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330" r:id="rId2"/>
    <p:sldId id="331" r:id="rId3"/>
    <p:sldId id="306" r:id="rId4"/>
    <p:sldId id="349" r:id="rId5"/>
    <p:sldId id="300" r:id="rId6"/>
    <p:sldId id="333" r:id="rId7"/>
    <p:sldId id="340" r:id="rId8"/>
    <p:sldId id="256" r:id="rId9"/>
    <p:sldId id="262" r:id="rId10"/>
    <p:sldId id="286" r:id="rId11"/>
    <p:sldId id="268" r:id="rId12"/>
    <p:sldId id="269" r:id="rId13"/>
    <p:sldId id="270" r:id="rId14"/>
    <p:sldId id="276" r:id="rId15"/>
    <p:sldId id="263" r:id="rId16"/>
    <p:sldId id="264" r:id="rId17"/>
    <p:sldId id="316" r:id="rId18"/>
    <p:sldId id="319" r:id="rId19"/>
    <p:sldId id="348"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71">
          <p15:clr>
            <a:srgbClr val="A4A3A4"/>
          </p15:clr>
        </p15:guide>
        <p15:guide id="3" orient="horz" pos="2886">
          <p15:clr>
            <a:srgbClr val="A4A3A4"/>
          </p15:clr>
        </p15:guide>
        <p15:guide id="4" orient="horz" pos="2614">
          <p15:clr>
            <a:srgbClr val="A4A3A4"/>
          </p15:clr>
        </p15:guide>
        <p15:guide id="5" orient="horz" pos="1480">
          <p15:clr>
            <a:srgbClr val="A4A3A4"/>
          </p15:clr>
        </p15:guide>
        <p15:guide id="6" orient="horz" pos="403">
          <p15:clr>
            <a:srgbClr val="A4A3A4"/>
          </p15:clr>
        </p15:guide>
        <p15:guide id="7" orient="horz" pos="2360">
          <p15:clr>
            <a:srgbClr val="A4A3A4"/>
          </p15:clr>
        </p15:guide>
        <p15:guide id="8" pos="2608">
          <p15:clr>
            <a:srgbClr val="A4A3A4"/>
          </p15:clr>
        </p15:guide>
        <p15:guide id="9" pos="2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F1F"/>
    <a:srgbClr val="FFDE04"/>
    <a:srgbClr val="C9D7C0"/>
    <a:srgbClr val="009900"/>
    <a:srgbClr val="98B587"/>
    <a:srgbClr val="57893A"/>
    <a:srgbClr val="003882"/>
    <a:srgbClr val="00CC00"/>
    <a:srgbClr val="EE7F00"/>
    <a:srgbClr val="FFD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49" autoAdjust="0"/>
    <p:restoredTop sz="87736" autoAdjust="0"/>
  </p:normalViewPr>
  <p:slideViewPr>
    <p:cSldViewPr>
      <p:cViewPr varScale="1">
        <p:scale>
          <a:sx n="70" d="100"/>
          <a:sy n="70" d="100"/>
        </p:scale>
        <p:origin x="-821" y="-72"/>
      </p:cViewPr>
      <p:guideLst>
        <p:guide orient="horz" pos="2160"/>
        <p:guide orient="horz" pos="1071"/>
        <p:guide orient="horz" pos="2886"/>
        <p:guide orient="horz" pos="2614"/>
        <p:guide orient="horz" pos="1480"/>
        <p:guide orient="horz" pos="403"/>
        <p:guide orient="horz" pos="2360"/>
        <p:guide pos="2608"/>
        <p:guide pos="295"/>
      </p:guideLst>
    </p:cSldViewPr>
  </p:slideViewPr>
  <p:outlineViewPr>
    <p:cViewPr>
      <p:scale>
        <a:sx n="33" d="100"/>
        <a:sy n="33" d="100"/>
      </p:scale>
      <p:origin x="0" y="5704"/>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2" d="100"/>
          <a:sy n="82" d="100"/>
        </p:scale>
        <p:origin x="-3132" y="-84"/>
      </p:cViewPr>
      <p:guideLst>
        <p:guide orient="horz" pos="2880"/>
        <p:guide orient="horz" pos="3127"/>
        <p:guide pos="216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A757DBD-E5B7-44A6-883D-733A5C19F7C2}" type="datetimeFigureOut">
              <a:rPr lang="en-GB" smtClean="0"/>
              <a:pPr/>
              <a:t>22/12/2015</a:t>
            </a:fld>
            <a:endParaRPr lang="en-GB"/>
          </a:p>
        </p:txBody>
      </p:sp>
      <p:sp>
        <p:nvSpPr>
          <p:cNvPr id="4" name="Fußzeilenplatzhalt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8BD057C7-071E-4D30-8C6E-5BC034901F98}" type="slidenum">
              <a:rPr lang="en-GB" smtClean="0"/>
              <a:pPr/>
              <a:t>‹#›</a:t>
            </a:fld>
            <a:endParaRPr lang="en-GB"/>
          </a:p>
        </p:txBody>
      </p:sp>
    </p:spTree>
    <p:extLst>
      <p:ext uri="{BB962C8B-B14F-4D97-AF65-F5344CB8AC3E}">
        <p14:creationId xmlns:p14="http://schemas.microsoft.com/office/powerpoint/2010/main" val="118545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5CED9A1-D620-42CF-8466-8C7943468394}" type="datetimeFigureOut">
              <a:rPr lang="de-DE" smtClean="0"/>
              <a:pPr/>
              <a:t>22.12.2015</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36332DA1-4F46-43D0-A49E-A0FC23345668}" type="slidenum">
              <a:rPr lang="de-DE" smtClean="0"/>
              <a:pPr/>
              <a:t>‹#›</a:t>
            </a:fld>
            <a:endParaRPr lang="de-DE"/>
          </a:p>
        </p:txBody>
      </p:sp>
    </p:spTree>
    <p:extLst>
      <p:ext uri="{BB962C8B-B14F-4D97-AF65-F5344CB8AC3E}">
        <p14:creationId xmlns:p14="http://schemas.microsoft.com/office/powerpoint/2010/main" val="87761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1</a:t>
            </a:fld>
            <a:endParaRPr lang="de-DE"/>
          </a:p>
        </p:txBody>
      </p:sp>
    </p:spTree>
    <p:extLst>
      <p:ext uri="{BB962C8B-B14F-4D97-AF65-F5344CB8AC3E}">
        <p14:creationId xmlns:p14="http://schemas.microsoft.com/office/powerpoint/2010/main" val="323160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a:t>
            </a:fld>
            <a:endParaRPr lang="de-DE" dirty="0"/>
          </a:p>
        </p:txBody>
      </p:sp>
      <p:sp>
        <p:nvSpPr>
          <p:cNvPr id="97283" name="Rectangle 7"/>
          <p:cNvSpPr txBox="1">
            <a:spLocks noGrp="1" noChangeArrowheads="1"/>
          </p:cNvSpPr>
          <p:nvPr/>
        </p:nvSpPr>
        <p:spPr bwMode="auto">
          <a:xfrm>
            <a:off x="3853590" y="9433755"/>
            <a:ext cx="2944085"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a:t>
            </a:fld>
            <a:endParaRPr lang="en-GB" sz="1300" dirty="0"/>
          </a:p>
        </p:txBody>
      </p:sp>
      <p:sp>
        <p:nvSpPr>
          <p:cNvPr id="97284" name="Rectangle 2"/>
          <p:cNvSpPr>
            <a:spLocks noGrp="1" noRot="1" noChangeAspect="1" noChangeArrowheads="1" noTextEdit="1"/>
          </p:cNvSpPr>
          <p:nvPr>
            <p:ph type="sldImg"/>
          </p:nvPr>
        </p:nvSpPr>
        <p:spPr>
          <a:xfrm>
            <a:off x="915988" y="744538"/>
            <a:ext cx="4967287" cy="3724275"/>
          </a:xfrm>
          <a:ln/>
        </p:spPr>
      </p:sp>
      <p:sp>
        <p:nvSpPr>
          <p:cNvPr id="97285" name="Rectangle 3"/>
          <p:cNvSpPr>
            <a:spLocks noGrp="1" noChangeArrowheads="1"/>
          </p:cNvSpPr>
          <p:nvPr>
            <p:ph type="body" idx="1"/>
          </p:nvPr>
        </p:nvSpPr>
        <p:spPr>
          <a:xfrm>
            <a:off x="906358" y="4715154"/>
            <a:ext cx="4984962" cy="4466987"/>
          </a:xfrm>
          <a:noFill/>
          <a:ln/>
        </p:spPr>
        <p:txBody>
          <a:bodyPr lIns="94824" tIns="47416" rIns="94824" bIns="47416"/>
          <a:lstStyle/>
          <a:p>
            <a:pPr eaLnBrk="1" hangingPunct="1"/>
            <a:endParaRPr lang="de-DE" noProof="1" smtClean="0">
              <a:cs typeface="Arial" pitchFamily="34" charset="0"/>
            </a:endParaRPr>
          </a:p>
        </p:txBody>
      </p:sp>
    </p:spTree>
    <p:extLst>
      <p:ext uri="{BB962C8B-B14F-4D97-AF65-F5344CB8AC3E}">
        <p14:creationId xmlns:p14="http://schemas.microsoft.com/office/powerpoint/2010/main" val="962151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11</a:t>
            </a:fld>
            <a:endParaRPr lang="de-DE"/>
          </a:p>
        </p:txBody>
      </p:sp>
    </p:spTree>
    <p:extLst>
      <p:ext uri="{BB962C8B-B14F-4D97-AF65-F5344CB8AC3E}">
        <p14:creationId xmlns:p14="http://schemas.microsoft.com/office/powerpoint/2010/main" val="3638814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12</a:t>
            </a:fld>
            <a:endParaRPr lang="de-DE"/>
          </a:p>
        </p:txBody>
      </p:sp>
    </p:spTree>
    <p:extLst>
      <p:ext uri="{BB962C8B-B14F-4D97-AF65-F5344CB8AC3E}">
        <p14:creationId xmlns:p14="http://schemas.microsoft.com/office/powerpoint/2010/main" val="1088359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332DA1-4F46-43D0-A49E-A0FC23345668}" type="slidenum">
              <a:rPr lang="de-DE" smtClean="0"/>
              <a:pPr/>
              <a:t>13</a:t>
            </a:fld>
            <a:endParaRPr lang="de-DE"/>
          </a:p>
        </p:txBody>
      </p:sp>
    </p:spTree>
    <p:extLst>
      <p:ext uri="{BB962C8B-B14F-4D97-AF65-F5344CB8AC3E}">
        <p14:creationId xmlns:p14="http://schemas.microsoft.com/office/powerpoint/2010/main" val="145384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6332DA1-4F46-43D0-A49E-A0FC23345668}" type="slidenum">
              <a:rPr lang="de-DE" smtClean="0"/>
              <a:pPr/>
              <a:t>14</a:t>
            </a:fld>
            <a:endParaRPr lang="de-DE"/>
          </a:p>
        </p:txBody>
      </p:sp>
    </p:spTree>
    <p:extLst>
      <p:ext uri="{BB962C8B-B14F-4D97-AF65-F5344CB8AC3E}">
        <p14:creationId xmlns:p14="http://schemas.microsoft.com/office/powerpoint/2010/main" val="56249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6332DA1-4F46-43D0-A49E-A0FC23345668}" type="slidenum">
              <a:rPr lang="de-DE" smtClean="0"/>
              <a:pPr/>
              <a:t>15</a:t>
            </a:fld>
            <a:endParaRPr lang="de-DE"/>
          </a:p>
        </p:txBody>
      </p:sp>
    </p:spTree>
    <p:extLst>
      <p:ext uri="{BB962C8B-B14F-4D97-AF65-F5344CB8AC3E}">
        <p14:creationId xmlns:p14="http://schemas.microsoft.com/office/powerpoint/2010/main" val="242947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6332DA1-4F46-43D0-A49E-A0FC23345668}" type="slidenum">
              <a:rPr lang="de-DE" smtClean="0"/>
              <a:pPr/>
              <a:t>16</a:t>
            </a:fld>
            <a:endParaRPr lang="de-DE"/>
          </a:p>
        </p:txBody>
      </p:sp>
    </p:spTree>
    <p:extLst>
      <p:ext uri="{BB962C8B-B14F-4D97-AF65-F5344CB8AC3E}">
        <p14:creationId xmlns:p14="http://schemas.microsoft.com/office/powerpoint/2010/main" val="101645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17</a:t>
            </a:fld>
            <a:endParaRPr lang="de-DE"/>
          </a:p>
        </p:txBody>
      </p:sp>
    </p:spTree>
    <p:extLst>
      <p:ext uri="{BB962C8B-B14F-4D97-AF65-F5344CB8AC3E}">
        <p14:creationId xmlns:p14="http://schemas.microsoft.com/office/powerpoint/2010/main" val="2872325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18</a:t>
            </a:fld>
            <a:endParaRPr lang="de-DE"/>
          </a:p>
        </p:txBody>
      </p:sp>
    </p:spTree>
    <p:extLst>
      <p:ext uri="{BB962C8B-B14F-4D97-AF65-F5344CB8AC3E}">
        <p14:creationId xmlns:p14="http://schemas.microsoft.com/office/powerpoint/2010/main" val="64144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p>
          <a:p>
            <a:r>
              <a:rPr lang="en-ZA" dirty="0" smtClean="0"/>
              <a:t>PAQI	www.paqi.org</a:t>
            </a:r>
          </a:p>
          <a:p>
            <a:r>
              <a:rPr lang="en-ZA" dirty="0" smtClean="0"/>
              <a:t>AFRAC	www.intra-afrac.com</a:t>
            </a:r>
          </a:p>
          <a:p>
            <a:r>
              <a:rPr lang="en-ZA" dirty="0" smtClean="0"/>
              <a:t>AFRIMETS	www.afrimets.org</a:t>
            </a:r>
          </a:p>
          <a:p>
            <a:r>
              <a:rPr lang="en-ZA" dirty="0" smtClean="0"/>
              <a:t>ARSO	www.arso-oran.org</a:t>
            </a:r>
          </a:p>
          <a:p>
            <a:r>
              <a:rPr lang="en-ZA" dirty="0" smtClean="0"/>
              <a:t>AFSEC	www.afsec-africa.org</a:t>
            </a:r>
          </a:p>
          <a:p>
            <a:r>
              <a:rPr lang="en-ZA" dirty="0" smtClean="0"/>
              <a:t>	</a:t>
            </a:r>
          </a:p>
          <a:p>
            <a:r>
              <a:rPr lang="en-ZA" dirty="0" smtClean="0"/>
              <a:t>	</a:t>
            </a:r>
          </a:p>
          <a:p>
            <a:endParaRPr lang="en-ZA" dirty="0"/>
          </a:p>
        </p:txBody>
      </p:sp>
      <p:sp>
        <p:nvSpPr>
          <p:cNvPr id="4" name="Slide Number Placeholder 3"/>
          <p:cNvSpPr>
            <a:spLocks noGrp="1"/>
          </p:cNvSpPr>
          <p:nvPr>
            <p:ph type="sldNum" sz="quarter" idx="10"/>
          </p:nvPr>
        </p:nvSpPr>
        <p:spPr/>
        <p:txBody>
          <a:bodyPr/>
          <a:lstStyle/>
          <a:p>
            <a:fld id="{36332DA1-4F46-43D0-A49E-A0FC23345668}" type="slidenum">
              <a:rPr lang="de-DE" smtClean="0"/>
              <a:pPr/>
              <a:t>19</a:t>
            </a:fld>
            <a:endParaRPr lang="de-DE"/>
          </a:p>
        </p:txBody>
      </p:sp>
    </p:spTree>
    <p:extLst>
      <p:ext uri="{BB962C8B-B14F-4D97-AF65-F5344CB8AC3E}">
        <p14:creationId xmlns:p14="http://schemas.microsoft.com/office/powerpoint/2010/main" val="26862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2</a:t>
            </a:fld>
            <a:endParaRPr lang="de-DE"/>
          </a:p>
        </p:txBody>
      </p:sp>
    </p:spTree>
    <p:extLst>
      <p:ext uri="{BB962C8B-B14F-4D97-AF65-F5344CB8AC3E}">
        <p14:creationId xmlns:p14="http://schemas.microsoft.com/office/powerpoint/2010/main" val="400338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6332DA1-4F46-43D0-A49E-A0FC23345668}" type="slidenum">
              <a:rPr lang="de-DE" smtClean="0"/>
              <a:pPr/>
              <a:t>3</a:t>
            </a:fld>
            <a:endParaRPr lang="de-DE"/>
          </a:p>
        </p:txBody>
      </p:sp>
    </p:spTree>
    <p:extLst>
      <p:ext uri="{BB962C8B-B14F-4D97-AF65-F5344CB8AC3E}">
        <p14:creationId xmlns:p14="http://schemas.microsoft.com/office/powerpoint/2010/main" val="3414496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6332DA1-4F46-43D0-A49E-A0FC23345668}" type="slidenum">
              <a:rPr lang="de-DE" smtClean="0"/>
              <a:pPr/>
              <a:t>4</a:t>
            </a:fld>
            <a:endParaRPr lang="de-DE"/>
          </a:p>
        </p:txBody>
      </p:sp>
    </p:spTree>
    <p:extLst>
      <p:ext uri="{BB962C8B-B14F-4D97-AF65-F5344CB8AC3E}">
        <p14:creationId xmlns:p14="http://schemas.microsoft.com/office/powerpoint/2010/main" val="113933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5</a:t>
            </a:fld>
            <a:endParaRPr lang="de-DE"/>
          </a:p>
        </p:txBody>
      </p:sp>
    </p:spTree>
    <p:extLst>
      <p:ext uri="{BB962C8B-B14F-4D97-AF65-F5344CB8AC3E}">
        <p14:creationId xmlns:p14="http://schemas.microsoft.com/office/powerpoint/2010/main" val="2825712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6332DA1-4F46-43D0-A49E-A0FC23345668}" type="slidenum">
              <a:rPr lang="de-DE" smtClean="0"/>
              <a:pPr/>
              <a:t>6</a:t>
            </a:fld>
            <a:endParaRPr lang="de-DE"/>
          </a:p>
        </p:txBody>
      </p:sp>
    </p:spTree>
    <p:extLst>
      <p:ext uri="{BB962C8B-B14F-4D97-AF65-F5344CB8AC3E}">
        <p14:creationId xmlns:p14="http://schemas.microsoft.com/office/powerpoint/2010/main" val="422290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6332DA1-4F46-43D0-A49E-A0FC23345668}" type="slidenum">
              <a:rPr lang="de-DE" smtClean="0"/>
              <a:pPr/>
              <a:t>7</a:t>
            </a:fld>
            <a:endParaRPr lang="de-DE"/>
          </a:p>
        </p:txBody>
      </p:sp>
    </p:spTree>
    <p:extLst>
      <p:ext uri="{BB962C8B-B14F-4D97-AF65-F5344CB8AC3E}">
        <p14:creationId xmlns:p14="http://schemas.microsoft.com/office/powerpoint/2010/main" val="1573680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PAN AFRICAN QUALITY INFRASTRUCTURE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Although most of the regional blocks have established some framework for quality infrastructure e.g. in SADC, SADC establish the Standards, Quality Assurance Accreditation and Metrology (SQAM), The East African Community (EAC) established STQM. SADC in this regard has implemented its framework with the establishment of SADCSTAN, SADCMEL, SADCA and SADCMET.   Realising the importance of accreditation and conformity assessment as well as the interdependence of standards, Metrology and Accreditation in the Quality Infrastructure of Africa, the AU NEPAD and the African Standards (ARSO), Metrology (AFRIMETS) , Electro technical Standardization Commission  (AFRSEC) and Accreditation (AFRAC) started discussion to establish the Pan African Quality Infrastructure (PAQI).In 2012, the four institution signed a Memorandum of Understanding to cooperate in advancing the Africa growth initiatives.  PAQI was formally accepted by the Council of Minister of the AU as the African Quality Infrastructure Institutions. PAQI was formally launch in 2013 by the Director for Trade and Industry , African Union Commission</a:t>
            </a:r>
            <a:endParaRPr lang="en-ZA" dirty="0"/>
          </a:p>
        </p:txBody>
      </p:sp>
      <p:sp>
        <p:nvSpPr>
          <p:cNvPr id="4" name="Slide Number Placeholder 3"/>
          <p:cNvSpPr>
            <a:spLocks noGrp="1"/>
          </p:cNvSpPr>
          <p:nvPr>
            <p:ph type="sldNum" sz="quarter" idx="10"/>
          </p:nvPr>
        </p:nvSpPr>
        <p:spPr/>
        <p:txBody>
          <a:bodyPr/>
          <a:lstStyle/>
          <a:p>
            <a:fld id="{36332DA1-4F46-43D0-A49E-A0FC23345668}" type="slidenum">
              <a:rPr lang="de-DE" smtClean="0"/>
              <a:pPr/>
              <a:t>8</a:t>
            </a:fld>
            <a:endParaRPr lang="de-DE"/>
          </a:p>
        </p:txBody>
      </p:sp>
    </p:spTree>
    <p:extLst>
      <p:ext uri="{BB962C8B-B14F-4D97-AF65-F5344CB8AC3E}">
        <p14:creationId xmlns:p14="http://schemas.microsoft.com/office/powerpoint/2010/main" val="254016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6332DA1-4F46-43D0-A49E-A0FC23345668}" type="slidenum">
              <a:rPr lang="de-DE" smtClean="0"/>
              <a:pPr/>
              <a:t>9</a:t>
            </a:fld>
            <a:endParaRPr lang="de-DE"/>
          </a:p>
        </p:txBody>
      </p:sp>
    </p:spTree>
    <p:extLst>
      <p:ext uri="{BB962C8B-B14F-4D97-AF65-F5344CB8AC3E}">
        <p14:creationId xmlns:p14="http://schemas.microsoft.com/office/powerpoint/2010/main" val="15511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hteck 6"/>
          <p:cNvSpPr/>
          <p:nvPr userDrawn="1"/>
        </p:nvSpPr>
        <p:spPr>
          <a:xfrm>
            <a:off x="0" y="0"/>
            <a:ext cx="9144000" cy="6858000"/>
          </a:xfrm>
          <a:prstGeom prst="rect">
            <a:avLst/>
          </a:prstGeom>
          <a:gradFill flip="none" rotWithShape="1">
            <a:gsLst>
              <a:gs pos="29000">
                <a:srgbClr val="FFD86E"/>
              </a:gs>
              <a:gs pos="64000">
                <a:srgbClr val="F49D00"/>
              </a:gs>
              <a:gs pos="100000">
                <a:srgbClr val="F49D0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userDrawn="1"/>
        </p:nvSpPr>
        <p:spPr>
          <a:xfrm>
            <a:off x="0" y="4196680"/>
            <a:ext cx="9144000" cy="172819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itel 1"/>
          <p:cNvSpPr>
            <a:spLocks noGrp="1"/>
          </p:cNvSpPr>
          <p:nvPr>
            <p:ph type="title"/>
          </p:nvPr>
        </p:nvSpPr>
        <p:spPr>
          <a:xfrm>
            <a:off x="476324" y="4487913"/>
            <a:ext cx="5459636" cy="859904"/>
          </a:xfrm>
        </p:spPr>
        <p:txBody>
          <a:bodyPr lIns="0" tIns="0" rIns="0" bIns="0" anchor="t"/>
          <a:lstStyle>
            <a:lvl1pPr algn="l">
              <a:defRPr sz="2400" b="1" cap="all">
                <a:solidFill>
                  <a:srgbClr val="003882"/>
                </a:solidFill>
              </a:defRPr>
            </a:lvl1pPr>
          </a:lstStyle>
          <a:p>
            <a:r>
              <a:rPr lang="de-DE" dirty="0" smtClean="0"/>
              <a:t>Titelmasterformat durch Klicken bearbeiten</a:t>
            </a:r>
            <a:endParaRPr lang="en-GB" dirty="0"/>
          </a:p>
        </p:txBody>
      </p:sp>
      <p:sp>
        <p:nvSpPr>
          <p:cNvPr id="8" name="Rechteck 7"/>
          <p:cNvSpPr/>
          <p:nvPr userDrawn="1"/>
        </p:nvSpPr>
        <p:spPr>
          <a:xfrm>
            <a:off x="0" y="0"/>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8028384" y="0"/>
            <a:ext cx="11156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1"/>
          <p:cNvSpPr>
            <a:spLocks noChangeArrowheads="1"/>
          </p:cNvSpPr>
          <p:nvPr userDrawn="1"/>
        </p:nvSpPr>
        <p:spPr bwMode="auto">
          <a:xfrm>
            <a:off x="468313" y="450830"/>
            <a:ext cx="2160207" cy="246221"/>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QUALITY FOR AFRICA</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platzhalter 2"/>
          <p:cNvSpPr>
            <a:spLocks noGrp="1"/>
          </p:cNvSpPr>
          <p:nvPr>
            <p:ph type="body" idx="1"/>
          </p:nvPr>
        </p:nvSpPr>
        <p:spPr>
          <a:xfrm>
            <a:off x="480516" y="5491832"/>
            <a:ext cx="5455444" cy="504056"/>
          </a:xfrm>
        </p:spPr>
        <p:txBody>
          <a:bodyPr lIns="0" tIns="0" rIns="0" bIns="0" anchor="t" anchorCtr="0">
            <a:normAutofit/>
          </a:bodyPr>
          <a:lstStyle>
            <a:lvl1pPr marL="0" indent="0">
              <a:buNone/>
              <a:defRPr sz="15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 content">
    <p:spTree>
      <p:nvGrpSpPr>
        <p:cNvPr id="1" name=""/>
        <p:cNvGrpSpPr/>
        <p:nvPr/>
      </p:nvGrpSpPr>
      <p:grpSpPr>
        <a:xfrm>
          <a:off x="0" y="0"/>
          <a:ext cx="0" cy="0"/>
          <a:chOff x="0" y="0"/>
          <a:chExt cx="0" cy="0"/>
        </a:xfrm>
      </p:grpSpPr>
      <p:sp>
        <p:nvSpPr>
          <p:cNvPr id="2" name="Titel 1"/>
          <p:cNvSpPr>
            <a:spLocks noGrp="1"/>
          </p:cNvSpPr>
          <p:nvPr>
            <p:ph type="title"/>
          </p:nvPr>
        </p:nvSpPr>
        <p:spPr>
          <a:xfrm>
            <a:off x="468000" y="1615600"/>
            <a:ext cx="7704000" cy="774000"/>
          </a:xfrm>
        </p:spPr>
        <p:txBody>
          <a:bodyPr lIns="0" tIns="0" rIns="0" bIns="0" anchor="t" anchorCtr="0"/>
          <a:lstStyle>
            <a:lvl1pPr>
              <a:defRPr sz="2800" b="1">
                <a:solidFill>
                  <a:schemeClr val="tx2"/>
                </a:solidFill>
              </a:defRPr>
            </a:lvl1pPr>
          </a:lstStyle>
          <a:p>
            <a:r>
              <a:rPr lang="de-DE" dirty="0" smtClean="0"/>
              <a:t>Titelmasterformat durch Klicken bearbeiten</a:t>
            </a:r>
            <a:endParaRPr lang="en-GB" dirty="0"/>
          </a:p>
        </p:txBody>
      </p:sp>
      <p:sp>
        <p:nvSpPr>
          <p:cNvPr id="3" name="Inhaltsplatzhalter 2"/>
          <p:cNvSpPr>
            <a:spLocks noGrp="1"/>
          </p:cNvSpPr>
          <p:nvPr>
            <p:ph idx="1"/>
          </p:nvPr>
        </p:nvSpPr>
        <p:spPr>
          <a:xfrm>
            <a:off x="468000" y="2340000"/>
            <a:ext cx="7355160" cy="3609280"/>
          </a:xfrm>
        </p:spPr>
        <p:txBody>
          <a:bodyPr lIns="0" tIns="0" rIns="0" bIns="0">
            <a:noAutofit/>
          </a:bodyPr>
          <a:lstStyle>
            <a:lvl1pPr>
              <a:defRPr sz="2200">
                <a:solidFill>
                  <a:schemeClr val="tx1"/>
                </a:solidFill>
                <a:latin typeface="Arial" pitchFamily="34" charset="0"/>
                <a:cs typeface="Arial" pitchFamily="34" charset="0"/>
              </a:defRPr>
            </a:lvl1pPr>
            <a:lvl2pPr marL="177800" indent="-177800">
              <a:buFont typeface="Arial" pitchFamily="34" charset="0"/>
              <a:buChar char="•"/>
              <a:defRPr sz="2200">
                <a:solidFill>
                  <a:schemeClr val="tx1"/>
                </a:solidFill>
                <a:latin typeface="Arial" pitchFamily="34" charset="0"/>
                <a:cs typeface="Arial" pitchFamily="34" charset="0"/>
              </a:defRPr>
            </a:lvl2pPr>
            <a:lvl3pPr>
              <a:buFont typeface="Arial" pitchFamily="34" charset="0"/>
              <a:buChar char="•"/>
              <a:defRPr sz="1600">
                <a:solidFill>
                  <a:schemeClr val="tx1"/>
                </a:solidFill>
              </a:defRPr>
            </a:lvl3pPr>
            <a:lvl4pPr>
              <a:defRPr sz="1600">
                <a:solidFill>
                  <a:schemeClr val="tx1"/>
                </a:solidFill>
              </a:defRPr>
            </a:lvl4pPr>
            <a:lvl5pPr marL="355600" indent="-177800">
              <a:buFont typeface="Arial" pitchFamily="34" charset="0"/>
              <a:buChar char="•"/>
              <a:defRPr sz="1600">
                <a:solidFill>
                  <a:schemeClr val="tx1"/>
                </a:solidFill>
                <a:latin typeface="Arial" pitchFamily="34" charset="0"/>
                <a:cs typeface="Arial" pitchFamily="34" charset="0"/>
              </a:defRPr>
            </a:lvl5pPr>
            <a:lvl6pPr marL="533400" indent="-177800">
              <a:defRPr sz="1600">
                <a:latin typeface="Arial" pitchFamily="34" charset="0"/>
                <a:cs typeface="Arial" pitchFamily="34" charset="0"/>
              </a:defRPr>
            </a:lvl6pPr>
            <a:lvl7pPr marL="723900" indent="-190500">
              <a:defRPr sz="1600">
                <a:latin typeface="Arial" pitchFamily="34" charset="0"/>
                <a:cs typeface="Arial" pitchFamily="34" charset="0"/>
              </a:defRPr>
            </a:lvl7pPr>
          </a:lstStyle>
          <a:p>
            <a:pPr lvl="0"/>
            <a:r>
              <a:rPr lang="de-DE" dirty="0" smtClean="0"/>
              <a:t>Textmasterformate durch Klicken bearbeiten</a:t>
            </a:r>
          </a:p>
          <a:p>
            <a:pPr lvl="1"/>
            <a:r>
              <a:rPr lang="de-DE" dirty="0" smtClean="0"/>
              <a:t>Zweite Ebene</a:t>
            </a:r>
          </a:p>
          <a:p>
            <a:pPr lvl="4"/>
            <a:r>
              <a:rPr lang="de-DE" dirty="0" smtClean="0"/>
              <a:t>Dritte Ebene</a:t>
            </a:r>
          </a:p>
          <a:p>
            <a:pPr lvl="5"/>
            <a:r>
              <a:rPr lang="de-DE" dirty="0" smtClean="0"/>
              <a:t>Vierte Ebene</a:t>
            </a:r>
          </a:p>
          <a:p>
            <a:pPr lvl="6"/>
            <a:r>
              <a:rPr lang="de-DE" dirty="0" smtClean="0"/>
              <a:t>Fünfte Ebene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headline + bullet points">
    <p:spTree>
      <p:nvGrpSpPr>
        <p:cNvPr id="1" name=""/>
        <p:cNvGrpSpPr/>
        <p:nvPr/>
      </p:nvGrpSpPr>
      <p:grpSpPr>
        <a:xfrm>
          <a:off x="0" y="0"/>
          <a:ext cx="0" cy="0"/>
          <a:chOff x="0" y="0"/>
          <a:chExt cx="0" cy="0"/>
        </a:xfrm>
      </p:grpSpPr>
      <p:sp>
        <p:nvSpPr>
          <p:cNvPr id="2" name="Titel 1"/>
          <p:cNvSpPr>
            <a:spLocks noGrp="1"/>
          </p:cNvSpPr>
          <p:nvPr>
            <p:ph type="title"/>
          </p:nvPr>
        </p:nvSpPr>
        <p:spPr>
          <a:xfrm>
            <a:off x="468000" y="1615600"/>
            <a:ext cx="7704000" cy="774000"/>
          </a:xfrm>
        </p:spPr>
        <p:txBody>
          <a:bodyPr lIns="0" tIns="0" rIns="0" bIns="0" anchor="t" anchorCtr="0"/>
          <a:lstStyle>
            <a:lvl1pPr>
              <a:defRPr sz="2800" b="1">
                <a:solidFill>
                  <a:schemeClr val="tx2"/>
                </a:solidFill>
              </a:defRPr>
            </a:lvl1pPr>
          </a:lstStyle>
          <a:p>
            <a:r>
              <a:rPr lang="de-DE" dirty="0" smtClean="0"/>
              <a:t>Titelmasterformat durch Klicken bearbeiten</a:t>
            </a:r>
            <a:endParaRPr lang="en-GB" dirty="0"/>
          </a:p>
        </p:txBody>
      </p:sp>
      <p:sp>
        <p:nvSpPr>
          <p:cNvPr id="3" name="Inhaltsplatzhalter 2"/>
          <p:cNvSpPr>
            <a:spLocks noGrp="1"/>
          </p:cNvSpPr>
          <p:nvPr>
            <p:ph idx="1" hasCustomPrompt="1"/>
          </p:nvPr>
        </p:nvSpPr>
        <p:spPr>
          <a:xfrm>
            <a:off x="468000" y="2340000"/>
            <a:ext cx="7355160" cy="3609280"/>
          </a:xfrm>
        </p:spPr>
        <p:txBody>
          <a:bodyPr lIns="0" tIns="0" rIns="0" bIns="0">
            <a:noAutofit/>
          </a:bodyPr>
          <a:lstStyle>
            <a:lvl1pPr marL="177800" indent="-177800">
              <a:buFont typeface="Arial" pitchFamily="34" charset="0"/>
              <a:buChar char="•"/>
              <a:defRPr sz="2200">
                <a:solidFill>
                  <a:schemeClr val="tx1"/>
                </a:solidFill>
                <a:latin typeface="Arial" pitchFamily="34" charset="0"/>
                <a:cs typeface="Arial" pitchFamily="34" charset="0"/>
              </a:defRPr>
            </a:lvl1pPr>
            <a:lvl2pPr marL="177800" indent="-177800">
              <a:buFont typeface="Arial" pitchFamily="34" charset="0"/>
              <a:buChar char="•"/>
              <a:defRPr sz="2200">
                <a:solidFill>
                  <a:schemeClr val="tx1"/>
                </a:solidFill>
                <a:latin typeface="Arial" pitchFamily="34" charset="0"/>
                <a:cs typeface="Arial" pitchFamily="34" charset="0"/>
              </a:defRPr>
            </a:lvl2pPr>
            <a:lvl3pPr>
              <a:buFont typeface="Arial" pitchFamily="34" charset="0"/>
              <a:buChar char="•"/>
              <a:defRPr sz="1600">
                <a:solidFill>
                  <a:schemeClr val="tx1"/>
                </a:solidFill>
              </a:defRPr>
            </a:lvl3pPr>
            <a:lvl4pPr marL="355600" indent="-177800">
              <a:defRPr sz="1600">
                <a:solidFill>
                  <a:schemeClr val="tx1"/>
                </a:solidFill>
              </a:defRPr>
            </a:lvl4pPr>
            <a:lvl5pPr marL="533400" indent="-177800">
              <a:buFont typeface="Arial" pitchFamily="34" charset="0"/>
              <a:buChar char="•"/>
              <a:defRPr sz="1600">
                <a:solidFill>
                  <a:schemeClr val="tx1"/>
                </a:solidFill>
                <a:latin typeface="Arial" pitchFamily="34" charset="0"/>
                <a:cs typeface="Arial" pitchFamily="34" charset="0"/>
              </a:defRPr>
            </a:lvl5pPr>
            <a:lvl6pPr marL="723900" indent="-190500">
              <a:defRPr sz="1400">
                <a:latin typeface="Arial" pitchFamily="34" charset="0"/>
                <a:cs typeface="Arial" pitchFamily="34" charset="0"/>
              </a:defRPr>
            </a:lvl6pPr>
            <a:lvl7pPr marL="723900" indent="-190500">
              <a:defRPr sz="1600">
                <a:latin typeface="Arial" pitchFamily="34" charset="0"/>
                <a:cs typeface="Arial" pitchFamily="34" charset="0"/>
              </a:defRPr>
            </a:lvl7pPr>
          </a:lstStyle>
          <a:p>
            <a:pPr lvl="0"/>
            <a:r>
              <a:rPr lang="de-DE" dirty="0" err="1" smtClean="0"/>
              <a:t>first</a:t>
            </a:r>
            <a:endParaRPr lang="de-DE" dirty="0" smtClean="0"/>
          </a:p>
          <a:p>
            <a:pPr lvl="3"/>
            <a:r>
              <a:rPr lang="de-DE" dirty="0" err="1" smtClean="0"/>
              <a:t>second</a:t>
            </a:r>
            <a:endParaRPr lang="de-DE" dirty="0" smtClean="0"/>
          </a:p>
          <a:p>
            <a:pPr lvl="4"/>
            <a:r>
              <a:rPr lang="de-DE" dirty="0" err="1" smtClean="0"/>
              <a:t>third</a:t>
            </a:r>
            <a:endParaRPr lang="de-DE" dirty="0" smtClean="0"/>
          </a:p>
          <a:p>
            <a:pPr lvl="5"/>
            <a:r>
              <a:rPr lang="de-DE" dirty="0" err="1" smtClean="0"/>
              <a:t>fourth</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4" name="Titel 1"/>
          <p:cNvSpPr>
            <a:spLocks noGrp="1"/>
          </p:cNvSpPr>
          <p:nvPr>
            <p:ph type="title"/>
          </p:nvPr>
        </p:nvSpPr>
        <p:spPr>
          <a:xfrm>
            <a:off x="552524" y="4441305"/>
            <a:ext cx="5459636" cy="859904"/>
          </a:xfrm>
        </p:spPr>
        <p:txBody>
          <a:bodyPr lIns="0" tIns="0" rIns="0" bIns="0" anchor="t"/>
          <a:lstStyle>
            <a:lvl1pPr algn="l">
              <a:defRPr sz="2400" b="1" cap="all">
                <a:solidFill>
                  <a:srgbClr val="003882"/>
                </a:solidFill>
              </a:defRPr>
            </a:lvl1pPr>
          </a:lstStyle>
          <a:p>
            <a:r>
              <a:rPr lang="de-DE" dirty="0" smtClean="0"/>
              <a:t>Titelmasterformat durch Klicken bearbeiten</a:t>
            </a:r>
            <a:endParaRPr lang="en-GB" dirty="0"/>
          </a:p>
        </p:txBody>
      </p:sp>
      <p:sp>
        <p:nvSpPr>
          <p:cNvPr id="5" name="Textplatzhalter 2"/>
          <p:cNvSpPr>
            <a:spLocks noGrp="1"/>
          </p:cNvSpPr>
          <p:nvPr>
            <p:ph type="body" idx="1"/>
          </p:nvPr>
        </p:nvSpPr>
        <p:spPr>
          <a:xfrm>
            <a:off x="556716" y="5445224"/>
            <a:ext cx="5455444" cy="504056"/>
          </a:xfrm>
        </p:spPr>
        <p:txBody>
          <a:bodyPr lIns="0" tIns="0" rIns="0" bIns="0" anchor="t" anchorCtr="0">
            <a:normAutofit/>
          </a:bodyPr>
          <a:lstStyle>
            <a:lvl1pPr marL="0" indent="0">
              <a:buNone/>
              <a:defRPr sz="15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smtClean="0"/>
              <a:t>Textmasterformate durch Klicken bearbeiten</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2349500"/>
            <a:ext cx="3466728" cy="657994"/>
          </a:xfrm>
        </p:spPr>
        <p:txBody>
          <a:bodyPr lIns="0" tIns="0" rIns="0" bIns="0" anchor="t" anchorCtr="0">
            <a:no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457200" y="3222128"/>
            <a:ext cx="3466728" cy="3159200"/>
          </a:xfrm>
        </p:spPr>
        <p:txBody>
          <a:bodyPr lIns="0" tIns="0" rIns="0" bIns="0">
            <a:noAutofit/>
          </a:bodyPr>
          <a:lstStyle>
            <a:lvl1pPr>
              <a:defRPr sz="1600"/>
            </a:lvl1pPr>
            <a:lvl2pPr>
              <a:buFont typeface="Arial" pitchFamily="34" charset="0"/>
              <a:buChar char="•"/>
              <a:defRPr sz="1600"/>
            </a:lvl2pPr>
            <a:lvl3pPr marL="177800" indent="-177800">
              <a:buFont typeface="Arial" pitchFamily="34" charset="0"/>
              <a:buChar char="•"/>
              <a:defRPr sz="1600"/>
            </a:lvl3pPr>
            <a:lvl4pPr>
              <a:defRPr sz="1600"/>
            </a:lvl4pPr>
            <a:lvl5pPr marL="355600" indent="-177800">
              <a:buFont typeface="Arial" pitchFamily="34" charset="0"/>
              <a:buChar char="•"/>
              <a:defRPr sz="1600"/>
            </a:lvl5pPr>
            <a:lvl6pPr marL="622300" indent="-266700">
              <a:defRPr sz="1600">
                <a:latin typeface="Arial" pitchFamily="34" charset="0"/>
                <a:cs typeface="Arial" pitchFamily="34" charset="0"/>
              </a:defRPr>
            </a:lvl6pPr>
            <a:lvl7pPr marL="812800" indent="-190500">
              <a:defRPr sz="1600">
                <a:latin typeface="Arial" pitchFamily="34" charset="0"/>
                <a:cs typeface="Arial" pitchFamily="34" charset="0"/>
              </a:defRPr>
            </a:lvl7pPr>
            <a:lvl8pPr>
              <a:defRPr sz="1600"/>
            </a:lvl8pPr>
            <a:lvl9pPr>
              <a:defRPr sz="1600"/>
            </a:lvl9pPr>
          </a:lstStyle>
          <a:p>
            <a:pPr lvl="0"/>
            <a:r>
              <a:rPr lang="de-DE" dirty="0" smtClean="0"/>
              <a:t>Textmasterformate durch Klicken bearbeiten</a:t>
            </a:r>
          </a:p>
          <a:p>
            <a:pPr lvl="2"/>
            <a:r>
              <a:rPr lang="de-DE" dirty="0" smtClean="0"/>
              <a:t>Zweite Ebene</a:t>
            </a:r>
          </a:p>
          <a:p>
            <a:pPr lvl="4"/>
            <a:r>
              <a:rPr lang="de-DE" dirty="0" smtClean="0"/>
              <a:t>Dritte Ebene</a:t>
            </a:r>
          </a:p>
          <a:p>
            <a:pPr lvl="5"/>
            <a:r>
              <a:rPr lang="de-DE" dirty="0" smtClean="0"/>
              <a:t>Vierte Ebene</a:t>
            </a:r>
          </a:p>
          <a:p>
            <a:pPr lvl="6"/>
            <a:r>
              <a:rPr lang="de-DE" dirty="0" smtClean="0"/>
              <a:t>Fünfte Ebene</a:t>
            </a:r>
            <a:endParaRPr lang="en-GB" dirty="0"/>
          </a:p>
        </p:txBody>
      </p:sp>
      <p:sp>
        <p:nvSpPr>
          <p:cNvPr id="5" name="Textplatzhalter 4"/>
          <p:cNvSpPr>
            <a:spLocks noGrp="1"/>
          </p:cNvSpPr>
          <p:nvPr>
            <p:ph type="body" sz="quarter" idx="3"/>
          </p:nvPr>
        </p:nvSpPr>
        <p:spPr>
          <a:xfrm>
            <a:off x="4355976" y="2349500"/>
            <a:ext cx="3528392" cy="647452"/>
          </a:xfrm>
        </p:spPr>
        <p:txBody>
          <a:bodyPr lIns="0" tIns="0" rIns="0" bIns="0" anchor="t" anchorCtr="0">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7" name="Titel 1"/>
          <p:cNvSpPr>
            <a:spLocks noGrp="1"/>
          </p:cNvSpPr>
          <p:nvPr>
            <p:ph type="title"/>
          </p:nvPr>
        </p:nvSpPr>
        <p:spPr>
          <a:xfrm>
            <a:off x="468000" y="1615600"/>
            <a:ext cx="7704000" cy="774000"/>
          </a:xfrm>
        </p:spPr>
        <p:txBody>
          <a:bodyPr lIns="0" tIns="0" rIns="0" bIns="0" anchor="t" anchorCtr="0"/>
          <a:lstStyle>
            <a:lvl1pPr>
              <a:defRPr sz="2800" b="1">
                <a:solidFill>
                  <a:schemeClr val="tx2"/>
                </a:solidFill>
              </a:defRPr>
            </a:lvl1pPr>
          </a:lstStyle>
          <a:p>
            <a:r>
              <a:rPr lang="de-DE" dirty="0" smtClean="0"/>
              <a:t>Titelmasterformat durch Klicken bearbeiten</a:t>
            </a:r>
            <a:endParaRPr lang="en-GB" dirty="0"/>
          </a:p>
        </p:txBody>
      </p:sp>
      <p:sp>
        <p:nvSpPr>
          <p:cNvPr id="8" name="Inhaltsplatzhalter 3"/>
          <p:cNvSpPr>
            <a:spLocks noGrp="1"/>
          </p:cNvSpPr>
          <p:nvPr>
            <p:ph sz="half" idx="10"/>
          </p:nvPr>
        </p:nvSpPr>
        <p:spPr>
          <a:xfrm>
            <a:off x="4355976" y="3222128"/>
            <a:ext cx="3466728" cy="3159200"/>
          </a:xfrm>
        </p:spPr>
        <p:txBody>
          <a:bodyPr lIns="0" tIns="0" rIns="0" bIns="0">
            <a:noAutofit/>
          </a:bodyPr>
          <a:lstStyle>
            <a:lvl1pPr>
              <a:defRPr sz="1600"/>
            </a:lvl1pPr>
            <a:lvl2pPr>
              <a:buFont typeface="Arial" pitchFamily="34" charset="0"/>
              <a:buChar char="•"/>
              <a:defRPr sz="1600"/>
            </a:lvl2pPr>
            <a:lvl3pPr marL="177800" indent="-177800">
              <a:buFont typeface="Arial" pitchFamily="34" charset="0"/>
              <a:buChar char="•"/>
              <a:defRPr sz="1600"/>
            </a:lvl3pPr>
            <a:lvl4pPr>
              <a:defRPr sz="1600"/>
            </a:lvl4pPr>
            <a:lvl5pPr marL="355600" indent="-177800">
              <a:buFont typeface="Arial" pitchFamily="34" charset="0"/>
              <a:buChar char="•"/>
              <a:defRPr sz="1600"/>
            </a:lvl5pPr>
            <a:lvl6pPr marL="622300" indent="-266700">
              <a:defRPr sz="1600">
                <a:latin typeface="Arial" pitchFamily="34" charset="0"/>
                <a:cs typeface="Arial" pitchFamily="34" charset="0"/>
              </a:defRPr>
            </a:lvl6pPr>
            <a:lvl7pPr marL="812800" indent="-190500">
              <a:defRPr sz="1600">
                <a:latin typeface="Arial" pitchFamily="34" charset="0"/>
                <a:cs typeface="Arial" pitchFamily="34" charset="0"/>
              </a:defRPr>
            </a:lvl7pPr>
            <a:lvl8pPr>
              <a:defRPr sz="1600"/>
            </a:lvl8pPr>
            <a:lvl9pPr>
              <a:defRPr sz="1600"/>
            </a:lvl9pPr>
          </a:lstStyle>
          <a:p>
            <a:pPr lvl="0"/>
            <a:r>
              <a:rPr lang="de-DE" dirty="0" smtClean="0"/>
              <a:t>Textmasterformate durch Klicken bearbeiten</a:t>
            </a:r>
          </a:p>
          <a:p>
            <a:pPr lvl="2"/>
            <a:r>
              <a:rPr lang="de-DE" dirty="0" smtClean="0"/>
              <a:t>Zweite Ebene</a:t>
            </a:r>
          </a:p>
          <a:p>
            <a:pPr lvl="4"/>
            <a:r>
              <a:rPr lang="de-DE" dirty="0" smtClean="0"/>
              <a:t>Dritte Ebene</a:t>
            </a:r>
          </a:p>
          <a:p>
            <a:pPr lvl="5"/>
            <a:r>
              <a:rPr lang="de-DE" dirty="0" smtClean="0"/>
              <a:t>Vierte Ebene</a:t>
            </a:r>
          </a:p>
          <a:p>
            <a:pPr lvl="6"/>
            <a:r>
              <a:rPr lang="de-DE" dirty="0" smtClean="0"/>
              <a:t>Fünfte Ebene</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9E6F763-778B-4615-891E-694A73F5F671}" type="slidenum">
              <a:rPr lang="en-GB"/>
              <a:pPr>
                <a:defRPr/>
              </a:pPr>
              <a:t>‹#›</a:t>
            </a:fld>
            <a:endParaRPr lang="en-GB"/>
          </a:p>
        </p:txBody>
      </p:sp>
    </p:spTree>
    <p:extLst>
      <p:ext uri="{BB962C8B-B14F-4D97-AF65-F5344CB8AC3E}">
        <p14:creationId xmlns:p14="http://schemas.microsoft.com/office/powerpoint/2010/main" val="3711845864"/>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8708B37B-4AD5-45EF-9143-065149A705BC}" type="slidenum">
              <a:rPr lang="en-GB"/>
              <a:pPr>
                <a:defRPr/>
              </a:pPr>
              <a:t>‹#›</a:t>
            </a:fld>
            <a:endParaRPr lang="en-GB"/>
          </a:p>
        </p:txBody>
      </p:sp>
    </p:spTree>
    <p:extLst>
      <p:ext uri="{BB962C8B-B14F-4D97-AF65-F5344CB8AC3E}">
        <p14:creationId xmlns:p14="http://schemas.microsoft.com/office/powerpoint/2010/main" val="90901583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0"/>
            <a:ext cx="9144000" cy="6858000"/>
          </a:xfrm>
          <a:prstGeom prst="rect">
            <a:avLst/>
          </a:prstGeom>
          <a:gradFill flip="none" rotWithShape="1">
            <a:gsLst>
              <a:gs pos="29000">
                <a:srgbClr val="FFD86E"/>
              </a:gs>
              <a:gs pos="64000">
                <a:srgbClr val="F49D00"/>
              </a:gs>
              <a:gs pos="100000">
                <a:srgbClr val="F49D0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userDrawn="1"/>
        </p:nvSpPr>
        <p:spPr>
          <a:xfrm>
            <a:off x="0" y="836712"/>
            <a:ext cx="8316416" cy="6021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a:t>
            </a:r>
            <a:endParaRPr lang="de-DE" dirty="0"/>
          </a:p>
        </p:txBody>
      </p:sp>
      <p:sp>
        <p:nvSpPr>
          <p:cNvPr id="2" name="Titelplatzhalter 1"/>
          <p:cNvSpPr>
            <a:spLocks noGrp="1"/>
          </p:cNvSpPr>
          <p:nvPr>
            <p:ph type="title"/>
          </p:nvPr>
        </p:nvSpPr>
        <p:spPr>
          <a:xfrm>
            <a:off x="468313" y="1615600"/>
            <a:ext cx="8229600" cy="1143000"/>
          </a:xfrm>
          <a:prstGeom prst="rect">
            <a:avLst/>
          </a:prstGeom>
        </p:spPr>
        <p:txBody>
          <a:bodyPr lIns="0" tIns="0" rIns="0" bIns="0" anchor="t" anchorCtr="0"/>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dirty="0" smtClean="0"/>
              <a:t>Titelmasterformat durch Klicken bearbeiten</a:t>
            </a:r>
            <a:endParaRPr lang="en-GB" dirty="0"/>
          </a:p>
        </p:txBody>
      </p:sp>
      <p:sp>
        <p:nvSpPr>
          <p:cNvPr id="3" name="Textplatzhalter 2"/>
          <p:cNvSpPr>
            <a:spLocks noGrp="1"/>
          </p:cNvSpPr>
          <p:nvPr>
            <p:ph type="body" idx="1"/>
          </p:nvPr>
        </p:nvSpPr>
        <p:spPr>
          <a:xfrm>
            <a:off x="468313" y="2349500"/>
            <a:ext cx="8229600" cy="4525963"/>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12" name="Rectangle 1"/>
          <p:cNvSpPr>
            <a:spLocks noChangeArrowheads="1"/>
          </p:cNvSpPr>
          <p:nvPr userDrawn="1"/>
        </p:nvSpPr>
        <p:spPr bwMode="auto">
          <a:xfrm>
            <a:off x="468313" y="481607"/>
            <a:ext cx="1660263" cy="184666"/>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QUALITY FOR AFRICA</a:t>
            </a:r>
            <a:endParaRPr kumimoji="0" lang="en-GB" sz="1400" b="1" i="0" u="none" strike="noStrike" cap="none" normalizeH="0" baseline="0" dirty="0" smtClean="0">
              <a:ln>
                <a:noFill/>
              </a:ln>
              <a:solidFill>
                <a:schemeClr val="bg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3" r:id="rId5"/>
    <p:sldLayoutId id="2147483655" r:id="rId6"/>
    <p:sldLayoutId id="2147483657" r:id="rId7"/>
    <p:sldLayoutId id="2147483659" r:id="rId8"/>
  </p:sldLayoutIdLst>
  <p:timing>
    <p:tnLst>
      <p:par>
        <p:cTn id="1" dur="indefinite" restart="never" nodeType="tmRoot"/>
      </p:par>
    </p:tnLst>
  </p:timing>
  <p:hf hdr="0" ftr="0" dt="0"/>
  <p:txStyles>
    <p:titleStyle>
      <a:lvl1pPr algn="l" defTabSz="914400" rtl="0" eaLnBrk="1" latinLnBrk="0" hangingPunct="1">
        <a:spcBef>
          <a:spcPct val="0"/>
        </a:spcBef>
        <a:buNone/>
        <a:defRPr kumimoji="0" lang="en-GB" sz="2800" b="1" i="0" u="none" strike="noStrike" kern="1200" cap="none" spc="0" normalizeH="0" baseline="0" noProof="0" dirty="0">
          <a:ln>
            <a:noFill/>
          </a:ln>
          <a:solidFill>
            <a:schemeClr val="tx2"/>
          </a:solidFill>
          <a:effectLst/>
          <a:uLnTx/>
          <a:uFillTx/>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200" kern="1200">
          <a:solidFill>
            <a:schemeClr val="tx1"/>
          </a:solidFill>
          <a:latin typeface="Arial" pitchFamily="34" charset="0"/>
          <a:ea typeface="+mn-ea"/>
          <a:cs typeface="Arial" pitchFamily="34" charset="0"/>
        </a:defRPr>
      </a:lvl1pPr>
      <a:lvl2pPr marL="177800" indent="-17780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355600" indent="-1778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533400" indent="-1778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723900" indent="-1905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10" Type="http://schemas.openxmlformats.org/officeDocument/2006/relationships/image" Target="../media/image8.jpeg"/><Relationship Id="rId4" Type="http://schemas.openxmlformats.org/officeDocument/2006/relationships/image" Target="../media/image22.emf"/><Relationship Id="rId9"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descr="top strip 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22412"/>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Grp="1" noChangeArrowheads="1"/>
          </p:cNvSpPr>
          <p:nvPr>
            <p:ph type="ctrTitle"/>
          </p:nvPr>
        </p:nvSpPr>
        <p:spPr>
          <a:xfrm>
            <a:off x="577788" y="2204864"/>
            <a:ext cx="7772400" cy="720080"/>
          </a:xfrm>
        </p:spPr>
        <p:txBody>
          <a:bodyPr/>
          <a:lstStyle/>
          <a:p>
            <a:pPr algn="ctr" eaLnBrk="1" hangingPunct="1">
              <a:defRPr/>
            </a:pPr>
            <a:r>
              <a:rPr lang="en-ZA" sz="2800" b="1" dirty="0" smtClean="0">
                <a:solidFill>
                  <a:schemeClr val="accent5">
                    <a:lumMod val="10000"/>
                  </a:schemeClr>
                </a:solidFill>
                <a:effectLst>
                  <a:outerShdw blurRad="38100" dist="38100" dir="2700000" algn="tl">
                    <a:srgbClr val="C0C0C0"/>
                  </a:outerShdw>
                </a:effectLst>
              </a:rPr>
              <a:t>BUILDING REGIONAL TRUST</a:t>
            </a:r>
            <a:r>
              <a:rPr lang="en-ZA" sz="2800" b="1" dirty="0" smtClean="0">
                <a:solidFill>
                  <a:schemeClr val="tx2">
                    <a:lumMod val="60000"/>
                    <a:lumOff val="40000"/>
                  </a:schemeClr>
                </a:solidFill>
                <a:effectLst>
                  <a:outerShdw blurRad="38100" dist="38100" dir="2700000" algn="tl">
                    <a:srgbClr val="C0C0C0"/>
                  </a:outerShdw>
                </a:effectLst>
              </a:rPr>
              <a:t/>
            </a:r>
            <a:br>
              <a:rPr lang="en-ZA" sz="2800" b="1" dirty="0" smtClean="0">
                <a:solidFill>
                  <a:schemeClr val="tx2">
                    <a:lumMod val="60000"/>
                    <a:lumOff val="40000"/>
                  </a:schemeClr>
                </a:solidFill>
                <a:effectLst>
                  <a:outerShdw blurRad="38100" dist="38100" dir="2700000" algn="tl">
                    <a:srgbClr val="C0C0C0"/>
                  </a:outerShdw>
                </a:effectLst>
              </a:rPr>
            </a:br>
            <a:r>
              <a:rPr lang="en-ZA" dirty="0">
                <a:solidFill>
                  <a:schemeClr val="tx2">
                    <a:lumMod val="60000"/>
                    <a:lumOff val="40000"/>
                  </a:schemeClr>
                </a:solidFill>
                <a:effectLst>
                  <a:outerShdw blurRad="38100" dist="38100" dir="2700000" algn="tl">
                    <a:srgbClr val="C0C0C0"/>
                  </a:outerShdw>
                </a:effectLst>
              </a:rPr>
              <a:t/>
            </a:r>
            <a:br>
              <a:rPr lang="en-ZA" dirty="0">
                <a:solidFill>
                  <a:schemeClr val="tx2">
                    <a:lumMod val="60000"/>
                    <a:lumOff val="40000"/>
                  </a:schemeClr>
                </a:solidFill>
                <a:effectLst>
                  <a:outerShdw blurRad="38100" dist="38100" dir="2700000" algn="tl">
                    <a:srgbClr val="C0C0C0"/>
                  </a:outerShdw>
                </a:effectLst>
              </a:rPr>
            </a:br>
            <a:r>
              <a:rPr lang="en-ZA" dirty="0" smtClean="0">
                <a:solidFill>
                  <a:schemeClr val="tx2">
                    <a:lumMod val="60000"/>
                    <a:lumOff val="40000"/>
                  </a:schemeClr>
                </a:solidFill>
                <a:effectLst>
                  <a:outerShdw blurRad="38100" dist="38100" dir="2700000" algn="tl">
                    <a:srgbClr val="C0C0C0"/>
                  </a:outerShdw>
                </a:effectLst>
              </a:rPr>
              <a:t/>
            </a:r>
            <a:br>
              <a:rPr lang="en-ZA" dirty="0" smtClean="0">
                <a:solidFill>
                  <a:schemeClr val="tx2">
                    <a:lumMod val="60000"/>
                    <a:lumOff val="40000"/>
                  </a:schemeClr>
                </a:solidFill>
                <a:effectLst>
                  <a:outerShdw blurRad="38100" dist="38100" dir="2700000" algn="tl">
                    <a:srgbClr val="C0C0C0"/>
                  </a:outerShdw>
                </a:effectLst>
              </a:rPr>
            </a:br>
            <a:r>
              <a:rPr lang="en-ZA" dirty="0">
                <a:solidFill>
                  <a:schemeClr val="tx2">
                    <a:lumMod val="60000"/>
                    <a:lumOff val="40000"/>
                  </a:schemeClr>
                </a:solidFill>
                <a:effectLst>
                  <a:outerShdw blurRad="38100" dist="38100" dir="2700000" algn="tl">
                    <a:srgbClr val="C0C0C0"/>
                  </a:outerShdw>
                </a:effectLst>
              </a:rPr>
              <a:t/>
            </a:r>
            <a:br>
              <a:rPr lang="en-ZA" dirty="0">
                <a:solidFill>
                  <a:schemeClr val="tx2">
                    <a:lumMod val="60000"/>
                    <a:lumOff val="40000"/>
                  </a:schemeClr>
                </a:solidFill>
                <a:effectLst>
                  <a:outerShdw blurRad="38100" dist="38100" dir="2700000" algn="tl">
                    <a:srgbClr val="C0C0C0"/>
                  </a:outerShdw>
                </a:effectLst>
              </a:rPr>
            </a:br>
            <a:r>
              <a:rPr lang="en-ZA" sz="1400" b="1" dirty="0" smtClean="0">
                <a:solidFill>
                  <a:srgbClr val="FF0000"/>
                </a:solidFill>
                <a:effectLst>
                  <a:outerShdw blurRad="38100" dist="38100" dir="2700000" algn="tl">
                    <a:srgbClr val="C0C0C0"/>
                  </a:outerShdw>
                </a:effectLst>
              </a:rPr>
              <a:t/>
            </a:r>
            <a:br>
              <a:rPr lang="en-ZA" sz="1400" b="1" dirty="0" smtClean="0">
                <a:solidFill>
                  <a:srgbClr val="FF0000"/>
                </a:solidFill>
                <a:effectLst>
                  <a:outerShdw blurRad="38100" dist="38100" dir="2700000" algn="tl">
                    <a:srgbClr val="C0C0C0"/>
                  </a:outerShdw>
                </a:effectLst>
              </a:rPr>
            </a:br>
            <a:r>
              <a:rPr lang="en-ZA" sz="1400" b="1" dirty="0" smtClean="0">
                <a:solidFill>
                  <a:schemeClr val="tx1"/>
                </a:solidFill>
                <a:effectLst>
                  <a:outerShdw blurRad="38100" dist="38100" dir="2700000" algn="tl">
                    <a:srgbClr val="C0C0C0"/>
                  </a:outerShdw>
                </a:effectLst>
              </a:rPr>
              <a:t/>
            </a:r>
            <a:br>
              <a:rPr lang="en-ZA" sz="1400" b="1" dirty="0" smtClean="0">
                <a:solidFill>
                  <a:schemeClr val="tx1"/>
                </a:solidFill>
                <a:effectLst>
                  <a:outerShdw blurRad="38100" dist="38100" dir="2700000" algn="tl">
                    <a:srgbClr val="C0C0C0"/>
                  </a:outerShdw>
                </a:effectLst>
              </a:rPr>
            </a:br>
            <a:r>
              <a:rPr lang="en-ZA" sz="1400" b="1" dirty="0">
                <a:solidFill>
                  <a:schemeClr val="tx1"/>
                </a:solidFill>
                <a:effectLst>
                  <a:outerShdw blurRad="38100" dist="38100" dir="2700000" algn="tl">
                    <a:srgbClr val="C0C0C0"/>
                  </a:outerShdw>
                </a:effectLst>
              </a:rPr>
              <a:t/>
            </a:r>
            <a:br>
              <a:rPr lang="en-ZA" sz="1400" b="1" dirty="0">
                <a:solidFill>
                  <a:schemeClr val="tx1"/>
                </a:solidFill>
                <a:effectLst>
                  <a:outerShdw blurRad="38100" dist="38100" dir="2700000" algn="tl">
                    <a:srgbClr val="C0C0C0"/>
                  </a:outerShdw>
                </a:effectLst>
              </a:rPr>
            </a:br>
            <a:endParaRPr lang="en-GB" sz="1400" b="1" dirty="0" smtClean="0">
              <a:solidFill>
                <a:schemeClr val="tx1"/>
              </a:solidFill>
              <a:effectLst>
                <a:outerShdw blurRad="38100" dist="38100" dir="2700000" algn="tl">
                  <a:srgbClr val="C0C0C0"/>
                </a:outerShdw>
              </a:effectLst>
            </a:endParaRPr>
          </a:p>
        </p:txBody>
      </p:sp>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l="2940" t="13428" r="12035"/>
          <a:stretch>
            <a:fillRect/>
          </a:stretch>
        </p:blipFill>
        <p:spPr bwMode="auto">
          <a:xfrm>
            <a:off x="2051720" y="44624"/>
            <a:ext cx="4824536"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a:xfrm>
            <a:off x="971600" y="3284984"/>
            <a:ext cx="6400800" cy="1752600"/>
          </a:xfrm>
        </p:spPr>
        <p:txBody>
          <a:bodyPr/>
          <a:lstStyle/>
          <a:p>
            <a:r>
              <a:rPr lang="en-ZA" dirty="0">
                <a:solidFill>
                  <a:schemeClr val="accent5">
                    <a:lumMod val="10000"/>
                  </a:schemeClr>
                </a:solidFill>
                <a:effectLst>
                  <a:outerShdw blurRad="38100" dist="38100" dir="2700000" algn="tl">
                    <a:srgbClr val="C0C0C0"/>
                  </a:outerShdw>
                </a:effectLst>
              </a:rPr>
              <a:t>Overview of Accreditation &amp; Pan African Quality Infrastructure (PAQI</a:t>
            </a:r>
            <a:r>
              <a:rPr lang="en-ZA" dirty="0" smtClean="0">
                <a:solidFill>
                  <a:schemeClr val="accent5">
                    <a:lumMod val="10000"/>
                  </a:schemeClr>
                </a:solidFill>
                <a:effectLst>
                  <a:outerShdw blurRad="38100" dist="38100" dir="2700000" algn="tl">
                    <a:srgbClr val="C0C0C0"/>
                  </a:outerShdw>
                </a:effectLst>
              </a:rPr>
              <a:t>)</a:t>
            </a:r>
          </a:p>
          <a:p>
            <a:r>
              <a:rPr lang="en-ZA" sz="1600" dirty="0" smtClean="0">
                <a:effectLst>
                  <a:outerShdw blurRad="38100" dist="38100" dir="2700000" algn="tl">
                    <a:srgbClr val="C0C0C0"/>
                  </a:outerShdw>
                </a:effectLst>
              </a:rPr>
              <a:t>December  2015</a:t>
            </a:r>
          </a:p>
          <a:p>
            <a:endParaRPr lang="en-ZA" sz="1600" dirty="0" smtClean="0">
              <a:solidFill>
                <a:schemeClr val="tx1">
                  <a:lumMod val="75000"/>
                  <a:lumOff val="25000"/>
                </a:schemeClr>
              </a:solidFill>
              <a:effectLst>
                <a:outerShdw blurRad="38100" dist="38100" dir="2700000" algn="tl">
                  <a:srgbClr val="C0C0C0"/>
                </a:outerShdw>
              </a:effectLst>
            </a:endParaRPr>
          </a:p>
          <a:p>
            <a:r>
              <a:rPr lang="en-ZA" sz="1400" b="1" dirty="0" smtClean="0">
                <a:solidFill>
                  <a:schemeClr val="tx1">
                    <a:lumMod val="75000"/>
                    <a:lumOff val="25000"/>
                  </a:schemeClr>
                </a:solidFill>
                <a:effectLst>
                  <a:outerShdw blurRad="38100" dist="38100" dir="2700000" algn="tl">
                    <a:srgbClr val="C0C0C0"/>
                  </a:outerShdw>
                </a:effectLst>
              </a:rPr>
              <a:t>By</a:t>
            </a:r>
          </a:p>
          <a:p>
            <a:endParaRPr lang="en-ZA" sz="1400" b="1" dirty="0" smtClean="0">
              <a:solidFill>
                <a:schemeClr val="tx1">
                  <a:lumMod val="75000"/>
                  <a:lumOff val="25000"/>
                </a:schemeClr>
              </a:solidFill>
              <a:effectLst>
                <a:outerShdw blurRad="38100" dist="38100" dir="2700000" algn="tl">
                  <a:srgbClr val="C0C0C0"/>
                </a:outerShdw>
              </a:effectLst>
            </a:endParaRPr>
          </a:p>
          <a:p>
            <a:r>
              <a:rPr lang="en-ZA" sz="1400" b="1" dirty="0" smtClean="0">
                <a:solidFill>
                  <a:schemeClr val="tx1">
                    <a:lumMod val="75000"/>
                    <a:lumOff val="25000"/>
                  </a:schemeClr>
                </a:solidFill>
                <a:effectLst>
                  <a:outerShdw blurRad="38100" dist="38100" dir="2700000" algn="tl">
                    <a:srgbClr val="C0C0C0"/>
                  </a:outerShdw>
                </a:effectLst>
              </a:rPr>
              <a:t>Dr Elsabe Steyn </a:t>
            </a:r>
          </a:p>
          <a:p>
            <a:r>
              <a:rPr lang="en-ZA" sz="1400" b="1" dirty="0" smtClean="0">
                <a:solidFill>
                  <a:schemeClr val="tx1">
                    <a:lumMod val="75000"/>
                    <a:lumOff val="25000"/>
                  </a:schemeClr>
                </a:solidFill>
                <a:effectLst>
                  <a:outerShdw blurRad="38100" dist="38100" dir="2700000" algn="tl">
                    <a:srgbClr val="C0C0C0"/>
                  </a:outerShdw>
                </a:effectLst>
              </a:rPr>
              <a:t>AFRAC Chairperson</a:t>
            </a:r>
          </a:p>
          <a:p>
            <a:r>
              <a:rPr lang="en-ZA" sz="1400" b="1" dirty="0" smtClean="0">
                <a:solidFill>
                  <a:schemeClr val="tx1">
                    <a:lumMod val="75000"/>
                    <a:lumOff val="25000"/>
                  </a:schemeClr>
                </a:solidFill>
                <a:effectLst>
                  <a:outerShdw blurRad="38100" dist="38100" dir="2700000" algn="tl">
                    <a:srgbClr val="C0C0C0"/>
                  </a:outerShdw>
                </a:effectLst>
              </a:rPr>
              <a:t>SANAS Executive for Strategy and Development</a:t>
            </a:r>
            <a:r>
              <a:rPr lang="en-ZA" sz="1400" b="1" dirty="0">
                <a:solidFill>
                  <a:srgbClr val="FF0000"/>
                </a:solidFill>
                <a:effectLst>
                  <a:outerShdw blurRad="38100" dist="38100" dir="2700000" algn="tl">
                    <a:srgbClr val="C0C0C0"/>
                  </a:outerShdw>
                </a:effectLst>
              </a:rPr>
              <a:t/>
            </a:r>
            <a:br>
              <a:rPr lang="en-ZA" sz="1400" b="1" dirty="0">
                <a:solidFill>
                  <a:srgbClr val="FF0000"/>
                </a:solidFill>
                <a:effectLst>
                  <a:outerShdw blurRad="38100" dist="38100" dir="2700000" algn="tl">
                    <a:srgbClr val="C0C0C0"/>
                  </a:outerShdw>
                </a:effectLst>
              </a:rPr>
            </a:br>
            <a:endParaRPr lang="en-ZA" dirty="0"/>
          </a:p>
        </p:txBody>
      </p:sp>
    </p:spTree>
    <p:extLst>
      <p:ext uri="{BB962C8B-B14F-4D97-AF65-F5344CB8AC3E}">
        <p14:creationId xmlns:p14="http://schemas.microsoft.com/office/powerpoint/2010/main" val="3167652920"/>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79579" y="2457432"/>
            <a:ext cx="7099780" cy="4212092"/>
            <a:chOff x="251520" y="1614760"/>
            <a:chExt cx="7861275" cy="4861407"/>
          </a:xfrm>
        </p:grpSpPr>
        <p:grpSp>
          <p:nvGrpSpPr>
            <p:cNvPr id="53" name="Gruppieren 52"/>
            <p:cNvGrpSpPr/>
            <p:nvPr/>
          </p:nvGrpSpPr>
          <p:grpSpPr>
            <a:xfrm>
              <a:off x="251520" y="2871986"/>
              <a:ext cx="4853111" cy="3506216"/>
              <a:chOff x="251520" y="2871986"/>
              <a:chExt cx="4853111" cy="3506216"/>
            </a:xfrm>
          </p:grpSpPr>
          <p:sp>
            <p:nvSpPr>
              <p:cNvPr id="43" name="Ellipse 42"/>
              <p:cNvSpPr/>
              <p:nvPr/>
            </p:nvSpPr>
            <p:spPr>
              <a:xfrm>
                <a:off x="3304431" y="2871986"/>
                <a:ext cx="1800200" cy="1800200"/>
              </a:xfrm>
              <a:prstGeom prst="ellipse">
                <a:avLst/>
              </a:prstGeom>
              <a:blipFill dpi="0" rotWithShape="1">
                <a:blip r:embed="rId3" cstate="print"/>
                <a:srcRect/>
                <a:stretch>
                  <a:fillRect/>
                </a:stretch>
              </a:blipFill>
              <a:ln w="12700">
                <a:noFill/>
                <a:miter lim="800000"/>
                <a:headEnd/>
                <a:tailEnd/>
              </a:ln>
            </p:spPr>
            <p:txBody>
              <a:bodyPr wrap="none" anchor="ctr"/>
              <a:lstStyle/>
              <a:p>
                <a:pPr algn="ctr"/>
                <a:r>
                  <a:rPr lang="en-GB" dirty="0" smtClean="0">
                    <a:solidFill>
                      <a:schemeClr val="accent5">
                        <a:lumMod val="10000"/>
                      </a:schemeClr>
                    </a:solidFill>
                    <a:latin typeface="Arial" pitchFamily="34" charset="0"/>
                    <a:cs typeface="Arial" pitchFamily="34" charset="0"/>
                  </a:rPr>
                  <a:t>Conformity </a:t>
                </a:r>
              </a:p>
              <a:p>
                <a:pPr algn="ctr"/>
                <a:r>
                  <a:rPr lang="en-GB" dirty="0" smtClean="0">
                    <a:solidFill>
                      <a:schemeClr val="accent5">
                        <a:lumMod val="10000"/>
                      </a:schemeClr>
                    </a:solidFill>
                    <a:latin typeface="Arial" pitchFamily="34" charset="0"/>
                    <a:cs typeface="Arial" pitchFamily="34" charset="0"/>
                  </a:rPr>
                  <a:t>assessment</a:t>
                </a:r>
                <a:endParaRPr lang="en-GB" sz="2000" dirty="0">
                  <a:solidFill>
                    <a:schemeClr val="accent5">
                      <a:lumMod val="10000"/>
                    </a:schemeClr>
                  </a:solidFill>
                  <a:latin typeface="Arial" pitchFamily="34" charset="0"/>
                  <a:cs typeface="Arial" pitchFamily="34" charset="0"/>
                </a:endParaRPr>
              </a:p>
            </p:txBody>
          </p:sp>
          <p:sp>
            <p:nvSpPr>
              <p:cNvPr id="39" name="Rectangle 18" descr="Prüfen"/>
              <p:cNvSpPr>
                <a:spLocks noChangeArrowheads="1"/>
              </p:cNvSpPr>
              <p:nvPr/>
            </p:nvSpPr>
            <p:spPr bwMode="auto">
              <a:xfrm>
                <a:off x="251520" y="5445225"/>
                <a:ext cx="1917968" cy="275423"/>
              </a:xfrm>
              <a:prstGeom prst="rect">
                <a:avLst/>
              </a:prstGeom>
              <a:blipFill dpi="0" rotWithShape="1">
                <a:blip r:embed="rId3" cstate="print"/>
                <a:srcRect/>
                <a:stretch>
                  <a:fillRect/>
                </a:stretch>
              </a:blipFill>
              <a:ln w="12700">
                <a:noFill/>
                <a:miter lim="800000"/>
                <a:headEnd/>
                <a:tailEnd/>
              </a:ln>
            </p:spPr>
            <p:txBody>
              <a:bodyPr wrap="none" anchor="ctr"/>
              <a:lstStyle/>
              <a:p>
                <a:pPr algn="ctr"/>
                <a:r>
                  <a:rPr lang="en-GB" sz="1200" b="1" dirty="0" smtClean="0">
                    <a:solidFill>
                      <a:schemeClr val="bg1"/>
                    </a:solidFill>
                    <a:latin typeface="Arial" pitchFamily="34" charset="0"/>
                    <a:cs typeface="Arial" pitchFamily="34" charset="0"/>
                  </a:rPr>
                  <a:t>Conformity assessment</a:t>
                </a:r>
                <a:endParaRPr lang="en-GB" sz="1400" b="1" dirty="0">
                  <a:solidFill>
                    <a:schemeClr val="bg1"/>
                  </a:solidFill>
                  <a:latin typeface="Arial" pitchFamily="34" charset="0"/>
                  <a:cs typeface="Arial" pitchFamily="34" charset="0"/>
                </a:endParaRPr>
              </a:p>
            </p:txBody>
          </p:sp>
          <p:sp>
            <p:nvSpPr>
              <p:cNvPr id="40" name="Rectangle 19"/>
              <p:cNvSpPr>
                <a:spLocks noChangeArrowheads="1"/>
              </p:cNvSpPr>
              <p:nvPr/>
            </p:nvSpPr>
            <p:spPr bwMode="auto">
              <a:xfrm>
                <a:off x="251520" y="5701901"/>
                <a:ext cx="1812604" cy="676301"/>
              </a:xfrm>
              <a:prstGeom prst="rect">
                <a:avLst/>
              </a:prstGeom>
              <a:noFill/>
              <a:ln w="12700">
                <a:noFill/>
                <a:miter lim="800000"/>
                <a:headEnd/>
                <a:tailEnd/>
              </a:ln>
            </p:spPr>
            <p:txBody>
              <a:bodyPr/>
              <a:lstStyle/>
              <a:p>
                <a:r>
                  <a:rPr lang="en-GB" sz="1200" dirty="0" smtClean="0">
                    <a:latin typeface="Arial" pitchFamily="34" charset="0"/>
                    <a:cs typeface="Arial" pitchFamily="34" charset="0"/>
                  </a:rPr>
                  <a:t>Conformity with requirements defined </a:t>
                </a:r>
                <a:br>
                  <a:rPr lang="en-GB" sz="1200" dirty="0" smtClean="0">
                    <a:latin typeface="Arial" pitchFamily="34" charset="0"/>
                    <a:cs typeface="Arial" pitchFamily="34" charset="0"/>
                  </a:rPr>
                </a:br>
                <a:r>
                  <a:rPr lang="en-GB" sz="1200" dirty="0" smtClean="0">
                    <a:latin typeface="Arial" pitchFamily="34" charset="0"/>
                    <a:cs typeface="Arial" pitchFamily="34" charset="0"/>
                  </a:rPr>
                  <a:t>by standards</a:t>
                </a:r>
              </a:p>
              <a:p>
                <a:r>
                  <a:rPr lang="en-GB" sz="1200" dirty="0" smtClean="0">
                    <a:latin typeface="Arial" pitchFamily="34" charset="0"/>
                    <a:cs typeface="Arial" pitchFamily="34" charset="0"/>
                  </a:rPr>
                  <a:t>.</a:t>
                </a:r>
                <a:endParaRPr lang="en-GB" sz="1200" dirty="0">
                  <a:latin typeface="Arial" pitchFamily="34" charset="0"/>
                  <a:cs typeface="Arial" pitchFamily="34" charset="0"/>
                </a:endParaRPr>
              </a:p>
            </p:txBody>
          </p:sp>
        </p:grpSp>
        <p:grpSp>
          <p:nvGrpSpPr>
            <p:cNvPr id="52" name="Gruppieren 51"/>
            <p:cNvGrpSpPr/>
            <p:nvPr/>
          </p:nvGrpSpPr>
          <p:grpSpPr>
            <a:xfrm>
              <a:off x="468313" y="1614760"/>
              <a:ext cx="4382747" cy="3251037"/>
              <a:chOff x="468313" y="1614760"/>
              <a:chExt cx="4382747" cy="3251037"/>
            </a:xfrm>
          </p:grpSpPr>
          <p:sp>
            <p:nvSpPr>
              <p:cNvPr id="49" name="Freeform 38"/>
              <p:cNvSpPr>
                <a:spLocks/>
              </p:cNvSpPr>
              <p:nvPr/>
            </p:nvSpPr>
            <p:spPr bwMode="gray">
              <a:xfrm>
                <a:off x="2041518" y="1614760"/>
                <a:ext cx="2594871" cy="3251037"/>
              </a:xfrm>
              <a:custGeom>
                <a:avLst/>
                <a:gdLst/>
                <a:ahLst/>
                <a:cxnLst>
                  <a:cxn ang="0">
                    <a:pos x="1325" y="510"/>
                  </a:cxn>
                  <a:cxn ang="0">
                    <a:pos x="1372" y="472"/>
                  </a:cxn>
                  <a:cxn ang="0">
                    <a:pos x="1403" y="484"/>
                  </a:cxn>
                  <a:cxn ang="0">
                    <a:pos x="1468" y="503"/>
                  </a:cxn>
                  <a:cxn ang="0">
                    <a:pos x="1585" y="385"/>
                  </a:cxn>
                  <a:cxn ang="0">
                    <a:pos x="1468" y="268"/>
                  </a:cxn>
                  <a:cxn ang="0">
                    <a:pos x="1406" y="286"/>
                  </a:cxn>
                  <a:cxn ang="0">
                    <a:pos x="1372" y="300"/>
                  </a:cxn>
                  <a:cxn ang="0">
                    <a:pos x="1324" y="252"/>
                  </a:cxn>
                  <a:cxn ang="0">
                    <a:pos x="1324" y="251"/>
                  </a:cxn>
                  <a:cxn ang="0">
                    <a:pos x="1324" y="251"/>
                  </a:cxn>
                  <a:cxn ang="0">
                    <a:pos x="1324" y="84"/>
                  </a:cxn>
                  <a:cxn ang="0">
                    <a:pos x="1324" y="0"/>
                  </a:cxn>
                  <a:cxn ang="0">
                    <a:pos x="1324" y="0"/>
                  </a:cxn>
                  <a:cxn ang="0">
                    <a:pos x="0" y="1324"/>
                  </a:cxn>
                  <a:cxn ang="0">
                    <a:pos x="177" y="1986"/>
                  </a:cxn>
                  <a:cxn ang="0">
                    <a:pos x="394" y="1860"/>
                  </a:cxn>
                  <a:cxn ang="0">
                    <a:pos x="394" y="1860"/>
                  </a:cxn>
                  <a:cxn ang="0">
                    <a:pos x="395" y="1860"/>
                  </a:cxn>
                  <a:cxn ang="0">
                    <a:pos x="413" y="1795"/>
                  </a:cxn>
                  <a:cxn ang="0">
                    <a:pos x="383" y="1772"/>
                  </a:cxn>
                  <a:cxn ang="0">
                    <a:pos x="337" y="1727"/>
                  </a:cxn>
                  <a:cxn ang="0">
                    <a:pos x="380" y="1567"/>
                  </a:cxn>
                  <a:cxn ang="0">
                    <a:pos x="541" y="1610"/>
                  </a:cxn>
                  <a:cxn ang="0">
                    <a:pos x="556" y="1676"/>
                  </a:cxn>
                  <a:cxn ang="0">
                    <a:pos x="562" y="1708"/>
                  </a:cxn>
                  <a:cxn ang="0">
                    <a:pos x="619" y="1730"/>
                  </a:cxn>
                  <a:cxn ang="0">
                    <a:pos x="627" y="1726"/>
                  </a:cxn>
                  <a:cxn ang="0">
                    <a:pos x="860" y="1592"/>
                  </a:cxn>
                  <a:cxn ang="0">
                    <a:pos x="788" y="1324"/>
                  </a:cxn>
                  <a:cxn ang="0">
                    <a:pos x="1324" y="789"/>
                  </a:cxn>
                  <a:cxn ang="0">
                    <a:pos x="1324" y="789"/>
                  </a:cxn>
                  <a:cxn ang="0">
                    <a:pos x="1324" y="520"/>
                  </a:cxn>
                  <a:cxn ang="0">
                    <a:pos x="1325" y="510"/>
                  </a:cxn>
                </a:cxnLst>
                <a:rect l="0" t="0" r="r" b="b"/>
                <a:pathLst>
                  <a:path w="1585" h="1986">
                    <a:moveTo>
                      <a:pt x="1325" y="510"/>
                    </a:moveTo>
                    <a:cubicBezTo>
                      <a:pt x="1329" y="489"/>
                      <a:pt x="1348" y="472"/>
                      <a:pt x="1372" y="472"/>
                    </a:cubicBezTo>
                    <a:cubicBezTo>
                      <a:pt x="1384" y="472"/>
                      <a:pt x="1395" y="476"/>
                      <a:pt x="1403" y="484"/>
                    </a:cubicBezTo>
                    <a:cubicBezTo>
                      <a:pt x="1422" y="496"/>
                      <a:pt x="1444" y="503"/>
                      <a:pt x="1468" y="503"/>
                    </a:cubicBezTo>
                    <a:cubicBezTo>
                      <a:pt x="1533" y="503"/>
                      <a:pt x="1585" y="450"/>
                      <a:pt x="1585" y="385"/>
                    </a:cubicBezTo>
                    <a:cubicBezTo>
                      <a:pt x="1585" y="320"/>
                      <a:pt x="1533" y="268"/>
                      <a:pt x="1468" y="268"/>
                    </a:cubicBezTo>
                    <a:cubicBezTo>
                      <a:pt x="1445" y="268"/>
                      <a:pt x="1424" y="274"/>
                      <a:pt x="1406" y="286"/>
                    </a:cubicBezTo>
                    <a:cubicBezTo>
                      <a:pt x="1397" y="294"/>
                      <a:pt x="1385" y="300"/>
                      <a:pt x="1372" y="300"/>
                    </a:cubicBezTo>
                    <a:cubicBezTo>
                      <a:pt x="1345" y="300"/>
                      <a:pt x="1324" y="278"/>
                      <a:pt x="1324" y="252"/>
                    </a:cubicBezTo>
                    <a:cubicBezTo>
                      <a:pt x="1324" y="251"/>
                      <a:pt x="1324" y="251"/>
                      <a:pt x="1324" y="251"/>
                    </a:cubicBezTo>
                    <a:cubicBezTo>
                      <a:pt x="1324" y="251"/>
                      <a:pt x="1324" y="251"/>
                      <a:pt x="1324" y="251"/>
                    </a:cubicBezTo>
                    <a:cubicBezTo>
                      <a:pt x="1324" y="84"/>
                      <a:pt x="1324" y="84"/>
                      <a:pt x="1324" y="84"/>
                    </a:cubicBezTo>
                    <a:cubicBezTo>
                      <a:pt x="1324" y="0"/>
                      <a:pt x="1324" y="0"/>
                      <a:pt x="1324" y="0"/>
                    </a:cubicBezTo>
                    <a:cubicBezTo>
                      <a:pt x="1324" y="0"/>
                      <a:pt x="1324" y="0"/>
                      <a:pt x="1324" y="0"/>
                    </a:cubicBezTo>
                    <a:cubicBezTo>
                      <a:pt x="592" y="0"/>
                      <a:pt x="0" y="593"/>
                      <a:pt x="0" y="1324"/>
                    </a:cubicBezTo>
                    <a:cubicBezTo>
                      <a:pt x="0" y="1565"/>
                      <a:pt x="64" y="1791"/>
                      <a:pt x="177" y="1986"/>
                    </a:cubicBezTo>
                    <a:cubicBezTo>
                      <a:pt x="394" y="1860"/>
                      <a:pt x="394" y="1860"/>
                      <a:pt x="394" y="1860"/>
                    </a:cubicBezTo>
                    <a:cubicBezTo>
                      <a:pt x="394" y="1860"/>
                      <a:pt x="394" y="1860"/>
                      <a:pt x="394" y="1860"/>
                    </a:cubicBezTo>
                    <a:cubicBezTo>
                      <a:pt x="395" y="1860"/>
                      <a:pt x="395" y="1860"/>
                      <a:pt x="395" y="1860"/>
                    </a:cubicBezTo>
                    <a:cubicBezTo>
                      <a:pt x="418" y="1847"/>
                      <a:pt x="426" y="1818"/>
                      <a:pt x="413" y="1795"/>
                    </a:cubicBezTo>
                    <a:cubicBezTo>
                      <a:pt x="406" y="1783"/>
                      <a:pt x="395" y="1775"/>
                      <a:pt x="383" y="1772"/>
                    </a:cubicBezTo>
                    <a:cubicBezTo>
                      <a:pt x="365" y="1762"/>
                      <a:pt x="348" y="1747"/>
                      <a:pt x="337" y="1727"/>
                    </a:cubicBezTo>
                    <a:cubicBezTo>
                      <a:pt x="304" y="1671"/>
                      <a:pt x="324" y="1599"/>
                      <a:pt x="380" y="1567"/>
                    </a:cubicBezTo>
                    <a:cubicBezTo>
                      <a:pt x="436" y="1534"/>
                      <a:pt x="508" y="1553"/>
                      <a:pt x="541" y="1610"/>
                    </a:cubicBezTo>
                    <a:cubicBezTo>
                      <a:pt x="553" y="1630"/>
                      <a:pt x="558" y="1653"/>
                      <a:pt x="556" y="1676"/>
                    </a:cubicBezTo>
                    <a:cubicBezTo>
                      <a:pt x="554" y="1686"/>
                      <a:pt x="556" y="1698"/>
                      <a:pt x="562" y="1708"/>
                    </a:cubicBezTo>
                    <a:cubicBezTo>
                      <a:pt x="573" y="1729"/>
                      <a:pt x="597" y="1737"/>
                      <a:pt x="619" y="1730"/>
                    </a:cubicBezTo>
                    <a:cubicBezTo>
                      <a:pt x="622" y="1729"/>
                      <a:pt x="625" y="1728"/>
                      <a:pt x="627" y="1726"/>
                    </a:cubicBezTo>
                    <a:cubicBezTo>
                      <a:pt x="860" y="1592"/>
                      <a:pt x="860" y="1592"/>
                      <a:pt x="860" y="1592"/>
                    </a:cubicBezTo>
                    <a:cubicBezTo>
                      <a:pt x="814" y="1513"/>
                      <a:pt x="788" y="1422"/>
                      <a:pt x="788" y="1324"/>
                    </a:cubicBezTo>
                    <a:cubicBezTo>
                      <a:pt x="788" y="1028"/>
                      <a:pt x="1028" y="789"/>
                      <a:pt x="1324" y="789"/>
                    </a:cubicBezTo>
                    <a:cubicBezTo>
                      <a:pt x="1324" y="789"/>
                      <a:pt x="1324" y="789"/>
                      <a:pt x="1324" y="789"/>
                    </a:cubicBezTo>
                    <a:cubicBezTo>
                      <a:pt x="1324" y="520"/>
                      <a:pt x="1324" y="520"/>
                      <a:pt x="1324" y="520"/>
                    </a:cubicBezTo>
                    <a:cubicBezTo>
                      <a:pt x="1324" y="517"/>
                      <a:pt x="1324" y="514"/>
                      <a:pt x="1325" y="510"/>
                    </a:cubicBezTo>
                    <a:close/>
                  </a:path>
                </a:pathLst>
              </a:custGeom>
              <a:blipFill dpi="0" rotWithShape="1">
                <a:blip r:embed="rId4" cstate="print"/>
                <a:srcRect/>
                <a:stretch>
                  <a:fillRect/>
                </a:stretch>
              </a:blipFill>
              <a:ln w="12700">
                <a:noFill/>
                <a:miter lim="800000"/>
                <a:headEnd/>
                <a:tailEnd/>
              </a:ln>
              <a:effectLst>
                <a:outerShdw blurRad="127000" sx="102000" sy="102000" algn="ctr" rotWithShape="0">
                  <a:srgbClr val="000000">
                    <a:alpha val="60000"/>
                  </a:srgbClr>
                </a:outerShdw>
              </a:effectLst>
              <a:scene3d>
                <a:camera prst="orthographicFront"/>
                <a:lightRig rig="threePt" dir="t"/>
              </a:scene3d>
              <a:sp3d>
                <a:bevelT w="57150"/>
              </a:sp3d>
            </p:spPr>
            <p:txBody>
              <a:bodyPr wrap="none" anchor="ctr"/>
              <a:lstStyle/>
              <a:p>
                <a:pPr algn="ctr"/>
                <a:endParaRPr lang="de-DE" sz="1200" b="1">
                  <a:solidFill>
                    <a:schemeClr val="bg1"/>
                  </a:solidFill>
                  <a:latin typeface="Arial" pitchFamily="34" charset="0"/>
                  <a:cs typeface="Arial" pitchFamily="34" charset="0"/>
                </a:endParaRPr>
              </a:p>
            </p:txBody>
          </p:sp>
          <p:sp>
            <p:nvSpPr>
              <p:cNvPr id="23" name="Textfeld 22"/>
              <p:cNvSpPr txBox="1"/>
              <p:nvPr/>
            </p:nvSpPr>
            <p:spPr>
              <a:xfrm rot="18097865">
                <a:off x="2632456" y="2479490"/>
                <a:ext cx="2401106" cy="2036102"/>
              </a:xfrm>
              <a:prstGeom prst="rect">
                <a:avLst/>
              </a:prstGeom>
              <a:noFill/>
            </p:spPr>
            <p:txBody>
              <a:bodyPr wrap="none" rtlCol="0">
                <a:prstTxWarp prst="textArchUp">
                  <a:avLst>
                    <a:gd name="adj" fmla="val 11166221"/>
                  </a:avLst>
                </a:prstTxWarp>
                <a:spAutoFit/>
              </a:bodyPr>
              <a:lstStyle/>
              <a:p>
                <a:pPr algn="ctr"/>
                <a:r>
                  <a:rPr lang="de-DE" sz="2000" dirty="0" smtClean="0">
                    <a:solidFill>
                      <a:schemeClr val="bg1"/>
                    </a:solidFill>
                    <a:latin typeface="Arial" pitchFamily="34" charset="0"/>
                    <a:cs typeface="Arial" pitchFamily="34" charset="0"/>
                  </a:rPr>
                  <a:t>Accreditation</a:t>
                </a:r>
                <a:endParaRPr lang="de-DE" sz="2000" dirty="0">
                  <a:solidFill>
                    <a:schemeClr val="bg1"/>
                  </a:solidFill>
                  <a:latin typeface="Arial" pitchFamily="34" charset="0"/>
                  <a:cs typeface="Arial" pitchFamily="34" charset="0"/>
                </a:endParaRPr>
              </a:p>
            </p:txBody>
          </p:sp>
          <p:grpSp>
            <p:nvGrpSpPr>
              <p:cNvPr id="30" name="Group 20"/>
              <p:cNvGrpSpPr>
                <a:grpSpLocks/>
              </p:cNvGrpSpPr>
              <p:nvPr/>
            </p:nvGrpSpPr>
            <p:grpSpPr bwMode="auto">
              <a:xfrm>
                <a:off x="468313" y="1700808"/>
                <a:ext cx="1812604" cy="935862"/>
                <a:chOff x="222" y="1460"/>
                <a:chExt cx="1257" cy="649"/>
              </a:xfrm>
            </p:grpSpPr>
            <p:sp>
              <p:nvSpPr>
                <p:cNvPr id="31" name="Rectangle 21" descr="Akkreditierung"/>
                <p:cNvSpPr>
                  <a:spLocks noChangeArrowheads="1"/>
                </p:cNvSpPr>
                <p:nvPr/>
              </p:nvSpPr>
              <p:spPr bwMode="auto">
                <a:xfrm>
                  <a:off x="222" y="1460"/>
                  <a:ext cx="1257" cy="191"/>
                </a:xfrm>
                <a:prstGeom prst="rect">
                  <a:avLst/>
                </a:prstGeom>
                <a:blipFill dpi="0" rotWithShape="1">
                  <a:blip r:embed="rId4" cstate="print"/>
                  <a:srcRect/>
                  <a:stretch>
                    <a:fillRect/>
                  </a:stretch>
                </a:blipFill>
                <a:ln w="12700">
                  <a:noFill/>
                  <a:miter lim="800000"/>
                  <a:headEnd/>
                  <a:tailEnd/>
                </a:ln>
              </p:spPr>
              <p:txBody>
                <a:bodyPr wrap="none" anchor="ctr"/>
                <a:lstStyle/>
                <a:p>
                  <a:pPr algn="ctr"/>
                  <a:r>
                    <a:rPr lang="en-GB" sz="1200" b="1" dirty="0">
                      <a:solidFill>
                        <a:schemeClr val="bg1"/>
                      </a:solidFill>
                      <a:latin typeface="Arial" pitchFamily="34" charset="0"/>
                      <a:cs typeface="Arial" pitchFamily="34" charset="0"/>
                    </a:rPr>
                    <a:t>Accreditation</a:t>
                  </a:r>
                </a:p>
              </p:txBody>
            </p:sp>
            <p:sp>
              <p:nvSpPr>
                <p:cNvPr id="32" name="Rectangle 22"/>
                <p:cNvSpPr>
                  <a:spLocks noChangeArrowheads="1"/>
                </p:cNvSpPr>
                <p:nvPr/>
              </p:nvSpPr>
              <p:spPr bwMode="auto">
                <a:xfrm>
                  <a:off x="222" y="1640"/>
                  <a:ext cx="1257" cy="469"/>
                </a:xfrm>
                <a:prstGeom prst="rect">
                  <a:avLst/>
                </a:prstGeom>
                <a:noFill/>
                <a:ln w="12700">
                  <a:noFill/>
                  <a:miter lim="800000"/>
                  <a:headEnd/>
                  <a:tailEnd/>
                </a:ln>
              </p:spPr>
              <p:txBody>
                <a:bodyPr/>
                <a:lstStyle/>
                <a:p>
                  <a:r>
                    <a:rPr lang="en-GB" sz="1200" dirty="0">
                      <a:latin typeface="Arial" pitchFamily="34" charset="0"/>
                      <a:cs typeface="Arial" pitchFamily="34" charset="0"/>
                    </a:rPr>
                    <a:t>Recognition of technical competence</a:t>
                  </a:r>
                </a:p>
              </p:txBody>
            </p:sp>
          </p:grpSp>
        </p:grpSp>
        <p:grpSp>
          <p:nvGrpSpPr>
            <p:cNvPr id="46" name="Gruppieren 45"/>
            <p:cNvGrpSpPr/>
            <p:nvPr/>
          </p:nvGrpSpPr>
          <p:grpSpPr>
            <a:xfrm>
              <a:off x="3627350" y="1614760"/>
              <a:ext cx="4485445" cy="3359128"/>
              <a:chOff x="3627352" y="1614760"/>
              <a:chExt cx="4485443" cy="3359128"/>
            </a:xfrm>
          </p:grpSpPr>
          <p:sp>
            <p:nvSpPr>
              <p:cNvPr id="48" name="_color1"/>
              <p:cNvSpPr>
                <a:spLocks/>
              </p:cNvSpPr>
              <p:nvPr/>
            </p:nvSpPr>
            <p:spPr bwMode="gray">
              <a:xfrm>
                <a:off x="4208876" y="1614760"/>
                <a:ext cx="2167358" cy="3359128"/>
              </a:xfrm>
              <a:custGeom>
                <a:avLst/>
                <a:gdLst/>
                <a:ahLst/>
                <a:cxnLst>
                  <a:cxn ang="0">
                    <a:pos x="0" y="0"/>
                  </a:cxn>
                  <a:cxn ang="0">
                    <a:pos x="0" y="84"/>
                  </a:cxn>
                  <a:cxn ang="0">
                    <a:pos x="0" y="251"/>
                  </a:cxn>
                  <a:cxn ang="0">
                    <a:pos x="0" y="251"/>
                  </a:cxn>
                  <a:cxn ang="0">
                    <a:pos x="0" y="252"/>
                  </a:cxn>
                  <a:cxn ang="0">
                    <a:pos x="48" y="300"/>
                  </a:cxn>
                  <a:cxn ang="0">
                    <a:pos x="82" y="286"/>
                  </a:cxn>
                  <a:cxn ang="0">
                    <a:pos x="144" y="268"/>
                  </a:cxn>
                  <a:cxn ang="0">
                    <a:pos x="261" y="385"/>
                  </a:cxn>
                  <a:cxn ang="0">
                    <a:pos x="144" y="503"/>
                  </a:cxn>
                  <a:cxn ang="0">
                    <a:pos x="79" y="484"/>
                  </a:cxn>
                  <a:cxn ang="0">
                    <a:pos x="48" y="472"/>
                  </a:cxn>
                  <a:cxn ang="0">
                    <a:pos x="1" y="510"/>
                  </a:cxn>
                  <a:cxn ang="0">
                    <a:pos x="0" y="520"/>
                  </a:cxn>
                  <a:cxn ang="0">
                    <a:pos x="0" y="789"/>
                  </a:cxn>
                  <a:cxn ang="0">
                    <a:pos x="535" y="1324"/>
                  </a:cxn>
                  <a:cxn ang="0">
                    <a:pos x="463" y="1592"/>
                  </a:cxn>
                  <a:cxn ang="0">
                    <a:pos x="696" y="1726"/>
                  </a:cxn>
                  <a:cxn ang="0">
                    <a:pos x="704" y="1732"/>
                  </a:cxn>
                  <a:cxn ang="0">
                    <a:pos x="714" y="1792"/>
                  </a:cxn>
                  <a:cxn ang="0">
                    <a:pos x="688" y="1813"/>
                  </a:cxn>
                  <a:cxn ang="0">
                    <a:pos x="639" y="1859"/>
                  </a:cxn>
                  <a:cxn ang="0">
                    <a:pos x="682" y="2020"/>
                  </a:cxn>
                  <a:cxn ang="0">
                    <a:pos x="842" y="1977"/>
                  </a:cxn>
                  <a:cxn ang="0">
                    <a:pos x="858" y="1914"/>
                  </a:cxn>
                  <a:cxn ang="0">
                    <a:pos x="863" y="1878"/>
                  </a:cxn>
                  <a:cxn ang="0">
                    <a:pos x="928" y="1860"/>
                  </a:cxn>
                  <a:cxn ang="0">
                    <a:pos x="929" y="1861"/>
                  </a:cxn>
                  <a:cxn ang="0">
                    <a:pos x="929" y="1861"/>
                  </a:cxn>
                  <a:cxn ang="0">
                    <a:pos x="1146" y="1986"/>
                  </a:cxn>
                  <a:cxn ang="0">
                    <a:pos x="1146" y="1986"/>
                  </a:cxn>
                  <a:cxn ang="0">
                    <a:pos x="1324" y="1324"/>
                  </a:cxn>
                  <a:cxn ang="0">
                    <a:pos x="0" y="0"/>
                  </a:cxn>
                </a:cxnLst>
                <a:rect l="0" t="0" r="r" b="b"/>
                <a:pathLst>
                  <a:path w="1324" h="2052">
                    <a:moveTo>
                      <a:pt x="0" y="0"/>
                    </a:moveTo>
                    <a:cubicBezTo>
                      <a:pt x="0" y="84"/>
                      <a:pt x="0" y="84"/>
                      <a:pt x="0" y="84"/>
                    </a:cubicBezTo>
                    <a:cubicBezTo>
                      <a:pt x="0" y="251"/>
                      <a:pt x="0" y="251"/>
                      <a:pt x="0" y="251"/>
                    </a:cubicBezTo>
                    <a:cubicBezTo>
                      <a:pt x="0" y="251"/>
                      <a:pt x="0" y="251"/>
                      <a:pt x="0" y="251"/>
                    </a:cubicBezTo>
                    <a:cubicBezTo>
                      <a:pt x="0" y="251"/>
                      <a:pt x="0" y="251"/>
                      <a:pt x="0" y="252"/>
                    </a:cubicBezTo>
                    <a:cubicBezTo>
                      <a:pt x="0" y="278"/>
                      <a:pt x="21" y="300"/>
                      <a:pt x="48" y="300"/>
                    </a:cubicBezTo>
                    <a:cubicBezTo>
                      <a:pt x="61" y="300"/>
                      <a:pt x="73" y="294"/>
                      <a:pt x="82" y="286"/>
                    </a:cubicBezTo>
                    <a:cubicBezTo>
                      <a:pt x="100" y="274"/>
                      <a:pt x="121" y="268"/>
                      <a:pt x="144" y="268"/>
                    </a:cubicBezTo>
                    <a:cubicBezTo>
                      <a:pt x="209" y="268"/>
                      <a:pt x="261" y="320"/>
                      <a:pt x="261" y="385"/>
                    </a:cubicBezTo>
                    <a:cubicBezTo>
                      <a:pt x="261" y="450"/>
                      <a:pt x="209" y="503"/>
                      <a:pt x="144" y="503"/>
                    </a:cubicBezTo>
                    <a:cubicBezTo>
                      <a:pt x="120" y="503"/>
                      <a:pt x="98" y="496"/>
                      <a:pt x="79" y="484"/>
                    </a:cubicBezTo>
                    <a:cubicBezTo>
                      <a:pt x="71" y="476"/>
                      <a:pt x="60" y="472"/>
                      <a:pt x="48" y="472"/>
                    </a:cubicBezTo>
                    <a:cubicBezTo>
                      <a:pt x="24" y="472"/>
                      <a:pt x="5" y="489"/>
                      <a:pt x="1" y="510"/>
                    </a:cubicBezTo>
                    <a:cubicBezTo>
                      <a:pt x="0" y="514"/>
                      <a:pt x="0" y="517"/>
                      <a:pt x="0" y="520"/>
                    </a:cubicBezTo>
                    <a:cubicBezTo>
                      <a:pt x="0" y="789"/>
                      <a:pt x="0" y="789"/>
                      <a:pt x="0" y="789"/>
                    </a:cubicBezTo>
                    <a:cubicBezTo>
                      <a:pt x="295" y="789"/>
                      <a:pt x="535" y="1028"/>
                      <a:pt x="535" y="1324"/>
                    </a:cubicBezTo>
                    <a:cubicBezTo>
                      <a:pt x="535" y="1422"/>
                      <a:pt x="509" y="1513"/>
                      <a:pt x="463" y="1592"/>
                    </a:cubicBezTo>
                    <a:cubicBezTo>
                      <a:pt x="696" y="1726"/>
                      <a:pt x="696" y="1726"/>
                      <a:pt x="696" y="1726"/>
                    </a:cubicBezTo>
                    <a:cubicBezTo>
                      <a:pt x="699" y="1728"/>
                      <a:pt x="701" y="1730"/>
                      <a:pt x="704" y="1732"/>
                    </a:cubicBezTo>
                    <a:cubicBezTo>
                      <a:pt x="721" y="1746"/>
                      <a:pt x="725" y="1771"/>
                      <a:pt x="714" y="1792"/>
                    </a:cubicBezTo>
                    <a:cubicBezTo>
                      <a:pt x="708" y="1802"/>
                      <a:pt x="698" y="1809"/>
                      <a:pt x="688" y="1813"/>
                    </a:cubicBezTo>
                    <a:cubicBezTo>
                      <a:pt x="668" y="1823"/>
                      <a:pt x="650" y="1838"/>
                      <a:pt x="639" y="1859"/>
                    </a:cubicBezTo>
                    <a:cubicBezTo>
                      <a:pt x="606" y="1915"/>
                      <a:pt x="625" y="1987"/>
                      <a:pt x="682" y="2020"/>
                    </a:cubicBezTo>
                    <a:cubicBezTo>
                      <a:pt x="738" y="2052"/>
                      <a:pt x="810" y="2033"/>
                      <a:pt x="842" y="1977"/>
                    </a:cubicBezTo>
                    <a:cubicBezTo>
                      <a:pt x="854" y="1957"/>
                      <a:pt x="859" y="1935"/>
                      <a:pt x="858" y="1914"/>
                    </a:cubicBezTo>
                    <a:cubicBezTo>
                      <a:pt x="855" y="1902"/>
                      <a:pt x="856" y="1889"/>
                      <a:pt x="863" y="1878"/>
                    </a:cubicBezTo>
                    <a:cubicBezTo>
                      <a:pt x="876" y="1855"/>
                      <a:pt x="905" y="1847"/>
                      <a:pt x="928" y="1860"/>
                    </a:cubicBezTo>
                    <a:cubicBezTo>
                      <a:pt x="929" y="1860"/>
                      <a:pt x="929" y="1860"/>
                      <a:pt x="929" y="1861"/>
                    </a:cubicBezTo>
                    <a:cubicBezTo>
                      <a:pt x="929" y="1861"/>
                      <a:pt x="929" y="1861"/>
                      <a:pt x="929" y="1861"/>
                    </a:cubicBezTo>
                    <a:cubicBezTo>
                      <a:pt x="1146" y="1986"/>
                      <a:pt x="1146" y="1986"/>
                      <a:pt x="1146" y="1986"/>
                    </a:cubicBezTo>
                    <a:cubicBezTo>
                      <a:pt x="1146" y="1986"/>
                      <a:pt x="1146" y="1986"/>
                      <a:pt x="1146" y="1986"/>
                    </a:cubicBezTo>
                    <a:cubicBezTo>
                      <a:pt x="1259" y="1791"/>
                      <a:pt x="1324" y="1565"/>
                      <a:pt x="1324" y="1324"/>
                    </a:cubicBezTo>
                    <a:cubicBezTo>
                      <a:pt x="1324" y="593"/>
                      <a:pt x="731" y="0"/>
                      <a:pt x="0" y="0"/>
                    </a:cubicBezTo>
                    <a:close/>
                  </a:path>
                </a:pathLst>
              </a:custGeom>
              <a:blipFill dpi="0" rotWithShape="1">
                <a:blip r:embed="rId5" cstate="print"/>
                <a:srcRect/>
                <a:stretch>
                  <a:fillRect/>
                </a:stretch>
              </a:blipFill>
              <a:ln w="12700">
                <a:noFill/>
                <a:miter lim="800000"/>
                <a:headEnd/>
                <a:tailEnd/>
              </a:ln>
              <a:effectLst>
                <a:outerShdw blurRad="127000" sx="102000" sy="102000" algn="ctr" rotWithShape="0">
                  <a:srgbClr val="000000">
                    <a:alpha val="60000"/>
                  </a:srgbClr>
                </a:outerShdw>
              </a:effectLst>
              <a:scene3d>
                <a:camera prst="orthographicFront"/>
                <a:lightRig rig="threePt" dir="t"/>
              </a:scene3d>
              <a:sp3d>
                <a:bevelT w="57150"/>
              </a:sp3d>
            </p:spPr>
            <p:txBody>
              <a:bodyPr wrap="none" anchor="ctr"/>
              <a:lstStyle/>
              <a:p>
                <a:pPr algn="ctr"/>
                <a:endParaRPr lang="de-DE" sz="1200" b="1">
                  <a:solidFill>
                    <a:schemeClr val="bg1"/>
                  </a:solidFill>
                  <a:latin typeface="Arial" pitchFamily="34" charset="0"/>
                  <a:cs typeface="Arial" pitchFamily="34" charset="0"/>
                </a:endParaRPr>
              </a:p>
            </p:txBody>
          </p:sp>
          <p:sp>
            <p:nvSpPr>
              <p:cNvPr id="22" name="Textfeld 21"/>
              <p:cNvSpPr txBox="1"/>
              <p:nvPr/>
            </p:nvSpPr>
            <p:spPr>
              <a:xfrm rot="3396193">
                <a:off x="3444850" y="2520828"/>
                <a:ext cx="2401106" cy="2036102"/>
              </a:xfrm>
              <a:prstGeom prst="rect">
                <a:avLst/>
              </a:prstGeom>
              <a:noFill/>
              <a:effectLst/>
            </p:spPr>
            <p:txBody>
              <a:bodyPr wrap="none" rtlCol="0">
                <a:prstTxWarp prst="textArchUp">
                  <a:avLst>
                    <a:gd name="adj" fmla="val 11166221"/>
                  </a:avLst>
                </a:prstTxWarp>
                <a:spAutoFit/>
              </a:bodyPr>
              <a:lstStyle/>
              <a:p>
                <a:pPr algn="ctr"/>
                <a:r>
                  <a:rPr lang="de-DE" sz="2000" dirty="0" smtClean="0">
                    <a:solidFill>
                      <a:schemeClr val="bg1"/>
                    </a:solidFill>
                    <a:latin typeface="Arial" pitchFamily="34" charset="0"/>
                    <a:cs typeface="Arial" pitchFamily="34" charset="0"/>
                  </a:rPr>
                  <a:t>Standards</a:t>
                </a:r>
                <a:endParaRPr lang="de-DE" sz="2000" dirty="0">
                  <a:solidFill>
                    <a:schemeClr val="bg1"/>
                  </a:solidFill>
                  <a:latin typeface="Arial" pitchFamily="34" charset="0"/>
                  <a:cs typeface="Arial" pitchFamily="34" charset="0"/>
                </a:endParaRPr>
              </a:p>
            </p:txBody>
          </p:sp>
          <p:grpSp>
            <p:nvGrpSpPr>
              <p:cNvPr id="33" name="Group 23"/>
              <p:cNvGrpSpPr>
                <a:grpSpLocks/>
              </p:cNvGrpSpPr>
              <p:nvPr/>
            </p:nvGrpSpPr>
            <p:grpSpPr bwMode="auto">
              <a:xfrm>
                <a:off x="6300192" y="1700213"/>
                <a:ext cx="1812603" cy="950282"/>
                <a:chOff x="4299" y="1186"/>
                <a:chExt cx="1257" cy="659"/>
              </a:xfrm>
            </p:grpSpPr>
            <p:sp>
              <p:nvSpPr>
                <p:cNvPr id="34" name="Rectangle 24" descr="Normen"/>
                <p:cNvSpPr>
                  <a:spLocks noChangeArrowheads="1"/>
                </p:cNvSpPr>
                <p:nvPr/>
              </p:nvSpPr>
              <p:spPr bwMode="auto">
                <a:xfrm>
                  <a:off x="4299" y="1186"/>
                  <a:ext cx="1257" cy="191"/>
                </a:xfrm>
                <a:prstGeom prst="rect">
                  <a:avLst/>
                </a:prstGeom>
                <a:blipFill dpi="0" rotWithShape="1">
                  <a:blip r:embed="rId5" cstate="print"/>
                  <a:srcRect/>
                  <a:stretch>
                    <a:fillRect/>
                  </a:stretch>
                </a:blipFill>
                <a:ln w="12700">
                  <a:noFill/>
                  <a:miter lim="800000"/>
                  <a:headEnd/>
                  <a:tailEnd/>
                </a:ln>
              </p:spPr>
              <p:txBody>
                <a:bodyPr wrap="none" anchor="ctr"/>
                <a:lstStyle/>
                <a:p>
                  <a:pPr algn="ctr"/>
                  <a:r>
                    <a:rPr lang="en-GB" sz="1200" b="1" dirty="0">
                      <a:solidFill>
                        <a:schemeClr val="bg1"/>
                      </a:solidFill>
                      <a:latin typeface="Arial" pitchFamily="34" charset="0"/>
                      <a:cs typeface="Arial" pitchFamily="34" charset="0"/>
                    </a:rPr>
                    <a:t>Standards</a:t>
                  </a:r>
                </a:p>
              </p:txBody>
            </p:sp>
            <p:sp>
              <p:nvSpPr>
                <p:cNvPr id="35" name="Rectangle 25"/>
                <p:cNvSpPr>
                  <a:spLocks noChangeArrowheads="1"/>
                </p:cNvSpPr>
                <p:nvPr/>
              </p:nvSpPr>
              <p:spPr bwMode="auto">
                <a:xfrm>
                  <a:off x="4299" y="1376"/>
                  <a:ext cx="1257" cy="469"/>
                </a:xfrm>
                <a:prstGeom prst="rect">
                  <a:avLst/>
                </a:prstGeom>
                <a:noFill/>
                <a:ln w="12700">
                  <a:noFill/>
                  <a:miter lim="800000"/>
                  <a:headEnd/>
                  <a:tailEnd/>
                </a:ln>
              </p:spPr>
              <p:txBody>
                <a:bodyPr lIns="90000" tIns="90000" rIns="90000" bIns="90000"/>
                <a:lstStyle/>
                <a:p>
                  <a:pPr eaLnBrk="0" hangingPunct="0"/>
                  <a:r>
                    <a:rPr lang="en-GB" sz="1200" dirty="0">
                      <a:latin typeface="Arial" pitchFamily="34" charset="0"/>
                      <a:cs typeface="Arial" pitchFamily="34" charset="0"/>
                    </a:rPr>
                    <a:t>Definition of properties, dimensions, tolerances, etc.</a:t>
                  </a:r>
                </a:p>
              </p:txBody>
            </p:sp>
          </p:grpSp>
        </p:grpSp>
        <p:grpSp>
          <p:nvGrpSpPr>
            <p:cNvPr id="51" name="Gruppieren 50"/>
            <p:cNvGrpSpPr/>
            <p:nvPr/>
          </p:nvGrpSpPr>
          <p:grpSpPr>
            <a:xfrm>
              <a:off x="2331839" y="3810652"/>
              <a:ext cx="5204892" cy="2665515"/>
              <a:chOff x="2331839" y="3810652"/>
              <a:chExt cx="5204892" cy="2665515"/>
            </a:xfrm>
          </p:grpSpPr>
          <p:sp>
            <p:nvSpPr>
              <p:cNvPr id="47" name="Freeform 36"/>
              <p:cNvSpPr>
                <a:spLocks/>
              </p:cNvSpPr>
              <p:nvPr/>
            </p:nvSpPr>
            <p:spPr bwMode="gray">
              <a:xfrm>
                <a:off x="2331839" y="4125792"/>
                <a:ext cx="3752689" cy="1823685"/>
              </a:xfrm>
              <a:custGeom>
                <a:avLst/>
                <a:gdLst/>
                <a:ahLst/>
                <a:cxnLst>
                  <a:cxn ang="0">
                    <a:pos x="2293" y="452"/>
                  </a:cxn>
                  <a:cxn ang="0">
                    <a:pos x="2076" y="327"/>
                  </a:cxn>
                  <a:cxn ang="0">
                    <a:pos x="2076" y="327"/>
                  </a:cxn>
                  <a:cxn ang="0">
                    <a:pos x="2075" y="326"/>
                  </a:cxn>
                  <a:cxn ang="0">
                    <a:pos x="2010" y="344"/>
                  </a:cxn>
                  <a:cxn ang="0">
                    <a:pos x="2005" y="380"/>
                  </a:cxn>
                  <a:cxn ang="0">
                    <a:pos x="1989" y="443"/>
                  </a:cxn>
                  <a:cxn ang="0">
                    <a:pos x="1829" y="486"/>
                  </a:cxn>
                  <a:cxn ang="0">
                    <a:pos x="1786" y="325"/>
                  </a:cxn>
                  <a:cxn ang="0">
                    <a:pos x="1835" y="279"/>
                  </a:cxn>
                  <a:cxn ang="0">
                    <a:pos x="1861" y="258"/>
                  </a:cxn>
                  <a:cxn ang="0">
                    <a:pos x="1851" y="198"/>
                  </a:cxn>
                  <a:cxn ang="0">
                    <a:pos x="1843" y="192"/>
                  </a:cxn>
                  <a:cxn ang="0">
                    <a:pos x="1610" y="58"/>
                  </a:cxn>
                  <a:cxn ang="0">
                    <a:pos x="1147" y="325"/>
                  </a:cxn>
                  <a:cxn ang="0">
                    <a:pos x="683" y="58"/>
                  </a:cxn>
                  <a:cxn ang="0">
                    <a:pos x="450" y="192"/>
                  </a:cxn>
                  <a:cxn ang="0">
                    <a:pos x="442" y="196"/>
                  </a:cxn>
                  <a:cxn ang="0">
                    <a:pos x="385" y="174"/>
                  </a:cxn>
                  <a:cxn ang="0">
                    <a:pos x="379" y="142"/>
                  </a:cxn>
                  <a:cxn ang="0">
                    <a:pos x="364" y="76"/>
                  </a:cxn>
                  <a:cxn ang="0">
                    <a:pos x="203" y="33"/>
                  </a:cxn>
                  <a:cxn ang="0">
                    <a:pos x="160" y="193"/>
                  </a:cxn>
                  <a:cxn ang="0">
                    <a:pos x="206" y="238"/>
                  </a:cxn>
                  <a:cxn ang="0">
                    <a:pos x="236" y="261"/>
                  </a:cxn>
                  <a:cxn ang="0">
                    <a:pos x="218" y="326"/>
                  </a:cxn>
                  <a:cxn ang="0">
                    <a:pos x="217" y="326"/>
                  </a:cxn>
                  <a:cxn ang="0">
                    <a:pos x="217" y="326"/>
                  </a:cxn>
                  <a:cxn ang="0">
                    <a:pos x="0" y="452"/>
                  </a:cxn>
                  <a:cxn ang="0">
                    <a:pos x="1147" y="1114"/>
                  </a:cxn>
                  <a:cxn ang="0">
                    <a:pos x="2293" y="452"/>
                  </a:cxn>
                </a:cxnLst>
                <a:rect l="0" t="0" r="r" b="b"/>
                <a:pathLst>
                  <a:path w="2293" h="1114">
                    <a:moveTo>
                      <a:pt x="2293" y="452"/>
                    </a:moveTo>
                    <a:cubicBezTo>
                      <a:pt x="2076" y="327"/>
                      <a:pt x="2076" y="327"/>
                      <a:pt x="2076" y="327"/>
                    </a:cubicBezTo>
                    <a:cubicBezTo>
                      <a:pt x="2076" y="327"/>
                      <a:pt x="2076" y="327"/>
                      <a:pt x="2076" y="327"/>
                    </a:cubicBezTo>
                    <a:cubicBezTo>
                      <a:pt x="2076" y="326"/>
                      <a:pt x="2076" y="326"/>
                      <a:pt x="2075" y="326"/>
                    </a:cubicBezTo>
                    <a:cubicBezTo>
                      <a:pt x="2052" y="313"/>
                      <a:pt x="2023" y="321"/>
                      <a:pt x="2010" y="344"/>
                    </a:cubicBezTo>
                    <a:cubicBezTo>
                      <a:pt x="2003" y="355"/>
                      <a:pt x="2002" y="368"/>
                      <a:pt x="2005" y="380"/>
                    </a:cubicBezTo>
                    <a:cubicBezTo>
                      <a:pt x="2006" y="401"/>
                      <a:pt x="2001" y="423"/>
                      <a:pt x="1989" y="443"/>
                    </a:cubicBezTo>
                    <a:cubicBezTo>
                      <a:pt x="1957" y="499"/>
                      <a:pt x="1885" y="518"/>
                      <a:pt x="1829" y="486"/>
                    </a:cubicBezTo>
                    <a:cubicBezTo>
                      <a:pt x="1772" y="453"/>
                      <a:pt x="1753" y="381"/>
                      <a:pt x="1786" y="325"/>
                    </a:cubicBezTo>
                    <a:cubicBezTo>
                      <a:pt x="1797" y="304"/>
                      <a:pt x="1815" y="289"/>
                      <a:pt x="1835" y="279"/>
                    </a:cubicBezTo>
                    <a:cubicBezTo>
                      <a:pt x="1845" y="275"/>
                      <a:pt x="1855" y="268"/>
                      <a:pt x="1861" y="258"/>
                    </a:cubicBezTo>
                    <a:cubicBezTo>
                      <a:pt x="1872" y="237"/>
                      <a:pt x="1868" y="212"/>
                      <a:pt x="1851" y="198"/>
                    </a:cubicBezTo>
                    <a:cubicBezTo>
                      <a:pt x="1848" y="196"/>
                      <a:pt x="1846" y="194"/>
                      <a:pt x="1843" y="192"/>
                    </a:cubicBezTo>
                    <a:cubicBezTo>
                      <a:pt x="1610" y="58"/>
                      <a:pt x="1610" y="58"/>
                      <a:pt x="1610" y="58"/>
                    </a:cubicBezTo>
                    <a:cubicBezTo>
                      <a:pt x="1518" y="218"/>
                      <a:pt x="1345" y="325"/>
                      <a:pt x="1147" y="325"/>
                    </a:cubicBezTo>
                    <a:cubicBezTo>
                      <a:pt x="949" y="325"/>
                      <a:pt x="776" y="218"/>
                      <a:pt x="683" y="58"/>
                    </a:cubicBezTo>
                    <a:cubicBezTo>
                      <a:pt x="450" y="192"/>
                      <a:pt x="450" y="192"/>
                      <a:pt x="450" y="192"/>
                    </a:cubicBezTo>
                    <a:cubicBezTo>
                      <a:pt x="448" y="194"/>
                      <a:pt x="445" y="195"/>
                      <a:pt x="442" y="196"/>
                    </a:cubicBezTo>
                    <a:cubicBezTo>
                      <a:pt x="420" y="203"/>
                      <a:pt x="396" y="195"/>
                      <a:pt x="385" y="174"/>
                    </a:cubicBezTo>
                    <a:cubicBezTo>
                      <a:pt x="379" y="164"/>
                      <a:pt x="377" y="152"/>
                      <a:pt x="379" y="142"/>
                    </a:cubicBezTo>
                    <a:cubicBezTo>
                      <a:pt x="381" y="119"/>
                      <a:pt x="376" y="96"/>
                      <a:pt x="364" y="76"/>
                    </a:cubicBezTo>
                    <a:cubicBezTo>
                      <a:pt x="331" y="19"/>
                      <a:pt x="259" y="0"/>
                      <a:pt x="203" y="33"/>
                    </a:cubicBezTo>
                    <a:cubicBezTo>
                      <a:pt x="147" y="65"/>
                      <a:pt x="127" y="137"/>
                      <a:pt x="160" y="193"/>
                    </a:cubicBezTo>
                    <a:cubicBezTo>
                      <a:pt x="171" y="213"/>
                      <a:pt x="188" y="228"/>
                      <a:pt x="206" y="238"/>
                    </a:cubicBezTo>
                    <a:cubicBezTo>
                      <a:pt x="218" y="241"/>
                      <a:pt x="229" y="249"/>
                      <a:pt x="236" y="261"/>
                    </a:cubicBezTo>
                    <a:cubicBezTo>
                      <a:pt x="249" y="284"/>
                      <a:pt x="241" y="313"/>
                      <a:pt x="218" y="326"/>
                    </a:cubicBezTo>
                    <a:cubicBezTo>
                      <a:pt x="218" y="326"/>
                      <a:pt x="218" y="326"/>
                      <a:pt x="217" y="326"/>
                    </a:cubicBezTo>
                    <a:cubicBezTo>
                      <a:pt x="217" y="326"/>
                      <a:pt x="217" y="326"/>
                      <a:pt x="217" y="326"/>
                    </a:cubicBezTo>
                    <a:cubicBezTo>
                      <a:pt x="0" y="452"/>
                      <a:pt x="0" y="452"/>
                      <a:pt x="0" y="452"/>
                    </a:cubicBezTo>
                    <a:cubicBezTo>
                      <a:pt x="229" y="848"/>
                      <a:pt x="657" y="1114"/>
                      <a:pt x="1147" y="1114"/>
                    </a:cubicBezTo>
                    <a:cubicBezTo>
                      <a:pt x="1637" y="1114"/>
                      <a:pt x="2065" y="848"/>
                      <a:pt x="2293" y="452"/>
                    </a:cubicBezTo>
                    <a:close/>
                  </a:path>
                </a:pathLst>
              </a:custGeom>
              <a:blipFill dpi="0" rotWithShape="1">
                <a:blip r:embed="rId6" cstate="print"/>
                <a:srcRect/>
                <a:stretch>
                  <a:fillRect/>
                </a:stretch>
              </a:blipFill>
              <a:ln w="12700">
                <a:noFill/>
                <a:miter lim="800000"/>
                <a:headEnd/>
                <a:tailEnd/>
              </a:ln>
              <a:effectLst>
                <a:outerShdw blurRad="127000" sx="102000" sy="102000" algn="ctr" rotWithShape="0">
                  <a:srgbClr val="000000">
                    <a:alpha val="60000"/>
                  </a:srgbClr>
                </a:outerShdw>
              </a:effectLst>
              <a:scene3d>
                <a:camera prst="orthographicFront"/>
                <a:lightRig rig="threePt" dir="t"/>
              </a:scene3d>
              <a:sp3d>
                <a:bevelT w="57150"/>
              </a:sp3d>
            </p:spPr>
            <p:txBody>
              <a:bodyPr wrap="none" anchor="ctr"/>
              <a:lstStyle/>
              <a:p>
                <a:pPr algn="ctr"/>
                <a:endParaRPr lang="de-DE" sz="1200" b="1">
                  <a:solidFill>
                    <a:schemeClr val="bg1"/>
                  </a:solidFill>
                  <a:latin typeface="Arial" pitchFamily="34" charset="0"/>
                  <a:cs typeface="Arial" pitchFamily="34" charset="0"/>
                </a:endParaRPr>
              </a:p>
            </p:txBody>
          </p:sp>
          <p:sp>
            <p:nvSpPr>
              <p:cNvPr id="25" name="Textfeld 24"/>
              <p:cNvSpPr txBox="1"/>
              <p:nvPr/>
            </p:nvSpPr>
            <p:spPr>
              <a:xfrm>
                <a:off x="2918892" y="3810652"/>
                <a:ext cx="2477361" cy="1490556"/>
              </a:xfrm>
              <a:prstGeom prst="rect">
                <a:avLst/>
              </a:prstGeom>
              <a:noFill/>
            </p:spPr>
            <p:txBody>
              <a:bodyPr wrap="none" rtlCol="0">
                <a:prstTxWarp prst="textArchDown">
                  <a:avLst/>
                </a:prstTxWarp>
                <a:spAutoFit/>
              </a:bodyPr>
              <a:lstStyle/>
              <a:p>
                <a:pPr algn="ctr"/>
                <a:r>
                  <a:rPr lang="de-DE" sz="2000" dirty="0" err="1" smtClean="0">
                    <a:solidFill>
                      <a:srgbClr val="000000"/>
                    </a:solidFill>
                    <a:latin typeface="Arial" pitchFamily="34" charset="0"/>
                    <a:cs typeface="Arial" pitchFamily="34" charset="0"/>
                  </a:rPr>
                  <a:t>Metrology</a:t>
                </a:r>
                <a:endParaRPr lang="de-DE" sz="2000" dirty="0">
                  <a:solidFill>
                    <a:srgbClr val="000000"/>
                  </a:solidFill>
                  <a:latin typeface="Arial" pitchFamily="34" charset="0"/>
                  <a:cs typeface="Arial" pitchFamily="34" charset="0"/>
                </a:endParaRPr>
              </a:p>
            </p:txBody>
          </p:sp>
          <p:grpSp>
            <p:nvGrpSpPr>
              <p:cNvPr id="36" name="Group 29"/>
              <p:cNvGrpSpPr>
                <a:grpSpLocks/>
              </p:cNvGrpSpPr>
              <p:nvPr/>
            </p:nvGrpSpPr>
            <p:grpSpPr bwMode="auto">
              <a:xfrm>
                <a:off x="5724128" y="5517232"/>
                <a:ext cx="1812603" cy="958935"/>
                <a:chOff x="4299" y="2100"/>
                <a:chExt cx="1257" cy="665"/>
              </a:xfrm>
            </p:grpSpPr>
            <p:sp>
              <p:nvSpPr>
                <p:cNvPr id="37" name="Rectangle 30" descr="Metrologie"/>
                <p:cNvSpPr>
                  <a:spLocks noChangeArrowheads="1"/>
                </p:cNvSpPr>
                <p:nvPr/>
              </p:nvSpPr>
              <p:spPr bwMode="auto">
                <a:xfrm>
                  <a:off x="4299" y="2100"/>
                  <a:ext cx="1257" cy="191"/>
                </a:xfrm>
                <a:prstGeom prst="rect">
                  <a:avLst/>
                </a:prstGeom>
                <a:blipFill dpi="0" rotWithShape="1">
                  <a:blip r:embed="rId6" cstate="print"/>
                  <a:srcRect/>
                  <a:stretch>
                    <a:fillRect/>
                  </a:stretch>
                </a:blipFill>
                <a:ln w="12700">
                  <a:noFill/>
                  <a:miter lim="800000"/>
                  <a:headEnd/>
                  <a:tailEnd/>
                </a:ln>
              </p:spPr>
              <p:txBody>
                <a:bodyPr wrap="none" anchor="ctr"/>
                <a:lstStyle/>
                <a:p>
                  <a:pPr algn="ctr"/>
                  <a:r>
                    <a:rPr lang="en-GB" sz="1200" b="1" dirty="0">
                      <a:solidFill>
                        <a:schemeClr val="bg1"/>
                      </a:solidFill>
                      <a:latin typeface="Arial" pitchFamily="34" charset="0"/>
                      <a:cs typeface="Arial" pitchFamily="34" charset="0"/>
                    </a:rPr>
                    <a:t>Metrology</a:t>
                  </a:r>
                </a:p>
              </p:txBody>
            </p:sp>
            <p:sp>
              <p:nvSpPr>
                <p:cNvPr id="38" name="Rectangle 31"/>
                <p:cNvSpPr>
                  <a:spLocks noChangeArrowheads="1"/>
                </p:cNvSpPr>
                <p:nvPr/>
              </p:nvSpPr>
              <p:spPr bwMode="auto">
                <a:xfrm>
                  <a:off x="4299" y="2296"/>
                  <a:ext cx="1257" cy="469"/>
                </a:xfrm>
                <a:prstGeom prst="rect">
                  <a:avLst/>
                </a:prstGeom>
                <a:noFill/>
                <a:ln w="12700">
                  <a:noFill/>
                  <a:miter lim="800000"/>
                  <a:headEnd/>
                  <a:tailEnd/>
                </a:ln>
              </p:spPr>
              <p:txBody>
                <a:bodyPr/>
                <a:lstStyle/>
                <a:p>
                  <a:pPr eaLnBrk="0" hangingPunct="0"/>
                  <a:r>
                    <a:rPr lang="en-GB" sz="1200" dirty="0">
                      <a:latin typeface="Arial" pitchFamily="34" charset="0"/>
                      <a:cs typeface="Arial" pitchFamily="34" charset="0"/>
                    </a:rPr>
                    <a:t>Guarantee of exact and reliable measurements</a:t>
                  </a:r>
                </a:p>
              </p:txBody>
            </p:sp>
          </p:grpSp>
        </p:grpSp>
      </p:grpSp>
      <p:sp>
        <p:nvSpPr>
          <p:cNvPr id="26" name="Titel 1"/>
          <p:cNvSpPr txBox="1">
            <a:spLocks/>
          </p:cNvSpPr>
          <p:nvPr/>
        </p:nvSpPr>
        <p:spPr>
          <a:xfrm>
            <a:off x="79349" y="857000"/>
            <a:ext cx="7704000" cy="774000"/>
          </a:xfrm>
          <a:prstGeom prst="rect">
            <a:avLst/>
          </a:prstGeom>
        </p:spPr>
        <p:txBody>
          <a:bodyPr/>
          <a:lstStyle>
            <a:lvl1pPr algn="l" defTabSz="914400" rtl="0" eaLnBrk="1" latinLnBrk="0" hangingPunct="1">
              <a:spcBef>
                <a:spcPct val="0"/>
              </a:spcBef>
              <a:buNone/>
              <a:defRPr kumimoji="0" lang="en-GB" sz="2800" b="1" i="0" u="none" strike="noStrike" kern="1200" cap="none" spc="0" normalizeH="0" baseline="0" noProof="0" dirty="0">
                <a:ln>
                  <a:noFill/>
                </a:ln>
                <a:solidFill>
                  <a:schemeClr val="tx2"/>
                </a:solidFill>
                <a:effectLst/>
                <a:uLnTx/>
                <a:uFillTx/>
                <a:latin typeface="Arial" pitchFamily="34" charset="0"/>
                <a:ea typeface="+mj-ea"/>
                <a:cs typeface="Arial" pitchFamily="34" charset="0"/>
              </a:defRPr>
            </a:lvl1pPr>
          </a:lstStyle>
          <a:p>
            <a:pPr lvl="1"/>
            <a:r>
              <a:rPr lang="en-GB" sz="1400" dirty="0"/>
              <a:t>African Quality Infrastructure has three key elements namely: metrology, standardization and accreditation of conformity assessment services such as certification, testing, calibration and inspection</a:t>
            </a:r>
          </a:p>
          <a:p>
            <a:pPr lvl="1"/>
            <a:endParaRPr lang="en-GB" sz="1400" dirty="0"/>
          </a:p>
          <a:p>
            <a:pPr lvl="1"/>
            <a:r>
              <a:rPr lang="en-GB" sz="1400" dirty="0"/>
              <a:t>These elements are independently managed however,  they form a close network based on a technical hierarchy.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2564904"/>
            <a:ext cx="7416368" cy="3579830"/>
          </a:xfrm>
        </p:spPr>
        <p:txBody>
          <a:bodyPr>
            <a:noAutofit/>
          </a:bodyPr>
          <a:lstStyle/>
          <a:p>
            <a:pPr marL="177800" indent="-177800" algn="just">
              <a:lnSpc>
                <a:spcPts val="2200"/>
              </a:lnSpc>
              <a:spcBef>
                <a:spcPts val="1200"/>
              </a:spcBef>
              <a:buFont typeface="Arial" pitchFamily="34" charset="0"/>
              <a:buChar char="•"/>
            </a:pPr>
            <a:r>
              <a:rPr lang="en-GB" sz="1600" dirty="0" smtClean="0"/>
              <a:t>The </a:t>
            </a:r>
            <a:r>
              <a:rPr lang="en-GB" sz="1600" b="1" dirty="0" smtClean="0"/>
              <a:t>African Accreditation Cooperation (AFRAC) </a:t>
            </a:r>
            <a:br>
              <a:rPr lang="en-GB" sz="1600" b="1" dirty="0" smtClean="0"/>
            </a:br>
            <a:r>
              <a:rPr lang="en-GB" sz="1600" dirty="0" smtClean="0"/>
              <a:t>was established </a:t>
            </a:r>
            <a:r>
              <a:rPr lang="en-GB" sz="1600" b="1" dirty="0" smtClean="0"/>
              <a:t>in 2010</a:t>
            </a:r>
            <a:r>
              <a:rPr lang="en-GB" sz="1600" dirty="0" smtClean="0"/>
              <a:t>.</a:t>
            </a:r>
            <a:endParaRPr lang="de-DE" sz="1600" dirty="0" smtClean="0"/>
          </a:p>
          <a:p>
            <a:pPr marL="177800" indent="-177800" algn="just">
              <a:lnSpc>
                <a:spcPts val="2200"/>
              </a:lnSpc>
              <a:spcBef>
                <a:spcPts val="1200"/>
              </a:spcBef>
              <a:buFont typeface="Arial" pitchFamily="34" charset="0"/>
              <a:buChar char="•"/>
            </a:pPr>
            <a:r>
              <a:rPr lang="en-GB" sz="1600" dirty="0" smtClean="0"/>
              <a:t>AFRAC is </a:t>
            </a:r>
            <a:r>
              <a:rPr lang="en-GB" sz="1600" b="1" dirty="0" smtClean="0"/>
              <a:t>a cooperation of accreditation bodies, </a:t>
            </a:r>
            <a:br>
              <a:rPr lang="en-GB" sz="1600" b="1" dirty="0" smtClean="0"/>
            </a:br>
            <a:r>
              <a:rPr lang="en-GB" sz="1600" b="1" dirty="0" smtClean="0"/>
              <a:t>sub-regional accreditation co-operations </a:t>
            </a:r>
            <a:r>
              <a:rPr lang="en-GB" sz="1600" dirty="0" smtClean="0"/>
              <a:t>and stakeholders whose objective is to </a:t>
            </a:r>
            <a:r>
              <a:rPr lang="en-GB" sz="1600" b="1" dirty="0" smtClean="0"/>
              <a:t>facilitate trade </a:t>
            </a:r>
            <a:r>
              <a:rPr lang="en-GB" sz="1600" dirty="0" smtClean="0"/>
              <a:t>and </a:t>
            </a:r>
            <a:r>
              <a:rPr lang="en-GB" sz="1600" b="1" dirty="0" smtClean="0"/>
              <a:t>contribute to the protection of health</a:t>
            </a:r>
            <a:r>
              <a:rPr lang="en-GB" sz="1600" dirty="0" smtClean="0"/>
              <a:t>, </a:t>
            </a:r>
            <a:r>
              <a:rPr lang="en-GB" sz="1600" b="1" dirty="0" smtClean="0"/>
              <a:t>safety </a:t>
            </a:r>
            <a:r>
              <a:rPr lang="en-GB" sz="1600" dirty="0" smtClean="0"/>
              <a:t>and the</a:t>
            </a:r>
            <a:r>
              <a:rPr lang="en-GB" sz="1600" b="1" dirty="0" smtClean="0"/>
              <a:t> environment</a:t>
            </a:r>
            <a:r>
              <a:rPr lang="en-GB" sz="1600" dirty="0" smtClean="0"/>
              <a:t>, </a:t>
            </a:r>
            <a:r>
              <a:rPr lang="en-GB" sz="1600" b="1" dirty="0" smtClean="0"/>
              <a:t>in Africa </a:t>
            </a:r>
            <a:r>
              <a:rPr lang="en-GB" sz="1600" dirty="0" smtClean="0"/>
              <a:t>and improvement of Africa’s competitiveness.</a:t>
            </a:r>
            <a:endParaRPr lang="de-DE" sz="1600" dirty="0" smtClean="0"/>
          </a:p>
          <a:p>
            <a:pPr marL="177800" indent="-177800" algn="just">
              <a:lnSpc>
                <a:spcPts val="2200"/>
              </a:lnSpc>
              <a:spcBef>
                <a:spcPts val="1200"/>
              </a:spcBef>
              <a:buFont typeface="Arial" pitchFamily="34" charset="0"/>
              <a:buChar char="•"/>
            </a:pPr>
            <a:r>
              <a:rPr lang="en-GB" sz="1600" kern="0" dirty="0" smtClean="0"/>
              <a:t>AFRAC will build confidence in African produced goods and services thus facilitate their acceptance on the global market through Mutual Recognition Arrangements (MRA).</a:t>
            </a:r>
            <a:endParaRPr lang="en-GB" sz="1600" kern="0" dirty="0"/>
          </a:p>
        </p:txBody>
      </p:sp>
      <p:pic>
        <p:nvPicPr>
          <p:cNvPr id="21506" name="Picture 2"/>
          <p:cNvPicPr>
            <a:picLocks noChangeAspect="1" noChangeArrowheads="1"/>
          </p:cNvPicPr>
          <p:nvPr/>
        </p:nvPicPr>
        <p:blipFill>
          <a:blip r:embed="rId3" cstate="print"/>
          <a:stretch>
            <a:fillRect/>
          </a:stretch>
        </p:blipFill>
        <p:spPr bwMode="auto">
          <a:xfrm>
            <a:off x="395536" y="980728"/>
            <a:ext cx="2808312" cy="1203319"/>
          </a:xfrm>
          <a:prstGeom prst="rect">
            <a:avLst/>
          </a:prstGeom>
          <a:noFill/>
          <a:ln w="9525">
            <a:noFill/>
            <a:miter lim="800000"/>
            <a:headEnd/>
            <a:tailEnd/>
          </a:ln>
          <a:effectLst>
            <a:outerShdw blurRad="101600" dist="63500" dir="3600000" algn="l" rotWithShape="0">
              <a:prstClr val="black">
                <a:alpha val="57000"/>
              </a:prstClr>
            </a:outerShdw>
          </a:effectLst>
        </p:spPr>
      </p:pic>
      <p:sp>
        <p:nvSpPr>
          <p:cNvPr id="6" name="Textfeld 5"/>
          <p:cNvSpPr txBox="1"/>
          <p:nvPr/>
        </p:nvSpPr>
        <p:spPr>
          <a:xfrm>
            <a:off x="8316416" y="6237312"/>
            <a:ext cx="827584" cy="261610"/>
          </a:xfrm>
          <a:prstGeom prst="rect">
            <a:avLst/>
          </a:prstGeom>
          <a:noFill/>
        </p:spPr>
        <p:txBody>
          <a:bodyPr wrap="square" rtlCol="0">
            <a:spAutoFit/>
          </a:bodyPr>
          <a:lstStyle/>
          <a:p>
            <a:pPr algn="ctr"/>
            <a:r>
              <a:rPr lang="de-DE" sz="1050" dirty="0" smtClean="0">
                <a:latin typeface="Arial" pitchFamily="34" charset="0"/>
                <a:cs typeface="Arial" pitchFamily="34" charset="0"/>
              </a:rPr>
              <a:t>14</a:t>
            </a:r>
            <a:endParaRPr lang="de-DE"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2356373"/>
            <a:ext cx="7056328" cy="3664915"/>
          </a:xfrm>
        </p:spPr>
        <p:txBody>
          <a:bodyPr>
            <a:noAutofit/>
          </a:bodyPr>
          <a:lstStyle/>
          <a:p>
            <a:pPr marL="177800" indent="-177800">
              <a:lnSpc>
                <a:spcPts val="2200"/>
              </a:lnSpc>
              <a:spcBef>
                <a:spcPts val="1200"/>
              </a:spcBef>
              <a:buFont typeface="Arial" pitchFamily="34" charset="0"/>
              <a:buChar char="•"/>
            </a:pPr>
            <a:r>
              <a:rPr lang="en-GB" sz="1600" dirty="0" smtClean="0"/>
              <a:t>The </a:t>
            </a:r>
            <a:r>
              <a:rPr lang="en-GB" sz="1600" b="1" dirty="0" smtClean="0"/>
              <a:t>Intra-Africa Metrology System </a:t>
            </a:r>
            <a:r>
              <a:rPr lang="en-GB" sz="1600" dirty="0" smtClean="0"/>
              <a:t>(AFRIMETS) </a:t>
            </a:r>
            <a:br>
              <a:rPr lang="en-GB" sz="1600" dirty="0" smtClean="0"/>
            </a:br>
            <a:r>
              <a:rPr lang="en-GB" sz="1600" dirty="0" smtClean="0"/>
              <a:t>was formed</a:t>
            </a:r>
            <a:r>
              <a:rPr lang="en-GB" sz="1600" b="1" dirty="0" smtClean="0"/>
              <a:t> in the year 2006 </a:t>
            </a:r>
          </a:p>
          <a:p>
            <a:pPr marL="177800" indent="-177800" algn="just">
              <a:lnSpc>
                <a:spcPts val="2200"/>
              </a:lnSpc>
              <a:spcBef>
                <a:spcPts val="1200"/>
              </a:spcBef>
              <a:buFont typeface="Arial" pitchFamily="34" charset="0"/>
              <a:buChar char="•"/>
            </a:pPr>
            <a:r>
              <a:rPr lang="en-GB" sz="1600" dirty="0" smtClean="0"/>
              <a:t>The Principal members of AFRIMETS are</a:t>
            </a:r>
            <a:br>
              <a:rPr lang="en-GB" sz="1600" dirty="0" smtClean="0"/>
            </a:br>
            <a:r>
              <a:rPr lang="en-GB" sz="1600" dirty="0" smtClean="0"/>
              <a:t>the </a:t>
            </a:r>
            <a:r>
              <a:rPr lang="en-GB" sz="1600" b="1" dirty="0" smtClean="0"/>
              <a:t>6 sub-regional metrology organizations</a:t>
            </a:r>
          </a:p>
          <a:p>
            <a:pPr marL="177800" lvl="0" indent="-177800" algn="just">
              <a:lnSpc>
                <a:spcPts val="2200"/>
              </a:lnSpc>
              <a:spcBef>
                <a:spcPts val="1200"/>
              </a:spcBef>
              <a:buFont typeface="Arial" pitchFamily="34" charset="0"/>
              <a:buChar char="•"/>
            </a:pPr>
            <a:r>
              <a:rPr lang="en-GB" sz="1600" dirty="0" smtClean="0"/>
              <a:t>AFRIMETS </a:t>
            </a:r>
            <a:r>
              <a:rPr lang="en-GB" sz="1600" b="1" dirty="0" smtClean="0"/>
              <a:t>promotes harmonisation industrial and legal metrology issues across Africa</a:t>
            </a:r>
            <a:r>
              <a:rPr lang="en-GB" sz="1600" dirty="0" smtClean="0"/>
              <a:t> and to operate as a fully-fledged Regional Metrology Organization in accordance to the Mutual Recognition Arrangement of the International Committee for Weights and Measures, the CIPM MRA </a:t>
            </a:r>
            <a:endParaRPr lang="de-DE" sz="1600" dirty="0" smtClean="0"/>
          </a:p>
          <a:p>
            <a:pPr marL="177800" lvl="0" indent="-177800" algn="just">
              <a:lnSpc>
                <a:spcPts val="2200"/>
              </a:lnSpc>
              <a:spcBef>
                <a:spcPts val="1200"/>
              </a:spcBef>
              <a:buFont typeface="Arial" pitchFamily="34" charset="0"/>
              <a:buChar char="•"/>
            </a:pPr>
            <a:r>
              <a:rPr lang="en-GB" sz="1600" dirty="0" smtClean="0"/>
              <a:t>AFRIMETS facilitates inter and intra Africa trade through use of accurate measurements and ensuring safety, health of consumers and environmental protection.</a:t>
            </a:r>
            <a:endParaRPr lang="de-DE" sz="1600" dirty="0" smtClean="0"/>
          </a:p>
          <a:p>
            <a:pPr marL="0" indent="0">
              <a:buNone/>
            </a:pPr>
            <a:endParaRPr lang="en-GB" sz="1600" dirty="0"/>
          </a:p>
        </p:txBody>
      </p:sp>
      <p:sp>
        <p:nvSpPr>
          <p:cNvPr id="6" name="Textfeld 5"/>
          <p:cNvSpPr txBox="1"/>
          <p:nvPr/>
        </p:nvSpPr>
        <p:spPr>
          <a:xfrm>
            <a:off x="8316416" y="6237312"/>
            <a:ext cx="827584" cy="261610"/>
          </a:xfrm>
          <a:prstGeom prst="rect">
            <a:avLst/>
          </a:prstGeom>
          <a:noFill/>
        </p:spPr>
        <p:txBody>
          <a:bodyPr wrap="square" rtlCol="0">
            <a:spAutoFit/>
          </a:bodyPr>
          <a:lstStyle/>
          <a:p>
            <a:pPr algn="ctr"/>
            <a:r>
              <a:rPr lang="de-DE" sz="1050" dirty="0" smtClean="0">
                <a:latin typeface="Arial" pitchFamily="34" charset="0"/>
                <a:cs typeface="Arial" pitchFamily="34" charset="0"/>
              </a:rPr>
              <a:t>15</a:t>
            </a:r>
            <a:endParaRPr lang="de-DE" sz="1050" dirty="0">
              <a:latin typeface="Arial" pitchFamily="34" charset="0"/>
              <a:cs typeface="Arial" pitchFamily="34" charset="0"/>
            </a:endParaRPr>
          </a:p>
        </p:txBody>
      </p:sp>
      <p:pic>
        <p:nvPicPr>
          <p:cNvPr id="8" name="Grafik 7" descr="Afrimets 2008.PNG"/>
          <p:cNvPicPr>
            <a:picLocks noChangeAspect="1"/>
          </p:cNvPicPr>
          <p:nvPr/>
        </p:nvPicPr>
        <p:blipFill>
          <a:blip r:embed="rId3"/>
          <a:stretch>
            <a:fillRect/>
          </a:stretch>
        </p:blipFill>
        <p:spPr>
          <a:xfrm>
            <a:off x="395536" y="1196752"/>
            <a:ext cx="2597275" cy="8458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700213"/>
            <a:ext cx="7704000" cy="774000"/>
          </a:xfrm>
        </p:spPr>
        <p:txBody>
          <a:bodyPr/>
          <a:lstStyle/>
          <a:p>
            <a:r>
              <a:rPr lang="en-GB" dirty="0" smtClean="0"/>
              <a:t>AFSEC</a:t>
            </a:r>
            <a:endParaRPr lang="en-GB" dirty="0"/>
          </a:p>
        </p:txBody>
      </p:sp>
      <p:sp>
        <p:nvSpPr>
          <p:cNvPr id="3" name="Inhaltsplatzhalter 2"/>
          <p:cNvSpPr>
            <a:spLocks noGrp="1"/>
          </p:cNvSpPr>
          <p:nvPr>
            <p:ph idx="1"/>
          </p:nvPr>
        </p:nvSpPr>
        <p:spPr>
          <a:xfrm>
            <a:off x="468000" y="2708497"/>
            <a:ext cx="7049381" cy="3528815"/>
          </a:xfrm>
        </p:spPr>
        <p:txBody>
          <a:bodyPr>
            <a:noAutofit/>
          </a:bodyPr>
          <a:lstStyle/>
          <a:p>
            <a:pPr marL="177800" indent="-177800" algn="just">
              <a:lnSpc>
                <a:spcPts val="2200"/>
              </a:lnSpc>
              <a:spcBef>
                <a:spcPts val="1200"/>
              </a:spcBef>
              <a:buFont typeface="Arial" pitchFamily="34" charset="0"/>
              <a:buChar char="•"/>
            </a:pPr>
            <a:r>
              <a:rPr lang="en-GB" sz="1600" dirty="0" smtClean="0"/>
              <a:t>The African </a:t>
            </a:r>
            <a:r>
              <a:rPr lang="en-GB" sz="1600" b="1" dirty="0" err="1" smtClean="0"/>
              <a:t>Electrotechnical</a:t>
            </a:r>
            <a:r>
              <a:rPr lang="en-GB" sz="1600" b="1" dirty="0" smtClean="0"/>
              <a:t> Standardisation Commission </a:t>
            </a:r>
            <a:r>
              <a:rPr lang="en-GB" sz="1600" dirty="0" smtClean="0"/>
              <a:t>(AFSEC) was established </a:t>
            </a:r>
            <a:r>
              <a:rPr lang="en-GB" sz="1600" b="1" dirty="0" smtClean="0"/>
              <a:t>in February 2008 </a:t>
            </a:r>
            <a:r>
              <a:rPr lang="en-GB" sz="1600" dirty="0" smtClean="0"/>
              <a:t>.</a:t>
            </a:r>
          </a:p>
          <a:p>
            <a:pPr marL="177800" indent="-177800" algn="just">
              <a:lnSpc>
                <a:spcPts val="2200"/>
              </a:lnSpc>
              <a:spcBef>
                <a:spcPts val="1200"/>
              </a:spcBef>
              <a:buFont typeface="Arial" pitchFamily="34" charset="0"/>
              <a:buChar char="•"/>
            </a:pPr>
            <a:r>
              <a:rPr lang="en-US" sz="1600" dirty="0" smtClean="0"/>
              <a:t>AFSEC</a:t>
            </a:r>
            <a:r>
              <a:rPr lang="en-US" sz="1600" b="1" dirty="0" smtClean="0"/>
              <a:t> identifies existing standards and prioritizes </a:t>
            </a:r>
            <a:br>
              <a:rPr lang="en-US" sz="1600" b="1" dirty="0" smtClean="0"/>
            </a:br>
            <a:r>
              <a:rPr lang="en-US" sz="1600" b="1" dirty="0" smtClean="0"/>
              <a:t>standards needs</a:t>
            </a:r>
            <a:r>
              <a:rPr lang="en-US" sz="1600" dirty="0" smtClean="0"/>
              <a:t>, and harmonizes existing standards through either the adoption of international standards; or where </a:t>
            </a:r>
            <a:br>
              <a:rPr lang="en-US" sz="1600" dirty="0" smtClean="0"/>
            </a:br>
            <a:r>
              <a:rPr lang="en-US" sz="1600" dirty="0" smtClean="0"/>
              <a:t>necessary their adaptation to African conditions.</a:t>
            </a:r>
          </a:p>
          <a:p>
            <a:pPr marL="177800" indent="-177800" algn="just">
              <a:lnSpc>
                <a:spcPts val="2200"/>
              </a:lnSpc>
              <a:spcBef>
                <a:spcPts val="1200"/>
              </a:spcBef>
              <a:buFont typeface="Arial" pitchFamily="34" charset="0"/>
              <a:buChar char="•"/>
            </a:pPr>
            <a:r>
              <a:rPr lang="en-GB" sz="1600" dirty="0" smtClean="0"/>
              <a:t>Common standards and conformity regimes in the </a:t>
            </a:r>
            <a:r>
              <a:rPr lang="en-GB" sz="1600" dirty="0" err="1" smtClean="0"/>
              <a:t>electrotechnical</a:t>
            </a:r>
            <a:r>
              <a:rPr lang="en-GB" sz="1600" dirty="0" smtClean="0"/>
              <a:t> area have a multiplier effect especially in electricity generation and transmission (power pools and common manufacturing facilities) and trading in electrical systems and in support of universal access to electricity.</a:t>
            </a:r>
            <a:endParaRPr lang="en-GB" sz="1600" dirty="0"/>
          </a:p>
        </p:txBody>
      </p:sp>
      <p:sp>
        <p:nvSpPr>
          <p:cNvPr id="6" name="Textfeld 5"/>
          <p:cNvSpPr txBox="1"/>
          <p:nvPr/>
        </p:nvSpPr>
        <p:spPr>
          <a:xfrm>
            <a:off x="8316416" y="6237312"/>
            <a:ext cx="827584" cy="261610"/>
          </a:xfrm>
          <a:prstGeom prst="rect">
            <a:avLst/>
          </a:prstGeom>
          <a:noFill/>
        </p:spPr>
        <p:txBody>
          <a:bodyPr wrap="square" rtlCol="0">
            <a:spAutoFit/>
          </a:bodyPr>
          <a:lstStyle/>
          <a:p>
            <a:pPr algn="ctr"/>
            <a:r>
              <a:rPr lang="de-DE" sz="1050" dirty="0" smtClean="0">
                <a:latin typeface="Arial" pitchFamily="34" charset="0"/>
                <a:cs typeface="Arial" pitchFamily="34" charset="0"/>
              </a:rPr>
              <a:t>16</a:t>
            </a:r>
            <a:endParaRPr lang="de-DE" sz="1050" dirty="0">
              <a:latin typeface="Arial" pitchFamily="34" charset="0"/>
              <a:cs typeface="Arial" pitchFamily="34" charset="0"/>
            </a:endParaRPr>
          </a:p>
        </p:txBody>
      </p:sp>
      <p:pic>
        <p:nvPicPr>
          <p:cNvPr id="23554" name="Picture 2"/>
          <p:cNvPicPr>
            <a:picLocks noChangeAspect="1" noChangeArrowheads="1"/>
          </p:cNvPicPr>
          <p:nvPr/>
        </p:nvPicPr>
        <p:blipFill>
          <a:blip r:embed="rId3" cstate="print"/>
          <a:stretch>
            <a:fillRect/>
          </a:stretch>
        </p:blipFill>
        <p:spPr bwMode="auto">
          <a:xfrm>
            <a:off x="6588224" y="908720"/>
            <a:ext cx="1858315" cy="1409997"/>
          </a:xfrm>
          <a:prstGeom prst="rect">
            <a:avLst/>
          </a:prstGeom>
          <a:noFill/>
          <a:ln w="9525">
            <a:noFill/>
            <a:miter lim="800000"/>
            <a:headEnd/>
            <a:tailEnd/>
          </a:ln>
          <a:effectLst>
            <a:outerShdw blurRad="101600" dist="63500" dir="3600000" algn="l" rotWithShape="0">
              <a:prstClr val="black">
                <a:alpha val="57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000" y="1700213"/>
            <a:ext cx="7704000" cy="774000"/>
          </a:xfrm>
        </p:spPr>
        <p:txBody>
          <a:bodyPr/>
          <a:lstStyle/>
          <a:p>
            <a:r>
              <a:rPr lang="en-GB" dirty="0" smtClean="0"/>
              <a:t>ARSO</a:t>
            </a:r>
            <a:endParaRPr lang="en-GB" dirty="0"/>
          </a:p>
        </p:txBody>
      </p:sp>
      <p:sp>
        <p:nvSpPr>
          <p:cNvPr id="3" name="Inhaltsplatzhalter 2"/>
          <p:cNvSpPr>
            <a:spLocks noGrp="1"/>
          </p:cNvSpPr>
          <p:nvPr>
            <p:ph idx="1"/>
          </p:nvPr>
        </p:nvSpPr>
        <p:spPr>
          <a:xfrm>
            <a:off x="468000" y="2366813"/>
            <a:ext cx="6624280" cy="3993307"/>
          </a:xfrm>
        </p:spPr>
        <p:txBody>
          <a:bodyPr>
            <a:noAutofit/>
          </a:bodyPr>
          <a:lstStyle/>
          <a:p>
            <a:pPr>
              <a:lnSpc>
                <a:spcPts val="2200"/>
              </a:lnSpc>
              <a:spcBef>
                <a:spcPts val="1200"/>
              </a:spcBef>
            </a:pPr>
            <a:r>
              <a:rPr lang="en-GB" sz="1600" b="1" dirty="0" smtClean="0"/>
              <a:t>The African Organisation for Standardisation </a:t>
            </a:r>
          </a:p>
          <a:p>
            <a:pPr>
              <a:lnSpc>
                <a:spcPts val="2200"/>
              </a:lnSpc>
              <a:spcBef>
                <a:spcPts val="1200"/>
              </a:spcBef>
            </a:pPr>
            <a:r>
              <a:rPr lang="en-GB" sz="1600" dirty="0" smtClean="0"/>
              <a:t/>
            </a:r>
            <a:br>
              <a:rPr lang="en-GB" sz="1600" dirty="0" smtClean="0"/>
            </a:br>
            <a:r>
              <a:rPr lang="en-GB" sz="1600" dirty="0" smtClean="0"/>
              <a:t>(ARSO) in her current state is Africa’s intergovernmental </a:t>
            </a:r>
            <a:br>
              <a:rPr lang="en-GB" sz="1600" dirty="0" smtClean="0"/>
            </a:br>
            <a:r>
              <a:rPr lang="en-GB" sz="1600" dirty="0" smtClean="0"/>
              <a:t>standards body </a:t>
            </a:r>
            <a:r>
              <a:rPr lang="en-GB" sz="1600" b="1" dirty="0" smtClean="0"/>
              <a:t>formed in 1977</a:t>
            </a:r>
            <a:r>
              <a:rPr lang="en-GB" sz="1600" dirty="0" smtClean="0"/>
              <a:t>.</a:t>
            </a:r>
          </a:p>
          <a:p>
            <a:pPr marL="177800" indent="-177800" algn="just">
              <a:lnSpc>
                <a:spcPts val="2200"/>
              </a:lnSpc>
              <a:spcBef>
                <a:spcPts val="1200"/>
              </a:spcBef>
              <a:buFont typeface="Arial" pitchFamily="34" charset="0"/>
              <a:buChar char="•"/>
            </a:pPr>
            <a:r>
              <a:rPr lang="en-GB" sz="1600" dirty="0" smtClean="0"/>
              <a:t>ARSO </a:t>
            </a:r>
            <a:r>
              <a:rPr lang="en-GB" sz="1600" b="1" dirty="0" smtClean="0"/>
              <a:t>develops tools for standards development, standards harmonization and implementation of these systems</a:t>
            </a:r>
            <a:r>
              <a:rPr lang="en-GB" sz="1600" dirty="0" smtClean="0"/>
              <a:t> to enhance Africa’s internal trading capacity, increase Africa’s product and service competitiveness globally and uplift the welfare of African consumers. </a:t>
            </a:r>
            <a:endParaRPr lang="de-DE" sz="1600" dirty="0" smtClean="0"/>
          </a:p>
          <a:p>
            <a:pPr marL="177800" indent="-177800" algn="just">
              <a:lnSpc>
                <a:spcPts val="2200"/>
              </a:lnSpc>
              <a:spcBef>
                <a:spcPts val="1200"/>
              </a:spcBef>
              <a:buFont typeface="Arial" pitchFamily="34" charset="0"/>
              <a:buChar char="•"/>
            </a:pPr>
            <a:r>
              <a:rPr lang="en-GB" sz="1600" dirty="0"/>
              <a:t>C</a:t>
            </a:r>
            <a:r>
              <a:rPr lang="en-GB" sz="1600" dirty="0" smtClean="0"/>
              <a:t>reating viable, sustainable and effective continental standardization infrastructure</a:t>
            </a:r>
            <a:r>
              <a:rPr lang="en-GB" sz="1600" dirty="0"/>
              <a:t>,</a:t>
            </a:r>
            <a:r>
              <a:rPr lang="en-GB" sz="1600" dirty="0" smtClean="0"/>
              <a:t> forms the basis for ARSO strategic direction.</a:t>
            </a:r>
            <a:endParaRPr lang="de-DE" sz="1600" dirty="0" smtClean="0"/>
          </a:p>
          <a:p>
            <a:endParaRPr lang="en-GB" dirty="0"/>
          </a:p>
        </p:txBody>
      </p:sp>
      <p:pic>
        <p:nvPicPr>
          <p:cNvPr id="24578" name="Picture 2"/>
          <p:cNvPicPr>
            <a:picLocks noChangeAspect="1" noChangeArrowheads="1"/>
          </p:cNvPicPr>
          <p:nvPr/>
        </p:nvPicPr>
        <p:blipFill>
          <a:blip r:embed="rId3" cstate="print"/>
          <a:stretch>
            <a:fillRect/>
          </a:stretch>
        </p:blipFill>
        <p:spPr bwMode="auto">
          <a:xfrm>
            <a:off x="6624041" y="908720"/>
            <a:ext cx="1705675" cy="1584175"/>
          </a:xfrm>
          <a:prstGeom prst="rect">
            <a:avLst/>
          </a:prstGeom>
          <a:noFill/>
          <a:ln w="9525">
            <a:noFill/>
            <a:miter lim="800000"/>
            <a:headEnd/>
            <a:tailEnd/>
          </a:ln>
          <a:effectLst>
            <a:outerShdw blurRad="101600" dist="63500" dir="3600000" algn="l" rotWithShape="0">
              <a:prstClr val="black">
                <a:alpha val="57000"/>
              </a:prstClr>
            </a:outerShdw>
          </a:effectLst>
        </p:spPr>
      </p:pic>
      <p:sp>
        <p:nvSpPr>
          <p:cNvPr id="6" name="Textfeld 5"/>
          <p:cNvSpPr txBox="1"/>
          <p:nvPr/>
        </p:nvSpPr>
        <p:spPr>
          <a:xfrm>
            <a:off x="8316416" y="6237312"/>
            <a:ext cx="827584" cy="261610"/>
          </a:xfrm>
          <a:prstGeom prst="rect">
            <a:avLst/>
          </a:prstGeom>
          <a:noFill/>
        </p:spPr>
        <p:txBody>
          <a:bodyPr wrap="square" rtlCol="0">
            <a:spAutoFit/>
          </a:bodyPr>
          <a:lstStyle/>
          <a:p>
            <a:pPr algn="ctr"/>
            <a:r>
              <a:rPr lang="de-DE" sz="1050" dirty="0" smtClean="0">
                <a:latin typeface="Arial" pitchFamily="34" charset="0"/>
                <a:cs typeface="Arial" pitchFamily="34" charset="0"/>
              </a:rPr>
              <a:t>17</a:t>
            </a:r>
            <a:endParaRPr lang="de-DE"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052736"/>
            <a:ext cx="7704000" cy="576064"/>
          </a:xfrm>
        </p:spPr>
        <p:txBody>
          <a:bodyPr>
            <a:normAutofit/>
          </a:bodyPr>
          <a:lstStyle/>
          <a:p>
            <a:r>
              <a:rPr lang="en-GB" sz="2400" dirty="0" smtClean="0"/>
              <a:t>Link to International Quality Infrastructure</a:t>
            </a:r>
            <a:endParaRPr lang="en-GB" sz="2400" dirty="0"/>
          </a:p>
        </p:txBody>
      </p:sp>
      <p:sp>
        <p:nvSpPr>
          <p:cNvPr id="439" name="Textfeld 438"/>
          <p:cNvSpPr txBox="1"/>
          <p:nvPr/>
        </p:nvSpPr>
        <p:spPr>
          <a:xfrm>
            <a:off x="8316416" y="6237312"/>
            <a:ext cx="827584" cy="261610"/>
          </a:xfrm>
          <a:prstGeom prst="rect">
            <a:avLst/>
          </a:prstGeom>
          <a:noFill/>
        </p:spPr>
        <p:txBody>
          <a:bodyPr wrap="square" rtlCol="0">
            <a:spAutoFit/>
          </a:bodyPr>
          <a:lstStyle/>
          <a:p>
            <a:pPr algn="ctr"/>
            <a:r>
              <a:rPr lang="de-DE" sz="1050" dirty="0" smtClean="0">
                <a:latin typeface="Arial" pitchFamily="34" charset="0"/>
                <a:cs typeface="Arial" pitchFamily="34" charset="0"/>
              </a:rPr>
              <a:t>9</a:t>
            </a:r>
            <a:endParaRPr lang="de-DE" sz="1050" dirty="0">
              <a:latin typeface="Arial" pitchFamily="34" charset="0"/>
              <a:cs typeface="Arial" pitchFamily="34" charset="0"/>
            </a:endParaRPr>
          </a:p>
        </p:txBody>
      </p:sp>
      <p:pic>
        <p:nvPicPr>
          <p:cNvPr id="2052" name="Picture 4" descr="C:\Users\Marti_000\Documents\AFR QI\PAQI\PR Materials\PAQI_organigramm.jpg"/>
          <p:cNvPicPr>
            <a:picLocks noChangeAspect="1" noChangeArrowheads="1"/>
          </p:cNvPicPr>
          <p:nvPr/>
        </p:nvPicPr>
        <p:blipFill>
          <a:blip r:embed="rId3" cstate="print"/>
          <a:srcRect/>
          <a:stretch>
            <a:fillRect/>
          </a:stretch>
        </p:blipFill>
        <p:spPr bwMode="auto">
          <a:xfrm>
            <a:off x="86087" y="1844824"/>
            <a:ext cx="8182228" cy="46540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38"/>
          <p:cNvSpPr>
            <a:spLocks noChangeArrowheads="1"/>
          </p:cNvSpPr>
          <p:nvPr/>
        </p:nvSpPr>
        <p:spPr bwMode="auto">
          <a:xfrm>
            <a:off x="35496" y="1916832"/>
            <a:ext cx="8280920" cy="4941168"/>
          </a:xfrm>
          <a:prstGeom prst="rect">
            <a:avLst/>
          </a:prstGeom>
          <a:solidFill>
            <a:srgbClr val="FDD9A5"/>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 name="Titel 1"/>
          <p:cNvSpPr>
            <a:spLocks noGrp="1"/>
          </p:cNvSpPr>
          <p:nvPr>
            <p:ph type="title"/>
          </p:nvPr>
        </p:nvSpPr>
        <p:spPr>
          <a:xfrm>
            <a:off x="2027702" y="1128860"/>
            <a:ext cx="4853635" cy="504056"/>
          </a:xfrm>
        </p:spPr>
        <p:txBody>
          <a:bodyPr/>
          <a:lstStyle/>
          <a:p>
            <a:r>
              <a:rPr lang="en-GB" sz="2400" dirty="0" smtClean="0"/>
              <a:t>Integrated PAQI Structure</a:t>
            </a:r>
            <a:endParaRPr lang="en-GB" sz="2400" dirty="0"/>
          </a:p>
        </p:txBody>
      </p:sp>
      <p:grpSp>
        <p:nvGrpSpPr>
          <p:cNvPr id="20" name="Gruppieren 19"/>
          <p:cNvGrpSpPr/>
          <p:nvPr/>
        </p:nvGrpSpPr>
        <p:grpSpPr>
          <a:xfrm>
            <a:off x="859483" y="2564904"/>
            <a:ext cx="6276975" cy="996247"/>
            <a:chOff x="859483" y="2564904"/>
            <a:chExt cx="6276975" cy="996247"/>
          </a:xfrm>
        </p:grpSpPr>
        <p:pic>
          <p:nvPicPr>
            <p:cNvPr id="20555" name="Picture 1099"/>
            <p:cNvPicPr>
              <a:picLocks noChangeAspect="1" noChangeArrowheads="1"/>
            </p:cNvPicPr>
            <p:nvPr/>
          </p:nvPicPr>
          <p:blipFill>
            <a:blip r:embed="rId3" cstate="print"/>
            <a:srcRect/>
            <a:stretch>
              <a:fillRect/>
            </a:stretch>
          </p:blipFill>
          <p:spPr bwMode="auto">
            <a:xfrm>
              <a:off x="859483" y="2564904"/>
              <a:ext cx="6276975" cy="720725"/>
            </a:xfrm>
            <a:prstGeom prst="rect">
              <a:avLst/>
            </a:prstGeom>
            <a:noFill/>
            <a:ln w="9525">
              <a:noFill/>
              <a:miter lim="800000"/>
              <a:headEnd/>
              <a:tailEnd/>
            </a:ln>
            <a:effectLst/>
          </p:spPr>
        </p:pic>
        <p:pic>
          <p:nvPicPr>
            <p:cNvPr id="20556" name="Picture 1100"/>
            <p:cNvPicPr>
              <a:picLocks noChangeAspect="1" noChangeArrowheads="1"/>
            </p:cNvPicPr>
            <p:nvPr/>
          </p:nvPicPr>
          <p:blipFill>
            <a:blip r:embed="rId4" cstate="print"/>
            <a:srcRect/>
            <a:stretch>
              <a:fillRect/>
            </a:stretch>
          </p:blipFill>
          <p:spPr bwMode="auto">
            <a:xfrm>
              <a:off x="2267744" y="3335726"/>
              <a:ext cx="1484313" cy="225425"/>
            </a:xfrm>
            <a:prstGeom prst="rect">
              <a:avLst/>
            </a:prstGeom>
            <a:noFill/>
            <a:ln w="9525">
              <a:noFill/>
              <a:miter lim="800000"/>
              <a:headEnd/>
              <a:tailEnd/>
            </a:ln>
            <a:effectLst/>
          </p:spPr>
        </p:pic>
      </p:grpSp>
      <p:pic>
        <p:nvPicPr>
          <p:cNvPr id="20558" name="Picture 1102"/>
          <p:cNvPicPr>
            <a:picLocks noChangeAspect="1" noChangeArrowheads="1"/>
          </p:cNvPicPr>
          <p:nvPr/>
        </p:nvPicPr>
        <p:blipFill>
          <a:blip r:embed="rId5" cstate="print"/>
          <a:srcRect/>
          <a:stretch>
            <a:fillRect/>
          </a:stretch>
        </p:blipFill>
        <p:spPr bwMode="auto">
          <a:xfrm>
            <a:off x="5910676" y="3335726"/>
            <a:ext cx="619125" cy="225425"/>
          </a:xfrm>
          <a:prstGeom prst="rect">
            <a:avLst/>
          </a:prstGeom>
          <a:noFill/>
          <a:ln w="9525">
            <a:noFill/>
            <a:miter lim="800000"/>
            <a:headEnd/>
            <a:tailEnd/>
          </a:ln>
          <a:effectLst/>
        </p:spPr>
      </p:pic>
      <p:pic>
        <p:nvPicPr>
          <p:cNvPr id="20559" name="Picture 1103"/>
          <p:cNvPicPr>
            <a:picLocks noChangeAspect="1" noChangeArrowheads="1"/>
          </p:cNvPicPr>
          <p:nvPr/>
        </p:nvPicPr>
        <p:blipFill>
          <a:blip r:embed="rId6" cstate="print"/>
          <a:srcRect/>
          <a:stretch>
            <a:fillRect/>
          </a:stretch>
        </p:blipFill>
        <p:spPr bwMode="auto">
          <a:xfrm>
            <a:off x="919500" y="3561151"/>
            <a:ext cx="4398963" cy="720725"/>
          </a:xfrm>
          <a:prstGeom prst="rect">
            <a:avLst/>
          </a:prstGeom>
          <a:noFill/>
          <a:ln w="9525">
            <a:noFill/>
            <a:miter lim="800000"/>
            <a:headEnd/>
            <a:tailEnd/>
          </a:ln>
          <a:effectLst/>
        </p:spPr>
      </p:pic>
      <p:pic>
        <p:nvPicPr>
          <p:cNvPr id="20560" name="Picture 1104"/>
          <p:cNvPicPr>
            <a:picLocks noChangeAspect="1" noChangeArrowheads="1"/>
          </p:cNvPicPr>
          <p:nvPr/>
        </p:nvPicPr>
        <p:blipFill>
          <a:blip r:embed="rId7" cstate="print"/>
          <a:srcRect/>
          <a:stretch>
            <a:fillRect/>
          </a:stretch>
        </p:blipFill>
        <p:spPr bwMode="auto">
          <a:xfrm>
            <a:off x="5270135" y="3863471"/>
            <a:ext cx="236537" cy="349250"/>
          </a:xfrm>
          <a:prstGeom prst="rect">
            <a:avLst/>
          </a:prstGeom>
          <a:noFill/>
          <a:ln w="9525">
            <a:noFill/>
            <a:miter lim="800000"/>
            <a:headEnd/>
            <a:tailEnd/>
          </a:ln>
          <a:effectLst/>
        </p:spPr>
      </p:pic>
      <p:grpSp>
        <p:nvGrpSpPr>
          <p:cNvPr id="19" name="Gruppieren 18"/>
          <p:cNvGrpSpPr/>
          <p:nvPr/>
        </p:nvGrpSpPr>
        <p:grpSpPr>
          <a:xfrm>
            <a:off x="755576" y="4301951"/>
            <a:ext cx="4751096" cy="1143273"/>
            <a:chOff x="816951" y="4335628"/>
            <a:chExt cx="4432300" cy="966225"/>
          </a:xfrm>
        </p:grpSpPr>
        <p:pic>
          <p:nvPicPr>
            <p:cNvPr id="20562" name="Picture 1106"/>
            <p:cNvPicPr>
              <a:picLocks noChangeAspect="1" noChangeArrowheads="1"/>
            </p:cNvPicPr>
            <p:nvPr/>
          </p:nvPicPr>
          <p:blipFill>
            <a:blip r:embed="rId8" cstate="print"/>
            <a:srcRect/>
            <a:stretch>
              <a:fillRect/>
            </a:stretch>
          </p:blipFill>
          <p:spPr bwMode="auto">
            <a:xfrm>
              <a:off x="1299741" y="4335628"/>
              <a:ext cx="3487737" cy="236537"/>
            </a:xfrm>
            <a:prstGeom prst="rect">
              <a:avLst/>
            </a:prstGeom>
            <a:noFill/>
            <a:ln w="9525">
              <a:noFill/>
              <a:miter lim="800000"/>
              <a:headEnd/>
              <a:tailEnd/>
            </a:ln>
            <a:effectLst/>
          </p:spPr>
        </p:pic>
        <p:pic>
          <p:nvPicPr>
            <p:cNvPr id="20563" name="Picture 1107"/>
            <p:cNvPicPr>
              <a:picLocks noChangeAspect="1" noChangeArrowheads="1"/>
            </p:cNvPicPr>
            <p:nvPr/>
          </p:nvPicPr>
          <p:blipFill>
            <a:blip r:embed="rId9" cstate="print"/>
            <a:srcRect/>
            <a:stretch>
              <a:fillRect/>
            </a:stretch>
          </p:blipFill>
          <p:spPr bwMode="auto">
            <a:xfrm>
              <a:off x="816951" y="4581128"/>
              <a:ext cx="4432300" cy="720725"/>
            </a:xfrm>
            <a:prstGeom prst="rect">
              <a:avLst/>
            </a:prstGeom>
            <a:noFill/>
            <a:ln w="9525">
              <a:noFill/>
              <a:miter lim="800000"/>
              <a:headEnd/>
              <a:tailEnd/>
            </a:ln>
            <a:effectLst/>
          </p:spPr>
        </p:pic>
      </p:grpSp>
      <p:sp>
        <p:nvSpPr>
          <p:cNvPr id="18" name="Textfeld 17"/>
          <p:cNvSpPr txBox="1"/>
          <p:nvPr/>
        </p:nvSpPr>
        <p:spPr>
          <a:xfrm>
            <a:off x="8316416" y="6237312"/>
            <a:ext cx="827584" cy="261610"/>
          </a:xfrm>
          <a:prstGeom prst="rect">
            <a:avLst/>
          </a:prstGeom>
          <a:noFill/>
        </p:spPr>
        <p:txBody>
          <a:bodyPr wrap="square" rtlCol="0">
            <a:spAutoFit/>
          </a:bodyPr>
          <a:lstStyle/>
          <a:p>
            <a:pPr algn="ctr"/>
            <a:r>
              <a:rPr lang="de-DE" sz="1050" dirty="0" smtClean="0">
                <a:latin typeface="Arial" pitchFamily="34" charset="0"/>
                <a:cs typeface="Arial" pitchFamily="34" charset="0"/>
              </a:rPr>
              <a:t>10</a:t>
            </a:r>
            <a:endParaRPr lang="de-DE" sz="1050" dirty="0">
              <a:latin typeface="Arial" pitchFamily="34" charset="0"/>
              <a:cs typeface="Arial" pitchFamily="34" charset="0"/>
            </a:endParaRPr>
          </a:p>
        </p:txBody>
      </p:sp>
      <p:grpSp>
        <p:nvGrpSpPr>
          <p:cNvPr id="20566" name="Group 1110"/>
          <p:cNvGrpSpPr>
            <a:grpSpLocks noChangeAspect="1"/>
          </p:cNvGrpSpPr>
          <p:nvPr/>
        </p:nvGrpSpPr>
        <p:grpSpPr bwMode="auto">
          <a:xfrm>
            <a:off x="5518150" y="3581400"/>
            <a:ext cx="1608138" cy="720725"/>
            <a:chOff x="3476" y="2256"/>
            <a:chExt cx="1013" cy="454"/>
          </a:xfrm>
        </p:grpSpPr>
        <p:sp>
          <p:nvSpPr>
            <p:cNvPr id="20565" name="AutoShape 1109"/>
            <p:cNvSpPr>
              <a:spLocks noChangeAspect="1" noChangeArrowheads="1" noTextEdit="1"/>
            </p:cNvSpPr>
            <p:nvPr/>
          </p:nvSpPr>
          <p:spPr bwMode="auto">
            <a:xfrm>
              <a:off x="3476" y="2256"/>
              <a:ext cx="1013" cy="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67" name="Rectangle 1111"/>
            <p:cNvSpPr>
              <a:spLocks noChangeArrowheads="1"/>
            </p:cNvSpPr>
            <p:nvPr/>
          </p:nvSpPr>
          <p:spPr bwMode="auto">
            <a:xfrm>
              <a:off x="3478" y="2256"/>
              <a:ext cx="1011" cy="454"/>
            </a:xfrm>
            <a:prstGeom prst="rect">
              <a:avLst/>
            </a:prstGeom>
            <a:solidFill>
              <a:srgbClr val="EE7F00"/>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68" name="Freeform 1112"/>
            <p:cNvSpPr>
              <a:spLocks/>
            </p:cNvSpPr>
            <p:nvPr/>
          </p:nvSpPr>
          <p:spPr bwMode="auto">
            <a:xfrm>
              <a:off x="3563" y="2384"/>
              <a:ext cx="40" cy="64"/>
            </a:xfrm>
            <a:custGeom>
              <a:avLst/>
              <a:gdLst/>
              <a:ahLst/>
              <a:cxnLst>
                <a:cxn ang="0">
                  <a:pos x="0" y="27"/>
                </a:cxn>
                <a:cxn ang="0">
                  <a:pos x="0" y="24"/>
                </a:cxn>
                <a:cxn ang="0">
                  <a:pos x="2" y="24"/>
                </a:cxn>
                <a:cxn ang="0">
                  <a:pos x="3" y="24"/>
                </a:cxn>
                <a:cxn ang="0">
                  <a:pos x="3" y="3"/>
                </a:cxn>
                <a:cxn ang="0">
                  <a:pos x="2" y="3"/>
                </a:cxn>
                <a:cxn ang="0">
                  <a:pos x="0" y="3"/>
                </a:cxn>
                <a:cxn ang="0">
                  <a:pos x="0" y="0"/>
                </a:cxn>
                <a:cxn ang="0">
                  <a:pos x="11" y="0"/>
                </a:cxn>
                <a:cxn ang="0">
                  <a:pos x="11" y="3"/>
                </a:cxn>
                <a:cxn ang="0">
                  <a:pos x="9" y="3"/>
                </a:cxn>
                <a:cxn ang="0">
                  <a:pos x="8" y="3"/>
                </a:cxn>
                <a:cxn ang="0">
                  <a:pos x="8" y="23"/>
                </a:cxn>
                <a:cxn ang="0">
                  <a:pos x="14" y="23"/>
                </a:cxn>
                <a:cxn ang="0">
                  <a:pos x="14" y="20"/>
                </a:cxn>
                <a:cxn ang="0">
                  <a:pos x="17" y="20"/>
                </a:cxn>
                <a:cxn ang="0">
                  <a:pos x="17" y="27"/>
                </a:cxn>
                <a:cxn ang="0">
                  <a:pos x="0" y="27"/>
                </a:cxn>
              </a:cxnLst>
              <a:rect l="0" t="0" r="r" b="b"/>
              <a:pathLst>
                <a:path w="17" h="27">
                  <a:moveTo>
                    <a:pt x="0" y="27"/>
                  </a:moveTo>
                  <a:cubicBezTo>
                    <a:pt x="0" y="24"/>
                    <a:pt x="0" y="24"/>
                    <a:pt x="0" y="24"/>
                  </a:cubicBezTo>
                  <a:cubicBezTo>
                    <a:pt x="0" y="24"/>
                    <a:pt x="1" y="24"/>
                    <a:pt x="2" y="24"/>
                  </a:cubicBezTo>
                  <a:cubicBezTo>
                    <a:pt x="2" y="24"/>
                    <a:pt x="3" y="24"/>
                    <a:pt x="3" y="24"/>
                  </a:cubicBezTo>
                  <a:cubicBezTo>
                    <a:pt x="3" y="3"/>
                    <a:pt x="3" y="3"/>
                    <a:pt x="3" y="3"/>
                  </a:cubicBezTo>
                  <a:cubicBezTo>
                    <a:pt x="3" y="3"/>
                    <a:pt x="2" y="3"/>
                    <a:pt x="2" y="3"/>
                  </a:cubicBezTo>
                  <a:cubicBezTo>
                    <a:pt x="1" y="3"/>
                    <a:pt x="0" y="3"/>
                    <a:pt x="0" y="3"/>
                  </a:cubicBezTo>
                  <a:cubicBezTo>
                    <a:pt x="0" y="0"/>
                    <a:pt x="0" y="0"/>
                    <a:pt x="0" y="0"/>
                  </a:cubicBezTo>
                  <a:cubicBezTo>
                    <a:pt x="11" y="0"/>
                    <a:pt x="11" y="0"/>
                    <a:pt x="11" y="0"/>
                  </a:cubicBezTo>
                  <a:cubicBezTo>
                    <a:pt x="11" y="3"/>
                    <a:pt x="11" y="3"/>
                    <a:pt x="11" y="3"/>
                  </a:cubicBezTo>
                  <a:cubicBezTo>
                    <a:pt x="11" y="3"/>
                    <a:pt x="10" y="3"/>
                    <a:pt x="9" y="3"/>
                  </a:cubicBezTo>
                  <a:cubicBezTo>
                    <a:pt x="9" y="3"/>
                    <a:pt x="8" y="3"/>
                    <a:pt x="8" y="3"/>
                  </a:cubicBezTo>
                  <a:cubicBezTo>
                    <a:pt x="8" y="23"/>
                    <a:pt x="8" y="23"/>
                    <a:pt x="8" y="23"/>
                  </a:cubicBezTo>
                  <a:cubicBezTo>
                    <a:pt x="14" y="23"/>
                    <a:pt x="14" y="23"/>
                    <a:pt x="14" y="23"/>
                  </a:cubicBezTo>
                  <a:cubicBezTo>
                    <a:pt x="14" y="22"/>
                    <a:pt x="14" y="21"/>
                    <a:pt x="14" y="20"/>
                  </a:cubicBezTo>
                  <a:cubicBezTo>
                    <a:pt x="17" y="20"/>
                    <a:pt x="17" y="20"/>
                    <a:pt x="17" y="20"/>
                  </a:cubicBezTo>
                  <a:cubicBezTo>
                    <a:pt x="17" y="27"/>
                    <a:pt x="17" y="27"/>
                    <a:pt x="17" y="27"/>
                  </a:cubicBezTo>
                  <a:lnTo>
                    <a:pt x="0"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69" name="Freeform 1113"/>
            <p:cNvSpPr>
              <a:spLocks noEditPoints="1"/>
            </p:cNvSpPr>
            <p:nvPr/>
          </p:nvSpPr>
          <p:spPr bwMode="auto">
            <a:xfrm>
              <a:off x="3608" y="2381"/>
              <a:ext cx="26" cy="67"/>
            </a:xfrm>
            <a:custGeom>
              <a:avLst/>
              <a:gdLst/>
              <a:ahLst/>
              <a:cxnLst>
                <a:cxn ang="0">
                  <a:pos x="0" y="28"/>
                </a:cxn>
                <a:cxn ang="0">
                  <a:pos x="0" y="25"/>
                </a:cxn>
                <a:cxn ang="0">
                  <a:pos x="2" y="25"/>
                </a:cxn>
                <a:cxn ang="0">
                  <a:pos x="4" y="25"/>
                </a:cxn>
                <a:cxn ang="0">
                  <a:pos x="4" y="11"/>
                </a:cxn>
                <a:cxn ang="0">
                  <a:pos x="2" y="11"/>
                </a:cxn>
                <a:cxn ang="0">
                  <a:pos x="0" y="11"/>
                </a:cxn>
                <a:cxn ang="0">
                  <a:pos x="0" y="8"/>
                </a:cxn>
                <a:cxn ang="0">
                  <a:pos x="4" y="8"/>
                </a:cxn>
                <a:cxn ang="0">
                  <a:pos x="8" y="8"/>
                </a:cxn>
                <a:cxn ang="0">
                  <a:pos x="8" y="25"/>
                </a:cxn>
                <a:cxn ang="0">
                  <a:pos x="10" y="25"/>
                </a:cxn>
                <a:cxn ang="0">
                  <a:pos x="11" y="25"/>
                </a:cxn>
                <a:cxn ang="0">
                  <a:pos x="11" y="28"/>
                </a:cxn>
                <a:cxn ang="0">
                  <a:pos x="0" y="28"/>
                </a:cxn>
                <a:cxn ang="0">
                  <a:pos x="8" y="4"/>
                </a:cxn>
                <a:cxn ang="0">
                  <a:pos x="6" y="5"/>
                </a:cxn>
                <a:cxn ang="0">
                  <a:pos x="4" y="4"/>
                </a:cxn>
                <a:cxn ang="0">
                  <a:pos x="3" y="2"/>
                </a:cxn>
                <a:cxn ang="0">
                  <a:pos x="4" y="0"/>
                </a:cxn>
                <a:cxn ang="0">
                  <a:pos x="6" y="0"/>
                </a:cxn>
                <a:cxn ang="0">
                  <a:pos x="8" y="0"/>
                </a:cxn>
                <a:cxn ang="0">
                  <a:pos x="9" y="2"/>
                </a:cxn>
                <a:cxn ang="0">
                  <a:pos x="8" y="4"/>
                </a:cxn>
              </a:cxnLst>
              <a:rect l="0" t="0" r="r" b="b"/>
              <a:pathLst>
                <a:path w="11" h="28">
                  <a:moveTo>
                    <a:pt x="0" y="28"/>
                  </a:moveTo>
                  <a:cubicBezTo>
                    <a:pt x="0" y="25"/>
                    <a:pt x="0" y="25"/>
                    <a:pt x="0" y="25"/>
                  </a:cubicBezTo>
                  <a:cubicBezTo>
                    <a:pt x="1" y="25"/>
                    <a:pt x="1" y="25"/>
                    <a:pt x="2" y="25"/>
                  </a:cubicBezTo>
                  <a:cubicBezTo>
                    <a:pt x="2" y="25"/>
                    <a:pt x="3" y="25"/>
                    <a:pt x="4" y="25"/>
                  </a:cubicBezTo>
                  <a:cubicBezTo>
                    <a:pt x="4" y="11"/>
                    <a:pt x="4" y="11"/>
                    <a:pt x="4" y="11"/>
                  </a:cubicBezTo>
                  <a:cubicBezTo>
                    <a:pt x="3" y="11"/>
                    <a:pt x="3" y="11"/>
                    <a:pt x="2" y="11"/>
                  </a:cubicBezTo>
                  <a:cubicBezTo>
                    <a:pt x="1" y="11"/>
                    <a:pt x="1" y="11"/>
                    <a:pt x="0" y="11"/>
                  </a:cubicBezTo>
                  <a:cubicBezTo>
                    <a:pt x="0" y="8"/>
                    <a:pt x="0" y="8"/>
                    <a:pt x="0" y="8"/>
                  </a:cubicBezTo>
                  <a:cubicBezTo>
                    <a:pt x="1" y="8"/>
                    <a:pt x="3" y="8"/>
                    <a:pt x="4" y="8"/>
                  </a:cubicBezTo>
                  <a:cubicBezTo>
                    <a:pt x="5" y="8"/>
                    <a:pt x="7" y="8"/>
                    <a:pt x="8" y="8"/>
                  </a:cubicBezTo>
                  <a:cubicBezTo>
                    <a:pt x="8" y="25"/>
                    <a:pt x="8" y="25"/>
                    <a:pt x="8" y="25"/>
                  </a:cubicBezTo>
                  <a:cubicBezTo>
                    <a:pt x="9" y="25"/>
                    <a:pt x="9" y="25"/>
                    <a:pt x="10" y="25"/>
                  </a:cubicBezTo>
                  <a:cubicBezTo>
                    <a:pt x="10" y="25"/>
                    <a:pt x="11" y="25"/>
                    <a:pt x="11" y="25"/>
                  </a:cubicBezTo>
                  <a:cubicBezTo>
                    <a:pt x="11" y="28"/>
                    <a:pt x="11" y="28"/>
                    <a:pt x="11" y="28"/>
                  </a:cubicBezTo>
                  <a:lnTo>
                    <a:pt x="0" y="28"/>
                  </a:lnTo>
                  <a:close/>
                  <a:moveTo>
                    <a:pt x="8" y="4"/>
                  </a:moveTo>
                  <a:cubicBezTo>
                    <a:pt x="7" y="5"/>
                    <a:pt x="7" y="5"/>
                    <a:pt x="6" y="5"/>
                  </a:cubicBezTo>
                  <a:cubicBezTo>
                    <a:pt x="5" y="5"/>
                    <a:pt x="4" y="5"/>
                    <a:pt x="4" y="4"/>
                  </a:cubicBezTo>
                  <a:cubicBezTo>
                    <a:pt x="3" y="4"/>
                    <a:pt x="3" y="3"/>
                    <a:pt x="3" y="2"/>
                  </a:cubicBezTo>
                  <a:cubicBezTo>
                    <a:pt x="3" y="2"/>
                    <a:pt x="3" y="1"/>
                    <a:pt x="4" y="0"/>
                  </a:cubicBezTo>
                  <a:cubicBezTo>
                    <a:pt x="4" y="0"/>
                    <a:pt x="5" y="0"/>
                    <a:pt x="6" y="0"/>
                  </a:cubicBezTo>
                  <a:cubicBezTo>
                    <a:pt x="7" y="0"/>
                    <a:pt x="7" y="0"/>
                    <a:pt x="8" y="0"/>
                  </a:cubicBezTo>
                  <a:cubicBezTo>
                    <a:pt x="8" y="1"/>
                    <a:pt x="9" y="2"/>
                    <a:pt x="9" y="2"/>
                  </a:cubicBezTo>
                  <a:cubicBezTo>
                    <a:pt x="9" y="3"/>
                    <a:pt x="8" y="4"/>
                    <a:pt x="8"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0" name="Freeform 1114"/>
            <p:cNvSpPr>
              <a:spLocks noEditPoints="1"/>
            </p:cNvSpPr>
            <p:nvPr/>
          </p:nvSpPr>
          <p:spPr bwMode="auto">
            <a:xfrm>
              <a:off x="3641" y="2400"/>
              <a:ext cx="45" cy="48"/>
            </a:xfrm>
            <a:custGeom>
              <a:avLst/>
              <a:gdLst/>
              <a:ahLst/>
              <a:cxnLst>
                <a:cxn ang="0">
                  <a:pos x="15" y="20"/>
                </a:cxn>
                <a:cxn ang="0">
                  <a:pos x="12" y="20"/>
                </a:cxn>
                <a:cxn ang="0">
                  <a:pos x="12" y="18"/>
                </a:cxn>
                <a:cxn ang="0">
                  <a:pos x="12" y="16"/>
                </a:cxn>
                <a:cxn ang="0">
                  <a:pos x="12" y="16"/>
                </a:cxn>
                <a:cxn ang="0">
                  <a:pos x="9" y="19"/>
                </a:cxn>
                <a:cxn ang="0">
                  <a:pos x="5" y="20"/>
                </a:cxn>
                <a:cxn ang="0">
                  <a:pos x="1" y="19"/>
                </a:cxn>
                <a:cxn ang="0">
                  <a:pos x="0" y="15"/>
                </a:cxn>
                <a:cxn ang="0">
                  <a:pos x="1" y="12"/>
                </a:cxn>
                <a:cxn ang="0">
                  <a:pos x="3" y="10"/>
                </a:cxn>
                <a:cxn ang="0">
                  <a:pos x="7" y="9"/>
                </a:cxn>
                <a:cxn ang="0">
                  <a:pos x="11" y="8"/>
                </a:cxn>
                <a:cxn ang="0">
                  <a:pos x="11" y="7"/>
                </a:cxn>
                <a:cxn ang="0">
                  <a:pos x="11" y="4"/>
                </a:cxn>
                <a:cxn ang="0">
                  <a:pos x="7" y="3"/>
                </a:cxn>
                <a:cxn ang="0">
                  <a:pos x="4" y="3"/>
                </a:cxn>
                <a:cxn ang="0">
                  <a:pos x="4" y="5"/>
                </a:cxn>
                <a:cxn ang="0">
                  <a:pos x="4" y="6"/>
                </a:cxn>
                <a:cxn ang="0">
                  <a:pos x="1" y="6"/>
                </a:cxn>
                <a:cxn ang="0">
                  <a:pos x="1" y="1"/>
                </a:cxn>
                <a:cxn ang="0">
                  <a:pos x="4" y="0"/>
                </a:cxn>
                <a:cxn ang="0">
                  <a:pos x="8" y="0"/>
                </a:cxn>
                <a:cxn ang="0">
                  <a:pos x="12" y="0"/>
                </a:cxn>
                <a:cxn ang="0">
                  <a:pos x="14" y="1"/>
                </a:cxn>
                <a:cxn ang="0">
                  <a:pos x="15" y="3"/>
                </a:cxn>
                <a:cxn ang="0">
                  <a:pos x="16" y="6"/>
                </a:cxn>
                <a:cxn ang="0">
                  <a:pos x="16" y="17"/>
                </a:cxn>
                <a:cxn ang="0">
                  <a:pos x="17" y="17"/>
                </a:cxn>
                <a:cxn ang="0">
                  <a:pos x="19" y="17"/>
                </a:cxn>
                <a:cxn ang="0">
                  <a:pos x="19" y="20"/>
                </a:cxn>
                <a:cxn ang="0">
                  <a:pos x="15" y="20"/>
                </a:cxn>
                <a:cxn ang="0">
                  <a:pos x="11" y="11"/>
                </a:cxn>
                <a:cxn ang="0">
                  <a:pos x="8" y="11"/>
                </a:cxn>
                <a:cxn ang="0">
                  <a:pos x="5" y="12"/>
                </a:cxn>
                <a:cxn ang="0">
                  <a:pos x="4" y="13"/>
                </a:cxn>
                <a:cxn ang="0">
                  <a:pos x="4" y="14"/>
                </a:cxn>
                <a:cxn ang="0">
                  <a:pos x="5" y="16"/>
                </a:cxn>
                <a:cxn ang="0">
                  <a:pos x="7" y="17"/>
                </a:cxn>
                <a:cxn ang="0">
                  <a:pos x="9" y="16"/>
                </a:cxn>
                <a:cxn ang="0">
                  <a:pos x="10" y="15"/>
                </a:cxn>
                <a:cxn ang="0">
                  <a:pos x="11" y="13"/>
                </a:cxn>
                <a:cxn ang="0">
                  <a:pos x="11" y="11"/>
                </a:cxn>
              </a:cxnLst>
              <a:rect l="0" t="0" r="r" b="b"/>
              <a:pathLst>
                <a:path w="19" h="20">
                  <a:moveTo>
                    <a:pt x="15" y="20"/>
                  </a:moveTo>
                  <a:cubicBezTo>
                    <a:pt x="14" y="20"/>
                    <a:pt x="13" y="20"/>
                    <a:pt x="12" y="20"/>
                  </a:cubicBezTo>
                  <a:cubicBezTo>
                    <a:pt x="12" y="19"/>
                    <a:pt x="12" y="19"/>
                    <a:pt x="12" y="18"/>
                  </a:cubicBezTo>
                  <a:cubicBezTo>
                    <a:pt x="12" y="17"/>
                    <a:pt x="12" y="17"/>
                    <a:pt x="12" y="16"/>
                  </a:cubicBezTo>
                  <a:cubicBezTo>
                    <a:pt x="12" y="16"/>
                    <a:pt x="12" y="16"/>
                    <a:pt x="12" y="16"/>
                  </a:cubicBezTo>
                  <a:cubicBezTo>
                    <a:pt x="11" y="17"/>
                    <a:pt x="11" y="18"/>
                    <a:pt x="9" y="19"/>
                  </a:cubicBezTo>
                  <a:cubicBezTo>
                    <a:pt x="8" y="20"/>
                    <a:pt x="7" y="20"/>
                    <a:pt x="5" y="20"/>
                  </a:cubicBezTo>
                  <a:cubicBezTo>
                    <a:pt x="4" y="20"/>
                    <a:pt x="2" y="20"/>
                    <a:pt x="1" y="19"/>
                  </a:cubicBezTo>
                  <a:cubicBezTo>
                    <a:pt x="0" y="18"/>
                    <a:pt x="0" y="17"/>
                    <a:pt x="0" y="15"/>
                  </a:cubicBezTo>
                  <a:cubicBezTo>
                    <a:pt x="0" y="14"/>
                    <a:pt x="0" y="13"/>
                    <a:pt x="1" y="12"/>
                  </a:cubicBezTo>
                  <a:cubicBezTo>
                    <a:pt x="1" y="11"/>
                    <a:pt x="2" y="10"/>
                    <a:pt x="3" y="10"/>
                  </a:cubicBezTo>
                  <a:cubicBezTo>
                    <a:pt x="4" y="9"/>
                    <a:pt x="5" y="9"/>
                    <a:pt x="7" y="9"/>
                  </a:cubicBezTo>
                  <a:cubicBezTo>
                    <a:pt x="8" y="8"/>
                    <a:pt x="10" y="8"/>
                    <a:pt x="11" y="8"/>
                  </a:cubicBezTo>
                  <a:cubicBezTo>
                    <a:pt x="11" y="7"/>
                    <a:pt x="11" y="7"/>
                    <a:pt x="11" y="7"/>
                  </a:cubicBezTo>
                  <a:cubicBezTo>
                    <a:pt x="11" y="5"/>
                    <a:pt x="11" y="4"/>
                    <a:pt x="11" y="4"/>
                  </a:cubicBezTo>
                  <a:cubicBezTo>
                    <a:pt x="10" y="3"/>
                    <a:pt x="9" y="3"/>
                    <a:pt x="7" y="3"/>
                  </a:cubicBezTo>
                  <a:cubicBezTo>
                    <a:pt x="6" y="3"/>
                    <a:pt x="5" y="3"/>
                    <a:pt x="4" y="3"/>
                  </a:cubicBezTo>
                  <a:cubicBezTo>
                    <a:pt x="4" y="4"/>
                    <a:pt x="4" y="4"/>
                    <a:pt x="4" y="5"/>
                  </a:cubicBezTo>
                  <a:cubicBezTo>
                    <a:pt x="4" y="5"/>
                    <a:pt x="4" y="6"/>
                    <a:pt x="4" y="6"/>
                  </a:cubicBezTo>
                  <a:cubicBezTo>
                    <a:pt x="1" y="6"/>
                    <a:pt x="1" y="6"/>
                    <a:pt x="1" y="6"/>
                  </a:cubicBezTo>
                  <a:cubicBezTo>
                    <a:pt x="1" y="1"/>
                    <a:pt x="1" y="1"/>
                    <a:pt x="1" y="1"/>
                  </a:cubicBezTo>
                  <a:cubicBezTo>
                    <a:pt x="2" y="0"/>
                    <a:pt x="3" y="0"/>
                    <a:pt x="4" y="0"/>
                  </a:cubicBezTo>
                  <a:cubicBezTo>
                    <a:pt x="5" y="0"/>
                    <a:pt x="7" y="0"/>
                    <a:pt x="8" y="0"/>
                  </a:cubicBezTo>
                  <a:cubicBezTo>
                    <a:pt x="9" y="0"/>
                    <a:pt x="11" y="0"/>
                    <a:pt x="12" y="0"/>
                  </a:cubicBezTo>
                  <a:cubicBezTo>
                    <a:pt x="13" y="0"/>
                    <a:pt x="14" y="1"/>
                    <a:pt x="14" y="1"/>
                  </a:cubicBezTo>
                  <a:cubicBezTo>
                    <a:pt x="15" y="2"/>
                    <a:pt x="15" y="3"/>
                    <a:pt x="15" y="3"/>
                  </a:cubicBezTo>
                  <a:cubicBezTo>
                    <a:pt x="16" y="4"/>
                    <a:pt x="16" y="5"/>
                    <a:pt x="16" y="6"/>
                  </a:cubicBezTo>
                  <a:cubicBezTo>
                    <a:pt x="16" y="17"/>
                    <a:pt x="16" y="17"/>
                    <a:pt x="16" y="17"/>
                  </a:cubicBezTo>
                  <a:cubicBezTo>
                    <a:pt x="16" y="17"/>
                    <a:pt x="17" y="17"/>
                    <a:pt x="17" y="17"/>
                  </a:cubicBezTo>
                  <a:cubicBezTo>
                    <a:pt x="18" y="17"/>
                    <a:pt x="19" y="17"/>
                    <a:pt x="19" y="17"/>
                  </a:cubicBezTo>
                  <a:cubicBezTo>
                    <a:pt x="19" y="20"/>
                    <a:pt x="19" y="20"/>
                    <a:pt x="19" y="20"/>
                  </a:cubicBezTo>
                  <a:cubicBezTo>
                    <a:pt x="18" y="20"/>
                    <a:pt x="17" y="20"/>
                    <a:pt x="15" y="20"/>
                  </a:cubicBezTo>
                  <a:close/>
                  <a:moveTo>
                    <a:pt x="11" y="11"/>
                  </a:moveTo>
                  <a:cubicBezTo>
                    <a:pt x="10" y="11"/>
                    <a:pt x="9" y="11"/>
                    <a:pt x="8" y="11"/>
                  </a:cubicBezTo>
                  <a:cubicBezTo>
                    <a:pt x="7" y="11"/>
                    <a:pt x="6" y="12"/>
                    <a:pt x="5" y="12"/>
                  </a:cubicBezTo>
                  <a:cubicBezTo>
                    <a:pt x="5" y="12"/>
                    <a:pt x="4" y="13"/>
                    <a:pt x="4" y="13"/>
                  </a:cubicBezTo>
                  <a:cubicBezTo>
                    <a:pt x="4" y="13"/>
                    <a:pt x="4" y="14"/>
                    <a:pt x="4" y="14"/>
                  </a:cubicBezTo>
                  <a:cubicBezTo>
                    <a:pt x="4" y="15"/>
                    <a:pt x="4" y="16"/>
                    <a:pt x="5" y="16"/>
                  </a:cubicBezTo>
                  <a:cubicBezTo>
                    <a:pt x="5" y="17"/>
                    <a:pt x="6" y="17"/>
                    <a:pt x="7" y="17"/>
                  </a:cubicBezTo>
                  <a:cubicBezTo>
                    <a:pt x="7" y="17"/>
                    <a:pt x="8" y="17"/>
                    <a:pt x="9" y="16"/>
                  </a:cubicBezTo>
                  <a:cubicBezTo>
                    <a:pt x="9" y="16"/>
                    <a:pt x="10" y="16"/>
                    <a:pt x="10" y="15"/>
                  </a:cubicBezTo>
                  <a:cubicBezTo>
                    <a:pt x="11" y="15"/>
                    <a:pt x="11" y="14"/>
                    <a:pt x="11" y="13"/>
                  </a:cubicBezTo>
                  <a:cubicBezTo>
                    <a:pt x="11" y="13"/>
                    <a:pt x="11" y="12"/>
                    <a:pt x="11"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1" name="Freeform 1115"/>
            <p:cNvSpPr>
              <a:spLocks noEditPoints="1"/>
            </p:cNvSpPr>
            <p:nvPr/>
          </p:nvSpPr>
          <p:spPr bwMode="auto">
            <a:xfrm>
              <a:off x="3691" y="2381"/>
              <a:ext cx="26" cy="67"/>
            </a:xfrm>
            <a:custGeom>
              <a:avLst/>
              <a:gdLst/>
              <a:ahLst/>
              <a:cxnLst>
                <a:cxn ang="0">
                  <a:pos x="0" y="28"/>
                </a:cxn>
                <a:cxn ang="0">
                  <a:pos x="0" y="25"/>
                </a:cxn>
                <a:cxn ang="0">
                  <a:pos x="2" y="25"/>
                </a:cxn>
                <a:cxn ang="0">
                  <a:pos x="3" y="25"/>
                </a:cxn>
                <a:cxn ang="0">
                  <a:pos x="3" y="11"/>
                </a:cxn>
                <a:cxn ang="0">
                  <a:pos x="2" y="11"/>
                </a:cxn>
                <a:cxn ang="0">
                  <a:pos x="0" y="11"/>
                </a:cxn>
                <a:cxn ang="0">
                  <a:pos x="0" y="8"/>
                </a:cxn>
                <a:cxn ang="0">
                  <a:pos x="4" y="8"/>
                </a:cxn>
                <a:cxn ang="0">
                  <a:pos x="8" y="8"/>
                </a:cxn>
                <a:cxn ang="0">
                  <a:pos x="8" y="25"/>
                </a:cxn>
                <a:cxn ang="0">
                  <a:pos x="9" y="25"/>
                </a:cxn>
                <a:cxn ang="0">
                  <a:pos x="11" y="25"/>
                </a:cxn>
                <a:cxn ang="0">
                  <a:pos x="11" y="28"/>
                </a:cxn>
                <a:cxn ang="0">
                  <a:pos x="0" y="28"/>
                </a:cxn>
                <a:cxn ang="0">
                  <a:pos x="8" y="4"/>
                </a:cxn>
                <a:cxn ang="0">
                  <a:pos x="6" y="5"/>
                </a:cxn>
                <a:cxn ang="0">
                  <a:pos x="4" y="4"/>
                </a:cxn>
                <a:cxn ang="0">
                  <a:pos x="3" y="2"/>
                </a:cxn>
                <a:cxn ang="0">
                  <a:pos x="4" y="0"/>
                </a:cxn>
                <a:cxn ang="0">
                  <a:pos x="6" y="0"/>
                </a:cxn>
                <a:cxn ang="0">
                  <a:pos x="8" y="0"/>
                </a:cxn>
                <a:cxn ang="0">
                  <a:pos x="8" y="2"/>
                </a:cxn>
                <a:cxn ang="0">
                  <a:pos x="8" y="4"/>
                </a:cxn>
              </a:cxnLst>
              <a:rect l="0" t="0" r="r" b="b"/>
              <a:pathLst>
                <a:path w="11" h="28">
                  <a:moveTo>
                    <a:pt x="0" y="28"/>
                  </a:moveTo>
                  <a:cubicBezTo>
                    <a:pt x="0" y="25"/>
                    <a:pt x="0" y="25"/>
                    <a:pt x="0" y="25"/>
                  </a:cubicBezTo>
                  <a:cubicBezTo>
                    <a:pt x="0" y="25"/>
                    <a:pt x="1" y="25"/>
                    <a:pt x="2" y="25"/>
                  </a:cubicBezTo>
                  <a:cubicBezTo>
                    <a:pt x="2" y="25"/>
                    <a:pt x="3" y="25"/>
                    <a:pt x="3" y="25"/>
                  </a:cubicBezTo>
                  <a:cubicBezTo>
                    <a:pt x="3" y="11"/>
                    <a:pt x="3" y="11"/>
                    <a:pt x="3" y="11"/>
                  </a:cubicBezTo>
                  <a:cubicBezTo>
                    <a:pt x="3" y="11"/>
                    <a:pt x="2" y="11"/>
                    <a:pt x="2" y="11"/>
                  </a:cubicBezTo>
                  <a:cubicBezTo>
                    <a:pt x="1" y="11"/>
                    <a:pt x="1" y="11"/>
                    <a:pt x="0" y="11"/>
                  </a:cubicBezTo>
                  <a:cubicBezTo>
                    <a:pt x="0" y="8"/>
                    <a:pt x="0" y="8"/>
                    <a:pt x="0" y="8"/>
                  </a:cubicBezTo>
                  <a:cubicBezTo>
                    <a:pt x="1" y="8"/>
                    <a:pt x="2" y="8"/>
                    <a:pt x="4" y="8"/>
                  </a:cubicBezTo>
                  <a:cubicBezTo>
                    <a:pt x="5" y="8"/>
                    <a:pt x="6" y="8"/>
                    <a:pt x="8" y="8"/>
                  </a:cubicBezTo>
                  <a:cubicBezTo>
                    <a:pt x="8" y="25"/>
                    <a:pt x="8" y="25"/>
                    <a:pt x="8" y="25"/>
                  </a:cubicBezTo>
                  <a:cubicBezTo>
                    <a:pt x="8" y="25"/>
                    <a:pt x="9" y="25"/>
                    <a:pt x="9" y="25"/>
                  </a:cubicBezTo>
                  <a:cubicBezTo>
                    <a:pt x="10" y="25"/>
                    <a:pt x="11" y="25"/>
                    <a:pt x="11" y="25"/>
                  </a:cubicBezTo>
                  <a:cubicBezTo>
                    <a:pt x="11" y="28"/>
                    <a:pt x="11" y="28"/>
                    <a:pt x="11" y="28"/>
                  </a:cubicBezTo>
                  <a:lnTo>
                    <a:pt x="0" y="28"/>
                  </a:lnTo>
                  <a:close/>
                  <a:moveTo>
                    <a:pt x="8" y="4"/>
                  </a:moveTo>
                  <a:cubicBezTo>
                    <a:pt x="7" y="5"/>
                    <a:pt x="6" y="5"/>
                    <a:pt x="6" y="5"/>
                  </a:cubicBezTo>
                  <a:cubicBezTo>
                    <a:pt x="5" y="5"/>
                    <a:pt x="4" y="5"/>
                    <a:pt x="4" y="4"/>
                  </a:cubicBezTo>
                  <a:cubicBezTo>
                    <a:pt x="3" y="4"/>
                    <a:pt x="3" y="3"/>
                    <a:pt x="3" y="2"/>
                  </a:cubicBezTo>
                  <a:cubicBezTo>
                    <a:pt x="3" y="2"/>
                    <a:pt x="3" y="1"/>
                    <a:pt x="4" y="0"/>
                  </a:cubicBezTo>
                  <a:cubicBezTo>
                    <a:pt x="4" y="0"/>
                    <a:pt x="5" y="0"/>
                    <a:pt x="6" y="0"/>
                  </a:cubicBezTo>
                  <a:cubicBezTo>
                    <a:pt x="6" y="0"/>
                    <a:pt x="7" y="0"/>
                    <a:pt x="8" y="0"/>
                  </a:cubicBezTo>
                  <a:cubicBezTo>
                    <a:pt x="8" y="1"/>
                    <a:pt x="8" y="2"/>
                    <a:pt x="8" y="2"/>
                  </a:cubicBezTo>
                  <a:cubicBezTo>
                    <a:pt x="8" y="3"/>
                    <a:pt x="8" y="4"/>
                    <a:pt x="8"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2" name="Freeform 1116"/>
            <p:cNvSpPr>
              <a:spLocks/>
            </p:cNvSpPr>
            <p:nvPr/>
          </p:nvSpPr>
          <p:spPr bwMode="auto">
            <a:xfrm>
              <a:off x="3722" y="2400"/>
              <a:ext cx="35" cy="48"/>
            </a:xfrm>
            <a:custGeom>
              <a:avLst/>
              <a:gdLst/>
              <a:ahLst/>
              <a:cxnLst>
                <a:cxn ang="0">
                  <a:pos x="14" y="16"/>
                </a:cxn>
                <a:cxn ang="0">
                  <a:pos x="12" y="18"/>
                </a:cxn>
                <a:cxn ang="0">
                  <a:pos x="9" y="20"/>
                </a:cxn>
                <a:cxn ang="0">
                  <a:pos x="6" y="20"/>
                </a:cxn>
                <a:cxn ang="0">
                  <a:pos x="3" y="20"/>
                </a:cxn>
                <a:cxn ang="0">
                  <a:pos x="1" y="20"/>
                </a:cxn>
                <a:cxn ang="0">
                  <a:pos x="1" y="14"/>
                </a:cxn>
                <a:cxn ang="0">
                  <a:pos x="4" y="14"/>
                </a:cxn>
                <a:cxn ang="0">
                  <a:pos x="4" y="17"/>
                </a:cxn>
                <a:cxn ang="0">
                  <a:pos x="5" y="17"/>
                </a:cxn>
                <a:cxn ang="0">
                  <a:pos x="6" y="17"/>
                </a:cxn>
                <a:cxn ang="0">
                  <a:pos x="9" y="16"/>
                </a:cxn>
                <a:cxn ang="0">
                  <a:pos x="10" y="14"/>
                </a:cxn>
                <a:cxn ang="0">
                  <a:pos x="10" y="13"/>
                </a:cxn>
                <a:cxn ang="0">
                  <a:pos x="8" y="12"/>
                </a:cxn>
                <a:cxn ang="0">
                  <a:pos x="5" y="11"/>
                </a:cxn>
                <a:cxn ang="0">
                  <a:pos x="3" y="10"/>
                </a:cxn>
                <a:cxn ang="0">
                  <a:pos x="1" y="8"/>
                </a:cxn>
                <a:cxn ang="0">
                  <a:pos x="0" y="6"/>
                </a:cxn>
                <a:cxn ang="0">
                  <a:pos x="1" y="3"/>
                </a:cxn>
                <a:cxn ang="0">
                  <a:pos x="3" y="1"/>
                </a:cxn>
                <a:cxn ang="0">
                  <a:pos x="5" y="0"/>
                </a:cxn>
                <a:cxn ang="0">
                  <a:pos x="9" y="0"/>
                </a:cxn>
                <a:cxn ang="0">
                  <a:pos x="11" y="0"/>
                </a:cxn>
                <a:cxn ang="0">
                  <a:pos x="14" y="0"/>
                </a:cxn>
                <a:cxn ang="0">
                  <a:pos x="14" y="6"/>
                </a:cxn>
                <a:cxn ang="0">
                  <a:pos x="11" y="6"/>
                </a:cxn>
                <a:cxn ang="0">
                  <a:pos x="10" y="3"/>
                </a:cxn>
                <a:cxn ang="0">
                  <a:pos x="8" y="3"/>
                </a:cxn>
                <a:cxn ang="0">
                  <a:pos x="6" y="3"/>
                </a:cxn>
                <a:cxn ang="0">
                  <a:pos x="5" y="5"/>
                </a:cxn>
                <a:cxn ang="0">
                  <a:pos x="5" y="7"/>
                </a:cxn>
                <a:cxn ang="0">
                  <a:pos x="7" y="8"/>
                </a:cxn>
                <a:cxn ang="0">
                  <a:pos x="10" y="9"/>
                </a:cxn>
                <a:cxn ang="0">
                  <a:pos x="12" y="9"/>
                </a:cxn>
                <a:cxn ang="0">
                  <a:pos x="14" y="11"/>
                </a:cxn>
                <a:cxn ang="0">
                  <a:pos x="15" y="14"/>
                </a:cxn>
                <a:cxn ang="0">
                  <a:pos x="14" y="16"/>
                </a:cxn>
              </a:cxnLst>
              <a:rect l="0" t="0" r="r" b="b"/>
              <a:pathLst>
                <a:path w="15" h="20">
                  <a:moveTo>
                    <a:pt x="14" y="16"/>
                  </a:moveTo>
                  <a:cubicBezTo>
                    <a:pt x="14" y="17"/>
                    <a:pt x="13" y="18"/>
                    <a:pt x="12" y="18"/>
                  </a:cubicBezTo>
                  <a:cubicBezTo>
                    <a:pt x="11" y="19"/>
                    <a:pt x="11" y="19"/>
                    <a:pt x="9" y="20"/>
                  </a:cubicBezTo>
                  <a:cubicBezTo>
                    <a:pt x="8" y="20"/>
                    <a:pt x="7" y="20"/>
                    <a:pt x="6" y="20"/>
                  </a:cubicBezTo>
                  <a:cubicBezTo>
                    <a:pt x="5" y="20"/>
                    <a:pt x="4" y="20"/>
                    <a:pt x="3" y="20"/>
                  </a:cubicBezTo>
                  <a:cubicBezTo>
                    <a:pt x="2" y="20"/>
                    <a:pt x="2" y="20"/>
                    <a:pt x="1" y="20"/>
                  </a:cubicBezTo>
                  <a:cubicBezTo>
                    <a:pt x="1" y="14"/>
                    <a:pt x="1" y="14"/>
                    <a:pt x="1" y="14"/>
                  </a:cubicBezTo>
                  <a:cubicBezTo>
                    <a:pt x="4" y="14"/>
                    <a:pt x="4" y="14"/>
                    <a:pt x="4" y="14"/>
                  </a:cubicBezTo>
                  <a:cubicBezTo>
                    <a:pt x="4" y="15"/>
                    <a:pt x="4" y="16"/>
                    <a:pt x="4" y="17"/>
                  </a:cubicBezTo>
                  <a:cubicBezTo>
                    <a:pt x="4" y="17"/>
                    <a:pt x="5" y="17"/>
                    <a:pt x="5" y="17"/>
                  </a:cubicBezTo>
                  <a:cubicBezTo>
                    <a:pt x="5" y="17"/>
                    <a:pt x="6" y="17"/>
                    <a:pt x="6" y="17"/>
                  </a:cubicBezTo>
                  <a:cubicBezTo>
                    <a:pt x="7" y="17"/>
                    <a:pt x="8" y="17"/>
                    <a:pt x="9" y="16"/>
                  </a:cubicBezTo>
                  <a:cubicBezTo>
                    <a:pt x="10" y="16"/>
                    <a:pt x="10" y="15"/>
                    <a:pt x="10" y="14"/>
                  </a:cubicBezTo>
                  <a:cubicBezTo>
                    <a:pt x="10" y="14"/>
                    <a:pt x="10" y="13"/>
                    <a:pt x="10" y="13"/>
                  </a:cubicBezTo>
                  <a:cubicBezTo>
                    <a:pt x="9" y="12"/>
                    <a:pt x="8" y="12"/>
                    <a:pt x="8" y="12"/>
                  </a:cubicBezTo>
                  <a:cubicBezTo>
                    <a:pt x="7" y="12"/>
                    <a:pt x="6" y="11"/>
                    <a:pt x="5" y="11"/>
                  </a:cubicBezTo>
                  <a:cubicBezTo>
                    <a:pt x="5" y="11"/>
                    <a:pt x="4" y="10"/>
                    <a:pt x="3" y="10"/>
                  </a:cubicBezTo>
                  <a:cubicBezTo>
                    <a:pt x="2" y="10"/>
                    <a:pt x="2" y="9"/>
                    <a:pt x="1" y="8"/>
                  </a:cubicBezTo>
                  <a:cubicBezTo>
                    <a:pt x="1" y="8"/>
                    <a:pt x="0" y="7"/>
                    <a:pt x="0" y="6"/>
                  </a:cubicBezTo>
                  <a:cubicBezTo>
                    <a:pt x="0" y="5"/>
                    <a:pt x="1" y="4"/>
                    <a:pt x="1" y="3"/>
                  </a:cubicBezTo>
                  <a:cubicBezTo>
                    <a:pt x="1" y="3"/>
                    <a:pt x="2" y="2"/>
                    <a:pt x="3" y="1"/>
                  </a:cubicBezTo>
                  <a:cubicBezTo>
                    <a:pt x="3" y="1"/>
                    <a:pt x="4" y="0"/>
                    <a:pt x="5" y="0"/>
                  </a:cubicBezTo>
                  <a:cubicBezTo>
                    <a:pt x="6" y="0"/>
                    <a:pt x="7" y="0"/>
                    <a:pt x="9" y="0"/>
                  </a:cubicBezTo>
                  <a:cubicBezTo>
                    <a:pt x="9" y="0"/>
                    <a:pt x="10" y="0"/>
                    <a:pt x="11" y="0"/>
                  </a:cubicBezTo>
                  <a:cubicBezTo>
                    <a:pt x="12" y="0"/>
                    <a:pt x="13" y="0"/>
                    <a:pt x="14" y="0"/>
                  </a:cubicBezTo>
                  <a:cubicBezTo>
                    <a:pt x="14" y="6"/>
                    <a:pt x="14" y="6"/>
                    <a:pt x="14" y="6"/>
                  </a:cubicBezTo>
                  <a:cubicBezTo>
                    <a:pt x="11" y="6"/>
                    <a:pt x="11" y="6"/>
                    <a:pt x="11" y="6"/>
                  </a:cubicBezTo>
                  <a:cubicBezTo>
                    <a:pt x="11" y="5"/>
                    <a:pt x="11" y="4"/>
                    <a:pt x="10" y="3"/>
                  </a:cubicBezTo>
                  <a:cubicBezTo>
                    <a:pt x="10" y="3"/>
                    <a:pt x="9" y="3"/>
                    <a:pt x="8" y="3"/>
                  </a:cubicBezTo>
                  <a:cubicBezTo>
                    <a:pt x="7" y="3"/>
                    <a:pt x="6" y="3"/>
                    <a:pt x="6" y="3"/>
                  </a:cubicBezTo>
                  <a:cubicBezTo>
                    <a:pt x="5" y="4"/>
                    <a:pt x="5" y="4"/>
                    <a:pt x="5" y="5"/>
                  </a:cubicBezTo>
                  <a:cubicBezTo>
                    <a:pt x="5" y="6"/>
                    <a:pt x="5" y="6"/>
                    <a:pt x="5" y="7"/>
                  </a:cubicBezTo>
                  <a:cubicBezTo>
                    <a:pt x="6" y="7"/>
                    <a:pt x="7" y="8"/>
                    <a:pt x="7" y="8"/>
                  </a:cubicBezTo>
                  <a:cubicBezTo>
                    <a:pt x="8" y="8"/>
                    <a:pt x="9" y="8"/>
                    <a:pt x="10" y="9"/>
                  </a:cubicBezTo>
                  <a:cubicBezTo>
                    <a:pt x="11" y="9"/>
                    <a:pt x="11" y="9"/>
                    <a:pt x="12" y="9"/>
                  </a:cubicBezTo>
                  <a:cubicBezTo>
                    <a:pt x="13" y="10"/>
                    <a:pt x="13" y="10"/>
                    <a:pt x="14" y="11"/>
                  </a:cubicBezTo>
                  <a:cubicBezTo>
                    <a:pt x="14" y="12"/>
                    <a:pt x="15" y="13"/>
                    <a:pt x="15" y="14"/>
                  </a:cubicBezTo>
                  <a:cubicBezTo>
                    <a:pt x="15" y="15"/>
                    <a:pt x="14" y="15"/>
                    <a:pt x="14"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3" name="Freeform 1117"/>
            <p:cNvSpPr>
              <a:spLocks noEditPoints="1"/>
            </p:cNvSpPr>
            <p:nvPr/>
          </p:nvSpPr>
          <p:spPr bwMode="auto">
            <a:xfrm>
              <a:off x="3764" y="2400"/>
              <a:ext cx="45" cy="48"/>
            </a:xfrm>
            <a:custGeom>
              <a:avLst/>
              <a:gdLst/>
              <a:ahLst/>
              <a:cxnLst>
                <a:cxn ang="0">
                  <a:pos x="18" y="14"/>
                </a:cxn>
                <a:cxn ang="0">
                  <a:pos x="16" y="17"/>
                </a:cxn>
                <a:cxn ang="0">
                  <a:pos x="13" y="19"/>
                </a:cxn>
                <a:cxn ang="0">
                  <a:pos x="9" y="20"/>
                </a:cxn>
                <a:cxn ang="0">
                  <a:pos x="5" y="20"/>
                </a:cxn>
                <a:cxn ang="0">
                  <a:pos x="2" y="18"/>
                </a:cxn>
                <a:cxn ang="0">
                  <a:pos x="0" y="15"/>
                </a:cxn>
                <a:cxn ang="0">
                  <a:pos x="0" y="10"/>
                </a:cxn>
                <a:cxn ang="0">
                  <a:pos x="0" y="6"/>
                </a:cxn>
                <a:cxn ang="0">
                  <a:pos x="2" y="3"/>
                </a:cxn>
                <a:cxn ang="0">
                  <a:pos x="6" y="0"/>
                </a:cxn>
                <a:cxn ang="0">
                  <a:pos x="10" y="0"/>
                </a:cxn>
                <a:cxn ang="0">
                  <a:pos x="13" y="0"/>
                </a:cxn>
                <a:cxn ang="0">
                  <a:pos x="16" y="2"/>
                </a:cxn>
                <a:cxn ang="0">
                  <a:pos x="18" y="5"/>
                </a:cxn>
                <a:cxn ang="0">
                  <a:pos x="19" y="10"/>
                </a:cxn>
                <a:cxn ang="0">
                  <a:pos x="18" y="14"/>
                </a:cxn>
                <a:cxn ang="0">
                  <a:pos x="13" y="5"/>
                </a:cxn>
                <a:cxn ang="0">
                  <a:pos x="9" y="3"/>
                </a:cxn>
                <a:cxn ang="0">
                  <a:pos x="7" y="3"/>
                </a:cxn>
                <a:cxn ang="0">
                  <a:pos x="6" y="5"/>
                </a:cxn>
                <a:cxn ang="0">
                  <a:pos x="5" y="7"/>
                </a:cxn>
                <a:cxn ang="0">
                  <a:pos x="4" y="10"/>
                </a:cxn>
                <a:cxn ang="0">
                  <a:pos x="6" y="15"/>
                </a:cxn>
                <a:cxn ang="0">
                  <a:pos x="9" y="17"/>
                </a:cxn>
                <a:cxn ang="0">
                  <a:pos x="11" y="16"/>
                </a:cxn>
                <a:cxn ang="0">
                  <a:pos x="13" y="15"/>
                </a:cxn>
                <a:cxn ang="0">
                  <a:pos x="14" y="13"/>
                </a:cxn>
                <a:cxn ang="0">
                  <a:pos x="14" y="10"/>
                </a:cxn>
                <a:cxn ang="0">
                  <a:pos x="13" y="5"/>
                </a:cxn>
              </a:cxnLst>
              <a:rect l="0" t="0" r="r" b="b"/>
              <a:pathLst>
                <a:path w="19" h="20">
                  <a:moveTo>
                    <a:pt x="18" y="14"/>
                  </a:moveTo>
                  <a:cubicBezTo>
                    <a:pt x="18" y="15"/>
                    <a:pt x="17" y="16"/>
                    <a:pt x="16" y="17"/>
                  </a:cubicBezTo>
                  <a:cubicBezTo>
                    <a:pt x="15" y="18"/>
                    <a:pt x="14" y="19"/>
                    <a:pt x="13" y="19"/>
                  </a:cubicBezTo>
                  <a:cubicBezTo>
                    <a:pt x="12" y="20"/>
                    <a:pt x="10" y="20"/>
                    <a:pt x="9" y="20"/>
                  </a:cubicBezTo>
                  <a:cubicBezTo>
                    <a:pt x="7" y="20"/>
                    <a:pt x="6" y="20"/>
                    <a:pt x="5" y="20"/>
                  </a:cubicBezTo>
                  <a:cubicBezTo>
                    <a:pt x="4" y="19"/>
                    <a:pt x="3" y="19"/>
                    <a:pt x="2" y="18"/>
                  </a:cubicBezTo>
                  <a:cubicBezTo>
                    <a:pt x="1" y="17"/>
                    <a:pt x="1" y="16"/>
                    <a:pt x="0" y="15"/>
                  </a:cubicBezTo>
                  <a:cubicBezTo>
                    <a:pt x="0" y="13"/>
                    <a:pt x="0" y="12"/>
                    <a:pt x="0" y="10"/>
                  </a:cubicBezTo>
                  <a:cubicBezTo>
                    <a:pt x="0" y="9"/>
                    <a:pt x="0" y="7"/>
                    <a:pt x="0" y="6"/>
                  </a:cubicBezTo>
                  <a:cubicBezTo>
                    <a:pt x="1" y="5"/>
                    <a:pt x="2" y="4"/>
                    <a:pt x="2" y="3"/>
                  </a:cubicBezTo>
                  <a:cubicBezTo>
                    <a:pt x="3" y="2"/>
                    <a:pt x="4" y="1"/>
                    <a:pt x="6" y="0"/>
                  </a:cubicBezTo>
                  <a:cubicBezTo>
                    <a:pt x="7" y="0"/>
                    <a:pt x="8" y="0"/>
                    <a:pt x="10" y="0"/>
                  </a:cubicBezTo>
                  <a:cubicBezTo>
                    <a:pt x="11" y="0"/>
                    <a:pt x="12" y="0"/>
                    <a:pt x="13" y="0"/>
                  </a:cubicBezTo>
                  <a:cubicBezTo>
                    <a:pt x="14" y="1"/>
                    <a:pt x="15" y="1"/>
                    <a:pt x="16" y="2"/>
                  </a:cubicBezTo>
                  <a:cubicBezTo>
                    <a:pt x="17" y="3"/>
                    <a:pt x="18" y="4"/>
                    <a:pt x="18" y="5"/>
                  </a:cubicBezTo>
                  <a:cubicBezTo>
                    <a:pt x="19" y="6"/>
                    <a:pt x="19" y="8"/>
                    <a:pt x="19" y="10"/>
                  </a:cubicBezTo>
                  <a:cubicBezTo>
                    <a:pt x="19" y="11"/>
                    <a:pt x="19" y="12"/>
                    <a:pt x="18" y="14"/>
                  </a:cubicBezTo>
                  <a:close/>
                  <a:moveTo>
                    <a:pt x="13" y="5"/>
                  </a:moveTo>
                  <a:cubicBezTo>
                    <a:pt x="12" y="4"/>
                    <a:pt x="11" y="3"/>
                    <a:pt x="9" y="3"/>
                  </a:cubicBezTo>
                  <a:cubicBezTo>
                    <a:pt x="9" y="3"/>
                    <a:pt x="8" y="3"/>
                    <a:pt x="7" y="3"/>
                  </a:cubicBezTo>
                  <a:cubicBezTo>
                    <a:pt x="7" y="4"/>
                    <a:pt x="6" y="4"/>
                    <a:pt x="6" y="5"/>
                  </a:cubicBezTo>
                  <a:cubicBezTo>
                    <a:pt x="5" y="5"/>
                    <a:pt x="5" y="6"/>
                    <a:pt x="5" y="7"/>
                  </a:cubicBezTo>
                  <a:cubicBezTo>
                    <a:pt x="4" y="8"/>
                    <a:pt x="4" y="9"/>
                    <a:pt x="4" y="10"/>
                  </a:cubicBezTo>
                  <a:cubicBezTo>
                    <a:pt x="4" y="12"/>
                    <a:pt x="5" y="14"/>
                    <a:pt x="6" y="15"/>
                  </a:cubicBezTo>
                  <a:cubicBezTo>
                    <a:pt x="6" y="16"/>
                    <a:pt x="8" y="17"/>
                    <a:pt x="9" y="17"/>
                  </a:cubicBezTo>
                  <a:cubicBezTo>
                    <a:pt x="10" y="17"/>
                    <a:pt x="11" y="16"/>
                    <a:pt x="11" y="16"/>
                  </a:cubicBezTo>
                  <a:cubicBezTo>
                    <a:pt x="12" y="16"/>
                    <a:pt x="12" y="15"/>
                    <a:pt x="13" y="15"/>
                  </a:cubicBezTo>
                  <a:cubicBezTo>
                    <a:pt x="13" y="14"/>
                    <a:pt x="14" y="14"/>
                    <a:pt x="14" y="13"/>
                  </a:cubicBezTo>
                  <a:cubicBezTo>
                    <a:pt x="14" y="12"/>
                    <a:pt x="14" y="11"/>
                    <a:pt x="14" y="10"/>
                  </a:cubicBezTo>
                  <a:cubicBezTo>
                    <a:pt x="14" y="8"/>
                    <a:pt x="14" y="6"/>
                    <a:pt x="13"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4" name="Freeform 1118"/>
            <p:cNvSpPr>
              <a:spLocks/>
            </p:cNvSpPr>
            <p:nvPr/>
          </p:nvSpPr>
          <p:spPr bwMode="auto">
            <a:xfrm>
              <a:off x="3814" y="2400"/>
              <a:ext cx="56" cy="48"/>
            </a:xfrm>
            <a:custGeom>
              <a:avLst/>
              <a:gdLst/>
              <a:ahLst/>
              <a:cxnLst>
                <a:cxn ang="0">
                  <a:pos x="16" y="7"/>
                </a:cxn>
                <a:cxn ang="0">
                  <a:pos x="16" y="4"/>
                </a:cxn>
                <a:cxn ang="0">
                  <a:pos x="13" y="3"/>
                </a:cxn>
                <a:cxn ang="0">
                  <a:pos x="11" y="4"/>
                </a:cxn>
                <a:cxn ang="0">
                  <a:pos x="10" y="5"/>
                </a:cxn>
                <a:cxn ang="0">
                  <a:pos x="9" y="7"/>
                </a:cxn>
                <a:cxn ang="0">
                  <a:pos x="8" y="10"/>
                </a:cxn>
                <a:cxn ang="0">
                  <a:pos x="8" y="17"/>
                </a:cxn>
                <a:cxn ang="0">
                  <a:pos x="10" y="17"/>
                </a:cxn>
                <a:cxn ang="0">
                  <a:pos x="11" y="17"/>
                </a:cxn>
                <a:cxn ang="0">
                  <a:pos x="11" y="20"/>
                </a:cxn>
                <a:cxn ang="0">
                  <a:pos x="0" y="20"/>
                </a:cxn>
                <a:cxn ang="0">
                  <a:pos x="0" y="17"/>
                </a:cxn>
                <a:cxn ang="0">
                  <a:pos x="2" y="17"/>
                </a:cxn>
                <a:cxn ang="0">
                  <a:pos x="4" y="17"/>
                </a:cxn>
                <a:cxn ang="0">
                  <a:pos x="4" y="3"/>
                </a:cxn>
                <a:cxn ang="0">
                  <a:pos x="2" y="3"/>
                </a:cxn>
                <a:cxn ang="0">
                  <a:pos x="0" y="3"/>
                </a:cxn>
                <a:cxn ang="0">
                  <a:pos x="0" y="0"/>
                </a:cxn>
                <a:cxn ang="0">
                  <a:pos x="4" y="0"/>
                </a:cxn>
                <a:cxn ang="0">
                  <a:pos x="8" y="0"/>
                </a:cxn>
                <a:cxn ang="0">
                  <a:pos x="8" y="2"/>
                </a:cxn>
                <a:cxn ang="0">
                  <a:pos x="8" y="4"/>
                </a:cxn>
                <a:cxn ang="0">
                  <a:pos x="8" y="4"/>
                </a:cxn>
                <a:cxn ang="0">
                  <a:pos x="10" y="1"/>
                </a:cxn>
                <a:cxn ang="0">
                  <a:pos x="15" y="0"/>
                </a:cxn>
                <a:cxn ang="0">
                  <a:pos x="17" y="0"/>
                </a:cxn>
                <a:cxn ang="0">
                  <a:pos x="19" y="1"/>
                </a:cxn>
                <a:cxn ang="0">
                  <a:pos x="20" y="3"/>
                </a:cxn>
                <a:cxn ang="0">
                  <a:pos x="21" y="6"/>
                </a:cxn>
                <a:cxn ang="0">
                  <a:pos x="21" y="17"/>
                </a:cxn>
                <a:cxn ang="0">
                  <a:pos x="22" y="17"/>
                </a:cxn>
                <a:cxn ang="0">
                  <a:pos x="24" y="17"/>
                </a:cxn>
                <a:cxn ang="0">
                  <a:pos x="24" y="20"/>
                </a:cxn>
                <a:cxn ang="0">
                  <a:pos x="16" y="20"/>
                </a:cxn>
                <a:cxn ang="0">
                  <a:pos x="16" y="7"/>
                </a:cxn>
              </a:cxnLst>
              <a:rect l="0" t="0" r="r" b="b"/>
              <a:pathLst>
                <a:path w="24" h="20">
                  <a:moveTo>
                    <a:pt x="16" y="7"/>
                  </a:moveTo>
                  <a:cubicBezTo>
                    <a:pt x="16" y="6"/>
                    <a:pt x="16" y="5"/>
                    <a:pt x="16" y="4"/>
                  </a:cubicBezTo>
                  <a:cubicBezTo>
                    <a:pt x="15" y="3"/>
                    <a:pt x="14" y="3"/>
                    <a:pt x="13" y="3"/>
                  </a:cubicBezTo>
                  <a:cubicBezTo>
                    <a:pt x="13" y="3"/>
                    <a:pt x="12" y="3"/>
                    <a:pt x="11" y="4"/>
                  </a:cubicBezTo>
                  <a:cubicBezTo>
                    <a:pt x="11" y="4"/>
                    <a:pt x="10" y="5"/>
                    <a:pt x="10" y="5"/>
                  </a:cubicBezTo>
                  <a:cubicBezTo>
                    <a:pt x="9" y="6"/>
                    <a:pt x="9" y="7"/>
                    <a:pt x="9" y="7"/>
                  </a:cubicBezTo>
                  <a:cubicBezTo>
                    <a:pt x="8" y="8"/>
                    <a:pt x="8" y="9"/>
                    <a:pt x="8" y="10"/>
                  </a:cubicBezTo>
                  <a:cubicBezTo>
                    <a:pt x="8" y="17"/>
                    <a:pt x="8" y="17"/>
                    <a:pt x="8" y="17"/>
                  </a:cubicBezTo>
                  <a:cubicBezTo>
                    <a:pt x="9" y="17"/>
                    <a:pt x="9" y="17"/>
                    <a:pt x="10" y="17"/>
                  </a:cubicBezTo>
                  <a:cubicBezTo>
                    <a:pt x="10" y="17"/>
                    <a:pt x="11" y="17"/>
                    <a:pt x="11" y="17"/>
                  </a:cubicBezTo>
                  <a:cubicBezTo>
                    <a:pt x="11" y="20"/>
                    <a:pt x="11" y="20"/>
                    <a:pt x="11" y="20"/>
                  </a:cubicBezTo>
                  <a:cubicBezTo>
                    <a:pt x="0" y="20"/>
                    <a:pt x="0" y="20"/>
                    <a:pt x="0" y="20"/>
                  </a:cubicBezTo>
                  <a:cubicBezTo>
                    <a:pt x="0" y="17"/>
                    <a:pt x="0" y="17"/>
                    <a:pt x="0" y="17"/>
                  </a:cubicBezTo>
                  <a:cubicBezTo>
                    <a:pt x="1" y="17"/>
                    <a:pt x="1" y="17"/>
                    <a:pt x="2" y="17"/>
                  </a:cubicBezTo>
                  <a:cubicBezTo>
                    <a:pt x="3" y="17"/>
                    <a:pt x="3" y="17"/>
                    <a:pt x="4" y="17"/>
                  </a:cubicBezTo>
                  <a:cubicBezTo>
                    <a:pt x="4" y="3"/>
                    <a:pt x="4" y="3"/>
                    <a:pt x="4" y="3"/>
                  </a:cubicBezTo>
                  <a:cubicBezTo>
                    <a:pt x="3" y="3"/>
                    <a:pt x="3" y="3"/>
                    <a:pt x="2" y="3"/>
                  </a:cubicBezTo>
                  <a:cubicBezTo>
                    <a:pt x="2" y="3"/>
                    <a:pt x="1" y="3"/>
                    <a:pt x="0" y="3"/>
                  </a:cubicBezTo>
                  <a:cubicBezTo>
                    <a:pt x="0" y="0"/>
                    <a:pt x="0" y="0"/>
                    <a:pt x="0" y="0"/>
                  </a:cubicBezTo>
                  <a:cubicBezTo>
                    <a:pt x="2" y="0"/>
                    <a:pt x="3" y="0"/>
                    <a:pt x="4" y="0"/>
                  </a:cubicBezTo>
                  <a:cubicBezTo>
                    <a:pt x="5" y="0"/>
                    <a:pt x="7" y="0"/>
                    <a:pt x="8" y="0"/>
                  </a:cubicBezTo>
                  <a:cubicBezTo>
                    <a:pt x="8" y="0"/>
                    <a:pt x="8" y="1"/>
                    <a:pt x="8" y="2"/>
                  </a:cubicBezTo>
                  <a:cubicBezTo>
                    <a:pt x="8" y="3"/>
                    <a:pt x="8" y="3"/>
                    <a:pt x="8" y="4"/>
                  </a:cubicBezTo>
                  <a:cubicBezTo>
                    <a:pt x="8" y="4"/>
                    <a:pt x="8" y="4"/>
                    <a:pt x="8" y="4"/>
                  </a:cubicBezTo>
                  <a:cubicBezTo>
                    <a:pt x="8" y="3"/>
                    <a:pt x="9" y="2"/>
                    <a:pt x="10" y="1"/>
                  </a:cubicBezTo>
                  <a:cubicBezTo>
                    <a:pt x="12" y="0"/>
                    <a:pt x="13" y="0"/>
                    <a:pt x="15" y="0"/>
                  </a:cubicBezTo>
                  <a:cubicBezTo>
                    <a:pt x="16" y="0"/>
                    <a:pt x="17" y="0"/>
                    <a:pt x="17" y="0"/>
                  </a:cubicBezTo>
                  <a:cubicBezTo>
                    <a:pt x="18" y="0"/>
                    <a:pt x="19" y="1"/>
                    <a:pt x="19" y="1"/>
                  </a:cubicBezTo>
                  <a:cubicBezTo>
                    <a:pt x="20" y="2"/>
                    <a:pt x="20" y="3"/>
                    <a:pt x="20" y="3"/>
                  </a:cubicBezTo>
                  <a:cubicBezTo>
                    <a:pt x="20" y="4"/>
                    <a:pt x="21" y="5"/>
                    <a:pt x="21" y="6"/>
                  </a:cubicBezTo>
                  <a:cubicBezTo>
                    <a:pt x="21" y="17"/>
                    <a:pt x="21" y="17"/>
                    <a:pt x="21" y="17"/>
                  </a:cubicBezTo>
                  <a:cubicBezTo>
                    <a:pt x="21" y="17"/>
                    <a:pt x="22" y="17"/>
                    <a:pt x="22" y="17"/>
                  </a:cubicBezTo>
                  <a:cubicBezTo>
                    <a:pt x="23" y="17"/>
                    <a:pt x="23" y="17"/>
                    <a:pt x="24" y="17"/>
                  </a:cubicBezTo>
                  <a:cubicBezTo>
                    <a:pt x="24" y="20"/>
                    <a:pt x="24" y="20"/>
                    <a:pt x="24" y="20"/>
                  </a:cubicBezTo>
                  <a:cubicBezTo>
                    <a:pt x="16" y="20"/>
                    <a:pt x="16" y="20"/>
                    <a:pt x="16" y="20"/>
                  </a:cubicBezTo>
                  <a:lnTo>
                    <a:pt x="16"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5" name="Freeform 1119"/>
            <p:cNvSpPr>
              <a:spLocks/>
            </p:cNvSpPr>
            <p:nvPr/>
          </p:nvSpPr>
          <p:spPr bwMode="auto">
            <a:xfrm>
              <a:off x="3896" y="2384"/>
              <a:ext cx="47" cy="64"/>
            </a:xfrm>
            <a:custGeom>
              <a:avLst/>
              <a:gdLst/>
              <a:ahLst/>
              <a:cxnLst>
                <a:cxn ang="0">
                  <a:pos x="17" y="7"/>
                </a:cxn>
                <a:cxn ang="0">
                  <a:pos x="16" y="6"/>
                </a:cxn>
                <a:cxn ang="0">
                  <a:pos x="16" y="4"/>
                </a:cxn>
                <a:cxn ang="0">
                  <a:pos x="14" y="4"/>
                </a:cxn>
                <a:cxn ang="0">
                  <a:pos x="13" y="4"/>
                </a:cxn>
                <a:cxn ang="0">
                  <a:pos x="9" y="4"/>
                </a:cxn>
                <a:cxn ang="0">
                  <a:pos x="7" y="6"/>
                </a:cxn>
                <a:cxn ang="0">
                  <a:pos x="5" y="9"/>
                </a:cxn>
                <a:cxn ang="0">
                  <a:pos x="5" y="13"/>
                </a:cxn>
                <a:cxn ang="0">
                  <a:pos x="5" y="18"/>
                </a:cxn>
                <a:cxn ang="0">
                  <a:pos x="7" y="21"/>
                </a:cxn>
                <a:cxn ang="0">
                  <a:pos x="10" y="23"/>
                </a:cxn>
                <a:cxn ang="0">
                  <a:pos x="14" y="23"/>
                </a:cxn>
                <a:cxn ang="0">
                  <a:pos x="17" y="23"/>
                </a:cxn>
                <a:cxn ang="0">
                  <a:pos x="20" y="22"/>
                </a:cxn>
                <a:cxn ang="0">
                  <a:pos x="20" y="26"/>
                </a:cxn>
                <a:cxn ang="0">
                  <a:pos x="17" y="27"/>
                </a:cxn>
                <a:cxn ang="0">
                  <a:pos x="13" y="27"/>
                </a:cxn>
                <a:cxn ang="0">
                  <a:pos x="3" y="24"/>
                </a:cxn>
                <a:cxn ang="0">
                  <a:pos x="0" y="14"/>
                </a:cxn>
                <a:cxn ang="0">
                  <a:pos x="1" y="8"/>
                </a:cxn>
                <a:cxn ang="0">
                  <a:pos x="3" y="4"/>
                </a:cxn>
                <a:cxn ang="0">
                  <a:pos x="8" y="1"/>
                </a:cxn>
                <a:cxn ang="0">
                  <a:pos x="14" y="0"/>
                </a:cxn>
                <a:cxn ang="0">
                  <a:pos x="17" y="0"/>
                </a:cxn>
                <a:cxn ang="0">
                  <a:pos x="20" y="0"/>
                </a:cxn>
                <a:cxn ang="0">
                  <a:pos x="20" y="7"/>
                </a:cxn>
                <a:cxn ang="0">
                  <a:pos x="17" y="7"/>
                </a:cxn>
              </a:cxnLst>
              <a:rect l="0" t="0" r="r" b="b"/>
              <a:pathLst>
                <a:path w="20" h="27">
                  <a:moveTo>
                    <a:pt x="17" y="7"/>
                  </a:moveTo>
                  <a:cubicBezTo>
                    <a:pt x="16" y="7"/>
                    <a:pt x="16" y="6"/>
                    <a:pt x="16" y="6"/>
                  </a:cubicBezTo>
                  <a:cubicBezTo>
                    <a:pt x="16" y="5"/>
                    <a:pt x="16" y="4"/>
                    <a:pt x="16" y="4"/>
                  </a:cubicBezTo>
                  <a:cubicBezTo>
                    <a:pt x="15" y="4"/>
                    <a:pt x="15" y="4"/>
                    <a:pt x="14" y="4"/>
                  </a:cubicBezTo>
                  <a:cubicBezTo>
                    <a:pt x="14" y="4"/>
                    <a:pt x="13" y="4"/>
                    <a:pt x="13" y="4"/>
                  </a:cubicBezTo>
                  <a:cubicBezTo>
                    <a:pt x="11" y="4"/>
                    <a:pt x="10" y="4"/>
                    <a:pt x="9" y="4"/>
                  </a:cubicBezTo>
                  <a:cubicBezTo>
                    <a:pt x="8" y="5"/>
                    <a:pt x="7" y="5"/>
                    <a:pt x="7" y="6"/>
                  </a:cubicBezTo>
                  <a:cubicBezTo>
                    <a:pt x="6" y="7"/>
                    <a:pt x="6" y="8"/>
                    <a:pt x="5" y="9"/>
                  </a:cubicBezTo>
                  <a:cubicBezTo>
                    <a:pt x="5" y="11"/>
                    <a:pt x="5" y="12"/>
                    <a:pt x="5" y="13"/>
                  </a:cubicBezTo>
                  <a:cubicBezTo>
                    <a:pt x="5" y="15"/>
                    <a:pt x="5" y="16"/>
                    <a:pt x="5" y="18"/>
                  </a:cubicBezTo>
                  <a:cubicBezTo>
                    <a:pt x="6" y="19"/>
                    <a:pt x="6" y="20"/>
                    <a:pt x="7" y="21"/>
                  </a:cubicBezTo>
                  <a:cubicBezTo>
                    <a:pt x="8" y="21"/>
                    <a:pt x="9" y="22"/>
                    <a:pt x="10" y="23"/>
                  </a:cubicBezTo>
                  <a:cubicBezTo>
                    <a:pt x="11" y="23"/>
                    <a:pt x="12" y="23"/>
                    <a:pt x="14" y="23"/>
                  </a:cubicBezTo>
                  <a:cubicBezTo>
                    <a:pt x="15" y="23"/>
                    <a:pt x="16" y="23"/>
                    <a:pt x="17" y="23"/>
                  </a:cubicBezTo>
                  <a:cubicBezTo>
                    <a:pt x="18" y="23"/>
                    <a:pt x="19" y="22"/>
                    <a:pt x="20" y="22"/>
                  </a:cubicBezTo>
                  <a:cubicBezTo>
                    <a:pt x="20" y="26"/>
                    <a:pt x="20" y="26"/>
                    <a:pt x="20" y="26"/>
                  </a:cubicBezTo>
                  <a:cubicBezTo>
                    <a:pt x="19" y="26"/>
                    <a:pt x="18" y="27"/>
                    <a:pt x="17" y="27"/>
                  </a:cubicBezTo>
                  <a:cubicBezTo>
                    <a:pt x="15" y="27"/>
                    <a:pt x="14" y="27"/>
                    <a:pt x="13" y="27"/>
                  </a:cubicBezTo>
                  <a:cubicBezTo>
                    <a:pt x="8" y="27"/>
                    <a:pt x="5" y="26"/>
                    <a:pt x="3" y="24"/>
                  </a:cubicBezTo>
                  <a:cubicBezTo>
                    <a:pt x="1" y="21"/>
                    <a:pt x="0" y="18"/>
                    <a:pt x="0" y="14"/>
                  </a:cubicBezTo>
                  <a:cubicBezTo>
                    <a:pt x="0" y="12"/>
                    <a:pt x="0" y="10"/>
                    <a:pt x="1" y="8"/>
                  </a:cubicBezTo>
                  <a:cubicBezTo>
                    <a:pt x="1" y="6"/>
                    <a:pt x="2" y="5"/>
                    <a:pt x="3" y="4"/>
                  </a:cubicBezTo>
                  <a:cubicBezTo>
                    <a:pt x="4" y="2"/>
                    <a:pt x="6" y="1"/>
                    <a:pt x="8" y="1"/>
                  </a:cubicBezTo>
                  <a:cubicBezTo>
                    <a:pt x="9" y="0"/>
                    <a:pt x="11" y="0"/>
                    <a:pt x="14" y="0"/>
                  </a:cubicBezTo>
                  <a:cubicBezTo>
                    <a:pt x="15" y="0"/>
                    <a:pt x="16" y="0"/>
                    <a:pt x="17" y="0"/>
                  </a:cubicBezTo>
                  <a:cubicBezTo>
                    <a:pt x="18" y="0"/>
                    <a:pt x="19" y="0"/>
                    <a:pt x="20" y="0"/>
                  </a:cubicBezTo>
                  <a:cubicBezTo>
                    <a:pt x="20" y="7"/>
                    <a:pt x="20" y="7"/>
                    <a:pt x="20" y="7"/>
                  </a:cubicBezTo>
                  <a:lnTo>
                    <a:pt x="17"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6" name="Freeform 1120"/>
            <p:cNvSpPr>
              <a:spLocks noEditPoints="1"/>
            </p:cNvSpPr>
            <p:nvPr/>
          </p:nvSpPr>
          <p:spPr bwMode="auto">
            <a:xfrm>
              <a:off x="3951" y="2400"/>
              <a:ext cx="44" cy="48"/>
            </a:xfrm>
            <a:custGeom>
              <a:avLst/>
              <a:gdLst/>
              <a:ahLst/>
              <a:cxnLst>
                <a:cxn ang="0">
                  <a:pos x="19" y="14"/>
                </a:cxn>
                <a:cxn ang="0">
                  <a:pos x="17" y="17"/>
                </a:cxn>
                <a:cxn ang="0">
                  <a:pos x="13" y="19"/>
                </a:cxn>
                <a:cxn ang="0">
                  <a:pos x="9" y="20"/>
                </a:cxn>
                <a:cxn ang="0">
                  <a:pos x="6" y="20"/>
                </a:cxn>
                <a:cxn ang="0">
                  <a:pos x="3" y="18"/>
                </a:cxn>
                <a:cxn ang="0">
                  <a:pos x="1" y="15"/>
                </a:cxn>
                <a:cxn ang="0">
                  <a:pos x="0" y="10"/>
                </a:cxn>
                <a:cxn ang="0">
                  <a:pos x="1" y="6"/>
                </a:cxn>
                <a:cxn ang="0">
                  <a:pos x="3" y="3"/>
                </a:cxn>
                <a:cxn ang="0">
                  <a:pos x="6" y="0"/>
                </a:cxn>
                <a:cxn ang="0">
                  <a:pos x="10" y="0"/>
                </a:cxn>
                <a:cxn ang="0">
                  <a:pos x="14" y="0"/>
                </a:cxn>
                <a:cxn ang="0">
                  <a:pos x="17" y="2"/>
                </a:cxn>
                <a:cxn ang="0">
                  <a:pos x="19" y="5"/>
                </a:cxn>
                <a:cxn ang="0">
                  <a:pos x="19" y="10"/>
                </a:cxn>
                <a:cxn ang="0">
                  <a:pos x="19" y="14"/>
                </a:cxn>
                <a:cxn ang="0">
                  <a:pos x="14" y="5"/>
                </a:cxn>
                <a:cxn ang="0">
                  <a:pos x="10" y="3"/>
                </a:cxn>
                <a:cxn ang="0">
                  <a:pos x="8" y="3"/>
                </a:cxn>
                <a:cxn ang="0">
                  <a:pos x="6" y="5"/>
                </a:cxn>
                <a:cxn ang="0">
                  <a:pos x="5" y="7"/>
                </a:cxn>
                <a:cxn ang="0">
                  <a:pos x="5" y="10"/>
                </a:cxn>
                <a:cxn ang="0">
                  <a:pos x="6" y="15"/>
                </a:cxn>
                <a:cxn ang="0">
                  <a:pos x="10" y="17"/>
                </a:cxn>
                <a:cxn ang="0">
                  <a:pos x="12" y="16"/>
                </a:cxn>
                <a:cxn ang="0">
                  <a:pos x="13" y="15"/>
                </a:cxn>
                <a:cxn ang="0">
                  <a:pos x="14" y="13"/>
                </a:cxn>
                <a:cxn ang="0">
                  <a:pos x="15" y="10"/>
                </a:cxn>
                <a:cxn ang="0">
                  <a:pos x="14" y="5"/>
                </a:cxn>
              </a:cxnLst>
              <a:rect l="0" t="0" r="r" b="b"/>
              <a:pathLst>
                <a:path w="19" h="20">
                  <a:moveTo>
                    <a:pt x="19" y="14"/>
                  </a:moveTo>
                  <a:cubicBezTo>
                    <a:pt x="18" y="15"/>
                    <a:pt x="17" y="16"/>
                    <a:pt x="17" y="17"/>
                  </a:cubicBezTo>
                  <a:cubicBezTo>
                    <a:pt x="16" y="18"/>
                    <a:pt x="15" y="19"/>
                    <a:pt x="13" y="19"/>
                  </a:cubicBezTo>
                  <a:cubicBezTo>
                    <a:pt x="12" y="20"/>
                    <a:pt x="11" y="20"/>
                    <a:pt x="9" y="20"/>
                  </a:cubicBezTo>
                  <a:cubicBezTo>
                    <a:pt x="8" y="20"/>
                    <a:pt x="7" y="20"/>
                    <a:pt x="6" y="20"/>
                  </a:cubicBezTo>
                  <a:cubicBezTo>
                    <a:pt x="5" y="19"/>
                    <a:pt x="4" y="19"/>
                    <a:pt x="3" y="18"/>
                  </a:cubicBezTo>
                  <a:cubicBezTo>
                    <a:pt x="2" y="17"/>
                    <a:pt x="1" y="16"/>
                    <a:pt x="1" y="15"/>
                  </a:cubicBezTo>
                  <a:cubicBezTo>
                    <a:pt x="0" y="13"/>
                    <a:pt x="0" y="12"/>
                    <a:pt x="0" y="10"/>
                  </a:cubicBezTo>
                  <a:cubicBezTo>
                    <a:pt x="0" y="9"/>
                    <a:pt x="1" y="7"/>
                    <a:pt x="1" y="6"/>
                  </a:cubicBezTo>
                  <a:cubicBezTo>
                    <a:pt x="1" y="5"/>
                    <a:pt x="2" y="4"/>
                    <a:pt x="3" y="3"/>
                  </a:cubicBezTo>
                  <a:cubicBezTo>
                    <a:pt x="4" y="2"/>
                    <a:pt x="5" y="1"/>
                    <a:pt x="6" y="0"/>
                  </a:cubicBezTo>
                  <a:cubicBezTo>
                    <a:pt x="7" y="0"/>
                    <a:pt x="9" y="0"/>
                    <a:pt x="10" y="0"/>
                  </a:cubicBezTo>
                  <a:cubicBezTo>
                    <a:pt x="12" y="0"/>
                    <a:pt x="13" y="0"/>
                    <a:pt x="14" y="0"/>
                  </a:cubicBezTo>
                  <a:cubicBezTo>
                    <a:pt x="15" y="1"/>
                    <a:pt x="16" y="1"/>
                    <a:pt x="17" y="2"/>
                  </a:cubicBezTo>
                  <a:cubicBezTo>
                    <a:pt x="18" y="3"/>
                    <a:pt x="18" y="4"/>
                    <a:pt x="19" y="5"/>
                  </a:cubicBezTo>
                  <a:cubicBezTo>
                    <a:pt x="19" y="6"/>
                    <a:pt x="19" y="8"/>
                    <a:pt x="19" y="10"/>
                  </a:cubicBezTo>
                  <a:cubicBezTo>
                    <a:pt x="19" y="11"/>
                    <a:pt x="19" y="12"/>
                    <a:pt x="19" y="14"/>
                  </a:cubicBezTo>
                  <a:close/>
                  <a:moveTo>
                    <a:pt x="14" y="5"/>
                  </a:moveTo>
                  <a:cubicBezTo>
                    <a:pt x="13" y="4"/>
                    <a:pt x="12" y="3"/>
                    <a:pt x="10" y="3"/>
                  </a:cubicBezTo>
                  <a:cubicBezTo>
                    <a:pt x="9" y="3"/>
                    <a:pt x="9" y="3"/>
                    <a:pt x="8" y="3"/>
                  </a:cubicBezTo>
                  <a:cubicBezTo>
                    <a:pt x="7" y="4"/>
                    <a:pt x="7" y="4"/>
                    <a:pt x="6" y="5"/>
                  </a:cubicBezTo>
                  <a:cubicBezTo>
                    <a:pt x="6" y="5"/>
                    <a:pt x="5" y="6"/>
                    <a:pt x="5" y="7"/>
                  </a:cubicBezTo>
                  <a:cubicBezTo>
                    <a:pt x="5" y="8"/>
                    <a:pt x="5" y="9"/>
                    <a:pt x="5" y="10"/>
                  </a:cubicBezTo>
                  <a:cubicBezTo>
                    <a:pt x="5" y="12"/>
                    <a:pt x="5" y="14"/>
                    <a:pt x="6" y="15"/>
                  </a:cubicBezTo>
                  <a:cubicBezTo>
                    <a:pt x="7" y="16"/>
                    <a:pt x="8" y="17"/>
                    <a:pt x="10" y="17"/>
                  </a:cubicBezTo>
                  <a:cubicBezTo>
                    <a:pt x="11" y="17"/>
                    <a:pt x="11" y="16"/>
                    <a:pt x="12" y="16"/>
                  </a:cubicBezTo>
                  <a:cubicBezTo>
                    <a:pt x="12" y="16"/>
                    <a:pt x="13" y="15"/>
                    <a:pt x="13" y="15"/>
                  </a:cubicBezTo>
                  <a:cubicBezTo>
                    <a:pt x="14" y="14"/>
                    <a:pt x="14" y="14"/>
                    <a:pt x="14" y="13"/>
                  </a:cubicBezTo>
                  <a:cubicBezTo>
                    <a:pt x="15" y="12"/>
                    <a:pt x="15" y="11"/>
                    <a:pt x="15" y="10"/>
                  </a:cubicBezTo>
                  <a:cubicBezTo>
                    <a:pt x="15" y="8"/>
                    <a:pt x="14" y="6"/>
                    <a:pt x="14"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7" name="Freeform 1121"/>
            <p:cNvSpPr>
              <a:spLocks/>
            </p:cNvSpPr>
            <p:nvPr/>
          </p:nvSpPr>
          <p:spPr bwMode="auto">
            <a:xfrm>
              <a:off x="4003" y="2400"/>
              <a:ext cx="82" cy="48"/>
            </a:xfrm>
            <a:custGeom>
              <a:avLst/>
              <a:gdLst/>
              <a:ahLst/>
              <a:cxnLst>
                <a:cxn ang="0">
                  <a:pos x="28" y="7"/>
                </a:cxn>
                <a:cxn ang="0">
                  <a:pos x="27" y="4"/>
                </a:cxn>
                <a:cxn ang="0">
                  <a:pos x="25" y="3"/>
                </a:cxn>
                <a:cxn ang="0">
                  <a:pos x="23" y="4"/>
                </a:cxn>
                <a:cxn ang="0">
                  <a:pos x="21" y="5"/>
                </a:cxn>
                <a:cxn ang="0">
                  <a:pos x="20" y="7"/>
                </a:cxn>
                <a:cxn ang="0">
                  <a:pos x="20" y="10"/>
                </a:cxn>
                <a:cxn ang="0">
                  <a:pos x="20" y="17"/>
                </a:cxn>
                <a:cxn ang="0">
                  <a:pos x="21" y="17"/>
                </a:cxn>
                <a:cxn ang="0">
                  <a:pos x="23" y="17"/>
                </a:cxn>
                <a:cxn ang="0">
                  <a:pos x="23" y="20"/>
                </a:cxn>
                <a:cxn ang="0">
                  <a:pos x="16" y="20"/>
                </a:cxn>
                <a:cxn ang="0">
                  <a:pos x="16" y="7"/>
                </a:cxn>
                <a:cxn ang="0">
                  <a:pos x="16" y="6"/>
                </a:cxn>
                <a:cxn ang="0">
                  <a:pos x="15" y="4"/>
                </a:cxn>
                <a:cxn ang="0">
                  <a:pos x="14" y="3"/>
                </a:cxn>
                <a:cxn ang="0">
                  <a:pos x="13" y="3"/>
                </a:cxn>
                <a:cxn ang="0">
                  <a:pos x="11" y="4"/>
                </a:cxn>
                <a:cxn ang="0">
                  <a:pos x="9" y="5"/>
                </a:cxn>
                <a:cxn ang="0">
                  <a:pos x="8" y="7"/>
                </a:cxn>
                <a:cxn ang="0">
                  <a:pos x="8" y="10"/>
                </a:cxn>
                <a:cxn ang="0">
                  <a:pos x="8" y="17"/>
                </a:cxn>
                <a:cxn ang="0">
                  <a:pos x="9" y="17"/>
                </a:cxn>
                <a:cxn ang="0">
                  <a:pos x="11" y="17"/>
                </a:cxn>
                <a:cxn ang="0">
                  <a:pos x="11" y="20"/>
                </a:cxn>
                <a:cxn ang="0">
                  <a:pos x="0" y="20"/>
                </a:cxn>
                <a:cxn ang="0">
                  <a:pos x="0" y="17"/>
                </a:cxn>
                <a:cxn ang="0">
                  <a:pos x="2" y="17"/>
                </a:cxn>
                <a:cxn ang="0">
                  <a:pos x="3" y="17"/>
                </a:cxn>
                <a:cxn ang="0">
                  <a:pos x="3" y="3"/>
                </a:cxn>
                <a:cxn ang="0">
                  <a:pos x="2" y="3"/>
                </a:cxn>
                <a:cxn ang="0">
                  <a:pos x="0" y="3"/>
                </a:cxn>
                <a:cxn ang="0">
                  <a:pos x="0" y="0"/>
                </a:cxn>
                <a:cxn ang="0">
                  <a:pos x="4" y="0"/>
                </a:cxn>
                <a:cxn ang="0">
                  <a:pos x="8" y="0"/>
                </a:cxn>
                <a:cxn ang="0">
                  <a:pos x="7" y="2"/>
                </a:cxn>
                <a:cxn ang="0">
                  <a:pos x="7" y="4"/>
                </a:cxn>
                <a:cxn ang="0">
                  <a:pos x="7" y="4"/>
                </a:cxn>
                <a:cxn ang="0">
                  <a:pos x="10" y="1"/>
                </a:cxn>
                <a:cxn ang="0">
                  <a:pos x="14" y="0"/>
                </a:cxn>
                <a:cxn ang="0">
                  <a:pos x="16" y="0"/>
                </a:cxn>
                <a:cxn ang="0">
                  <a:pos x="18" y="1"/>
                </a:cxn>
                <a:cxn ang="0">
                  <a:pos x="19" y="2"/>
                </a:cxn>
                <a:cxn ang="0">
                  <a:pos x="20" y="4"/>
                </a:cxn>
                <a:cxn ang="0">
                  <a:pos x="20" y="2"/>
                </a:cxn>
                <a:cxn ang="0">
                  <a:pos x="22" y="1"/>
                </a:cxn>
                <a:cxn ang="0">
                  <a:pos x="24" y="0"/>
                </a:cxn>
                <a:cxn ang="0">
                  <a:pos x="26" y="0"/>
                </a:cxn>
                <a:cxn ang="0">
                  <a:pos x="31" y="1"/>
                </a:cxn>
                <a:cxn ang="0">
                  <a:pos x="32" y="6"/>
                </a:cxn>
                <a:cxn ang="0">
                  <a:pos x="32" y="17"/>
                </a:cxn>
                <a:cxn ang="0">
                  <a:pos x="34" y="17"/>
                </a:cxn>
                <a:cxn ang="0">
                  <a:pos x="35" y="17"/>
                </a:cxn>
                <a:cxn ang="0">
                  <a:pos x="35" y="20"/>
                </a:cxn>
                <a:cxn ang="0">
                  <a:pos x="28" y="20"/>
                </a:cxn>
                <a:cxn ang="0">
                  <a:pos x="28" y="7"/>
                </a:cxn>
              </a:cxnLst>
              <a:rect l="0" t="0" r="r" b="b"/>
              <a:pathLst>
                <a:path w="35" h="20">
                  <a:moveTo>
                    <a:pt x="28" y="7"/>
                  </a:moveTo>
                  <a:cubicBezTo>
                    <a:pt x="28" y="6"/>
                    <a:pt x="28" y="5"/>
                    <a:pt x="27" y="4"/>
                  </a:cubicBezTo>
                  <a:cubicBezTo>
                    <a:pt x="27" y="3"/>
                    <a:pt x="26" y="3"/>
                    <a:pt x="25" y="3"/>
                  </a:cubicBezTo>
                  <a:cubicBezTo>
                    <a:pt x="24" y="3"/>
                    <a:pt x="24" y="3"/>
                    <a:pt x="23" y="4"/>
                  </a:cubicBezTo>
                  <a:cubicBezTo>
                    <a:pt x="22" y="4"/>
                    <a:pt x="22" y="4"/>
                    <a:pt x="21" y="5"/>
                  </a:cubicBezTo>
                  <a:cubicBezTo>
                    <a:pt x="21" y="6"/>
                    <a:pt x="21" y="6"/>
                    <a:pt x="20" y="7"/>
                  </a:cubicBezTo>
                  <a:cubicBezTo>
                    <a:pt x="20" y="8"/>
                    <a:pt x="20" y="9"/>
                    <a:pt x="20" y="10"/>
                  </a:cubicBezTo>
                  <a:cubicBezTo>
                    <a:pt x="20" y="17"/>
                    <a:pt x="20" y="17"/>
                    <a:pt x="20" y="17"/>
                  </a:cubicBezTo>
                  <a:cubicBezTo>
                    <a:pt x="20" y="17"/>
                    <a:pt x="21" y="17"/>
                    <a:pt x="21" y="17"/>
                  </a:cubicBezTo>
                  <a:cubicBezTo>
                    <a:pt x="22" y="17"/>
                    <a:pt x="23" y="17"/>
                    <a:pt x="23" y="17"/>
                  </a:cubicBezTo>
                  <a:cubicBezTo>
                    <a:pt x="23" y="20"/>
                    <a:pt x="23" y="20"/>
                    <a:pt x="23" y="20"/>
                  </a:cubicBezTo>
                  <a:cubicBezTo>
                    <a:pt x="16" y="20"/>
                    <a:pt x="16" y="20"/>
                    <a:pt x="16" y="20"/>
                  </a:cubicBezTo>
                  <a:cubicBezTo>
                    <a:pt x="16" y="7"/>
                    <a:pt x="16" y="7"/>
                    <a:pt x="16" y="7"/>
                  </a:cubicBezTo>
                  <a:cubicBezTo>
                    <a:pt x="16" y="7"/>
                    <a:pt x="16" y="6"/>
                    <a:pt x="16" y="6"/>
                  </a:cubicBezTo>
                  <a:cubicBezTo>
                    <a:pt x="15" y="5"/>
                    <a:pt x="15" y="5"/>
                    <a:pt x="15" y="4"/>
                  </a:cubicBezTo>
                  <a:cubicBezTo>
                    <a:pt x="15" y="4"/>
                    <a:pt x="15" y="4"/>
                    <a:pt x="14" y="3"/>
                  </a:cubicBezTo>
                  <a:cubicBezTo>
                    <a:pt x="14" y="3"/>
                    <a:pt x="13" y="3"/>
                    <a:pt x="13" y="3"/>
                  </a:cubicBezTo>
                  <a:cubicBezTo>
                    <a:pt x="12" y="3"/>
                    <a:pt x="11" y="3"/>
                    <a:pt x="11" y="4"/>
                  </a:cubicBezTo>
                  <a:cubicBezTo>
                    <a:pt x="10" y="4"/>
                    <a:pt x="10" y="5"/>
                    <a:pt x="9" y="5"/>
                  </a:cubicBezTo>
                  <a:cubicBezTo>
                    <a:pt x="9" y="6"/>
                    <a:pt x="8" y="7"/>
                    <a:pt x="8" y="7"/>
                  </a:cubicBezTo>
                  <a:cubicBezTo>
                    <a:pt x="8" y="8"/>
                    <a:pt x="8" y="9"/>
                    <a:pt x="8" y="10"/>
                  </a:cubicBezTo>
                  <a:cubicBezTo>
                    <a:pt x="8" y="17"/>
                    <a:pt x="8" y="17"/>
                    <a:pt x="8" y="17"/>
                  </a:cubicBezTo>
                  <a:cubicBezTo>
                    <a:pt x="8" y="17"/>
                    <a:pt x="9" y="17"/>
                    <a:pt x="9" y="17"/>
                  </a:cubicBezTo>
                  <a:cubicBezTo>
                    <a:pt x="10" y="17"/>
                    <a:pt x="10" y="17"/>
                    <a:pt x="11" y="17"/>
                  </a:cubicBezTo>
                  <a:cubicBezTo>
                    <a:pt x="11" y="20"/>
                    <a:pt x="11" y="20"/>
                    <a:pt x="11" y="20"/>
                  </a:cubicBezTo>
                  <a:cubicBezTo>
                    <a:pt x="0" y="20"/>
                    <a:pt x="0" y="20"/>
                    <a:pt x="0" y="20"/>
                  </a:cubicBezTo>
                  <a:cubicBezTo>
                    <a:pt x="0" y="17"/>
                    <a:pt x="0" y="17"/>
                    <a:pt x="0" y="17"/>
                  </a:cubicBezTo>
                  <a:cubicBezTo>
                    <a:pt x="0" y="17"/>
                    <a:pt x="1" y="17"/>
                    <a:pt x="2" y="17"/>
                  </a:cubicBezTo>
                  <a:cubicBezTo>
                    <a:pt x="2" y="17"/>
                    <a:pt x="3" y="17"/>
                    <a:pt x="3" y="17"/>
                  </a:cubicBezTo>
                  <a:cubicBezTo>
                    <a:pt x="3" y="3"/>
                    <a:pt x="3" y="3"/>
                    <a:pt x="3" y="3"/>
                  </a:cubicBezTo>
                  <a:cubicBezTo>
                    <a:pt x="3" y="3"/>
                    <a:pt x="2" y="3"/>
                    <a:pt x="2" y="3"/>
                  </a:cubicBezTo>
                  <a:cubicBezTo>
                    <a:pt x="1" y="3"/>
                    <a:pt x="1" y="3"/>
                    <a:pt x="0" y="3"/>
                  </a:cubicBezTo>
                  <a:cubicBezTo>
                    <a:pt x="0" y="0"/>
                    <a:pt x="0" y="0"/>
                    <a:pt x="0" y="0"/>
                  </a:cubicBezTo>
                  <a:cubicBezTo>
                    <a:pt x="1" y="0"/>
                    <a:pt x="2" y="0"/>
                    <a:pt x="4" y="0"/>
                  </a:cubicBezTo>
                  <a:cubicBezTo>
                    <a:pt x="5" y="0"/>
                    <a:pt x="6" y="0"/>
                    <a:pt x="8" y="0"/>
                  </a:cubicBezTo>
                  <a:cubicBezTo>
                    <a:pt x="8" y="0"/>
                    <a:pt x="8" y="1"/>
                    <a:pt x="7" y="2"/>
                  </a:cubicBezTo>
                  <a:cubicBezTo>
                    <a:pt x="7" y="3"/>
                    <a:pt x="7" y="3"/>
                    <a:pt x="7" y="4"/>
                  </a:cubicBezTo>
                  <a:cubicBezTo>
                    <a:pt x="7" y="4"/>
                    <a:pt x="7" y="4"/>
                    <a:pt x="7" y="4"/>
                  </a:cubicBezTo>
                  <a:cubicBezTo>
                    <a:pt x="8" y="3"/>
                    <a:pt x="9" y="1"/>
                    <a:pt x="10" y="1"/>
                  </a:cubicBezTo>
                  <a:cubicBezTo>
                    <a:pt x="11" y="0"/>
                    <a:pt x="12" y="0"/>
                    <a:pt x="14" y="0"/>
                  </a:cubicBezTo>
                  <a:cubicBezTo>
                    <a:pt x="15" y="0"/>
                    <a:pt x="16" y="0"/>
                    <a:pt x="16" y="0"/>
                  </a:cubicBezTo>
                  <a:cubicBezTo>
                    <a:pt x="17" y="0"/>
                    <a:pt x="18" y="1"/>
                    <a:pt x="18" y="1"/>
                  </a:cubicBezTo>
                  <a:cubicBezTo>
                    <a:pt x="19" y="1"/>
                    <a:pt x="19" y="2"/>
                    <a:pt x="19" y="2"/>
                  </a:cubicBezTo>
                  <a:cubicBezTo>
                    <a:pt x="19" y="3"/>
                    <a:pt x="19" y="3"/>
                    <a:pt x="20" y="4"/>
                  </a:cubicBezTo>
                  <a:cubicBezTo>
                    <a:pt x="20" y="3"/>
                    <a:pt x="20" y="3"/>
                    <a:pt x="20" y="2"/>
                  </a:cubicBezTo>
                  <a:cubicBezTo>
                    <a:pt x="21" y="2"/>
                    <a:pt x="21" y="1"/>
                    <a:pt x="22" y="1"/>
                  </a:cubicBezTo>
                  <a:cubicBezTo>
                    <a:pt x="22" y="1"/>
                    <a:pt x="23" y="0"/>
                    <a:pt x="24" y="0"/>
                  </a:cubicBezTo>
                  <a:cubicBezTo>
                    <a:pt x="24" y="0"/>
                    <a:pt x="25" y="0"/>
                    <a:pt x="26" y="0"/>
                  </a:cubicBezTo>
                  <a:cubicBezTo>
                    <a:pt x="28" y="0"/>
                    <a:pt x="30" y="0"/>
                    <a:pt x="31" y="1"/>
                  </a:cubicBezTo>
                  <a:cubicBezTo>
                    <a:pt x="32" y="2"/>
                    <a:pt x="32" y="4"/>
                    <a:pt x="32" y="6"/>
                  </a:cubicBezTo>
                  <a:cubicBezTo>
                    <a:pt x="32" y="17"/>
                    <a:pt x="32" y="17"/>
                    <a:pt x="32" y="17"/>
                  </a:cubicBezTo>
                  <a:cubicBezTo>
                    <a:pt x="33" y="17"/>
                    <a:pt x="33" y="17"/>
                    <a:pt x="34" y="17"/>
                  </a:cubicBezTo>
                  <a:cubicBezTo>
                    <a:pt x="34" y="17"/>
                    <a:pt x="35" y="17"/>
                    <a:pt x="35" y="17"/>
                  </a:cubicBezTo>
                  <a:cubicBezTo>
                    <a:pt x="35" y="20"/>
                    <a:pt x="35" y="20"/>
                    <a:pt x="35" y="20"/>
                  </a:cubicBezTo>
                  <a:cubicBezTo>
                    <a:pt x="28" y="20"/>
                    <a:pt x="28" y="20"/>
                    <a:pt x="28" y="20"/>
                  </a:cubicBezTo>
                  <a:lnTo>
                    <a:pt x="28"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8" name="Freeform 1122"/>
            <p:cNvSpPr>
              <a:spLocks/>
            </p:cNvSpPr>
            <p:nvPr/>
          </p:nvSpPr>
          <p:spPr bwMode="auto">
            <a:xfrm>
              <a:off x="4090" y="2400"/>
              <a:ext cx="85" cy="48"/>
            </a:xfrm>
            <a:custGeom>
              <a:avLst/>
              <a:gdLst/>
              <a:ahLst/>
              <a:cxnLst>
                <a:cxn ang="0">
                  <a:pos x="28" y="7"/>
                </a:cxn>
                <a:cxn ang="0">
                  <a:pos x="28" y="4"/>
                </a:cxn>
                <a:cxn ang="0">
                  <a:pos x="25" y="3"/>
                </a:cxn>
                <a:cxn ang="0">
                  <a:pos x="23" y="4"/>
                </a:cxn>
                <a:cxn ang="0">
                  <a:pos x="22" y="5"/>
                </a:cxn>
                <a:cxn ang="0">
                  <a:pos x="21" y="7"/>
                </a:cxn>
                <a:cxn ang="0">
                  <a:pos x="20" y="10"/>
                </a:cxn>
                <a:cxn ang="0">
                  <a:pos x="20" y="17"/>
                </a:cxn>
                <a:cxn ang="0">
                  <a:pos x="22" y="17"/>
                </a:cxn>
                <a:cxn ang="0">
                  <a:pos x="23" y="17"/>
                </a:cxn>
                <a:cxn ang="0">
                  <a:pos x="23" y="20"/>
                </a:cxn>
                <a:cxn ang="0">
                  <a:pos x="16" y="20"/>
                </a:cxn>
                <a:cxn ang="0">
                  <a:pos x="16" y="7"/>
                </a:cxn>
                <a:cxn ang="0">
                  <a:pos x="16" y="6"/>
                </a:cxn>
                <a:cxn ang="0">
                  <a:pos x="15" y="4"/>
                </a:cxn>
                <a:cxn ang="0">
                  <a:pos x="15" y="3"/>
                </a:cxn>
                <a:cxn ang="0">
                  <a:pos x="13" y="3"/>
                </a:cxn>
                <a:cxn ang="0">
                  <a:pos x="11" y="4"/>
                </a:cxn>
                <a:cxn ang="0">
                  <a:pos x="10" y="5"/>
                </a:cxn>
                <a:cxn ang="0">
                  <a:pos x="8" y="7"/>
                </a:cxn>
                <a:cxn ang="0">
                  <a:pos x="8" y="10"/>
                </a:cxn>
                <a:cxn ang="0">
                  <a:pos x="8" y="17"/>
                </a:cxn>
                <a:cxn ang="0">
                  <a:pos x="10" y="17"/>
                </a:cxn>
                <a:cxn ang="0">
                  <a:pos x="11" y="17"/>
                </a:cxn>
                <a:cxn ang="0">
                  <a:pos x="11" y="20"/>
                </a:cxn>
                <a:cxn ang="0">
                  <a:pos x="0" y="20"/>
                </a:cxn>
                <a:cxn ang="0">
                  <a:pos x="0" y="17"/>
                </a:cxn>
                <a:cxn ang="0">
                  <a:pos x="2" y="17"/>
                </a:cxn>
                <a:cxn ang="0">
                  <a:pos x="4" y="17"/>
                </a:cxn>
                <a:cxn ang="0">
                  <a:pos x="4" y="3"/>
                </a:cxn>
                <a:cxn ang="0">
                  <a:pos x="2" y="3"/>
                </a:cxn>
                <a:cxn ang="0">
                  <a:pos x="0" y="3"/>
                </a:cxn>
                <a:cxn ang="0">
                  <a:pos x="0" y="0"/>
                </a:cxn>
                <a:cxn ang="0">
                  <a:pos x="4" y="0"/>
                </a:cxn>
                <a:cxn ang="0">
                  <a:pos x="8" y="0"/>
                </a:cxn>
                <a:cxn ang="0">
                  <a:pos x="8" y="2"/>
                </a:cxn>
                <a:cxn ang="0">
                  <a:pos x="8" y="4"/>
                </a:cxn>
                <a:cxn ang="0">
                  <a:pos x="8" y="4"/>
                </a:cxn>
                <a:cxn ang="0">
                  <a:pos x="10" y="1"/>
                </a:cxn>
                <a:cxn ang="0">
                  <a:pos x="14" y="0"/>
                </a:cxn>
                <a:cxn ang="0">
                  <a:pos x="17" y="0"/>
                </a:cxn>
                <a:cxn ang="0">
                  <a:pos x="18" y="1"/>
                </a:cxn>
                <a:cxn ang="0">
                  <a:pos x="19" y="2"/>
                </a:cxn>
                <a:cxn ang="0">
                  <a:pos x="20" y="4"/>
                </a:cxn>
                <a:cxn ang="0">
                  <a:pos x="21" y="2"/>
                </a:cxn>
                <a:cxn ang="0">
                  <a:pos x="22" y="1"/>
                </a:cxn>
                <a:cxn ang="0">
                  <a:pos x="24" y="0"/>
                </a:cxn>
                <a:cxn ang="0">
                  <a:pos x="27" y="0"/>
                </a:cxn>
                <a:cxn ang="0">
                  <a:pos x="31" y="1"/>
                </a:cxn>
                <a:cxn ang="0">
                  <a:pos x="32" y="6"/>
                </a:cxn>
                <a:cxn ang="0">
                  <a:pos x="32" y="17"/>
                </a:cxn>
                <a:cxn ang="0">
                  <a:pos x="34" y="17"/>
                </a:cxn>
                <a:cxn ang="0">
                  <a:pos x="36" y="17"/>
                </a:cxn>
                <a:cxn ang="0">
                  <a:pos x="36" y="20"/>
                </a:cxn>
                <a:cxn ang="0">
                  <a:pos x="28" y="20"/>
                </a:cxn>
                <a:cxn ang="0">
                  <a:pos x="28" y="7"/>
                </a:cxn>
              </a:cxnLst>
              <a:rect l="0" t="0" r="r" b="b"/>
              <a:pathLst>
                <a:path w="36" h="20">
                  <a:moveTo>
                    <a:pt x="28" y="7"/>
                  </a:moveTo>
                  <a:cubicBezTo>
                    <a:pt x="28" y="6"/>
                    <a:pt x="28" y="5"/>
                    <a:pt x="28" y="4"/>
                  </a:cubicBezTo>
                  <a:cubicBezTo>
                    <a:pt x="27" y="3"/>
                    <a:pt x="26" y="3"/>
                    <a:pt x="25" y="3"/>
                  </a:cubicBezTo>
                  <a:cubicBezTo>
                    <a:pt x="25" y="3"/>
                    <a:pt x="24" y="3"/>
                    <a:pt x="23" y="4"/>
                  </a:cubicBezTo>
                  <a:cubicBezTo>
                    <a:pt x="23" y="4"/>
                    <a:pt x="22" y="4"/>
                    <a:pt x="22" y="5"/>
                  </a:cubicBezTo>
                  <a:cubicBezTo>
                    <a:pt x="21" y="6"/>
                    <a:pt x="21" y="6"/>
                    <a:pt x="21" y="7"/>
                  </a:cubicBezTo>
                  <a:cubicBezTo>
                    <a:pt x="20" y="8"/>
                    <a:pt x="20" y="9"/>
                    <a:pt x="20" y="10"/>
                  </a:cubicBezTo>
                  <a:cubicBezTo>
                    <a:pt x="20" y="17"/>
                    <a:pt x="20" y="17"/>
                    <a:pt x="20" y="17"/>
                  </a:cubicBezTo>
                  <a:cubicBezTo>
                    <a:pt x="21" y="17"/>
                    <a:pt x="21" y="17"/>
                    <a:pt x="22" y="17"/>
                  </a:cubicBezTo>
                  <a:cubicBezTo>
                    <a:pt x="22" y="17"/>
                    <a:pt x="23" y="17"/>
                    <a:pt x="23" y="17"/>
                  </a:cubicBezTo>
                  <a:cubicBezTo>
                    <a:pt x="23" y="20"/>
                    <a:pt x="23" y="20"/>
                    <a:pt x="23" y="20"/>
                  </a:cubicBezTo>
                  <a:cubicBezTo>
                    <a:pt x="16" y="20"/>
                    <a:pt x="16" y="20"/>
                    <a:pt x="16" y="20"/>
                  </a:cubicBezTo>
                  <a:cubicBezTo>
                    <a:pt x="16" y="7"/>
                    <a:pt x="16" y="7"/>
                    <a:pt x="16" y="7"/>
                  </a:cubicBezTo>
                  <a:cubicBezTo>
                    <a:pt x="16" y="7"/>
                    <a:pt x="16" y="6"/>
                    <a:pt x="16" y="6"/>
                  </a:cubicBezTo>
                  <a:cubicBezTo>
                    <a:pt x="16" y="5"/>
                    <a:pt x="16" y="5"/>
                    <a:pt x="15" y="4"/>
                  </a:cubicBezTo>
                  <a:cubicBezTo>
                    <a:pt x="15" y="4"/>
                    <a:pt x="15" y="4"/>
                    <a:pt x="15" y="3"/>
                  </a:cubicBezTo>
                  <a:cubicBezTo>
                    <a:pt x="14" y="3"/>
                    <a:pt x="14" y="3"/>
                    <a:pt x="13" y="3"/>
                  </a:cubicBezTo>
                  <a:cubicBezTo>
                    <a:pt x="12" y="3"/>
                    <a:pt x="12" y="3"/>
                    <a:pt x="11" y="4"/>
                  </a:cubicBezTo>
                  <a:cubicBezTo>
                    <a:pt x="11" y="4"/>
                    <a:pt x="10" y="5"/>
                    <a:pt x="10" y="5"/>
                  </a:cubicBezTo>
                  <a:cubicBezTo>
                    <a:pt x="9" y="6"/>
                    <a:pt x="9" y="7"/>
                    <a:pt x="8" y="7"/>
                  </a:cubicBezTo>
                  <a:cubicBezTo>
                    <a:pt x="8" y="8"/>
                    <a:pt x="8" y="9"/>
                    <a:pt x="8" y="10"/>
                  </a:cubicBezTo>
                  <a:cubicBezTo>
                    <a:pt x="8" y="17"/>
                    <a:pt x="8" y="17"/>
                    <a:pt x="8" y="17"/>
                  </a:cubicBezTo>
                  <a:cubicBezTo>
                    <a:pt x="9" y="17"/>
                    <a:pt x="9" y="17"/>
                    <a:pt x="10" y="17"/>
                  </a:cubicBezTo>
                  <a:cubicBezTo>
                    <a:pt x="10" y="17"/>
                    <a:pt x="11" y="17"/>
                    <a:pt x="11" y="17"/>
                  </a:cubicBezTo>
                  <a:cubicBezTo>
                    <a:pt x="11" y="20"/>
                    <a:pt x="11" y="20"/>
                    <a:pt x="11" y="20"/>
                  </a:cubicBezTo>
                  <a:cubicBezTo>
                    <a:pt x="0" y="20"/>
                    <a:pt x="0" y="20"/>
                    <a:pt x="0" y="20"/>
                  </a:cubicBezTo>
                  <a:cubicBezTo>
                    <a:pt x="0" y="17"/>
                    <a:pt x="0" y="17"/>
                    <a:pt x="0" y="17"/>
                  </a:cubicBezTo>
                  <a:cubicBezTo>
                    <a:pt x="1" y="17"/>
                    <a:pt x="1" y="17"/>
                    <a:pt x="2" y="17"/>
                  </a:cubicBezTo>
                  <a:cubicBezTo>
                    <a:pt x="3" y="17"/>
                    <a:pt x="3" y="17"/>
                    <a:pt x="4" y="17"/>
                  </a:cubicBezTo>
                  <a:cubicBezTo>
                    <a:pt x="4" y="3"/>
                    <a:pt x="4" y="3"/>
                    <a:pt x="4" y="3"/>
                  </a:cubicBezTo>
                  <a:cubicBezTo>
                    <a:pt x="3" y="3"/>
                    <a:pt x="3" y="3"/>
                    <a:pt x="2" y="3"/>
                  </a:cubicBezTo>
                  <a:cubicBezTo>
                    <a:pt x="1" y="3"/>
                    <a:pt x="1" y="3"/>
                    <a:pt x="0" y="3"/>
                  </a:cubicBezTo>
                  <a:cubicBezTo>
                    <a:pt x="0" y="0"/>
                    <a:pt x="0" y="0"/>
                    <a:pt x="0" y="0"/>
                  </a:cubicBezTo>
                  <a:cubicBezTo>
                    <a:pt x="1" y="0"/>
                    <a:pt x="3" y="0"/>
                    <a:pt x="4" y="0"/>
                  </a:cubicBezTo>
                  <a:cubicBezTo>
                    <a:pt x="5" y="0"/>
                    <a:pt x="7" y="0"/>
                    <a:pt x="8" y="0"/>
                  </a:cubicBezTo>
                  <a:cubicBezTo>
                    <a:pt x="8" y="0"/>
                    <a:pt x="8" y="1"/>
                    <a:pt x="8" y="2"/>
                  </a:cubicBezTo>
                  <a:cubicBezTo>
                    <a:pt x="8" y="3"/>
                    <a:pt x="8" y="3"/>
                    <a:pt x="8" y="4"/>
                  </a:cubicBezTo>
                  <a:cubicBezTo>
                    <a:pt x="8" y="4"/>
                    <a:pt x="8" y="4"/>
                    <a:pt x="8" y="4"/>
                  </a:cubicBezTo>
                  <a:cubicBezTo>
                    <a:pt x="8" y="3"/>
                    <a:pt x="9" y="1"/>
                    <a:pt x="10" y="1"/>
                  </a:cubicBezTo>
                  <a:cubicBezTo>
                    <a:pt x="11" y="0"/>
                    <a:pt x="13" y="0"/>
                    <a:pt x="14" y="0"/>
                  </a:cubicBezTo>
                  <a:cubicBezTo>
                    <a:pt x="15" y="0"/>
                    <a:pt x="16" y="0"/>
                    <a:pt x="17" y="0"/>
                  </a:cubicBezTo>
                  <a:cubicBezTo>
                    <a:pt x="17" y="0"/>
                    <a:pt x="18" y="1"/>
                    <a:pt x="18" y="1"/>
                  </a:cubicBezTo>
                  <a:cubicBezTo>
                    <a:pt x="19" y="1"/>
                    <a:pt x="19" y="2"/>
                    <a:pt x="19" y="2"/>
                  </a:cubicBezTo>
                  <a:cubicBezTo>
                    <a:pt x="20" y="3"/>
                    <a:pt x="20" y="3"/>
                    <a:pt x="20" y="4"/>
                  </a:cubicBezTo>
                  <a:cubicBezTo>
                    <a:pt x="20" y="3"/>
                    <a:pt x="20" y="3"/>
                    <a:pt x="21" y="2"/>
                  </a:cubicBezTo>
                  <a:cubicBezTo>
                    <a:pt x="21" y="2"/>
                    <a:pt x="22" y="1"/>
                    <a:pt x="22" y="1"/>
                  </a:cubicBezTo>
                  <a:cubicBezTo>
                    <a:pt x="23" y="1"/>
                    <a:pt x="23" y="0"/>
                    <a:pt x="24" y="0"/>
                  </a:cubicBezTo>
                  <a:cubicBezTo>
                    <a:pt x="25" y="0"/>
                    <a:pt x="26" y="0"/>
                    <a:pt x="27" y="0"/>
                  </a:cubicBezTo>
                  <a:cubicBezTo>
                    <a:pt x="28" y="0"/>
                    <a:pt x="30" y="0"/>
                    <a:pt x="31" y="1"/>
                  </a:cubicBezTo>
                  <a:cubicBezTo>
                    <a:pt x="32" y="2"/>
                    <a:pt x="32" y="4"/>
                    <a:pt x="32" y="6"/>
                  </a:cubicBezTo>
                  <a:cubicBezTo>
                    <a:pt x="32" y="17"/>
                    <a:pt x="32" y="17"/>
                    <a:pt x="32" y="17"/>
                  </a:cubicBezTo>
                  <a:cubicBezTo>
                    <a:pt x="33" y="17"/>
                    <a:pt x="34" y="17"/>
                    <a:pt x="34" y="17"/>
                  </a:cubicBezTo>
                  <a:cubicBezTo>
                    <a:pt x="35" y="17"/>
                    <a:pt x="35" y="17"/>
                    <a:pt x="36" y="17"/>
                  </a:cubicBezTo>
                  <a:cubicBezTo>
                    <a:pt x="36" y="20"/>
                    <a:pt x="36" y="20"/>
                    <a:pt x="36" y="20"/>
                  </a:cubicBezTo>
                  <a:cubicBezTo>
                    <a:pt x="28" y="20"/>
                    <a:pt x="28" y="20"/>
                    <a:pt x="28" y="20"/>
                  </a:cubicBezTo>
                  <a:lnTo>
                    <a:pt x="28"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79" name="Freeform 1123"/>
            <p:cNvSpPr>
              <a:spLocks noEditPoints="1"/>
            </p:cNvSpPr>
            <p:nvPr/>
          </p:nvSpPr>
          <p:spPr bwMode="auto">
            <a:xfrm>
              <a:off x="4180" y="2381"/>
              <a:ext cx="26" cy="67"/>
            </a:xfrm>
            <a:custGeom>
              <a:avLst/>
              <a:gdLst/>
              <a:ahLst/>
              <a:cxnLst>
                <a:cxn ang="0">
                  <a:pos x="0" y="28"/>
                </a:cxn>
                <a:cxn ang="0">
                  <a:pos x="0" y="25"/>
                </a:cxn>
                <a:cxn ang="0">
                  <a:pos x="1" y="25"/>
                </a:cxn>
                <a:cxn ang="0">
                  <a:pos x="3" y="25"/>
                </a:cxn>
                <a:cxn ang="0">
                  <a:pos x="3" y="11"/>
                </a:cxn>
                <a:cxn ang="0">
                  <a:pos x="1" y="11"/>
                </a:cxn>
                <a:cxn ang="0">
                  <a:pos x="0" y="11"/>
                </a:cxn>
                <a:cxn ang="0">
                  <a:pos x="0" y="8"/>
                </a:cxn>
                <a:cxn ang="0">
                  <a:pos x="3" y="8"/>
                </a:cxn>
                <a:cxn ang="0">
                  <a:pos x="7" y="8"/>
                </a:cxn>
                <a:cxn ang="0">
                  <a:pos x="7" y="25"/>
                </a:cxn>
                <a:cxn ang="0">
                  <a:pos x="9" y="25"/>
                </a:cxn>
                <a:cxn ang="0">
                  <a:pos x="11" y="25"/>
                </a:cxn>
                <a:cxn ang="0">
                  <a:pos x="11" y="28"/>
                </a:cxn>
                <a:cxn ang="0">
                  <a:pos x="0" y="28"/>
                </a:cxn>
                <a:cxn ang="0">
                  <a:pos x="7" y="4"/>
                </a:cxn>
                <a:cxn ang="0">
                  <a:pos x="5" y="5"/>
                </a:cxn>
                <a:cxn ang="0">
                  <a:pos x="3" y="4"/>
                </a:cxn>
                <a:cxn ang="0">
                  <a:pos x="2" y="2"/>
                </a:cxn>
                <a:cxn ang="0">
                  <a:pos x="3" y="0"/>
                </a:cxn>
                <a:cxn ang="0">
                  <a:pos x="5" y="0"/>
                </a:cxn>
                <a:cxn ang="0">
                  <a:pos x="7" y="0"/>
                </a:cxn>
                <a:cxn ang="0">
                  <a:pos x="8" y="2"/>
                </a:cxn>
                <a:cxn ang="0">
                  <a:pos x="7" y="4"/>
                </a:cxn>
              </a:cxnLst>
              <a:rect l="0" t="0" r="r" b="b"/>
              <a:pathLst>
                <a:path w="11" h="28">
                  <a:moveTo>
                    <a:pt x="0" y="28"/>
                  </a:moveTo>
                  <a:cubicBezTo>
                    <a:pt x="0" y="25"/>
                    <a:pt x="0" y="25"/>
                    <a:pt x="0" y="25"/>
                  </a:cubicBezTo>
                  <a:cubicBezTo>
                    <a:pt x="0" y="25"/>
                    <a:pt x="1" y="25"/>
                    <a:pt x="1" y="25"/>
                  </a:cubicBezTo>
                  <a:cubicBezTo>
                    <a:pt x="2" y="25"/>
                    <a:pt x="2" y="25"/>
                    <a:pt x="3" y="25"/>
                  </a:cubicBezTo>
                  <a:cubicBezTo>
                    <a:pt x="3" y="11"/>
                    <a:pt x="3" y="11"/>
                    <a:pt x="3" y="11"/>
                  </a:cubicBezTo>
                  <a:cubicBezTo>
                    <a:pt x="3" y="11"/>
                    <a:pt x="2" y="11"/>
                    <a:pt x="1" y="11"/>
                  </a:cubicBezTo>
                  <a:cubicBezTo>
                    <a:pt x="1" y="11"/>
                    <a:pt x="0" y="11"/>
                    <a:pt x="0" y="11"/>
                  </a:cubicBezTo>
                  <a:cubicBezTo>
                    <a:pt x="0" y="8"/>
                    <a:pt x="0" y="8"/>
                    <a:pt x="0" y="8"/>
                  </a:cubicBezTo>
                  <a:cubicBezTo>
                    <a:pt x="1" y="8"/>
                    <a:pt x="2" y="8"/>
                    <a:pt x="3" y="8"/>
                  </a:cubicBezTo>
                  <a:cubicBezTo>
                    <a:pt x="5" y="8"/>
                    <a:pt x="6" y="8"/>
                    <a:pt x="7" y="8"/>
                  </a:cubicBezTo>
                  <a:cubicBezTo>
                    <a:pt x="7" y="25"/>
                    <a:pt x="7" y="25"/>
                    <a:pt x="7" y="25"/>
                  </a:cubicBezTo>
                  <a:cubicBezTo>
                    <a:pt x="8" y="25"/>
                    <a:pt x="8" y="25"/>
                    <a:pt x="9" y="25"/>
                  </a:cubicBezTo>
                  <a:cubicBezTo>
                    <a:pt x="10" y="25"/>
                    <a:pt x="10" y="25"/>
                    <a:pt x="11" y="25"/>
                  </a:cubicBezTo>
                  <a:cubicBezTo>
                    <a:pt x="11" y="28"/>
                    <a:pt x="11" y="28"/>
                    <a:pt x="11" y="28"/>
                  </a:cubicBezTo>
                  <a:lnTo>
                    <a:pt x="0" y="28"/>
                  </a:lnTo>
                  <a:close/>
                  <a:moveTo>
                    <a:pt x="7" y="4"/>
                  </a:moveTo>
                  <a:cubicBezTo>
                    <a:pt x="7" y="5"/>
                    <a:pt x="6" y="5"/>
                    <a:pt x="5" y="5"/>
                  </a:cubicBezTo>
                  <a:cubicBezTo>
                    <a:pt x="4" y="5"/>
                    <a:pt x="4" y="5"/>
                    <a:pt x="3" y="4"/>
                  </a:cubicBezTo>
                  <a:cubicBezTo>
                    <a:pt x="3" y="4"/>
                    <a:pt x="2" y="3"/>
                    <a:pt x="2" y="2"/>
                  </a:cubicBezTo>
                  <a:cubicBezTo>
                    <a:pt x="2" y="2"/>
                    <a:pt x="3" y="1"/>
                    <a:pt x="3" y="0"/>
                  </a:cubicBezTo>
                  <a:cubicBezTo>
                    <a:pt x="4" y="0"/>
                    <a:pt x="4" y="0"/>
                    <a:pt x="5" y="0"/>
                  </a:cubicBezTo>
                  <a:cubicBezTo>
                    <a:pt x="6" y="0"/>
                    <a:pt x="7" y="0"/>
                    <a:pt x="7" y="0"/>
                  </a:cubicBezTo>
                  <a:cubicBezTo>
                    <a:pt x="8" y="1"/>
                    <a:pt x="8" y="2"/>
                    <a:pt x="8" y="2"/>
                  </a:cubicBezTo>
                  <a:cubicBezTo>
                    <a:pt x="8" y="3"/>
                    <a:pt x="8" y="4"/>
                    <a:pt x="7"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0" name="Freeform 1124"/>
            <p:cNvSpPr>
              <a:spLocks/>
            </p:cNvSpPr>
            <p:nvPr/>
          </p:nvSpPr>
          <p:spPr bwMode="auto">
            <a:xfrm>
              <a:off x="4206" y="2381"/>
              <a:ext cx="33" cy="67"/>
            </a:xfrm>
            <a:custGeom>
              <a:avLst/>
              <a:gdLst/>
              <a:ahLst/>
              <a:cxnLst>
                <a:cxn ang="0">
                  <a:pos x="12" y="28"/>
                </a:cxn>
                <a:cxn ang="0">
                  <a:pos x="10" y="28"/>
                </a:cxn>
                <a:cxn ang="0">
                  <a:pos x="7" y="28"/>
                </a:cxn>
                <a:cxn ang="0">
                  <a:pos x="5" y="27"/>
                </a:cxn>
                <a:cxn ang="0">
                  <a:pos x="4" y="25"/>
                </a:cxn>
                <a:cxn ang="0">
                  <a:pos x="4" y="22"/>
                </a:cxn>
                <a:cxn ang="0">
                  <a:pos x="4" y="11"/>
                </a:cxn>
                <a:cxn ang="0">
                  <a:pos x="0" y="11"/>
                </a:cxn>
                <a:cxn ang="0">
                  <a:pos x="0" y="8"/>
                </a:cxn>
                <a:cxn ang="0">
                  <a:pos x="4" y="8"/>
                </a:cxn>
                <a:cxn ang="0">
                  <a:pos x="4" y="2"/>
                </a:cxn>
                <a:cxn ang="0">
                  <a:pos x="8" y="0"/>
                </a:cxn>
                <a:cxn ang="0">
                  <a:pos x="8" y="8"/>
                </a:cxn>
                <a:cxn ang="0">
                  <a:pos x="14" y="8"/>
                </a:cxn>
                <a:cxn ang="0">
                  <a:pos x="14" y="11"/>
                </a:cxn>
                <a:cxn ang="0">
                  <a:pos x="8" y="11"/>
                </a:cxn>
                <a:cxn ang="0">
                  <a:pos x="8" y="21"/>
                </a:cxn>
                <a:cxn ang="0">
                  <a:pos x="8" y="23"/>
                </a:cxn>
                <a:cxn ang="0">
                  <a:pos x="9" y="24"/>
                </a:cxn>
                <a:cxn ang="0">
                  <a:pos x="10" y="24"/>
                </a:cxn>
                <a:cxn ang="0">
                  <a:pos x="11" y="25"/>
                </a:cxn>
                <a:cxn ang="0">
                  <a:pos x="14" y="24"/>
                </a:cxn>
                <a:cxn ang="0">
                  <a:pos x="14" y="28"/>
                </a:cxn>
                <a:cxn ang="0">
                  <a:pos x="12" y="28"/>
                </a:cxn>
              </a:cxnLst>
              <a:rect l="0" t="0" r="r" b="b"/>
              <a:pathLst>
                <a:path w="14" h="28">
                  <a:moveTo>
                    <a:pt x="12" y="28"/>
                  </a:moveTo>
                  <a:cubicBezTo>
                    <a:pt x="11" y="28"/>
                    <a:pt x="10" y="28"/>
                    <a:pt x="10" y="28"/>
                  </a:cubicBezTo>
                  <a:cubicBezTo>
                    <a:pt x="8" y="28"/>
                    <a:pt x="8" y="28"/>
                    <a:pt x="7" y="28"/>
                  </a:cubicBezTo>
                  <a:cubicBezTo>
                    <a:pt x="6" y="28"/>
                    <a:pt x="6" y="27"/>
                    <a:pt x="5" y="27"/>
                  </a:cubicBezTo>
                  <a:cubicBezTo>
                    <a:pt x="5" y="26"/>
                    <a:pt x="4" y="26"/>
                    <a:pt x="4" y="25"/>
                  </a:cubicBezTo>
                  <a:cubicBezTo>
                    <a:pt x="4" y="24"/>
                    <a:pt x="4" y="23"/>
                    <a:pt x="4" y="22"/>
                  </a:cubicBezTo>
                  <a:cubicBezTo>
                    <a:pt x="4" y="11"/>
                    <a:pt x="4" y="11"/>
                    <a:pt x="4" y="11"/>
                  </a:cubicBezTo>
                  <a:cubicBezTo>
                    <a:pt x="0" y="11"/>
                    <a:pt x="0" y="11"/>
                    <a:pt x="0" y="11"/>
                  </a:cubicBezTo>
                  <a:cubicBezTo>
                    <a:pt x="0" y="8"/>
                    <a:pt x="0" y="8"/>
                    <a:pt x="0" y="8"/>
                  </a:cubicBezTo>
                  <a:cubicBezTo>
                    <a:pt x="4" y="8"/>
                    <a:pt x="4" y="8"/>
                    <a:pt x="4" y="8"/>
                  </a:cubicBezTo>
                  <a:cubicBezTo>
                    <a:pt x="4" y="2"/>
                    <a:pt x="4" y="2"/>
                    <a:pt x="4" y="2"/>
                  </a:cubicBezTo>
                  <a:cubicBezTo>
                    <a:pt x="8" y="0"/>
                    <a:pt x="8" y="0"/>
                    <a:pt x="8" y="0"/>
                  </a:cubicBezTo>
                  <a:cubicBezTo>
                    <a:pt x="8" y="8"/>
                    <a:pt x="8" y="8"/>
                    <a:pt x="8" y="8"/>
                  </a:cubicBezTo>
                  <a:cubicBezTo>
                    <a:pt x="14" y="8"/>
                    <a:pt x="14" y="8"/>
                    <a:pt x="14" y="8"/>
                  </a:cubicBezTo>
                  <a:cubicBezTo>
                    <a:pt x="14" y="11"/>
                    <a:pt x="14" y="11"/>
                    <a:pt x="14" y="11"/>
                  </a:cubicBezTo>
                  <a:cubicBezTo>
                    <a:pt x="8" y="11"/>
                    <a:pt x="8" y="11"/>
                    <a:pt x="8" y="11"/>
                  </a:cubicBezTo>
                  <a:cubicBezTo>
                    <a:pt x="8" y="21"/>
                    <a:pt x="8" y="21"/>
                    <a:pt x="8" y="21"/>
                  </a:cubicBezTo>
                  <a:cubicBezTo>
                    <a:pt x="8" y="22"/>
                    <a:pt x="8" y="22"/>
                    <a:pt x="8" y="23"/>
                  </a:cubicBezTo>
                  <a:cubicBezTo>
                    <a:pt x="9" y="23"/>
                    <a:pt x="9" y="23"/>
                    <a:pt x="9" y="24"/>
                  </a:cubicBezTo>
                  <a:cubicBezTo>
                    <a:pt x="9" y="24"/>
                    <a:pt x="9" y="24"/>
                    <a:pt x="10" y="24"/>
                  </a:cubicBezTo>
                  <a:cubicBezTo>
                    <a:pt x="10" y="24"/>
                    <a:pt x="10" y="25"/>
                    <a:pt x="11" y="25"/>
                  </a:cubicBezTo>
                  <a:cubicBezTo>
                    <a:pt x="12" y="25"/>
                    <a:pt x="13" y="24"/>
                    <a:pt x="14" y="24"/>
                  </a:cubicBezTo>
                  <a:cubicBezTo>
                    <a:pt x="14" y="28"/>
                    <a:pt x="14" y="28"/>
                    <a:pt x="14" y="28"/>
                  </a:cubicBezTo>
                  <a:cubicBezTo>
                    <a:pt x="13" y="28"/>
                    <a:pt x="12" y="28"/>
                    <a:pt x="12" y="2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1" name="Freeform 1125"/>
            <p:cNvSpPr>
              <a:spLocks/>
            </p:cNvSpPr>
            <p:nvPr/>
          </p:nvSpPr>
          <p:spPr bwMode="auto">
            <a:xfrm>
              <a:off x="4241" y="2381"/>
              <a:ext cx="31" cy="67"/>
            </a:xfrm>
            <a:custGeom>
              <a:avLst/>
              <a:gdLst/>
              <a:ahLst/>
              <a:cxnLst>
                <a:cxn ang="0">
                  <a:pos x="12" y="28"/>
                </a:cxn>
                <a:cxn ang="0">
                  <a:pos x="9" y="28"/>
                </a:cxn>
                <a:cxn ang="0">
                  <a:pos x="7" y="28"/>
                </a:cxn>
                <a:cxn ang="0">
                  <a:pos x="5" y="27"/>
                </a:cxn>
                <a:cxn ang="0">
                  <a:pos x="4" y="25"/>
                </a:cxn>
                <a:cxn ang="0">
                  <a:pos x="4" y="22"/>
                </a:cxn>
                <a:cxn ang="0">
                  <a:pos x="4" y="11"/>
                </a:cxn>
                <a:cxn ang="0">
                  <a:pos x="0" y="11"/>
                </a:cxn>
                <a:cxn ang="0">
                  <a:pos x="0" y="8"/>
                </a:cxn>
                <a:cxn ang="0">
                  <a:pos x="4" y="8"/>
                </a:cxn>
                <a:cxn ang="0">
                  <a:pos x="4" y="2"/>
                </a:cxn>
                <a:cxn ang="0">
                  <a:pos x="8" y="0"/>
                </a:cxn>
                <a:cxn ang="0">
                  <a:pos x="8" y="8"/>
                </a:cxn>
                <a:cxn ang="0">
                  <a:pos x="13" y="8"/>
                </a:cxn>
                <a:cxn ang="0">
                  <a:pos x="13" y="11"/>
                </a:cxn>
                <a:cxn ang="0">
                  <a:pos x="8" y="11"/>
                </a:cxn>
                <a:cxn ang="0">
                  <a:pos x="8" y="21"/>
                </a:cxn>
                <a:cxn ang="0">
                  <a:pos x="8" y="23"/>
                </a:cxn>
                <a:cxn ang="0">
                  <a:pos x="9" y="24"/>
                </a:cxn>
                <a:cxn ang="0">
                  <a:pos x="10" y="24"/>
                </a:cxn>
                <a:cxn ang="0">
                  <a:pos x="11" y="25"/>
                </a:cxn>
                <a:cxn ang="0">
                  <a:pos x="13" y="24"/>
                </a:cxn>
                <a:cxn ang="0">
                  <a:pos x="13" y="28"/>
                </a:cxn>
                <a:cxn ang="0">
                  <a:pos x="12" y="28"/>
                </a:cxn>
              </a:cxnLst>
              <a:rect l="0" t="0" r="r" b="b"/>
              <a:pathLst>
                <a:path w="13" h="28">
                  <a:moveTo>
                    <a:pt x="12" y="28"/>
                  </a:moveTo>
                  <a:cubicBezTo>
                    <a:pt x="11" y="28"/>
                    <a:pt x="10" y="28"/>
                    <a:pt x="9" y="28"/>
                  </a:cubicBezTo>
                  <a:cubicBezTo>
                    <a:pt x="8" y="28"/>
                    <a:pt x="8" y="28"/>
                    <a:pt x="7" y="28"/>
                  </a:cubicBezTo>
                  <a:cubicBezTo>
                    <a:pt x="6" y="28"/>
                    <a:pt x="6" y="27"/>
                    <a:pt x="5" y="27"/>
                  </a:cubicBezTo>
                  <a:cubicBezTo>
                    <a:pt x="5" y="26"/>
                    <a:pt x="4" y="26"/>
                    <a:pt x="4" y="25"/>
                  </a:cubicBezTo>
                  <a:cubicBezTo>
                    <a:pt x="4" y="24"/>
                    <a:pt x="4" y="23"/>
                    <a:pt x="4" y="22"/>
                  </a:cubicBezTo>
                  <a:cubicBezTo>
                    <a:pt x="4" y="11"/>
                    <a:pt x="4" y="11"/>
                    <a:pt x="4" y="11"/>
                  </a:cubicBezTo>
                  <a:cubicBezTo>
                    <a:pt x="0" y="11"/>
                    <a:pt x="0" y="11"/>
                    <a:pt x="0" y="11"/>
                  </a:cubicBezTo>
                  <a:cubicBezTo>
                    <a:pt x="0" y="8"/>
                    <a:pt x="0" y="8"/>
                    <a:pt x="0" y="8"/>
                  </a:cubicBezTo>
                  <a:cubicBezTo>
                    <a:pt x="4" y="8"/>
                    <a:pt x="4" y="8"/>
                    <a:pt x="4" y="8"/>
                  </a:cubicBezTo>
                  <a:cubicBezTo>
                    <a:pt x="4" y="2"/>
                    <a:pt x="4" y="2"/>
                    <a:pt x="4" y="2"/>
                  </a:cubicBezTo>
                  <a:cubicBezTo>
                    <a:pt x="8" y="0"/>
                    <a:pt x="8" y="0"/>
                    <a:pt x="8" y="0"/>
                  </a:cubicBezTo>
                  <a:cubicBezTo>
                    <a:pt x="8" y="8"/>
                    <a:pt x="8" y="8"/>
                    <a:pt x="8" y="8"/>
                  </a:cubicBezTo>
                  <a:cubicBezTo>
                    <a:pt x="13" y="8"/>
                    <a:pt x="13" y="8"/>
                    <a:pt x="13" y="8"/>
                  </a:cubicBezTo>
                  <a:cubicBezTo>
                    <a:pt x="13" y="11"/>
                    <a:pt x="13" y="11"/>
                    <a:pt x="13" y="11"/>
                  </a:cubicBezTo>
                  <a:cubicBezTo>
                    <a:pt x="8" y="11"/>
                    <a:pt x="8" y="11"/>
                    <a:pt x="8" y="11"/>
                  </a:cubicBezTo>
                  <a:cubicBezTo>
                    <a:pt x="8" y="21"/>
                    <a:pt x="8" y="21"/>
                    <a:pt x="8" y="21"/>
                  </a:cubicBezTo>
                  <a:cubicBezTo>
                    <a:pt x="8" y="22"/>
                    <a:pt x="8" y="22"/>
                    <a:pt x="8" y="23"/>
                  </a:cubicBezTo>
                  <a:cubicBezTo>
                    <a:pt x="8" y="23"/>
                    <a:pt x="9" y="23"/>
                    <a:pt x="9" y="24"/>
                  </a:cubicBezTo>
                  <a:cubicBezTo>
                    <a:pt x="9" y="24"/>
                    <a:pt x="9" y="24"/>
                    <a:pt x="10" y="24"/>
                  </a:cubicBezTo>
                  <a:cubicBezTo>
                    <a:pt x="10" y="24"/>
                    <a:pt x="10" y="25"/>
                    <a:pt x="11" y="25"/>
                  </a:cubicBezTo>
                  <a:cubicBezTo>
                    <a:pt x="12" y="25"/>
                    <a:pt x="13" y="24"/>
                    <a:pt x="13" y="24"/>
                  </a:cubicBezTo>
                  <a:cubicBezTo>
                    <a:pt x="13" y="28"/>
                    <a:pt x="13" y="28"/>
                    <a:pt x="13" y="28"/>
                  </a:cubicBezTo>
                  <a:cubicBezTo>
                    <a:pt x="13" y="28"/>
                    <a:pt x="12" y="28"/>
                    <a:pt x="12" y="2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2" name="Freeform 1126"/>
            <p:cNvSpPr>
              <a:spLocks noEditPoints="1"/>
            </p:cNvSpPr>
            <p:nvPr/>
          </p:nvSpPr>
          <p:spPr bwMode="auto">
            <a:xfrm>
              <a:off x="4279" y="2400"/>
              <a:ext cx="42" cy="48"/>
            </a:xfrm>
            <a:custGeom>
              <a:avLst/>
              <a:gdLst/>
              <a:ahLst/>
              <a:cxnLst>
                <a:cxn ang="0">
                  <a:pos x="18" y="10"/>
                </a:cxn>
                <a:cxn ang="0">
                  <a:pos x="5" y="10"/>
                </a:cxn>
                <a:cxn ang="0">
                  <a:pos x="6" y="15"/>
                </a:cxn>
                <a:cxn ang="0">
                  <a:pos x="11" y="17"/>
                </a:cxn>
                <a:cxn ang="0">
                  <a:pos x="14" y="16"/>
                </a:cxn>
                <a:cxn ang="0">
                  <a:pos x="17" y="16"/>
                </a:cxn>
                <a:cxn ang="0">
                  <a:pos x="17" y="19"/>
                </a:cxn>
                <a:cxn ang="0">
                  <a:pos x="14" y="20"/>
                </a:cxn>
                <a:cxn ang="0">
                  <a:pos x="10" y="20"/>
                </a:cxn>
                <a:cxn ang="0">
                  <a:pos x="3" y="18"/>
                </a:cxn>
                <a:cxn ang="0">
                  <a:pos x="0" y="10"/>
                </a:cxn>
                <a:cxn ang="0">
                  <a:pos x="1" y="6"/>
                </a:cxn>
                <a:cxn ang="0">
                  <a:pos x="3" y="3"/>
                </a:cxn>
                <a:cxn ang="0">
                  <a:pos x="6" y="0"/>
                </a:cxn>
                <a:cxn ang="0">
                  <a:pos x="10" y="0"/>
                </a:cxn>
                <a:cxn ang="0">
                  <a:pos x="13" y="0"/>
                </a:cxn>
                <a:cxn ang="0">
                  <a:pos x="16" y="2"/>
                </a:cxn>
                <a:cxn ang="0">
                  <a:pos x="17" y="5"/>
                </a:cxn>
                <a:cxn ang="0">
                  <a:pos x="18" y="8"/>
                </a:cxn>
                <a:cxn ang="0">
                  <a:pos x="18" y="10"/>
                </a:cxn>
                <a:cxn ang="0">
                  <a:pos x="12" y="4"/>
                </a:cxn>
                <a:cxn ang="0">
                  <a:pos x="9" y="3"/>
                </a:cxn>
                <a:cxn ang="0">
                  <a:pos x="6" y="4"/>
                </a:cxn>
                <a:cxn ang="0">
                  <a:pos x="5" y="7"/>
                </a:cxn>
                <a:cxn ang="0">
                  <a:pos x="13" y="7"/>
                </a:cxn>
                <a:cxn ang="0">
                  <a:pos x="12" y="4"/>
                </a:cxn>
              </a:cxnLst>
              <a:rect l="0" t="0" r="r" b="b"/>
              <a:pathLst>
                <a:path w="18" h="20">
                  <a:moveTo>
                    <a:pt x="18" y="10"/>
                  </a:moveTo>
                  <a:cubicBezTo>
                    <a:pt x="5" y="10"/>
                    <a:pt x="5" y="10"/>
                    <a:pt x="5" y="10"/>
                  </a:cubicBezTo>
                  <a:cubicBezTo>
                    <a:pt x="5" y="12"/>
                    <a:pt x="5" y="14"/>
                    <a:pt x="6" y="15"/>
                  </a:cubicBezTo>
                  <a:cubicBezTo>
                    <a:pt x="7" y="16"/>
                    <a:pt x="9" y="17"/>
                    <a:pt x="11" y="17"/>
                  </a:cubicBezTo>
                  <a:cubicBezTo>
                    <a:pt x="12" y="17"/>
                    <a:pt x="13" y="17"/>
                    <a:pt x="14" y="16"/>
                  </a:cubicBezTo>
                  <a:cubicBezTo>
                    <a:pt x="15" y="16"/>
                    <a:pt x="16" y="16"/>
                    <a:pt x="17" y="16"/>
                  </a:cubicBezTo>
                  <a:cubicBezTo>
                    <a:pt x="17" y="19"/>
                    <a:pt x="17" y="19"/>
                    <a:pt x="17" y="19"/>
                  </a:cubicBezTo>
                  <a:cubicBezTo>
                    <a:pt x="16" y="19"/>
                    <a:pt x="15" y="20"/>
                    <a:pt x="14" y="20"/>
                  </a:cubicBezTo>
                  <a:cubicBezTo>
                    <a:pt x="12" y="20"/>
                    <a:pt x="11" y="20"/>
                    <a:pt x="10" y="20"/>
                  </a:cubicBezTo>
                  <a:cubicBezTo>
                    <a:pt x="7" y="20"/>
                    <a:pt x="5" y="19"/>
                    <a:pt x="3" y="18"/>
                  </a:cubicBezTo>
                  <a:cubicBezTo>
                    <a:pt x="1" y="16"/>
                    <a:pt x="0" y="14"/>
                    <a:pt x="0" y="10"/>
                  </a:cubicBezTo>
                  <a:cubicBezTo>
                    <a:pt x="0" y="9"/>
                    <a:pt x="1" y="7"/>
                    <a:pt x="1" y="6"/>
                  </a:cubicBezTo>
                  <a:cubicBezTo>
                    <a:pt x="1" y="5"/>
                    <a:pt x="2" y="3"/>
                    <a:pt x="3" y="3"/>
                  </a:cubicBezTo>
                  <a:cubicBezTo>
                    <a:pt x="4" y="2"/>
                    <a:pt x="5" y="1"/>
                    <a:pt x="6" y="0"/>
                  </a:cubicBezTo>
                  <a:cubicBezTo>
                    <a:pt x="7" y="0"/>
                    <a:pt x="8" y="0"/>
                    <a:pt x="10" y="0"/>
                  </a:cubicBezTo>
                  <a:cubicBezTo>
                    <a:pt x="11" y="0"/>
                    <a:pt x="12" y="0"/>
                    <a:pt x="13" y="0"/>
                  </a:cubicBezTo>
                  <a:cubicBezTo>
                    <a:pt x="14" y="1"/>
                    <a:pt x="15" y="1"/>
                    <a:pt x="16" y="2"/>
                  </a:cubicBezTo>
                  <a:cubicBezTo>
                    <a:pt x="16" y="3"/>
                    <a:pt x="17" y="4"/>
                    <a:pt x="17" y="5"/>
                  </a:cubicBezTo>
                  <a:cubicBezTo>
                    <a:pt x="17" y="6"/>
                    <a:pt x="18" y="7"/>
                    <a:pt x="18" y="8"/>
                  </a:cubicBezTo>
                  <a:cubicBezTo>
                    <a:pt x="18" y="9"/>
                    <a:pt x="18" y="9"/>
                    <a:pt x="18" y="10"/>
                  </a:cubicBezTo>
                  <a:close/>
                  <a:moveTo>
                    <a:pt x="12" y="4"/>
                  </a:moveTo>
                  <a:cubicBezTo>
                    <a:pt x="12" y="3"/>
                    <a:pt x="11" y="3"/>
                    <a:pt x="9" y="3"/>
                  </a:cubicBezTo>
                  <a:cubicBezTo>
                    <a:pt x="8" y="3"/>
                    <a:pt x="7" y="3"/>
                    <a:pt x="6" y="4"/>
                  </a:cubicBezTo>
                  <a:cubicBezTo>
                    <a:pt x="6" y="5"/>
                    <a:pt x="5" y="6"/>
                    <a:pt x="5" y="7"/>
                  </a:cubicBezTo>
                  <a:cubicBezTo>
                    <a:pt x="13" y="7"/>
                    <a:pt x="13" y="7"/>
                    <a:pt x="13" y="7"/>
                  </a:cubicBezTo>
                  <a:cubicBezTo>
                    <a:pt x="13" y="6"/>
                    <a:pt x="13" y="5"/>
                    <a:pt x="1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3" name="Freeform 1127"/>
            <p:cNvSpPr>
              <a:spLocks noEditPoints="1"/>
            </p:cNvSpPr>
            <p:nvPr/>
          </p:nvSpPr>
          <p:spPr bwMode="auto">
            <a:xfrm>
              <a:off x="4328" y="2400"/>
              <a:ext cx="40" cy="48"/>
            </a:xfrm>
            <a:custGeom>
              <a:avLst/>
              <a:gdLst/>
              <a:ahLst/>
              <a:cxnLst>
                <a:cxn ang="0">
                  <a:pos x="17" y="10"/>
                </a:cxn>
                <a:cxn ang="0">
                  <a:pos x="4" y="10"/>
                </a:cxn>
                <a:cxn ang="0">
                  <a:pos x="6" y="15"/>
                </a:cxn>
                <a:cxn ang="0">
                  <a:pos x="10" y="17"/>
                </a:cxn>
                <a:cxn ang="0">
                  <a:pos x="13" y="16"/>
                </a:cxn>
                <a:cxn ang="0">
                  <a:pos x="16" y="16"/>
                </a:cxn>
                <a:cxn ang="0">
                  <a:pos x="16" y="19"/>
                </a:cxn>
                <a:cxn ang="0">
                  <a:pos x="13" y="20"/>
                </a:cxn>
                <a:cxn ang="0">
                  <a:pos x="9" y="20"/>
                </a:cxn>
                <a:cxn ang="0">
                  <a:pos x="2" y="18"/>
                </a:cxn>
                <a:cxn ang="0">
                  <a:pos x="0" y="10"/>
                </a:cxn>
                <a:cxn ang="0">
                  <a:pos x="0" y="6"/>
                </a:cxn>
                <a:cxn ang="0">
                  <a:pos x="2" y="3"/>
                </a:cxn>
                <a:cxn ang="0">
                  <a:pos x="5" y="0"/>
                </a:cxn>
                <a:cxn ang="0">
                  <a:pos x="9" y="0"/>
                </a:cxn>
                <a:cxn ang="0">
                  <a:pos x="13" y="0"/>
                </a:cxn>
                <a:cxn ang="0">
                  <a:pos x="15" y="2"/>
                </a:cxn>
                <a:cxn ang="0">
                  <a:pos x="17" y="5"/>
                </a:cxn>
                <a:cxn ang="0">
                  <a:pos x="17" y="8"/>
                </a:cxn>
                <a:cxn ang="0">
                  <a:pos x="17" y="10"/>
                </a:cxn>
                <a:cxn ang="0">
                  <a:pos x="12" y="4"/>
                </a:cxn>
                <a:cxn ang="0">
                  <a:pos x="9" y="3"/>
                </a:cxn>
                <a:cxn ang="0">
                  <a:pos x="6" y="4"/>
                </a:cxn>
                <a:cxn ang="0">
                  <a:pos x="4" y="7"/>
                </a:cxn>
                <a:cxn ang="0">
                  <a:pos x="13" y="7"/>
                </a:cxn>
                <a:cxn ang="0">
                  <a:pos x="12" y="4"/>
                </a:cxn>
              </a:cxnLst>
              <a:rect l="0" t="0" r="r" b="b"/>
              <a:pathLst>
                <a:path w="17" h="20">
                  <a:moveTo>
                    <a:pt x="17" y="10"/>
                  </a:moveTo>
                  <a:cubicBezTo>
                    <a:pt x="4" y="10"/>
                    <a:pt x="4" y="10"/>
                    <a:pt x="4" y="10"/>
                  </a:cubicBezTo>
                  <a:cubicBezTo>
                    <a:pt x="4" y="12"/>
                    <a:pt x="5" y="14"/>
                    <a:pt x="6" y="15"/>
                  </a:cubicBezTo>
                  <a:cubicBezTo>
                    <a:pt x="7" y="16"/>
                    <a:pt x="8" y="17"/>
                    <a:pt x="10" y="17"/>
                  </a:cubicBezTo>
                  <a:cubicBezTo>
                    <a:pt x="11" y="17"/>
                    <a:pt x="12" y="17"/>
                    <a:pt x="13" y="16"/>
                  </a:cubicBezTo>
                  <a:cubicBezTo>
                    <a:pt x="14" y="16"/>
                    <a:pt x="15" y="16"/>
                    <a:pt x="16" y="16"/>
                  </a:cubicBezTo>
                  <a:cubicBezTo>
                    <a:pt x="16" y="19"/>
                    <a:pt x="16" y="19"/>
                    <a:pt x="16" y="19"/>
                  </a:cubicBezTo>
                  <a:cubicBezTo>
                    <a:pt x="15" y="19"/>
                    <a:pt x="14" y="20"/>
                    <a:pt x="13" y="20"/>
                  </a:cubicBezTo>
                  <a:cubicBezTo>
                    <a:pt x="12" y="20"/>
                    <a:pt x="11" y="20"/>
                    <a:pt x="9" y="20"/>
                  </a:cubicBezTo>
                  <a:cubicBezTo>
                    <a:pt x="6" y="20"/>
                    <a:pt x="4" y="19"/>
                    <a:pt x="2" y="18"/>
                  </a:cubicBezTo>
                  <a:cubicBezTo>
                    <a:pt x="1" y="16"/>
                    <a:pt x="0" y="14"/>
                    <a:pt x="0" y="10"/>
                  </a:cubicBezTo>
                  <a:cubicBezTo>
                    <a:pt x="0" y="9"/>
                    <a:pt x="0" y="7"/>
                    <a:pt x="0" y="6"/>
                  </a:cubicBezTo>
                  <a:cubicBezTo>
                    <a:pt x="1" y="5"/>
                    <a:pt x="1" y="3"/>
                    <a:pt x="2" y="3"/>
                  </a:cubicBezTo>
                  <a:cubicBezTo>
                    <a:pt x="3" y="2"/>
                    <a:pt x="4" y="1"/>
                    <a:pt x="5" y="0"/>
                  </a:cubicBezTo>
                  <a:cubicBezTo>
                    <a:pt x="6" y="0"/>
                    <a:pt x="8" y="0"/>
                    <a:pt x="9" y="0"/>
                  </a:cubicBezTo>
                  <a:cubicBezTo>
                    <a:pt x="10" y="0"/>
                    <a:pt x="12" y="0"/>
                    <a:pt x="13" y="0"/>
                  </a:cubicBezTo>
                  <a:cubicBezTo>
                    <a:pt x="14" y="1"/>
                    <a:pt x="14" y="1"/>
                    <a:pt x="15" y="2"/>
                  </a:cubicBezTo>
                  <a:cubicBezTo>
                    <a:pt x="16" y="3"/>
                    <a:pt x="16" y="4"/>
                    <a:pt x="17" y="5"/>
                  </a:cubicBezTo>
                  <a:cubicBezTo>
                    <a:pt x="17" y="6"/>
                    <a:pt x="17" y="7"/>
                    <a:pt x="17" y="8"/>
                  </a:cubicBezTo>
                  <a:cubicBezTo>
                    <a:pt x="17" y="9"/>
                    <a:pt x="17" y="9"/>
                    <a:pt x="17" y="10"/>
                  </a:cubicBezTo>
                  <a:close/>
                  <a:moveTo>
                    <a:pt x="12" y="4"/>
                  </a:moveTo>
                  <a:cubicBezTo>
                    <a:pt x="11" y="3"/>
                    <a:pt x="10" y="3"/>
                    <a:pt x="9" y="3"/>
                  </a:cubicBezTo>
                  <a:cubicBezTo>
                    <a:pt x="8" y="3"/>
                    <a:pt x="7" y="3"/>
                    <a:pt x="6" y="4"/>
                  </a:cubicBezTo>
                  <a:cubicBezTo>
                    <a:pt x="5" y="5"/>
                    <a:pt x="5" y="6"/>
                    <a:pt x="4" y="7"/>
                  </a:cubicBezTo>
                  <a:cubicBezTo>
                    <a:pt x="13" y="7"/>
                    <a:pt x="13" y="7"/>
                    <a:pt x="13" y="7"/>
                  </a:cubicBezTo>
                  <a:cubicBezTo>
                    <a:pt x="13" y="6"/>
                    <a:pt x="13" y="5"/>
                    <a:pt x="1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4" name="Freeform 1128"/>
            <p:cNvSpPr>
              <a:spLocks/>
            </p:cNvSpPr>
            <p:nvPr/>
          </p:nvSpPr>
          <p:spPr bwMode="auto">
            <a:xfrm>
              <a:off x="4376" y="2384"/>
              <a:ext cx="35" cy="64"/>
            </a:xfrm>
            <a:custGeom>
              <a:avLst/>
              <a:gdLst/>
              <a:ahLst/>
              <a:cxnLst>
                <a:cxn ang="0">
                  <a:pos x="9" y="64"/>
                </a:cxn>
                <a:cxn ang="0">
                  <a:pos x="0" y="64"/>
                </a:cxn>
                <a:cxn ang="0">
                  <a:pos x="23" y="0"/>
                </a:cxn>
                <a:cxn ang="0">
                  <a:pos x="35" y="0"/>
                </a:cxn>
                <a:cxn ang="0">
                  <a:pos x="9" y="64"/>
                </a:cxn>
              </a:cxnLst>
              <a:rect l="0" t="0" r="r" b="b"/>
              <a:pathLst>
                <a:path w="35" h="64">
                  <a:moveTo>
                    <a:pt x="9" y="64"/>
                  </a:moveTo>
                  <a:lnTo>
                    <a:pt x="0" y="64"/>
                  </a:lnTo>
                  <a:lnTo>
                    <a:pt x="23" y="0"/>
                  </a:lnTo>
                  <a:lnTo>
                    <a:pt x="35" y="0"/>
                  </a:lnTo>
                  <a:lnTo>
                    <a:pt x="9" y="6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5" name="Freeform 1129"/>
            <p:cNvSpPr>
              <a:spLocks noEditPoints="1"/>
            </p:cNvSpPr>
            <p:nvPr/>
          </p:nvSpPr>
          <p:spPr bwMode="auto">
            <a:xfrm>
              <a:off x="3592" y="2497"/>
              <a:ext cx="47" cy="64"/>
            </a:xfrm>
            <a:custGeom>
              <a:avLst/>
              <a:gdLst/>
              <a:ahLst/>
              <a:cxnLst>
                <a:cxn ang="0">
                  <a:pos x="19" y="11"/>
                </a:cxn>
                <a:cxn ang="0">
                  <a:pos x="17" y="14"/>
                </a:cxn>
                <a:cxn ang="0">
                  <a:pos x="14" y="16"/>
                </a:cxn>
                <a:cxn ang="0">
                  <a:pos x="10" y="17"/>
                </a:cxn>
                <a:cxn ang="0">
                  <a:pos x="9" y="17"/>
                </a:cxn>
                <a:cxn ang="0">
                  <a:pos x="8" y="17"/>
                </a:cxn>
                <a:cxn ang="0">
                  <a:pos x="8" y="24"/>
                </a:cxn>
                <a:cxn ang="0">
                  <a:pos x="9" y="24"/>
                </a:cxn>
                <a:cxn ang="0">
                  <a:pos x="11" y="24"/>
                </a:cxn>
                <a:cxn ang="0">
                  <a:pos x="11" y="27"/>
                </a:cxn>
                <a:cxn ang="0">
                  <a:pos x="0" y="27"/>
                </a:cxn>
                <a:cxn ang="0">
                  <a:pos x="0" y="24"/>
                </a:cxn>
                <a:cxn ang="0">
                  <a:pos x="1" y="24"/>
                </a:cxn>
                <a:cxn ang="0">
                  <a:pos x="3" y="24"/>
                </a:cxn>
                <a:cxn ang="0">
                  <a:pos x="3" y="3"/>
                </a:cxn>
                <a:cxn ang="0">
                  <a:pos x="1" y="3"/>
                </a:cxn>
                <a:cxn ang="0">
                  <a:pos x="0" y="2"/>
                </a:cxn>
                <a:cxn ang="0">
                  <a:pos x="0" y="0"/>
                </a:cxn>
                <a:cxn ang="0">
                  <a:pos x="3" y="0"/>
                </a:cxn>
                <a:cxn ang="0">
                  <a:pos x="4" y="0"/>
                </a:cxn>
                <a:cxn ang="0">
                  <a:pos x="6" y="0"/>
                </a:cxn>
                <a:cxn ang="0">
                  <a:pos x="8" y="0"/>
                </a:cxn>
                <a:cxn ang="0">
                  <a:pos x="10" y="0"/>
                </a:cxn>
                <a:cxn ang="0">
                  <a:pos x="18" y="2"/>
                </a:cxn>
                <a:cxn ang="0">
                  <a:pos x="20" y="8"/>
                </a:cxn>
                <a:cxn ang="0">
                  <a:pos x="19" y="11"/>
                </a:cxn>
                <a:cxn ang="0">
                  <a:pos x="14" y="5"/>
                </a:cxn>
                <a:cxn ang="0">
                  <a:pos x="10" y="3"/>
                </a:cxn>
                <a:cxn ang="0">
                  <a:pos x="9" y="3"/>
                </a:cxn>
                <a:cxn ang="0">
                  <a:pos x="8" y="3"/>
                </a:cxn>
                <a:cxn ang="0">
                  <a:pos x="8" y="13"/>
                </a:cxn>
                <a:cxn ang="0">
                  <a:pos x="8" y="13"/>
                </a:cxn>
                <a:cxn ang="0">
                  <a:pos x="9" y="13"/>
                </a:cxn>
                <a:cxn ang="0">
                  <a:pos x="14" y="12"/>
                </a:cxn>
                <a:cxn ang="0">
                  <a:pos x="16" y="8"/>
                </a:cxn>
                <a:cxn ang="0">
                  <a:pos x="14" y="5"/>
                </a:cxn>
              </a:cxnLst>
              <a:rect l="0" t="0" r="r" b="b"/>
              <a:pathLst>
                <a:path w="20" h="27">
                  <a:moveTo>
                    <a:pt x="19" y="11"/>
                  </a:moveTo>
                  <a:cubicBezTo>
                    <a:pt x="19" y="13"/>
                    <a:pt x="18" y="14"/>
                    <a:pt x="17" y="14"/>
                  </a:cubicBezTo>
                  <a:cubicBezTo>
                    <a:pt x="16" y="15"/>
                    <a:pt x="15" y="16"/>
                    <a:pt x="14" y="16"/>
                  </a:cubicBezTo>
                  <a:cubicBezTo>
                    <a:pt x="13" y="17"/>
                    <a:pt x="11" y="17"/>
                    <a:pt x="10" y="17"/>
                  </a:cubicBezTo>
                  <a:cubicBezTo>
                    <a:pt x="9" y="17"/>
                    <a:pt x="9" y="17"/>
                    <a:pt x="9" y="17"/>
                  </a:cubicBezTo>
                  <a:cubicBezTo>
                    <a:pt x="8" y="17"/>
                    <a:pt x="8" y="17"/>
                    <a:pt x="8" y="17"/>
                  </a:cubicBezTo>
                  <a:cubicBezTo>
                    <a:pt x="8" y="24"/>
                    <a:pt x="8" y="24"/>
                    <a:pt x="8" y="24"/>
                  </a:cubicBezTo>
                  <a:cubicBezTo>
                    <a:pt x="8" y="24"/>
                    <a:pt x="9" y="24"/>
                    <a:pt x="9" y="24"/>
                  </a:cubicBezTo>
                  <a:cubicBezTo>
                    <a:pt x="10" y="24"/>
                    <a:pt x="10" y="24"/>
                    <a:pt x="11" y="24"/>
                  </a:cubicBezTo>
                  <a:cubicBezTo>
                    <a:pt x="11" y="27"/>
                    <a:pt x="11" y="27"/>
                    <a:pt x="11" y="27"/>
                  </a:cubicBezTo>
                  <a:cubicBezTo>
                    <a:pt x="0" y="27"/>
                    <a:pt x="0" y="27"/>
                    <a:pt x="0" y="27"/>
                  </a:cubicBezTo>
                  <a:cubicBezTo>
                    <a:pt x="0" y="24"/>
                    <a:pt x="0" y="24"/>
                    <a:pt x="0" y="24"/>
                  </a:cubicBezTo>
                  <a:cubicBezTo>
                    <a:pt x="0" y="24"/>
                    <a:pt x="1" y="24"/>
                    <a:pt x="1" y="24"/>
                  </a:cubicBezTo>
                  <a:cubicBezTo>
                    <a:pt x="2" y="24"/>
                    <a:pt x="3" y="24"/>
                    <a:pt x="3" y="24"/>
                  </a:cubicBezTo>
                  <a:cubicBezTo>
                    <a:pt x="3" y="3"/>
                    <a:pt x="3" y="3"/>
                    <a:pt x="3" y="3"/>
                  </a:cubicBezTo>
                  <a:cubicBezTo>
                    <a:pt x="3" y="3"/>
                    <a:pt x="2" y="3"/>
                    <a:pt x="1" y="3"/>
                  </a:cubicBezTo>
                  <a:cubicBezTo>
                    <a:pt x="1" y="3"/>
                    <a:pt x="0" y="3"/>
                    <a:pt x="0" y="2"/>
                  </a:cubicBezTo>
                  <a:cubicBezTo>
                    <a:pt x="0" y="0"/>
                    <a:pt x="0" y="0"/>
                    <a:pt x="0" y="0"/>
                  </a:cubicBezTo>
                  <a:cubicBezTo>
                    <a:pt x="3" y="0"/>
                    <a:pt x="3" y="0"/>
                    <a:pt x="3" y="0"/>
                  </a:cubicBezTo>
                  <a:cubicBezTo>
                    <a:pt x="3" y="0"/>
                    <a:pt x="4" y="0"/>
                    <a:pt x="4" y="0"/>
                  </a:cubicBezTo>
                  <a:cubicBezTo>
                    <a:pt x="5" y="0"/>
                    <a:pt x="5" y="0"/>
                    <a:pt x="6" y="0"/>
                  </a:cubicBezTo>
                  <a:cubicBezTo>
                    <a:pt x="7" y="0"/>
                    <a:pt x="7" y="0"/>
                    <a:pt x="8" y="0"/>
                  </a:cubicBezTo>
                  <a:cubicBezTo>
                    <a:pt x="9" y="0"/>
                    <a:pt x="9" y="0"/>
                    <a:pt x="10" y="0"/>
                  </a:cubicBezTo>
                  <a:cubicBezTo>
                    <a:pt x="13" y="0"/>
                    <a:pt x="16" y="0"/>
                    <a:pt x="18" y="2"/>
                  </a:cubicBezTo>
                  <a:cubicBezTo>
                    <a:pt x="19" y="3"/>
                    <a:pt x="20" y="5"/>
                    <a:pt x="20" y="8"/>
                  </a:cubicBezTo>
                  <a:cubicBezTo>
                    <a:pt x="20" y="9"/>
                    <a:pt x="20" y="10"/>
                    <a:pt x="19" y="11"/>
                  </a:cubicBezTo>
                  <a:close/>
                  <a:moveTo>
                    <a:pt x="14" y="5"/>
                  </a:moveTo>
                  <a:cubicBezTo>
                    <a:pt x="13" y="4"/>
                    <a:pt x="12" y="3"/>
                    <a:pt x="10" y="3"/>
                  </a:cubicBezTo>
                  <a:cubicBezTo>
                    <a:pt x="9" y="3"/>
                    <a:pt x="9" y="3"/>
                    <a:pt x="9" y="3"/>
                  </a:cubicBezTo>
                  <a:cubicBezTo>
                    <a:pt x="8" y="3"/>
                    <a:pt x="8" y="3"/>
                    <a:pt x="8" y="3"/>
                  </a:cubicBezTo>
                  <a:cubicBezTo>
                    <a:pt x="8" y="13"/>
                    <a:pt x="8" y="13"/>
                    <a:pt x="8" y="13"/>
                  </a:cubicBezTo>
                  <a:cubicBezTo>
                    <a:pt x="8" y="13"/>
                    <a:pt x="8" y="13"/>
                    <a:pt x="8" y="13"/>
                  </a:cubicBezTo>
                  <a:cubicBezTo>
                    <a:pt x="9" y="13"/>
                    <a:pt x="9" y="13"/>
                    <a:pt x="9" y="13"/>
                  </a:cubicBezTo>
                  <a:cubicBezTo>
                    <a:pt x="11" y="13"/>
                    <a:pt x="13" y="13"/>
                    <a:pt x="14" y="12"/>
                  </a:cubicBezTo>
                  <a:cubicBezTo>
                    <a:pt x="15" y="11"/>
                    <a:pt x="16" y="10"/>
                    <a:pt x="16" y="8"/>
                  </a:cubicBezTo>
                  <a:cubicBezTo>
                    <a:pt x="16" y="7"/>
                    <a:pt x="15" y="5"/>
                    <a:pt x="14"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6" name="Freeform 1130"/>
            <p:cNvSpPr>
              <a:spLocks noEditPoints="1"/>
            </p:cNvSpPr>
            <p:nvPr/>
          </p:nvSpPr>
          <p:spPr bwMode="auto">
            <a:xfrm>
              <a:off x="3634" y="2497"/>
              <a:ext cx="64" cy="64"/>
            </a:xfrm>
            <a:custGeom>
              <a:avLst/>
              <a:gdLst/>
              <a:ahLst/>
              <a:cxnLst>
                <a:cxn ang="0">
                  <a:pos x="17" y="27"/>
                </a:cxn>
                <a:cxn ang="0">
                  <a:pos x="17" y="24"/>
                </a:cxn>
                <a:cxn ang="0">
                  <a:pos x="18" y="24"/>
                </a:cxn>
                <a:cxn ang="0">
                  <a:pos x="20" y="24"/>
                </a:cxn>
                <a:cxn ang="0">
                  <a:pos x="18" y="20"/>
                </a:cxn>
                <a:cxn ang="0">
                  <a:pos x="8" y="20"/>
                </a:cxn>
                <a:cxn ang="0">
                  <a:pos x="6" y="24"/>
                </a:cxn>
                <a:cxn ang="0">
                  <a:pos x="8" y="24"/>
                </a:cxn>
                <a:cxn ang="0">
                  <a:pos x="9" y="24"/>
                </a:cxn>
                <a:cxn ang="0">
                  <a:pos x="9" y="27"/>
                </a:cxn>
                <a:cxn ang="0">
                  <a:pos x="0" y="27"/>
                </a:cxn>
                <a:cxn ang="0">
                  <a:pos x="0" y="24"/>
                </a:cxn>
                <a:cxn ang="0">
                  <a:pos x="1" y="24"/>
                </a:cxn>
                <a:cxn ang="0">
                  <a:pos x="2" y="24"/>
                </a:cxn>
                <a:cxn ang="0">
                  <a:pos x="11" y="0"/>
                </a:cxn>
                <a:cxn ang="0">
                  <a:pos x="16" y="0"/>
                </a:cxn>
                <a:cxn ang="0">
                  <a:pos x="25" y="24"/>
                </a:cxn>
                <a:cxn ang="0">
                  <a:pos x="26" y="24"/>
                </a:cxn>
                <a:cxn ang="0">
                  <a:pos x="27" y="24"/>
                </a:cxn>
                <a:cxn ang="0">
                  <a:pos x="27" y="27"/>
                </a:cxn>
                <a:cxn ang="0">
                  <a:pos x="17" y="27"/>
                </a:cxn>
                <a:cxn ang="0">
                  <a:pos x="14" y="8"/>
                </a:cxn>
                <a:cxn ang="0">
                  <a:pos x="14" y="6"/>
                </a:cxn>
                <a:cxn ang="0">
                  <a:pos x="13" y="4"/>
                </a:cxn>
                <a:cxn ang="0">
                  <a:pos x="13" y="4"/>
                </a:cxn>
                <a:cxn ang="0">
                  <a:pos x="12" y="6"/>
                </a:cxn>
                <a:cxn ang="0">
                  <a:pos x="12" y="8"/>
                </a:cxn>
                <a:cxn ang="0">
                  <a:pos x="9" y="16"/>
                </a:cxn>
                <a:cxn ang="0">
                  <a:pos x="17" y="16"/>
                </a:cxn>
                <a:cxn ang="0">
                  <a:pos x="14" y="8"/>
                </a:cxn>
              </a:cxnLst>
              <a:rect l="0" t="0" r="r" b="b"/>
              <a:pathLst>
                <a:path w="27" h="27">
                  <a:moveTo>
                    <a:pt x="17" y="27"/>
                  </a:moveTo>
                  <a:cubicBezTo>
                    <a:pt x="17" y="24"/>
                    <a:pt x="17" y="24"/>
                    <a:pt x="17" y="24"/>
                  </a:cubicBezTo>
                  <a:cubicBezTo>
                    <a:pt x="17" y="24"/>
                    <a:pt x="18" y="24"/>
                    <a:pt x="18" y="24"/>
                  </a:cubicBezTo>
                  <a:cubicBezTo>
                    <a:pt x="19" y="24"/>
                    <a:pt x="19" y="24"/>
                    <a:pt x="20" y="24"/>
                  </a:cubicBezTo>
                  <a:cubicBezTo>
                    <a:pt x="18" y="20"/>
                    <a:pt x="18" y="20"/>
                    <a:pt x="18" y="20"/>
                  </a:cubicBezTo>
                  <a:cubicBezTo>
                    <a:pt x="8" y="20"/>
                    <a:pt x="8" y="20"/>
                    <a:pt x="8" y="20"/>
                  </a:cubicBezTo>
                  <a:cubicBezTo>
                    <a:pt x="6" y="24"/>
                    <a:pt x="6" y="24"/>
                    <a:pt x="6" y="24"/>
                  </a:cubicBezTo>
                  <a:cubicBezTo>
                    <a:pt x="7" y="24"/>
                    <a:pt x="7" y="24"/>
                    <a:pt x="8" y="24"/>
                  </a:cubicBezTo>
                  <a:cubicBezTo>
                    <a:pt x="8" y="24"/>
                    <a:pt x="9" y="24"/>
                    <a:pt x="9" y="24"/>
                  </a:cubicBezTo>
                  <a:cubicBezTo>
                    <a:pt x="9" y="27"/>
                    <a:pt x="9" y="27"/>
                    <a:pt x="9" y="27"/>
                  </a:cubicBezTo>
                  <a:cubicBezTo>
                    <a:pt x="0" y="27"/>
                    <a:pt x="0" y="27"/>
                    <a:pt x="0" y="27"/>
                  </a:cubicBezTo>
                  <a:cubicBezTo>
                    <a:pt x="0" y="24"/>
                    <a:pt x="0" y="24"/>
                    <a:pt x="0" y="24"/>
                  </a:cubicBezTo>
                  <a:cubicBezTo>
                    <a:pt x="0" y="24"/>
                    <a:pt x="0" y="24"/>
                    <a:pt x="1" y="24"/>
                  </a:cubicBezTo>
                  <a:cubicBezTo>
                    <a:pt x="1" y="24"/>
                    <a:pt x="2" y="24"/>
                    <a:pt x="2" y="24"/>
                  </a:cubicBezTo>
                  <a:cubicBezTo>
                    <a:pt x="11" y="0"/>
                    <a:pt x="11" y="0"/>
                    <a:pt x="11" y="0"/>
                  </a:cubicBezTo>
                  <a:cubicBezTo>
                    <a:pt x="16" y="0"/>
                    <a:pt x="16" y="0"/>
                    <a:pt x="16" y="0"/>
                  </a:cubicBezTo>
                  <a:cubicBezTo>
                    <a:pt x="25" y="24"/>
                    <a:pt x="25" y="24"/>
                    <a:pt x="25" y="24"/>
                  </a:cubicBezTo>
                  <a:cubicBezTo>
                    <a:pt x="25" y="24"/>
                    <a:pt x="25" y="24"/>
                    <a:pt x="26" y="24"/>
                  </a:cubicBezTo>
                  <a:cubicBezTo>
                    <a:pt x="26" y="24"/>
                    <a:pt x="26" y="24"/>
                    <a:pt x="27" y="24"/>
                  </a:cubicBezTo>
                  <a:cubicBezTo>
                    <a:pt x="27" y="27"/>
                    <a:pt x="27" y="27"/>
                    <a:pt x="27" y="27"/>
                  </a:cubicBezTo>
                  <a:lnTo>
                    <a:pt x="17" y="27"/>
                  </a:lnTo>
                  <a:close/>
                  <a:moveTo>
                    <a:pt x="14" y="8"/>
                  </a:moveTo>
                  <a:cubicBezTo>
                    <a:pt x="14" y="8"/>
                    <a:pt x="14" y="7"/>
                    <a:pt x="14" y="6"/>
                  </a:cubicBezTo>
                  <a:cubicBezTo>
                    <a:pt x="13" y="6"/>
                    <a:pt x="13" y="5"/>
                    <a:pt x="13" y="4"/>
                  </a:cubicBezTo>
                  <a:cubicBezTo>
                    <a:pt x="13" y="4"/>
                    <a:pt x="13" y="4"/>
                    <a:pt x="13" y="4"/>
                  </a:cubicBezTo>
                  <a:cubicBezTo>
                    <a:pt x="13" y="5"/>
                    <a:pt x="13" y="6"/>
                    <a:pt x="12" y="6"/>
                  </a:cubicBezTo>
                  <a:cubicBezTo>
                    <a:pt x="12" y="7"/>
                    <a:pt x="12" y="8"/>
                    <a:pt x="12" y="8"/>
                  </a:cubicBezTo>
                  <a:cubicBezTo>
                    <a:pt x="9" y="16"/>
                    <a:pt x="9" y="16"/>
                    <a:pt x="9" y="16"/>
                  </a:cubicBezTo>
                  <a:cubicBezTo>
                    <a:pt x="17" y="16"/>
                    <a:pt x="17" y="16"/>
                    <a:pt x="17" y="16"/>
                  </a:cubicBezTo>
                  <a:lnTo>
                    <a:pt x="14" y="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7" name="Freeform 1131"/>
            <p:cNvSpPr>
              <a:spLocks noEditPoints="1"/>
            </p:cNvSpPr>
            <p:nvPr/>
          </p:nvSpPr>
          <p:spPr bwMode="auto">
            <a:xfrm>
              <a:off x="3700" y="2495"/>
              <a:ext cx="62" cy="85"/>
            </a:xfrm>
            <a:custGeom>
              <a:avLst/>
              <a:gdLst/>
              <a:ahLst/>
              <a:cxnLst>
                <a:cxn ang="0">
                  <a:pos x="24" y="20"/>
                </a:cxn>
                <a:cxn ang="0">
                  <a:pos x="21" y="24"/>
                </a:cxn>
                <a:cxn ang="0">
                  <a:pos x="17" y="27"/>
                </a:cxn>
                <a:cxn ang="0">
                  <a:pos x="12" y="28"/>
                </a:cxn>
                <a:cxn ang="0">
                  <a:pos x="7" y="27"/>
                </a:cxn>
                <a:cxn ang="0">
                  <a:pos x="3" y="25"/>
                </a:cxn>
                <a:cxn ang="0">
                  <a:pos x="1" y="20"/>
                </a:cxn>
                <a:cxn ang="0">
                  <a:pos x="0" y="15"/>
                </a:cxn>
                <a:cxn ang="0">
                  <a:pos x="1" y="9"/>
                </a:cxn>
                <a:cxn ang="0">
                  <a:pos x="4" y="4"/>
                </a:cxn>
                <a:cxn ang="0">
                  <a:pos x="8" y="1"/>
                </a:cxn>
                <a:cxn ang="0">
                  <a:pos x="13" y="0"/>
                </a:cxn>
                <a:cxn ang="0">
                  <a:pos x="18" y="1"/>
                </a:cxn>
                <a:cxn ang="0">
                  <a:pos x="22" y="4"/>
                </a:cxn>
                <a:cxn ang="0">
                  <a:pos x="24" y="8"/>
                </a:cxn>
                <a:cxn ang="0">
                  <a:pos x="25" y="14"/>
                </a:cxn>
                <a:cxn ang="0">
                  <a:pos x="24" y="20"/>
                </a:cxn>
                <a:cxn ang="0">
                  <a:pos x="18" y="7"/>
                </a:cxn>
                <a:cxn ang="0">
                  <a:pos x="12" y="4"/>
                </a:cxn>
                <a:cxn ang="0">
                  <a:pos x="9" y="5"/>
                </a:cxn>
                <a:cxn ang="0">
                  <a:pos x="7" y="7"/>
                </a:cxn>
                <a:cxn ang="0">
                  <a:pos x="5" y="10"/>
                </a:cxn>
                <a:cxn ang="0">
                  <a:pos x="5" y="14"/>
                </a:cxn>
                <a:cxn ang="0">
                  <a:pos x="5" y="18"/>
                </a:cxn>
                <a:cxn ang="0">
                  <a:pos x="6" y="22"/>
                </a:cxn>
                <a:cxn ang="0">
                  <a:pos x="9" y="24"/>
                </a:cxn>
                <a:cxn ang="0">
                  <a:pos x="12" y="24"/>
                </a:cxn>
                <a:cxn ang="0">
                  <a:pos x="15" y="24"/>
                </a:cxn>
                <a:cxn ang="0">
                  <a:pos x="18" y="22"/>
                </a:cxn>
                <a:cxn ang="0">
                  <a:pos x="20" y="19"/>
                </a:cxn>
                <a:cxn ang="0">
                  <a:pos x="20" y="14"/>
                </a:cxn>
                <a:cxn ang="0">
                  <a:pos x="18" y="7"/>
                </a:cxn>
                <a:cxn ang="0">
                  <a:pos x="22" y="36"/>
                </a:cxn>
                <a:cxn ang="0">
                  <a:pos x="18" y="35"/>
                </a:cxn>
                <a:cxn ang="0">
                  <a:pos x="15" y="34"/>
                </a:cxn>
                <a:cxn ang="0">
                  <a:pos x="11" y="34"/>
                </a:cxn>
                <a:cxn ang="0">
                  <a:pos x="11" y="31"/>
                </a:cxn>
                <a:cxn ang="0">
                  <a:pos x="15" y="30"/>
                </a:cxn>
                <a:cxn ang="0">
                  <a:pos x="19" y="31"/>
                </a:cxn>
                <a:cxn ang="0">
                  <a:pos x="22" y="32"/>
                </a:cxn>
                <a:cxn ang="0">
                  <a:pos x="26" y="32"/>
                </a:cxn>
                <a:cxn ang="0">
                  <a:pos x="26" y="36"/>
                </a:cxn>
                <a:cxn ang="0">
                  <a:pos x="22" y="36"/>
                </a:cxn>
              </a:cxnLst>
              <a:rect l="0" t="0" r="r" b="b"/>
              <a:pathLst>
                <a:path w="26" h="36">
                  <a:moveTo>
                    <a:pt x="24" y="20"/>
                  </a:moveTo>
                  <a:cubicBezTo>
                    <a:pt x="23" y="22"/>
                    <a:pt x="22" y="23"/>
                    <a:pt x="21" y="24"/>
                  </a:cubicBezTo>
                  <a:cubicBezTo>
                    <a:pt x="20" y="26"/>
                    <a:pt x="19" y="27"/>
                    <a:pt x="17" y="27"/>
                  </a:cubicBezTo>
                  <a:cubicBezTo>
                    <a:pt x="16" y="28"/>
                    <a:pt x="14" y="28"/>
                    <a:pt x="12" y="28"/>
                  </a:cubicBezTo>
                  <a:cubicBezTo>
                    <a:pt x="10" y="28"/>
                    <a:pt x="8" y="28"/>
                    <a:pt x="7" y="27"/>
                  </a:cubicBezTo>
                  <a:cubicBezTo>
                    <a:pt x="5" y="27"/>
                    <a:pt x="4" y="26"/>
                    <a:pt x="3" y="25"/>
                  </a:cubicBezTo>
                  <a:cubicBezTo>
                    <a:pt x="2" y="23"/>
                    <a:pt x="1" y="22"/>
                    <a:pt x="1" y="20"/>
                  </a:cubicBezTo>
                  <a:cubicBezTo>
                    <a:pt x="0" y="19"/>
                    <a:pt x="0" y="17"/>
                    <a:pt x="0" y="15"/>
                  </a:cubicBezTo>
                  <a:cubicBezTo>
                    <a:pt x="0" y="12"/>
                    <a:pt x="0" y="10"/>
                    <a:pt x="1" y="9"/>
                  </a:cubicBezTo>
                  <a:cubicBezTo>
                    <a:pt x="2" y="7"/>
                    <a:pt x="3" y="5"/>
                    <a:pt x="4" y="4"/>
                  </a:cubicBezTo>
                  <a:cubicBezTo>
                    <a:pt x="5" y="3"/>
                    <a:pt x="6" y="2"/>
                    <a:pt x="8" y="1"/>
                  </a:cubicBezTo>
                  <a:cubicBezTo>
                    <a:pt x="9" y="1"/>
                    <a:pt x="11" y="0"/>
                    <a:pt x="13" y="0"/>
                  </a:cubicBezTo>
                  <a:cubicBezTo>
                    <a:pt x="15" y="0"/>
                    <a:pt x="16" y="1"/>
                    <a:pt x="18" y="1"/>
                  </a:cubicBezTo>
                  <a:cubicBezTo>
                    <a:pt x="19" y="2"/>
                    <a:pt x="21" y="3"/>
                    <a:pt x="22" y="4"/>
                  </a:cubicBezTo>
                  <a:cubicBezTo>
                    <a:pt x="23" y="5"/>
                    <a:pt x="24" y="6"/>
                    <a:pt x="24" y="8"/>
                  </a:cubicBezTo>
                  <a:cubicBezTo>
                    <a:pt x="25" y="10"/>
                    <a:pt x="25" y="12"/>
                    <a:pt x="25" y="14"/>
                  </a:cubicBezTo>
                  <a:cubicBezTo>
                    <a:pt x="25" y="16"/>
                    <a:pt x="25" y="18"/>
                    <a:pt x="24" y="20"/>
                  </a:cubicBezTo>
                  <a:close/>
                  <a:moveTo>
                    <a:pt x="18" y="7"/>
                  </a:moveTo>
                  <a:cubicBezTo>
                    <a:pt x="17" y="5"/>
                    <a:pt x="15" y="4"/>
                    <a:pt x="12" y="4"/>
                  </a:cubicBezTo>
                  <a:cubicBezTo>
                    <a:pt x="11" y="4"/>
                    <a:pt x="10" y="4"/>
                    <a:pt x="9" y="5"/>
                  </a:cubicBezTo>
                  <a:cubicBezTo>
                    <a:pt x="9" y="5"/>
                    <a:pt x="8" y="6"/>
                    <a:pt x="7" y="7"/>
                  </a:cubicBezTo>
                  <a:cubicBezTo>
                    <a:pt x="6" y="8"/>
                    <a:pt x="6" y="9"/>
                    <a:pt x="5" y="10"/>
                  </a:cubicBezTo>
                  <a:cubicBezTo>
                    <a:pt x="5" y="11"/>
                    <a:pt x="5" y="12"/>
                    <a:pt x="5" y="14"/>
                  </a:cubicBezTo>
                  <a:cubicBezTo>
                    <a:pt x="5" y="16"/>
                    <a:pt x="5" y="17"/>
                    <a:pt x="5" y="18"/>
                  </a:cubicBezTo>
                  <a:cubicBezTo>
                    <a:pt x="5" y="20"/>
                    <a:pt x="6" y="21"/>
                    <a:pt x="6" y="22"/>
                  </a:cubicBezTo>
                  <a:cubicBezTo>
                    <a:pt x="7" y="22"/>
                    <a:pt x="8" y="23"/>
                    <a:pt x="9" y="24"/>
                  </a:cubicBezTo>
                  <a:cubicBezTo>
                    <a:pt x="10" y="24"/>
                    <a:pt x="11" y="24"/>
                    <a:pt x="12" y="24"/>
                  </a:cubicBezTo>
                  <a:cubicBezTo>
                    <a:pt x="13" y="24"/>
                    <a:pt x="14" y="24"/>
                    <a:pt x="15" y="24"/>
                  </a:cubicBezTo>
                  <a:cubicBezTo>
                    <a:pt x="16" y="23"/>
                    <a:pt x="17" y="23"/>
                    <a:pt x="18" y="22"/>
                  </a:cubicBezTo>
                  <a:cubicBezTo>
                    <a:pt x="19" y="21"/>
                    <a:pt x="19" y="20"/>
                    <a:pt x="20" y="19"/>
                  </a:cubicBezTo>
                  <a:cubicBezTo>
                    <a:pt x="20" y="18"/>
                    <a:pt x="20" y="16"/>
                    <a:pt x="20" y="14"/>
                  </a:cubicBezTo>
                  <a:cubicBezTo>
                    <a:pt x="20" y="11"/>
                    <a:pt x="20" y="9"/>
                    <a:pt x="18" y="7"/>
                  </a:cubicBezTo>
                  <a:close/>
                  <a:moveTo>
                    <a:pt x="22" y="36"/>
                  </a:moveTo>
                  <a:cubicBezTo>
                    <a:pt x="21" y="36"/>
                    <a:pt x="19" y="35"/>
                    <a:pt x="18" y="35"/>
                  </a:cubicBezTo>
                  <a:cubicBezTo>
                    <a:pt x="17" y="35"/>
                    <a:pt x="16" y="35"/>
                    <a:pt x="15" y="34"/>
                  </a:cubicBezTo>
                  <a:cubicBezTo>
                    <a:pt x="14" y="34"/>
                    <a:pt x="12" y="34"/>
                    <a:pt x="11" y="34"/>
                  </a:cubicBezTo>
                  <a:cubicBezTo>
                    <a:pt x="11" y="31"/>
                    <a:pt x="11" y="31"/>
                    <a:pt x="11" y="31"/>
                  </a:cubicBezTo>
                  <a:cubicBezTo>
                    <a:pt x="13" y="30"/>
                    <a:pt x="14" y="30"/>
                    <a:pt x="15" y="30"/>
                  </a:cubicBezTo>
                  <a:cubicBezTo>
                    <a:pt x="16" y="31"/>
                    <a:pt x="18" y="31"/>
                    <a:pt x="19" y="31"/>
                  </a:cubicBezTo>
                  <a:cubicBezTo>
                    <a:pt x="20" y="31"/>
                    <a:pt x="21" y="32"/>
                    <a:pt x="22" y="32"/>
                  </a:cubicBezTo>
                  <a:cubicBezTo>
                    <a:pt x="23" y="32"/>
                    <a:pt x="25" y="32"/>
                    <a:pt x="26" y="32"/>
                  </a:cubicBezTo>
                  <a:cubicBezTo>
                    <a:pt x="26" y="36"/>
                    <a:pt x="26" y="36"/>
                    <a:pt x="26" y="36"/>
                  </a:cubicBezTo>
                  <a:cubicBezTo>
                    <a:pt x="25" y="36"/>
                    <a:pt x="23" y="36"/>
                    <a:pt x="22" y="3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8" name="Freeform 1132"/>
            <p:cNvSpPr>
              <a:spLocks/>
            </p:cNvSpPr>
            <p:nvPr/>
          </p:nvSpPr>
          <p:spPr bwMode="auto">
            <a:xfrm>
              <a:off x="3766" y="2497"/>
              <a:ext cx="26" cy="64"/>
            </a:xfrm>
            <a:custGeom>
              <a:avLst/>
              <a:gdLst/>
              <a:ahLst/>
              <a:cxnLst>
                <a:cxn ang="0">
                  <a:pos x="0" y="27"/>
                </a:cxn>
                <a:cxn ang="0">
                  <a:pos x="0" y="24"/>
                </a:cxn>
                <a:cxn ang="0">
                  <a:pos x="1" y="24"/>
                </a:cxn>
                <a:cxn ang="0">
                  <a:pos x="3" y="24"/>
                </a:cxn>
                <a:cxn ang="0">
                  <a:pos x="3" y="3"/>
                </a:cxn>
                <a:cxn ang="0">
                  <a:pos x="1" y="3"/>
                </a:cxn>
                <a:cxn ang="0">
                  <a:pos x="0" y="2"/>
                </a:cxn>
                <a:cxn ang="0">
                  <a:pos x="0" y="0"/>
                </a:cxn>
                <a:cxn ang="0">
                  <a:pos x="11" y="0"/>
                </a:cxn>
                <a:cxn ang="0">
                  <a:pos x="11" y="2"/>
                </a:cxn>
                <a:cxn ang="0">
                  <a:pos x="9" y="3"/>
                </a:cxn>
                <a:cxn ang="0">
                  <a:pos x="7" y="3"/>
                </a:cxn>
                <a:cxn ang="0">
                  <a:pos x="7" y="24"/>
                </a:cxn>
                <a:cxn ang="0">
                  <a:pos x="9" y="24"/>
                </a:cxn>
                <a:cxn ang="0">
                  <a:pos x="11" y="24"/>
                </a:cxn>
                <a:cxn ang="0">
                  <a:pos x="11" y="27"/>
                </a:cxn>
                <a:cxn ang="0">
                  <a:pos x="0" y="27"/>
                </a:cxn>
              </a:cxnLst>
              <a:rect l="0" t="0" r="r" b="b"/>
              <a:pathLst>
                <a:path w="11" h="27">
                  <a:moveTo>
                    <a:pt x="0" y="27"/>
                  </a:moveTo>
                  <a:cubicBezTo>
                    <a:pt x="0" y="24"/>
                    <a:pt x="0" y="24"/>
                    <a:pt x="0" y="24"/>
                  </a:cubicBezTo>
                  <a:cubicBezTo>
                    <a:pt x="0" y="24"/>
                    <a:pt x="1" y="24"/>
                    <a:pt x="1" y="24"/>
                  </a:cubicBezTo>
                  <a:cubicBezTo>
                    <a:pt x="2" y="24"/>
                    <a:pt x="2" y="24"/>
                    <a:pt x="3" y="24"/>
                  </a:cubicBezTo>
                  <a:cubicBezTo>
                    <a:pt x="3" y="3"/>
                    <a:pt x="3" y="3"/>
                    <a:pt x="3" y="3"/>
                  </a:cubicBezTo>
                  <a:cubicBezTo>
                    <a:pt x="2" y="3"/>
                    <a:pt x="2" y="3"/>
                    <a:pt x="1" y="3"/>
                  </a:cubicBezTo>
                  <a:cubicBezTo>
                    <a:pt x="1" y="3"/>
                    <a:pt x="0" y="3"/>
                    <a:pt x="0" y="2"/>
                  </a:cubicBezTo>
                  <a:cubicBezTo>
                    <a:pt x="0" y="0"/>
                    <a:pt x="0" y="0"/>
                    <a:pt x="0" y="0"/>
                  </a:cubicBezTo>
                  <a:cubicBezTo>
                    <a:pt x="11" y="0"/>
                    <a:pt x="11" y="0"/>
                    <a:pt x="11" y="0"/>
                  </a:cubicBezTo>
                  <a:cubicBezTo>
                    <a:pt x="11" y="2"/>
                    <a:pt x="11" y="2"/>
                    <a:pt x="11" y="2"/>
                  </a:cubicBezTo>
                  <a:cubicBezTo>
                    <a:pt x="10" y="3"/>
                    <a:pt x="10" y="3"/>
                    <a:pt x="9" y="3"/>
                  </a:cubicBezTo>
                  <a:cubicBezTo>
                    <a:pt x="9" y="3"/>
                    <a:pt x="8" y="3"/>
                    <a:pt x="7" y="3"/>
                  </a:cubicBezTo>
                  <a:cubicBezTo>
                    <a:pt x="7" y="24"/>
                    <a:pt x="7" y="24"/>
                    <a:pt x="7" y="24"/>
                  </a:cubicBezTo>
                  <a:cubicBezTo>
                    <a:pt x="8" y="24"/>
                    <a:pt x="9" y="24"/>
                    <a:pt x="9" y="24"/>
                  </a:cubicBezTo>
                  <a:cubicBezTo>
                    <a:pt x="10" y="24"/>
                    <a:pt x="10" y="24"/>
                    <a:pt x="11" y="24"/>
                  </a:cubicBezTo>
                  <a:cubicBezTo>
                    <a:pt x="11" y="27"/>
                    <a:pt x="11" y="27"/>
                    <a:pt x="11" y="27"/>
                  </a:cubicBezTo>
                  <a:lnTo>
                    <a:pt x="0" y="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89" name="Freeform 1133"/>
            <p:cNvSpPr>
              <a:spLocks/>
            </p:cNvSpPr>
            <p:nvPr/>
          </p:nvSpPr>
          <p:spPr bwMode="auto">
            <a:xfrm>
              <a:off x="3816" y="2497"/>
              <a:ext cx="31" cy="64"/>
            </a:xfrm>
            <a:custGeom>
              <a:avLst/>
              <a:gdLst/>
              <a:ahLst/>
              <a:cxnLst>
                <a:cxn ang="0">
                  <a:pos x="10" y="3"/>
                </a:cxn>
                <a:cxn ang="0">
                  <a:pos x="10" y="20"/>
                </a:cxn>
                <a:cxn ang="0">
                  <a:pos x="10" y="23"/>
                </a:cxn>
                <a:cxn ang="0">
                  <a:pos x="8" y="25"/>
                </a:cxn>
                <a:cxn ang="0">
                  <a:pos x="6" y="27"/>
                </a:cxn>
                <a:cxn ang="0">
                  <a:pos x="3" y="27"/>
                </a:cxn>
                <a:cxn ang="0">
                  <a:pos x="1" y="27"/>
                </a:cxn>
                <a:cxn ang="0">
                  <a:pos x="0" y="27"/>
                </a:cxn>
                <a:cxn ang="0">
                  <a:pos x="0" y="23"/>
                </a:cxn>
                <a:cxn ang="0">
                  <a:pos x="1" y="23"/>
                </a:cxn>
                <a:cxn ang="0">
                  <a:pos x="2" y="23"/>
                </a:cxn>
                <a:cxn ang="0">
                  <a:pos x="4" y="23"/>
                </a:cxn>
                <a:cxn ang="0">
                  <a:pos x="5" y="23"/>
                </a:cxn>
                <a:cxn ang="0">
                  <a:pos x="5" y="21"/>
                </a:cxn>
                <a:cxn ang="0">
                  <a:pos x="6" y="19"/>
                </a:cxn>
                <a:cxn ang="0">
                  <a:pos x="6" y="3"/>
                </a:cxn>
                <a:cxn ang="0">
                  <a:pos x="4" y="3"/>
                </a:cxn>
                <a:cxn ang="0">
                  <a:pos x="2" y="2"/>
                </a:cxn>
                <a:cxn ang="0">
                  <a:pos x="2" y="0"/>
                </a:cxn>
                <a:cxn ang="0">
                  <a:pos x="13" y="0"/>
                </a:cxn>
                <a:cxn ang="0">
                  <a:pos x="13" y="3"/>
                </a:cxn>
                <a:cxn ang="0">
                  <a:pos x="10" y="3"/>
                </a:cxn>
              </a:cxnLst>
              <a:rect l="0" t="0" r="r" b="b"/>
              <a:pathLst>
                <a:path w="13" h="27">
                  <a:moveTo>
                    <a:pt x="10" y="3"/>
                  </a:moveTo>
                  <a:cubicBezTo>
                    <a:pt x="10" y="20"/>
                    <a:pt x="10" y="20"/>
                    <a:pt x="10" y="20"/>
                  </a:cubicBezTo>
                  <a:cubicBezTo>
                    <a:pt x="10" y="21"/>
                    <a:pt x="10" y="22"/>
                    <a:pt x="10" y="23"/>
                  </a:cubicBezTo>
                  <a:cubicBezTo>
                    <a:pt x="9" y="24"/>
                    <a:pt x="9" y="24"/>
                    <a:pt x="8" y="25"/>
                  </a:cubicBezTo>
                  <a:cubicBezTo>
                    <a:pt x="8" y="26"/>
                    <a:pt x="7" y="26"/>
                    <a:pt x="6" y="27"/>
                  </a:cubicBezTo>
                  <a:cubicBezTo>
                    <a:pt x="5" y="27"/>
                    <a:pt x="4" y="27"/>
                    <a:pt x="3" y="27"/>
                  </a:cubicBezTo>
                  <a:cubicBezTo>
                    <a:pt x="2" y="27"/>
                    <a:pt x="2" y="27"/>
                    <a:pt x="1" y="27"/>
                  </a:cubicBezTo>
                  <a:cubicBezTo>
                    <a:pt x="1" y="27"/>
                    <a:pt x="0" y="27"/>
                    <a:pt x="0" y="27"/>
                  </a:cubicBezTo>
                  <a:cubicBezTo>
                    <a:pt x="0" y="23"/>
                    <a:pt x="0" y="23"/>
                    <a:pt x="0" y="23"/>
                  </a:cubicBezTo>
                  <a:cubicBezTo>
                    <a:pt x="0" y="23"/>
                    <a:pt x="1" y="23"/>
                    <a:pt x="1" y="23"/>
                  </a:cubicBezTo>
                  <a:cubicBezTo>
                    <a:pt x="2" y="23"/>
                    <a:pt x="2" y="23"/>
                    <a:pt x="2" y="23"/>
                  </a:cubicBezTo>
                  <a:cubicBezTo>
                    <a:pt x="3" y="23"/>
                    <a:pt x="3" y="23"/>
                    <a:pt x="4" y="23"/>
                  </a:cubicBezTo>
                  <a:cubicBezTo>
                    <a:pt x="4" y="23"/>
                    <a:pt x="5" y="23"/>
                    <a:pt x="5" y="23"/>
                  </a:cubicBezTo>
                  <a:cubicBezTo>
                    <a:pt x="5" y="22"/>
                    <a:pt x="5" y="22"/>
                    <a:pt x="5" y="21"/>
                  </a:cubicBezTo>
                  <a:cubicBezTo>
                    <a:pt x="6" y="21"/>
                    <a:pt x="6" y="20"/>
                    <a:pt x="6" y="19"/>
                  </a:cubicBezTo>
                  <a:cubicBezTo>
                    <a:pt x="6" y="3"/>
                    <a:pt x="6" y="3"/>
                    <a:pt x="6" y="3"/>
                  </a:cubicBezTo>
                  <a:cubicBezTo>
                    <a:pt x="5" y="3"/>
                    <a:pt x="4" y="3"/>
                    <a:pt x="4" y="3"/>
                  </a:cubicBezTo>
                  <a:cubicBezTo>
                    <a:pt x="3" y="3"/>
                    <a:pt x="3" y="3"/>
                    <a:pt x="2" y="2"/>
                  </a:cubicBezTo>
                  <a:cubicBezTo>
                    <a:pt x="2" y="0"/>
                    <a:pt x="2" y="0"/>
                    <a:pt x="2" y="0"/>
                  </a:cubicBezTo>
                  <a:cubicBezTo>
                    <a:pt x="13" y="0"/>
                    <a:pt x="13" y="0"/>
                    <a:pt x="13" y="0"/>
                  </a:cubicBezTo>
                  <a:cubicBezTo>
                    <a:pt x="13" y="3"/>
                    <a:pt x="13" y="3"/>
                    <a:pt x="13" y="3"/>
                  </a:cubicBezTo>
                  <a:cubicBezTo>
                    <a:pt x="12" y="3"/>
                    <a:pt x="11" y="3"/>
                    <a:pt x="10"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0" name="Freeform 1134"/>
            <p:cNvSpPr>
              <a:spLocks/>
            </p:cNvSpPr>
            <p:nvPr/>
          </p:nvSpPr>
          <p:spPr bwMode="auto">
            <a:xfrm>
              <a:off x="3851" y="2497"/>
              <a:ext cx="48" cy="64"/>
            </a:xfrm>
            <a:custGeom>
              <a:avLst/>
              <a:gdLst/>
              <a:ahLst/>
              <a:cxnLst>
                <a:cxn ang="0">
                  <a:pos x="17" y="7"/>
                </a:cxn>
                <a:cxn ang="0">
                  <a:pos x="17" y="6"/>
                </a:cxn>
                <a:cxn ang="0">
                  <a:pos x="16" y="4"/>
                </a:cxn>
                <a:cxn ang="0">
                  <a:pos x="15" y="4"/>
                </a:cxn>
                <a:cxn ang="0">
                  <a:pos x="13" y="4"/>
                </a:cxn>
                <a:cxn ang="0">
                  <a:pos x="10" y="4"/>
                </a:cxn>
                <a:cxn ang="0">
                  <a:pos x="7" y="6"/>
                </a:cxn>
                <a:cxn ang="0">
                  <a:pos x="6" y="9"/>
                </a:cxn>
                <a:cxn ang="0">
                  <a:pos x="5" y="13"/>
                </a:cxn>
                <a:cxn ang="0">
                  <a:pos x="6" y="18"/>
                </a:cxn>
                <a:cxn ang="0">
                  <a:pos x="7" y="21"/>
                </a:cxn>
                <a:cxn ang="0">
                  <a:pos x="10" y="23"/>
                </a:cxn>
                <a:cxn ang="0">
                  <a:pos x="14" y="23"/>
                </a:cxn>
                <a:cxn ang="0">
                  <a:pos x="17" y="23"/>
                </a:cxn>
                <a:cxn ang="0">
                  <a:pos x="20" y="22"/>
                </a:cxn>
                <a:cxn ang="0">
                  <a:pos x="20" y="26"/>
                </a:cxn>
                <a:cxn ang="0">
                  <a:pos x="17" y="27"/>
                </a:cxn>
                <a:cxn ang="0">
                  <a:pos x="13" y="27"/>
                </a:cxn>
                <a:cxn ang="0">
                  <a:pos x="4" y="24"/>
                </a:cxn>
                <a:cxn ang="0">
                  <a:pos x="0" y="14"/>
                </a:cxn>
                <a:cxn ang="0">
                  <a:pos x="1" y="8"/>
                </a:cxn>
                <a:cxn ang="0">
                  <a:pos x="4" y="4"/>
                </a:cxn>
                <a:cxn ang="0">
                  <a:pos x="8" y="1"/>
                </a:cxn>
                <a:cxn ang="0">
                  <a:pos x="14" y="0"/>
                </a:cxn>
                <a:cxn ang="0">
                  <a:pos x="17" y="0"/>
                </a:cxn>
                <a:cxn ang="0">
                  <a:pos x="20" y="0"/>
                </a:cxn>
                <a:cxn ang="0">
                  <a:pos x="20" y="7"/>
                </a:cxn>
                <a:cxn ang="0">
                  <a:pos x="17" y="7"/>
                </a:cxn>
              </a:cxnLst>
              <a:rect l="0" t="0" r="r" b="b"/>
              <a:pathLst>
                <a:path w="20" h="27">
                  <a:moveTo>
                    <a:pt x="17" y="7"/>
                  </a:moveTo>
                  <a:cubicBezTo>
                    <a:pt x="17" y="7"/>
                    <a:pt x="17" y="6"/>
                    <a:pt x="17" y="6"/>
                  </a:cubicBezTo>
                  <a:cubicBezTo>
                    <a:pt x="17" y="5"/>
                    <a:pt x="16" y="4"/>
                    <a:pt x="16" y="4"/>
                  </a:cubicBezTo>
                  <a:cubicBezTo>
                    <a:pt x="16" y="4"/>
                    <a:pt x="15" y="4"/>
                    <a:pt x="15" y="4"/>
                  </a:cubicBezTo>
                  <a:cubicBezTo>
                    <a:pt x="14" y="4"/>
                    <a:pt x="14" y="4"/>
                    <a:pt x="13" y="4"/>
                  </a:cubicBezTo>
                  <a:cubicBezTo>
                    <a:pt x="12" y="4"/>
                    <a:pt x="11" y="4"/>
                    <a:pt x="10" y="4"/>
                  </a:cubicBezTo>
                  <a:cubicBezTo>
                    <a:pt x="9" y="5"/>
                    <a:pt x="8" y="5"/>
                    <a:pt x="7" y="6"/>
                  </a:cubicBezTo>
                  <a:cubicBezTo>
                    <a:pt x="6" y="7"/>
                    <a:pt x="6" y="8"/>
                    <a:pt x="6" y="9"/>
                  </a:cubicBezTo>
                  <a:cubicBezTo>
                    <a:pt x="5" y="11"/>
                    <a:pt x="5" y="12"/>
                    <a:pt x="5" y="13"/>
                  </a:cubicBezTo>
                  <a:cubicBezTo>
                    <a:pt x="5" y="15"/>
                    <a:pt x="5" y="16"/>
                    <a:pt x="6" y="18"/>
                  </a:cubicBezTo>
                  <a:cubicBezTo>
                    <a:pt x="6" y="19"/>
                    <a:pt x="7" y="20"/>
                    <a:pt x="7" y="21"/>
                  </a:cubicBezTo>
                  <a:cubicBezTo>
                    <a:pt x="8" y="21"/>
                    <a:pt x="9" y="22"/>
                    <a:pt x="10" y="23"/>
                  </a:cubicBezTo>
                  <a:cubicBezTo>
                    <a:pt x="11" y="23"/>
                    <a:pt x="13" y="23"/>
                    <a:pt x="14" y="23"/>
                  </a:cubicBezTo>
                  <a:cubicBezTo>
                    <a:pt x="15" y="23"/>
                    <a:pt x="16" y="23"/>
                    <a:pt x="17" y="23"/>
                  </a:cubicBezTo>
                  <a:cubicBezTo>
                    <a:pt x="18" y="23"/>
                    <a:pt x="19" y="22"/>
                    <a:pt x="20" y="22"/>
                  </a:cubicBezTo>
                  <a:cubicBezTo>
                    <a:pt x="20" y="26"/>
                    <a:pt x="20" y="26"/>
                    <a:pt x="20" y="26"/>
                  </a:cubicBezTo>
                  <a:cubicBezTo>
                    <a:pt x="19" y="26"/>
                    <a:pt x="18" y="27"/>
                    <a:pt x="17" y="27"/>
                  </a:cubicBezTo>
                  <a:cubicBezTo>
                    <a:pt x="16" y="27"/>
                    <a:pt x="14" y="27"/>
                    <a:pt x="13" y="27"/>
                  </a:cubicBezTo>
                  <a:cubicBezTo>
                    <a:pt x="9" y="27"/>
                    <a:pt x="6" y="26"/>
                    <a:pt x="4" y="24"/>
                  </a:cubicBezTo>
                  <a:cubicBezTo>
                    <a:pt x="1" y="21"/>
                    <a:pt x="0" y="18"/>
                    <a:pt x="0" y="14"/>
                  </a:cubicBezTo>
                  <a:cubicBezTo>
                    <a:pt x="0" y="12"/>
                    <a:pt x="1" y="10"/>
                    <a:pt x="1" y="8"/>
                  </a:cubicBezTo>
                  <a:cubicBezTo>
                    <a:pt x="2" y="6"/>
                    <a:pt x="3" y="5"/>
                    <a:pt x="4" y="4"/>
                  </a:cubicBezTo>
                  <a:cubicBezTo>
                    <a:pt x="5" y="2"/>
                    <a:pt x="6" y="1"/>
                    <a:pt x="8" y="1"/>
                  </a:cubicBezTo>
                  <a:cubicBezTo>
                    <a:pt x="10" y="0"/>
                    <a:pt x="12" y="0"/>
                    <a:pt x="14" y="0"/>
                  </a:cubicBezTo>
                  <a:cubicBezTo>
                    <a:pt x="15" y="0"/>
                    <a:pt x="16" y="0"/>
                    <a:pt x="17" y="0"/>
                  </a:cubicBezTo>
                  <a:cubicBezTo>
                    <a:pt x="18" y="0"/>
                    <a:pt x="19" y="0"/>
                    <a:pt x="20" y="0"/>
                  </a:cubicBezTo>
                  <a:cubicBezTo>
                    <a:pt x="20" y="7"/>
                    <a:pt x="20" y="7"/>
                    <a:pt x="20" y="7"/>
                  </a:cubicBezTo>
                  <a:lnTo>
                    <a:pt x="17"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1" name="Freeform 1135"/>
            <p:cNvSpPr>
              <a:spLocks/>
            </p:cNvSpPr>
            <p:nvPr/>
          </p:nvSpPr>
          <p:spPr bwMode="auto">
            <a:xfrm>
              <a:off x="3929" y="2514"/>
              <a:ext cx="33" cy="47"/>
            </a:xfrm>
            <a:custGeom>
              <a:avLst/>
              <a:gdLst/>
              <a:ahLst/>
              <a:cxnLst>
                <a:cxn ang="0">
                  <a:pos x="13" y="16"/>
                </a:cxn>
                <a:cxn ang="0">
                  <a:pos x="11" y="18"/>
                </a:cxn>
                <a:cxn ang="0">
                  <a:pos x="9" y="20"/>
                </a:cxn>
                <a:cxn ang="0">
                  <a:pos x="5" y="20"/>
                </a:cxn>
                <a:cxn ang="0">
                  <a:pos x="2" y="20"/>
                </a:cxn>
                <a:cxn ang="0">
                  <a:pos x="0" y="20"/>
                </a:cxn>
                <a:cxn ang="0">
                  <a:pos x="0" y="14"/>
                </a:cxn>
                <a:cxn ang="0">
                  <a:pos x="3" y="14"/>
                </a:cxn>
                <a:cxn ang="0">
                  <a:pos x="3" y="17"/>
                </a:cxn>
                <a:cxn ang="0">
                  <a:pos x="4" y="17"/>
                </a:cxn>
                <a:cxn ang="0">
                  <a:pos x="5" y="17"/>
                </a:cxn>
                <a:cxn ang="0">
                  <a:pos x="8" y="16"/>
                </a:cxn>
                <a:cxn ang="0">
                  <a:pos x="9" y="14"/>
                </a:cxn>
                <a:cxn ang="0">
                  <a:pos x="9" y="13"/>
                </a:cxn>
                <a:cxn ang="0">
                  <a:pos x="7" y="12"/>
                </a:cxn>
                <a:cxn ang="0">
                  <a:pos x="5" y="11"/>
                </a:cxn>
                <a:cxn ang="0">
                  <a:pos x="2" y="10"/>
                </a:cxn>
                <a:cxn ang="0">
                  <a:pos x="0" y="8"/>
                </a:cxn>
                <a:cxn ang="0">
                  <a:pos x="0" y="6"/>
                </a:cxn>
                <a:cxn ang="0">
                  <a:pos x="0" y="3"/>
                </a:cxn>
                <a:cxn ang="0">
                  <a:pos x="2" y="1"/>
                </a:cxn>
                <a:cxn ang="0">
                  <a:pos x="4" y="0"/>
                </a:cxn>
                <a:cxn ang="0">
                  <a:pos x="8" y="0"/>
                </a:cxn>
                <a:cxn ang="0">
                  <a:pos x="10" y="0"/>
                </a:cxn>
                <a:cxn ang="0">
                  <a:pos x="13" y="0"/>
                </a:cxn>
                <a:cxn ang="0">
                  <a:pos x="13" y="6"/>
                </a:cxn>
                <a:cxn ang="0">
                  <a:pos x="10" y="6"/>
                </a:cxn>
                <a:cxn ang="0">
                  <a:pos x="10" y="3"/>
                </a:cxn>
                <a:cxn ang="0">
                  <a:pos x="8" y="3"/>
                </a:cxn>
                <a:cxn ang="0">
                  <a:pos x="5" y="3"/>
                </a:cxn>
                <a:cxn ang="0">
                  <a:pos x="4" y="5"/>
                </a:cxn>
                <a:cxn ang="0">
                  <a:pos x="5" y="7"/>
                </a:cxn>
                <a:cxn ang="0">
                  <a:pos x="6" y="8"/>
                </a:cxn>
                <a:cxn ang="0">
                  <a:pos x="9" y="9"/>
                </a:cxn>
                <a:cxn ang="0">
                  <a:pos x="11" y="9"/>
                </a:cxn>
                <a:cxn ang="0">
                  <a:pos x="13" y="11"/>
                </a:cxn>
                <a:cxn ang="0">
                  <a:pos x="14" y="14"/>
                </a:cxn>
                <a:cxn ang="0">
                  <a:pos x="13" y="16"/>
                </a:cxn>
              </a:cxnLst>
              <a:rect l="0" t="0" r="r" b="b"/>
              <a:pathLst>
                <a:path w="14" h="20">
                  <a:moveTo>
                    <a:pt x="13" y="16"/>
                  </a:moveTo>
                  <a:cubicBezTo>
                    <a:pt x="13" y="17"/>
                    <a:pt x="12" y="18"/>
                    <a:pt x="11" y="18"/>
                  </a:cubicBezTo>
                  <a:cubicBezTo>
                    <a:pt x="11" y="19"/>
                    <a:pt x="10" y="19"/>
                    <a:pt x="9" y="20"/>
                  </a:cubicBezTo>
                  <a:cubicBezTo>
                    <a:pt x="8" y="20"/>
                    <a:pt x="6" y="20"/>
                    <a:pt x="5" y="20"/>
                  </a:cubicBezTo>
                  <a:cubicBezTo>
                    <a:pt x="4" y="20"/>
                    <a:pt x="3" y="20"/>
                    <a:pt x="2" y="20"/>
                  </a:cubicBezTo>
                  <a:cubicBezTo>
                    <a:pt x="2" y="20"/>
                    <a:pt x="1" y="20"/>
                    <a:pt x="0" y="20"/>
                  </a:cubicBezTo>
                  <a:cubicBezTo>
                    <a:pt x="0" y="14"/>
                    <a:pt x="0" y="14"/>
                    <a:pt x="0" y="14"/>
                  </a:cubicBezTo>
                  <a:cubicBezTo>
                    <a:pt x="3" y="14"/>
                    <a:pt x="3" y="14"/>
                    <a:pt x="3" y="14"/>
                  </a:cubicBezTo>
                  <a:cubicBezTo>
                    <a:pt x="3" y="15"/>
                    <a:pt x="3" y="16"/>
                    <a:pt x="3" y="17"/>
                  </a:cubicBezTo>
                  <a:cubicBezTo>
                    <a:pt x="3" y="17"/>
                    <a:pt x="4" y="17"/>
                    <a:pt x="4" y="17"/>
                  </a:cubicBezTo>
                  <a:cubicBezTo>
                    <a:pt x="5" y="17"/>
                    <a:pt x="5" y="17"/>
                    <a:pt x="5" y="17"/>
                  </a:cubicBezTo>
                  <a:cubicBezTo>
                    <a:pt x="7" y="17"/>
                    <a:pt x="8" y="17"/>
                    <a:pt x="8" y="16"/>
                  </a:cubicBezTo>
                  <a:cubicBezTo>
                    <a:pt x="9" y="16"/>
                    <a:pt x="9" y="15"/>
                    <a:pt x="9" y="14"/>
                  </a:cubicBezTo>
                  <a:cubicBezTo>
                    <a:pt x="9" y="14"/>
                    <a:pt x="9" y="13"/>
                    <a:pt x="9" y="13"/>
                  </a:cubicBezTo>
                  <a:cubicBezTo>
                    <a:pt x="8" y="12"/>
                    <a:pt x="8" y="12"/>
                    <a:pt x="7" y="12"/>
                  </a:cubicBezTo>
                  <a:cubicBezTo>
                    <a:pt x="6" y="12"/>
                    <a:pt x="5" y="11"/>
                    <a:pt x="5" y="11"/>
                  </a:cubicBezTo>
                  <a:cubicBezTo>
                    <a:pt x="4" y="11"/>
                    <a:pt x="3" y="10"/>
                    <a:pt x="2" y="10"/>
                  </a:cubicBezTo>
                  <a:cubicBezTo>
                    <a:pt x="1" y="10"/>
                    <a:pt x="1" y="9"/>
                    <a:pt x="0" y="8"/>
                  </a:cubicBezTo>
                  <a:cubicBezTo>
                    <a:pt x="0" y="8"/>
                    <a:pt x="0" y="7"/>
                    <a:pt x="0" y="6"/>
                  </a:cubicBezTo>
                  <a:cubicBezTo>
                    <a:pt x="0" y="5"/>
                    <a:pt x="0" y="4"/>
                    <a:pt x="0" y="3"/>
                  </a:cubicBezTo>
                  <a:cubicBezTo>
                    <a:pt x="0" y="3"/>
                    <a:pt x="1" y="2"/>
                    <a:pt x="2" y="1"/>
                  </a:cubicBezTo>
                  <a:cubicBezTo>
                    <a:pt x="2" y="1"/>
                    <a:pt x="3" y="0"/>
                    <a:pt x="4" y="0"/>
                  </a:cubicBezTo>
                  <a:cubicBezTo>
                    <a:pt x="5" y="0"/>
                    <a:pt x="6" y="0"/>
                    <a:pt x="8" y="0"/>
                  </a:cubicBezTo>
                  <a:cubicBezTo>
                    <a:pt x="9" y="0"/>
                    <a:pt x="9" y="0"/>
                    <a:pt x="10" y="0"/>
                  </a:cubicBezTo>
                  <a:cubicBezTo>
                    <a:pt x="11" y="0"/>
                    <a:pt x="12" y="0"/>
                    <a:pt x="13" y="0"/>
                  </a:cubicBezTo>
                  <a:cubicBezTo>
                    <a:pt x="13" y="6"/>
                    <a:pt x="13" y="6"/>
                    <a:pt x="13" y="6"/>
                  </a:cubicBezTo>
                  <a:cubicBezTo>
                    <a:pt x="10" y="6"/>
                    <a:pt x="10" y="6"/>
                    <a:pt x="10" y="6"/>
                  </a:cubicBezTo>
                  <a:cubicBezTo>
                    <a:pt x="10" y="5"/>
                    <a:pt x="10" y="4"/>
                    <a:pt x="10" y="3"/>
                  </a:cubicBezTo>
                  <a:cubicBezTo>
                    <a:pt x="9" y="3"/>
                    <a:pt x="8" y="3"/>
                    <a:pt x="8" y="3"/>
                  </a:cubicBezTo>
                  <a:cubicBezTo>
                    <a:pt x="6" y="3"/>
                    <a:pt x="5" y="3"/>
                    <a:pt x="5" y="3"/>
                  </a:cubicBezTo>
                  <a:cubicBezTo>
                    <a:pt x="4" y="4"/>
                    <a:pt x="4" y="4"/>
                    <a:pt x="4" y="5"/>
                  </a:cubicBezTo>
                  <a:cubicBezTo>
                    <a:pt x="4" y="6"/>
                    <a:pt x="4" y="6"/>
                    <a:pt x="5" y="7"/>
                  </a:cubicBezTo>
                  <a:cubicBezTo>
                    <a:pt x="5" y="7"/>
                    <a:pt x="6" y="8"/>
                    <a:pt x="6" y="8"/>
                  </a:cubicBezTo>
                  <a:cubicBezTo>
                    <a:pt x="7" y="8"/>
                    <a:pt x="8" y="8"/>
                    <a:pt x="9" y="9"/>
                  </a:cubicBezTo>
                  <a:cubicBezTo>
                    <a:pt x="10" y="9"/>
                    <a:pt x="10" y="9"/>
                    <a:pt x="11" y="9"/>
                  </a:cubicBezTo>
                  <a:cubicBezTo>
                    <a:pt x="12" y="10"/>
                    <a:pt x="12" y="10"/>
                    <a:pt x="13" y="11"/>
                  </a:cubicBezTo>
                  <a:cubicBezTo>
                    <a:pt x="13" y="12"/>
                    <a:pt x="14" y="13"/>
                    <a:pt x="14" y="14"/>
                  </a:cubicBezTo>
                  <a:cubicBezTo>
                    <a:pt x="14" y="15"/>
                    <a:pt x="13" y="15"/>
                    <a:pt x="13"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2" name="Freeform 1136"/>
            <p:cNvSpPr>
              <a:spLocks noEditPoints="1"/>
            </p:cNvSpPr>
            <p:nvPr/>
          </p:nvSpPr>
          <p:spPr bwMode="auto">
            <a:xfrm>
              <a:off x="3969" y="2514"/>
              <a:ext cx="41" cy="47"/>
            </a:xfrm>
            <a:custGeom>
              <a:avLst/>
              <a:gdLst/>
              <a:ahLst/>
              <a:cxnLst>
                <a:cxn ang="0">
                  <a:pos x="17" y="10"/>
                </a:cxn>
                <a:cxn ang="0">
                  <a:pos x="4" y="10"/>
                </a:cxn>
                <a:cxn ang="0">
                  <a:pos x="6" y="15"/>
                </a:cxn>
                <a:cxn ang="0">
                  <a:pos x="10" y="17"/>
                </a:cxn>
                <a:cxn ang="0">
                  <a:pos x="13" y="16"/>
                </a:cxn>
                <a:cxn ang="0">
                  <a:pos x="16" y="16"/>
                </a:cxn>
                <a:cxn ang="0">
                  <a:pos x="16" y="19"/>
                </a:cxn>
                <a:cxn ang="0">
                  <a:pos x="13" y="20"/>
                </a:cxn>
                <a:cxn ang="0">
                  <a:pos x="10" y="20"/>
                </a:cxn>
                <a:cxn ang="0">
                  <a:pos x="2" y="18"/>
                </a:cxn>
                <a:cxn ang="0">
                  <a:pos x="0" y="10"/>
                </a:cxn>
                <a:cxn ang="0">
                  <a:pos x="1" y="6"/>
                </a:cxn>
                <a:cxn ang="0">
                  <a:pos x="2" y="3"/>
                </a:cxn>
                <a:cxn ang="0">
                  <a:pos x="5" y="0"/>
                </a:cxn>
                <a:cxn ang="0">
                  <a:pos x="9" y="0"/>
                </a:cxn>
                <a:cxn ang="0">
                  <a:pos x="13" y="0"/>
                </a:cxn>
                <a:cxn ang="0">
                  <a:pos x="15" y="2"/>
                </a:cxn>
                <a:cxn ang="0">
                  <a:pos x="17" y="5"/>
                </a:cxn>
                <a:cxn ang="0">
                  <a:pos x="17" y="8"/>
                </a:cxn>
                <a:cxn ang="0">
                  <a:pos x="17" y="10"/>
                </a:cxn>
                <a:cxn ang="0">
                  <a:pos x="12" y="4"/>
                </a:cxn>
                <a:cxn ang="0">
                  <a:pos x="9" y="3"/>
                </a:cxn>
                <a:cxn ang="0">
                  <a:pos x="6" y="4"/>
                </a:cxn>
                <a:cxn ang="0">
                  <a:pos x="4" y="7"/>
                </a:cxn>
                <a:cxn ang="0">
                  <a:pos x="13" y="7"/>
                </a:cxn>
                <a:cxn ang="0">
                  <a:pos x="12" y="4"/>
                </a:cxn>
              </a:cxnLst>
              <a:rect l="0" t="0" r="r" b="b"/>
              <a:pathLst>
                <a:path w="17" h="20">
                  <a:moveTo>
                    <a:pt x="17" y="10"/>
                  </a:moveTo>
                  <a:cubicBezTo>
                    <a:pt x="4" y="10"/>
                    <a:pt x="4" y="10"/>
                    <a:pt x="4" y="10"/>
                  </a:cubicBezTo>
                  <a:cubicBezTo>
                    <a:pt x="4" y="12"/>
                    <a:pt x="5" y="14"/>
                    <a:pt x="6" y="15"/>
                  </a:cubicBezTo>
                  <a:cubicBezTo>
                    <a:pt x="7" y="16"/>
                    <a:pt x="8" y="17"/>
                    <a:pt x="10" y="17"/>
                  </a:cubicBezTo>
                  <a:cubicBezTo>
                    <a:pt x="11" y="17"/>
                    <a:pt x="12" y="17"/>
                    <a:pt x="13" y="16"/>
                  </a:cubicBezTo>
                  <a:cubicBezTo>
                    <a:pt x="14" y="16"/>
                    <a:pt x="15" y="16"/>
                    <a:pt x="16" y="16"/>
                  </a:cubicBezTo>
                  <a:cubicBezTo>
                    <a:pt x="16" y="19"/>
                    <a:pt x="16" y="19"/>
                    <a:pt x="16" y="19"/>
                  </a:cubicBezTo>
                  <a:cubicBezTo>
                    <a:pt x="15" y="19"/>
                    <a:pt x="14" y="20"/>
                    <a:pt x="13" y="20"/>
                  </a:cubicBezTo>
                  <a:cubicBezTo>
                    <a:pt x="12" y="20"/>
                    <a:pt x="11" y="20"/>
                    <a:pt x="10" y="20"/>
                  </a:cubicBezTo>
                  <a:cubicBezTo>
                    <a:pt x="6" y="20"/>
                    <a:pt x="4" y="19"/>
                    <a:pt x="2" y="18"/>
                  </a:cubicBezTo>
                  <a:cubicBezTo>
                    <a:pt x="1" y="16"/>
                    <a:pt x="0" y="14"/>
                    <a:pt x="0" y="10"/>
                  </a:cubicBezTo>
                  <a:cubicBezTo>
                    <a:pt x="0" y="9"/>
                    <a:pt x="0" y="7"/>
                    <a:pt x="1" y="6"/>
                  </a:cubicBezTo>
                  <a:cubicBezTo>
                    <a:pt x="1" y="5"/>
                    <a:pt x="2" y="3"/>
                    <a:pt x="2" y="3"/>
                  </a:cubicBezTo>
                  <a:cubicBezTo>
                    <a:pt x="3" y="2"/>
                    <a:pt x="4" y="1"/>
                    <a:pt x="5" y="0"/>
                  </a:cubicBezTo>
                  <a:cubicBezTo>
                    <a:pt x="6" y="0"/>
                    <a:pt x="8" y="0"/>
                    <a:pt x="9" y="0"/>
                  </a:cubicBezTo>
                  <a:cubicBezTo>
                    <a:pt x="10" y="0"/>
                    <a:pt x="12" y="0"/>
                    <a:pt x="13" y="0"/>
                  </a:cubicBezTo>
                  <a:cubicBezTo>
                    <a:pt x="14" y="1"/>
                    <a:pt x="15" y="1"/>
                    <a:pt x="15" y="2"/>
                  </a:cubicBezTo>
                  <a:cubicBezTo>
                    <a:pt x="16" y="3"/>
                    <a:pt x="16" y="4"/>
                    <a:pt x="17" y="5"/>
                  </a:cubicBezTo>
                  <a:cubicBezTo>
                    <a:pt x="17" y="6"/>
                    <a:pt x="17" y="7"/>
                    <a:pt x="17" y="8"/>
                  </a:cubicBezTo>
                  <a:cubicBezTo>
                    <a:pt x="17" y="9"/>
                    <a:pt x="17" y="9"/>
                    <a:pt x="17" y="10"/>
                  </a:cubicBezTo>
                  <a:close/>
                  <a:moveTo>
                    <a:pt x="12" y="4"/>
                  </a:moveTo>
                  <a:cubicBezTo>
                    <a:pt x="11" y="3"/>
                    <a:pt x="10" y="3"/>
                    <a:pt x="9" y="3"/>
                  </a:cubicBezTo>
                  <a:cubicBezTo>
                    <a:pt x="8" y="3"/>
                    <a:pt x="7" y="3"/>
                    <a:pt x="6" y="4"/>
                  </a:cubicBezTo>
                  <a:cubicBezTo>
                    <a:pt x="5" y="5"/>
                    <a:pt x="5" y="6"/>
                    <a:pt x="4" y="7"/>
                  </a:cubicBezTo>
                  <a:cubicBezTo>
                    <a:pt x="13" y="7"/>
                    <a:pt x="13" y="7"/>
                    <a:pt x="13" y="7"/>
                  </a:cubicBezTo>
                  <a:cubicBezTo>
                    <a:pt x="13" y="6"/>
                    <a:pt x="13" y="5"/>
                    <a:pt x="1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3" name="Freeform 1137"/>
            <p:cNvSpPr>
              <a:spLocks/>
            </p:cNvSpPr>
            <p:nvPr/>
          </p:nvSpPr>
          <p:spPr bwMode="auto">
            <a:xfrm>
              <a:off x="4017" y="2514"/>
              <a:ext cx="35" cy="47"/>
            </a:xfrm>
            <a:custGeom>
              <a:avLst/>
              <a:gdLst/>
              <a:ahLst/>
              <a:cxnLst>
                <a:cxn ang="0">
                  <a:pos x="13" y="20"/>
                </a:cxn>
                <a:cxn ang="0">
                  <a:pos x="10" y="20"/>
                </a:cxn>
                <a:cxn ang="0">
                  <a:pos x="6" y="20"/>
                </a:cxn>
                <a:cxn ang="0">
                  <a:pos x="3" y="18"/>
                </a:cxn>
                <a:cxn ang="0">
                  <a:pos x="1" y="15"/>
                </a:cxn>
                <a:cxn ang="0">
                  <a:pos x="0" y="11"/>
                </a:cxn>
                <a:cxn ang="0">
                  <a:pos x="1" y="6"/>
                </a:cxn>
                <a:cxn ang="0">
                  <a:pos x="3" y="3"/>
                </a:cxn>
                <a:cxn ang="0">
                  <a:pos x="6" y="0"/>
                </a:cxn>
                <a:cxn ang="0">
                  <a:pos x="11" y="0"/>
                </a:cxn>
                <a:cxn ang="0">
                  <a:pos x="13" y="0"/>
                </a:cxn>
                <a:cxn ang="0">
                  <a:pos x="15" y="0"/>
                </a:cxn>
                <a:cxn ang="0">
                  <a:pos x="15" y="6"/>
                </a:cxn>
                <a:cxn ang="0">
                  <a:pos x="13" y="6"/>
                </a:cxn>
                <a:cxn ang="0">
                  <a:pos x="12" y="5"/>
                </a:cxn>
                <a:cxn ang="0">
                  <a:pos x="12" y="3"/>
                </a:cxn>
                <a:cxn ang="0">
                  <a:pos x="11" y="3"/>
                </a:cxn>
                <a:cxn ang="0">
                  <a:pos x="10" y="3"/>
                </a:cxn>
                <a:cxn ang="0">
                  <a:pos x="6" y="5"/>
                </a:cxn>
                <a:cxn ang="0">
                  <a:pos x="5" y="10"/>
                </a:cxn>
                <a:cxn ang="0">
                  <a:pos x="5" y="13"/>
                </a:cxn>
                <a:cxn ang="0">
                  <a:pos x="6" y="15"/>
                </a:cxn>
                <a:cxn ang="0">
                  <a:pos x="8" y="16"/>
                </a:cxn>
                <a:cxn ang="0">
                  <a:pos x="11" y="16"/>
                </a:cxn>
                <a:cxn ang="0">
                  <a:pos x="13" y="16"/>
                </a:cxn>
                <a:cxn ang="0">
                  <a:pos x="15" y="15"/>
                </a:cxn>
                <a:cxn ang="0">
                  <a:pos x="15" y="19"/>
                </a:cxn>
                <a:cxn ang="0">
                  <a:pos x="13" y="20"/>
                </a:cxn>
              </a:cxnLst>
              <a:rect l="0" t="0" r="r" b="b"/>
              <a:pathLst>
                <a:path w="15" h="20">
                  <a:moveTo>
                    <a:pt x="13" y="20"/>
                  </a:moveTo>
                  <a:cubicBezTo>
                    <a:pt x="12" y="20"/>
                    <a:pt x="11" y="20"/>
                    <a:pt x="10" y="20"/>
                  </a:cubicBezTo>
                  <a:cubicBezTo>
                    <a:pt x="8" y="20"/>
                    <a:pt x="7" y="20"/>
                    <a:pt x="6" y="20"/>
                  </a:cubicBezTo>
                  <a:cubicBezTo>
                    <a:pt x="5" y="19"/>
                    <a:pt x="4" y="19"/>
                    <a:pt x="3" y="18"/>
                  </a:cubicBezTo>
                  <a:cubicBezTo>
                    <a:pt x="2" y="17"/>
                    <a:pt x="2" y="16"/>
                    <a:pt x="1" y="15"/>
                  </a:cubicBezTo>
                  <a:cubicBezTo>
                    <a:pt x="1" y="14"/>
                    <a:pt x="0" y="12"/>
                    <a:pt x="0" y="11"/>
                  </a:cubicBezTo>
                  <a:cubicBezTo>
                    <a:pt x="0" y="9"/>
                    <a:pt x="1" y="8"/>
                    <a:pt x="1" y="6"/>
                  </a:cubicBezTo>
                  <a:cubicBezTo>
                    <a:pt x="1" y="5"/>
                    <a:pt x="2" y="4"/>
                    <a:pt x="3" y="3"/>
                  </a:cubicBezTo>
                  <a:cubicBezTo>
                    <a:pt x="4" y="2"/>
                    <a:pt x="5" y="1"/>
                    <a:pt x="6" y="0"/>
                  </a:cubicBezTo>
                  <a:cubicBezTo>
                    <a:pt x="7" y="0"/>
                    <a:pt x="9" y="0"/>
                    <a:pt x="11" y="0"/>
                  </a:cubicBezTo>
                  <a:cubicBezTo>
                    <a:pt x="11" y="0"/>
                    <a:pt x="12" y="0"/>
                    <a:pt x="13" y="0"/>
                  </a:cubicBezTo>
                  <a:cubicBezTo>
                    <a:pt x="14" y="0"/>
                    <a:pt x="15" y="0"/>
                    <a:pt x="15" y="0"/>
                  </a:cubicBezTo>
                  <a:cubicBezTo>
                    <a:pt x="15" y="6"/>
                    <a:pt x="15" y="6"/>
                    <a:pt x="15" y="6"/>
                  </a:cubicBezTo>
                  <a:cubicBezTo>
                    <a:pt x="13" y="6"/>
                    <a:pt x="13" y="6"/>
                    <a:pt x="13" y="6"/>
                  </a:cubicBezTo>
                  <a:cubicBezTo>
                    <a:pt x="13" y="6"/>
                    <a:pt x="12" y="5"/>
                    <a:pt x="12" y="5"/>
                  </a:cubicBezTo>
                  <a:cubicBezTo>
                    <a:pt x="12" y="4"/>
                    <a:pt x="12" y="4"/>
                    <a:pt x="12" y="3"/>
                  </a:cubicBezTo>
                  <a:cubicBezTo>
                    <a:pt x="12" y="3"/>
                    <a:pt x="12" y="3"/>
                    <a:pt x="11" y="3"/>
                  </a:cubicBezTo>
                  <a:cubicBezTo>
                    <a:pt x="11" y="3"/>
                    <a:pt x="10" y="3"/>
                    <a:pt x="10" y="3"/>
                  </a:cubicBezTo>
                  <a:cubicBezTo>
                    <a:pt x="8" y="3"/>
                    <a:pt x="7" y="4"/>
                    <a:pt x="6" y="5"/>
                  </a:cubicBezTo>
                  <a:cubicBezTo>
                    <a:pt x="5" y="6"/>
                    <a:pt x="5" y="8"/>
                    <a:pt x="5" y="10"/>
                  </a:cubicBezTo>
                  <a:cubicBezTo>
                    <a:pt x="5" y="11"/>
                    <a:pt x="5" y="12"/>
                    <a:pt x="5" y="13"/>
                  </a:cubicBezTo>
                  <a:cubicBezTo>
                    <a:pt x="5" y="13"/>
                    <a:pt x="6" y="14"/>
                    <a:pt x="6" y="15"/>
                  </a:cubicBezTo>
                  <a:cubicBezTo>
                    <a:pt x="7" y="15"/>
                    <a:pt x="7" y="16"/>
                    <a:pt x="8" y="16"/>
                  </a:cubicBezTo>
                  <a:cubicBezTo>
                    <a:pt x="9" y="16"/>
                    <a:pt x="10" y="16"/>
                    <a:pt x="11" y="16"/>
                  </a:cubicBezTo>
                  <a:cubicBezTo>
                    <a:pt x="11" y="16"/>
                    <a:pt x="12" y="16"/>
                    <a:pt x="13" y="16"/>
                  </a:cubicBezTo>
                  <a:cubicBezTo>
                    <a:pt x="14" y="16"/>
                    <a:pt x="15" y="16"/>
                    <a:pt x="15" y="15"/>
                  </a:cubicBezTo>
                  <a:cubicBezTo>
                    <a:pt x="15" y="19"/>
                    <a:pt x="15" y="19"/>
                    <a:pt x="15" y="19"/>
                  </a:cubicBezTo>
                  <a:cubicBezTo>
                    <a:pt x="15" y="19"/>
                    <a:pt x="14" y="20"/>
                    <a:pt x="13"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4" name="Freeform 1138"/>
            <p:cNvSpPr>
              <a:spLocks/>
            </p:cNvSpPr>
            <p:nvPr/>
          </p:nvSpPr>
          <p:spPr bwMode="auto">
            <a:xfrm>
              <a:off x="4059" y="2511"/>
              <a:ext cx="36" cy="50"/>
            </a:xfrm>
            <a:custGeom>
              <a:avLst/>
              <a:gdLst/>
              <a:ahLst/>
              <a:cxnLst>
                <a:cxn ang="0">
                  <a:pos x="14" y="5"/>
                </a:cxn>
                <a:cxn ang="0">
                  <a:pos x="10" y="6"/>
                </a:cxn>
                <a:cxn ang="0">
                  <a:pos x="8" y="13"/>
                </a:cxn>
                <a:cxn ang="0">
                  <a:pos x="8" y="18"/>
                </a:cxn>
                <a:cxn ang="0">
                  <a:pos x="10" y="18"/>
                </a:cxn>
                <a:cxn ang="0">
                  <a:pos x="12" y="18"/>
                </a:cxn>
                <a:cxn ang="0">
                  <a:pos x="12" y="21"/>
                </a:cxn>
                <a:cxn ang="0">
                  <a:pos x="0" y="21"/>
                </a:cxn>
                <a:cxn ang="0">
                  <a:pos x="0" y="18"/>
                </a:cxn>
                <a:cxn ang="0">
                  <a:pos x="2" y="18"/>
                </a:cxn>
                <a:cxn ang="0">
                  <a:pos x="4" y="18"/>
                </a:cxn>
                <a:cxn ang="0">
                  <a:pos x="4" y="4"/>
                </a:cxn>
                <a:cxn ang="0">
                  <a:pos x="2" y="4"/>
                </a:cxn>
                <a:cxn ang="0">
                  <a:pos x="0" y="4"/>
                </a:cxn>
                <a:cxn ang="0">
                  <a:pos x="0" y="1"/>
                </a:cxn>
                <a:cxn ang="0">
                  <a:pos x="4" y="1"/>
                </a:cxn>
                <a:cxn ang="0">
                  <a:pos x="8" y="1"/>
                </a:cxn>
                <a:cxn ang="0">
                  <a:pos x="8" y="3"/>
                </a:cxn>
                <a:cxn ang="0">
                  <a:pos x="8" y="5"/>
                </a:cxn>
                <a:cxn ang="0">
                  <a:pos x="8" y="5"/>
                </a:cxn>
                <a:cxn ang="0">
                  <a:pos x="8" y="3"/>
                </a:cxn>
                <a:cxn ang="0">
                  <a:pos x="10" y="2"/>
                </a:cxn>
                <a:cxn ang="0">
                  <a:pos x="12" y="1"/>
                </a:cxn>
                <a:cxn ang="0">
                  <a:pos x="15" y="1"/>
                </a:cxn>
                <a:cxn ang="0">
                  <a:pos x="14" y="5"/>
                </a:cxn>
              </a:cxnLst>
              <a:rect l="0" t="0" r="r" b="b"/>
              <a:pathLst>
                <a:path w="15" h="21">
                  <a:moveTo>
                    <a:pt x="14" y="5"/>
                  </a:moveTo>
                  <a:cubicBezTo>
                    <a:pt x="12" y="4"/>
                    <a:pt x="11" y="5"/>
                    <a:pt x="10" y="6"/>
                  </a:cubicBezTo>
                  <a:cubicBezTo>
                    <a:pt x="9" y="8"/>
                    <a:pt x="8" y="10"/>
                    <a:pt x="8" y="13"/>
                  </a:cubicBezTo>
                  <a:cubicBezTo>
                    <a:pt x="8" y="18"/>
                    <a:pt x="8" y="18"/>
                    <a:pt x="8" y="18"/>
                  </a:cubicBezTo>
                  <a:cubicBezTo>
                    <a:pt x="9" y="18"/>
                    <a:pt x="9" y="18"/>
                    <a:pt x="10" y="18"/>
                  </a:cubicBezTo>
                  <a:cubicBezTo>
                    <a:pt x="10" y="18"/>
                    <a:pt x="11" y="18"/>
                    <a:pt x="12" y="18"/>
                  </a:cubicBezTo>
                  <a:cubicBezTo>
                    <a:pt x="12" y="21"/>
                    <a:pt x="12" y="21"/>
                    <a:pt x="12" y="21"/>
                  </a:cubicBezTo>
                  <a:cubicBezTo>
                    <a:pt x="0" y="21"/>
                    <a:pt x="0" y="21"/>
                    <a:pt x="0" y="21"/>
                  </a:cubicBezTo>
                  <a:cubicBezTo>
                    <a:pt x="0" y="18"/>
                    <a:pt x="0" y="18"/>
                    <a:pt x="0" y="18"/>
                  </a:cubicBezTo>
                  <a:cubicBezTo>
                    <a:pt x="1" y="18"/>
                    <a:pt x="1" y="18"/>
                    <a:pt x="2" y="18"/>
                  </a:cubicBezTo>
                  <a:cubicBezTo>
                    <a:pt x="3" y="18"/>
                    <a:pt x="3" y="18"/>
                    <a:pt x="4" y="18"/>
                  </a:cubicBezTo>
                  <a:cubicBezTo>
                    <a:pt x="4" y="4"/>
                    <a:pt x="4" y="4"/>
                    <a:pt x="4" y="4"/>
                  </a:cubicBezTo>
                  <a:cubicBezTo>
                    <a:pt x="3" y="4"/>
                    <a:pt x="3" y="4"/>
                    <a:pt x="2" y="4"/>
                  </a:cubicBezTo>
                  <a:cubicBezTo>
                    <a:pt x="2" y="4"/>
                    <a:pt x="1" y="4"/>
                    <a:pt x="0" y="4"/>
                  </a:cubicBezTo>
                  <a:cubicBezTo>
                    <a:pt x="0" y="1"/>
                    <a:pt x="0" y="1"/>
                    <a:pt x="0" y="1"/>
                  </a:cubicBezTo>
                  <a:cubicBezTo>
                    <a:pt x="1" y="1"/>
                    <a:pt x="3" y="1"/>
                    <a:pt x="4" y="1"/>
                  </a:cubicBezTo>
                  <a:cubicBezTo>
                    <a:pt x="5" y="1"/>
                    <a:pt x="7" y="1"/>
                    <a:pt x="8" y="1"/>
                  </a:cubicBezTo>
                  <a:cubicBezTo>
                    <a:pt x="8" y="2"/>
                    <a:pt x="8" y="2"/>
                    <a:pt x="8" y="3"/>
                  </a:cubicBezTo>
                  <a:cubicBezTo>
                    <a:pt x="8" y="4"/>
                    <a:pt x="8" y="5"/>
                    <a:pt x="8" y="5"/>
                  </a:cubicBezTo>
                  <a:cubicBezTo>
                    <a:pt x="8" y="5"/>
                    <a:pt x="8" y="5"/>
                    <a:pt x="8" y="5"/>
                  </a:cubicBezTo>
                  <a:cubicBezTo>
                    <a:pt x="8" y="5"/>
                    <a:pt x="8" y="4"/>
                    <a:pt x="8" y="3"/>
                  </a:cubicBezTo>
                  <a:cubicBezTo>
                    <a:pt x="9" y="3"/>
                    <a:pt x="9" y="2"/>
                    <a:pt x="10" y="2"/>
                  </a:cubicBezTo>
                  <a:cubicBezTo>
                    <a:pt x="10" y="1"/>
                    <a:pt x="11" y="1"/>
                    <a:pt x="12" y="1"/>
                  </a:cubicBezTo>
                  <a:cubicBezTo>
                    <a:pt x="13" y="1"/>
                    <a:pt x="14" y="0"/>
                    <a:pt x="15" y="1"/>
                  </a:cubicBezTo>
                  <a:lnTo>
                    <a:pt x="1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5" name="Freeform 1139"/>
            <p:cNvSpPr>
              <a:spLocks noEditPoints="1"/>
            </p:cNvSpPr>
            <p:nvPr/>
          </p:nvSpPr>
          <p:spPr bwMode="auto">
            <a:xfrm>
              <a:off x="4099" y="2514"/>
              <a:ext cx="40" cy="47"/>
            </a:xfrm>
            <a:custGeom>
              <a:avLst/>
              <a:gdLst/>
              <a:ahLst/>
              <a:cxnLst>
                <a:cxn ang="0">
                  <a:pos x="17" y="10"/>
                </a:cxn>
                <a:cxn ang="0">
                  <a:pos x="4" y="10"/>
                </a:cxn>
                <a:cxn ang="0">
                  <a:pos x="6" y="15"/>
                </a:cxn>
                <a:cxn ang="0">
                  <a:pos x="10" y="17"/>
                </a:cxn>
                <a:cxn ang="0">
                  <a:pos x="13" y="16"/>
                </a:cxn>
                <a:cxn ang="0">
                  <a:pos x="16" y="16"/>
                </a:cxn>
                <a:cxn ang="0">
                  <a:pos x="16" y="19"/>
                </a:cxn>
                <a:cxn ang="0">
                  <a:pos x="13" y="20"/>
                </a:cxn>
                <a:cxn ang="0">
                  <a:pos x="9" y="20"/>
                </a:cxn>
                <a:cxn ang="0">
                  <a:pos x="2" y="18"/>
                </a:cxn>
                <a:cxn ang="0">
                  <a:pos x="0" y="10"/>
                </a:cxn>
                <a:cxn ang="0">
                  <a:pos x="0" y="6"/>
                </a:cxn>
                <a:cxn ang="0">
                  <a:pos x="2" y="3"/>
                </a:cxn>
                <a:cxn ang="0">
                  <a:pos x="5" y="0"/>
                </a:cxn>
                <a:cxn ang="0">
                  <a:pos x="9" y="0"/>
                </a:cxn>
                <a:cxn ang="0">
                  <a:pos x="12" y="0"/>
                </a:cxn>
                <a:cxn ang="0">
                  <a:pos x="15" y="2"/>
                </a:cxn>
                <a:cxn ang="0">
                  <a:pos x="16" y="5"/>
                </a:cxn>
                <a:cxn ang="0">
                  <a:pos x="17" y="8"/>
                </a:cxn>
                <a:cxn ang="0">
                  <a:pos x="17" y="10"/>
                </a:cxn>
                <a:cxn ang="0">
                  <a:pos x="12" y="4"/>
                </a:cxn>
                <a:cxn ang="0">
                  <a:pos x="9" y="3"/>
                </a:cxn>
                <a:cxn ang="0">
                  <a:pos x="6" y="4"/>
                </a:cxn>
                <a:cxn ang="0">
                  <a:pos x="4" y="7"/>
                </a:cxn>
                <a:cxn ang="0">
                  <a:pos x="13" y="7"/>
                </a:cxn>
                <a:cxn ang="0">
                  <a:pos x="12" y="4"/>
                </a:cxn>
              </a:cxnLst>
              <a:rect l="0" t="0" r="r" b="b"/>
              <a:pathLst>
                <a:path w="17" h="20">
                  <a:moveTo>
                    <a:pt x="17" y="10"/>
                  </a:moveTo>
                  <a:cubicBezTo>
                    <a:pt x="4" y="10"/>
                    <a:pt x="4" y="10"/>
                    <a:pt x="4" y="10"/>
                  </a:cubicBezTo>
                  <a:cubicBezTo>
                    <a:pt x="4" y="12"/>
                    <a:pt x="5" y="14"/>
                    <a:pt x="6" y="15"/>
                  </a:cubicBezTo>
                  <a:cubicBezTo>
                    <a:pt x="7" y="16"/>
                    <a:pt x="8" y="17"/>
                    <a:pt x="10" y="17"/>
                  </a:cubicBezTo>
                  <a:cubicBezTo>
                    <a:pt x="11" y="17"/>
                    <a:pt x="12" y="17"/>
                    <a:pt x="13" y="16"/>
                  </a:cubicBezTo>
                  <a:cubicBezTo>
                    <a:pt x="14" y="16"/>
                    <a:pt x="15" y="16"/>
                    <a:pt x="16" y="16"/>
                  </a:cubicBezTo>
                  <a:cubicBezTo>
                    <a:pt x="16" y="19"/>
                    <a:pt x="16" y="19"/>
                    <a:pt x="16" y="19"/>
                  </a:cubicBezTo>
                  <a:cubicBezTo>
                    <a:pt x="15" y="19"/>
                    <a:pt x="14" y="20"/>
                    <a:pt x="13" y="20"/>
                  </a:cubicBezTo>
                  <a:cubicBezTo>
                    <a:pt x="12" y="20"/>
                    <a:pt x="11" y="20"/>
                    <a:pt x="9" y="20"/>
                  </a:cubicBezTo>
                  <a:cubicBezTo>
                    <a:pt x="6" y="20"/>
                    <a:pt x="4" y="19"/>
                    <a:pt x="2" y="18"/>
                  </a:cubicBezTo>
                  <a:cubicBezTo>
                    <a:pt x="1" y="16"/>
                    <a:pt x="0" y="14"/>
                    <a:pt x="0" y="10"/>
                  </a:cubicBezTo>
                  <a:cubicBezTo>
                    <a:pt x="0" y="9"/>
                    <a:pt x="0" y="7"/>
                    <a:pt x="0" y="6"/>
                  </a:cubicBezTo>
                  <a:cubicBezTo>
                    <a:pt x="1" y="5"/>
                    <a:pt x="1" y="3"/>
                    <a:pt x="2" y="3"/>
                  </a:cubicBezTo>
                  <a:cubicBezTo>
                    <a:pt x="3" y="2"/>
                    <a:pt x="4" y="1"/>
                    <a:pt x="5" y="0"/>
                  </a:cubicBezTo>
                  <a:cubicBezTo>
                    <a:pt x="6" y="0"/>
                    <a:pt x="7" y="0"/>
                    <a:pt x="9" y="0"/>
                  </a:cubicBezTo>
                  <a:cubicBezTo>
                    <a:pt x="10" y="0"/>
                    <a:pt x="11" y="0"/>
                    <a:pt x="12" y="0"/>
                  </a:cubicBezTo>
                  <a:cubicBezTo>
                    <a:pt x="13" y="1"/>
                    <a:pt x="14" y="1"/>
                    <a:pt x="15" y="2"/>
                  </a:cubicBezTo>
                  <a:cubicBezTo>
                    <a:pt x="16" y="3"/>
                    <a:pt x="16" y="4"/>
                    <a:pt x="16" y="5"/>
                  </a:cubicBezTo>
                  <a:cubicBezTo>
                    <a:pt x="17" y="6"/>
                    <a:pt x="17" y="7"/>
                    <a:pt x="17" y="8"/>
                  </a:cubicBezTo>
                  <a:cubicBezTo>
                    <a:pt x="17" y="9"/>
                    <a:pt x="17" y="9"/>
                    <a:pt x="17" y="10"/>
                  </a:cubicBezTo>
                  <a:close/>
                  <a:moveTo>
                    <a:pt x="12" y="4"/>
                  </a:moveTo>
                  <a:cubicBezTo>
                    <a:pt x="11" y="3"/>
                    <a:pt x="10" y="3"/>
                    <a:pt x="9" y="3"/>
                  </a:cubicBezTo>
                  <a:cubicBezTo>
                    <a:pt x="7" y="3"/>
                    <a:pt x="6" y="3"/>
                    <a:pt x="6" y="4"/>
                  </a:cubicBezTo>
                  <a:cubicBezTo>
                    <a:pt x="5" y="5"/>
                    <a:pt x="4" y="6"/>
                    <a:pt x="4" y="7"/>
                  </a:cubicBezTo>
                  <a:cubicBezTo>
                    <a:pt x="13" y="7"/>
                    <a:pt x="13" y="7"/>
                    <a:pt x="13" y="7"/>
                  </a:cubicBezTo>
                  <a:cubicBezTo>
                    <a:pt x="13" y="6"/>
                    <a:pt x="12" y="5"/>
                    <a:pt x="1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6" name="Freeform 1140"/>
            <p:cNvSpPr>
              <a:spLocks/>
            </p:cNvSpPr>
            <p:nvPr/>
          </p:nvSpPr>
          <p:spPr bwMode="auto">
            <a:xfrm>
              <a:off x="4144" y="2495"/>
              <a:ext cx="31" cy="66"/>
            </a:xfrm>
            <a:custGeom>
              <a:avLst/>
              <a:gdLst/>
              <a:ahLst/>
              <a:cxnLst>
                <a:cxn ang="0">
                  <a:pos x="11" y="28"/>
                </a:cxn>
                <a:cxn ang="0">
                  <a:pos x="9" y="28"/>
                </a:cxn>
                <a:cxn ang="0">
                  <a:pos x="6" y="28"/>
                </a:cxn>
                <a:cxn ang="0">
                  <a:pos x="5" y="27"/>
                </a:cxn>
                <a:cxn ang="0">
                  <a:pos x="4" y="25"/>
                </a:cxn>
                <a:cxn ang="0">
                  <a:pos x="4" y="22"/>
                </a:cxn>
                <a:cxn ang="0">
                  <a:pos x="4" y="11"/>
                </a:cxn>
                <a:cxn ang="0">
                  <a:pos x="0" y="11"/>
                </a:cxn>
                <a:cxn ang="0">
                  <a:pos x="0" y="8"/>
                </a:cxn>
                <a:cxn ang="0">
                  <a:pos x="4" y="8"/>
                </a:cxn>
                <a:cxn ang="0">
                  <a:pos x="4" y="2"/>
                </a:cxn>
                <a:cxn ang="0">
                  <a:pos x="8" y="0"/>
                </a:cxn>
                <a:cxn ang="0">
                  <a:pos x="8" y="8"/>
                </a:cxn>
                <a:cxn ang="0">
                  <a:pos x="13" y="8"/>
                </a:cxn>
                <a:cxn ang="0">
                  <a:pos x="13" y="11"/>
                </a:cxn>
                <a:cxn ang="0">
                  <a:pos x="8" y="11"/>
                </a:cxn>
                <a:cxn ang="0">
                  <a:pos x="8" y="21"/>
                </a:cxn>
                <a:cxn ang="0">
                  <a:pos x="8" y="23"/>
                </a:cxn>
                <a:cxn ang="0">
                  <a:pos x="8" y="24"/>
                </a:cxn>
                <a:cxn ang="0">
                  <a:pos x="9" y="24"/>
                </a:cxn>
                <a:cxn ang="0">
                  <a:pos x="10" y="25"/>
                </a:cxn>
                <a:cxn ang="0">
                  <a:pos x="13" y="24"/>
                </a:cxn>
                <a:cxn ang="0">
                  <a:pos x="13" y="28"/>
                </a:cxn>
                <a:cxn ang="0">
                  <a:pos x="11" y="28"/>
                </a:cxn>
              </a:cxnLst>
              <a:rect l="0" t="0" r="r" b="b"/>
              <a:pathLst>
                <a:path w="13" h="28">
                  <a:moveTo>
                    <a:pt x="11" y="28"/>
                  </a:moveTo>
                  <a:cubicBezTo>
                    <a:pt x="10" y="28"/>
                    <a:pt x="10" y="28"/>
                    <a:pt x="9" y="28"/>
                  </a:cubicBezTo>
                  <a:cubicBezTo>
                    <a:pt x="8" y="28"/>
                    <a:pt x="7" y="28"/>
                    <a:pt x="6" y="28"/>
                  </a:cubicBezTo>
                  <a:cubicBezTo>
                    <a:pt x="6" y="28"/>
                    <a:pt x="5" y="27"/>
                    <a:pt x="5" y="27"/>
                  </a:cubicBezTo>
                  <a:cubicBezTo>
                    <a:pt x="4" y="26"/>
                    <a:pt x="4" y="26"/>
                    <a:pt x="4" y="25"/>
                  </a:cubicBezTo>
                  <a:cubicBezTo>
                    <a:pt x="4" y="24"/>
                    <a:pt x="4" y="23"/>
                    <a:pt x="4" y="22"/>
                  </a:cubicBezTo>
                  <a:cubicBezTo>
                    <a:pt x="4" y="11"/>
                    <a:pt x="4" y="11"/>
                    <a:pt x="4" y="11"/>
                  </a:cubicBezTo>
                  <a:cubicBezTo>
                    <a:pt x="0" y="11"/>
                    <a:pt x="0" y="11"/>
                    <a:pt x="0" y="11"/>
                  </a:cubicBezTo>
                  <a:cubicBezTo>
                    <a:pt x="0" y="8"/>
                    <a:pt x="0" y="8"/>
                    <a:pt x="0" y="8"/>
                  </a:cubicBezTo>
                  <a:cubicBezTo>
                    <a:pt x="4" y="8"/>
                    <a:pt x="4" y="8"/>
                    <a:pt x="4" y="8"/>
                  </a:cubicBezTo>
                  <a:cubicBezTo>
                    <a:pt x="4" y="2"/>
                    <a:pt x="4" y="2"/>
                    <a:pt x="4" y="2"/>
                  </a:cubicBezTo>
                  <a:cubicBezTo>
                    <a:pt x="8" y="0"/>
                    <a:pt x="8" y="0"/>
                    <a:pt x="8" y="0"/>
                  </a:cubicBezTo>
                  <a:cubicBezTo>
                    <a:pt x="8" y="8"/>
                    <a:pt x="8" y="8"/>
                    <a:pt x="8" y="8"/>
                  </a:cubicBezTo>
                  <a:cubicBezTo>
                    <a:pt x="13" y="8"/>
                    <a:pt x="13" y="8"/>
                    <a:pt x="13" y="8"/>
                  </a:cubicBezTo>
                  <a:cubicBezTo>
                    <a:pt x="13" y="11"/>
                    <a:pt x="13" y="11"/>
                    <a:pt x="13" y="11"/>
                  </a:cubicBezTo>
                  <a:cubicBezTo>
                    <a:pt x="8" y="11"/>
                    <a:pt x="8" y="11"/>
                    <a:pt x="8" y="11"/>
                  </a:cubicBezTo>
                  <a:cubicBezTo>
                    <a:pt x="8" y="21"/>
                    <a:pt x="8" y="21"/>
                    <a:pt x="8" y="21"/>
                  </a:cubicBezTo>
                  <a:cubicBezTo>
                    <a:pt x="8" y="22"/>
                    <a:pt x="8" y="22"/>
                    <a:pt x="8" y="23"/>
                  </a:cubicBezTo>
                  <a:cubicBezTo>
                    <a:pt x="8" y="23"/>
                    <a:pt x="8" y="23"/>
                    <a:pt x="8" y="24"/>
                  </a:cubicBezTo>
                  <a:cubicBezTo>
                    <a:pt x="9" y="24"/>
                    <a:pt x="9" y="24"/>
                    <a:pt x="9" y="24"/>
                  </a:cubicBezTo>
                  <a:cubicBezTo>
                    <a:pt x="10" y="24"/>
                    <a:pt x="10" y="25"/>
                    <a:pt x="10" y="25"/>
                  </a:cubicBezTo>
                  <a:cubicBezTo>
                    <a:pt x="11" y="25"/>
                    <a:pt x="12" y="24"/>
                    <a:pt x="13" y="24"/>
                  </a:cubicBezTo>
                  <a:cubicBezTo>
                    <a:pt x="13" y="28"/>
                    <a:pt x="13" y="28"/>
                    <a:pt x="13" y="28"/>
                  </a:cubicBezTo>
                  <a:cubicBezTo>
                    <a:pt x="12" y="28"/>
                    <a:pt x="12" y="28"/>
                    <a:pt x="11" y="2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7" name="Freeform 1141"/>
            <p:cNvSpPr>
              <a:spLocks noEditPoints="1"/>
            </p:cNvSpPr>
            <p:nvPr/>
          </p:nvSpPr>
          <p:spPr bwMode="auto">
            <a:xfrm>
              <a:off x="4182" y="2514"/>
              <a:ext cx="47" cy="47"/>
            </a:xfrm>
            <a:custGeom>
              <a:avLst/>
              <a:gdLst/>
              <a:ahLst/>
              <a:cxnLst>
                <a:cxn ang="0">
                  <a:pos x="16" y="20"/>
                </a:cxn>
                <a:cxn ang="0">
                  <a:pos x="12" y="20"/>
                </a:cxn>
                <a:cxn ang="0">
                  <a:pos x="12" y="18"/>
                </a:cxn>
                <a:cxn ang="0">
                  <a:pos x="12" y="16"/>
                </a:cxn>
                <a:cxn ang="0">
                  <a:pos x="12" y="16"/>
                </a:cxn>
                <a:cxn ang="0">
                  <a:pos x="10" y="19"/>
                </a:cxn>
                <a:cxn ang="0">
                  <a:pos x="6" y="20"/>
                </a:cxn>
                <a:cxn ang="0">
                  <a:pos x="2" y="19"/>
                </a:cxn>
                <a:cxn ang="0">
                  <a:pos x="0" y="15"/>
                </a:cxn>
                <a:cxn ang="0">
                  <a:pos x="1" y="12"/>
                </a:cxn>
                <a:cxn ang="0">
                  <a:pos x="3" y="10"/>
                </a:cxn>
                <a:cxn ang="0">
                  <a:pos x="7" y="9"/>
                </a:cxn>
                <a:cxn ang="0">
                  <a:pos x="12" y="8"/>
                </a:cxn>
                <a:cxn ang="0">
                  <a:pos x="12" y="7"/>
                </a:cxn>
                <a:cxn ang="0">
                  <a:pos x="11" y="4"/>
                </a:cxn>
                <a:cxn ang="0">
                  <a:pos x="8" y="3"/>
                </a:cxn>
                <a:cxn ang="0">
                  <a:pos x="5" y="3"/>
                </a:cxn>
                <a:cxn ang="0">
                  <a:pos x="5" y="5"/>
                </a:cxn>
                <a:cxn ang="0">
                  <a:pos x="4" y="6"/>
                </a:cxn>
                <a:cxn ang="0">
                  <a:pos x="2" y="6"/>
                </a:cxn>
                <a:cxn ang="0">
                  <a:pos x="2" y="1"/>
                </a:cxn>
                <a:cxn ang="0">
                  <a:pos x="5" y="0"/>
                </a:cxn>
                <a:cxn ang="0">
                  <a:pos x="9" y="0"/>
                </a:cxn>
                <a:cxn ang="0">
                  <a:pos x="12" y="0"/>
                </a:cxn>
                <a:cxn ang="0">
                  <a:pos x="15" y="1"/>
                </a:cxn>
                <a:cxn ang="0">
                  <a:pos x="16" y="3"/>
                </a:cxn>
                <a:cxn ang="0">
                  <a:pos x="16" y="6"/>
                </a:cxn>
                <a:cxn ang="0">
                  <a:pos x="16" y="17"/>
                </a:cxn>
                <a:cxn ang="0">
                  <a:pos x="18" y="17"/>
                </a:cxn>
                <a:cxn ang="0">
                  <a:pos x="20" y="17"/>
                </a:cxn>
                <a:cxn ang="0">
                  <a:pos x="20" y="20"/>
                </a:cxn>
                <a:cxn ang="0">
                  <a:pos x="16" y="20"/>
                </a:cxn>
                <a:cxn ang="0">
                  <a:pos x="12" y="11"/>
                </a:cxn>
                <a:cxn ang="0">
                  <a:pos x="8" y="11"/>
                </a:cxn>
                <a:cxn ang="0">
                  <a:pos x="6" y="12"/>
                </a:cxn>
                <a:cxn ang="0">
                  <a:pos x="5" y="13"/>
                </a:cxn>
                <a:cxn ang="0">
                  <a:pos x="4" y="14"/>
                </a:cxn>
                <a:cxn ang="0">
                  <a:pos x="5" y="16"/>
                </a:cxn>
                <a:cxn ang="0">
                  <a:pos x="7" y="17"/>
                </a:cxn>
                <a:cxn ang="0">
                  <a:pos x="9" y="16"/>
                </a:cxn>
                <a:cxn ang="0">
                  <a:pos x="11" y="15"/>
                </a:cxn>
                <a:cxn ang="0">
                  <a:pos x="12" y="13"/>
                </a:cxn>
                <a:cxn ang="0">
                  <a:pos x="12" y="11"/>
                </a:cxn>
              </a:cxnLst>
              <a:rect l="0" t="0" r="r" b="b"/>
              <a:pathLst>
                <a:path w="20" h="20">
                  <a:moveTo>
                    <a:pt x="16" y="20"/>
                  </a:moveTo>
                  <a:cubicBezTo>
                    <a:pt x="15" y="20"/>
                    <a:pt x="13" y="20"/>
                    <a:pt x="12" y="20"/>
                  </a:cubicBezTo>
                  <a:cubicBezTo>
                    <a:pt x="12" y="19"/>
                    <a:pt x="12" y="19"/>
                    <a:pt x="12" y="18"/>
                  </a:cubicBezTo>
                  <a:cubicBezTo>
                    <a:pt x="12" y="17"/>
                    <a:pt x="12" y="17"/>
                    <a:pt x="12" y="16"/>
                  </a:cubicBezTo>
                  <a:cubicBezTo>
                    <a:pt x="12" y="16"/>
                    <a:pt x="12" y="16"/>
                    <a:pt x="12" y="16"/>
                  </a:cubicBezTo>
                  <a:cubicBezTo>
                    <a:pt x="12" y="17"/>
                    <a:pt x="11" y="18"/>
                    <a:pt x="10" y="19"/>
                  </a:cubicBezTo>
                  <a:cubicBezTo>
                    <a:pt x="9" y="20"/>
                    <a:pt x="7" y="20"/>
                    <a:pt x="6" y="20"/>
                  </a:cubicBezTo>
                  <a:cubicBezTo>
                    <a:pt x="4" y="20"/>
                    <a:pt x="3" y="20"/>
                    <a:pt x="2" y="19"/>
                  </a:cubicBezTo>
                  <a:cubicBezTo>
                    <a:pt x="1" y="18"/>
                    <a:pt x="0" y="17"/>
                    <a:pt x="0" y="15"/>
                  </a:cubicBezTo>
                  <a:cubicBezTo>
                    <a:pt x="0" y="14"/>
                    <a:pt x="1" y="13"/>
                    <a:pt x="1" y="12"/>
                  </a:cubicBezTo>
                  <a:cubicBezTo>
                    <a:pt x="2" y="11"/>
                    <a:pt x="2" y="10"/>
                    <a:pt x="3" y="10"/>
                  </a:cubicBezTo>
                  <a:cubicBezTo>
                    <a:pt x="4" y="9"/>
                    <a:pt x="6" y="9"/>
                    <a:pt x="7" y="9"/>
                  </a:cubicBezTo>
                  <a:cubicBezTo>
                    <a:pt x="9" y="8"/>
                    <a:pt x="10" y="8"/>
                    <a:pt x="12" y="8"/>
                  </a:cubicBezTo>
                  <a:cubicBezTo>
                    <a:pt x="12" y="7"/>
                    <a:pt x="12" y="7"/>
                    <a:pt x="12" y="7"/>
                  </a:cubicBezTo>
                  <a:cubicBezTo>
                    <a:pt x="12" y="5"/>
                    <a:pt x="12" y="4"/>
                    <a:pt x="11" y="4"/>
                  </a:cubicBezTo>
                  <a:cubicBezTo>
                    <a:pt x="11" y="3"/>
                    <a:pt x="10" y="3"/>
                    <a:pt x="8" y="3"/>
                  </a:cubicBezTo>
                  <a:cubicBezTo>
                    <a:pt x="7" y="3"/>
                    <a:pt x="6" y="3"/>
                    <a:pt x="5" y="3"/>
                  </a:cubicBezTo>
                  <a:cubicBezTo>
                    <a:pt x="5" y="4"/>
                    <a:pt x="5" y="4"/>
                    <a:pt x="5" y="5"/>
                  </a:cubicBezTo>
                  <a:cubicBezTo>
                    <a:pt x="4" y="5"/>
                    <a:pt x="4" y="6"/>
                    <a:pt x="4" y="6"/>
                  </a:cubicBezTo>
                  <a:cubicBezTo>
                    <a:pt x="2" y="6"/>
                    <a:pt x="2" y="6"/>
                    <a:pt x="2" y="6"/>
                  </a:cubicBezTo>
                  <a:cubicBezTo>
                    <a:pt x="2" y="1"/>
                    <a:pt x="2" y="1"/>
                    <a:pt x="2" y="1"/>
                  </a:cubicBezTo>
                  <a:cubicBezTo>
                    <a:pt x="3" y="0"/>
                    <a:pt x="4" y="0"/>
                    <a:pt x="5" y="0"/>
                  </a:cubicBezTo>
                  <a:cubicBezTo>
                    <a:pt x="6" y="0"/>
                    <a:pt x="7" y="0"/>
                    <a:pt x="9" y="0"/>
                  </a:cubicBezTo>
                  <a:cubicBezTo>
                    <a:pt x="10" y="0"/>
                    <a:pt x="11" y="0"/>
                    <a:pt x="12" y="0"/>
                  </a:cubicBezTo>
                  <a:cubicBezTo>
                    <a:pt x="13" y="0"/>
                    <a:pt x="14" y="1"/>
                    <a:pt x="15" y="1"/>
                  </a:cubicBezTo>
                  <a:cubicBezTo>
                    <a:pt x="15" y="2"/>
                    <a:pt x="16" y="3"/>
                    <a:pt x="16" y="3"/>
                  </a:cubicBezTo>
                  <a:cubicBezTo>
                    <a:pt x="16" y="4"/>
                    <a:pt x="16" y="5"/>
                    <a:pt x="16" y="6"/>
                  </a:cubicBezTo>
                  <a:cubicBezTo>
                    <a:pt x="16" y="17"/>
                    <a:pt x="16" y="17"/>
                    <a:pt x="16" y="17"/>
                  </a:cubicBezTo>
                  <a:cubicBezTo>
                    <a:pt x="17" y="17"/>
                    <a:pt x="17" y="17"/>
                    <a:pt x="18" y="17"/>
                  </a:cubicBezTo>
                  <a:cubicBezTo>
                    <a:pt x="19" y="17"/>
                    <a:pt x="19" y="17"/>
                    <a:pt x="20" y="17"/>
                  </a:cubicBezTo>
                  <a:cubicBezTo>
                    <a:pt x="20" y="20"/>
                    <a:pt x="20" y="20"/>
                    <a:pt x="20" y="20"/>
                  </a:cubicBezTo>
                  <a:cubicBezTo>
                    <a:pt x="19" y="20"/>
                    <a:pt x="17" y="20"/>
                    <a:pt x="16" y="20"/>
                  </a:cubicBezTo>
                  <a:close/>
                  <a:moveTo>
                    <a:pt x="12" y="11"/>
                  </a:moveTo>
                  <a:cubicBezTo>
                    <a:pt x="11" y="11"/>
                    <a:pt x="9" y="11"/>
                    <a:pt x="8" y="11"/>
                  </a:cubicBezTo>
                  <a:cubicBezTo>
                    <a:pt x="7" y="11"/>
                    <a:pt x="7" y="12"/>
                    <a:pt x="6" y="12"/>
                  </a:cubicBezTo>
                  <a:cubicBezTo>
                    <a:pt x="5" y="12"/>
                    <a:pt x="5" y="13"/>
                    <a:pt x="5" y="13"/>
                  </a:cubicBezTo>
                  <a:cubicBezTo>
                    <a:pt x="5" y="13"/>
                    <a:pt x="4" y="14"/>
                    <a:pt x="4" y="14"/>
                  </a:cubicBezTo>
                  <a:cubicBezTo>
                    <a:pt x="4" y="15"/>
                    <a:pt x="5" y="16"/>
                    <a:pt x="5" y="16"/>
                  </a:cubicBezTo>
                  <a:cubicBezTo>
                    <a:pt x="6" y="17"/>
                    <a:pt x="6" y="17"/>
                    <a:pt x="7" y="17"/>
                  </a:cubicBezTo>
                  <a:cubicBezTo>
                    <a:pt x="8" y="17"/>
                    <a:pt x="9" y="17"/>
                    <a:pt x="9" y="16"/>
                  </a:cubicBezTo>
                  <a:cubicBezTo>
                    <a:pt x="10" y="16"/>
                    <a:pt x="10" y="16"/>
                    <a:pt x="11" y="15"/>
                  </a:cubicBezTo>
                  <a:cubicBezTo>
                    <a:pt x="11" y="15"/>
                    <a:pt x="11" y="14"/>
                    <a:pt x="12" y="13"/>
                  </a:cubicBezTo>
                  <a:cubicBezTo>
                    <a:pt x="12" y="13"/>
                    <a:pt x="12" y="12"/>
                    <a:pt x="12"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8" name="Freeform 1142"/>
            <p:cNvSpPr>
              <a:spLocks/>
            </p:cNvSpPr>
            <p:nvPr/>
          </p:nvSpPr>
          <p:spPr bwMode="auto">
            <a:xfrm>
              <a:off x="4234" y="2511"/>
              <a:ext cx="33" cy="50"/>
            </a:xfrm>
            <a:custGeom>
              <a:avLst/>
              <a:gdLst/>
              <a:ahLst/>
              <a:cxnLst>
                <a:cxn ang="0">
                  <a:pos x="14" y="5"/>
                </a:cxn>
                <a:cxn ang="0">
                  <a:pos x="9" y="6"/>
                </a:cxn>
                <a:cxn ang="0">
                  <a:pos x="7" y="13"/>
                </a:cxn>
                <a:cxn ang="0">
                  <a:pos x="7" y="18"/>
                </a:cxn>
                <a:cxn ang="0">
                  <a:pos x="9" y="18"/>
                </a:cxn>
                <a:cxn ang="0">
                  <a:pos x="11" y="18"/>
                </a:cxn>
                <a:cxn ang="0">
                  <a:pos x="11" y="21"/>
                </a:cxn>
                <a:cxn ang="0">
                  <a:pos x="0" y="21"/>
                </a:cxn>
                <a:cxn ang="0">
                  <a:pos x="0" y="18"/>
                </a:cxn>
                <a:cxn ang="0">
                  <a:pos x="1" y="18"/>
                </a:cxn>
                <a:cxn ang="0">
                  <a:pos x="3" y="18"/>
                </a:cxn>
                <a:cxn ang="0">
                  <a:pos x="3" y="4"/>
                </a:cxn>
                <a:cxn ang="0">
                  <a:pos x="1" y="4"/>
                </a:cxn>
                <a:cxn ang="0">
                  <a:pos x="0" y="4"/>
                </a:cxn>
                <a:cxn ang="0">
                  <a:pos x="0" y="1"/>
                </a:cxn>
                <a:cxn ang="0">
                  <a:pos x="3" y="1"/>
                </a:cxn>
                <a:cxn ang="0">
                  <a:pos x="7" y="1"/>
                </a:cxn>
                <a:cxn ang="0">
                  <a:pos x="7" y="3"/>
                </a:cxn>
                <a:cxn ang="0">
                  <a:pos x="7" y="5"/>
                </a:cxn>
                <a:cxn ang="0">
                  <a:pos x="7" y="5"/>
                </a:cxn>
                <a:cxn ang="0">
                  <a:pos x="8" y="3"/>
                </a:cxn>
                <a:cxn ang="0">
                  <a:pos x="9" y="2"/>
                </a:cxn>
                <a:cxn ang="0">
                  <a:pos x="11" y="1"/>
                </a:cxn>
                <a:cxn ang="0">
                  <a:pos x="14" y="1"/>
                </a:cxn>
                <a:cxn ang="0">
                  <a:pos x="14" y="5"/>
                </a:cxn>
              </a:cxnLst>
              <a:rect l="0" t="0" r="r" b="b"/>
              <a:pathLst>
                <a:path w="14" h="21">
                  <a:moveTo>
                    <a:pt x="14" y="5"/>
                  </a:moveTo>
                  <a:cubicBezTo>
                    <a:pt x="11" y="4"/>
                    <a:pt x="10" y="5"/>
                    <a:pt x="9" y="6"/>
                  </a:cubicBezTo>
                  <a:cubicBezTo>
                    <a:pt x="8" y="8"/>
                    <a:pt x="7" y="10"/>
                    <a:pt x="7" y="13"/>
                  </a:cubicBezTo>
                  <a:cubicBezTo>
                    <a:pt x="7" y="18"/>
                    <a:pt x="7" y="18"/>
                    <a:pt x="7" y="18"/>
                  </a:cubicBezTo>
                  <a:cubicBezTo>
                    <a:pt x="8" y="18"/>
                    <a:pt x="8" y="18"/>
                    <a:pt x="9" y="18"/>
                  </a:cubicBezTo>
                  <a:cubicBezTo>
                    <a:pt x="10" y="18"/>
                    <a:pt x="10" y="18"/>
                    <a:pt x="11" y="18"/>
                  </a:cubicBezTo>
                  <a:cubicBezTo>
                    <a:pt x="11" y="21"/>
                    <a:pt x="11" y="21"/>
                    <a:pt x="11" y="21"/>
                  </a:cubicBezTo>
                  <a:cubicBezTo>
                    <a:pt x="0" y="21"/>
                    <a:pt x="0" y="21"/>
                    <a:pt x="0" y="21"/>
                  </a:cubicBezTo>
                  <a:cubicBezTo>
                    <a:pt x="0" y="18"/>
                    <a:pt x="0" y="18"/>
                    <a:pt x="0" y="18"/>
                  </a:cubicBezTo>
                  <a:cubicBezTo>
                    <a:pt x="0" y="18"/>
                    <a:pt x="1" y="18"/>
                    <a:pt x="1" y="18"/>
                  </a:cubicBezTo>
                  <a:cubicBezTo>
                    <a:pt x="2" y="18"/>
                    <a:pt x="2" y="18"/>
                    <a:pt x="3" y="18"/>
                  </a:cubicBezTo>
                  <a:cubicBezTo>
                    <a:pt x="3" y="4"/>
                    <a:pt x="3" y="4"/>
                    <a:pt x="3" y="4"/>
                  </a:cubicBezTo>
                  <a:cubicBezTo>
                    <a:pt x="3" y="4"/>
                    <a:pt x="2" y="4"/>
                    <a:pt x="1" y="4"/>
                  </a:cubicBezTo>
                  <a:cubicBezTo>
                    <a:pt x="1" y="4"/>
                    <a:pt x="0" y="4"/>
                    <a:pt x="0" y="4"/>
                  </a:cubicBezTo>
                  <a:cubicBezTo>
                    <a:pt x="0" y="1"/>
                    <a:pt x="0" y="1"/>
                    <a:pt x="0" y="1"/>
                  </a:cubicBezTo>
                  <a:cubicBezTo>
                    <a:pt x="1" y="1"/>
                    <a:pt x="2" y="1"/>
                    <a:pt x="3" y="1"/>
                  </a:cubicBezTo>
                  <a:cubicBezTo>
                    <a:pt x="5" y="1"/>
                    <a:pt x="6" y="1"/>
                    <a:pt x="7" y="1"/>
                  </a:cubicBezTo>
                  <a:cubicBezTo>
                    <a:pt x="7" y="2"/>
                    <a:pt x="7" y="2"/>
                    <a:pt x="7" y="3"/>
                  </a:cubicBezTo>
                  <a:cubicBezTo>
                    <a:pt x="7" y="4"/>
                    <a:pt x="7" y="5"/>
                    <a:pt x="7" y="5"/>
                  </a:cubicBezTo>
                  <a:cubicBezTo>
                    <a:pt x="7" y="5"/>
                    <a:pt x="7" y="5"/>
                    <a:pt x="7" y="5"/>
                  </a:cubicBezTo>
                  <a:cubicBezTo>
                    <a:pt x="7" y="5"/>
                    <a:pt x="7" y="4"/>
                    <a:pt x="8" y="3"/>
                  </a:cubicBezTo>
                  <a:cubicBezTo>
                    <a:pt x="8" y="3"/>
                    <a:pt x="9" y="2"/>
                    <a:pt x="9" y="2"/>
                  </a:cubicBezTo>
                  <a:cubicBezTo>
                    <a:pt x="10" y="1"/>
                    <a:pt x="10" y="1"/>
                    <a:pt x="11" y="1"/>
                  </a:cubicBezTo>
                  <a:cubicBezTo>
                    <a:pt x="12" y="1"/>
                    <a:pt x="13" y="0"/>
                    <a:pt x="14" y="1"/>
                  </a:cubicBezTo>
                  <a:lnTo>
                    <a:pt x="14"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599" name="Freeform 1143"/>
            <p:cNvSpPr>
              <a:spLocks noEditPoints="1"/>
            </p:cNvSpPr>
            <p:nvPr/>
          </p:nvSpPr>
          <p:spPr bwMode="auto">
            <a:xfrm>
              <a:off x="4272" y="2495"/>
              <a:ext cx="26" cy="66"/>
            </a:xfrm>
            <a:custGeom>
              <a:avLst/>
              <a:gdLst/>
              <a:ahLst/>
              <a:cxnLst>
                <a:cxn ang="0">
                  <a:pos x="0" y="28"/>
                </a:cxn>
                <a:cxn ang="0">
                  <a:pos x="0" y="25"/>
                </a:cxn>
                <a:cxn ang="0">
                  <a:pos x="1" y="25"/>
                </a:cxn>
                <a:cxn ang="0">
                  <a:pos x="3" y="25"/>
                </a:cxn>
                <a:cxn ang="0">
                  <a:pos x="3" y="11"/>
                </a:cxn>
                <a:cxn ang="0">
                  <a:pos x="2" y="11"/>
                </a:cxn>
                <a:cxn ang="0">
                  <a:pos x="0" y="11"/>
                </a:cxn>
                <a:cxn ang="0">
                  <a:pos x="0" y="8"/>
                </a:cxn>
                <a:cxn ang="0">
                  <a:pos x="3" y="8"/>
                </a:cxn>
                <a:cxn ang="0">
                  <a:pos x="7" y="8"/>
                </a:cxn>
                <a:cxn ang="0">
                  <a:pos x="7" y="25"/>
                </a:cxn>
                <a:cxn ang="0">
                  <a:pos x="9" y="25"/>
                </a:cxn>
                <a:cxn ang="0">
                  <a:pos x="11" y="25"/>
                </a:cxn>
                <a:cxn ang="0">
                  <a:pos x="11" y="28"/>
                </a:cxn>
                <a:cxn ang="0">
                  <a:pos x="0" y="28"/>
                </a:cxn>
                <a:cxn ang="0">
                  <a:pos x="7" y="4"/>
                </a:cxn>
                <a:cxn ang="0">
                  <a:pos x="5" y="5"/>
                </a:cxn>
                <a:cxn ang="0">
                  <a:pos x="3" y="4"/>
                </a:cxn>
                <a:cxn ang="0">
                  <a:pos x="3" y="2"/>
                </a:cxn>
                <a:cxn ang="0">
                  <a:pos x="3" y="0"/>
                </a:cxn>
                <a:cxn ang="0">
                  <a:pos x="5" y="0"/>
                </a:cxn>
                <a:cxn ang="0">
                  <a:pos x="7" y="0"/>
                </a:cxn>
                <a:cxn ang="0">
                  <a:pos x="8" y="2"/>
                </a:cxn>
                <a:cxn ang="0">
                  <a:pos x="7" y="4"/>
                </a:cxn>
              </a:cxnLst>
              <a:rect l="0" t="0" r="r" b="b"/>
              <a:pathLst>
                <a:path w="11" h="28">
                  <a:moveTo>
                    <a:pt x="0" y="28"/>
                  </a:moveTo>
                  <a:cubicBezTo>
                    <a:pt x="0" y="25"/>
                    <a:pt x="0" y="25"/>
                    <a:pt x="0" y="25"/>
                  </a:cubicBezTo>
                  <a:cubicBezTo>
                    <a:pt x="0" y="25"/>
                    <a:pt x="1" y="25"/>
                    <a:pt x="1" y="25"/>
                  </a:cubicBezTo>
                  <a:cubicBezTo>
                    <a:pt x="2" y="25"/>
                    <a:pt x="3" y="25"/>
                    <a:pt x="3" y="25"/>
                  </a:cubicBezTo>
                  <a:cubicBezTo>
                    <a:pt x="3" y="11"/>
                    <a:pt x="3" y="11"/>
                    <a:pt x="3" y="11"/>
                  </a:cubicBezTo>
                  <a:cubicBezTo>
                    <a:pt x="3" y="11"/>
                    <a:pt x="2" y="11"/>
                    <a:pt x="2" y="11"/>
                  </a:cubicBezTo>
                  <a:cubicBezTo>
                    <a:pt x="1" y="11"/>
                    <a:pt x="0" y="11"/>
                    <a:pt x="0" y="11"/>
                  </a:cubicBezTo>
                  <a:cubicBezTo>
                    <a:pt x="0" y="8"/>
                    <a:pt x="0" y="8"/>
                    <a:pt x="0" y="8"/>
                  </a:cubicBezTo>
                  <a:cubicBezTo>
                    <a:pt x="1" y="8"/>
                    <a:pt x="2" y="8"/>
                    <a:pt x="3" y="8"/>
                  </a:cubicBezTo>
                  <a:cubicBezTo>
                    <a:pt x="5" y="8"/>
                    <a:pt x="6" y="8"/>
                    <a:pt x="7" y="8"/>
                  </a:cubicBezTo>
                  <a:cubicBezTo>
                    <a:pt x="7" y="25"/>
                    <a:pt x="7" y="25"/>
                    <a:pt x="7" y="25"/>
                  </a:cubicBezTo>
                  <a:cubicBezTo>
                    <a:pt x="8" y="25"/>
                    <a:pt x="9" y="25"/>
                    <a:pt x="9" y="25"/>
                  </a:cubicBezTo>
                  <a:cubicBezTo>
                    <a:pt x="10" y="25"/>
                    <a:pt x="10" y="25"/>
                    <a:pt x="11" y="25"/>
                  </a:cubicBezTo>
                  <a:cubicBezTo>
                    <a:pt x="11" y="28"/>
                    <a:pt x="11" y="28"/>
                    <a:pt x="11" y="28"/>
                  </a:cubicBezTo>
                  <a:lnTo>
                    <a:pt x="0" y="28"/>
                  </a:lnTo>
                  <a:close/>
                  <a:moveTo>
                    <a:pt x="7" y="4"/>
                  </a:moveTo>
                  <a:cubicBezTo>
                    <a:pt x="7" y="5"/>
                    <a:pt x="6" y="5"/>
                    <a:pt x="5" y="5"/>
                  </a:cubicBezTo>
                  <a:cubicBezTo>
                    <a:pt x="5" y="5"/>
                    <a:pt x="4" y="5"/>
                    <a:pt x="3" y="4"/>
                  </a:cubicBezTo>
                  <a:cubicBezTo>
                    <a:pt x="3" y="4"/>
                    <a:pt x="3" y="3"/>
                    <a:pt x="3" y="2"/>
                  </a:cubicBezTo>
                  <a:cubicBezTo>
                    <a:pt x="3" y="2"/>
                    <a:pt x="3" y="1"/>
                    <a:pt x="3" y="0"/>
                  </a:cubicBezTo>
                  <a:cubicBezTo>
                    <a:pt x="4" y="0"/>
                    <a:pt x="5" y="0"/>
                    <a:pt x="5" y="0"/>
                  </a:cubicBezTo>
                  <a:cubicBezTo>
                    <a:pt x="6" y="0"/>
                    <a:pt x="7" y="0"/>
                    <a:pt x="7" y="0"/>
                  </a:cubicBezTo>
                  <a:cubicBezTo>
                    <a:pt x="8" y="1"/>
                    <a:pt x="8" y="2"/>
                    <a:pt x="8" y="2"/>
                  </a:cubicBezTo>
                  <a:cubicBezTo>
                    <a:pt x="8" y="3"/>
                    <a:pt x="8" y="4"/>
                    <a:pt x="7"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00" name="Freeform 1144"/>
            <p:cNvSpPr>
              <a:spLocks noEditPoints="1"/>
            </p:cNvSpPr>
            <p:nvPr/>
          </p:nvSpPr>
          <p:spPr bwMode="auto">
            <a:xfrm>
              <a:off x="4302" y="2514"/>
              <a:ext cx="48" cy="47"/>
            </a:xfrm>
            <a:custGeom>
              <a:avLst/>
              <a:gdLst/>
              <a:ahLst/>
              <a:cxnLst>
                <a:cxn ang="0">
                  <a:pos x="16" y="20"/>
                </a:cxn>
                <a:cxn ang="0">
                  <a:pos x="12" y="20"/>
                </a:cxn>
                <a:cxn ang="0">
                  <a:pos x="12" y="18"/>
                </a:cxn>
                <a:cxn ang="0">
                  <a:pos x="12" y="16"/>
                </a:cxn>
                <a:cxn ang="0">
                  <a:pos x="12" y="16"/>
                </a:cxn>
                <a:cxn ang="0">
                  <a:pos x="10" y="19"/>
                </a:cxn>
                <a:cxn ang="0">
                  <a:pos x="6" y="20"/>
                </a:cxn>
                <a:cxn ang="0">
                  <a:pos x="2" y="19"/>
                </a:cxn>
                <a:cxn ang="0">
                  <a:pos x="0" y="15"/>
                </a:cxn>
                <a:cxn ang="0">
                  <a:pos x="1" y="12"/>
                </a:cxn>
                <a:cxn ang="0">
                  <a:pos x="3" y="10"/>
                </a:cxn>
                <a:cxn ang="0">
                  <a:pos x="7" y="9"/>
                </a:cxn>
                <a:cxn ang="0">
                  <a:pos x="12" y="8"/>
                </a:cxn>
                <a:cxn ang="0">
                  <a:pos x="12" y="7"/>
                </a:cxn>
                <a:cxn ang="0">
                  <a:pos x="11" y="4"/>
                </a:cxn>
                <a:cxn ang="0">
                  <a:pos x="8" y="3"/>
                </a:cxn>
                <a:cxn ang="0">
                  <a:pos x="5" y="3"/>
                </a:cxn>
                <a:cxn ang="0">
                  <a:pos x="5" y="5"/>
                </a:cxn>
                <a:cxn ang="0">
                  <a:pos x="4" y="6"/>
                </a:cxn>
                <a:cxn ang="0">
                  <a:pos x="2" y="6"/>
                </a:cxn>
                <a:cxn ang="0">
                  <a:pos x="2" y="1"/>
                </a:cxn>
                <a:cxn ang="0">
                  <a:pos x="5" y="0"/>
                </a:cxn>
                <a:cxn ang="0">
                  <a:pos x="9" y="0"/>
                </a:cxn>
                <a:cxn ang="0">
                  <a:pos x="12" y="0"/>
                </a:cxn>
                <a:cxn ang="0">
                  <a:pos x="15" y="1"/>
                </a:cxn>
                <a:cxn ang="0">
                  <a:pos x="16" y="3"/>
                </a:cxn>
                <a:cxn ang="0">
                  <a:pos x="16" y="6"/>
                </a:cxn>
                <a:cxn ang="0">
                  <a:pos x="16" y="17"/>
                </a:cxn>
                <a:cxn ang="0">
                  <a:pos x="18" y="17"/>
                </a:cxn>
                <a:cxn ang="0">
                  <a:pos x="20" y="17"/>
                </a:cxn>
                <a:cxn ang="0">
                  <a:pos x="20" y="20"/>
                </a:cxn>
                <a:cxn ang="0">
                  <a:pos x="16" y="20"/>
                </a:cxn>
                <a:cxn ang="0">
                  <a:pos x="12" y="11"/>
                </a:cxn>
                <a:cxn ang="0">
                  <a:pos x="8" y="11"/>
                </a:cxn>
                <a:cxn ang="0">
                  <a:pos x="6" y="12"/>
                </a:cxn>
                <a:cxn ang="0">
                  <a:pos x="5" y="13"/>
                </a:cxn>
                <a:cxn ang="0">
                  <a:pos x="4" y="14"/>
                </a:cxn>
                <a:cxn ang="0">
                  <a:pos x="5" y="16"/>
                </a:cxn>
                <a:cxn ang="0">
                  <a:pos x="7" y="17"/>
                </a:cxn>
                <a:cxn ang="0">
                  <a:pos x="9" y="16"/>
                </a:cxn>
                <a:cxn ang="0">
                  <a:pos x="11" y="15"/>
                </a:cxn>
                <a:cxn ang="0">
                  <a:pos x="12" y="13"/>
                </a:cxn>
                <a:cxn ang="0">
                  <a:pos x="12" y="11"/>
                </a:cxn>
              </a:cxnLst>
              <a:rect l="0" t="0" r="r" b="b"/>
              <a:pathLst>
                <a:path w="20" h="20">
                  <a:moveTo>
                    <a:pt x="16" y="20"/>
                  </a:moveTo>
                  <a:cubicBezTo>
                    <a:pt x="15" y="20"/>
                    <a:pt x="13" y="20"/>
                    <a:pt x="12" y="20"/>
                  </a:cubicBezTo>
                  <a:cubicBezTo>
                    <a:pt x="12" y="19"/>
                    <a:pt x="12" y="19"/>
                    <a:pt x="12" y="18"/>
                  </a:cubicBezTo>
                  <a:cubicBezTo>
                    <a:pt x="12" y="17"/>
                    <a:pt x="12" y="17"/>
                    <a:pt x="12" y="16"/>
                  </a:cubicBezTo>
                  <a:cubicBezTo>
                    <a:pt x="12" y="16"/>
                    <a:pt x="12" y="16"/>
                    <a:pt x="12" y="16"/>
                  </a:cubicBezTo>
                  <a:cubicBezTo>
                    <a:pt x="12" y="17"/>
                    <a:pt x="11" y="18"/>
                    <a:pt x="10" y="19"/>
                  </a:cubicBezTo>
                  <a:cubicBezTo>
                    <a:pt x="9" y="20"/>
                    <a:pt x="7" y="20"/>
                    <a:pt x="6" y="20"/>
                  </a:cubicBezTo>
                  <a:cubicBezTo>
                    <a:pt x="4" y="20"/>
                    <a:pt x="3" y="20"/>
                    <a:pt x="2" y="19"/>
                  </a:cubicBezTo>
                  <a:cubicBezTo>
                    <a:pt x="1" y="18"/>
                    <a:pt x="0" y="17"/>
                    <a:pt x="0" y="15"/>
                  </a:cubicBezTo>
                  <a:cubicBezTo>
                    <a:pt x="0" y="14"/>
                    <a:pt x="1" y="13"/>
                    <a:pt x="1" y="12"/>
                  </a:cubicBezTo>
                  <a:cubicBezTo>
                    <a:pt x="2" y="11"/>
                    <a:pt x="2" y="10"/>
                    <a:pt x="3" y="10"/>
                  </a:cubicBezTo>
                  <a:cubicBezTo>
                    <a:pt x="4" y="9"/>
                    <a:pt x="6" y="9"/>
                    <a:pt x="7" y="9"/>
                  </a:cubicBezTo>
                  <a:cubicBezTo>
                    <a:pt x="9" y="8"/>
                    <a:pt x="10" y="8"/>
                    <a:pt x="12" y="8"/>
                  </a:cubicBezTo>
                  <a:cubicBezTo>
                    <a:pt x="12" y="7"/>
                    <a:pt x="12" y="7"/>
                    <a:pt x="12" y="7"/>
                  </a:cubicBezTo>
                  <a:cubicBezTo>
                    <a:pt x="12" y="5"/>
                    <a:pt x="12" y="4"/>
                    <a:pt x="11" y="4"/>
                  </a:cubicBezTo>
                  <a:cubicBezTo>
                    <a:pt x="11" y="3"/>
                    <a:pt x="10" y="3"/>
                    <a:pt x="8" y="3"/>
                  </a:cubicBezTo>
                  <a:cubicBezTo>
                    <a:pt x="7" y="3"/>
                    <a:pt x="6" y="3"/>
                    <a:pt x="5" y="3"/>
                  </a:cubicBezTo>
                  <a:cubicBezTo>
                    <a:pt x="5" y="4"/>
                    <a:pt x="5" y="4"/>
                    <a:pt x="5" y="5"/>
                  </a:cubicBezTo>
                  <a:cubicBezTo>
                    <a:pt x="4" y="5"/>
                    <a:pt x="4" y="6"/>
                    <a:pt x="4" y="6"/>
                  </a:cubicBezTo>
                  <a:cubicBezTo>
                    <a:pt x="2" y="6"/>
                    <a:pt x="2" y="6"/>
                    <a:pt x="2" y="6"/>
                  </a:cubicBezTo>
                  <a:cubicBezTo>
                    <a:pt x="2" y="1"/>
                    <a:pt x="2" y="1"/>
                    <a:pt x="2" y="1"/>
                  </a:cubicBezTo>
                  <a:cubicBezTo>
                    <a:pt x="3" y="0"/>
                    <a:pt x="4" y="0"/>
                    <a:pt x="5" y="0"/>
                  </a:cubicBezTo>
                  <a:cubicBezTo>
                    <a:pt x="6" y="0"/>
                    <a:pt x="7" y="0"/>
                    <a:pt x="9" y="0"/>
                  </a:cubicBezTo>
                  <a:cubicBezTo>
                    <a:pt x="10" y="0"/>
                    <a:pt x="11" y="0"/>
                    <a:pt x="12" y="0"/>
                  </a:cubicBezTo>
                  <a:cubicBezTo>
                    <a:pt x="13" y="0"/>
                    <a:pt x="14" y="1"/>
                    <a:pt x="15" y="1"/>
                  </a:cubicBezTo>
                  <a:cubicBezTo>
                    <a:pt x="15" y="2"/>
                    <a:pt x="16" y="3"/>
                    <a:pt x="16" y="3"/>
                  </a:cubicBezTo>
                  <a:cubicBezTo>
                    <a:pt x="16" y="4"/>
                    <a:pt x="16" y="5"/>
                    <a:pt x="16" y="6"/>
                  </a:cubicBezTo>
                  <a:cubicBezTo>
                    <a:pt x="16" y="17"/>
                    <a:pt x="16" y="17"/>
                    <a:pt x="16" y="17"/>
                  </a:cubicBezTo>
                  <a:cubicBezTo>
                    <a:pt x="17" y="17"/>
                    <a:pt x="17" y="17"/>
                    <a:pt x="18" y="17"/>
                  </a:cubicBezTo>
                  <a:cubicBezTo>
                    <a:pt x="19" y="17"/>
                    <a:pt x="19" y="17"/>
                    <a:pt x="20" y="17"/>
                  </a:cubicBezTo>
                  <a:cubicBezTo>
                    <a:pt x="20" y="20"/>
                    <a:pt x="20" y="20"/>
                    <a:pt x="20" y="20"/>
                  </a:cubicBezTo>
                  <a:cubicBezTo>
                    <a:pt x="19" y="20"/>
                    <a:pt x="17" y="20"/>
                    <a:pt x="16" y="20"/>
                  </a:cubicBezTo>
                  <a:close/>
                  <a:moveTo>
                    <a:pt x="12" y="11"/>
                  </a:moveTo>
                  <a:cubicBezTo>
                    <a:pt x="11" y="11"/>
                    <a:pt x="9" y="11"/>
                    <a:pt x="8" y="11"/>
                  </a:cubicBezTo>
                  <a:cubicBezTo>
                    <a:pt x="7" y="11"/>
                    <a:pt x="7" y="12"/>
                    <a:pt x="6" y="12"/>
                  </a:cubicBezTo>
                  <a:cubicBezTo>
                    <a:pt x="5" y="12"/>
                    <a:pt x="5" y="13"/>
                    <a:pt x="5" y="13"/>
                  </a:cubicBezTo>
                  <a:cubicBezTo>
                    <a:pt x="5" y="13"/>
                    <a:pt x="4" y="14"/>
                    <a:pt x="4" y="14"/>
                  </a:cubicBezTo>
                  <a:cubicBezTo>
                    <a:pt x="4" y="15"/>
                    <a:pt x="5" y="16"/>
                    <a:pt x="5" y="16"/>
                  </a:cubicBezTo>
                  <a:cubicBezTo>
                    <a:pt x="6" y="17"/>
                    <a:pt x="6" y="17"/>
                    <a:pt x="7" y="17"/>
                  </a:cubicBezTo>
                  <a:cubicBezTo>
                    <a:pt x="8" y="17"/>
                    <a:pt x="9" y="17"/>
                    <a:pt x="9" y="16"/>
                  </a:cubicBezTo>
                  <a:cubicBezTo>
                    <a:pt x="10" y="16"/>
                    <a:pt x="10" y="16"/>
                    <a:pt x="11" y="15"/>
                  </a:cubicBezTo>
                  <a:cubicBezTo>
                    <a:pt x="11" y="15"/>
                    <a:pt x="11" y="14"/>
                    <a:pt x="12" y="13"/>
                  </a:cubicBezTo>
                  <a:cubicBezTo>
                    <a:pt x="12" y="13"/>
                    <a:pt x="12" y="12"/>
                    <a:pt x="12" y="1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0601" name="Freeform 1145"/>
            <p:cNvSpPr>
              <a:spLocks/>
            </p:cNvSpPr>
            <p:nvPr/>
          </p:nvSpPr>
          <p:spPr bwMode="auto">
            <a:xfrm>
              <a:off x="4350" y="2495"/>
              <a:ext cx="30" cy="66"/>
            </a:xfrm>
            <a:custGeom>
              <a:avLst/>
              <a:gdLst/>
              <a:ahLst/>
              <a:cxnLst>
                <a:cxn ang="0">
                  <a:pos x="11" y="28"/>
                </a:cxn>
                <a:cxn ang="0">
                  <a:pos x="9" y="28"/>
                </a:cxn>
                <a:cxn ang="0">
                  <a:pos x="7" y="28"/>
                </a:cxn>
                <a:cxn ang="0">
                  <a:pos x="5" y="27"/>
                </a:cxn>
                <a:cxn ang="0">
                  <a:pos x="4" y="25"/>
                </a:cxn>
                <a:cxn ang="0">
                  <a:pos x="4" y="22"/>
                </a:cxn>
                <a:cxn ang="0">
                  <a:pos x="4" y="11"/>
                </a:cxn>
                <a:cxn ang="0">
                  <a:pos x="0" y="11"/>
                </a:cxn>
                <a:cxn ang="0">
                  <a:pos x="0" y="8"/>
                </a:cxn>
                <a:cxn ang="0">
                  <a:pos x="4" y="8"/>
                </a:cxn>
                <a:cxn ang="0">
                  <a:pos x="4" y="2"/>
                </a:cxn>
                <a:cxn ang="0">
                  <a:pos x="8" y="0"/>
                </a:cxn>
                <a:cxn ang="0">
                  <a:pos x="8" y="8"/>
                </a:cxn>
                <a:cxn ang="0">
                  <a:pos x="13" y="8"/>
                </a:cxn>
                <a:cxn ang="0">
                  <a:pos x="13" y="11"/>
                </a:cxn>
                <a:cxn ang="0">
                  <a:pos x="8" y="11"/>
                </a:cxn>
                <a:cxn ang="0">
                  <a:pos x="8" y="21"/>
                </a:cxn>
                <a:cxn ang="0">
                  <a:pos x="8" y="23"/>
                </a:cxn>
                <a:cxn ang="0">
                  <a:pos x="9" y="24"/>
                </a:cxn>
                <a:cxn ang="0">
                  <a:pos x="10" y="24"/>
                </a:cxn>
                <a:cxn ang="0">
                  <a:pos x="11" y="25"/>
                </a:cxn>
                <a:cxn ang="0">
                  <a:pos x="13" y="24"/>
                </a:cxn>
                <a:cxn ang="0">
                  <a:pos x="13" y="28"/>
                </a:cxn>
                <a:cxn ang="0">
                  <a:pos x="11" y="28"/>
                </a:cxn>
              </a:cxnLst>
              <a:rect l="0" t="0" r="r" b="b"/>
              <a:pathLst>
                <a:path w="13" h="28">
                  <a:moveTo>
                    <a:pt x="11" y="28"/>
                  </a:moveTo>
                  <a:cubicBezTo>
                    <a:pt x="11" y="28"/>
                    <a:pt x="10" y="28"/>
                    <a:pt x="9" y="28"/>
                  </a:cubicBezTo>
                  <a:cubicBezTo>
                    <a:pt x="8" y="28"/>
                    <a:pt x="7" y="28"/>
                    <a:pt x="7" y="28"/>
                  </a:cubicBezTo>
                  <a:cubicBezTo>
                    <a:pt x="6" y="28"/>
                    <a:pt x="6" y="27"/>
                    <a:pt x="5" y="27"/>
                  </a:cubicBezTo>
                  <a:cubicBezTo>
                    <a:pt x="5" y="26"/>
                    <a:pt x="4" y="26"/>
                    <a:pt x="4" y="25"/>
                  </a:cubicBezTo>
                  <a:cubicBezTo>
                    <a:pt x="4" y="24"/>
                    <a:pt x="4" y="23"/>
                    <a:pt x="4" y="22"/>
                  </a:cubicBezTo>
                  <a:cubicBezTo>
                    <a:pt x="4" y="11"/>
                    <a:pt x="4" y="11"/>
                    <a:pt x="4" y="11"/>
                  </a:cubicBezTo>
                  <a:cubicBezTo>
                    <a:pt x="0" y="11"/>
                    <a:pt x="0" y="11"/>
                    <a:pt x="0" y="11"/>
                  </a:cubicBezTo>
                  <a:cubicBezTo>
                    <a:pt x="0" y="8"/>
                    <a:pt x="0" y="8"/>
                    <a:pt x="0" y="8"/>
                  </a:cubicBezTo>
                  <a:cubicBezTo>
                    <a:pt x="4" y="8"/>
                    <a:pt x="4" y="8"/>
                    <a:pt x="4" y="8"/>
                  </a:cubicBezTo>
                  <a:cubicBezTo>
                    <a:pt x="4" y="2"/>
                    <a:pt x="4" y="2"/>
                    <a:pt x="4" y="2"/>
                  </a:cubicBezTo>
                  <a:cubicBezTo>
                    <a:pt x="8" y="0"/>
                    <a:pt x="8" y="0"/>
                    <a:pt x="8" y="0"/>
                  </a:cubicBezTo>
                  <a:cubicBezTo>
                    <a:pt x="8" y="8"/>
                    <a:pt x="8" y="8"/>
                    <a:pt x="8" y="8"/>
                  </a:cubicBezTo>
                  <a:cubicBezTo>
                    <a:pt x="13" y="8"/>
                    <a:pt x="13" y="8"/>
                    <a:pt x="13" y="8"/>
                  </a:cubicBezTo>
                  <a:cubicBezTo>
                    <a:pt x="13" y="11"/>
                    <a:pt x="13" y="11"/>
                    <a:pt x="13" y="11"/>
                  </a:cubicBezTo>
                  <a:cubicBezTo>
                    <a:pt x="8" y="11"/>
                    <a:pt x="8" y="11"/>
                    <a:pt x="8" y="11"/>
                  </a:cubicBezTo>
                  <a:cubicBezTo>
                    <a:pt x="8" y="21"/>
                    <a:pt x="8" y="21"/>
                    <a:pt x="8" y="21"/>
                  </a:cubicBezTo>
                  <a:cubicBezTo>
                    <a:pt x="8" y="22"/>
                    <a:pt x="8" y="22"/>
                    <a:pt x="8" y="23"/>
                  </a:cubicBezTo>
                  <a:cubicBezTo>
                    <a:pt x="8" y="23"/>
                    <a:pt x="9" y="23"/>
                    <a:pt x="9" y="24"/>
                  </a:cubicBezTo>
                  <a:cubicBezTo>
                    <a:pt x="9" y="24"/>
                    <a:pt x="9" y="24"/>
                    <a:pt x="10" y="24"/>
                  </a:cubicBezTo>
                  <a:cubicBezTo>
                    <a:pt x="10" y="24"/>
                    <a:pt x="10" y="25"/>
                    <a:pt x="11" y="25"/>
                  </a:cubicBezTo>
                  <a:cubicBezTo>
                    <a:pt x="12" y="25"/>
                    <a:pt x="13" y="24"/>
                    <a:pt x="13" y="24"/>
                  </a:cubicBezTo>
                  <a:cubicBezTo>
                    <a:pt x="13" y="28"/>
                    <a:pt x="13" y="28"/>
                    <a:pt x="13" y="28"/>
                  </a:cubicBezTo>
                  <a:cubicBezTo>
                    <a:pt x="13" y="28"/>
                    <a:pt x="12" y="28"/>
                    <a:pt x="11" y="2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grpSp>
      <p:pic>
        <p:nvPicPr>
          <p:cNvPr id="51" name="Picture 225" descr="X:\87_PTB\Logo PAQI\PAQI_Logo\web\PAQI_Logo_80mm_150dpi_RGB.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60" y="948840"/>
            <a:ext cx="173048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59"/>
                                        </p:tgtEl>
                                        <p:attrNameLst>
                                          <p:attrName>style.visibility</p:attrName>
                                        </p:attrNameLst>
                                      </p:cBhvr>
                                      <p:to>
                                        <p:strVal val="visible"/>
                                      </p:to>
                                    </p:set>
                                    <p:animEffect transition="in" filter="fade">
                                      <p:cBhvr>
                                        <p:cTn id="14" dur="1000"/>
                                        <p:tgtEl>
                                          <p:spTgt spid="2055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0566"/>
                                        </p:tgtEl>
                                        <p:attrNameLst>
                                          <p:attrName>style.visibility</p:attrName>
                                        </p:attrNameLst>
                                      </p:cBhvr>
                                      <p:to>
                                        <p:strVal val="visible"/>
                                      </p:to>
                                    </p:set>
                                    <p:animEffect transition="in" filter="fade">
                                      <p:cBhvr>
                                        <p:cTn id="18" dur="500"/>
                                        <p:tgtEl>
                                          <p:spTgt spid="20566"/>
                                        </p:tgtEl>
                                      </p:cBhvr>
                                    </p:animEffect>
                                  </p:childTnLst>
                                </p:cTn>
                              </p:par>
                              <p:par>
                                <p:cTn id="19" presetID="22" presetClass="entr" presetSubtype="4" fill="hold" nodeType="withEffect">
                                  <p:stCondLst>
                                    <p:cond delay="0"/>
                                  </p:stCondLst>
                                  <p:childTnLst>
                                    <p:set>
                                      <p:cBhvr>
                                        <p:cTn id="20" dur="1" fill="hold">
                                          <p:stCondLst>
                                            <p:cond delay="0"/>
                                          </p:stCondLst>
                                        </p:cTn>
                                        <p:tgtEl>
                                          <p:spTgt spid="20558"/>
                                        </p:tgtEl>
                                        <p:attrNameLst>
                                          <p:attrName>style.visibility</p:attrName>
                                        </p:attrNameLst>
                                      </p:cBhvr>
                                      <p:to>
                                        <p:strVal val="visible"/>
                                      </p:to>
                                    </p:set>
                                    <p:animEffect transition="in" filter="wipe(down)">
                                      <p:cBhvr>
                                        <p:cTn id="21" dur="500"/>
                                        <p:tgtEl>
                                          <p:spTgt spid="20558"/>
                                        </p:tgtEl>
                                      </p:cBhvr>
                                    </p:animEffect>
                                  </p:childTnLst>
                                </p:cTn>
                              </p:par>
                              <p:par>
                                <p:cTn id="22" presetID="22" presetClass="entr" presetSubtype="2" fill="hold" nodeType="withEffect">
                                  <p:stCondLst>
                                    <p:cond delay="0"/>
                                  </p:stCondLst>
                                  <p:childTnLst>
                                    <p:set>
                                      <p:cBhvr>
                                        <p:cTn id="23" dur="1" fill="hold">
                                          <p:stCondLst>
                                            <p:cond delay="0"/>
                                          </p:stCondLst>
                                        </p:cTn>
                                        <p:tgtEl>
                                          <p:spTgt spid="20560"/>
                                        </p:tgtEl>
                                        <p:attrNameLst>
                                          <p:attrName>style.visibility</p:attrName>
                                        </p:attrNameLst>
                                      </p:cBhvr>
                                      <p:to>
                                        <p:strVal val="visible"/>
                                      </p:to>
                                    </p:set>
                                    <p:animEffect transition="in" filter="wipe(right)">
                                      <p:cBhvr>
                                        <p:cTn id="24" dur="500"/>
                                        <p:tgtEl>
                                          <p:spTgt spid="20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0" y="906039"/>
            <a:ext cx="7704000" cy="644610"/>
          </a:xfrm>
        </p:spPr>
        <p:txBody>
          <a:bodyPr/>
          <a:lstStyle/>
          <a:p>
            <a:r>
              <a:rPr lang="en-GB" dirty="0"/>
              <a:t>PAQI’s Contribution to the AU Sectors </a:t>
            </a:r>
          </a:p>
        </p:txBody>
      </p:sp>
      <p:sp>
        <p:nvSpPr>
          <p:cNvPr id="12" name="Rounded Rectangle 11"/>
          <p:cNvSpPr/>
          <p:nvPr/>
        </p:nvSpPr>
        <p:spPr>
          <a:xfrm>
            <a:off x="3491879" y="1632564"/>
            <a:ext cx="1898275"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Agriculture </a:t>
            </a:r>
          </a:p>
          <a:p>
            <a:pPr algn="ctr"/>
            <a:r>
              <a:rPr lang="en-GB" dirty="0" smtClean="0">
                <a:solidFill>
                  <a:prstClr val="white"/>
                </a:solidFill>
              </a:rPr>
              <a:t> </a:t>
            </a:r>
            <a:endParaRPr lang="en-GB" dirty="0">
              <a:solidFill>
                <a:prstClr val="white"/>
              </a:solidFill>
            </a:endParaRPr>
          </a:p>
        </p:txBody>
      </p:sp>
      <p:sp>
        <p:nvSpPr>
          <p:cNvPr id="22" name="Content Placeholder 21"/>
          <p:cNvSpPr>
            <a:spLocks noGrp="1"/>
          </p:cNvSpPr>
          <p:nvPr>
            <p:ph idx="1"/>
          </p:nvPr>
        </p:nvSpPr>
        <p:spPr>
          <a:xfrm>
            <a:off x="468000" y="1484784"/>
            <a:ext cx="7355160" cy="4464496"/>
          </a:xfrm>
        </p:spPr>
        <p:txBody>
          <a:bodyPr/>
          <a:lstStyle/>
          <a:p>
            <a:endParaRPr lang="en-GB" dirty="0" smtClean="0"/>
          </a:p>
          <a:p>
            <a:endParaRPr lang="en-GB" dirty="0" smtClean="0"/>
          </a:p>
          <a:p>
            <a:endParaRPr lang="en-GB" dirty="0"/>
          </a:p>
        </p:txBody>
      </p:sp>
      <p:sp>
        <p:nvSpPr>
          <p:cNvPr id="32" name="Rounded Rectangle 31"/>
          <p:cNvSpPr/>
          <p:nvPr/>
        </p:nvSpPr>
        <p:spPr>
          <a:xfrm>
            <a:off x="3491879" y="2338102"/>
            <a:ext cx="1895461" cy="7767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Infrastructure, Transport &amp; Energy</a:t>
            </a:r>
            <a:endParaRPr lang="en-GB" dirty="0">
              <a:solidFill>
                <a:prstClr val="white"/>
              </a:solidFill>
            </a:endParaRPr>
          </a:p>
        </p:txBody>
      </p:sp>
      <p:sp>
        <p:nvSpPr>
          <p:cNvPr id="33" name="Rounded Rectangle 32"/>
          <p:cNvSpPr/>
          <p:nvPr/>
        </p:nvSpPr>
        <p:spPr>
          <a:xfrm>
            <a:off x="3491880" y="3349774"/>
            <a:ext cx="1872208" cy="781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Environmental &amp; Natural Resources</a:t>
            </a:r>
            <a:endParaRPr lang="en-GB" dirty="0">
              <a:solidFill>
                <a:prstClr val="white"/>
              </a:solidFill>
            </a:endParaRPr>
          </a:p>
        </p:txBody>
      </p:sp>
      <p:sp>
        <p:nvSpPr>
          <p:cNvPr id="34" name="Rounded Rectangle 33"/>
          <p:cNvSpPr/>
          <p:nvPr/>
        </p:nvSpPr>
        <p:spPr>
          <a:xfrm>
            <a:off x="3517571" y="4517762"/>
            <a:ext cx="1866689" cy="5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Health </a:t>
            </a:r>
            <a:endParaRPr lang="en-GB" dirty="0">
              <a:solidFill>
                <a:prstClr val="white"/>
              </a:solidFill>
            </a:endParaRPr>
          </a:p>
        </p:txBody>
      </p:sp>
      <p:sp>
        <p:nvSpPr>
          <p:cNvPr id="35" name="Rounded Rectangle 34"/>
          <p:cNvSpPr/>
          <p:nvPr/>
        </p:nvSpPr>
        <p:spPr>
          <a:xfrm>
            <a:off x="3480625" y="5353032"/>
            <a:ext cx="1909530" cy="707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white"/>
                </a:solidFill>
              </a:rPr>
              <a:t>Trade &amp; Industry </a:t>
            </a:r>
            <a:endParaRPr lang="en-GB" dirty="0">
              <a:solidFill>
                <a:prstClr val="white"/>
              </a:solidFill>
            </a:endParaRPr>
          </a:p>
        </p:txBody>
      </p:sp>
      <p:sp>
        <p:nvSpPr>
          <p:cNvPr id="39" name="Rectangle 38"/>
          <p:cNvSpPr/>
          <p:nvPr/>
        </p:nvSpPr>
        <p:spPr>
          <a:xfrm>
            <a:off x="350498" y="1694665"/>
            <a:ext cx="2565318" cy="4516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F49D00"/>
              </a:solidFill>
            </a:endParaRPr>
          </a:p>
          <a:p>
            <a:endParaRPr lang="en-GB" dirty="0" smtClean="0">
              <a:solidFill>
                <a:srgbClr val="F49D00"/>
              </a:solidFill>
            </a:endParaRPr>
          </a:p>
          <a:p>
            <a:endParaRPr lang="en-GB" dirty="0">
              <a:solidFill>
                <a:srgbClr val="F49D00"/>
              </a:solidFill>
            </a:endParaRPr>
          </a:p>
          <a:p>
            <a:r>
              <a:rPr lang="en-GB" dirty="0" smtClean="0">
                <a:solidFill>
                  <a:schemeClr val="accent5">
                    <a:lumMod val="10000"/>
                  </a:schemeClr>
                </a:solidFill>
              </a:rPr>
              <a:t>Accurate </a:t>
            </a:r>
          </a:p>
          <a:p>
            <a:r>
              <a:rPr lang="en-GB" dirty="0" smtClean="0">
                <a:solidFill>
                  <a:schemeClr val="accent5">
                    <a:lumMod val="10000"/>
                  </a:schemeClr>
                </a:solidFill>
              </a:rPr>
              <a:t>measurement </a:t>
            </a:r>
          </a:p>
          <a:p>
            <a:r>
              <a:rPr lang="en-GB" dirty="0" smtClean="0">
                <a:solidFill>
                  <a:srgbClr val="00B050"/>
                </a:solidFill>
              </a:rPr>
              <a:t>Harmonization of Standards </a:t>
            </a:r>
          </a:p>
          <a:p>
            <a:r>
              <a:rPr lang="en-GB" dirty="0" smtClean="0">
                <a:solidFill>
                  <a:schemeClr val="accent4">
                    <a:lumMod val="75000"/>
                  </a:schemeClr>
                </a:solidFill>
              </a:rPr>
              <a:t>Adoption of Standards</a:t>
            </a:r>
          </a:p>
          <a:p>
            <a:r>
              <a:rPr lang="en-GB" dirty="0" smtClean="0">
                <a:solidFill>
                  <a:schemeClr val="accent4">
                    <a:lumMod val="75000"/>
                  </a:schemeClr>
                </a:solidFill>
              </a:rPr>
              <a:t>Confidence in</a:t>
            </a:r>
          </a:p>
          <a:p>
            <a:pPr marL="285750" indent="-285750">
              <a:buFont typeface="Arial" panose="020B0604020202020204" pitchFamily="34" charset="0"/>
              <a:buChar char="•"/>
            </a:pPr>
            <a:r>
              <a:rPr lang="en-GB" dirty="0" smtClean="0">
                <a:solidFill>
                  <a:schemeClr val="accent4">
                    <a:lumMod val="75000"/>
                  </a:schemeClr>
                </a:solidFill>
              </a:rPr>
              <a:t>Testing </a:t>
            </a:r>
          </a:p>
          <a:p>
            <a:pPr marL="285750" indent="-285750">
              <a:buFont typeface="Arial" panose="020B0604020202020204" pitchFamily="34" charset="0"/>
              <a:buChar char="•"/>
            </a:pPr>
            <a:r>
              <a:rPr lang="en-GB" dirty="0" smtClean="0">
                <a:solidFill>
                  <a:schemeClr val="accent4">
                    <a:lumMod val="75000"/>
                  </a:schemeClr>
                </a:solidFill>
              </a:rPr>
              <a:t>Calibration </a:t>
            </a:r>
          </a:p>
          <a:p>
            <a:pPr marL="285750" indent="-285750">
              <a:buFont typeface="Arial" panose="020B0604020202020204" pitchFamily="34" charset="0"/>
              <a:buChar char="•"/>
            </a:pPr>
            <a:r>
              <a:rPr lang="en-GB" dirty="0" smtClean="0">
                <a:solidFill>
                  <a:schemeClr val="accent4">
                    <a:lumMod val="75000"/>
                  </a:schemeClr>
                </a:solidFill>
              </a:rPr>
              <a:t>Certification </a:t>
            </a:r>
          </a:p>
          <a:p>
            <a:pPr marL="285750" indent="-285750">
              <a:buFont typeface="Arial" panose="020B0604020202020204" pitchFamily="34" charset="0"/>
              <a:buChar char="•"/>
            </a:pPr>
            <a:r>
              <a:rPr lang="en-GB" dirty="0" smtClean="0">
                <a:solidFill>
                  <a:schemeClr val="accent4">
                    <a:lumMod val="75000"/>
                  </a:schemeClr>
                </a:solidFill>
              </a:rPr>
              <a:t>Inspection</a:t>
            </a:r>
          </a:p>
          <a:p>
            <a:r>
              <a:rPr lang="en-GB" dirty="0" smtClean="0">
                <a:solidFill>
                  <a:schemeClr val="accent4">
                    <a:lumMod val="75000"/>
                  </a:schemeClr>
                </a:solidFill>
              </a:rPr>
              <a:t>Through Accreditation</a:t>
            </a:r>
          </a:p>
          <a:p>
            <a:r>
              <a:rPr lang="en-GB" dirty="0" smtClean="0">
                <a:solidFill>
                  <a:prstClr val="black"/>
                </a:solidFill>
              </a:rPr>
              <a:t>Training </a:t>
            </a:r>
          </a:p>
          <a:p>
            <a:r>
              <a:rPr lang="en-GB" dirty="0" smtClean="0">
                <a:solidFill>
                  <a:prstClr val="black"/>
                </a:solidFill>
              </a:rPr>
              <a:t>Research and innovation Education </a:t>
            </a:r>
            <a:endParaRPr lang="en-GB" dirty="0">
              <a:solidFill>
                <a:prstClr val="white"/>
              </a:solidFill>
            </a:endParaRPr>
          </a:p>
          <a:p>
            <a:r>
              <a:rPr lang="en-GB" dirty="0" smtClean="0">
                <a:solidFill>
                  <a:prstClr val="white"/>
                </a:solidFill>
              </a:rPr>
              <a:t>Ede</a:t>
            </a:r>
          </a:p>
          <a:p>
            <a:r>
              <a:rPr lang="en-GB" dirty="0" smtClean="0">
                <a:solidFill>
                  <a:prstClr val="white"/>
                </a:solidFill>
              </a:rPr>
              <a:t>Calibration ,</a:t>
            </a:r>
          </a:p>
          <a:p>
            <a:r>
              <a:rPr lang="en-GB" dirty="0" smtClean="0">
                <a:solidFill>
                  <a:prstClr val="white"/>
                </a:solidFill>
              </a:rPr>
              <a:t> Certification, Inspection </a:t>
            </a:r>
            <a:endParaRPr lang="en-GB" dirty="0">
              <a:solidFill>
                <a:prstClr val="white"/>
              </a:solidFill>
            </a:endParaRPr>
          </a:p>
        </p:txBody>
      </p:sp>
      <p:cxnSp>
        <p:nvCxnSpPr>
          <p:cNvPr id="43" name="Straight Arrow Connector 42"/>
          <p:cNvCxnSpPr>
            <a:stCxn id="39" idx="3"/>
            <a:endCxn id="12" idx="1"/>
          </p:cNvCxnSpPr>
          <p:nvPr/>
        </p:nvCxnSpPr>
        <p:spPr>
          <a:xfrm flipV="1">
            <a:off x="2915816" y="1884592"/>
            <a:ext cx="576063" cy="2068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9" idx="3"/>
            <a:endCxn id="32" idx="1"/>
          </p:cNvCxnSpPr>
          <p:nvPr/>
        </p:nvCxnSpPr>
        <p:spPr>
          <a:xfrm flipV="1">
            <a:off x="2915816" y="2726480"/>
            <a:ext cx="576063" cy="122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9" idx="3"/>
          </p:cNvCxnSpPr>
          <p:nvPr/>
        </p:nvCxnSpPr>
        <p:spPr>
          <a:xfrm>
            <a:off x="2915816" y="3952847"/>
            <a:ext cx="751652" cy="640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9" idx="3"/>
          </p:cNvCxnSpPr>
          <p:nvPr/>
        </p:nvCxnSpPr>
        <p:spPr>
          <a:xfrm flipV="1">
            <a:off x="2915816" y="3781175"/>
            <a:ext cx="751652" cy="171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9" idx="3"/>
            <a:endCxn id="35" idx="1"/>
          </p:cNvCxnSpPr>
          <p:nvPr/>
        </p:nvCxnSpPr>
        <p:spPr>
          <a:xfrm>
            <a:off x="2915816" y="3952847"/>
            <a:ext cx="564809" cy="1754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5902024" y="1647017"/>
            <a:ext cx="2088232" cy="541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prstClr val="white"/>
                </a:solidFill>
              </a:rPr>
              <a:t> </a:t>
            </a:r>
            <a:r>
              <a:rPr lang="en-GB" sz="1200" dirty="0" smtClean="0">
                <a:solidFill>
                  <a:prstClr val="white"/>
                </a:solidFill>
              </a:rPr>
              <a:t>    </a:t>
            </a:r>
            <a:r>
              <a:rPr lang="en-GB" sz="1200" dirty="0" smtClean="0">
                <a:solidFill>
                  <a:schemeClr val="accent5">
                    <a:lumMod val="10000"/>
                  </a:schemeClr>
                </a:solidFill>
              </a:rPr>
              <a:t>Agro food and agriculture</a:t>
            </a:r>
          </a:p>
          <a:p>
            <a:r>
              <a:rPr lang="en-GB" sz="1200" dirty="0" smtClean="0">
                <a:solidFill>
                  <a:schemeClr val="accent5">
                    <a:lumMod val="10000"/>
                  </a:schemeClr>
                </a:solidFill>
              </a:rPr>
              <a:t>     programmes of CAADP &amp; </a:t>
            </a:r>
          </a:p>
          <a:p>
            <a:r>
              <a:rPr lang="en-GB" sz="1200" dirty="0" smtClean="0">
                <a:solidFill>
                  <a:schemeClr val="accent5">
                    <a:lumMod val="10000"/>
                  </a:schemeClr>
                </a:solidFill>
              </a:rPr>
              <a:t>     3ADI</a:t>
            </a:r>
            <a:endParaRPr lang="en-GB" sz="1200" dirty="0">
              <a:solidFill>
                <a:schemeClr val="accent5">
                  <a:lumMod val="10000"/>
                </a:schemeClr>
              </a:solidFill>
            </a:endParaRPr>
          </a:p>
        </p:txBody>
      </p:sp>
      <p:sp>
        <p:nvSpPr>
          <p:cNvPr id="58" name="Rectangle 57"/>
          <p:cNvSpPr/>
          <p:nvPr/>
        </p:nvSpPr>
        <p:spPr>
          <a:xfrm>
            <a:off x="5868144" y="2354346"/>
            <a:ext cx="2088232" cy="760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prstClr val="white"/>
                </a:solidFill>
              </a:rPr>
              <a:t>       </a:t>
            </a:r>
            <a:r>
              <a:rPr lang="en-GB" sz="1200" dirty="0" smtClean="0">
                <a:solidFill>
                  <a:schemeClr val="accent5">
                    <a:lumMod val="10000"/>
                  </a:schemeClr>
                </a:solidFill>
              </a:rPr>
              <a:t>Power sector (generation)</a:t>
            </a:r>
          </a:p>
          <a:p>
            <a:r>
              <a:rPr lang="en-GB" sz="1200" dirty="0" smtClean="0">
                <a:solidFill>
                  <a:schemeClr val="accent5">
                    <a:lumMod val="10000"/>
                  </a:schemeClr>
                </a:solidFill>
              </a:rPr>
              <a:t>       Power trade </a:t>
            </a:r>
          </a:p>
          <a:p>
            <a:r>
              <a:rPr lang="en-GB" sz="1200" dirty="0" smtClean="0">
                <a:solidFill>
                  <a:schemeClr val="accent5">
                    <a:lumMod val="10000"/>
                  </a:schemeClr>
                </a:solidFill>
              </a:rPr>
              <a:t>       Renewable energy</a:t>
            </a:r>
            <a:endParaRPr lang="en-GB" sz="1200" dirty="0">
              <a:solidFill>
                <a:schemeClr val="accent5">
                  <a:lumMod val="10000"/>
                </a:schemeClr>
              </a:solidFill>
            </a:endParaRPr>
          </a:p>
        </p:txBody>
      </p:sp>
      <p:sp>
        <p:nvSpPr>
          <p:cNvPr id="59" name="Rectangle 58"/>
          <p:cNvSpPr/>
          <p:nvPr/>
        </p:nvSpPr>
        <p:spPr>
          <a:xfrm>
            <a:off x="5836716" y="3244335"/>
            <a:ext cx="2088232" cy="910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prstClr val="white"/>
                </a:solidFill>
              </a:rPr>
              <a:t> </a:t>
            </a:r>
            <a:r>
              <a:rPr lang="en-GB" sz="1200" dirty="0" smtClean="0">
                <a:solidFill>
                  <a:prstClr val="white"/>
                </a:solidFill>
              </a:rPr>
              <a:t>         </a:t>
            </a:r>
          </a:p>
          <a:p>
            <a:r>
              <a:rPr lang="en-GB" sz="1200" dirty="0">
                <a:solidFill>
                  <a:prstClr val="white"/>
                </a:solidFill>
              </a:rPr>
              <a:t> </a:t>
            </a:r>
            <a:r>
              <a:rPr lang="en-GB" sz="1200" dirty="0" smtClean="0">
                <a:solidFill>
                  <a:prstClr val="white"/>
                </a:solidFill>
              </a:rPr>
              <a:t>       </a:t>
            </a:r>
            <a:r>
              <a:rPr lang="en-GB" sz="1200" dirty="0" smtClean="0">
                <a:solidFill>
                  <a:schemeClr val="accent5">
                    <a:lumMod val="10000"/>
                  </a:schemeClr>
                </a:solidFill>
              </a:rPr>
              <a:t>Mining Industry</a:t>
            </a:r>
          </a:p>
          <a:p>
            <a:r>
              <a:rPr lang="en-GB" sz="1200" dirty="0" smtClean="0">
                <a:solidFill>
                  <a:schemeClr val="accent5">
                    <a:lumMod val="10000"/>
                  </a:schemeClr>
                </a:solidFill>
              </a:rPr>
              <a:t>        Air &amp; water quality</a:t>
            </a:r>
          </a:p>
          <a:p>
            <a:r>
              <a:rPr lang="en-GB" sz="1200" dirty="0" smtClean="0">
                <a:solidFill>
                  <a:schemeClr val="accent5">
                    <a:lumMod val="10000"/>
                  </a:schemeClr>
                </a:solidFill>
              </a:rPr>
              <a:t>        Land </a:t>
            </a:r>
            <a:r>
              <a:rPr lang="en-GB" sz="1200" dirty="0">
                <a:solidFill>
                  <a:schemeClr val="accent5">
                    <a:lumMod val="10000"/>
                  </a:schemeClr>
                </a:solidFill>
              </a:rPr>
              <a:t>use </a:t>
            </a:r>
          </a:p>
          <a:p>
            <a:r>
              <a:rPr lang="en-GB" sz="1200" dirty="0" smtClean="0">
                <a:solidFill>
                  <a:schemeClr val="accent5">
                    <a:lumMod val="10000"/>
                  </a:schemeClr>
                </a:solidFill>
              </a:rPr>
              <a:t>        Climate Change</a:t>
            </a:r>
            <a:endParaRPr lang="en-GB" sz="1200" dirty="0">
              <a:solidFill>
                <a:schemeClr val="accent5">
                  <a:lumMod val="10000"/>
                </a:schemeClr>
              </a:solidFill>
            </a:endParaRPr>
          </a:p>
        </p:txBody>
      </p:sp>
      <p:sp>
        <p:nvSpPr>
          <p:cNvPr id="60" name="Rectangle 59"/>
          <p:cNvSpPr/>
          <p:nvPr/>
        </p:nvSpPr>
        <p:spPr>
          <a:xfrm>
            <a:off x="5821002" y="4388908"/>
            <a:ext cx="2119660" cy="69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chemeClr val="accent5">
                    <a:lumMod val="10000"/>
                  </a:schemeClr>
                </a:solidFill>
              </a:rPr>
              <a:t>        Pharmaceutical Industry</a:t>
            </a:r>
          </a:p>
          <a:p>
            <a:r>
              <a:rPr lang="en-GB" sz="1200" dirty="0" smtClean="0">
                <a:solidFill>
                  <a:schemeClr val="accent5">
                    <a:lumMod val="10000"/>
                  </a:schemeClr>
                </a:solidFill>
              </a:rPr>
              <a:t>        Traditional Medicine </a:t>
            </a:r>
          </a:p>
          <a:p>
            <a:r>
              <a:rPr lang="en-GB" sz="1200" dirty="0" smtClean="0">
                <a:solidFill>
                  <a:schemeClr val="accent5">
                    <a:lumMod val="10000"/>
                  </a:schemeClr>
                </a:solidFill>
              </a:rPr>
              <a:t>        Medical  devices </a:t>
            </a:r>
            <a:endParaRPr lang="en-GB" sz="1200" dirty="0">
              <a:solidFill>
                <a:schemeClr val="accent5">
                  <a:lumMod val="10000"/>
                </a:schemeClr>
              </a:solidFill>
            </a:endParaRPr>
          </a:p>
        </p:txBody>
      </p:sp>
      <p:sp>
        <p:nvSpPr>
          <p:cNvPr id="61" name="Rectangle 60"/>
          <p:cNvSpPr/>
          <p:nvPr/>
        </p:nvSpPr>
        <p:spPr>
          <a:xfrm>
            <a:off x="5828144" y="5202916"/>
            <a:ext cx="211966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prstClr val="white"/>
                </a:solidFill>
              </a:rPr>
              <a:t>       </a:t>
            </a:r>
            <a:r>
              <a:rPr lang="en-GB" sz="1200" dirty="0" smtClean="0">
                <a:solidFill>
                  <a:schemeClr val="accent5">
                    <a:lumMod val="10000"/>
                  </a:schemeClr>
                </a:solidFill>
              </a:rPr>
              <a:t>Support to SMEs</a:t>
            </a:r>
          </a:p>
          <a:p>
            <a:r>
              <a:rPr lang="en-GB" sz="1200" dirty="0" smtClean="0">
                <a:solidFill>
                  <a:schemeClr val="accent5">
                    <a:lumMod val="10000"/>
                  </a:schemeClr>
                </a:solidFill>
              </a:rPr>
              <a:t>       Reduction of Trade barriers </a:t>
            </a:r>
          </a:p>
          <a:p>
            <a:r>
              <a:rPr lang="en-GB" sz="1200" dirty="0" smtClean="0">
                <a:solidFill>
                  <a:schemeClr val="accent5">
                    <a:lumMod val="10000"/>
                  </a:schemeClr>
                </a:solidFill>
              </a:rPr>
              <a:t>       Africa Trade Support Web </a:t>
            </a:r>
          </a:p>
          <a:p>
            <a:r>
              <a:rPr lang="en-GB" sz="1200" dirty="0" smtClean="0">
                <a:solidFill>
                  <a:schemeClr val="accent5">
                    <a:lumMod val="10000"/>
                  </a:schemeClr>
                </a:solidFill>
              </a:rPr>
              <a:t>       Portal      </a:t>
            </a:r>
          </a:p>
          <a:p>
            <a:r>
              <a:rPr lang="en-GB" sz="1200" dirty="0" smtClean="0">
                <a:solidFill>
                  <a:schemeClr val="accent5">
                    <a:lumMod val="10000"/>
                  </a:schemeClr>
                </a:solidFill>
              </a:rPr>
              <a:t>       Awareness &amp; Education     </a:t>
            </a:r>
            <a:endParaRPr lang="en-GB" sz="1200" dirty="0">
              <a:solidFill>
                <a:schemeClr val="accent5">
                  <a:lumMod val="10000"/>
                </a:schemeClr>
              </a:solidFill>
            </a:endParaRPr>
          </a:p>
        </p:txBody>
      </p:sp>
      <p:sp>
        <p:nvSpPr>
          <p:cNvPr id="62" name="Right Arrow 61"/>
          <p:cNvSpPr/>
          <p:nvPr/>
        </p:nvSpPr>
        <p:spPr>
          <a:xfrm>
            <a:off x="5384260" y="1694665"/>
            <a:ext cx="720080" cy="403074"/>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1" name="Picture 70"/>
          <p:cNvPicPr>
            <a:picLocks noChangeAspect="1"/>
          </p:cNvPicPr>
          <p:nvPr/>
        </p:nvPicPr>
        <p:blipFill>
          <a:blip r:embed="rId3"/>
          <a:stretch>
            <a:fillRect/>
          </a:stretch>
        </p:blipFill>
        <p:spPr>
          <a:xfrm>
            <a:off x="5384260" y="2519480"/>
            <a:ext cx="702272" cy="463336"/>
          </a:xfrm>
          <a:prstGeom prst="rect">
            <a:avLst/>
          </a:prstGeom>
        </p:spPr>
      </p:pic>
      <p:pic>
        <p:nvPicPr>
          <p:cNvPr id="72" name="Picture 71"/>
          <p:cNvPicPr>
            <a:picLocks noChangeAspect="1"/>
          </p:cNvPicPr>
          <p:nvPr/>
        </p:nvPicPr>
        <p:blipFill>
          <a:blip r:embed="rId3"/>
          <a:stretch>
            <a:fillRect/>
          </a:stretch>
        </p:blipFill>
        <p:spPr>
          <a:xfrm>
            <a:off x="5364088" y="3471205"/>
            <a:ext cx="694058" cy="463336"/>
          </a:xfrm>
          <a:prstGeom prst="rect">
            <a:avLst/>
          </a:prstGeom>
        </p:spPr>
      </p:pic>
      <p:pic>
        <p:nvPicPr>
          <p:cNvPr id="73" name="Picture 72"/>
          <p:cNvPicPr>
            <a:picLocks noChangeAspect="1"/>
          </p:cNvPicPr>
          <p:nvPr/>
        </p:nvPicPr>
        <p:blipFill>
          <a:blip r:embed="rId3"/>
          <a:stretch>
            <a:fillRect/>
          </a:stretch>
        </p:blipFill>
        <p:spPr>
          <a:xfrm>
            <a:off x="5364088" y="4550792"/>
            <a:ext cx="680206" cy="463336"/>
          </a:xfrm>
          <a:prstGeom prst="rect">
            <a:avLst/>
          </a:prstGeom>
        </p:spPr>
      </p:pic>
      <p:pic>
        <p:nvPicPr>
          <p:cNvPr id="74" name="Picture 73"/>
          <p:cNvPicPr>
            <a:picLocks noChangeAspect="1"/>
          </p:cNvPicPr>
          <p:nvPr/>
        </p:nvPicPr>
        <p:blipFill>
          <a:blip r:embed="rId3"/>
          <a:stretch>
            <a:fillRect/>
          </a:stretch>
        </p:blipFill>
        <p:spPr>
          <a:xfrm>
            <a:off x="5384260" y="5469767"/>
            <a:ext cx="660034" cy="463336"/>
          </a:xfrm>
          <a:prstGeom prst="rect">
            <a:avLst/>
          </a:prstGeom>
        </p:spPr>
      </p:pic>
    </p:spTree>
    <p:extLst>
      <p:ext uri="{BB962C8B-B14F-4D97-AF65-F5344CB8AC3E}">
        <p14:creationId xmlns:p14="http://schemas.microsoft.com/office/powerpoint/2010/main" val="2949977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Contribution to the Trade facilitation</a:t>
            </a:r>
            <a:endParaRPr lang="en-GB" dirty="0"/>
          </a:p>
        </p:txBody>
      </p:sp>
      <p:sp>
        <p:nvSpPr>
          <p:cNvPr id="3" name="Content Placeholder 2"/>
          <p:cNvSpPr>
            <a:spLocks noGrp="1"/>
          </p:cNvSpPr>
          <p:nvPr>
            <p:ph idx="1"/>
          </p:nvPr>
        </p:nvSpPr>
        <p:spPr/>
        <p:txBody>
          <a:bodyPr/>
          <a:lstStyle/>
          <a:p>
            <a:r>
              <a:rPr lang="en-GB" dirty="0"/>
              <a:t> </a:t>
            </a:r>
            <a:endParaRPr lang="en-GB" dirty="0" smtClean="0"/>
          </a:p>
          <a:p>
            <a:pPr marL="457200" indent="-457200">
              <a:buAutoNum type="arabicPeriod"/>
            </a:pPr>
            <a:r>
              <a:rPr lang="en-GB" dirty="0" smtClean="0"/>
              <a:t>Reduction of Technical Barriers to Trade</a:t>
            </a:r>
          </a:p>
          <a:p>
            <a:pPr marL="457200" indent="-457200">
              <a:buAutoNum type="arabicPeriod"/>
            </a:pPr>
            <a:r>
              <a:rPr lang="en-GB" dirty="0" smtClean="0"/>
              <a:t>Improve the quality of life </a:t>
            </a:r>
          </a:p>
          <a:p>
            <a:pPr marL="457200" indent="-457200">
              <a:buAutoNum type="arabicPeriod"/>
            </a:pPr>
            <a:r>
              <a:rPr lang="en-GB" dirty="0" smtClean="0"/>
              <a:t>Inter- connectivity – Power Trade </a:t>
            </a:r>
          </a:p>
          <a:p>
            <a:endParaRPr lang="en-GB" dirty="0" smtClean="0"/>
          </a:p>
          <a:p>
            <a:r>
              <a:rPr lang="en-GB" dirty="0" smtClean="0"/>
              <a:t>	</a:t>
            </a:r>
            <a:endParaRPr lang="en-GB" dirty="0"/>
          </a:p>
        </p:txBody>
      </p:sp>
    </p:spTree>
    <p:extLst>
      <p:ext uri="{BB962C8B-B14F-4D97-AF65-F5344CB8AC3E}">
        <p14:creationId xmlns:p14="http://schemas.microsoft.com/office/powerpoint/2010/main" val="1325334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Bitmap in SANAS Worl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Grp="1" noChangeArrowheads="1"/>
          </p:cNvSpPr>
          <p:nvPr>
            <p:ph type="ctrTitle"/>
          </p:nvPr>
        </p:nvSpPr>
        <p:spPr>
          <a:xfrm>
            <a:off x="467544" y="1124744"/>
            <a:ext cx="7772400" cy="1470025"/>
          </a:xfrm>
        </p:spPr>
        <p:txBody>
          <a:bodyPr/>
          <a:lstStyle/>
          <a:p>
            <a:pPr algn="ctr" eaLnBrk="1" hangingPunct="1">
              <a:defRPr/>
            </a:pPr>
            <a:r>
              <a:rPr lang="en-ZA" sz="6000" b="1" dirty="0" smtClean="0">
                <a:solidFill>
                  <a:srgbClr val="FF0000"/>
                </a:solidFill>
                <a:effectLst>
                  <a:outerShdw blurRad="38100" dist="38100" dir="2700000" algn="tl">
                    <a:srgbClr val="000000">
                      <a:alpha val="43137"/>
                    </a:srgbClr>
                  </a:outerShdw>
                </a:effectLst>
              </a:rPr>
              <a:t>Thank you</a:t>
            </a:r>
            <a:r>
              <a:rPr lang="en-ZA" b="1" dirty="0" smtClean="0">
                <a:effectLst>
                  <a:outerShdw blurRad="38100" dist="38100" dir="2700000" algn="tl">
                    <a:srgbClr val="000000">
                      <a:alpha val="43137"/>
                    </a:srgbClr>
                  </a:outerShdw>
                </a:effectLst>
              </a:rPr>
              <a:t> </a:t>
            </a:r>
            <a:endParaRPr lang="en-GB" b="1" dirty="0" smtClean="0">
              <a:effectLst>
                <a:outerShdw blurRad="38100" dist="38100" dir="2700000" algn="tl">
                  <a:srgbClr val="000000">
                    <a:alpha val="43137"/>
                  </a:srgbClr>
                </a:outerShdw>
              </a:effectLst>
            </a:endParaRPr>
          </a:p>
        </p:txBody>
      </p:sp>
      <p:sp>
        <p:nvSpPr>
          <p:cNvPr id="69636" name="Rectangle 7"/>
          <p:cNvSpPr>
            <a:spLocks noGrp="1" noChangeArrowheads="1"/>
          </p:cNvSpPr>
          <p:nvPr>
            <p:ph type="subTitle" idx="1"/>
          </p:nvPr>
        </p:nvSpPr>
        <p:spPr>
          <a:xfrm>
            <a:off x="1259632" y="2661964"/>
            <a:ext cx="6400800" cy="2135188"/>
          </a:xfrm>
        </p:spPr>
        <p:txBody>
          <a:bodyPr/>
          <a:lstStyle/>
          <a:p>
            <a:pPr eaLnBrk="1" hangingPunct="1">
              <a:lnSpc>
                <a:spcPct val="80000"/>
              </a:lnSpc>
            </a:pPr>
            <a:endParaRPr lang="en-ZA" sz="1800" b="1" dirty="0" smtClean="0"/>
          </a:p>
          <a:p>
            <a:pPr eaLnBrk="1" hangingPunct="1">
              <a:lnSpc>
                <a:spcPct val="80000"/>
              </a:lnSpc>
            </a:pPr>
            <a:r>
              <a:rPr lang="en-ZA" sz="1800" b="1" dirty="0" smtClean="0"/>
              <a:t>AFRAC &amp; SADCA Secretariat</a:t>
            </a:r>
          </a:p>
          <a:p>
            <a:pPr eaLnBrk="1" hangingPunct="1">
              <a:lnSpc>
                <a:spcPct val="80000"/>
              </a:lnSpc>
            </a:pPr>
            <a:r>
              <a:rPr lang="en-ZA" sz="1800" dirty="0" smtClean="0"/>
              <a:t>Ms Nonhlanhla Halimana</a:t>
            </a:r>
          </a:p>
          <a:p>
            <a:pPr eaLnBrk="1" hangingPunct="1">
              <a:lnSpc>
                <a:spcPct val="80000"/>
              </a:lnSpc>
            </a:pPr>
            <a:r>
              <a:rPr lang="en-ZA" sz="1800" dirty="0" smtClean="0"/>
              <a:t>+27 12 394 3760</a:t>
            </a:r>
          </a:p>
          <a:p>
            <a:pPr eaLnBrk="1" hangingPunct="1">
              <a:lnSpc>
                <a:spcPct val="80000"/>
              </a:lnSpc>
            </a:pPr>
            <a:r>
              <a:rPr lang="en-ZA" sz="1800" dirty="0" smtClean="0"/>
              <a:t>nonhlanhlah@sanas.co.za</a:t>
            </a:r>
          </a:p>
          <a:p>
            <a:pPr eaLnBrk="1" hangingPunct="1">
              <a:lnSpc>
                <a:spcPct val="80000"/>
              </a:lnSpc>
            </a:pPr>
            <a:endParaRPr lang="en-GB" sz="1800" dirty="0" smtClean="0"/>
          </a:p>
        </p:txBody>
      </p:sp>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l="2940" t="13428" r="12035"/>
          <a:stretch>
            <a:fillRect/>
          </a:stretch>
        </p:blipFill>
        <p:spPr bwMode="auto">
          <a:xfrm>
            <a:off x="1160696" y="4797152"/>
            <a:ext cx="6219615" cy="1446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907003"/>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itmap in SANAS Worl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a:xfrm>
            <a:off x="468313" y="811213"/>
            <a:ext cx="8229600" cy="1143000"/>
          </a:xfrm>
        </p:spPr>
        <p:txBody>
          <a:bodyPr/>
          <a:lstStyle/>
          <a:p>
            <a:pPr eaLnBrk="1" hangingPunct="1">
              <a:defRPr/>
            </a:pPr>
            <a:r>
              <a:rPr lang="en-US" b="1" dirty="0" smtClean="0">
                <a:solidFill>
                  <a:srgbClr val="FF3300"/>
                </a:solidFill>
                <a:effectLst>
                  <a:outerShdw blurRad="38100" dist="38100" dir="2700000" algn="tl">
                    <a:srgbClr val="000000">
                      <a:alpha val="43137"/>
                    </a:srgbClr>
                  </a:outerShdw>
                </a:effectLst>
              </a:rPr>
              <a:t>Content</a:t>
            </a:r>
            <a:r>
              <a:rPr lang="en-US" dirty="0" smtClean="0"/>
              <a:t> </a:t>
            </a:r>
          </a:p>
        </p:txBody>
      </p:sp>
      <p:sp>
        <p:nvSpPr>
          <p:cNvPr id="52228" name="Rectangle 4"/>
          <p:cNvSpPr>
            <a:spLocks noGrp="1" noChangeArrowheads="1"/>
          </p:cNvSpPr>
          <p:nvPr>
            <p:ph type="body" idx="1"/>
          </p:nvPr>
        </p:nvSpPr>
        <p:spPr>
          <a:xfrm>
            <a:off x="611560" y="2564904"/>
            <a:ext cx="8229600" cy="3024188"/>
          </a:xfrm>
        </p:spPr>
        <p:txBody>
          <a:bodyPr/>
          <a:lstStyle/>
          <a:p>
            <a:pPr eaLnBrk="1" hangingPunct="1"/>
            <a:r>
              <a:rPr lang="en-US" sz="2400" b="1" dirty="0" smtClean="0">
                <a:latin typeface="Arial Narrow" pitchFamily="34" charset="0"/>
                <a:cs typeface="Times New Roman" pitchFamily="18" charset="0"/>
              </a:rPr>
              <a:t>Overview of Accreditation Bodies</a:t>
            </a:r>
          </a:p>
          <a:p>
            <a:pPr eaLnBrk="1" hangingPunct="1"/>
            <a:r>
              <a:rPr lang="en-US" sz="2400" b="1" dirty="0" smtClean="0">
                <a:latin typeface="Arial Narrow" pitchFamily="34" charset="0"/>
                <a:cs typeface="Times New Roman" pitchFamily="18" charset="0"/>
              </a:rPr>
              <a:t>African Accreditation Cooperation</a:t>
            </a:r>
          </a:p>
          <a:p>
            <a:pPr eaLnBrk="1" hangingPunct="1"/>
            <a:r>
              <a:rPr lang="en-US" sz="2400" b="1" dirty="0" smtClean="0">
                <a:latin typeface="Arial Narrow" pitchFamily="34" charset="0"/>
                <a:cs typeface="Times New Roman" pitchFamily="18" charset="0"/>
              </a:rPr>
              <a:t>Pan African Quality Infrastructure (PAQI)</a:t>
            </a:r>
          </a:p>
          <a:p>
            <a:r>
              <a:rPr lang="en-ZA" sz="2000" b="1" dirty="0" smtClean="0"/>
              <a:t>African Quality Infrastructure Global Link</a:t>
            </a:r>
            <a:endParaRPr lang="en-US" sz="2400" b="1" dirty="0" smtClean="0">
              <a:latin typeface="Arial Narrow" pitchFamily="34" charset="0"/>
              <a:cs typeface="Times New Roman" pitchFamily="18" charset="0"/>
            </a:endParaRPr>
          </a:p>
          <a:p>
            <a:pPr eaLnBrk="1" hangingPunct="1"/>
            <a:r>
              <a:rPr lang="en-US" sz="2400" b="1" dirty="0" smtClean="0">
                <a:latin typeface="Arial Narrow" pitchFamily="34" charset="0"/>
                <a:cs typeface="Times New Roman" pitchFamily="18" charset="0"/>
              </a:rPr>
              <a:t>Conclusion</a:t>
            </a:r>
          </a:p>
          <a:p>
            <a:pPr eaLnBrk="1" hangingPunct="1">
              <a:buFontTx/>
              <a:buNone/>
            </a:pPr>
            <a:endParaRPr lang="en-US" sz="1400" i="1" dirty="0" smtClean="0">
              <a:latin typeface="Arial Narrow" pitchFamily="34" charset="0"/>
              <a:cs typeface="Times New Roman" pitchFamily="18" charset="0"/>
            </a:endParaRPr>
          </a:p>
        </p:txBody>
      </p:sp>
      <p:pic>
        <p:nvPicPr>
          <p:cNvPr id="52229" name="Picture 6" descr="AFRAC low res 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7569" y="0"/>
            <a:ext cx="2196431" cy="829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63815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UNBROKEN CHAIN OF TRUST</a:t>
            </a:r>
            <a:endParaRPr lang="de-DE" dirty="0"/>
          </a:p>
        </p:txBody>
      </p:sp>
      <p:pic>
        <p:nvPicPr>
          <p:cNvPr id="4" name="Picture 2" descr="C:\Users\Martin Kaiser\AppData\Local\Temp\Prozess1neu.png"/>
          <p:cNvPicPr>
            <a:picLocks noGrp="1" noChangeAspect="1" noChangeArrowheads="1"/>
          </p:cNvPicPr>
          <p:nvPr>
            <p:ph idx="1"/>
          </p:nvPr>
        </p:nvPicPr>
        <p:blipFill>
          <a:blip r:embed="rId3" cstate="print"/>
          <a:srcRect/>
          <a:stretch>
            <a:fillRect/>
          </a:stretch>
        </p:blipFill>
        <p:spPr bwMode="auto">
          <a:xfrm>
            <a:off x="1096791" y="2339975"/>
            <a:ext cx="6097931" cy="36099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463" y="4156075"/>
            <a:ext cx="7388225" cy="1473200"/>
          </a:xfrm>
          <a:prstGeom prst="rect">
            <a:avLst/>
          </a:prstGeom>
          <a:ln w="38100">
            <a:prstDash val="sysDot"/>
          </a:ln>
        </p:spPr>
        <p:style>
          <a:lnRef idx="2">
            <a:schemeClr val="accent6"/>
          </a:lnRef>
          <a:fillRef idx="1">
            <a:schemeClr val="lt1"/>
          </a:fillRef>
          <a:effectRef idx="0">
            <a:schemeClr val="accent6"/>
          </a:effectRef>
          <a:fontRef idx="minor">
            <a:schemeClr val="dk1"/>
          </a:fontRef>
        </p:style>
        <p:txBody>
          <a:bodyPr/>
          <a:lstStyle/>
          <a:p>
            <a:pPr fontAlgn="auto">
              <a:spcBef>
                <a:spcPts val="0"/>
              </a:spcBef>
              <a:spcAft>
                <a:spcPts val="0"/>
              </a:spcAft>
              <a:defRPr/>
            </a:pPr>
            <a:r>
              <a:rPr lang="en-ZA" sz="1400" b="1" dirty="0"/>
              <a:t>NATIONAL </a:t>
            </a:r>
          </a:p>
          <a:p>
            <a:pPr fontAlgn="auto">
              <a:spcBef>
                <a:spcPts val="0"/>
              </a:spcBef>
              <a:spcAft>
                <a:spcPts val="0"/>
              </a:spcAft>
              <a:defRPr/>
            </a:pPr>
            <a:r>
              <a:rPr lang="en-ZA" sz="1400" b="1" dirty="0"/>
              <a:t>ACCREDITATION </a:t>
            </a:r>
          </a:p>
          <a:p>
            <a:pPr fontAlgn="auto">
              <a:spcBef>
                <a:spcPts val="0"/>
              </a:spcBef>
              <a:spcAft>
                <a:spcPts val="0"/>
              </a:spcAft>
              <a:defRPr/>
            </a:pPr>
            <a:r>
              <a:rPr lang="en-ZA" sz="1400" b="1" dirty="0"/>
              <a:t>BODIES</a:t>
            </a:r>
          </a:p>
        </p:txBody>
      </p:sp>
      <p:sp>
        <p:nvSpPr>
          <p:cNvPr id="5" name="Right Arrow 4"/>
          <p:cNvSpPr/>
          <p:nvPr/>
        </p:nvSpPr>
        <p:spPr>
          <a:xfrm rot="5400000" flipH="1">
            <a:off x="5144294" y="2640806"/>
            <a:ext cx="3679825" cy="3603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A"/>
          </a:p>
        </p:txBody>
      </p:sp>
      <p:sp>
        <p:nvSpPr>
          <p:cNvPr id="6" name="Rectangle 5"/>
          <p:cNvSpPr/>
          <p:nvPr/>
        </p:nvSpPr>
        <p:spPr>
          <a:xfrm>
            <a:off x="7685088" y="3919538"/>
            <a:ext cx="1382712" cy="170973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r" fontAlgn="auto">
              <a:spcBef>
                <a:spcPts val="0"/>
              </a:spcBef>
              <a:spcAft>
                <a:spcPts val="0"/>
              </a:spcAft>
              <a:defRPr/>
            </a:pPr>
            <a:r>
              <a:rPr lang="en-ZA" sz="1200" b="1" dirty="0">
                <a:solidFill>
                  <a:schemeClr val="tx1"/>
                </a:solidFill>
              </a:rPr>
              <a:t>MULTI-ECONOMY </a:t>
            </a:r>
          </a:p>
          <a:p>
            <a:pPr algn="r" fontAlgn="auto">
              <a:spcBef>
                <a:spcPts val="0"/>
              </a:spcBef>
              <a:spcAft>
                <a:spcPts val="0"/>
              </a:spcAft>
              <a:defRPr/>
            </a:pPr>
            <a:r>
              <a:rPr lang="en-ZA" sz="1200" b="1" dirty="0">
                <a:solidFill>
                  <a:schemeClr val="tx1"/>
                </a:solidFill>
              </a:rPr>
              <a:t>ACCREDITATION</a:t>
            </a:r>
          </a:p>
          <a:p>
            <a:pPr algn="r" fontAlgn="auto">
              <a:spcBef>
                <a:spcPts val="0"/>
              </a:spcBef>
              <a:spcAft>
                <a:spcPts val="0"/>
              </a:spcAft>
              <a:defRPr/>
            </a:pPr>
            <a:r>
              <a:rPr lang="en-ZA" sz="1200" b="1" dirty="0">
                <a:solidFill>
                  <a:schemeClr val="tx1"/>
                </a:solidFill>
              </a:rPr>
              <a:t>BODY</a:t>
            </a:r>
          </a:p>
        </p:txBody>
      </p:sp>
      <p:sp>
        <p:nvSpPr>
          <p:cNvPr id="7" name="Right Arrow 6"/>
          <p:cNvSpPr/>
          <p:nvPr/>
        </p:nvSpPr>
        <p:spPr>
          <a:xfrm rot="5400000" flipH="1">
            <a:off x="2887663" y="2627312"/>
            <a:ext cx="3679825" cy="34607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A"/>
          </a:p>
        </p:txBody>
      </p:sp>
      <p:sp>
        <p:nvSpPr>
          <p:cNvPr id="8" name="Right Arrow 7"/>
          <p:cNvSpPr/>
          <p:nvPr/>
        </p:nvSpPr>
        <p:spPr>
          <a:xfrm rot="5400000" flipH="1">
            <a:off x="-246062" y="2624137"/>
            <a:ext cx="3638550" cy="3111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smtClean="0"/>
          </a:p>
          <a:p>
            <a:pPr algn="ctr" fontAlgn="auto">
              <a:spcBef>
                <a:spcPts val="0"/>
              </a:spcBef>
              <a:spcAft>
                <a:spcPts val="0"/>
              </a:spcAft>
              <a:defRPr/>
            </a:pPr>
            <a:endParaRPr lang="en-ZA" dirty="0"/>
          </a:p>
          <a:p>
            <a:pPr algn="ctr" fontAlgn="auto">
              <a:spcBef>
                <a:spcPts val="0"/>
              </a:spcBef>
              <a:spcAft>
                <a:spcPts val="0"/>
              </a:spcAft>
              <a:defRPr/>
            </a:pPr>
            <a:endParaRPr lang="en-ZA" dirty="0"/>
          </a:p>
        </p:txBody>
      </p:sp>
      <p:sp>
        <p:nvSpPr>
          <p:cNvPr id="9" name="Rectangle 8"/>
          <p:cNvSpPr/>
          <p:nvPr/>
        </p:nvSpPr>
        <p:spPr>
          <a:xfrm>
            <a:off x="1141413" y="4619625"/>
            <a:ext cx="863600" cy="9144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ZA" b="1" dirty="0">
                <a:solidFill>
                  <a:schemeClr val="tx1"/>
                </a:solidFill>
                <a:effectLst>
                  <a:outerShdw blurRad="38100" dist="38100" dir="2700000" algn="tl">
                    <a:srgbClr val="000000">
                      <a:alpha val="43137"/>
                    </a:srgbClr>
                  </a:outerShdw>
                </a:effectLst>
              </a:rPr>
              <a:t>KENAS</a:t>
            </a:r>
          </a:p>
        </p:txBody>
      </p:sp>
      <p:sp>
        <p:nvSpPr>
          <p:cNvPr id="10" name="Rectangle 9"/>
          <p:cNvSpPr/>
          <p:nvPr/>
        </p:nvSpPr>
        <p:spPr>
          <a:xfrm>
            <a:off x="2185988" y="4579938"/>
            <a:ext cx="923925" cy="93821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ZA"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r>
              <a:rPr lang="en-ZA" b="1" dirty="0">
                <a:solidFill>
                  <a:schemeClr val="tx1"/>
                </a:solidFill>
                <a:effectLst>
                  <a:outerShdw blurRad="38100" dist="38100" dir="2700000" algn="tl">
                    <a:srgbClr val="000000">
                      <a:alpha val="43137"/>
                    </a:srgbClr>
                  </a:outerShdw>
                </a:effectLst>
              </a:rPr>
              <a:t>EGAC</a:t>
            </a:r>
          </a:p>
          <a:p>
            <a:pPr algn="ctr" fontAlgn="auto">
              <a:spcBef>
                <a:spcPts val="0"/>
              </a:spcBef>
              <a:spcAft>
                <a:spcPts val="0"/>
              </a:spcAft>
              <a:defRPr/>
            </a:pPr>
            <a:r>
              <a:rPr lang="en-ZA" sz="1100" b="1" dirty="0">
                <a:solidFill>
                  <a:srgbClr val="FF0000"/>
                </a:solidFill>
              </a:rPr>
              <a:t>Signatory to ILAC/IAF MRA</a:t>
            </a:r>
          </a:p>
          <a:p>
            <a:pPr algn="ctr" fontAlgn="auto">
              <a:spcBef>
                <a:spcPts val="0"/>
              </a:spcBef>
              <a:spcAft>
                <a:spcPts val="0"/>
              </a:spcAft>
              <a:defRPr/>
            </a:pPr>
            <a:endParaRPr lang="en-ZA" b="1" dirty="0">
              <a:solidFill>
                <a:schemeClr val="tx1"/>
              </a:solidFill>
              <a:effectLst>
                <a:outerShdw blurRad="38100" dist="38100" dir="2700000" algn="tl">
                  <a:srgbClr val="000000">
                    <a:alpha val="43137"/>
                  </a:srgbClr>
                </a:outerShdw>
              </a:effectLst>
            </a:endParaRPr>
          </a:p>
        </p:txBody>
      </p:sp>
      <p:sp>
        <p:nvSpPr>
          <p:cNvPr id="11" name="Rectangle 10"/>
          <p:cNvSpPr/>
          <p:nvPr/>
        </p:nvSpPr>
        <p:spPr>
          <a:xfrm>
            <a:off x="3252788" y="4619625"/>
            <a:ext cx="792162" cy="9144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ZA" b="1" dirty="0">
                <a:solidFill>
                  <a:schemeClr val="tx1"/>
                </a:solidFill>
                <a:effectLst>
                  <a:outerShdw blurRad="38100" dist="38100" dir="2700000" algn="tl">
                    <a:srgbClr val="000000">
                      <a:alpha val="43137"/>
                    </a:srgbClr>
                  </a:outerShdw>
                </a:effectLst>
              </a:rPr>
              <a:t>ENAO</a:t>
            </a:r>
          </a:p>
        </p:txBody>
      </p:sp>
      <p:sp>
        <p:nvSpPr>
          <p:cNvPr id="12" name="Rectangle 11"/>
          <p:cNvSpPr/>
          <p:nvPr/>
        </p:nvSpPr>
        <p:spPr>
          <a:xfrm>
            <a:off x="6605588" y="4645025"/>
            <a:ext cx="914400" cy="9144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ZA" b="1" dirty="0">
                <a:solidFill>
                  <a:schemeClr val="tx1"/>
                </a:solidFill>
                <a:effectLst>
                  <a:outerShdw blurRad="38100" dist="38100" dir="2700000" algn="tl">
                    <a:srgbClr val="000000">
                      <a:alpha val="43137"/>
                    </a:srgbClr>
                  </a:outerShdw>
                </a:effectLst>
              </a:rPr>
              <a:t>SANAS</a:t>
            </a:r>
          </a:p>
          <a:p>
            <a:pPr algn="ctr" fontAlgn="auto">
              <a:spcBef>
                <a:spcPts val="0"/>
              </a:spcBef>
              <a:spcAft>
                <a:spcPts val="0"/>
              </a:spcAft>
              <a:defRPr/>
            </a:pPr>
            <a:r>
              <a:rPr lang="en-ZA" sz="1100" b="1" dirty="0">
                <a:solidFill>
                  <a:srgbClr val="FF0000"/>
                </a:solidFill>
              </a:rPr>
              <a:t>Signatory to ILAC/IAF MRA</a:t>
            </a:r>
          </a:p>
        </p:txBody>
      </p:sp>
      <p:sp>
        <p:nvSpPr>
          <p:cNvPr id="13" name="Rectangle 12"/>
          <p:cNvSpPr/>
          <p:nvPr/>
        </p:nvSpPr>
        <p:spPr>
          <a:xfrm>
            <a:off x="5364163" y="4648200"/>
            <a:ext cx="1128712" cy="898525"/>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ZA" sz="1600" b="1" dirty="0">
                <a:solidFill>
                  <a:schemeClr val="tx1"/>
                </a:solidFill>
                <a:effectLst>
                  <a:outerShdw blurRad="38100" dist="38100" dir="2700000" algn="tl">
                    <a:srgbClr val="000000">
                      <a:alpha val="43137"/>
                    </a:srgbClr>
                  </a:outerShdw>
                </a:effectLst>
              </a:rPr>
              <a:t>MAURITAS</a:t>
            </a:r>
          </a:p>
        </p:txBody>
      </p:sp>
      <p:sp>
        <p:nvSpPr>
          <p:cNvPr id="14" name="Rectangle 13"/>
          <p:cNvSpPr/>
          <p:nvPr/>
        </p:nvSpPr>
        <p:spPr>
          <a:xfrm>
            <a:off x="4305300" y="4632325"/>
            <a:ext cx="914400" cy="9144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en-ZA" b="1" dirty="0">
              <a:solidFill>
                <a:schemeClr val="tx1"/>
              </a:solidFill>
              <a:effectLst>
                <a:outerShdw blurRad="38100" dist="38100" dir="2700000" algn="tl">
                  <a:srgbClr val="000000">
                    <a:alpha val="43137"/>
                  </a:srgbClr>
                </a:outerShdw>
              </a:effectLst>
            </a:endParaRPr>
          </a:p>
          <a:p>
            <a:pPr algn="ctr" fontAlgn="auto">
              <a:spcBef>
                <a:spcPts val="0"/>
              </a:spcBef>
              <a:spcAft>
                <a:spcPts val="0"/>
              </a:spcAft>
              <a:defRPr/>
            </a:pPr>
            <a:r>
              <a:rPr lang="en-ZA" b="1" dirty="0">
                <a:solidFill>
                  <a:schemeClr val="tx1"/>
                </a:solidFill>
                <a:effectLst>
                  <a:outerShdw blurRad="38100" dist="38100" dir="2700000" algn="tl">
                    <a:srgbClr val="000000">
                      <a:alpha val="43137"/>
                    </a:srgbClr>
                  </a:outerShdw>
                </a:effectLst>
              </a:rPr>
              <a:t>TUNAC</a:t>
            </a:r>
          </a:p>
          <a:p>
            <a:pPr algn="ctr" fontAlgn="auto">
              <a:spcBef>
                <a:spcPts val="0"/>
              </a:spcBef>
              <a:spcAft>
                <a:spcPts val="0"/>
              </a:spcAft>
              <a:defRPr/>
            </a:pPr>
            <a:r>
              <a:rPr lang="en-ZA" sz="1100" b="1" dirty="0">
                <a:solidFill>
                  <a:srgbClr val="FF0000"/>
                </a:solidFill>
              </a:rPr>
              <a:t>Signatory to ILAC/IAF MRA</a:t>
            </a:r>
          </a:p>
          <a:p>
            <a:pPr algn="ctr" fontAlgn="auto">
              <a:spcBef>
                <a:spcPts val="0"/>
              </a:spcBef>
              <a:spcAft>
                <a:spcPts val="0"/>
              </a:spcAft>
              <a:defRPr/>
            </a:pPr>
            <a:endParaRPr lang="en-ZA" b="1"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7753350" y="4645025"/>
            <a:ext cx="1055688" cy="914400"/>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ZA" b="1" dirty="0">
                <a:solidFill>
                  <a:schemeClr val="tx1"/>
                </a:solidFill>
                <a:effectLst>
                  <a:outerShdw blurRad="38100" dist="38100" dir="2700000" algn="tl">
                    <a:srgbClr val="000000">
                      <a:alpha val="43137"/>
                    </a:srgbClr>
                  </a:outerShdw>
                </a:effectLst>
              </a:rPr>
              <a:t>SADCAS</a:t>
            </a:r>
          </a:p>
        </p:txBody>
      </p:sp>
      <p:sp>
        <p:nvSpPr>
          <p:cNvPr id="16" name="Rectangle 15"/>
          <p:cNvSpPr/>
          <p:nvPr/>
        </p:nvSpPr>
        <p:spPr>
          <a:xfrm>
            <a:off x="577603" y="5669375"/>
            <a:ext cx="8496944" cy="609745"/>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ZA" dirty="0"/>
              <a:t>CONFORMITY ASSESSMENT BODIES</a:t>
            </a:r>
          </a:p>
        </p:txBody>
      </p:sp>
      <p:sp>
        <p:nvSpPr>
          <p:cNvPr id="17" name="Rectangle 16"/>
          <p:cNvSpPr/>
          <p:nvPr/>
        </p:nvSpPr>
        <p:spPr>
          <a:xfrm>
            <a:off x="658019" y="313007"/>
            <a:ext cx="7623175" cy="574675"/>
          </a:xfrm>
          <a:prstGeom prst="rect">
            <a:avLst/>
          </a:prstGeom>
          <a:solidFill>
            <a:schemeClr val="accent4">
              <a:lumMod val="60000"/>
              <a:lumOff val="40000"/>
            </a:schemeClr>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ZA" b="1" dirty="0">
                <a:effectLst>
                  <a:outerShdw blurRad="38100" dist="38100" dir="2700000" algn="tl">
                    <a:srgbClr val="000000">
                      <a:alpha val="43137"/>
                    </a:srgbClr>
                  </a:outerShdw>
                </a:effectLst>
              </a:rPr>
              <a:t>ILAC/IAF </a:t>
            </a:r>
          </a:p>
          <a:p>
            <a:pPr algn="ctr" fontAlgn="auto">
              <a:spcBef>
                <a:spcPts val="0"/>
              </a:spcBef>
              <a:spcAft>
                <a:spcPts val="0"/>
              </a:spcAft>
              <a:defRPr/>
            </a:pPr>
            <a:r>
              <a:rPr lang="en-ZA" b="1" dirty="0">
                <a:effectLst>
                  <a:outerShdw blurRad="38100" dist="38100" dir="2700000" algn="tl">
                    <a:srgbClr val="000000">
                      <a:alpha val="43137"/>
                    </a:srgbClr>
                  </a:outerShdw>
                </a:effectLst>
              </a:rPr>
              <a:t>MRA/MLA</a:t>
            </a:r>
          </a:p>
        </p:txBody>
      </p:sp>
      <p:cxnSp>
        <p:nvCxnSpPr>
          <p:cNvPr id="18" name="Straight Arrow Connector 17"/>
          <p:cNvCxnSpPr>
            <a:stCxn id="9" idx="2"/>
            <a:endCxn id="9" idx="2"/>
          </p:cNvCxnSpPr>
          <p:nvPr/>
        </p:nvCxnSpPr>
        <p:spPr>
          <a:xfrm>
            <a:off x="1573213" y="553402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Right Arrow 18"/>
          <p:cNvSpPr/>
          <p:nvPr/>
        </p:nvSpPr>
        <p:spPr>
          <a:xfrm rot="5400000" flipH="1">
            <a:off x="762794" y="2623343"/>
            <a:ext cx="3638550" cy="3127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A"/>
          </a:p>
        </p:txBody>
      </p:sp>
      <p:sp>
        <p:nvSpPr>
          <p:cNvPr id="20" name="Right Arrow 19"/>
          <p:cNvSpPr/>
          <p:nvPr/>
        </p:nvSpPr>
        <p:spPr>
          <a:xfrm rot="5400000" flipH="1">
            <a:off x="1832768" y="2604294"/>
            <a:ext cx="3598863" cy="3111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A"/>
          </a:p>
        </p:txBody>
      </p:sp>
      <p:sp>
        <p:nvSpPr>
          <p:cNvPr id="21" name="Right Arrow 20"/>
          <p:cNvSpPr/>
          <p:nvPr/>
        </p:nvSpPr>
        <p:spPr>
          <a:xfrm rot="5400000" flipH="1">
            <a:off x="4136231" y="2658269"/>
            <a:ext cx="3667125" cy="3127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A"/>
          </a:p>
        </p:txBody>
      </p:sp>
      <p:sp>
        <p:nvSpPr>
          <p:cNvPr id="22" name="Right Arrow 21"/>
          <p:cNvSpPr/>
          <p:nvPr/>
        </p:nvSpPr>
        <p:spPr>
          <a:xfrm rot="5400000" flipH="1">
            <a:off x="6014244" y="2605881"/>
            <a:ext cx="3622675" cy="34766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ZA"/>
          </a:p>
        </p:txBody>
      </p:sp>
      <p:sp>
        <p:nvSpPr>
          <p:cNvPr id="23" name="Rectangle 22"/>
          <p:cNvSpPr/>
          <p:nvPr/>
        </p:nvSpPr>
        <p:spPr>
          <a:xfrm>
            <a:off x="552960" y="1844824"/>
            <a:ext cx="7762723" cy="648072"/>
          </a:xfrm>
          <a:prstGeom prst="rect">
            <a:avLst/>
          </a:prstGeom>
          <a:solidFill>
            <a:schemeClr val="bg1"/>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ZA" b="1" dirty="0">
              <a:effectLst>
                <a:outerShdw blurRad="38100" dist="38100" dir="2700000" algn="tl">
                  <a:srgbClr val="000000">
                    <a:alpha val="43137"/>
                  </a:srgbClr>
                </a:outerShdw>
              </a:effectLst>
            </a:endParaRPr>
          </a:p>
        </p:txBody>
      </p:sp>
      <p:sp>
        <p:nvSpPr>
          <p:cNvPr id="24" name="Oval 23"/>
          <p:cNvSpPr/>
          <p:nvPr/>
        </p:nvSpPr>
        <p:spPr>
          <a:xfrm>
            <a:off x="8055358" y="6488321"/>
            <a:ext cx="1143364" cy="311959"/>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050" dirty="0">
                <a:solidFill>
                  <a:schemeClr val="tx1"/>
                </a:solidFill>
              </a:rPr>
              <a:t>TRADE</a:t>
            </a:r>
          </a:p>
        </p:txBody>
      </p:sp>
      <p:sp>
        <p:nvSpPr>
          <p:cNvPr id="25" name="Oval 24"/>
          <p:cNvSpPr/>
          <p:nvPr/>
        </p:nvSpPr>
        <p:spPr>
          <a:xfrm>
            <a:off x="889897" y="6416675"/>
            <a:ext cx="1366631" cy="394995"/>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100" dirty="0">
                <a:solidFill>
                  <a:schemeClr val="tx1"/>
                </a:solidFill>
              </a:rPr>
              <a:t>INDUSTRY</a:t>
            </a:r>
          </a:p>
        </p:txBody>
      </p:sp>
      <p:sp>
        <p:nvSpPr>
          <p:cNvPr id="26" name="Oval 25"/>
          <p:cNvSpPr/>
          <p:nvPr/>
        </p:nvSpPr>
        <p:spPr>
          <a:xfrm>
            <a:off x="-52214" y="6446804"/>
            <a:ext cx="1311845" cy="418913"/>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100" dirty="0">
                <a:solidFill>
                  <a:schemeClr val="tx1"/>
                </a:solidFill>
              </a:rPr>
              <a:t>COMMERCE</a:t>
            </a:r>
          </a:p>
        </p:txBody>
      </p:sp>
      <p:sp>
        <p:nvSpPr>
          <p:cNvPr id="27" name="Oval 26"/>
          <p:cNvSpPr/>
          <p:nvPr/>
        </p:nvSpPr>
        <p:spPr>
          <a:xfrm>
            <a:off x="6670769" y="6446805"/>
            <a:ext cx="1723312" cy="465244"/>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050" dirty="0">
                <a:solidFill>
                  <a:schemeClr val="tx1"/>
                </a:solidFill>
              </a:rPr>
              <a:t>RESEARCH INSTITUTIONS</a:t>
            </a:r>
          </a:p>
        </p:txBody>
      </p:sp>
      <p:sp>
        <p:nvSpPr>
          <p:cNvPr id="28" name="Oval 27"/>
          <p:cNvSpPr/>
          <p:nvPr/>
        </p:nvSpPr>
        <p:spPr>
          <a:xfrm>
            <a:off x="3496880" y="6333681"/>
            <a:ext cx="1502167" cy="524319"/>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050" dirty="0">
                <a:solidFill>
                  <a:schemeClr val="tx1"/>
                </a:solidFill>
              </a:rPr>
              <a:t>GOVERNMENT</a:t>
            </a:r>
          </a:p>
        </p:txBody>
      </p:sp>
      <p:sp>
        <p:nvSpPr>
          <p:cNvPr id="29" name="Oval 28"/>
          <p:cNvSpPr/>
          <p:nvPr/>
        </p:nvSpPr>
        <p:spPr>
          <a:xfrm>
            <a:off x="2150656" y="6421101"/>
            <a:ext cx="1513690" cy="469496"/>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050" dirty="0">
                <a:solidFill>
                  <a:schemeClr val="tx1"/>
                </a:solidFill>
              </a:rPr>
              <a:t>PUBLIC/</a:t>
            </a:r>
          </a:p>
          <a:p>
            <a:pPr algn="ctr" fontAlgn="auto">
              <a:spcBef>
                <a:spcPts val="0"/>
              </a:spcBef>
              <a:spcAft>
                <a:spcPts val="0"/>
              </a:spcAft>
              <a:defRPr/>
            </a:pPr>
            <a:r>
              <a:rPr lang="en-ZA" sz="1050" dirty="0">
                <a:solidFill>
                  <a:schemeClr val="tx1"/>
                </a:solidFill>
              </a:rPr>
              <a:t>CONSUMERS</a:t>
            </a:r>
          </a:p>
        </p:txBody>
      </p:sp>
      <p:sp>
        <p:nvSpPr>
          <p:cNvPr id="30" name="Oval 29"/>
          <p:cNvSpPr/>
          <p:nvPr/>
        </p:nvSpPr>
        <p:spPr>
          <a:xfrm>
            <a:off x="4641644" y="6370496"/>
            <a:ext cx="2420554" cy="508118"/>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ZA" sz="1050" dirty="0">
                <a:solidFill>
                  <a:schemeClr val="tx1"/>
                </a:solidFill>
              </a:rPr>
              <a:t>REGULATORS</a:t>
            </a:r>
          </a:p>
          <a:p>
            <a:pPr algn="ctr" fontAlgn="auto">
              <a:spcBef>
                <a:spcPts val="0"/>
              </a:spcBef>
              <a:spcAft>
                <a:spcPts val="0"/>
              </a:spcAft>
              <a:defRPr/>
            </a:pPr>
            <a:r>
              <a:rPr lang="en-ZA" sz="1050" dirty="0">
                <a:solidFill>
                  <a:schemeClr val="tx1"/>
                </a:solidFill>
              </a:rPr>
              <a:t>(HEALTH&amp;SAFETY</a:t>
            </a:r>
          </a:p>
          <a:p>
            <a:pPr algn="ctr" fontAlgn="auto">
              <a:spcBef>
                <a:spcPts val="0"/>
              </a:spcBef>
              <a:spcAft>
                <a:spcPts val="0"/>
              </a:spcAft>
              <a:defRPr/>
            </a:pPr>
            <a:r>
              <a:rPr lang="en-ZA" sz="1050" dirty="0">
                <a:solidFill>
                  <a:schemeClr val="tx1"/>
                </a:solidFill>
              </a:rPr>
              <a:t>ENVIRONMENT)</a:t>
            </a:r>
          </a:p>
        </p:txBody>
      </p:sp>
      <p:sp>
        <p:nvSpPr>
          <p:cNvPr id="31" name="Right Arrow 30"/>
          <p:cNvSpPr/>
          <p:nvPr/>
        </p:nvSpPr>
        <p:spPr>
          <a:xfrm rot="5400000">
            <a:off x="4214813" y="6126163"/>
            <a:ext cx="27622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32" name="Right Arrow 31"/>
          <p:cNvSpPr/>
          <p:nvPr/>
        </p:nvSpPr>
        <p:spPr>
          <a:xfrm rot="5400000">
            <a:off x="1685925" y="6110288"/>
            <a:ext cx="27622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33" name="Right Arrow 32"/>
          <p:cNvSpPr/>
          <p:nvPr/>
        </p:nvSpPr>
        <p:spPr>
          <a:xfrm rot="5400000">
            <a:off x="2971006" y="6103145"/>
            <a:ext cx="276225" cy="404812"/>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34" name="Right Arrow 33"/>
          <p:cNvSpPr/>
          <p:nvPr/>
        </p:nvSpPr>
        <p:spPr>
          <a:xfrm rot="5400000">
            <a:off x="5713413" y="6076950"/>
            <a:ext cx="27622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35" name="Right Arrow 34"/>
          <p:cNvSpPr/>
          <p:nvPr/>
        </p:nvSpPr>
        <p:spPr>
          <a:xfrm rot="5400000">
            <a:off x="7332663" y="6091238"/>
            <a:ext cx="34607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36" name="Right Arrow 35"/>
          <p:cNvSpPr/>
          <p:nvPr/>
        </p:nvSpPr>
        <p:spPr>
          <a:xfrm rot="5400000">
            <a:off x="8418513" y="6070600"/>
            <a:ext cx="355600"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37" name="Right Arrow 36"/>
          <p:cNvSpPr/>
          <p:nvPr/>
        </p:nvSpPr>
        <p:spPr>
          <a:xfrm rot="5400000">
            <a:off x="658813" y="6076950"/>
            <a:ext cx="27622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39" name="Rectangle 38"/>
          <p:cNvSpPr/>
          <p:nvPr/>
        </p:nvSpPr>
        <p:spPr>
          <a:xfrm>
            <a:off x="468313" y="3424238"/>
            <a:ext cx="1682750" cy="263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ZA" b="1" dirty="0" smtClean="0">
                <a:effectLst>
                  <a:outerShdw blurRad="38100" dist="38100" dir="2700000" algn="tl">
                    <a:srgbClr val="000000">
                      <a:alpha val="43137"/>
                    </a:srgbClr>
                  </a:outerShdw>
                </a:effectLst>
              </a:rPr>
              <a:t>EAC</a:t>
            </a:r>
            <a:endParaRPr lang="en-ZA" b="1" dirty="0">
              <a:effectLst>
                <a:outerShdw blurRad="38100" dist="38100" dir="2700000" algn="tl">
                  <a:srgbClr val="000000">
                    <a:alpha val="43137"/>
                  </a:srgbClr>
                </a:outerShdw>
              </a:effectLst>
            </a:endParaRPr>
          </a:p>
        </p:txBody>
      </p:sp>
      <p:sp>
        <p:nvSpPr>
          <p:cNvPr id="40" name="Rectangle 39"/>
          <p:cNvSpPr/>
          <p:nvPr/>
        </p:nvSpPr>
        <p:spPr>
          <a:xfrm>
            <a:off x="2351088" y="3441700"/>
            <a:ext cx="2835275" cy="2460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ZA" b="1" dirty="0">
                <a:effectLst>
                  <a:outerShdw blurRad="38100" dist="38100" dir="2700000" algn="tl">
                    <a:srgbClr val="000000">
                      <a:alpha val="43137"/>
                    </a:srgbClr>
                  </a:outerShdw>
                </a:effectLst>
              </a:rPr>
              <a:t>COMESA</a:t>
            </a:r>
          </a:p>
        </p:txBody>
      </p:sp>
      <p:sp>
        <p:nvSpPr>
          <p:cNvPr id="41" name="Rectangle 40"/>
          <p:cNvSpPr/>
          <p:nvPr/>
        </p:nvSpPr>
        <p:spPr>
          <a:xfrm>
            <a:off x="5540375" y="3446463"/>
            <a:ext cx="2836863" cy="2413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ZA" b="1" dirty="0">
                <a:effectLst>
                  <a:outerShdw blurRad="38100" dist="38100" dir="2700000" algn="tl">
                    <a:srgbClr val="000000">
                      <a:alpha val="43137"/>
                    </a:srgbClr>
                  </a:outerShdw>
                </a:effectLst>
              </a:rPr>
              <a:t>SADC</a:t>
            </a:r>
          </a:p>
        </p:txBody>
      </p:sp>
      <p:sp>
        <p:nvSpPr>
          <p:cNvPr id="42" name="Right Arrow 41"/>
          <p:cNvSpPr/>
          <p:nvPr/>
        </p:nvSpPr>
        <p:spPr>
          <a:xfrm rot="5400000">
            <a:off x="1415256" y="5512595"/>
            <a:ext cx="276225" cy="404812"/>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43" name="Right Arrow 42"/>
          <p:cNvSpPr/>
          <p:nvPr/>
        </p:nvSpPr>
        <p:spPr>
          <a:xfrm rot="5400000">
            <a:off x="2489200" y="5513388"/>
            <a:ext cx="27622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44" name="Right Arrow 43"/>
          <p:cNvSpPr/>
          <p:nvPr/>
        </p:nvSpPr>
        <p:spPr>
          <a:xfrm rot="5400000">
            <a:off x="3494088" y="5513388"/>
            <a:ext cx="27622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45" name="Right Arrow 44"/>
          <p:cNvSpPr/>
          <p:nvPr/>
        </p:nvSpPr>
        <p:spPr>
          <a:xfrm rot="5400000">
            <a:off x="4659313" y="5513388"/>
            <a:ext cx="276225" cy="403225"/>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46" name="Right Arrow 45"/>
          <p:cNvSpPr/>
          <p:nvPr/>
        </p:nvSpPr>
        <p:spPr>
          <a:xfrm rot="5400000">
            <a:off x="5765006" y="5507832"/>
            <a:ext cx="276225" cy="404812"/>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47" name="Right Arrow 46"/>
          <p:cNvSpPr/>
          <p:nvPr/>
        </p:nvSpPr>
        <p:spPr>
          <a:xfrm rot="5400000">
            <a:off x="6923881" y="5564982"/>
            <a:ext cx="276225" cy="404812"/>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48" name="Right Arrow 47"/>
          <p:cNvSpPr/>
          <p:nvPr/>
        </p:nvSpPr>
        <p:spPr>
          <a:xfrm rot="5400000">
            <a:off x="8162131" y="5564982"/>
            <a:ext cx="276225" cy="404812"/>
          </a:xfrm>
          <a:prstGeom prst="right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ZA"/>
          </a:p>
        </p:txBody>
      </p:sp>
      <p:sp>
        <p:nvSpPr>
          <p:cNvPr id="16461" name="TextBox 49"/>
          <p:cNvSpPr txBox="1">
            <a:spLocks noChangeArrowheads="1"/>
          </p:cNvSpPr>
          <p:nvPr/>
        </p:nvSpPr>
        <p:spPr bwMode="auto">
          <a:xfrm>
            <a:off x="-6350" y="6016625"/>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Medium" pitchFamily="34" charset="0"/>
                <a:cs typeface="Arial" charset="0"/>
              </a:defRPr>
            </a:lvl1pPr>
            <a:lvl2pPr marL="742950" indent="-285750" eaLnBrk="0" hangingPunct="0">
              <a:defRPr>
                <a:solidFill>
                  <a:schemeClr val="tx1"/>
                </a:solidFill>
                <a:latin typeface="Franklin Gothic Medium" pitchFamily="34" charset="0"/>
                <a:cs typeface="Arial" charset="0"/>
              </a:defRPr>
            </a:lvl2pPr>
            <a:lvl3pPr marL="1143000" indent="-228600" eaLnBrk="0" hangingPunct="0">
              <a:defRPr>
                <a:solidFill>
                  <a:schemeClr val="tx1"/>
                </a:solidFill>
                <a:latin typeface="Franklin Gothic Medium" pitchFamily="34" charset="0"/>
                <a:cs typeface="Arial" charset="0"/>
              </a:defRPr>
            </a:lvl3pPr>
            <a:lvl4pPr marL="1600200" indent="-228600" eaLnBrk="0" hangingPunct="0">
              <a:defRPr>
                <a:solidFill>
                  <a:schemeClr val="tx1"/>
                </a:solidFill>
                <a:latin typeface="Franklin Gothic Medium" pitchFamily="34" charset="0"/>
                <a:cs typeface="Arial" charset="0"/>
              </a:defRPr>
            </a:lvl4pPr>
            <a:lvl5pPr marL="2057400" indent="-228600" eaLnBrk="0" hangingPunct="0">
              <a:defRPr>
                <a:solidFill>
                  <a:schemeClr val="tx1"/>
                </a:solidFill>
                <a:latin typeface="Franklin Gothic Medium" pitchFamily="34" charset="0"/>
                <a:cs typeface="Arial" charset="0"/>
              </a:defRPr>
            </a:lvl5pPr>
            <a:lvl6pPr marL="2514600" indent="-228600" eaLnBrk="0" fontAlgn="base" hangingPunct="0">
              <a:spcBef>
                <a:spcPct val="0"/>
              </a:spcBef>
              <a:spcAft>
                <a:spcPct val="0"/>
              </a:spcAft>
              <a:defRPr>
                <a:solidFill>
                  <a:schemeClr val="tx1"/>
                </a:solidFill>
                <a:latin typeface="Franklin Gothic Medium" pitchFamily="34" charset="0"/>
                <a:cs typeface="Arial" charset="0"/>
              </a:defRPr>
            </a:lvl6pPr>
            <a:lvl7pPr marL="2971800" indent="-228600" eaLnBrk="0" fontAlgn="base" hangingPunct="0">
              <a:spcBef>
                <a:spcPct val="0"/>
              </a:spcBef>
              <a:spcAft>
                <a:spcPct val="0"/>
              </a:spcAft>
              <a:defRPr>
                <a:solidFill>
                  <a:schemeClr val="tx1"/>
                </a:solidFill>
                <a:latin typeface="Franklin Gothic Medium" pitchFamily="34" charset="0"/>
                <a:cs typeface="Arial" charset="0"/>
              </a:defRPr>
            </a:lvl7pPr>
            <a:lvl8pPr marL="3429000" indent="-228600" eaLnBrk="0" fontAlgn="base" hangingPunct="0">
              <a:spcBef>
                <a:spcPct val="0"/>
              </a:spcBef>
              <a:spcAft>
                <a:spcPct val="0"/>
              </a:spcAft>
              <a:defRPr>
                <a:solidFill>
                  <a:schemeClr val="tx1"/>
                </a:solidFill>
                <a:latin typeface="Franklin Gothic Medium" pitchFamily="34" charset="0"/>
                <a:cs typeface="Arial" charset="0"/>
              </a:defRPr>
            </a:lvl8pPr>
            <a:lvl9pPr marL="3886200" indent="-228600" eaLnBrk="0" fontAlgn="base" hangingPunct="0">
              <a:spcBef>
                <a:spcPct val="0"/>
              </a:spcBef>
              <a:spcAft>
                <a:spcPct val="0"/>
              </a:spcAft>
              <a:defRPr>
                <a:solidFill>
                  <a:schemeClr val="tx1"/>
                </a:solidFill>
                <a:latin typeface="Franklin Gothic Medium" pitchFamily="34" charset="0"/>
                <a:cs typeface="Arial" charset="0"/>
              </a:defRPr>
            </a:lvl9pPr>
          </a:lstStyle>
          <a:p>
            <a:pPr eaLnBrk="1" hangingPunct="1"/>
            <a:r>
              <a:rPr lang="en-ZA" sz="1100"/>
              <a:t>RG</a:t>
            </a:r>
          </a:p>
        </p:txBody>
      </p:sp>
      <p:pic>
        <p:nvPicPr>
          <p:cNvPr id="2050" name="Picture 2" descr="ilac 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1525" y="334598"/>
            <a:ext cx="497998" cy="50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RonJ\Pictures\afrac\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86" y="1886912"/>
            <a:ext cx="1489026" cy="56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9" grpId="0" animBg="1"/>
      <p:bldP spid="20" grpId="0" animBg="1"/>
      <p:bldP spid="21" grpId="0" animBg="1"/>
      <p:bldP spid="22" grpId="0" animBg="1"/>
      <p:bldP spid="23"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896498" y="807610"/>
            <a:ext cx="6286544" cy="6015318"/>
            <a:chOff x="113" y="252"/>
            <a:chExt cx="4033" cy="3859"/>
          </a:xfrm>
        </p:grpSpPr>
        <p:sp>
          <p:nvSpPr>
            <p:cNvPr id="3" name="AutoShape 4"/>
            <p:cNvSpPr>
              <a:spLocks noChangeAspect="1" noChangeArrowheads="1" noTextEdit="1"/>
            </p:cNvSpPr>
            <p:nvPr/>
          </p:nvSpPr>
          <p:spPr bwMode="auto">
            <a:xfrm>
              <a:off x="113" y="252"/>
              <a:ext cx="4033" cy="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4" name="Group 206"/>
            <p:cNvGrpSpPr>
              <a:grpSpLocks/>
            </p:cNvGrpSpPr>
            <p:nvPr/>
          </p:nvGrpSpPr>
          <p:grpSpPr bwMode="auto">
            <a:xfrm>
              <a:off x="109" y="252"/>
              <a:ext cx="4035" cy="3860"/>
              <a:chOff x="109" y="252"/>
              <a:chExt cx="4035" cy="3860"/>
            </a:xfrm>
          </p:grpSpPr>
          <p:sp>
            <p:nvSpPr>
              <p:cNvPr id="23" name="Freeform 6"/>
              <p:cNvSpPr>
                <a:spLocks/>
              </p:cNvSpPr>
              <p:nvPr/>
            </p:nvSpPr>
            <p:spPr bwMode="auto">
              <a:xfrm>
                <a:off x="1033" y="1435"/>
                <a:ext cx="376" cy="313"/>
              </a:xfrm>
              <a:custGeom>
                <a:avLst/>
                <a:gdLst>
                  <a:gd name="T0" fmla="*/ 0 w 388"/>
                  <a:gd name="T1" fmla="*/ 265 h 323"/>
                  <a:gd name="T2" fmla="*/ 4 w 388"/>
                  <a:gd name="T3" fmla="*/ 237 h 323"/>
                  <a:gd name="T4" fmla="*/ 12 w 388"/>
                  <a:gd name="T5" fmla="*/ 225 h 323"/>
                  <a:gd name="T6" fmla="*/ 14 w 388"/>
                  <a:gd name="T7" fmla="*/ 201 h 323"/>
                  <a:gd name="T8" fmla="*/ 7 w 388"/>
                  <a:gd name="T9" fmla="*/ 189 h 323"/>
                  <a:gd name="T10" fmla="*/ 19 w 388"/>
                  <a:gd name="T11" fmla="*/ 182 h 323"/>
                  <a:gd name="T12" fmla="*/ 42 w 388"/>
                  <a:gd name="T13" fmla="*/ 177 h 323"/>
                  <a:gd name="T14" fmla="*/ 53 w 388"/>
                  <a:gd name="T15" fmla="*/ 144 h 323"/>
                  <a:gd name="T16" fmla="*/ 59 w 388"/>
                  <a:gd name="T17" fmla="*/ 138 h 323"/>
                  <a:gd name="T18" fmla="*/ 65 w 388"/>
                  <a:gd name="T19" fmla="*/ 127 h 323"/>
                  <a:gd name="T20" fmla="*/ 63 w 388"/>
                  <a:gd name="T21" fmla="*/ 116 h 323"/>
                  <a:gd name="T22" fmla="*/ 77 w 388"/>
                  <a:gd name="T23" fmla="*/ 96 h 323"/>
                  <a:gd name="T24" fmla="*/ 103 w 388"/>
                  <a:gd name="T25" fmla="*/ 115 h 323"/>
                  <a:gd name="T26" fmla="*/ 112 w 388"/>
                  <a:gd name="T27" fmla="*/ 108 h 323"/>
                  <a:gd name="T28" fmla="*/ 111 w 388"/>
                  <a:gd name="T29" fmla="*/ 85 h 323"/>
                  <a:gd name="T30" fmla="*/ 127 w 388"/>
                  <a:gd name="T31" fmla="*/ 89 h 323"/>
                  <a:gd name="T32" fmla="*/ 151 w 388"/>
                  <a:gd name="T33" fmla="*/ 54 h 323"/>
                  <a:gd name="T34" fmla="*/ 172 w 388"/>
                  <a:gd name="T35" fmla="*/ 52 h 323"/>
                  <a:gd name="T36" fmla="*/ 189 w 388"/>
                  <a:gd name="T37" fmla="*/ 41 h 323"/>
                  <a:gd name="T38" fmla="*/ 210 w 388"/>
                  <a:gd name="T39" fmla="*/ 28 h 323"/>
                  <a:gd name="T40" fmla="*/ 249 w 388"/>
                  <a:gd name="T41" fmla="*/ 12 h 323"/>
                  <a:gd name="T42" fmla="*/ 262 w 388"/>
                  <a:gd name="T43" fmla="*/ 10 h 323"/>
                  <a:gd name="T44" fmla="*/ 278 w 388"/>
                  <a:gd name="T45" fmla="*/ 17 h 323"/>
                  <a:gd name="T46" fmla="*/ 284 w 388"/>
                  <a:gd name="T47" fmla="*/ 47 h 323"/>
                  <a:gd name="T48" fmla="*/ 291 w 388"/>
                  <a:gd name="T49" fmla="*/ 70 h 323"/>
                  <a:gd name="T50" fmla="*/ 299 w 388"/>
                  <a:gd name="T51" fmla="*/ 84 h 323"/>
                  <a:gd name="T52" fmla="*/ 331 w 388"/>
                  <a:gd name="T53" fmla="*/ 105 h 323"/>
                  <a:gd name="T54" fmla="*/ 318 w 388"/>
                  <a:gd name="T55" fmla="*/ 104 h 323"/>
                  <a:gd name="T56" fmla="*/ 346 w 388"/>
                  <a:gd name="T57" fmla="*/ 144 h 323"/>
                  <a:gd name="T58" fmla="*/ 369 w 388"/>
                  <a:gd name="T59" fmla="*/ 139 h 323"/>
                  <a:gd name="T60" fmla="*/ 378 w 388"/>
                  <a:gd name="T61" fmla="*/ 155 h 323"/>
                  <a:gd name="T62" fmla="*/ 381 w 388"/>
                  <a:gd name="T63" fmla="*/ 181 h 323"/>
                  <a:gd name="T64" fmla="*/ 361 w 388"/>
                  <a:gd name="T65" fmla="*/ 210 h 323"/>
                  <a:gd name="T66" fmla="*/ 345 w 388"/>
                  <a:gd name="T67" fmla="*/ 212 h 323"/>
                  <a:gd name="T68" fmla="*/ 333 w 388"/>
                  <a:gd name="T69" fmla="*/ 214 h 323"/>
                  <a:gd name="T70" fmla="*/ 306 w 388"/>
                  <a:gd name="T71" fmla="*/ 235 h 323"/>
                  <a:gd name="T72" fmla="*/ 274 w 388"/>
                  <a:gd name="T73" fmla="*/ 230 h 323"/>
                  <a:gd name="T74" fmla="*/ 258 w 388"/>
                  <a:gd name="T75" fmla="*/ 227 h 323"/>
                  <a:gd name="T76" fmla="*/ 237 w 388"/>
                  <a:gd name="T77" fmla="*/ 238 h 323"/>
                  <a:gd name="T78" fmla="*/ 182 w 388"/>
                  <a:gd name="T79" fmla="*/ 234 h 323"/>
                  <a:gd name="T80" fmla="*/ 131 w 388"/>
                  <a:gd name="T81" fmla="*/ 234 h 323"/>
                  <a:gd name="T82" fmla="*/ 126 w 388"/>
                  <a:gd name="T83" fmla="*/ 255 h 323"/>
                  <a:gd name="T84" fmla="*/ 133 w 388"/>
                  <a:gd name="T85" fmla="*/ 279 h 323"/>
                  <a:gd name="T86" fmla="*/ 134 w 388"/>
                  <a:gd name="T87" fmla="*/ 303 h 323"/>
                  <a:gd name="T88" fmla="*/ 134 w 388"/>
                  <a:gd name="T89" fmla="*/ 323 h 323"/>
                  <a:gd name="T90" fmla="*/ 113 w 388"/>
                  <a:gd name="T91" fmla="*/ 294 h 323"/>
                  <a:gd name="T92" fmla="*/ 82 w 388"/>
                  <a:gd name="T93" fmla="*/ 295 h 323"/>
                  <a:gd name="T94" fmla="*/ 58 w 388"/>
                  <a:gd name="T95" fmla="*/ 312 h 323"/>
                  <a:gd name="T96" fmla="*/ 33 w 388"/>
                  <a:gd name="T97" fmla="*/ 300 h 323"/>
                  <a:gd name="T98" fmla="*/ 26 w 388"/>
                  <a:gd name="T99" fmla="*/ 292 h 323"/>
                  <a:gd name="T100" fmla="*/ 16 w 388"/>
                  <a:gd name="T101" fmla="*/ 274 h 323"/>
                  <a:gd name="T102" fmla="*/ 0 w 388"/>
                  <a:gd name="T103" fmla="*/ 2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 h="323">
                    <a:moveTo>
                      <a:pt x="0" y="265"/>
                    </a:moveTo>
                    <a:cubicBezTo>
                      <a:pt x="3" y="257"/>
                      <a:pt x="6" y="246"/>
                      <a:pt x="4" y="237"/>
                    </a:cubicBezTo>
                    <a:cubicBezTo>
                      <a:pt x="2" y="227"/>
                      <a:pt x="8" y="233"/>
                      <a:pt x="12" y="225"/>
                    </a:cubicBezTo>
                    <a:cubicBezTo>
                      <a:pt x="15" y="220"/>
                      <a:pt x="20" y="206"/>
                      <a:pt x="14" y="201"/>
                    </a:cubicBezTo>
                    <a:cubicBezTo>
                      <a:pt x="11" y="198"/>
                      <a:pt x="18" y="192"/>
                      <a:pt x="7" y="189"/>
                    </a:cubicBezTo>
                    <a:cubicBezTo>
                      <a:pt x="12" y="189"/>
                      <a:pt x="15" y="185"/>
                      <a:pt x="19" y="182"/>
                    </a:cubicBezTo>
                    <a:cubicBezTo>
                      <a:pt x="26" y="178"/>
                      <a:pt x="35" y="182"/>
                      <a:pt x="42" y="177"/>
                    </a:cubicBezTo>
                    <a:cubicBezTo>
                      <a:pt x="51" y="172"/>
                      <a:pt x="61" y="153"/>
                      <a:pt x="53" y="144"/>
                    </a:cubicBezTo>
                    <a:cubicBezTo>
                      <a:pt x="50" y="140"/>
                      <a:pt x="55" y="137"/>
                      <a:pt x="59" y="138"/>
                    </a:cubicBezTo>
                    <a:cubicBezTo>
                      <a:pt x="66" y="138"/>
                      <a:pt x="66" y="132"/>
                      <a:pt x="65" y="127"/>
                    </a:cubicBezTo>
                    <a:cubicBezTo>
                      <a:pt x="64" y="123"/>
                      <a:pt x="57" y="118"/>
                      <a:pt x="63" y="116"/>
                    </a:cubicBezTo>
                    <a:cubicBezTo>
                      <a:pt x="68" y="114"/>
                      <a:pt x="74" y="100"/>
                      <a:pt x="77" y="96"/>
                    </a:cubicBezTo>
                    <a:cubicBezTo>
                      <a:pt x="77" y="104"/>
                      <a:pt x="96" y="114"/>
                      <a:pt x="103" y="115"/>
                    </a:cubicBezTo>
                    <a:cubicBezTo>
                      <a:pt x="101" y="107"/>
                      <a:pt x="106" y="108"/>
                      <a:pt x="112" y="108"/>
                    </a:cubicBezTo>
                    <a:cubicBezTo>
                      <a:pt x="111" y="101"/>
                      <a:pt x="115" y="92"/>
                      <a:pt x="111" y="85"/>
                    </a:cubicBezTo>
                    <a:cubicBezTo>
                      <a:pt x="117" y="86"/>
                      <a:pt x="122" y="87"/>
                      <a:pt x="127" y="89"/>
                    </a:cubicBezTo>
                    <a:cubicBezTo>
                      <a:pt x="133" y="79"/>
                      <a:pt x="133" y="56"/>
                      <a:pt x="151" y="54"/>
                    </a:cubicBezTo>
                    <a:cubicBezTo>
                      <a:pt x="160" y="53"/>
                      <a:pt x="171" y="67"/>
                      <a:pt x="172" y="52"/>
                    </a:cubicBezTo>
                    <a:cubicBezTo>
                      <a:pt x="173" y="43"/>
                      <a:pt x="183" y="44"/>
                      <a:pt x="189" y="41"/>
                    </a:cubicBezTo>
                    <a:cubicBezTo>
                      <a:pt x="196" y="37"/>
                      <a:pt x="202" y="32"/>
                      <a:pt x="210" y="28"/>
                    </a:cubicBezTo>
                    <a:cubicBezTo>
                      <a:pt x="219" y="23"/>
                      <a:pt x="236" y="0"/>
                      <a:pt x="249" y="12"/>
                    </a:cubicBezTo>
                    <a:cubicBezTo>
                      <a:pt x="252" y="14"/>
                      <a:pt x="258" y="9"/>
                      <a:pt x="262" y="10"/>
                    </a:cubicBezTo>
                    <a:cubicBezTo>
                      <a:pt x="267" y="12"/>
                      <a:pt x="273" y="14"/>
                      <a:pt x="278" y="17"/>
                    </a:cubicBezTo>
                    <a:cubicBezTo>
                      <a:pt x="286" y="20"/>
                      <a:pt x="271" y="41"/>
                      <a:pt x="284" y="47"/>
                    </a:cubicBezTo>
                    <a:cubicBezTo>
                      <a:pt x="291" y="51"/>
                      <a:pt x="285" y="64"/>
                      <a:pt x="291" y="70"/>
                    </a:cubicBezTo>
                    <a:cubicBezTo>
                      <a:pt x="294" y="73"/>
                      <a:pt x="301" y="80"/>
                      <a:pt x="299" y="84"/>
                    </a:cubicBezTo>
                    <a:cubicBezTo>
                      <a:pt x="305" y="86"/>
                      <a:pt x="321" y="97"/>
                      <a:pt x="331" y="105"/>
                    </a:cubicBezTo>
                    <a:cubicBezTo>
                      <a:pt x="327" y="107"/>
                      <a:pt x="323" y="107"/>
                      <a:pt x="318" y="104"/>
                    </a:cubicBezTo>
                    <a:cubicBezTo>
                      <a:pt x="312" y="120"/>
                      <a:pt x="333" y="138"/>
                      <a:pt x="346" y="144"/>
                    </a:cubicBezTo>
                    <a:cubicBezTo>
                      <a:pt x="356" y="149"/>
                      <a:pt x="362" y="137"/>
                      <a:pt x="369" y="139"/>
                    </a:cubicBezTo>
                    <a:cubicBezTo>
                      <a:pt x="375" y="141"/>
                      <a:pt x="376" y="150"/>
                      <a:pt x="378" y="155"/>
                    </a:cubicBezTo>
                    <a:cubicBezTo>
                      <a:pt x="362" y="160"/>
                      <a:pt x="376" y="169"/>
                      <a:pt x="381" y="181"/>
                    </a:cubicBezTo>
                    <a:cubicBezTo>
                      <a:pt x="388" y="192"/>
                      <a:pt x="373" y="210"/>
                      <a:pt x="361" y="210"/>
                    </a:cubicBezTo>
                    <a:cubicBezTo>
                      <a:pt x="358" y="210"/>
                      <a:pt x="347" y="214"/>
                      <a:pt x="345" y="212"/>
                    </a:cubicBezTo>
                    <a:cubicBezTo>
                      <a:pt x="339" y="207"/>
                      <a:pt x="338" y="210"/>
                      <a:pt x="333" y="214"/>
                    </a:cubicBezTo>
                    <a:cubicBezTo>
                      <a:pt x="324" y="223"/>
                      <a:pt x="318" y="234"/>
                      <a:pt x="306" y="235"/>
                    </a:cubicBezTo>
                    <a:cubicBezTo>
                      <a:pt x="288" y="238"/>
                      <a:pt x="285" y="232"/>
                      <a:pt x="274" y="230"/>
                    </a:cubicBezTo>
                    <a:cubicBezTo>
                      <a:pt x="268" y="229"/>
                      <a:pt x="264" y="227"/>
                      <a:pt x="258" y="227"/>
                    </a:cubicBezTo>
                    <a:cubicBezTo>
                      <a:pt x="253" y="227"/>
                      <a:pt x="241" y="240"/>
                      <a:pt x="237" y="238"/>
                    </a:cubicBezTo>
                    <a:cubicBezTo>
                      <a:pt x="228" y="234"/>
                      <a:pt x="248" y="234"/>
                      <a:pt x="182" y="234"/>
                    </a:cubicBezTo>
                    <a:cubicBezTo>
                      <a:pt x="161" y="234"/>
                      <a:pt x="148" y="236"/>
                      <a:pt x="131" y="234"/>
                    </a:cubicBezTo>
                    <a:cubicBezTo>
                      <a:pt x="133" y="244"/>
                      <a:pt x="123" y="249"/>
                      <a:pt x="126" y="255"/>
                    </a:cubicBezTo>
                    <a:cubicBezTo>
                      <a:pt x="130" y="263"/>
                      <a:pt x="131" y="270"/>
                      <a:pt x="133" y="279"/>
                    </a:cubicBezTo>
                    <a:cubicBezTo>
                      <a:pt x="134" y="286"/>
                      <a:pt x="135" y="295"/>
                      <a:pt x="134" y="303"/>
                    </a:cubicBezTo>
                    <a:cubicBezTo>
                      <a:pt x="133" y="310"/>
                      <a:pt x="139" y="319"/>
                      <a:pt x="134" y="323"/>
                    </a:cubicBezTo>
                    <a:cubicBezTo>
                      <a:pt x="126" y="317"/>
                      <a:pt x="118" y="302"/>
                      <a:pt x="113" y="294"/>
                    </a:cubicBezTo>
                    <a:cubicBezTo>
                      <a:pt x="108" y="301"/>
                      <a:pt x="90" y="292"/>
                      <a:pt x="82" y="295"/>
                    </a:cubicBezTo>
                    <a:cubicBezTo>
                      <a:pt x="75" y="298"/>
                      <a:pt x="58" y="301"/>
                      <a:pt x="58" y="312"/>
                    </a:cubicBezTo>
                    <a:cubicBezTo>
                      <a:pt x="53" y="311"/>
                      <a:pt x="36" y="304"/>
                      <a:pt x="33" y="300"/>
                    </a:cubicBezTo>
                    <a:cubicBezTo>
                      <a:pt x="30" y="296"/>
                      <a:pt x="27" y="295"/>
                      <a:pt x="26" y="292"/>
                    </a:cubicBezTo>
                    <a:cubicBezTo>
                      <a:pt x="25" y="286"/>
                      <a:pt x="20" y="276"/>
                      <a:pt x="16" y="274"/>
                    </a:cubicBezTo>
                    <a:cubicBezTo>
                      <a:pt x="10" y="270"/>
                      <a:pt x="2" y="275"/>
                      <a:pt x="0" y="265"/>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7"/>
              <p:cNvSpPr>
                <a:spLocks/>
              </p:cNvSpPr>
              <p:nvPr/>
            </p:nvSpPr>
            <p:spPr bwMode="auto">
              <a:xfrm>
                <a:off x="1033" y="1435"/>
                <a:ext cx="376" cy="313"/>
              </a:xfrm>
              <a:custGeom>
                <a:avLst/>
                <a:gdLst>
                  <a:gd name="T0" fmla="*/ 0 w 388"/>
                  <a:gd name="T1" fmla="*/ 265 h 323"/>
                  <a:gd name="T2" fmla="*/ 4 w 388"/>
                  <a:gd name="T3" fmla="*/ 237 h 323"/>
                  <a:gd name="T4" fmla="*/ 12 w 388"/>
                  <a:gd name="T5" fmla="*/ 225 h 323"/>
                  <a:gd name="T6" fmla="*/ 14 w 388"/>
                  <a:gd name="T7" fmla="*/ 201 h 323"/>
                  <a:gd name="T8" fmla="*/ 7 w 388"/>
                  <a:gd name="T9" fmla="*/ 189 h 323"/>
                  <a:gd name="T10" fmla="*/ 19 w 388"/>
                  <a:gd name="T11" fmla="*/ 182 h 323"/>
                  <a:gd name="T12" fmla="*/ 42 w 388"/>
                  <a:gd name="T13" fmla="*/ 177 h 323"/>
                  <a:gd name="T14" fmla="*/ 53 w 388"/>
                  <a:gd name="T15" fmla="*/ 144 h 323"/>
                  <a:gd name="T16" fmla="*/ 59 w 388"/>
                  <a:gd name="T17" fmla="*/ 138 h 323"/>
                  <a:gd name="T18" fmla="*/ 65 w 388"/>
                  <a:gd name="T19" fmla="*/ 127 h 323"/>
                  <a:gd name="T20" fmla="*/ 63 w 388"/>
                  <a:gd name="T21" fmla="*/ 116 h 323"/>
                  <a:gd name="T22" fmla="*/ 77 w 388"/>
                  <a:gd name="T23" fmla="*/ 96 h 323"/>
                  <a:gd name="T24" fmla="*/ 103 w 388"/>
                  <a:gd name="T25" fmla="*/ 115 h 323"/>
                  <a:gd name="T26" fmla="*/ 112 w 388"/>
                  <a:gd name="T27" fmla="*/ 108 h 323"/>
                  <a:gd name="T28" fmla="*/ 111 w 388"/>
                  <a:gd name="T29" fmla="*/ 85 h 323"/>
                  <a:gd name="T30" fmla="*/ 127 w 388"/>
                  <a:gd name="T31" fmla="*/ 89 h 323"/>
                  <a:gd name="T32" fmla="*/ 151 w 388"/>
                  <a:gd name="T33" fmla="*/ 54 h 323"/>
                  <a:gd name="T34" fmla="*/ 172 w 388"/>
                  <a:gd name="T35" fmla="*/ 52 h 323"/>
                  <a:gd name="T36" fmla="*/ 189 w 388"/>
                  <a:gd name="T37" fmla="*/ 41 h 323"/>
                  <a:gd name="T38" fmla="*/ 210 w 388"/>
                  <a:gd name="T39" fmla="*/ 28 h 323"/>
                  <a:gd name="T40" fmla="*/ 249 w 388"/>
                  <a:gd name="T41" fmla="*/ 12 h 323"/>
                  <a:gd name="T42" fmla="*/ 262 w 388"/>
                  <a:gd name="T43" fmla="*/ 10 h 323"/>
                  <a:gd name="T44" fmla="*/ 278 w 388"/>
                  <a:gd name="T45" fmla="*/ 17 h 323"/>
                  <a:gd name="T46" fmla="*/ 284 w 388"/>
                  <a:gd name="T47" fmla="*/ 47 h 323"/>
                  <a:gd name="T48" fmla="*/ 291 w 388"/>
                  <a:gd name="T49" fmla="*/ 70 h 323"/>
                  <a:gd name="T50" fmla="*/ 299 w 388"/>
                  <a:gd name="T51" fmla="*/ 84 h 323"/>
                  <a:gd name="T52" fmla="*/ 331 w 388"/>
                  <a:gd name="T53" fmla="*/ 105 h 323"/>
                  <a:gd name="T54" fmla="*/ 318 w 388"/>
                  <a:gd name="T55" fmla="*/ 104 h 323"/>
                  <a:gd name="T56" fmla="*/ 346 w 388"/>
                  <a:gd name="T57" fmla="*/ 144 h 323"/>
                  <a:gd name="T58" fmla="*/ 369 w 388"/>
                  <a:gd name="T59" fmla="*/ 139 h 323"/>
                  <a:gd name="T60" fmla="*/ 378 w 388"/>
                  <a:gd name="T61" fmla="*/ 155 h 323"/>
                  <a:gd name="T62" fmla="*/ 381 w 388"/>
                  <a:gd name="T63" fmla="*/ 181 h 323"/>
                  <a:gd name="T64" fmla="*/ 361 w 388"/>
                  <a:gd name="T65" fmla="*/ 210 h 323"/>
                  <a:gd name="T66" fmla="*/ 345 w 388"/>
                  <a:gd name="T67" fmla="*/ 212 h 323"/>
                  <a:gd name="T68" fmla="*/ 333 w 388"/>
                  <a:gd name="T69" fmla="*/ 214 h 323"/>
                  <a:gd name="T70" fmla="*/ 306 w 388"/>
                  <a:gd name="T71" fmla="*/ 235 h 323"/>
                  <a:gd name="T72" fmla="*/ 274 w 388"/>
                  <a:gd name="T73" fmla="*/ 230 h 323"/>
                  <a:gd name="T74" fmla="*/ 258 w 388"/>
                  <a:gd name="T75" fmla="*/ 227 h 323"/>
                  <a:gd name="T76" fmla="*/ 237 w 388"/>
                  <a:gd name="T77" fmla="*/ 238 h 323"/>
                  <a:gd name="T78" fmla="*/ 182 w 388"/>
                  <a:gd name="T79" fmla="*/ 234 h 323"/>
                  <a:gd name="T80" fmla="*/ 131 w 388"/>
                  <a:gd name="T81" fmla="*/ 234 h 323"/>
                  <a:gd name="T82" fmla="*/ 126 w 388"/>
                  <a:gd name="T83" fmla="*/ 255 h 323"/>
                  <a:gd name="T84" fmla="*/ 133 w 388"/>
                  <a:gd name="T85" fmla="*/ 279 h 323"/>
                  <a:gd name="T86" fmla="*/ 134 w 388"/>
                  <a:gd name="T87" fmla="*/ 303 h 323"/>
                  <a:gd name="T88" fmla="*/ 134 w 388"/>
                  <a:gd name="T89" fmla="*/ 323 h 323"/>
                  <a:gd name="T90" fmla="*/ 113 w 388"/>
                  <a:gd name="T91" fmla="*/ 294 h 323"/>
                  <a:gd name="T92" fmla="*/ 82 w 388"/>
                  <a:gd name="T93" fmla="*/ 295 h 323"/>
                  <a:gd name="T94" fmla="*/ 58 w 388"/>
                  <a:gd name="T95" fmla="*/ 312 h 323"/>
                  <a:gd name="T96" fmla="*/ 33 w 388"/>
                  <a:gd name="T97" fmla="*/ 300 h 323"/>
                  <a:gd name="T98" fmla="*/ 26 w 388"/>
                  <a:gd name="T99" fmla="*/ 292 h 323"/>
                  <a:gd name="T100" fmla="*/ 16 w 388"/>
                  <a:gd name="T101" fmla="*/ 274 h 323"/>
                  <a:gd name="T102" fmla="*/ 0 w 388"/>
                  <a:gd name="T103" fmla="*/ 2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 h="323">
                    <a:moveTo>
                      <a:pt x="0" y="265"/>
                    </a:moveTo>
                    <a:cubicBezTo>
                      <a:pt x="3" y="257"/>
                      <a:pt x="6" y="246"/>
                      <a:pt x="4" y="237"/>
                    </a:cubicBezTo>
                    <a:cubicBezTo>
                      <a:pt x="2" y="227"/>
                      <a:pt x="8" y="233"/>
                      <a:pt x="12" y="225"/>
                    </a:cubicBezTo>
                    <a:cubicBezTo>
                      <a:pt x="15" y="220"/>
                      <a:pt x="20" y="206"/>
                      <a:pt x="14" y="201"/>
                    </a:cubicBezTo>
                    <a:cubicBezTo>
                      <a:pt x="11" y="198"/>
                      <a:pt x="18" y="192"/>
                      <a:pt x="7" y="189"/>
                    </a:cubicBezTo>
                    <a:cubicBezTo>
                      <a:pt x="12" y="189"/>
                      <a:pt x="15" y="185"/>
                      <a:pt x="19" y="182"/>
                    </a:cubicBezTo>
                    <a:cubicBezTo>
                      <a:pt x="26" y="178"/>
                      <a:pt x="35" y="182"/>
                      <a:pt x="42" y="177"/>
                    </a:cubicBezTo>
                    <a:cubicBezTo>
                      <a:pt x="51" y="172"/>
                      <a:pt x="61" y="153"/>
                      <a:pt x="53" y="144"/>
                    </a:cubicBezTo>
                    <a:cubicBezTo>
                      <a:pt x="50" y="140"/>
                      <a:pt x="55" y="137"/>
                      <a:pt x="59" y="138"/>
                    </a:cubicBezTo>
                    <a:cubicBezTo>
                      <a:pt x="66" y="138"/>
                      <a:pt x="66" y="132"/>
                      <a:pt x="65" y="127"/>
                    </a:cubicBezTo>
                    <a:cubicBezTo>
                      <a:pt x="64" y="123"/>
                      <a:pt x="57" y="118"/>
                      <a:pt x="63" y="116"/>
                    </a:cubicBezTo>
                    <a:cubicBezTo>
                      <a:pt x="68" y="114"/>
                      <a:pt x="74" y="100"/>
                      <a:pt x="77" y="96"/>
                    </a:cubicBezTo>
                    <a:cubicBezTo>
                      <a:pt x="77" y="104"/>
                      <a:pt x="96" y="114"/>
                      <a:pt x="103" y="115"/>
                    </a:cubicBezTo>
                    <a:cubicBezTo>
                      <a:pt x="101" y="107"/>
                      <a:pt x="106" y="108"/>
                      <a:pt x="112" y="108"/>
                    </a:cubicBezTo>
                    <a:cubicBezTo>
                      <a:pt x="111" y="101"/>
                      <a:pt x="115" y="92"/>
                      <a:pt x="111" y="85"/>
                    </a:cubicBezTo>
                    <a:cubicBezTo>
                      <a:pt x="117" y="86"/>
                      <a:pt x="122" y="87"/>
                      <a:pt x="127" y="89"/>
                    </a:cubicBezTo>
                    <a:cubicBezTo>
                      <a:pt x="133" y="79"/>
                      <a:pt x="133" y="56"/>
                      <a:pt x="151" y="54"/>
                    </a:cubicBezTo>
                    <a:cubicBezTo>
                      <a:pt x="160" y="53"/>
                      <a:pt x="171" y="67"/>
                      <a:pt x="172" y="52"/>
                    </a:cubicBezTo>
                    <a:cubicBezTo>
                      <a:pt x="173" y="43"/>
                      <a:pt x="183" y="44"/>
                      <a:pt x="189" y="41"/>
                    </a:cubicBezTo>
                    <a:cubicBezTo>
                      <a:pt x="196" y="37"/>
                      <a:pt x="202" y="32"/>
                      <a:pt x="210" y="28"/>
                    </a:cubicBezTo>
                    <a:cubicBezTo>
                      <a:pt x="219" y="23"/>
                      <a:pt x="236" y="0"/>
                      <a:pt x="249" y="12"/>
                    </a:cubicBezTo>
                    <a:cubicBezTo>
                      <a:pt x="252" y="14"/>
                      <a:pt x="258" y="9"/>
                      <a:pt x="262" y="10"/>
                    </a:cubicBezTo>
                    <a:cubicBezTo>
                      <a:pt x="267" y="12"/>
                      <a:pt x="273" y="14"/>
                      <a:pt x="278" y="17"/>
                    </a:cubicBezTo>
                    <a:cubicBezTo>
                      <a:pt x="286" y="20"/>
                      <a:pt x="271" y="41"/>
                      <a:pt x="284" y="47"/>
                    </a:cubicBezTo>
                    <a:cubicBezTo>
                      <a:pt x="291" y="51"/>
                      <a:pt x="285" y="64"/>
                      <a:pt x="291" y="70"/>
                    </a:cubicBezTo>
                    <a:cubicBezTo>
                      <a:pt x="294" y="73"/>
                      <a:pt x="301" y="80"/>
                      <a:pt x="299" y="84"/>
                    </a:cubicBezTo>
                    <a:cubicBezTo>
                      <a:pt x="305" y="86"/>
                      <a:pt x="321" y="97"/>
                      <a:pt x="331" y="105"/>
                    </a:cubicBezTo>
                    <a:cubicBezTo>
                      <a:pt x="327" y="107"/>
                      <a:pt x="323" y="107"/>
                      <a:pt x="318" y="104"/>
                    </a:cubicBezTo>
                    <a:cubicBezTo>
                      <a:pt x="312" y="120"/>
                      <a:pt x="333" y="138"/>
                      <a:pt x="346" y="144"/>
                    </a:cubicBezTo>
                    <a:cubicBezTo>
                      <a:pt x="356" y="149"/>
                      <a:pt x="362" y="137"/>
                      <a:pt x="369" y="139"/>
                    </a:cubicBezTo>
                    <a:cubicBezTo>
                      <a:pt x="375" y="141"/>
                      <a:pt x="376" y="150"/>
                      <a:pt x="378" y="155"/>
                    </a:cubicBezTo>
                    <a:cubicBezTo>
                      <a:pt x="362" y="160"/>
                      <a:pt x="376" y="169"/>
                      <a:pt x="381" y="181"/>
                    </a:cubicBezTo>
                    <a:cubicBezTo>
                      <a:pt x="388" y="192"/>
                      <a:pt x="373" y="210"/>
                      <a:pt x="361" y="210"/>
                    </a:cubicBezTo>
                    <a:cubicBezTo>
                      <a:pt x="358" y="210"/>
                      <a:pt x="347" y="214"/>
                      <a:pt x="345" y="212"/>
                    </a:cubicBezTo>
                    <a:cubicBezTo>
                      <a:pt x="339" y="207"/>
                      <a:pt x="338" y="210"/>
                      <a:pt x="333" y="214"/>
                    </a:cubicBezTo>
                    <a:cubicBezTo>
                      <a:pt x="324" y="223"/>
                      <a:pt x="318" y="234"/>
                      <a:pt x="306" y="235"/>
                    </a:cubicBezTo>
                    <a:cubicBezTo>
                      <a:pt x="288" y="238"/>
                      <a:pt x="285" y="232"/>
                      <a:pt x="274" y="230"/>
                    </a:cubicBezTo>
                    <a:cubicBezTo>
                      <a:pt x="268" y="229"/>
                      <a:pt x="264" y="227"/>
                      <a:pt x="258" y="227"/>
                    </a:cubicBezTo>
                    <a:cubicBezTo>
                      <a:pt x="253" y="227"/>
                      <a:pt x="241" y="240"/>
                      <a:pt x="237" y="238"/>
                    </a:cubicBezTo>
                    <a:cubicBezTo>
                      <a:pt x="228" y="234"/>
                      <a:pt x="248" y="234"/>
                      <a:pt x="182" y="234"/>
                    </a:cubicBezTo>
                    <a:cubicBezTo>
                      <a:pt x="161" y="234"/>
                      <a:pt x="148" y="236"/>
                      <a:pt x="131" y="234"/>
                    </a:cubicBezTo>
                    <a:cubicBezTo>
                      <a:pt x="133" y="244"/>
                      <a:pt x="123" y="249"/>
                      <a:pt x="126" y="255"/>
                    </a:cubicBezTo>
                    <a:cubicBezTo>
                      <a:pt x="130" y="263"/>
                      <a:pt x="131" y="270"/>
                      <a:pt x="133" y="279"/>
                    </a:cubicBezTo>
                    <a:cubicBezTo>
                      <a:pt x="134" y="286"/>
                      <a:pt x="135" y="295"/>
                      <a:pt x="134" y="303"/>
                    </a:cubicBezTo>
                    <a:cubicBezTo>
                      <a:pt x="133" y="310"/>
                      <a:pt x="139" y="319"/>
                      <a:pt x="134" y="323"/>
                    </a:cubicBezTo>
                    <a:cubicBezTo>
                      <a:pt x="126" y="317"/>
                      <a:pt x="118" y="302"/>
                      <a:pt x="113" y="294"/>
                    </a:cubicBezTo>
                    <a:cubicBezTo>
                      <a:pt x="108" y="301"/>
                      <a:pt x="90" y="292"/>
                      <a:pt x="82" y="295"/>
                    </a:cubicBezTo>
                    <a:cubicBezTo>
                      <a:pt x="75" y="298"/>
                      <a:pt x="58" y="301"/>
                      <a:pt x="58" y="312"/>
                    </a:cubicBezTo>
                    <a:cubicBezTo>
                      <a:pt x="53" y="311"/>
                      <a:pt x="36" y="304"/>
                      <a:pt x="33" y="300"/>
                    </a:cubicBezTo>
                    <a:cubicBezTo>
                      <a:pt x="30" y="296"/>
                      <a:pt x="27" y="295"/>
                      <a:pt x="26" y="292"/>
                    </a:cubicBezTo>
                    <a:cubicBezTo>
                      <a:pt x="25" y="286"/>
                      <a:pt x="20" y="276"/>
                      <a:pt x="16" y="274"/>
                    </a:cubicBezTo>
                    <a:cubicBezTo>
                      <a:pt x="10" y="270"/>
                      <a:pt x="2" y="275"/>
                      <a:pt x="0" y="265"/>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Freeform 8"/>
              <p:cNvSpPr>
                <a:spLocks/>
              </p:cNvSpPr>
              <p:nvPr/>
            </p:nvSpPr>
            <p:spPr bwMode="auto">
              <a:xfrm>
                <a:off x="1729" y="476"/>
                <a:ext cx="729" cy="731"/>
              </a:xfrm>
              <a:custGeom>
                <a:avLst/>
                <a:gdLst>
                  <a:gd name="T0" fmla="*/ 6 w 753"/>
                  <a:gd name="T1" fmla="*/ 173 h 754"/>
                  <a:gd name="T2" fmla="*/ 16 w 753"/>
                  <a:gd name="T3" fmla="*/ 160 h 754"/>
                  <a:gd name="T4" fmla="*/ 38 w 753"/>
                  <a:gd name="T5" fmla="*/ 142 h 754"/>
                  <a:gd name="T6" fmla="*/ 46 w 753"/>
                  <a:gd name="T7" fmla="*/ 120 h 754"/>
                  <a:gd name="T8" fmla="*/ 41 w 753"/>
                  <a:gd name="T9" fmla="*/ 93 h 754"/>
                  <a:gd name="T10" fmla="*/ 61 w 753"/>
                  <a:gd name="T11" fmla="*/ 74 h 754"/>
                  <a:gd name="T12" fmla="*/ 80 w 753"/>
                  <a:gd name="T13" fmla="*/ 55 h 754"/>
                  <a:gd name="T14" fmla="*/ 107 w 753"/>
                  <a:gd name="T15" fmla="*/ 37 h 754"/>
                  <a:gd name="T16" fmla="*/ 103 w 753"/>
                  <a:gd name="T17" fmla="*/ 26 h 754"/>
                  <a:gd name="T18" fmla="*/ 105 w 753"/>
                  <a:gd name="T19" fmla="*/ 0 h 754"/>
                  <a:gd name="T20" fmla="*/ 133 w 753"/>
                  <a:gd name="T21" fmla="*/ 14 h 754"/>
                  <a:gd name="T22" fmla="*/ 164 w 753"/>
                  <a:gd name="T23" fmla="*/ 20 h 754"/>
                  <a:gd name="T24" fmla="*/ 194 w 753"/>
                  <a:gd name="T25" fmla="*/ 16 h 754"/>
                  <a:gd name="T26" fmla="*/ 225 w 753"/>
                  <a:gd name="T27" fmla="*/ 25 h 754"/>
                  <a:gd name="T28" fmla="*/ 249 w 753"/>
                  <a:gd name="T29" fmla="*/ 38 h 754"/>
                  <a:gd name="T30" fmla="*/ 274 w 753"/>
                  <a:gd name="T31" fmla="*/ 43 h 754"/>
                  <a:gd name="T32" fmla="*/ 285 w 753"/>
                  <a:gd name="T33" fmla="*/ 67 h 754"/>
                  <a:gd name="T34" fmla="*/ 300 w 753"/>
                  <a:gd name="T35" fmla="*/ 95 h 754"/>
                  <a:gd name="T36" fmla="*/ 356 w 753"/>
                  <a:gd name="T37" fmla="*/ 109 h 754"/>
                  <a:gd name="T38" fmla="*/ 418 w 753"/>
                  <a:gd name="T39" fmla="*/ 134 h 754"/>
                  <a:gd name="T40" fmla="*/ 460 w 753"/>
                  <a:gd name="T41" fmla="*/ 160 h 754"/>
                  <a:gd name="T42" fmla="*/ 507 w 753"/>
                  <a:gd name="T43" fmla="*/ 119 h 754"/>
                  <a:gd name="T44" fmla="*/ 500 w 753"/>
                  <a:gd name="T45" fmla="*/ 94 h 754"/>
                  <a:gd name="T46" fmla="*/ 498 w 753"/>
                  <a:gd name="T47" fmla="*/ 64 h 754"/>
                  <a:gd name="T48" fmla="*/ 552 w 753"/>
                  <a:gd name="T49" fmla="*/ 23 h 754"/>
                  <a:gd name="T50" fmla="*/ 576 w 753"/>
                  <a:gd name="T51" fmla="*/ 15 h 754"/>
                  <a:gd name="T52" fmla="*/ 604 w 753"/>
                  <a:gd name="T53" fmla="*/ 16 h 754"/>
                  <a:gd name="T54" fmla="*/ 634 w 753"/>
                  <a:gd name="T55" fmla="*/ 27 h 754"/>
                  <a:gd name="T56" fmla="*/ 643 w 753"/>
                  <a:gd name="T57" fmla="*/ 44 h 754"/>
                  <a:gd name="T58" fmla="*/ 663 w 753"/>
                  <a:gd name="T59" fmla="*/ 55 h 754"/>
                  <a:gd name="T60" fmla="*/ 693 w 753"/>
                  <a:gd name="T61" fmla="*/ 64 h 754"/>
                  <a:gd name="T62" fmla="*/ 726 w 753"/>
                  <a:gd name="T63" fmla="*/ 65 h 754"/>
                  <a:gd name="T64" fmla="*/ 739 w 753"/>
                  <a:gd name="T65" fmla="*/ 85 h 754"/>
                  <a:gd name="T66" fmla="*/ 727 w 753"/>
                  <a:gd name="T67" fmla="*/ 101 h 754"/>
                  <a:gd name="T68" fmla="*/ 734 w 753"/>
                  <a:gd name="T69" fmla="*/ 130 h 754"/>
                  <a:gd name="T70" fmla="*/ 726 w 753"/>
                  <a:gd name="T71" fmla="*/ 160 h 754"/>
                  <a:gd name="T72" fmla="*/ 734 w 753"/>
                  <a:gd name="T73" fmla="*/ 193 h 754"/>
                  <a:gd name="T74" fmla="*/ 741 w 753"/>
                  <a:gd name="T75" fmla="*/ 247 h 754"/>
                  <a:gd name="T76" fmla="*/ 753 w 753"/>
                  <a:gd name="T77" fmla="*/ 727 h 754"/>
                  <a:gd name="T78" fmla="*/ 705 w 753"/>
                  <a:gd name="T79" fmla="*/ 727 h 754"/>
                  <a:gd name="T80" fmla="*/ 706 w 753"/>
                  <a:gd name="T81" fmla="*/ 754 h 754"/>
                  <a:gd name="T82" fmla="*/ 325 w 753"/>
                  <a:gd name="T83" fmla="*/ 539 h 754"/>
                  <a:gd name="T84" fmla="*/ 239 w 753"/>
                  <a:gd name="T85" fmla="*/ 580 h 754"/>
                  <a:gd name="T86" fmla="*/ 218 w 753"/>
                  <a:gd name="T87" fmla="*/ 566 h 754"/>
                  <a:gd name="T88" fmla="*/ 158 w 753"/>
                  <a:gd name="T89" fmla="*/ 539 h 754"/>
                  <a:gd name="T90" fmla="*/ 131 w 753"/>
                  <a:gd name="T91" fmla="*/ 532 h 754"/>
                  <a:gd name="T92" fmla="*/ 119 w 753"/>
                  <a:gd name="T93" fmla="*/ 512 h 754"/>
                  <a:gd name="T94" fmla="*/ 86 w 753"/>
                  <a:gd name="T95" fmla="*/ 482 h 754"/>
                  <a:gd name="T96" fmla="*/ 68 w 753"/>
                  <a:gd name="T97" fmla="*/ 475 h 754"/>
                  <a:gd name="T98" fmla="*/ 49 w 753"/>
                  <a:gd name="T99" fmla="*/ 476 h 754"/>
                  <a:gd name="T100" fmla="*/ 36 w 753"/>
                  <a:gd name="T101" fmla="*/ 451 h 754"/>
                  <a:gd name="T102" fmla="*/ 27 w 753"/>
                  <a:gd name="T103" fmla="*/ 418 h 754"/>
                  <a:gd name="T104" fmla="*/ 8 w 753"/>
                  <a:gd name="T105" fmla="*/ 378 h 754"/>
                  <a:gd name="T106" fmla="*/ 28 w 753"/>
                  <a:gd name="T107" fmla="*/ 345 h 754"/>
                  <a:gd name="T108" fmla="*/ 26 w 753"/>
                  <a:gd name="T109" fmla="*/ 311 h 754"/>
                  <a:gd name="T110" fmla="*/ 28 w 753"/>
                  <a:gd name="T111" fmla="*/ 280 h 754"/>
                  <a:gd name="T112" fmla="*/ 28 w 753"/>
                  <a:gd name="T113" fmla="*/ 246 h 754"/>
                  <a:gd name="T114" fmla="*/ 23 w 753"/>
                  <a:gd name="T115" fmla="*/ 205 h 754"/>
                  <a:gd name="T116" fmla="*/ 6 w 753"/>
                  <a:gd name="T117" fmla="*/ 17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754">
                    <a:moveTo>
                      <a:pt x="6" y="173"/>
                    </a:moveTo>
                    <a:cubicBezTo>
                      <a:pt x="0" y="168"/>
                      <a:pt x="13" y="161"/>
                      <a:pt x="16" y="160"/>
                    </a:cubicBezTo>
                    <a:cubicBezTo>
                      <a:pt x="27" y="155"/>
                      <a:pt x="32" y="152"/>
                      <a:pt x="38" y="142"/>
                    </a:cubicBezTo>
                    <a:cubicBezTo>
                      <a:pt x="43" y="134"/>
                      <a:pt x="48" y="130"/>
                      <a:pt x="46" y="120"/>
                    </a:cubicBezTo>
                    <a:cubicBezTo>
                      <a:pt x="45" y="111"/>
                      <a:pt x="40" y="102"/>
                      <a:pt x="41" y="93"/>
                    </a:cubicBezTo>
                    <a:cubicBezTo>
                      <a:pt x="43" y="80"/>
                      <a:pt x="58" y="83"/>
                      <a:pt x="61" y="74"/>
                    </a:cubicBezTo>
                    <a:cubicBezTo>
                      <a:pt x="63" y="64"/>
                      <a:pt x="71" y="59"/>
                      <a:pt x="80" y="55"/>
                    </a:cubicBezTo>
                    <a:cubicBezTo>
                      <a:pt x="86" y="52"/>
                      <a:pt x="107" y="46"/>
                      <a:pt x="107" y="37"/>
                    </a:cubicBezTo>
                    <a:cubicBezTo>
                      <a:pt x="107" y="33"/>
                      <a:pt x="103" y="30"/>
                      <a:pt x="103" y="26"/>
                    </a:cubicBezTo>
                    <a:cubicBezTo>
                      <a:pt x="104" y="17"/>
                      <a:pt x="104" y="8"/>
                      <a:pt x="105" y="0"/>
                    </a:cubicBezTo>
                    <a:cubicBezTo>
                      <a:pt x="113" y="6"/>
                      <a:pt x="124" y="9"/>
                      <a:pt x="133" y="14"/>
                    </a:cubicBezTo>
                    <a:cubicBezTo>
                      <a:pt x="143" y="20"/>
                      <a:pt x="153" y="22"/>
                      <a:pt x="164" y="20"/>
                    </a:cubicBezTo>
                    <a:cubicBezTo>
                      <a:pt x="175" y="19"/>
                      <a:pt x="183" y="12"/>
                      <a:pt x="194" y="16"/>
                    </a:cubicBezTo>
                    <a:cubicBezTo>
                      <a:pt x="204" y="20"/>
                      <a:pt x="215" y="20"/>
                      <a:pt x="225" y="25"/>
                    </a:cubicBezTo>
                    <a:cubicBezTo>
                      <a:pt x="233" y="28"/>
                      <a:pt x="240" y="35"/>
                      <a:pt x="249" y="38"/>
                    </a:cubicBezTo>
                    <a:cubicBezTo>
                      <a:pt x="257" y="41"/>
                      <a:pt x="267" y="38"/>
                      <a:pt x="274" y="43"/>
                    </a:cubicBezTo>
                    <a:cubicBezTo>
                      <a:pt x="282" y="49"/>
                      <a:pt x="283" y="58"/>
                      <a:pt x="285" y="67"/>
                    </a:cubicBezTo>
                    <a:cubicBezTo>
                      <a:pt x="287" y="78"/>
                      <a:pt x="291" y="88"/>
                      <a:pt x="300" y="95"/>
                    </a:cubicBezTo>
                    <a:cubicBezTo>
                      <a:pt x="316" y="109"/>
                      <a:pt x="336" y="106"/>
                      <a:pt x="356" y="109"/>
                    </a:cubicBezTo>
                    <a:cubicBezTo>
                      <a:pt x="375" y="113"/>
                      <a:pt x="403" y="122"/>
                      <a:pt x="418" y="134"/>
                    </a:cubicBezTo>
                    <a:cubicBezTo>
                      <a:pt x="431" y="144"/>
                      <a:pt x="442" y="162"/>
                      <a:pt x="460" y="160"/>
                    </a:cubicBezTo>
                    <a:cubicBezTo>
                      <a:pt x="481" y="158"/>
                      <a:pt x="503" y="140"/>
                      <a:pt x="507" y="119"/>
                    </a:cubicBezTo>
                    <a:cubicBezTo>
                      <a:pt x="509" y="110"/>
                      <a:pt x="503" y="102"/>
                      <a:pt x="500" y="94"/>
                    </a:cubicBezTo>
                    <a:cubicBezTo>
                      <a:pt x="497" y="84"/>
                      <a:pt x="495" y="73"/>
                      <a:pt x="498" y="64"/>
                    </a:cubicBezTo>
                    <a:cubicBezTo>
                      <a:pt x="504" y="46"/>
                      <a:pt x="533" y="23"/>
                      <a:pt x="552" y="23"/>
                    </a:cubicBezTo>
                    <a:cubicBezTo>
                      <a:pt x="562" y="22"/>
                      <a:pt x="568" y="15"/>
                      <a:pt x="576" y="15"/>
                    </a:cubicBezTo>
                    <a:cubicBezTo>
                      <a:pt x="586" y="14"/>
                      <a:pt x="595" y="14"/>
                      <a:pt x="604" y="16"/>
                    </a:cubicBezTo>
                    <a:cubicBezTo>
                      <a:pt x="615" y="18"/>
                      <a:pt x="624" y="24"/>
                      <a:pt x="634" y="27"/>
                    </a:cubicBezTo>
                    <a:cubicBezTo>
                      <a:pt x="646" y="32"/>
                      <a:pt x="643" y="34"/>
                      <a:pt x="643" y="44"/>
                    </a:cubicBezTo>
                    <a:cubicBezTo>
                      <a:pt x="644" y="52"/>
                      <a:pt x="657" y="54"/>
                      <a:pt x="663" y="55"/>
                    </a:cubicBezTo>
                    <a:cubicBezTo>
                      <a:pt x="675" y="55"/>
                      <a:pt x="682" y="61"/>
                      <a:pt x="693" y="64"/>
                    </a:cubicBezTo>
                    <a:cubicBezTo>
                      <a:pt x="704" y="67"/>
                      <a:pt x="715" y="63"/>
                      <a:pt x="726" y="65"/>
                    </a:cubicBezTo>
                    <a:cubicBezTo>
                      <a:pt x="732" y="66"/>
                      <a:pt x="741" y="79"/>
                      <a:pt x="739" y="85"/>
                    </a:cubicBezTo>
                    <a:cubicBezTo>
                      <a:pt x="737" y="92"/>
                      <a:pt x="729" y="94"/>
                      <a:pt x="727" y="101"/>
                    </a:cubicBezTo>
                    <a:cubicBezTo>
                      <a:pt x="726" y="112"/>
                      <a:pt x="733" y="120"/>
                      <a:pt x="734" y="130"/>
                    </a:cubicBezTo>
                    <a:cubicBezTo>
                      <a:pt x="737" y="141"/>
                      <a:pt x="729" y="151"/>
                      <a:pt x="726" y="160"/>
                    </a:cubicBezTo>
                    <a:cubicBezTo>
                      <a:pt x="722" y="170"/>
                      <a:pt x="732" y="183"/>
                      <a:pt x="734" y="193"/>
                    </a:cubicBezTo>
                    <a:cubicBezTo>
                      <a:pt x="737" y="211"/>
                      <a:pt x="740" y="228"/>
                      <a:pt x="741" y="247"/>
                    </a:cubicBezTo>
                    <a:cubicBezTo>
                      <a:pt x="753" y="727"/>
                      <a:pt x="753" y="727"/>
                      <a:pt x="753" y="727"/>
                    </a:cubicBezTo>
                    <a:cubicBezTo>
                      <a:pt x="737" y="727"/>
                      <a:pt x="721" y="727"/>
                      <a:pt x="705" y="727"/>
                    </a:cubicBezTo>
                    <a:cubicBezTo>
                      <a:pt x="705" y="736"/>
                      <a:pt x="705" y="745"/>
                      <a:pt x="706" y="754"/>
                    </a:cubicBezTo>
                    <a:cubicBezTo>
                      <a:pt x="325" y="539"/>
                      <a:pt x="325" y="539"/>
                      <a:pt x="325" y="539"/>
                    </a:cubicBezTo>
                    <a:cubicBezTo>
                      <a:pt x="239" y="580"/>
                      <a:pt x="239" y="580"/>
                      <a:pt x="239" y="580"/>
                    </a:cubicBezTo>
                    <a:cubicBezTo>
                      <a:pt x="232" y="582"/>
                      <a:pt x="223" y="570"/>
                      <a:pt x="218" y="566"/>
                    </a:cubicBezTo>
                    <a:cubicBezTo>
                      <a:pt x="201" y="548"/>
                      <a:pt x="181" y="545"/>
                      <a:pt x="158" y="539"/>
                    </a:cubicBezTo>
                    <a:cubicBezTo>
                      <a:pt x="149" y="537"/>
                      <a:pt x="138" y="536"/>
                      <a:pt x="131" y="532"/>
                    </a:cubicBezTo>
                    <a:cubicBezTo>
                      <a:pt x="125" y="528"/>
                      <a:pt x="122" y="518"/>
                      <a:pt x="119" y="512"/>
                    </a:cubicBezTo>
                    <a:cubicBezTo>
                      <a:pt x="112" y="494"/>
                      <a:pt x="103" y="489"/>
                      <a:pt x="86" y="482"/>
                    </a:cubicBezTo>
                    <a:cubicBezTo>
                      <a:pt x="80" y="480"/>
                      <a:pt x="74" y="475"/>
                      <a:pt x="68" y="475"/>
                    </a:cubicBezTo>
                    <a:cubicBezTo>
                      <a:pt x="62" y="476"/>
                      <a:pt x="55" y="482"/>
                      <a:pt x="49" y="476"/>
                    </a:cubicBezTo>
                    <a:cubicBezTo>
                      <a:pt x="45" y="471"/>
                      <a:pt x="37" y="458"/>
                      <a:pt x="36" y="451"/>
                    </a:cubicBezTo>
                    <a:cubicBezTo>
                      <a:pt x="36" y="436"/>
                      <a:pt x="35" y="431"/>
                      <a:pt x="27" y="418"/>
                    </a:cubicBezTo>
                    <a:cubicBezTo>
                      <a:pt x="20" y="409"/>
                      <a:pt x="0" y="391"/>
                      <a:pt x="8" y="378"/>
                    </a:cubicBezTo>
                    <a:cubicBezTo>
                      <a:pt x="19" y="363"/>
                      <a:pt x="35" y="369"/>
                      <a:pt x="28" y="345"/>
                    </a:cubicBezTo>
                    <a:cubicBezTo>
                      <a:pt x="24" y="333"/>
                      <a:pt x="22" y="323"/>
                      <a:pt x="26" y="311"/>
                    </a:cubicBezTo>
                    <a:cubicBezTo>
                      <a:pt x="30" y="300"/>
                      <a:pt x="32" y="291"/>
                      <a:pt x="28" y="280"/>
                    </a:cubicBezTo>
                    <a:cubicBezTo>
                      <a:pt x="24" y="269"/>
                      <a:pt x="27" y="257"/>
                      <a:pt x="28" y="246"/>
                    </a:cubicBezTo>
                    <a:cubicBezTo>
                      <a:pt x="29" y="232"/>
                      <a:pt x="27" y="218"/>
                      <a:pt x="23" y="205"/>
                    </a:cubicBezTo>
                    <a:cubicBezTo>
                      <a:pt x="19" y="193"/>
                      <a:pt x="13" y="183"/>
                      <a:pt x="6" y="173"/>
                    </a:cubicBezTo>
                  </a:path>
                </a:pathLst>
              </a:custGeom>
              <a:solidFill>
                <a:srgbClr val="C9D7C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9"/>
              <p:cNvSpPr>
                <a:spLocks/>
              </p:cNvSpPr>
              <p:nvPr/>
            </p:nvSpPr>
            <p:spPr bwMode="auto">
              <a:xfrm>
                <a:off x="1729" y="476"/>
                <a:ext cx="729" cy="731"/>
              </a:xfrm>
              <a:custGeom>
                <a:avLst/>
                <a:gdLst>
                  <a:gd name="T0" fmla="*/ 6 w 753"/>
                  <a:gd name="T1" fmla="*/ 173 h 754"/>
                  <a:gd name="T2" fmla="*/ 16 w 753"/>
                  <a:gd name="T3" fmla="*/ 160 h 754"/>
                  <a:gd name="T4" fmla="*/ 38 w 753"/>
                  <a:gd name="T5" fmla="*/ 142 h 754"/>
                  <a:gd name="T6" fmla="*/ 46 w 753"/>
                  <a:gd name="T7" fmla="*/ 120 h 754"/>
                  <a:gd name="T8" fmla="*/ 41 w 753"/>
                  <a:gd name="T9" fmla="*/ 93 h 754"/>
                  <a:gd name="T10" fmla="*/ 61 w 753"/>
                  <a:gd name="T11" fmla="*/ 74 h 754"/>
                  <a:gd name="T12" fmla="*/ 80 w 753"/>
                  <a:gd name="T13" fmla="*/ 55 h 754"/>
                  <a:gd name="T14" fmla="*/ 107 w 753"/>
                  <a:gd name="T15" fmla="*/ 37 h 754"/>
                  <a:gd name="T16" fmla="*/ 103 w 753"/>
                  <a:gd name="T17" fmla="*/ 26 h 754"/>
                  <a:gd name="T18" fmla="*/ 105 w 753"/>
                  <a:gd name="T19" fmla="*/ 0 h 754"/>
                  <a:gd name="T20" fmla="*/ 133 w 753"/>
                  <a:gd name="T21" fmla="*/ 14 h 754"/>
                  <a:gd name="T22" fmla="*/ 164 w 753"/>
                  <a:gd name="T23" fmla="*/ 20 h 754"/>
                  <a:gd name="T24" fmla="*/ 194 w 753"/>
                  <a:gd name="T25" fmla="*/ 16 h 754"/>
                  <a:gd name="T26" fmla="*/ 225 w 753"/>
                  <a:gd name="T27" fmla="*/ 25 h 754"/>
                  <a:gd name="T28" fmla="*/ 249 w 753"/>
                  <a:gd name="T29" fmla="*/ 38 h 754"/>
                  <a:gd name="T30" fmla="*/ 274 w 753"/>
                  <a:gd name="T31" fmla="*/ 43 h 754"/>
                  <a:gd name="T32" fmla="*/ 285 w 753"/>
                  <a:gd name="T33" fmla="*/ 67 h 754"/>
                  <a:gd name="T34" fmla="*/ 300 w 753"/>
                  <a:gd name="T35" fmla="*/ 95 h 754"/>
                  <a:gd name="T36" fmla="*/ 356 w 753"/>
                  <a:gd name="T37" fmla="*/ 109 h 754"/>
                  <a:gd name="T38" fmla="*/ 418 w 753"/>
                  <a:gd name="T39" fmla="*/ 134 h 754"/>
                  <a:gd name="T40" fmla="*/ 460 w 753"/>
                  <a:gd name="T41" fmla="*/ 160 h 754"/>
                  <a:gd name="T42" fmla="*/ 507 w 753"/>
                  <a:gd name="T43" fmla="*/ 119 h 754"/>
                  <a:gd name="T44" fmla="*/ 500 w 753"/>
                  <a:gd name="T45" fmla="*/ 94 h 754"/>
                  <a:gd name="T46" fmla="*/ 498 w 753"/>
                  <a:gd name="T47" fmla="*/ 64 h 754"/>
                  <a:gd name="T48" fmla="*/ 552 w 753"/>
                  <a:gd name="T49" fmla="*/ 23 h 754"/>
                  <a:gd name="T50" fmla="*/ 576 w 753"/>
                  <a:gd name="T51" fmla="*/ 15 h 754"/>
                  <a:gd name="T52" fmla="*/ 604 w 753"/>
                  <a:gd name="T53" fmla="*/ 16 h 754"/>
                  <a:gd name="T54" fmla="*/ 634 w 753"/>
                  <a:gd name="T55" fmla="*/ 27 h 754"/>
                  <a:gd name="T56" fmla="*/ 643 w 753"/>
                  <a:gd name="T57" fmla="*/ 44 h 754"/>
                  <a:gd name="T58" fmla="*/ 663 w 753"/>
                  <a:gd name="T59" fmla="*/ 55 h 754"/>
                  <a:gd name="T60" fmla="*/ 693 w 753"/>
                  <a:gd name="T61" fmla="*/ 64 h 754"/>
                  <a:gd name="T62" fmla="*/ 726 w 753"/>
                  <a:gd name="T63" fmla="*/ 65 h 754"/>
                  <a:gd name="T64" fmla="*/ 739 w 753"/>
                  <a:gd name="T65" fmla="*/ 85 h 754"/>
                  <a:gd name="T66" fmla="*/ 727 w 753"/>
                  <a:gd name="T67" fmla="*/ 101 h 754"/>
                  <a:gd name="T68" fmla="*/ 734 w 753"/>
                  <a:gd name="T69" fmla="*/ 130 h 754"/>
                  <a:gd name="T70" fmla="*/ 726 w 753"/>
                  <a:gd name="T71" fmla="*/ 160 h 754"/>
                  <a:gd name="T72" fmla="*/ 734 w 753"/>
                  <a:gd name="T73" fmla="*/ 193 h 754"/>
                  <a:gd name="T74" fmla="*/ 741 w 753"/>
                  <a:gd name="T75" fmla="*/ 247 h 754"/>
                  <a:gd name="T76" fmla="*/ 753 w 753"/>
                  <a:gd name="T77" fmla="*/ 727 h 754"/>
                  <a:gd name="T78" fmla="*/ 705 w 753"/>
                  <a:gd name="T79" fmla="*/ 727 h 754"/>
                  <a:gd name="T80" fmla="*/ 706 w 753"/>
                  <a:gd name="T81" fmla="*/ 754 h 754"/>
                  <a:gd name="T82" fmla="*/ 325 w 753"/>
                  <a:gd name="T83" fmla="*/ 539 h 754"/>
                  <a:gd name="T84" fmla="*/ 239 w 753"/>
                  <a:gd name="T85" fmla="*/ 580 h 754"/>
                  <a:gd name="T86" fmla="*/ 218 w 753"/>
                  <a:gd name="T87" fmla="*/ 566 h 754"/>
                  <a:gd name="T88" fmla="*/ 158 w 753"/>
                  <a:gd name="T89" fmla="*/ 539 h 754"/>
                  <a:gd name="T90" fmla="*/ 131 w 753"/>
                  <a:gd name="T91" fmla="*/ 532 h 754"/>
                  <a:gd name="T92" fmla="*/ 119 w 753"/>
                  <a:gd name="T93" fmla="*/ 512 h 754"/>
                  <a:gd name="T94" fmla="*/ 86 w 753"/>
                  <a:gd name="T95" fmla="*/ 482 h 754"/>
                  <a:gd name="T96" fmla="*/ 68 w 753"/>
                  <a:gd name="T97" fmla="*/ 475 h 754"/>
                  <a:gd name="T98" fmla="*/ 49 w 753"/>
                  <a:gd name="T99" fmla="*/ 476 h 754"/>
                  <a:gd name="T100" fmla="*/ 36 w 753"/>
                  <a:gd name="T101" fmla="*/ 451 h 754"/>
                  <a:gd name="T102" fmla="*/ 27 w 753"/>
                  <a:gd name="T103" fmla="*/ 418 h 754"/>
                  <a:gd name="T104" fmla="*/ 8 w 753"/>
                  <a:gd name="T105" fmla="*/ 378 h 754"/>
                  <a:gd name="T106" fmla="*/ 28 w 753"/>
                  <a:gd name="T107" fmla="*/ 345 h 754"/>
                  <a:gd name="T108" fmla="*/ 26 w 753"/>
                  <a:gd name="T109" fmla="*/ 311 h 754"/>
                  <a:gd name="T110" fmla="*/ 28 w 753"/>
                  <a:gd name="T111" fmla="*/ 280 h 754"/>
                  <a:gd name="T112" fmla="*/ 28 w 753"/>
                  <a:gd name="T113" fmla="*/ 246 h 754"/>
                  <a:gd name="T114" fmla="*/ 23 w 753"/>
                  <a:gd name="T115" fmla="*/ 205 h 754"/>
                  <a:gd name="T116" fmla="*/ 6 w 753"/>
                  <a:gd name="T117" fmla="*/ 17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3" h="754">
                    <a:moveTo>
                      <a:pt x="6" y="173"/>
                    </a:moveTo>
                    <a:cubicBezTo>
                      <a:pt x="0" y="168"/>
                      <a:pt x="13" y="161"/>
                      <a:pt x="16" y="160"/>
                    </a:cubicBezTo>
                    <a:cubicBezTo>
                      <a:pt x="27" y="155"/>
                      <a:pt x="32" y="152"/>
                      <a:pt x="38" y="142"/>
                    </a:cubicBezTo>
                    <a:cubicBezTo>
                      <a:pt x="43" y="134"/>
                      <a:pt x="48" y="130"/>
                      <a:pt x="46" y="120"/>
                    </a:cubicBezTo>
                    <a:cubicBezTo>
                      <a:pt x="45" y="111"/>
                      <a:pt x="40" y="102"/>
                      <a:pt x="41" y="93"/>
                    </a:cubicBezTo>
                    <a:cubicBezTo>
                      <a:pt x="43" y="80"/>
                      <a:pt x="58" y="83"/>
                      <a:pt x="61" y="74"/>
                    </a:cubicBezTo>
                    <a:cubicBezTo>
                      <a:pt x="63" y="64"/>
                      <a:pt x="71" y="59"/>
                      <a:pt x="80" y="55"/>
                    </a:cubicBezTo>
                    <a:cubicBezTo>
                      <a:pt x="86" y="52"/>
                      <a:pt x="107" y="46"/>
                      <a:pt x="107" y="37"/>
                    </a:cubicBezTo>
                    <a:cubicBezTo>
                      <a:pt x="107" y="33"/>
                      <a:pt x="103" y="30"/>
                      <a:pt x="103" y="26"/>
                    </a:cubicBezTo>
                    <a:cubicBezTo>
                      <a:pt x="104" y="17"/>
                      <a:pt x="104" y="8"/>
                      <a:pt x="105" y="0"/>
                    </a:cubicBezTo>
                    <a:cubicBezTo>
                      <a:pt x="113" y="6"/>
                      <a:pt x="124" y="9"/>
                      <a:pt x="133" y="14"/>
                    </a:cubicBezTo>
                    <a:cubicBezTo>
                      <a:pt x="143" y="20"/>
                      <a:pt x="153" y="22"/>
                      <a:pt x="164" y="20"/>
                    </a:cubicBezTo>
                    <a:cubicBezTo>
                      <a:pt x="175" y="19"/>
                      <a:pt x="183" y="12"/>
                      <a:pt x="194" y="16"/>
                    </a:cubicBezTo>
                    <a:cubicBezTo>
                      <a:pt x="204" y="20"/>
                      <a:pt x="215" y="20"/>
                      <a:pt x="225" y="25"/>
                    </a:cubicBezTo>
                    <a:cubicBezTo>
                      <a:pt x="233" y="28"/>
                      <a:pt x="240" y="35"/>
                      <a:pt x="249" y="38"/>
                    </a:cubicBezTo>
                    <a:cubicBezTo>
                      <a:pt x="257" y="41"/>
                      <a:pt x="267" y="38"/>
                      <a:pt x="274" y="43"/>
                    </a:cubicBezTo>
                    <a:cubicBezTo>
                      <a:pt x="282" y="49"/>
                      <a:pt x="283" y="58"/>
                      <a:pt x="285" y="67"/>
                    </a:cubicBezTo>
                    <a:cubicBezTo>
                      <a:pt x="287" y="78"/>
                      <a:pt x="291" y="88"/>
                      <a:pt x="300" y="95"/>
                    </a:cubicBezTo>
                    <a:cubicBezTo>
                      <a:pt x="316" y="109"/>
                      <a:pt x="336" y="106"/>
                      <a:pt x="356" y="109"/>
                    </a:cubicBezTo>
                    <a:cubicBezTo>
                      <a:pt x="375" y="113"/>
                      <a:pt x="403" y="122"/>
                      <a:pt x="418" y="134"/>
                    </a:cubicBezTo>
                    <a:cubicBezTo>
                      <a:pt x="431" y="144"/>
                      <a:pt x="442" y="162"/>
                      <a:pt x="460" y="160"/>
                    </a:cubicBezTo>
                    <a:cubicBezTo>
                      <a:pt x="481" y="158"/>
                      <a:pt x="503" y="140"/>
                      <a:pt x="507" y="119"/>
                    </a:cubicBezTo>
                    <a:cubicBezTo>
                      <a:pt x="509" y="110"/>
                      <a:pt x="503" y="102"/>
                      <a:pt x="500" y="94"/>
                    </a:cubicBezTo>
                    <a:cubicBezTo>
                      <a:pt x="497" y="84"/>
                      <a:pt x="495" y="73"/>
                      <a:pt x="498" y="64"/>
                    </a:cubicBezTo>
                    <a:cubicBezTo>
                      <a:pt x="504" y="46"/>
                      <a:pt x="533" y="23"/>
                      <a:pt x="552" y="23"/>
                    </a:cubicBezTo>
                    <a:cubicBezTo>
                      <a:pt x="562" y="22"/>
                      <a:pt x="568" y="15"/>
                      <a:pt x="576" y="15"/>
                    </a:cubicBezTo>
                    <a:cubicBezTo>
                      <a:pt x="586" y="14"/>
                      <a:pt x="595" y="14"/>
                      <a:pt x="604" y="16"/>
                    </a:cubicBezTo>
                    <a:cubicBezTo>
                      <a:pt x="615" y="18"/>
                      <a:pt x="624" y="24"/>
                      <a:pt x="634" y="27"/>
                    </a:cubicBezTo>
                    <a:cubicBezTo>
                      <a:pt x="646" y="32"/>
                      <a:pt x="643" y="34"/>
                      <a:pt x="643" y="44"/>
                    </a:cubicBezTo>
                    <a:cubicBezTo>
                      <a:pt x="644" y="52"/>
                      <a:pt x="657" y="54"/>
                      <a:pt x="663" y="55"/>
                    </a:cubicBezTo>
                    <a:cubicBezTo>
                      <a:pt x="675" y="55"/>
                      <a:pt x="682" y="61"/>
                      <a:pt x="693" y="64"/>
                    </a:cubicBezTo>
                    <a:cubicBezTo>
                      <a:pt x="704" y="67"/>
                      <a:pt x="715" y="63"/>
                      <a:pt x="726" y="65"/>
                    </a:cubicBezTo>
                    <a:cubicBezTo>
                      <a:pt x="732" y="66"/>
                      <a:pt x="741" y="79"/>
                      <a:pt x="739" y="85"/>
                    </a:cubicBezTo>
                    <a:cubicBezTo>
                      <a:pt x="737" y="92"/>
                      <a:pt x="729" y="94"/>
                      <a:pt x="727" y="101"/>
                    </a:cubicBezTo>
                    <a:cubicBezTo>
                      <a:pt x="726" y="112"/>
                      <a:pt x="733" y="120"/>
                      <a:pt x="734" y="130"/>
                    </a:cubicBezTo>
                    <a:cubicBezTo>
                      <a:pt x="737" y="141"/>
                      <a:pt x="729" y="151"/>
                      <a:pt x="726" y="160"/>
                    </a:cubicBezTo>
                    <a:cubicBezTo>
                      <a:pt x="722" y="170"/>
                      <a:pt x="732" y="183"/>
                      <a:pt x="734" y="193"/>
                    </a:cubicBezTo>
                    <a:cubicBezTo>
                      <a:pt x="737" y="211"/>
                      <a:pt x="740" y="228"/>
                      <a:pt x="741" y="247"/>
                    </a:cubicBezTo>
                    <a:cubicBezTo>
                      <a:pt x="753" y="727"/>
                      <a:pt x="753" y="727"/>
                      <a:pt x="753" y="727"/>
                    </a:cubicBezTo>
                    <a:cubicBezTo>
                      <a:pt x="737" y="727"/>
                      <a:pt x="721" y="727"/>
                      <a:pt x="705" y="727"/>
                    </a:cubicBezTo>
                    <a:cubicBezTo>
                      <a:pt x="705" y="736"/>
                      <a:pt x="705" y="745"/>
                      <a:pt x="706" y="754"/>
                    </a:cubicBezTo>
                    <a:cubicBezTo>
                      <a:pt x="325" y="539"/>
                      <a:pt x="325" y="539"/>
                      <a:pt x="325" y="539"/>
                    </a:cubicBezTo>
                    <a:cubicBezTo>
                      <a:pt x="239" y="580"/>
                      <a:pt x="239" y="580"/>
                      <a:pt x="239" y="580"/>
                    </a:cubicBezTo>
                    <a:cubicBezTo>
                      <a:pt x="232" y="582"/>
                      <a:pt x="223" y="570"/>
                      <a:pt x="218" y="566"/>
                    </a:cubicBezTo>
                    <a:cubicBezTo>
                      <a:pt x="201" y="548"/>
                      <a:pt x="181" y="545"/>
                      <a:pt x="158" y="539"/>
                    </a:cubicBezTo>
                    <a:cubicBezTo>
                      <a:pt x="149" y="537"/>
                      <a:pt x="138" y="536"/>
                      <a:pt x="131" y="532"/>
                    </a:cubicBezTo>
                    <a:cubicBezTo>
                      <a:pt x="125" y="528"/>
                      <a:pt x="122" y="518"/>
                      <a:pt x="119" y="512"/>
                    </a:cubicBezTo>
                    <a:cubicBezTo>
                      <a:pt x="112" y="494"/>
                      <a:pt x="103" y="489"/>
                      <a:pt x="86" y="482"/>
                    </a:cubicBezTo>
                    <a:cubicBezTo>
                      <a:pt x="80" y="480"/>
                      <a:pt x="74" y="475"/>
                      <a:pt x="68" y="475"/>
                    </a:cubicBezTo>
                    <a:cubicBezTo>
                      <a:pt x="62" y="476"/>
                      <a:pt x="55" y="482"/>
                      <a:pt x="49" y="476"/>
                    </a:cubicBezTo>
                    <a:cubicBezTo>
                      <a:pt x="45" y="471"/>
                      <a:pt x="37" y="458"/>
                      <a:pt x="36" y="451"/>
                    </a:cubicBezTo>
                    <a:cubicBezTo>
                      <a:pt x="36" y="436"/>
                      <a:pt x="35" y="431"/>
                      <a:pt x="27" y="418"/>
                    </a:cubicBezTo>
                    <a:cubicBezTo>
                      <a:pt x="20" y="409"/>
                      <a:pt x="0" y="391"/>
                      <a:pt x="8" y="378"/>
                    </a:cubicBezTo>
                    <a:cubicBezTo>
                      <a:pt x="19" y="363"/>
                      <a:pt x="35" y="369"/>
                      <a:pt x="28" y="345"/>
                    </a:cubicBezTo>
                    <a:cubicBezTo>
                      <a:pt x="24" y="333"/>
                      <a:pt x="22" y="323"/>
                      <a:pt x="26" y="311"/>
                    </a:cubicBezTo>
                    <a:cubicBezTo>
                      <a:pt x="30" y="300"/>
                      <a:pt x="32" y="291"/>
                      <a:pt x="28" y="280"/>
                    </a:cubicBezTo>
                    <a:cubicBezTo>
                      <a:pt x="24" y="269"/>
                      <a:pt x="27" y="257"/>
                      <a:pt x="28" y="246"/>
                    </a:cubicBezTo>
                    <a:cubicBezTo>
                      <a:pt x="29" y="232"/>
                      <a:pt x="27" y="218"/>
                      <a:pt x="23" y="205"/>
                    </a:cubicBezTo>
                    <a:cubicBezTo>
                      <a:pt x="19" y="193"/>
                      <a:pt x="13" y="183"/>
                      <a:pt x="6" y="173"/>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7" name="Freeform 10"/>
              <p:cNvSpPr>
                <a:spLocks/>
              </p:cNvSpPr>
              <p:nvPr/>
            </p:nvSpPr>
            <p:spPr bwMode="auto">
              <a:xfrm>
                <a:off x="3295" y="2882"/>
                <a:ext cx="361" cy="740"/>
              </a:xfrm>
              <a:custGeom>
                <a:avLst/>
                <a:gdLst>
                  <a:gd name="T0" fmla="*/ 11 w 373"/>
                  <a:gd name="T1" fmla="*/ 614 h 764"/>
                  <a:gd name="T2" fmla="*/ 21 w 373"/>
                  <a:gd name="T3" fmla="*/ 651 h 764"/>
                  <a:gd name="T4" fmla="*/ 30 w 373"/>
                  <a:gd name="T5" fmla="*/ 717 h 764"/>
                  <a:gd name="T6" fmla="*/ 51 w 373"/>
                  <a:gd name="T7" fmla="*/ 743 h 764"/>
                  <a:gd name="T8" fmla="*/ 89 w 373"/>
                  <a:gd name="T9" fmla="*/ 761 h 764"/>
                  <a:gd name="T10" fmla="*/ 158 w 373"/>
                  <a:gd name="T11" fmla="*/ 738 h 764"/>
                  <a:gd name="T12" fmla="*/ 183 w 373"/>
                  <a:gd name="T13" fmla="*/ 718 h 764"/>
                  <a:gd name="T14" fmla="*/ 203 w 373"/>
                  <a:gd name="T15" fmla="*/ 667 h 764"/>
                  <a:gd name="T16" fmla="*/ 248 w 373"/>
                  <a:gd name="T17" fmla="*/ 535 h 764"/>
                  <a:gd name="T18" fmla="*/ 274 w 373"/>
                  <a:gd name="T19" fmla="*/ 450 h 764"/>
                  <a:gd name="T20" fmla="*/ 296 w 373"/>
                  <a:gd name="T21" fmla="*/ 391 h 764"/>
                  <a:gd name="T22" fmla="*/ 329 w 373"/>
                  <a:gd name="T23" fmla="*/ 279 h 764"/>
                  <a:gd name="T24" fmla="*/ 337 w 373"/>
                  <a:gd name="T25" fmla="*/ 246 h 764"/>
                  <a:gd name="T26" fmla="*/ 338 w 373"/>
                  <a:gd name="T27" fmla="*/ 200 h 764"/>
                  <a:gd name="T28" fmla="*/ 372 w 373"/>
                  <a:gd name="T29" fmla="*/ 197 h 764"/>
                  <a:gd name="T30" fmla="*/ 360 w 373"/>
                  <a:gd name="T31" fmla="*/ 132 h 764"/>
                  <a:gd name="T32" fmla="*/ 337 w 373"/>
                  <a:gd name="T33" fmla="*/ 55 h 764"/>
                  <a:gd name="T34" fmla="*/ 333 w 373"/>
                  <a:gd name="T35" fmla="*/ 38 h 764"/>
                  <a:gd name="T36" fmla="*/ 320 w 373"/>
                  <a:gd name="T37" fmla="*/ 19 h 764"/>
                  <a:gd name="T38" fmla="*/ 296 w 373"/>
                  <a:gd name="T39" fmla="*/ 37 h 764"/>
                  <a:gd name="T40" fmla="*/ 279 w 373"/>
                  <a:gd name="T41" fmla="*/ 90 h 764"/>
                  <a:gd name="T42" fmla="*/ 270 w 373"/>
                  <a:gd name="T43" fmla="*/ 110 h 764"/>
                  <a:gd name="T44" fmla="*/ 255 w 373"/>
                  <a:gd name="T45" fmla="*/ 120 h 764"/>
                  <a:gd name="T46" fmla="*/ 241 w 373"/>
                  <a:gd name="T47" fmla="*/ 148 h 764"/>
                  <a:gd name="T48" fmla="*/ 240 w 373"/>
                  <a:gd name="T49" fmla="*/ 158 h 764"/>
                  <a:gd name="T50" fmla="*/ 228 w 373"/>
                  <a:gd name="T51" fmla="*/ 159 h 764"/>
                  <a:gd name="T52" fmla="*/ 208 w 373"/>
                  <a:gd name="T53" fmla="*/ 184 h 764"/>
                  <a:gd name="T54" fmla="*/ 201 w 373"/>
                  <a:gd name="T55" fmla="*/ 207 h 764"/>
                  <a:gd name="T56" fmla="*/ 182 w 373"/>
                  <a:gd name="T57" fmla="*/ 202 h 764"/>
                  <a:gd name="T58" fmla="*/ 170 w 373"/>
                  <a:gd name="T59" fmla="*/ 222 h 764"/>
                  <a:gd name="T60" fmla="*/ 165 w 373"/>
                  <a:gd name="T61" fmla="*/ 222 h 764"/>
                  <a:gd name="T62" fmla="*/ 139 w 373"/>
                  <a:gd name="T63" fmla="*/ 220 h 764"/>
                  <a:gd name="T64" fmla="*/ 121 w 373"/>
                  <a:gd name="T65" fmla="*/ 237 h 764"/>
                  <a:gd name="T66" fmla="*/ 100 w 373"/>
                  <a:gd name="T67" fmla="*/ 241 h 764"/>
                  <a:gd name="T68" fmla="*/ 76 w 373"/>
                  <a:gd name="T69" fmla="*/ 261 h 764"/>
                  <a:gd name="T70" fmla="*/ 51 w 373"/>
                  <a:gd name="T71" fmla="*/ 324 h 764"/>
                  <a:gd name="T72" fmla="*/ 61 w 373"/>
                  <a:gd name="T73" fmla="*/ 388 h 764"/>
                  <a:gd name="T74" fmla="*/ 66 w 373"/>
                  <a:gd name="T75" fmla="*/ 436 h 764"/>
                  <a:gd name="T76" fmla="*/ 54 w 373"/>
                  <a:gd name="T77" fmla="*/ 475 h 764"/>
                  <a:gd name="T78" fmla="*/ 30 w 373"/>
                  <a:gd name="T79" fmla="*/ 521 h 764"/>
                  <a:gd name="T80" fmla="*/ 4 w 373"/>
                  <a:gd name="T81" fmla="*/ 56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764">
                    <a:moveTo>
                      <a:pt x="4" y="566"/>
                    </a:moveTo>
                    <a:cubicBezTo>
                      <a:pt x="8" y="582"/>
                      <a:pt x="0" y="600"/>
                      <a:pt x="11" y="614"/>
                    </a:cubicBezTo>
                    <a:cubicBezTo>
                      <a:pt x="16" y="620"/>
                      <a:pt x="16" y="628"/>
                      <a:pt x="19" y="635"/>
                    </a:cubicBezTo>
                    <a:cubicBezTo>
                      <a:pt x="21" y="642"/>
                      <a:pt x="28" y="643"/>
                      <a:pt x="21" y="651"/>
                    </a:cubicBezTo>
                    <a:cubicBezTo>
                      <a:pt x="14" y="659"/>
                      <a:pt x="15" y="684"/>
                      <a:pt x="20" y="693"/>
                    </a:cubicBezTo>
                    <a:cubicBezTo>
                      <a:pt x="24" y="702"/>
                      <a:pt x="28" y="708"/>
                      <a:pt x="30" y="717"/>
                    </a:cubicBezTo>
                    <a:cubicBezTo>
                      <a:pt x="33" y="729"/>
                      <a:pt x="41" y="733"/>
                      <a:pt x="50" y="740"/>
                    </a:cubicBezTo>
                    <a:cubicBezTo>
                      <a:pt x="39" y="733"/>
                      <a:pt x="48" y="742"/>
                      <a:pt x="51" y="743"/>
                    </a:cubicBezTo>
                    <a:cubicBezTo>
                      <a:pt x="55" y="744"/>
                      <a:pt x="60" y="744"/>
                      <a:pt x="64" y="745"/>
                    </a:cubicBezTo>
                    <a:cubicBezTo>
                      <a:pt x="74" y="747"/>
                      <a:pt x="79" y="758"/>
                      <a:pt x="89" y="761"/>
                    </a:cubicBezTo>
                    <a:cubicBezTo>
                      <a:pt x="106" y="764"/>
                      <a:pt x="124" y="742"/>
                      <a:pt x="140" y="738"/>
                    </a:cubicBezTo>
                    <a:cubicBezTo>
                      <a:pt x="146" y="736"/>
                      <a:pt x="152" y="740"/>
                      <a:pt x="158" y="738"/>
                    </a:cubicBezTo>
                    <a:cubicBezTo>
                      <a:pt x="162" y="736"/>
                      <a:pt x="166" y="733"/>
                      <a:pt x="170" y="732"/>
                    </a:cubicBezTo>
                    <a:cubicBezTo>
                      <a:pt x="177" y="731"/>
                      <a:pt x="180" y="724"/>
                      <a:pt x="183" y="718"/>
                    </a:cubicBezTo>
                    <a:cubicBezTo>
                      <a:pt x="186" y="711"/>
                      <a:pt x="188" y="704"/>
                      <a:pt x="190" y="696"/>
                    </a:cubicBezTo>
                    <a:cubicBezTo>
                      <a:pt x="193" y="686"/>
                      <a:pt x="200" y="677"/>
                      <a:pt x="203" y="667"/>
                    </a:cubicBezTo>
                    <a:cubicBezTo>
                      <a:pt x="209" y="649"/>
                      <a:pt x="215" y="631"/>
                      <a:pt x="220" y="612"/>
                    </a:cubicBezTo>
                    <a:cubicBezTo>
                      <a:pt x="227" y="585"/>
                      <a:pt x="238" y="561"/>
                      <a:pt x="248" y="535"/>
                    </a:cubicBezTo>
                    <a:cubicBezTo>
                      <a:pt x="255" y="514"/>
                      <a:pt x="259" y="492"/>
                      <a:pt x="269" y="472"/>
                    </a:cubicBezTo>
                    <a:cubicBezTo>
                      <a:pt x="271" y="466"/>
                      <a:pt x="277" y="457"/>
                      <a:pt x="274" y="450"/>
                    </a:cubicBezTo>
                    <a:cubicBezTo>
                      <a:pt x="277" y="450"/>
                      <a:pt x="281" y="437"/>
                      <a:pt x="282" y="435"/>
                    </a:cubicBezTo>
                    <a:cubicBezTo>
                      <a:pt x="287" y="420"/>
                      <a:pt x="290" y="405"/>
                      <a:pt x="296" y="391"/>
                    </a:cubicBezTo>
                    <a:cubicBezTo>
                      <a:pt x="304" y="370"/>
                      <a:pt x="312" y="353"/>
                      <a:pt x="316" y="331"/>
                    </a:cubicBezTo>
                    <a:cubicBezTo>
                      <a:pt x="320" y="314"/>
                      <a:pt x="308" y="290"/>
                      <a:pt x="329" y="279"/>
                    </a:cubicBezTo>
                    <a:cubicBezTo>
                      <a:pt x="332" y="277"/>
                      <a:pt x="337" y="265"/>
                      <a:pt x="337" y="260"/>
                    </a:cubicBezTo>
                    <a:cubicBezTo>
                      <a:pt x="338" y="255"/>
                      <a:pt x="337" y="251"/>
                      <a:pt x="337" y="246"/>
                    </a:cubicBezTo>
                    <a:cubicBezTo>
                      <a:pt x="339" y="240"/>
                      <a:pt x="331" y="241"/>
                      <a:pt x="331" y="235"/>
                    </a:cubicBezTo>
                    <a:cubicBezTo>
                      <a:pt x="331" y="230"/>
                      <a:pt x="327" y="195"/>
                      <a:pt x="338" y="200"/>
                    </a:cubicBezTo>
                    <a:cubicBezTo>
                      <a:pt x="347" y="204"/>
                      <a:pt x="344" y="224"/>
                      <a:pt x="353" y="227"/>
                    </a:cubicBezTo>
                    <a:cubicBezTo>
                      <a:pt x="364" y="231"/>
                      <a:pt x="370" y="203"/>
                      <a:pt x="372" y="197"/>
                    </a:cubicBezTo>
                    <a:cubicBezTo>
                      <a:pt x="373" y="188"/>
                      <a:pt x="367" y="184"/>
                      <a:pt x="365" y="176"/>
                    </a:cubicBezTo>
                    <a:cubicBezTo>
                      <a:pt x="360" y="161"/>
                      <a:pt x="361" y="147"/>
                      <a:pt x="360" y="132"/>
                    </a:cubicBezTo>
                    <a:cubicBezTo>
                      <a:pt x="359" y="105"/>
                      <a:pt x="353" y="76"/>
                      <a:pt x="342" y="52"/>
                    </a:cubicBezTo>
                    <a:cubicBezTo>
                      <a:pt x="340" y="53"/>
                      <a:pt x="339" y="54"/>
                      <a:pt x="337" y="55"/>
                    </a:cubicBezTo>
                    <a:cubicBezTo>
                      <a:pt x="338" y="51"/>
                      <a:pt x="337" y="50"/>
                      <a:pt x="335" y="48"/>
                    </a:cubicBezTo>
                    <a:cubicBezTo>
                      <a:pt x="331" y="44"/>
                      <a:pt x="337" y="42"/>
                      <a:pt x="333" y="38"/>
                    </a:cubicBezTo>
                    <a:cubicBezTo>
                      <a:pt x="330" y="34"/>
                      <a:pt x="328" y="20"/>
                      <a:pt x="320" y="24"/>
                    </a:cubicBezTo>
                    <a:cubicBezTo>
                      <a:pt x="320" y="23"/>
                      <a:pt x="320" y="21"/>
                      <a:pt x="320" y="19"/>
                    </a:cubicBezTo>
                    <a:cubicBezTo>
                      <a:pt x="334" y="21"/>
                      <a:pt x="313" y="0"/>
                      <a:pt x="316" y="17"/>
                    </a:cubicBezTo>
                    <a:cubicBezTo>
                      <a:pt x="317" y="24"/>
                      <a:pt x="302" y="37"/>
                      <a:pt x="296" y="37"/>
                    </a:cubicBezTo>
                    <a:cubicBezTo>
                      <a:pt x="308" y="43"/>
                      <a:pt x="300" y="61"/>
                      <a:pt x="298" y="69"/>
                    </a:cubicBezTo>
                    <a:cubicBezTo>
                      <a:pt x="294" y="82"/>
                      <a:pt x="294" y="89"/>
                      <a:pt x="279" y="90"/>
                    </a:cubicBezTo>
                    <a:cubicBezTo>
                      <a:pt x="281" y="98"/>
                      <a:pt x="278" y="92"/>
                      <a:pt x="274" y="97"/>
                    </a:cubicBezTo>
                    <a:cubicBezTo>
                      <a:pt x="271" y="100"/>
                      <a:pt x="271" y="105"/>
                      <a:pt x="270" y="110"/>
                    </a:cubicBezTo>
                    <a:cubicBezTo>
                      <a:pt x="266" y="110"/>
                      <a:pt x="252" y="82"/>
                      <a:pt x="250" y="102"/>
                    </a:cubicBezTo>
                    <a:cubicBezTo>
                      <a:pt x="250" y="109"/>
                      <a:pt x="252" y="113"/>
                      <a:pt x="255" y="120"/>
                    </a:cubicBezTo>
                    <a:cubicBezTo>
                      <a:pt x="257" y="125"/>
                      <a:pt x="253" y="141"/>
                      <a:pt x="252" y="130"/>
                    </a:cubicBezTo>
                    <a:cubicBezTo>
                      <a:pt x="251" y="135"/>
                      <a:pt x="234" y="136"/>
                      <a:pt x="241" y="148"/>
                    </a:cubicBezTo>
                    <a:cubicBezTo>
                      <a:pt x="244" y="155"/>
                      <a:pt x="258" y="152"/>
                      <a:pt x="252" y="163"/>
                    </a:cubicBezTo>
                    <a:cubicBezTo>
                      <a:pt x="254" y="155"/>
                      <a:pt x="245" y="154"/>
                      <a:pt x="240" y="158"/>
                    </a:cubicBezTo>
                    <a:cubicBezTo>
                      <a:pt x="233" y="164"/>
                      <a:pt x="234" y="176"/>
                      <a:pt x="224" y="179"/>
                    </a:cubicBezTo>
                    <a:cubicBezTo>
                      <a:pt x="223" y="172"/>
                      <a:pt x="229" y="167"/>
                      <a:pt x="228" y="159"/>
                    </a:cubicBezTo>
                    <a:cubicBezTo>
                      <a:pt x="221" y="161"/>
                      <a:pt x="223" y="166"/>
                      <a:pt x="220" y="171"/>
                    </a:cubicBezTo>
                    <a:cubicBezTo>
                      <a:pt x="217" y="176"/>
                      <a:pt x="209" y="178"/>
                      <a:pt x="208" y="184"/>
                    </a:cubicBezTo>
                    <a:cubicBezTo>
                      <a:pt x="207" y="188"/>
                      <a:pt x="211" y="193"/>
                      <a:pt x="213" y="196"/>
                    </a:cubicBezTo>
                    <a:cubicBezTo>
                      <a:pt x="216" y="202"/>
                      <a:pt x="205" y="204"/>
                      <a:pt x="201" y="207"/>
                    </a:cubicBezTo>
                    <a:cubicBezTo>
                      <a:pt x="202" y="202"/>
                      <a:pt x="210" y="190"/>
                      <a:pt x="198" y="190"/>
                    </a:cubicBezTo>
                    <a:cubicBezTo>
                      <a:pt x="192" y="190"/>
                      <a:pt x="187" y="198"/>
                      <a:pt x="182" y="202"/>
                    </a:cubicBezTo>
                    <a:cubicBezTo>
                      <a:pt x="178" y="204"/>
                      <a:pt x="169" y="208"/>
                      <a:pt x="170" y="214"/>
                    </a:cubicBezTo>
                    <a:cubicBezTo>
                      <a:pt x="171" y="216"/>
                      <a:pt x="169" y="219"/>
                      <a:pt x="170" y="222"/>
                    </a:cubicBezTo>
                    <a:cubicBezTo>
                      <a:pt x="171" y="225"/>
                      <a:pt x="176" y="225"/>
                      <a:pt x="177" y="229"/>
                    </a:cubicBezTo>
                    <a:cubicBezTo>
                      <a:pt x="171" y="228"/>
                      <a:pt x="166" y="229"/>
                      <a:pt x="165" y="222"/>
                    </a:cubicBezTo>
                    <a:cubicBezTo>
                      <a:pt x="164" y="213"/>
                      <a:pt x="155" y="213"/>
                      <a:pt x="155" y="223"/>
                    </a:cubicBezTo>
                    <a:cubicBezTo>
                      <a:pt x="153" y="219"/>
                      <a:pt x="143" y="218"/>
                      <a:pt x="139" y="220"/>
                    </a:cubicBezTo>
                    <a:cubicBezTo>
                      <a:pt x="135" y="222"/>
                      <a:pt x="136" y="230"/>
                      <a:pt x="133" y="233"/>
                    </a:cubicBezTo>
                    <a:cubicBezTo>
                      <a:pt x="133" y="223"/>
                      <a:pt x="122" y="231"/>
                      <a:pt x="121" y="237"/>
                    </a:cubicBezTo>
                    <a:cubicBezTo>
                      <a:pt x="120" y="234"/>
                      <a:pt x="118" y="231"/>
                      <a:pt x="116" y="228"/>
                    </a:cubicBezTo>
                    <a:cubicBezTo>
                      <a:pt x="110" y="232"/>
                      <a:pt x="106" y="239"/>
                      <a:pt x="100" y="241"/>
                    </a:cubicBezTo>
                    <a:cubicBezTo>
                      <a:pt x="94" y="243"/>
                      <a:pt x="83" y="238"/>
                      <a:pt x="78" y="243"/>
                    </a:cubicBezTo>
                    <a:cubicBezTo>
                      <a:pt x="76" y="245"/>
                      <a:pt x="78" y="263"/>
                      <a:pt x="76" y="261"/>
                    </a:cubicBezTo>
                    <a:cubicBezTo>
                      <a:pt x="78" y="269"/>
                      <a:pt x="72" y="277"/>
                      <a:pt x="69" y="283"/>
                    </a:cubicBezTo>
                    <a:cubicBezTo>
                      <a:pt x="63" y="293"/>
                      <a:pt x="44" y="312"/>
                      <a:pt x="51" y="324"/>
                    </a:cubicBezTo>
                    <a:cubicBezTo>
                      <a:pt x="56" y="332"/>
                      <a:pt x="52" y="347"/>
                      <a:pt x="53" y="357"/>
                    </a:cubicBezTo>
                    <a:cubicBezTo>
                      <a:pt x="54" y="368"/>
                      <a:pt x="61" y="377"/>
                      <a:pt x="61" y="388"/>
                    </a:cubicBezTo>
                    <a:cubicBezTo>
                      <a:pt x="61" y="398"/>
                      <a:pt x="61" y="404"/>
                      <a:pt x="66" y="413"/>
                    </a:cubicBezTo>
                    <a:cubicBezTo>
                      <a:pt x="72" y="423"/>
                      <a:pt x="69" y="427"/>
                      <a:pt x="66" y="436"/>
                    </a:cubicBezTo>
                    <a:cubicBezTo>
                      <a:pt x="64" y="443"/>
                      <a:pt x="72" y="445"/>
                      <a:pt x="68" y="452"/>
                    </a:cubicBezTo>
                    <a:cubicBezTo>
                      <a:pt x="64" y="460"/>
                      <a:pt x="58" y="467"/>
                      <a:pt x="54" y="475"/>
                    </a:cubicBezTo>
                    <a:cubicBezTo>
                      <a:pt x="49" y="483"/>
                      <a:pt x="43" y="491"/>
                      <a:pt x="39" y="500"/>
                    </a:cubicBezTo>
                    <a:cubicBezTo>
                      <a:pt x="36" y="507"/>
                      <a:pt x="39" y="518"/>
                      <a:pt x="30" y="521"/>
                    </a:cubicBezTo>
                    <a:cubicBezTo>
                      <a:pt x="20" y="525"/>
                      <a:pt x="17" y="525"/>
                      <a:pt x="16" y="537"/>
                    </a:cubicBezTo>
                    <a:cubicBezTo>
                      <a:pt x="15" y="547"/>
                      <a:pt x="6" y="556"/>
                      <a:pt x="4" y="566"/>
                    </a:cubicBezTo>
                  </a:path>
                </a:pathLst>
              </a:custGeom>
              <a:solidFill>
                <a:srgbClr val="92D050"/>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11"/>
              <p:cNvSpPr>
                <a:spLocks/>
              </p:cNvSpPr>
              <p:nvPr/>
            </p:nvSpPr>
            <p:spPr bwMode="auto">
              <a:xfrm>
                <a:off x="3295" y="2882"/>
                <a:ext cx="361" cy="740"/>
              </a:xfrm>
              <a:custGeom>
                <a:avLst/>
                <a:gdLst>
                  <a:gd name="T0" fmla="*/ 11 w 373"/>
                  <a:gd name="T1" fmla="*/ 614 h 764"/>
                  <a:gd name="T2" fmla="*/ 21 w 373"/>
                  <a:gd name="T3" fmla="*/ 651 h 764"/>
                  <a:gd name="T4" fmla="*/ 30 w 373"/>
                  <a:gd name="T5" fmla="*/ 717 h 764"/>
                  <a:gd name="T6" fmla="*/ 51 w 373"/>
                  <a:gd name="T7" fmla="*/ 743 h 764"/>
                  <a:gd name="T8" fmla="*/ 89 w 373"/>
                  <a:gd name="T9" fmla="*/ 761 h 764"/>
                  <a:gd name="T10" fmla="*/ 158 w 373"/>
                  <a:gd name="T11" fmla="*/ 738 h 764"/>
                  <a:gd name="T12" fmla="*/ 183 w 373"/>
                  <a:gd name="T13" fmla="*/ 718 h 764"/>
                  <a:gd name="T14" fmla="*/ 203 w 373"/>
                  <a:gd name="T15" fmla="*/ 667 h 764"/>
                  <a:gd name="T16" fmla="*/ 248 w 373"/>
                  <a:gd name="T17" fmla="*/ 535 h 764"/>
                  <a:gd name="T18" fmla="*/ 274 w 373"/>
                  <a:gd name="T19" fmla="*/ 450 h 764"/>
                  <a:gd name="T20" fmla="*/ 296 w 373"/>
                  <a:gd name="T21" fmla="*/ 391 h 764"/>
                  <a:gd name="T22" fmla="*/ 329 w 373"/>
                  <a:gd name="T23" fmla="*/ 279 h 764"/>
                  <a:gd name="T24" fmla="*/ 337 w 373"/>
                  <a:gd name="T25" fmla="*/ 246 h 764"/>
                  <a:gd name="T26" fmla="*/ 338 w 373"/>
                  <a:gd name="T27" fmla="*/ 200 h 764"/>
                  <a:gd name="T28" fmla="*/ 372 w 373"/>
                  <a:gd name="T29" fmla="*/ 197 h 764"/>
                  <a:gd name="T30" fmla="*/ 360 w 373"/>
                  <a:gd name="T31" fmla="*/ 132 h 764"/>
                  <a:gd name="T32" fmla="*/ 337 w 373"/>
                  <a:gd name="T33" fmla="*/ 55 h 764"/>
                  <a:gd name="T34" fmla="*/ 333 w 373"/>
                  <a:gd name="T35" fmla="*/ 38 h 764"/>
                  <a:gd name="T36" fmla="*/ 320 w 373"/>
                  <a:gd name="T37" fmla="*/ 19 h 764"/>
                  <a:gd name="T38" fmla="*/ 296 w 373"/>
                  <a:gd name="T39" fmla="*/ 37 h 764"/>
                  <a:gd name="T40" fmla="*/ 279 w 373"/>
                  <a:gd name="T41" fmla="*/ 90 h 764"/>
                  <a:gd name="T42" fmla="*/ 270 w 373"/>
                  <a:gd name="T43" fmla="*/ 110 h 764"/>
                  <a:gd name="T44" fmla="*/ 255 w 373"/>
                  <a:gd name="T45" fmla="*/ 120 h 764"/>
                  <a:gd name="T46" fmla="*/ 241 w 373"/>
                  <a:gd name="T47" fmla="*/ 148 h 764"/>
                  <a:gd name="T48" fmla="*/ 240 w 373"/>
                  <a:gd name="T49" fmla="*/ 158 h 764"/>
                  <a:gd name="T50" fmla="*/ 228 w 373"/>
                  <a:gd name="T51" fmla="*/ 159 h 764"/>
                  <a:gd name="T52" fmla="*/ 208 w 373"/>
                  <a:gd name="T53" fmla="*/ 184 h 764"/>
                  <a:gd name="T54" fmla="*/ 201 w 373"/>
                  <a:gd name="T55" fmla="*/ 207 h 764"/>
                  <a:gd name="T56" fmla="*/ 182 w 373"/>
                  <a:gd name="T57" fmla="*/ 202 h 764"/>
                  <a:gd name="T58" fmla="*/ 170 w 373"/>
                  <a:gd name="T59" fmla="*/ 222 h 764"/>
                  <a:gd name="T60" fmla="*/ 165 w 373"/>
                  <a:gd name="T61" fmla="*/ 222 h 764"/>
                  <a:gd name="T62" fmla="*/ 139 w 373"/>
                  <a:gd name="T63" fmla="*/ 220 h 764"/>
                  <a:gd name="T64" fmla="*/ 121 w 373"/>
                  <a:gd name="T65" fmla="*/ 237 h 764"/>
                  <a:gd name="T66" fmla="*/ 100 w 373"/>
                  <a:gd name="T67" fmla="*/ 241 h 764"/>
                  <a:gd name="T68" fmla="*/ 76 w 373"/>
                  <a:gd name="T69" fmla="*/ 261 h 764"/>
                  <a:gd name="T70" fmla="*/ 51 w 373"/>
                  <a:gd name="T71" fmla="*/ 324 h 764"/>
                  <a:gd name="T72" fmla="*/ 61 w 373"/>
                  <a:gd name="T73" fmla="*/ 388 h 764"/>
                  <a:gd name="T74" fmla="*/ 66 w 373"/>
                  <a:gd name="T75" fmla="*/ 436 h 764"/>
                  <a:gd name="T76" fmla="*/ 54 w 373"/>
                  <a:gd name="T77" fmla="*/ 475 h 764"/>
                  <a:gd name="T78" fmla="*/ 30 w 373"/>
                  <a:gd name="T79" fmla="*/ 521 h 764"/>
                  <a:gd name="T80" fmla="*/ 4 w 373"/>
                  <a:gd name="T81" fmla="*/ 56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 h="764">
                    <a:moveTo>
                      <a:pt x="4" y="566"/>
                    </a:moveTo>
                    <a:cubicBezTo>
                      <a:pt x="8" y="582"/>
                      <a:pt x="0" y="600"/>
                      <a:pt x="11" y="614"/>
                    </a:cubicBezTo>
                    <a:cubicBezTo>
                      <a:pt x="16" y="620"/>
                      <a:pt x="16" y="628"/>
                      <a:pt x="19" y="635"/>
                    </a:cubicBezTo>
                    <a:cubicBezTo>
                      <a:pt x="21" y="642"/>
                      <a:pt x="28" y="643"/>
                      <a:pt x="21" y="651"/>
                    </a:cubicBezTo>
                    <a:cubicBezTo>
                      <a:pt x="14" y="659"/>
                      <a:pt x="15" y="684"/>
                      <a:pt x="20" y="693"/>
                    </a:cubicBezTo>
                    <a:cubicBezTo>
                      <a:pt x="24" y="702"/>
                      <a:pt x="28" y="708"/>
                      <a:pt x="30" y="717"/>
                    </a:cubicBezTo>
                    <a:cubicBezTo>
                      <a:pt x="33" y="729"/>
                      <a:pt x="41" y="733"/>
                      <a:pt x="50" y="740"/>
                    </a:cubicBezTo>
                    <a:cubicBezTo>
                      <a:pt x="39" y="733"/>
                      <a:pt x="48" y="742"/>
                      <a:pt x="51" y="743"/>
                    </a:cubicBezTo>
                    <a:cubicBezTo>
                      <a:pt x="55" y="744"/>
                      <a:pt x="60" y="744"/>
                      <a:pt x="64" y="745"/>
                    </a:cubicBezTo>
                    <a:cubicBezTo>
                      <a:pt x="74" y="747"/>
                      <a:pt x="79" y="758"/>
                      <a:pt x="89" y="761"/>
                    </a:cubicBezTo>
                    <a:cubicBezTo>
                      <a:pt x="106" y="764"/>
                      <a:pt x="124" y="742"/>
                      <a:pt x="140" y="738"/>
                    </a:cubicBezTo>
                    <a:cubicBezTo>
                      <a:pt x="146" y="736"/>
                      <a:pt x="152" y="740"/>
                      <a:pt x="158" y="738"/>
                    </a:cubicBezTo>
                    <a:cubicBezTo>
                      <a:pt x="162" y="736"/>
                      <a:pt x="166" y="733"/>
                      <a:pt x="170" y="732"/>
                    </a:cubicBezTo>
                    <a:cubicBezTo>
                      <a:pt x="177" y="731"/>
                      <a:pt x="180" y="724"/>
                      <a:pt x="183" y="718"/>
                    </a:cubicBezTo>
                    <a:cubicBezTo>
                      <a:pt x="186" y="711"/>
                      <a:pt x="188" y="704"/>
                      <a:pt x="190" y="696"/>
                    </a:cubicBezTo>
                    <a:cubicBezTo>
                      <a:pt x="193" y="686"/>
                      <a:pt x="200" y="677"/>
                      <a:pt x="203" y="667"/>
                    </a:cubicBezTo>
                    <a:cubicBezTo>
                      <a:pt x="209" y="649"/>
                      <a:pt x="215" y="631"/>
                      <a:pt x="220" y="612"/>
                    </a:cubicBezTo>
                    <a:cubicBezTo>
                      <a:pt x="227" y="585"/>
                      <a:pt x="238" y="561"/>
                      <a:pt x="248" y="535"/>
                    </a:cubicBezTo>
                    <a:cubicBezTo>
                      <a:pt x="255" y="514"/>
                      <a:pt x="259" y="492"/>
                      <a:pt x="269" y="472"/>
                    </a:cubicBezTo>
                    <a:cubicBezTo>
                      <a:pt x="271" y="466"/>
                      <a:pt x="277" y="457"/>
                      <a:pt x="274" y="450"/>
                    </a:cubicBezTo>
                    <a:cubicBezTo>
                      <a:pt x="277" y="450"/>
                      <a:pt x="281" y="437"/>
                      <a:pt x="282" y="435"/>
                    </a:cubicBezTo>
                    <a:cubicBezTo>
                      <a:pt x="287" y="420"/>
                      <a:pt x="290" y="405"/>
                      <a:pt x="296" y="391"/>
                    </a:cubicBezTo>
                    <a:cubicBezTo>
                      <a:pt x="304" y="370"/>
                      <a:pt x="312" y="353"/>
                      <a:pt x="316" y="331"/>
                    </a:cubicBezTo>
                    <a:cubicBezTo>
                      <a:pt x="320" y="314"/>
                      <a:pt x="308" y="290"/>
                      <a:pt x="329" y="279"/>
                    </a:cubicBezTo>
                    <a:cubicBezTo>
                      <a:pt x="332" y="277"/>
                      <a:pt x="337" y="265"/>
                      <a:pt x="337" y="260"/>
                    </a:cubicBezTo>
                    <a:cubicBezTo>
                      <a:pt x="338" y="255"/>
                      <a:pt x="337" y="251"/>
                      <a:pt x="337" y="246"/>
                    </a:cubicBezTo>
                    <a:cubicBezTo>
                      <a:pt x="339" y="240"/>
                      <a:pt x="331" y="241"/>
                      <a:pt x="331" y="235"/>
                    </a:cubicBezTo>
                    <a:cubicBezTo>
                      <a:pt x="331" y="230"/>
                      <a:pt x="327" y="195"/>
                      <a:pt x="338" y="200"/>
                    </a:cubicBezTo>
                    <a:cubicBezTo>
                      <a:pt x="347" y="204"/>
                      <a:pt x="344" y="224"/>
                      <a:pt x="353" y="227"/>
                    </a:cubicBezTo>
                    <a:cubicBezTo>
                      <a:pt x="364" y="231"/>
                      <a:pt x="370" y="203"/>
                      <a:pt x="372" y="197"/>
                    </a:cubicBezTo>
                    <a:cubicBezTo>
                      <a:pt x="373" y="188"/>
                      <a:pt x="367" y="184"/>
                      <a:pt x="365" y="176"/>
                    </a:cubicBezTo>
                    <a:cubicBezTo>
                      <a:pt x="360" y="161"/>
                      <a:pt x="361" y="147"/>
                      <a:pt x="360" y="132"/>
                    </a:cubicBezTo>
                    <a:cubicBezTo>
                      <a:pt x="359" y="105"/>
                      <a:pt x="353" y="76"/>
                      <a:pt x="342" y="52"/>
                    </a:cubicBezTo>
                    <a:cubicBezTo>
                      <a:pt x="340" y="53"/>
                      <a:pt x="339" y="54"/>
                      <a:pt x="337" y="55"/>
                    </a:cubicBezTo>
                    <a:cubicBezTo>
                      <a:pt x="338" y="51"/>
                      <a:pt x="337" y="50"/>
                      <a:pt x="335" y="48"/>
                    </a:cubicBezTo>
                    <a:cubicBezTo>
                      <a:pt x="331" y="44"/>
                      <a:pt x="337" y="42"/>
                      <a:pt x="333" y="38"/>
                    </a:cubicBezTo>
                    <a:cubicBezTo>
                      <a:pt x="330" y="34"/>
                      <a:pt x="328" y="20"/>
                      <a:pt x="320" y="24"/>
                    </a:cubicBezTo>
                    <a:cubicBezTo>
                      <a:pt x="320" y="23"/>
                      <a:pt x="320" y="21"/>
                      <a:pt x="320" y="19"/>
                    </a:cubicBezTo>
                    <a:cubicBezTo>
                      <a:pt x="334" y="21"/>
                      <a:pt x="313" y="0"/>
                      <a:pt x="316" y="17"/>
                    </a:cubicBezTo>
                    <a:cubicBezTo>
                      <a:pt x="317" y="24"/>
                      <a:pt x="302" y="37"/>
                      <a:pt x="296" y="37"/>
                    </a:cubicBezTo>
                    <a:cubicBezTo>
                      <a:pt x="308" y="43"/>
                      <a:pt x="300" y="61"/>
                      <a:pt x="298" y="69"/>
                    </a:cubicBezTo>
                    <a:cubicBezTo>
                      <a:pt x="294" y="82"/>
                      <a:pt x="294" y="89"/>
                      <a:pt x="279" y="90"/>
                    </a:cubicBezTo>
                    <a:cubicBezTo>
                      <a:pt x="281" y="98"/>
                      <a:pt x="278" y="92"/>
                      <a:pt x="274" y="97"/>
                    </a:cubicBezTo>
                    <a:cubicBezTo>
                      <a:pt x="271" y="100"/>
                      <a:pt x="271" y="105"/>
                      <a:pt x="270" y="110"/>
                    </a:cubicBezTo>
                    <a:cubicBezTo>
                      <a:pt x="266" y="110"/>
                      <a:pt x="252" y="82"/>
                      <a:pt x="250" y="102"/>
                    </a:cubicBezTo>
                    <a:cubicBezTo>
                      <a:pt x="250" y="109"/>
                      <a:pt x="252" y="113"/>
                      <a:pt x="255" y="120"/>
                    </a:cubicBezTo>
                    <a:cubicBezTo>
                      <a:pt x="257" y="125"/>
                      <a:pt x="253" y="141"/>
                      <a:pt x="252" y="130"/>
                    </a:cubicBezTo>
                    <a:cubicBezTo>
                      <a:pt x="251" y="135"/>
                      <a:pt x="234" y="136"/>
                      <a:pt x="241" y="148"/>
                    </a:cubicBezTo>
                    <a:cubicBezTo>
                      <a:pt x="244" y="155"/>
                      <a:pt x="258" y="152"/>
                      <a:pt x="252" y="163"/>
                    </a:cubicBezTo>
                    <a:cubicBezTo>
                      <a:pt x="254" y="155"/>
                      <a:pt x="245" y="154"/>
                      <a:pt x="240" y="158"/>
                    </a:cubicBezTo>
                    <a:cubicBezTo>
                      <a:pt x="233" y="164"/>
                      <a:pt x="234" y="176"/>
                      <a:pt x="224" y="179"/>
                    </a:cubicBezTo>
                    <a:cubicBezTo>
                      <a:pt x="223" y="172"/>
                      <a:pt x="229" y="167"/>
                      <a:pt x="228" y="159"/>
                    </a:cubicBezTo>
                    <a:cubicBezTo>
                      <a:pt x="221" y="161"/>
                      <a:pt x="223" y="166"/>
                      <a:pt x="220" y="171"/>
                    </a:cubicBezTo>
                    <a:cubicBezTo>
                      <a:pt x="217" y="176"/>
                      <a:pt x="209" y="178"/>
                      <a:pt x="208" y="184"/>
                    </a:cubicBezTo>
                    <a:cubicBezTo>
                      <a:pt x="207" y="188"/>
                      <a:pt x="211" y="193"/>
                      <a:pt x="213" y="196"/>
                    </a:cubicBezTo>
                    <a:cubicBezTo>
                      <a:pt x="216" y="202"/>
                      <a:pt x="205" y="204"/>
                      <a:pt x="201" y="207"/>
                    </a:cubicBezTo>
                    <a:cubicBezTo>
                      <a:pt x="202" y="202"/>
                      <a:pt x="210" y="190"/>
                      <a:pt x="198" y="190"/>
                    </a:cubicBezTo>
                    <a:cubicBezTo>
                      <a:pt x="192" y="190"/>
                      <a:pt x="187" y="198"/>
                      <a:pt x="182" y="202"/>
                    </a:cubicBezTo>
                    <a:cubicBezTo>
                      <a:pt x="178" y="204"/>
                      <a:pt x="169" y="208"/>
                      <a:pt x="170" y="214"/>
                    </a:cubicBezTo>
                    <a:cubicBezTo>
                      <a:pt x="171" y="216"/>
                      <a:pt x="169" y="219"/>
                      <a:pt x="170" y="222"/>
                    </a:cubicBezTo>
                    <a:cubicBezTo>
                      <a:pt x="171" y="225"/>
                      <a:pt x="176" y="225"/>
                      <a:pt x="177" y="229"/>
                    </a:cubicBezTo>
                    <a:cubicBezTo>
                      <a:pt x="171" y="228"/>
                      <a:pt x="166" y="229"/>
                      <a:pt x="165" y="222"/>
                    </a:cubicBezTo>
                    <a:cubicBezTo>
                      <a:pt x="164" y="213"/>
                      <a:pt x="155" y="213"/>
                      <a:pt x="155" y="223"/>
                    </a:cubicBezTo>
                    <a:cubicBezTo>
                      <a:pt x="153" y="219"/>
                      <a:pt x="143" y="218"/>
                      <a:pt x="139" y="220"/>
                    </a:cubicBezTo>
                    <a:cubicBezTo>
                      <a:pt x="135" y="222"/>
                      <a:pt x="136" y="230"/>
                      <a:pt x="133" y="233"/>
                    </a:cubicBezTo>
                    <a:cubicBezTo>
                      <a:pt x="133" y="223"/>
                      <a:pt x="122" y="231"/>
                      <a:pt x="121" y="237"/>
                    </a:cubicBezTo>
                    <a:cubicBezTo>
                      <a:pt x="120" y="234"/>
                      <a:pt x="118" y="231"/>
                      <a:pt x="116" y="228"/>
                    </a:cubicBezTo>
                    <a:cubicBezTo>
                      <a:pt x="110" y="232"/>
                      <a:pt x="106" y="239"/>
                      <a:pt x="100" y="241"/>
                    </a:cubicBezTo>
                    <a:cubicBezTo>
                      <a:pt x="94" y="243"/>
                      <a:pt x="83" y="238"/>
                      <a:pt x="78" y="243"/>
                    </a:cubicBezTo>
                    <a:cubicBezTo>
                      <a:pt x="76" y="245"/>
                      <a:pt x="78" y="263"/>
                      <a:pt x="76" y="261"/>
                    </a:cubicBezTo>
                    <a:cubicBezTo>
                      <a:pt x="78" y="269"/>
                      <a:pt x="72" y="277"/>
                      <a:pt x="69" y="283"/>
                    </a:cubicBezTo>
                    <a:cubicBezTo>
                      <a:pt x="63" y="293"/>
                      <a:pt x="44" y="312"/>
                      <a:pt x="51" y="324"/>
                    </a:cubicBezTo>
                    <a:cubicBezTo>
                      <a:pt x="56" y="332"/>
                      <a:pt x="52" y="347"/>
                      <a:pt x="53" y="357"/>
                    </a:cubicBezTo>
                    <a:cubicBezTo>
                      <a:pt x="54" y="368"/>
                      <a:pt x="61" y="377"/>
                      <a:pt x="61" y="388"/>
                    </a:cubicBezTo>
                    <a:cubicBezTo>
                      <a:pt x="61" y="398"/>
                      <a:pt x="61" y="404"/>
                      <a:pt x="66" y="413"/>
                    </a:cubicBezTo>
                    <a:cubicBezTo>
                      <a:pt x="72" y="423"/>
                      <a:pt x="69" y="427"/>
                      <a:pt x="66" y="436"/>
                    </a:cubicBezTo>
                    <a:cubicBezTo>
                      <a:pt x="64" y="443"/>
                      <a:pt x="72" y="445"/>
                      <a:pt x="68" y="452"/>
                    </a:cubicBezTo>
                    <a:cubicBezTo>
                      <a:pt x="64" y="460"/>
                      <a:pt x="58" y="467"/>
                      <a:pt x="54" y="475"/>
                    </a:cubicBezTo>
                    <a:cubicBezTo>
                      <a:pt x="49" y="483"/>
                      <a:pt x="43" y="491"/>
                      <a:pt x="39" y="500"/>
                    </a:cubicBezTo>
                    <a:cubicBezTo>
                      <a:pt x="36" y="507"/>
                      <a:pt x="39" y="518"/>
                      <a:pt x="30" y="521"/>
                    </a:cubicBezTo>
                    <a:cubicBezTo>
                      <a:pt x="20" y="525"/>
                      <a:pt x="17" y="525"/>
                      <a:pt x="16" y="537"/>
                    </a:cubicBezTo>
                    <a:cubicBezTo>
                      <a:pt x="15" y="547"/>
                      <a:pt x="6" y="556"/>
                      <a:pt x="4" y="56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9" name="Freeform 12"/>
              <p:cNvSpPr>
                <a:spLocks/>
              </p:cNvSpPr>
              <p:nvPr/>
            </p:nvSpPr>
            <p:spPr bwMode="auto">
              <a:xfrm>
                <a:off x="3551" y="2957"/>
                <a:ext cx="10" cy="11"/>
              </a:xfrm>
              <a:custGeom>
                <a:avLst/>
                <a:gdLst>
                  <a:gd name="T0" fmla="*/ 8 w 10"/>
                  <a:gd name="T1" fmla="*/ 11 h 11"/>
                  <a:gd name="T2" fmla="*/ 5 w 10"/>
                  <a:gd name="T3" fmla="*/ 0 h 11"/>
                  <a:gd name="T4" fmla="*/ 8 w 10"/>
                  <a:gd name="T5" fmla="*/ 11 h 11"/>
                </a:gdLst>
                <a:ahLst/>
                <a:cxnLst>
                  <a:cxn ang="0">
                    <a:pos x="T0" y="T1"/>
                  </a:cxn>
                  <a:cxn ang="0">
                    <a:pos x="T2" y="T3"/>
                  </a:cxn>
                  <a:cxn ang="0">
                    <a:pos x="T4" y="T5"/>
                  </a:cxn>
                </a:cxnLst>
                <a:rect l="0" t="0" r="r" b="b"/>
                <a:pathLst>
                  <a:path w="10" h="11">
                    <a:moveTo>
                      <a:pt x="8" y="11"/>
                    </a:moveTo>
                    <a:cubicBezTo>
                      <a:pt x="10" y="7"/>
                      <a:pt x="8" y="3"/>
                      <a:pt x="5" y="0"/>
                    </a:cubicBezTo>
                    <a:cubicBezTo>
                      <a:pt x="0" y="3"/>
                      <a:pt x="1" y="11"/>
                      <a:pt x="8" y="11"/>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13"/>
              <p:cNvSpPr>
                <a:spLocks/>
              </p:cNvSpPr>
              <p:nvPr/>
            </p:nvSpPr>
            <p:spPr bwMode="auto">
              <a:xfrm>
                <a:off x="3551" y="2957"/>
                <a:ext cx="10" cy="11"/>
              </a:xfrm>
              <a:custGeom>
                <a:avLst/>
                <a:gdLst>
                  <a:gd name="T0" fmla="*/ 8 w 10"/>
                  <a:gd name="T1" fmla="*/ 11 h 11"/>
                  <a:gd name="T2" fmla="*/ 5 w 10"/>
                  <a:gd name="T3" fmla="*/ 0 h 11"/>
                  <a:gd name="T4" fmla="*/ 8 w 10"/>
                  <a:gd name="T5" fmla="*/ 11 h 11"/>
                </a:gdLst>
                <a:ahLst/>
                <a:cxnLst>
                  <a:cxn ang="0">
                    <a:pos x="T0" y="T1"/>
                  </a:cxn>
                  <a:cxn ang="0">
                    <a:pos x="T2" y="T3"/>
                  </a:cxn>
                  <a:cxn ang="0">
                    <a:pos x="T4" y="T5"/>
                  </a:cxn>
                </a:cxnLst>
                <a:rect l="0" t="0" r="r" b="b"/>
                <a:pathLst>
                  <a:path w="10" h="11">
                    <a:moveTo>
                      <a:pt x="8" y="11"/>
                    </a:moveTo>
                    <a:cubicBezTo>
                      <a:pt x="10" y="7"/>
                      <a:pt x="8" y="3"/>
                      <a:pt x="5" y="0"/>
                    </a:cubicBezTo>
                    <a:cubicBezTo>
                      <a:pt x="0" y="3"/>
                      <a:pt x="1" y="11"/>
                      <a:pt x="8" y="1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1" name="Freeform 14"/>
              <p:cNvSpPr>
                <a:spLocks/>
              </p:cNvSpPr>
              <p:nvPr/>
            </p:nvSpPr>
            <p:spPr bwMode="auto">
              <a:xfrm>
                <a:off x="3619" y="3144"/>
                <a:ext cx="9" cy="17"/>
              </a:xfrm>
              <a:custGeom>
                <a:avLst/>
                <a:gdLst>
                  <a:gd name="T0" fmla="*/ 10 w 10"/>
                  <a:gd name="T1" fmla="*/ 3 h 18"/>
                  <a:gd name="T2" fmla="*/ 10 w 10"/>
                  <a:gd name="T3" fmla="*/ 0 h 18"/>
                  <a:gd name="T4" fmla="*/ 3 w 10"/>
                  <a:gd name="T5" fmla="*/ 18 h 18"/>
                  <a:gd name="T6" fmla="*/ 10 w 10"/>
                  <a:gd name="T7" fmla="*/ 3 h 18"/>
                </a:gdLst>
                <a:ahLst/>
                <a:cxnLst>
                  <a:cxn ang="0">
                    <a:pos x="T0" y="T1"/>
                  </a:cxn>
                  <a:cxn ang="0">
                    <a:pos x="T2" y="T3"/>
                  </a:cxn>
                  <a:cxn ang="0">
                    <a:pos x="T4" y="T5"/>
                  </a:cxn>
                  <a:cxn ang="0">
                    <a:pos x="T6" y="T7"/>
                  </a:cxn>
                </a:cxnLst>
                <a:rect l="0" t="0" r="r" b="b"/>
                <a:pathLst>
                  <a:path w="10" h="18">
                    <a:moveTo>
                      <a:pt x="10" y="3"/>
                    </a:moveTo>
                    <a:cubicBezTo>
                      <a:pt x="10" y="2"/>
                      <a:pt x="10" y="1"/>
                      <a:pt x="10" y="0"/>
                    </a:cubicBezTo>
                    <a:cubicBezTo>
                      <a:pt x="7" y="5"/>
                      <a:pt x="0" y="11"/>
                      <a:pt x="3" y="18"/>
                    </a:cubicBezTo>
                    <a:cubicBezTo>
                      <a:pt x="6" y="13"/>
                      <a:pt x="7" y="8"/>
                      <a:pt x="10" y="3"/>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5"/>
              <p:cNvSpPr>
                <a:spLocks/>
              </p:cNvSpPr>
              <p:nvPr/>
            </p:nvSpPr>
            <p:spPr bwMode="auto">
              <a:xfrm>
                <a:off x="3619" y="3144"/>
                <a:ext cx="9" cy="17"/>
              </a:xfrm>
              <a:custGeom>
                <a:avLst/>
                <a:gdLst>
                  <a:gd name="T0" fmla="*/ 10 w 10"/>
                  <a:gd name="T1" fmla="*/ 3 h 18"/>
                  <a:gd name="T2" fmla="*/ 10 w 10"/>
                  <a:gd name="T3" fmla="*/ 0 h 18"/>
                  <a:gd name="T4" fmla="*/ 3 w 10"/>
                  <a:gd name="T5" fmla="*/ 18 h 18"/>
                  <a:gd name="T6" fmla="*/ 10 w 10"/>
                  <a:gd name="T7" fmla="*/ 3 h 18"/>
                </a:gdLst>
                <a:ahLst/>
                <a:cxnLst>
                  <a:cxn ang="0">
                    <a:pos x="T0" y="T1"/>
                  </a:cxn>
                  <a:cxn ang="0">
                    <a:pos x="T2" y="T3"/>
                  </a:cxn>
                  <a:cxn ang="0">
                    <a:pos x="T4" y="T5"/>
                  </a:cxn>
                  <a:cxn ang="0">
                    <a:pos x="T6" y="T7"/>
                  </a:cxn>
                </a:cxnLst>
                <a:rect l="0" t="0" r="r" b="b"/>
                <a:pathLst>
                  <a:path w="10" h="18">
                    <a:moveTo>
                      <a:pt x="10" y="3"/>
                    </a:moveTo>
                    <a:cubicBezTo>
                      <a:pt x="10" y="2"/>
                      <a:pt x="10" y="1"/>
                      <a:pt x="10" y="0"/>
                    </a:cubicBezTo>
                    <a:cubicBezTo>
                      <a:pt x="7" y="5"/>
                      <a:pt x="0" y="11"/>
                      <a:pt x="3" y="18"/>
                    </a:cubicBezTo>
                    <a:cubicBezTo>
                      <a:pt x="6" y="13"/>
                      <a:pt x="7" y="8"/>
                      <a:pt x="10" y="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3" name="Freeform 16"/>
              <p:cNvSpPr>
                <a:spLocks/>
              </p:cNvSpPr>
              <p:nvPr/>
            </p:nvSpPr>
            <p:spPr bwMode="auto">
              <a:xfrm>
                <a:off x="885" y="1676"/>
                <a:ext cx="291" cy="348"/>
              </a:xfrm>
              <a:custGeom>
                <a:avLst/>
                <a:gdLst>
                  <a:gd name="T0" fmla="*/ 12 w 300"/>
                  <a:gd name="T1" fmla="*/ 220 h 359"/>
                  <a:gd name="T2" fmla="*/ 7 w 300"/>
                  <a:gd name="T3" fmla="*/ 175 h 359"/>
                  <a:gd name="T4" fmla="*/ 25 w 300"/>
                  <a:gd name="T5" fmla="*/ 160 h 359"/>
                  <a:gd name="T6" fmla="*/ 18 w 300"/>
                  <a:gd name="T7" fmla="*/ 131 h 359"/>
                  <a:gd name="T8" fmla="*/ 32 w 300"/>
                  <a:gd name="T9" fmla="*/ 107 h 359"/>
                  <a:gd name="T10" fmla="*/ 37 w 300"/>
                  <a:gd name="T11" fmla="*/ 72 h 359"/>
                  <a:gd name="T12" fmla="*/ 38 w 300"/>
                  <a:gd name="T13" fmla="*/ 29 h 359"/>
                  <a:gd name="T14" fmla="*/ 58 w 300"/>
                  <a:gd name="T15" fmla="*/ 16 h 359"/>
                  <a:gd name="T16" fmla="*/ 92 w 300"/>
                  <a:gd name="T17" fmla="*/ 22 h 359"/>
                  <a:gd name="T18" fmla="*/ 108 w 300"/>
                  <a:gd name="T19" fmla="*/ 10 h 359"/>
                  <a:gd name="T20" fmla="*/ 125 w 300"/>
                  <a:gd name="T21" fmla="*/ 30 h 359"/>
                  <a:gd name="T22" fmla="*/ 166 w 300"/>
                  <a:gd name="T23" fmla="*/ 23 h 359"/>
                  <a:gd name="T24" fmla="*/ 210 w 300"/>
                  <a:gd name="T25" fmla="*/ 63 h 359"/>
                  <a:gd name="T26" fmla="*/ 265 w 300"/>
                  <a:gd name="T27" fmla="*/ 45 h 359"/>
                  <a:gd name="T28" fmla="*/ 289 w 300"/>
                  <a:gd name="T29" fmla="*/ 69 h 359"/>
                  <a:gd name="T30" fmla="*/ 294 w 300"/>
                  <a:gd name="T31" fmla="*/ 112 h 359"/>
                  <a:gd name="T32" fmla="*/ 286 w 300"/>
                  <a:gd name="T33" fmla="*/ 157 h 359"/>
                  <a:gd name="T34" fmla="*/ 264 w 300"/>
                  <a:gd name="T35" fmla="*/ 216 h 359"/>
                  <a:gd name="T36" fmla="*/ 276 w 300"/>
                  <a:gd name="T37" fmla="*/ 282 h 359"/>
                  <a:gd name="T38" fmla="*/ 275 w 300"/>
                  <a:gd name="T39" fmla="*/ 311 h 359"/>
                  <a:gd name="T40" fmla="*/ 263 w 300"/>
                  <a:gd name="T41" fmla="*/ 297 h 359"/>
                  <a:gd name="T42" fmla="*/ 236 w 300"/>
                  <a:gd name="T43" fmla="*/ 304 h 359"/>
                  <a:gd name="T44" fmla="*/ 237 w 300"/>
                  <a:gd name="T45" fmla="*/ 301 h 359"/>
                  <a:gd name="T46" fmla="*/ 224 w 300"/>
                  <a:gd name="T47" fmla="*/ 299 h 359"/>
                  <a:gd name="T48" fmla="*/ 185 w 300"/>
                  <a:gd name="T49" fmla="*/ 306 h 359"/>
                  <a:gd name="T50" fmla="*/ 186 w 300"/>
                  <a:gd name="T51" fmla="*/ 309 h 359"/>
                  <a:gd name="T52" fmla="*/ 156 w 300"/>
                  <a:gd name="T53" fmla="*/ 309 h 359"/>
                  <a:gd name="T54" fmla="*/ 127 w 300"/>
                  <a:gd name="T55" fmla="*/ 317 h 359"/>
                  <a:gd name="T56" fmla="*/ 61 w 300"/>
                  <a:gd name="T57" fmla="*/ 348 h 359"/>
                  <a:gd name="T58" fmla="*/ 57 w 300"/>
                  <a:gd name="T59" fmla="*/ 299 h 359"/>
                  <a:gd name="T60" fmla="*/ 36 w 300"/>
                  <a:gd name="T61" fmla="*/ 251 h 359"/>
                  <a:gd name="T62" fmla="*/ 0 w 300"/>
                  <a:gd name="T63" fmla="*/ 23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359">
                    <a:moveTo>
                      <a:pt x="0" y="233"/>
                    </a:moveTo>
                    <a:cubicBezTo>
                      <a:pt x="3" y="227"/>
                      <a:pt x="10" y="226"/>
                      <a:pt x="12" y="220"/>
                    </a:cubicBezTo>
                    <a:cubicBezTo>
                      <a:pt x="14" y="215"/>
                      <a:pt x="15" y="209"/>
                      <a:pt x="15" y="204"/>
                    </a:cubicBezTo>
                    <a:cubicBezTo>
                      <a:pt x="16" y="196"/>
                      <a:pt x="13" y="181"/>
                      <a:pt x="7" y="175"/>
                    </a:cubicBezTo>
                    <a:cubicBezTo>
                      <a:pt x="11" y="171"/>
                      <a:pt x="16" y="173"/>
                      <a:pt x="20" y="176"/>
                    </a:cubicBezTo>
                    <a:cubicBezTo>
                      <a:pt x="20" y="171"/>
                      <a:pt x="28" y="166"/>
                      <a:pt x="25" y="160"/>
                    </a:cubicBezTo>
                    <a:cubicBezTo>
                      <a:pt x="23" y="156"/>
                      <a:pt x="27" y="147"/>
                      <a:pt x="32" y="150"/>
                    </a:cubicBezTo>
                    <a:cubicBezTo>
                      <a:pt x="28" y="143"/>
                      <a:pt x="20" y="139"/>
                      <a:pt x="18" y="131"/>
                    </a:cubicBezTo>
                    <a:cubicBezTo>
                      <a:pt x="15" y="116"/>
                      <a:pt x="43" y="128"/>
                      <a:pt x="48" y="130"/>
                    </a:cubicBezTo>
                    <a:cubicBezTo>
                      <a:pt x="44" y="120"/>
                      <a:pt x="45" y="109"/>
                      <a:pt x="32" y="107"/>
                    </a:cubicBezTo>
                    <a:cubicBezTo>
                      <a:pt x="35" y="100"/>
                      <a:pt x="35" y="93"/>
                      <a:pt x="43" y="92"/>
                    </a:cubicBezTo>
                    <a:cubicBezTo>
                      <a:pt x="36" y="83"/>
                      <a:pt x="35" y="85"/>
                      <a:pt x="37" y="72"/>
                    </a:cubicBezTo>
                    <a:cubicBezTo>
                      <a:pt x="22" y="82"/>
                      <a:pt x="23" y="48"/>
                      <a:pt x="25" y="40"/>
                    </a:cubicBezTo>
                    <a:cubicBezTo>
                      <a:pt x="27" y="33"/>
                      <a:pt x="32" y="31"/>
                      <a:pt x="38" y="29"/>
                    </a:cubicBezTo>
                    <a:cubicBezTo>
                      <a:pt x="42" y="28"/>
                      <a:pt x="42" y="21"/>
                      <a:pt x="45" y="19"/>
                    </a:cubicBezTo>
                    <a:cubicBezTo>
                      <a:pt x="49" y="16"/>
                      <a:pt x="54" y="18"/>
                      <a:pt x="58" y="16"/>
                    </a:cubicBezTo>
                    <a:cubicBezTo>
                      <a:pt x="57" y="25"/>
                      <a:pt x="75" y="34"/>
                      <a:pt x="82" y="31"/>
                    </a:cubicBezTo>
                    <a:cubicBezTo>
                      <a:pt x="78" y="22"/>
                      <a:pt x="86" y="22"/>
                      <a:pt x="92" y="22"/>
                    </a:cubicBezTo>
                    <a:cubicBezTo>
                      <a:pt x="100" y="22"/>
                      <a:pt x="97" y="9"/>
                      <a:pt x="97" y="4"/>
                    </a:cubicBezTo>
                    <a:cubicBezTo>
                      <a:pt x="100" y="6"/>
                      <a:pt x="103" y="12"/>
                      <a:pt x="108" y="10"/>
                    </a:cubicBezTo>
                    <a:cubicBezTo>
                      <a:pt x="112" y="9"/>
                      <a:pt x="113" y="2"/>
                      <a:pt x="117" y="0"/>
                    </a:cubicBezTo>
                    <a:cubicBezTo>
                      <a:pt x="120" y="6"/>
                      <a:pt x="115" y="28"/>
                      <a:pt x="125" y="30"/>
                    </a:cubicBezTo>
                    <a:cubicBezTo>
                      <a:pt x="133" y="32"/>
                      <a:pt x="126" y="14"/>
                      <a:pt x="151" y="15"/>
                    </a:cubicBezTo>
                    <a:cubicBezTo>
                      <a:pt x="154" y="15"/>
                      <a:pt x="146" y="22"/>
                      <a:pt x="166" y="23"/>
                    </a:cubicBezTo>
                    <a:cubicBezTo>
                      <a:pt x="176" y="24"/>
                      <a:pt x="178" y="42"/>
                      <a:pt x="179" y="44"/>
                    </a:cubicBezTo>
                    <a:cubicBezTo>
                      <a:pt x="185" y="52"/>
                      <a:pt x="198" y="60"/>
                      <a:pt x="210" y="63"/>
                    </a:cubicBezTo>
                    <a:cubicBezTo>
                      <a:pt x="210" y="52"/>
                      <a:pt x="227" y="49"/>
                      <a:pt x="234" y="46"/>
                    </a:cubicBezTo>
                    <a:cubicBezTo>
                      <a:pt x="242" y="43"/>
                      <a:pt x="260" y="52"/>
                      <a:pt x="265" y="45"/>
                    </a:cubicBezTo>
                    <a:cubicBezTo>
                      <a:pt x="272" y="54"/>
                      <a:pt x="276" y="64"/>
                      <a:pt x="286" y="74"/>
                    </a:cubicBezTo>
                    <a:cubicBezTo>
                      <a:pt x="287" y="72"/>
                      <a:pt x="288" y="71"/>
                      <a:pt x="289" y="69"/>
                    </a:cubicBezTo>
                    <a:cubicBezTo>
                      <a:pt x="292" y="78"/>
                      <a:pt x="285" y="87"/>
                      <a:pt x="286" y="92"/>
                    </a:cubicBezTo>
                    <a:cubicBezTo>
                      <a:pt x="289" y="99"/>
                      <a:pt x="293" y="103"/>
                      <a:pt x="294" y="112"/>
                    </a:cubicBezTo>
                    <a:cubicBezTo>
                      <a:pt x="295" y="119"/>
                      <a:pt x="300" y="131"/>
                      <a:pt x="297" y="138"/>
                    </a:cubicBezTo>
                    <a:cubicBezTo>
                      <a:pt x="294" y="146"/>
                      <a:pt x="290" y="150"/>
                      <a:pt x="286" y="157"/>
                    </a:cubicBezTo>
                    <a:cubicBezTo>
                      <a:pt x="281" y="167"/>
                      <a:pt x="272" y="172"/>
                      <a:pt x="273" y="183"/>
                    </a:cubicBezTo>
                    <a:cubicBezTo>
                      <a:pt x="273" y="196"/>
                      <a:pt x="266" y="206"/>
                      <a:pt x="264" y="216"/>
                    </a:cubicBezTo>
                    <a:cubicBezTo>
                      <a:pt x="261" y="227"/>
                      <a:pt x="262" y="244"/>
                      <a:pt x="269" y="253"/>
                    </a:cubicBezTo>
                    <a:cubicBezTo>
                      <a:pt x="275" y="261"/>
                      <a:pt x="278" y="273"/>
                      <a:pt x="276" y="282"/>
                    </a:cubicBezTo>
                    <a:cubicBezTo>
                      <a:pt x="292" y="277"/>
                      <a:pt x="282" y="302"/>
                      <a:pt x="285" y="310"/>
                    </a:cubicBezTo>
                    <a:cubicBezTo>
                      <a:pt x="282" y="310"/>
                      <a:pt x="278" y="310"/>
                      <a:pt x="275" y="311"/>
                    </a:cubicBezTo>
                    <a:cubicBezTo>
                      <a:pt x="276" y="309"/>
                      <a:pt x="277" y="308"/>
                      <a:pt x="279" y="306"/>
                    </a:cubicBezTo>
                    <a:cubicBezTo>
                      <a:pt x="271" y="318"/>
                      <a:pt x="265" y="303"/>
                      <a:pt x="263" y="297"/>
                    </a:cubicBezTo>
                    <a:cubicBezTo>
                      <a:pt x="259" y="302"/>
                      <a:pt x="257" y="308"/>
                      <a:pt x="250" y="309"/>
                    </a:cubicBezTo>
                    <a:cubicBezTo>
                      <a:pt x="245" y="309"/>
                      <a:pt x="240" y="307"/>
                      <a:pt x="236" y="304"/>
                    </a:cubicBezTo>
                    <a:cubicBezTo>
                      <a:pt x="234" y="308"/>
                      <a:pt x="228" y="304"/>
                      <a:pt x="226" y="302"/>
                    </a:cubicBezTo>
                    <a:cubicBezTo>
                      <a:pt x="230" y="301"/>
                      <a:pt x="234" y="305"/>
                      <a:pt x="237" y="301"/>
                    </a:cubicBezTo>
                    <a:cubicBezTo>
                      <a:pt x="236" y="299"/>
                      <a:pt x="234" y="298"/>
                      <a:pt x="233" y="297"/>
                    </a:cubicBezTo>
                    <a:cubicBezTo>
                      <a:pt x="235" y="306"/>
                      <a:pt x="231" y="298"/>
                      <a:pt x="224" y="299"/>
                    </a:cubicBezTo>
                    <a:cubicBezTo>
                      <a:pt x="226" y="302"/>
                      <a:pt x="209" y="300"/>
                      <a:pt x="205" y="301"/>
                    </a:cubicBezTo>
                    <a:cubicBezTo>
                      <a:pt x="203" y="301"/>
                      <a:pt x="183" y="305"/>
                      <a:pt x="185" y="306"/>
                    </a:cubicBezTo>
                    <a:cubicBezTo>
                      <a:pt x="195" y="311"/>
                      <a:pt x="215" y="293"/>
                      <a:pt x="223" y="304"/>
                    </a:cubicBezTo>
                    <a:cubicBezTo>
                      <a:pt x="210" y="304"/>
                      <a:pt x="198" y="307"/>
                      <a:pt x="186" y="309"/>
                    </a:cubicBezTo>
                    <a:cubicBezTo>
                      <a:pt x="183" y="309"/>
                      <a:pt x="177" y="310"/>
                      <a:pt x="175" y="307"/>
                    </a:cubicBezTo>
                    <a:cubicBezTo>
                      <a:pt x="173" y="303"/>
                      <a:pt x="160" y="305"/>
                      <a:pt x="156" y="309"/>
                    </a:cubicBezTo>
                    <a:cubicBezTo>
                      <a:pt x="163" y="306"/>
                      <a:pt x="167" y="307"/>
                      <a:pt x="174" y="309"/>
                    </a:cubicBezTo>
                    <a:cubicBezTo>
                      <a:pt x="159" y="311"/>
                      <a:pt x="142" y="310"/>
                      <a:pt x="127" y="317"/>
                    </a:cubicBezTo>
                    <a:cubicBezTo>
                      <a:pt x="115" y="322"/>
                      <a:pt x="103" y="332"/>
                      <a:pt x="89" y="334"/>
                    </a:cubicBezTo>
                    <a:cubicBezTo>
                      <a:pt x="82" y="335"/>
                      <a:pt x="66" y="343"/>
                      <a:pt x="61" y="348"/>
                    </a:cubicBezTo>
                    <a:cubicBezTo>
                      <a:pt x="49" y="359"/>
                      <a:pt x="47" y="338"/>
                      <a:pt x="49" y="329"/>
                    </a:cubicBezTo>
                    <a:cubicBezTo>
                      <a:pt x="51" y="319"/>
                      <a:pt x="54" y="307"/>
                      <a:pt x="57" y="299"/>
                    </a:cubicBezTo>
                    <a:cubicBezTo>
                      <a:pt x="61" y="287"/>
                      <a:pt x="58" y="275"/>
                      <a:pt x="49" y="267"/>
                    </a:cubicBezTo>
                    <a:cubicBezTo>
                      <a:pt x="43" y="263"/>
                      <a:pt x="35" y="261"/>
                      <a:pt x="36" y="251"/>
                    </a:cubicBezTo>
                    <a:cubicBezTo>
                      <a:pt x="37" y="240"/>
                      <a:pt x="4" y="249"/>
                      <a:pt x="10" y="237"/>
                    </a:cubicBezTo>
                    <a:cubicBezTo>
                      <a:pt x="6" y="238"/>
                      <a:pt x="3" y="236"/>
                      <a:pt x="0" y="233"/>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17"/>
              <p:cNvSpPr>
                <a:spLocks/>
              </p:cNvSpPr>
              <p:nvPr/>
            </p:nvSpPr>
            <p:spPr bwMode="auto">
              <a:xfrm>
                <a:off x="885" y="1676"/>
                <a:ext cx="291" cy="348"/>
              </a:xfrm>
              <a:custGeom>
                <a:avLst/>
                <a:gdLst>
                  <a:gd name="T0" fmla="*/ 12 w 300"/>
                  <a:gd name="T1" fmla="*/ 220 h 359"/>
                  <a:gd name="T2" fmla="*/ 7 w 300"/>
                  <a:gd name="T3" fmla="*/ 175 h 359"/>
                  <a:gd name="T4" fmla="*/ 25 w 300"/>
                  <a:gd name="T5" fmla="*/ 160 h 359"/>
                  <a:gd name="T6" fmla="*/ 18 w 300"/>
                  <a:gd name="T7" fmla="*/ 131 h 359"/>
                  <a:gd name="T8" fmla="*/ 32 w 300"/>
                  <a:gd name="T9" fmla="*/ 107 h 359"/>
                  <a:gd name="T10" fmla="*/ 37 w 300"/>
                  <a:gd name="T11" fmla="*/ 72 h 359"/>
                  <a:gd name="T12" fmla="*/ 38 w 300"/>
                  <a:gd name="T13" fmla="*/ 29 h 359"/>
                  <a:gd name="T14" fmla="*/ 58 w 300"/>
                  <a:gd name="T15" fmla="*/ 16 h 359"/>
                  <a:gd name="T16" fmla="*/ 92 w 300"/>
                  <a:gd name="T17" fmla="*/ 22 h 359"/>
                  <a:gd name="T18" fmla="*/ 108 w 300"/>
                  <a:gd name="T19" fmla="*/ 10 h 359"/>
                  <a:gd name="T20" fmla="*/ 125 w 300"/>
                  <a:gd name="T21" fmla="*/ 30 h 359"/>
                  <a:gd name="T22" fmla="*/ 166 w 300"/>
                  <a:gd name="T23" fmla="*/ 23 h 359"/>
                  <a:gd name="T24" fmla="*/ 210 w 300"/>
                  <a:gd name="T25" fmla="*/ 63 h 359"/>
                  <a:gd name="T26" fmla="*/ 265 w 300"/>
                  <a:gd name="T27" fmla="*/ 45 h 359"/>
                  <a:gd name="T28" fmla="*/ 289 w 300"/>
                  <a:gd name="T29" fmla="*/ 69 h 359"/>
                  <a:gd name="T30" fmla="*/ 294 w 300"/>
                  <a:gd name="T31" fmla="*/ 112 h 359"/>
                  <a:gd name="T32" fmla="*/ 286 w 300"/>
                  <a:gd name="T33" fmla="*/ 157 h 359"/>
                  <a:gd name="T34" fmla="*/ 264 w 300"/>
                  <a:gd name="T35" fmla="*/ 216 h 359"/>
                  <a:gd name="T36" fmla="*/ 276 w 300"/>
                  <a:gd name="T37" fmla="*/ 282 h 359"/>
                  <a:gd name="T38" fmla="*/ 275 w 300"/>
                  <a:gd name="T39" fmla="*/ 311 h 359"/>
                  <a:gd name="T40" fmla="*/ 263 w 300"/>
                  <a:gd name="T41" fmla="*/ 297 h 359"/>
                  <a:gd name="T42" fmla="*/ 236 w 300"/>
                  <a:gd name="T43" fmla="*/ 304 h 359"/>
                  <a:gd name="T44" fmla="*/ 237 w 300"/>
                  <a:gd name="T45" fmla="*/ 301 h 359"/>
                  <a:gd name="T46" fmla="*/ 224 w 300"/>
                  <a:gd name="T47" fmla="*/ 299 h 359"/>
                  <a:gd name="T48" fmla="*/ 185 w 300"/>
                  <a:gd name="T49" fmla="*/ 306 h 359"/>
                  <a:gd name="T50" fmla="*/ 186 w 300"/>
                  <a:gd name="T51" fmla="*/ 309 h 359"/>
                  <a:gd name="T52" fmla="*/ 156 w 300"/>
                  <a:gd name="T53" fmla="*/ 309 h 359"/>
                  <a:gd name="T54" fmla="*/ 127 w 300"/>
                  <a:gd name="T55" fmla="*/ 317 h 359"/>
                  <a:gd name="T56" fmla="*/ 61 w 300"/>
                  <a:gd name="T57" fmla="*/ 348 h 359"/>
                  <a:gd name="T58" fmla="*/ 57 w 300"/>
                  <a:gd name="T59" fmla="*/ 299 h 359"/>
                  <a:gd name="T60" fmla="*/ 36 w 300"/>
                  <a:gd name="T61" fmla="*/ 251 h 359"/>
                  <a:gd name="T62" fmla="*/ 0 w 300"/>
                  <a:gd name="T63" fmla="*/ 23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359">
                    <a:moveTo>
                      <a:pt x="0" y="233"/>
                    </a:moveTo>
                    <a:cubicBezTo>
                      <a:pt x="3" y="227"/>
                      <a:pt x="10" y="226"/>
                      <a:pt x="12" y="220"/>
                    </a:cubicBezTo>
                    <a:cubicBezTo>
                      <a:pt x="14" y="215"/>
                      <a:pt x="15" y="209"/>
                      <a:pt x="15" y="204"/>
                    </a:cubicBezTo>
                    <a:cubicBezTo>
                      <a:pt x="16" y="196"/>
                      <a:pt x="13" y="181"/>
                      <a:pt x="7" y="175"/>
                    </a:cubicBezTo>
                    <a:cubicBezTo>
                      <a:pt x="11" y="171"/>
                      <a:pt x="16" y="173"/>
                      <a:pt x="20" y="176"/>
                    </a:cubicBezTo>
                    <a:cubicBezTo>
                      <a:pt x="20" y="171"/>
                      <a:pt x="28" y="166"/>
                      <a:pt x="25" y="160"/>
                    </a:cubicBezTo>
                    <a:cubicBezTo>
                      <a:pt x="23" y="156"/>
                      <a:pt x="27" y="147"/>
                      <a:pt x="32" y="150"/>
                    </a:cubicBezTo>
                    <a:cubicBezTo>
                      <a:pt x="28" y="143"/>
                      <a:pt x="20" y="139"/>
                      <a:pt x="18" y="131"/>
                    </a:cubicBezTo>
                    <a:cubicBezTo>
                      <a:pt x="15" y="116"/>
                      <a:pt x="43" y="128"/>
                      <a:pt x="48" y="130"/>
                    </a:cubicBezTo>
                    <a:cubicBezTo>
                      <a:pt x="44" y="120"/>
                      <a:pt x="45" y="109"/>
                      <a:pt x="32" y="107"/>
                    </a:cubicBezTo>
                    <a:cubicBezTo>
                      <a:pt x="35" y="100"/>
                      <a:pt x="35" y="93"/>
                      <a:pt x="43" y="92"/>
                    </a:cubicBezTo>
                    <a:cubicBezTo>
                      <a:pt x="36" y="83"/>
                      <a:pt x="35" y="85"/>
                      <a:pt x="37" y="72"/>
                    </a:cubicBezTo>
                    <a:cubicBezTo>
                      <a:pt x="22" y="82"/>
                      <a:pt x="23" y="48"/>
                      <a:pt x="25" y="40"/>
                    </a:cubicBezTo>
                    <a:cubicBezTo>
                      <a:pt x="27" y="33"/>
                      <a:pt x="32" y="31"/>
                      <a:pt x="38" y="29"/>
                    </a:cubicBezTo>
                    <a:cubicBezTo>
                      <a:pt x="42" y="28"/>
                      <a:pt x="42" y="21"/>
                      <a:pt x="45" y="19"/>
                    </a:cubicBezTo>
                    <a:cubicBezTo>
                      <a:pt x="49" y="16"/>
                      <a:pt x="54" y="18"/>
                      <a:pt x="58" y="16"/>
                    </a:cubicBezTo>
                    <a:cubicBezTo>
                      <a:pt x="57" y="25"/>
                      <a:pt x="75" y="34"/>
                      <a:pt x="82" y="31"/>
                    </a:cubicBezTo>
                    <a:cubicBezTo>
                      <a:pt x="78" y="22"/>
                      <a:pt x="86" y="22"/>
                      <a:pt x="92" y="22"/>
                    </a:cubicBezTo>
                    <a:cubicBezTo>
                      <a:pt x="100" y="22"/>
                      <a:pt x="97" y="9"/>
                      <a:pt x="97" y="4"/>
                    </a:cubicBezTo>
                    <a:cubicBezTo>
                      <a:pt x="100" y="6"/>
                      <a:pt x="103" y="12"/>
                      <a:pt x="108" y="10"/>
                    </a:cubicBezTo>
                    <a:cubicBezTo>
                      <a:pt x="112" y="9"/>
                      <a:pt x="113" y="2"/>
                      <a:pt x="117" y="0"/>
                    </a:cubicBezTo>
                    <a:cubicBezTo>
                      <a:pt x="120" y="6"/>
                      <a:pt x="115" y="28"/>
                      <a:pt x="125" y="30"/>
                    </a:cubicBezTo>
                    <a:cubicBezTo>
                      <a:pt x="133" y="32"/>
                      <a:pt x="126" y="14"/>
                      <a:pt x="151" y="15"/>
                    </a:cubicBezTo>
                    <a:cubicBezTo>
                      <a:pt x="154" y="15"/>
                      <a:pt x="146" y="22"/>
                      <a:pt x="166" y="23"/>
                    </a:cubicBezTo>
                    <a:cubicBezTo>
                      <a:pt x="176" y="24"/>
                      <a:pt x="178" y="42"/>
                      <a:pt x="179" y="44"/>
                    </a:cubicBezTo>
                    <a:cubicBezTo>
                      <a:pt x="185" y="52"/>
                      <a:pt x="198" y="60"/>
                      <a:pt x="210" y="63"/>
                    </a:cubicBezTo>
                    <a:cubicBezTo>
                      <a:pt x="210" y="52"/>
                      <a:pt x="227" y="49"/>
                      <a:pt x="234" y="46"/>
                    </a:cubicBezTo>
                    <a:cubicBezTo>
                      <a:pt x="242" y="43"/>
                      <a:pt x="260" y="52"/>
                      <a:pt x="265" y="45"/>
                    </a:cubicBezTo>
                    <a:cubicBezTo>
                      <a:pt x="272" y="54"/>
                      <a:pt x="276" y="64"/>
                      <a:pt x="286" y="74"/>
                    </a:cubicBezTo>
                    <a:cubicBezTo>
                      <a:pt x="287" y="72"/>
                      <a:pt x="288" y="71"/>
                      <a:pt x="289" y="69"/>
                    </a:cubicBezTo>
                    <a:cubicBezTo>
                      <a:pt x="292" y="78"/>
                      <a:pt x="285" y="87"/>
                      <a:pt x="286" y="92"/>
                    </a:cubicBezTo>
                    <a:cubicBezTo>
                      <a:pt x="289" y="99"/>
                      <a:pt x="293" y="103"/>
                      <a:pt x="294" y="112"/>
                    </a:cubicBezTo>
                    <a:cubicBezTo>
                      <a:pt x="295" y="119"/>
                      <a:pt x="300" y="131"/>
                      <a:pt x="297" y="138"/>
                    </a:cubicBezTo>
                    <a:cubicBezTo>
                      <a:pt x="294" y="146"/>
                      <a:pt x="290" y="150"/>
                      <a:pt x="286" y="157"/>
                    </a:cubicBezTo>
                    <a:cubicBezTo>
                      <a:pt x="281" y="167"/>
                      <a:pt x="272" y="172"/>
                      <a:pt x="273" y="183"/>
                    </a:cubicBezTo>
                    <a:cubicBezTo>
                      <a:pt x="273" y="196"/>
                      <a:pt x="266" y="206"/>
                      <a:pt x="264" y="216"/>
                    </a:cubicBezTo>
                    <a:cubicBezTo>
                      <a:pt x="261" y="227"/>
                      <a:pt x="262" y="244"/>
                      <a:pt x="269" y="253"/>
                    </a:cubicBezTo>
                    <a:cubicBezTo>
                      <a:pt x="275" y="261"/>
                      <a:pt x="278" y="273"/>
                      <a:pt x="276" y="282"/>
                    </a:cubicBezTo>
                    <a:cubicBezTo>
                      <a:pt x="292" y="277"/>
                      <a:pt x="282" y="302"/>
                      <a:pt x="285" y="310"/>
                    </a:cubicBezTo>
                    <a:cubicBezTo>
                      <a:pt x="282" y="310"/>
                      <a:pt x="278" y="310"/>
                      <a:pt x="275" y="311"/>
                    </a:cubicBezTo>
                    <a:cubicBezTo>
                      <a:pt x="276" y="309"/>
                      <a:pt x="277" y="308"/>
                      <a:pt x="279" y="306"/>
                    </a:cubicBezTo>
                    <a:cubicBezTo>
                      <a:pt x="271" y="318"/>
                      <a:pt x="265" y="303"/>
                      <a:pt x="263" y="297"/>
                    </a:cubicBezTo>
                    <a:cubicBezTo>
                      <a:pt x="259" y="302"/>
                      <a:pt x="257" y="308"/>
                      <a:pt x="250" y="309"/>
                    </a:cubicBezTo>
                    <a:cubicBezTo>
                      <a:pt x="245" y="309"/>
                      <a:pt x="240" y="307"/>
                      <a:pt x="236" y="304"/>
                    </a:cubicBezTo>
                    <a:cubicBezTo>
                      <a:pt x="234" y="308"/>
                      <a:pt x="228" y="304"/>
                      <a:pt x="226" y="302"/>
                    </a:cubicBezTo>
                    <a:cubicBezTo>
                      <a:pt x="230" y="301"/>
                      <a:pt x="234" y="305"/>
                      <a:pt x="237" y="301"/>
                    </a:cubicBezTo>
                    <a:cubicBezTo>
                      <a:pt x="236" y="299"/>
                      <a:pt x="234" y="298"/>
                      <a:pt x="233" y="297"/>
                    </a:cubicBezTo>
                    <a:cubicBezTo>
                      <a:pt x="235" y="306"/>
                      <a:pt x="231" y="298"/>
                      <a:pt x="224" y="299"/>
                    </a:cubicBezTo>
                    <a:cubicBezTo>
                      <a:pt x="226" y="302"/>
                      <a:pt x="209" y="300"/>
                      <a:pt x="205" y="301"/>
                    </a:cubicBezTo>
                    <a:cubicBezTo>
                      <a:pt x="203" y="301"/>
                      <a:pt x="183" y="305"/>
                      <a:pt x="185" y="306"/>
                    </a:cubicBezTo>
                    <a:cubicBezTo>
                      <a:pt x="195" y="311"/>
                      <a:pt x="215" y="293"/>
                      <a:pt x="223" y="304"/>
                    </a:cubicBezTo>
                    <a:cubicBezTo>
                      <a:pt x="210" y="304"/>
                      <a:pt x="198" y="307"/>
                      <a:pt x="186" y="309"/>
                    </a:cubicBezTo>
                    <a:cubicBezTo>
                      <a:pt x="183" y="309"/>
                      <a:pt x="177" y="310"/>
                      <a:pt x="175" y="307"/>
                    </a:cubicBezTo>
                    <a:cubicBezTo>
                      <a:pt x="173" y="303"/>
                      <a:pt x="160" y="305"/>
                      <a:pt x="156" y="309"/>
                    </a:cubicBezTo>
                    <a:cubicBezTo>
                      <a:pt x="163" y="306"/>
                      <a:pt x="167" y="307"/>
                      <a:pt x="174" y="309"/>
                    </a:cubicBezTo>
                    <a:cubicBezTo>
                      <a:pt x="159" y="311"/>
                      <a:pt x="142" y="310"/>
                      <a:pt x="127" y="317"/>
                    </a:cubicBezTo>
                    <a:cubicBezTo>
                      <a:pt x="115" y="322"/>
                      <a:pt x="103" y="332"/>
                      <a:pt x="89" y="334"/>
                    </a:cubicBezTo>
                    <a:cubicBezTo>
                      <a:pt x="82" y="335"/>
                      <a:pt x="66" y="343"/>
                      <a:pt x="61" y="348"/>
                    </a:cubicBezTo>
                    <a:cubicBezTo>
                      <a:pt x="49" y="359"/>
                      <a:pt x="47" y="338"/>
                      <a:pt x="49" y="329"/>
                    </a:cubicBezTo>
                    <a:cubicBezTo>
                      <a:pt x="51" y="319"/>
                      <a:pt x="54" y="307"/>
                      <a:pt x="57" y="299"/>
                    </a:cubicBezTo>
                    <a:cubicBezTo>
                      <a:pt x="61" y="287"/>
                      <a:pt x="58" y="275"/>
                      <a:pt x="49" y="267"/>
                    </a:cubicBezTo>
                    <a:cubicBezTo>
                      <a:pt x="43" y="263"/>
                      <a:pt x="35" y="261"/>
                      <a:pt x="36" y="251"/>
                    </a:cubicBezTo>
                    <a:cubicBezTo>
                      <a:pt x="37" y="240"/>
                      <a:pt x="4" y="249"/>
                      <a:pt x="10" y="237"/>
                    </a:cubicBezTo>
                    <a:cubicBezTo>
                      <a:pt x="6" y="238"/>
                      <a:pt x="3" y="236"/>
                      <a:pt x="0" y="233"/>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 name="Freeform 18"/>
              <p:cNvSpPr>
                <a:spLocks/>
              </p:cNvSpPr>
              <p:nvPr/>
            </p:nvSpPr>
            <p:spPr bwMode="auto">
              <a:xfrm>
                <a:off x="909" y="263"/>
                <a:ext cx="947" cy="981"/>
              </a:xfrm>
              <a:custGeom>
                <a:avLst/>
                <a:gdLst>
                  <a:gd name="T0" fmla="*/ 3 w 977"/>
                  <a:gd name="T1" fmla="*/ 475 h 1012"/>
                  <a:gd name="T2" fmla="*/ 61 w 977"/>
                  <a:gd name="T3" fmla="*/ 427 h 1012"/>
                  <a:gd name="T4" fmla="*/ 109 w 977"/>
                  <a:gd name="T5" fmla="*/ 408 h 1012"/>
                  <a:gd name="T6" fmla="*/ 154 w 977"/>
                  <a:gd name="T7" fmla="*/ 398 h 1012"/>
                  <a:gd name="T8" fmla="*/ 209 w 977"/>
                  <a:gd name="T9" fmla="*/ 358 h 1012"/>
                  <a:gd name="T10" fmla="*/ 244 w 977"/>
                  <a:gd name="T11" fmla="*/ 333 h 1012"/>
                  <a:gd name="T12" fmla="*/ 249 w 977"/>
                  <a:gd name="T13" fmla="*/ 301 h 1012"/>
                  <a:gd name="T14" fmla="*/ 361 w 977"/>
                  <a:gd name="T15" fmla="*/ 279 h 1012"/>
                  <a:gd name="T16" fmla="*/ 350 w 977"/>
                  <a:gd name="T17" fmla="*/ 240 h 1012"/>
                  <a:gd name="T18" fmla="*/ 342 w 977"/>
                  <a:gd name="T19" fmla="*/ 200 h 1012"/>
                  <a:gd name="T20" fmla="*/ 340 w 977"/>
                  <a:gd name="T21" fmla="*/ 168 h 1012"/>
                  <a:gd name="T22" fmla="*/ 337 w 977"/>
                  <a:gd name="T23" fmla="*/ 133 h 1012"/>
                  <a:gd name="T24" fmla="*/ 352 w 977"/>
                  <a:gd name="T25" fmla="*/ 104 h 1012"/>
                  <a:gd name="T26" fmla="*/ 376 w 977"/>
                  <a:gd name="T27" fmla="*/ 82 h 1012"/>
                  <a:gd name="T28" fmla="*/ 401 w 977"/>
                  <a:gd name="T29" fmla="*/ 73 h 1012"/>
                  <a:gd name="T30" fmla="*/ 493 w 977"/>
                  <a:gd name="T31" fmla="*/ 35 h 1012"/>
                  <a:gd name="T32" fmla="*/ 566 w 977"/>
                  <a:gd name="T33" fmla="*/ 22 h 1012"/>
                  <a:gd name="T34" fmla="*/ 590 w 977"/>
                  <a:gd name="T35" fmla="*/ 19 h 1012"/>
                  <a:gd name="T36" fmla="*/ 659 w 977"/>
                  <a:gd name="T37" fmla="*/ 25 h 1012"/>
                  <a:gd name="T38" fmla="*/ 710 w 977"/>
                  <a:gd name="T39" fmla="*/ 11 h 1012"/>
                  <a:gd name="T40" fmla="*/ 754 w 977"/>
                  <a:gd name="T41" fmla="*/ 11 h 1012"/>
                  <a:gd name="T42" fmla="*/ 780 w 977"/>
                  <a:gd name="T43" fmla="*/ 11 h 1012"/>
                  <a:gd name="T44" fmla="*/ 818 w 977"/>
                  <a:gd name="T45" fmla="*/ 12 h 1012"/>
                  <a:gd name="T46" fmla="*/ 802 w 977"/>
                  <a:gd name="T47" fmla="*/ 76 h 1012"/>
                  <a:gd name="T48" fmla="*/ 769 w 977"/>
                  <a:gd name="T49" fmla="*/ 167 h 1012"/>
                  <a:gd name="T50" fmla="*/ 786 w 977"/>
                  <a:gd name="T51" fmla="*/ 222 h 1012"/>
                  <a:gd name="T52" fmla="*/ 834 w 977"/>
                  <a:gd name="T53" fmla="*/ 278 h 1012"/>
                  <a:gd name="T54" fmla="*/ 859 w 977"/>
                  <a:gd name="T55" fmla="*/ 381 h 1012"/>
                  <a:gd name="T56" fmla="*/ 872 w 977"/>
                  <a:gd name="T57" fmla="*/ 433 h 1012"/>
                  <a:gd name="T58" fmla="*/ 873 w 977"/>
                  <a:gd name="T59" fmla="*/ 531 h 1012"/>
                  <a:gd name="T60" fmla="*/ 858 w 977"/>
                  <a:gd name="T61" fmla="*/ 595 h 1012"/>
                  <a:gd name="T62" fmla="*/ 895 w 977"/>
                  <a:gd name="T63" fmla="*/ 696 h 1012"/>
                  <a:gd name="T64" fmla="*/ 940 w 977"/>
                  <a:gd name="T65" fmla="*/ 705 h 1012"/>
                  <a:gd name="T66" fmla="*/ 968 w 977"/>
                  <a:gd name="T67" fmla="*/ 758 h 1012"/>
                  <a:gd name="T68" fmla="*/ 679 w 977"/>
                  <a:gd name="T69" fmla="*/ 977 h 1012"/>
                  <a:gd name="T70" fmla="*/ 611 w 977"/>
                  <a:gd name="T71" fmla="*/ 992 h 1012"/>
                  <a:gd name="T72" fmla="*/ 557 w 977"/>
                  <a:gd name="T73" fmla="*/ 975 h 1012"/>
                  <a:gd name="T74" fmla="*/ 523 w 977"/>
                  <a:gd name="T75" fmla="*/ 946 h 1012"/>
                  <a:gd name="T76" fmla="*/ 477 w 977"/>
                  <a:gd name="T77" fmla="*/ 913 h 1012"/>
                  <a:gd name="T78" fmla="*/ 456 w 977"/>
                  <a:gd name="T79" fmla="*/ 888 h 1012"/>
                  <a:gd name="T80" fmla="*/ 411 w 977"/>
                  <a:gd name="T81" fmla="*/ 852 h 1012"/>
                  <a:gd name="T82" fmla="*/ 68 w 977"/>
                  <a:gd name="T83" fmla="*/ 59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7" h="1012">
                    <a:moveTo>
                      <a:pt x="0" y="545"/>
                    </a:moveTo>
                    <a:cubicBezTo>
                      <a:pt x="3" y="475"/>
                      <a:pt x="3" y="475"/>
                      <a:pt x="3" y="475"/>
                    </a:cubicBezTo>
                    <a:cubicBezTo>
                      <a:pt x="0" y="457"/>
                      <a:pt x="29" y="450"/>
                      <a:pt x="39" y="441"/>
                    </a:cubicBezTo>
                    <a:cubicBezTo>
                      <a:pt x="44" y="436"/>
                      <a:pt x="53" y="427"/>
                      <a:pt x="61" y="427"/>
                    </a:cubicBezTo>
                    <a:cubicBezTo>
                      <a:pt x="67" y="428"/>
                      <a:pt x="69" y="418"/>
                      <a:pt x="78" y="416"/>
                    </a:cubicBezTo>
                    <a:cubicBezTo>
                      <a:pt x="93" y="413"/>
                      <a:pt x="100" y="427"/>
                      <a:pt x="109" y="408"/>
                    </a:cubicBezTo>
                    <a:cubicBezTo>
                      <a:pt x="112" y="402"/>
                      <a:pt x="121" y="404"/>
                      <a:pt x="126" y="404"/>
                    </a:cubicBezTo>
                    <a:cubicBezTo>
                      <a:pt x="135" y="402"/>
                      <a:pt x="145" y="401"/>
                      <a:pt x="154" y="398"/>
                    </a:cubicBezTo>
                    <a:cubicBezTo>
                      <a:pt x="172" y="391"/>
                      <a:pt x="172" y="372"/>
                      <a:pt x="188" y="364"/>
                    </a:cubicBezTo>
                    <a:cubicBezTo>
                      <a:pt x="194" y="361"/>
                      <a:pt x="202" y="360"/>
                      <a:pt x="209" y="358"/>
                    </a:cubicBezTo>
                    <a:cubicBezTo>
                      <a:pt x="217" y="355"/>
                      <a:pt x="222" y="346"/>
                      <a:pt x="231" y="344"/>
                    </a:cubicBezTo>
                    <a:cubicBezTo>
                      <a:pt x="234" y="343"/>
                      <a:pt x="250" y="342"/>
                      <a:pt x="244" y="333"/>
                    </a:cubicBezTo>
                    <a:cubicBezTo>
                      <a:pt x="239" y="328"/>
                      <a:pt x="232" y="325"/>
                      <a:pt x="241" y="317"/>
                    </a:cubicBezTo>
                    <a:cubicBezTo>
                      <a:pt x="228" y="314"/>
                      <a:pt x="240" y="300"/>
                      <a:pt x="249" y="301"/>
                    </a:cubicBezTo>
                    <a:cubicBezTo>
                      <a:pt x="262" y="302"/>
                      <a:pt x="273" y="298"/>
                      <a:pt x="278" y="286"/>
                    </a:cubicBezTo>
                    <a:cubicBezTo>
                      <a:pt x="286" y="264"/>
                      <a:pt x="344" y="283"/>
                      <a:pt x="361" y="279"/>
                    </a:cubicBezTo>
                    <a:cubicBezTo>
                      <a:pt x="342" y="271"/>
                      <a:pt x="374" y="260"/>
                      <a:pt x="364" y="252"/>
                    </a:cubicBezTo>
                    <a:cubicBezTo>
                      <a:pt x="359" y="249"/>
                      <a:pt x="354" y="245"/>
                      <a:pt x="350" y="240"/>
                    </a:cubicBezTo>
                    <a:cubicBezTo>
                      <a:pt x="345" y="235"/>
                      <a:pt x="348" y="227"/>
                      <a:pt x="343" y="220"/>
                    </a:cubicBezTo>
                    <a:cubicBezTo>
                      <a:pt x="339" y="213"/>
                      <a:pt x="341" y="207"/>
                      <a:pt x="342" y="200"/>
                    </a:cubicBezTo>
                    <a:cubicBezTo>
                      <a:pt x="344" y="194"/>
                      <a:pt x="339" y="194"/>
                      <a:pt x="339" y="187"/>
                    </a:cubicBezTo>
                    <a:cubicBezTo>
                      <a:pt x="340" y="181"/>
                      <a:pt x="340" y="174"/>
                      <a:pt x="340" y="168"/>
                    </a:cubicBezTo>
                    <a:cubicBezTo>
                      <a:pt x="340" y="160"/>
                      <a:pt x="335" y="154"/>
                      <a:pt x="343" y="147"/>
                    </a:cubicBezTo>
                    <a:cubicBezTo>
                      <a:pt x="334" y="144"/>
                      <a:pt x="338" y="139"/>
                      <a:pt x="337" y="133"/>
                    </a:cubicBezTo>
                    <a:cubicBezTo>
                      <a:pt x="335" y="125"/>
                      <a:pt x="321" y="122"/>
                      <a:pt x="318" y="114"/>
                    </a:cubicBezTo>
                    <a:cubicBezTo>
                      <a:pt x="333" y="114"/>
                      <a:pt x="339" y="110"/>
                      <a:pt x="352" y="104"/>
                    </a:cubicBezTo>
                    <a:cubicBezTo>
                      <a:pt x="358" y="101"/>
                      <a:pt x="362" y="101"/>
                      <a:pt x="365" y="95"/>
                    </a:cubicBezTo>
                    <a:cubicBezTo>
                      <a:pt x="368" y="89"/>
                      <a:pt x="370" y="85"/>
                      <a:pt x="376" y="82"/>
                    </a:cubicBezTo>
                    <a:cubicBezTo>
                      <a:pt x="379" y="80"/>
                      <a:pt x="385" y="75"/>
                      <a:pt x="389" y="78"/>
                    </a:cubicBezTo>
                    <a:cubicBezTo>
                      <a:pt x="393" y="81"/>
                      <a:pt x="398" y="75"/>
                      <a:pt x="401" y="73"/>
                    </a:cubicBezTo>
                    <a:cubicBezTo>
                      <a:pt x="409" y="66"/>
                      <a:pt x="419" y="83"/>
                      <a:pt x="427" y="67"/>
                    </a:cubicBezTo>
                    <a:cubicBezTo>
                      <a:pt x="437" y="46"/>
                      <a:pt x="472" y="37"/>
                      <a:pt x="493" y="35"/>
                    </a:cubicBezTo>
                    <a:cubicBezTo>
                      <a:pt x="508" y="33"/>
                      <a:pt x="523" y="29"/>
                      <a:pt x="538" y="30"/>
                    </a:cubicBezTo>
                    <a:cubicBezTo>
                      <a:pt x="549" y="31"/>
                      <a:pt x="556" y="17"/>
                      <a:pt x="566" y="22"/>
                    </a:cubicBezTo>
                    <a:cubicBezTo>
                      <a:pt x="570" y="25"/>
                      <a:pt x="569" y="23"/>
                      <a:pt x="571" y="21"/>
                    </a:cubicBezTo>
                    <a:cubicBezTo>
                      <a:pt x="571" y="20"/>
                      <a:pt x="588" y="20"/>
                      <a:pt x="590" y="19"/>
                    </a:cubicBezTo>
                    <a:cubicBezTo>
                      <a:pt x="605" y="14"/>
                      <a:pt x="619" y="16"/>
                      <a:pt x="634" y="15"/>
                    </a:cubicBezTo>
                    <a:cubicBezTo>
                      <a:pt x="647" y="15"/>
                      <a:pt x="650" y="18"/>
                      <a:pt x="659" y="25"/>
                    </a:cubicBezTo>
                    <a:cubicBezTo>
                      <a:pt x="672" y="34"/>
                      <a:pt x="676" y="20"/>
                      <a:pt x="686" y="19"/>
                    </a:cubicBezTo>
                    <a:cubicBezTo>
                      <a:pt x="690" y="19"/>
                      <a:pt x="711" y="18"/>
                      <a:pt x="710" y="11"/>
                    </a:cubicBezTo>
                    <a:cubicBezTo>
                      <a:pt x="708" y="0"/>
                      <a:pt x="723" y="7"/>
                      <a:pt x="727" y="10"/>
                    </a:cubicBezTo>
                    <a:cubicBezTo>
                      <a:pt x="734" y="15"/>
                      <a:pt x="746" y="17"/>
                      <a:pt x="754" y="11"/>
                    </a:cubicBezTo>
                    <a:cubicBezTo>
                      <a:pt x="758" y="8"/>
                      <a:pt x="755" y="3"/>
                      <a:pt x="764" y="5"/>
                    </a:cubicBezTo>
                    <a:cubicBezTo>
                      <a:pt x="769" y="7"/>
                      <a:pt x="774" y="11"/>
                      <a:pt x="780" y="11"/>
                    </a:cubicBezTo>
                    <a:cubicBezTo>
                      <a:pt x="775" y="19"/>
                      <a:pt x="788" y="16"/>
                      <a:pt x="792" y="15"/>
                    </a:cubicBezTo>
                    <a:cubicBezTo>
                      <a:pt x="801" y="13"/>
                      <a:pt x="810" y="15"/>
                      <a:pt x="818" y="12"/>
                    </a:cubicBezTo>
                    <a:cubicBezTo>
                      <a:pt x="819" y="24"/>
                      <a:pt x="804" y="29"/>
                      <a:pt x="798" y="37"/>
                    </a:cubicBezTo>
                    <a:cubicBezTo>
                      <a:pt x="815" y="40"/>
                      <a:pt x="798" y="65"/>
                      <a:pt x="802" y="76"/>
                    </a:cubicBezTo>
                    <a:cubicBezTo>
                      <a:pt x="808" y="95"/>
                      <a:pt x="805" y="110"/>
                      <a:pt x="801" y="129"/>
                    </a:cubicBezTo>
                    <a:cubicBezTo>
                      <a:pt x="798" y="144"/>
                      <a:pt x="781" y="156"/>
                      <a:pt x="769" y="167"/>
                    </a:cubicBezTo>
                    <a:cubicBezTo>
                      <a:pt x="762" y="173"/>
                      <a:pt x="766" y="188"/>
                      <a:pt x="769" y="195"/>
                    </a:cubicBezTo>
                    <a:cubicBezTo>
                      <a:pt x="776" y="206"/>
                      <a:pt x="773" y="217"/>
                      <a:pt x="786" y="222"/>
                    </a:cubicBezTo>
                    <a:cubicBezTo>
                      <a:pt x="804" y="229"/>
                      <a:pt x="799" y="252"/>
                      <a:pt x="813" y="263"/>
                    </a:cubicBezTo>
                    <a:cubicBezTo>
                      <a:pt x="820" y="268"/>
                      <a:pt x="828" y="272"/>
                      <a:pt x="834" y="278"/>
                    </a:cubicBezTo>
                    <a:cubicBezTo>
                      <a:pt x="842" y="286"/>
                      <a:pt x="843" y="300"/>
                      <a:pt x="844" y="311"/>
                    </a:cubicBezTo>
                    <a:cubicBezTo>
                      <a:pt x="848" y="334"/>
                      <a:pt x="859" y="359"/>
                      <a:pt x="859" y="381"/>
                    </a:cubicBezTo>
                    <a:cubicBezTo>
                      <a:pt x="859" y="387"/>
                      <a:pt x="846" y="385"/>
                      <a:pt x="854" y="396"/>
                    </a:cubicBezTo>
                    <a:cubicBezTo>
                      <a:pt x="862" y="407"/>
                      <a:pt x="869" y="419"/>
                      <a:pt x="872" y="433"/>
                    </a:cubicBezTo>
                    <a:cubicBezTo>
                      <a:pt x="881" y="478"/>
                      <a:pt x="867" y="478"/>
                      <a:pt x="874" y="501"/>
                    </a:cubicBezTo>
                    <a:cubicBezTo>
                      <a:pt x="877" y="512"/>
                      <a:pt x="878" y="520"/>
                      <a:pt x="873" y="531"/>
                    </a:cubicBezTo>
                    <a:cubicBezTo>
                      <a:pt x="868" y="543"/>
                      <a:pt x="873" y="555"/>
                      <a:pt x="875" y="567"/>
                    </a:cubicBezTo>
                    <a:cubicBezTo>
                      <a:pt x="879" y="585"/>
                      <a:pt x="871" y="585"/>
                      <a:pt x="858" y="595"/>
                    </a:cubicBezTo>
                    <a:cubicBezTo>
                      <a:pt x="843" y="606"/>
                      <a:pt x="868" y="628"/>
                      <a:pt x="874" y="638"/>
                    </a:cubicBezTo>
                    <a:cubicBezTo>
                      <a:pt x="887" y="657"/>
                      <a:pt x="879" y="679"/>
                      <a:pt x="895" y="696"/>
                    </a:cubicBezTo>
                    <a:cubicBezTo>
                      <a:pt x="902" y="703"/>
                      <a:pt x="909" y="695"/>
                      <a:pt x="915" y="695"/>
                    </a:cubicBezTo>
                    <a:cubicBezTo>
                      <a:pt x="924" y="696"/>
                      <a:pt x="933" y="702"/>
                      <a:pt x="940" y="705"/>
                    </a:cubicBezTo>
                    <a:cubicBezTo>
                      <a:pt x="958" y="712"/>
                      <a:pt x="964" y="727"/>
                      <a:pt x="971" y="744"/>
                    </a:cubicBezTo>
                    <a:cubicBezTo>
                      <a:pt x="974" y="752"/>
                      <a:pt x="977" y="753"/>
                      <a:pt x="968" y="758"/>
                    </a:cubicBezTo>
                    <a:cubicBezTo>
                      <a:pt x="878" y="815"/>
                      <a:pt x="787" y="873"/>
                      <a:pt x="709" y="948"/>
                    </a:cubicBezTo>
                    <a:cubicBezTo>
                      <a:pt x="705" y="955"/>
                      <a:pt x="691" y="971"/>
                      <a:pt x="679" y="977"/>
                    </a:cubicBezTo>
                    <a:cubicBezTo>
                      <a:pt x="671" y="982"/>
                      <a:pt x="659" y="982"/>
                      <a:pt x="649" y="984"/>
                    </a:cubicBezTo>
                    <a:cubicBezTo>
                      <a:pt x="637" y="987"/>
                      <a:pt x="624" y="989"/>
                      <a:pt x="611" y="992"/>
                    </a:cubicBezTo>
                    <a:cubicBezTo>
                      <a:pt x="605" y="993"/>
                      <a:pt x="549" y="1012"/>
                      <a:pt x="552" y="992"/>
                    </a:cubicBezTo>
                    <a:cubicBezTo>
                      <a:pt x="552" y="986"/>
                      <a:pt x="557" y="983"/>
                      <a:pt x="557" y="975"/>
                    </a:cubicBezTo>
                    <a:cubicBezTo>
                      <a:pt x="556" y="972"/>
                      <a:pt x="557" y="957"/>
                      <a:pt x="554" y="955"/>
                    </a:cubicBezTo>
                    <a:cubicBezTo>
                      <a:pt x="545" y="950"/>
                      <a:pt x="533" y="948"/>
                      <a:pt x="523" y="946"/>
                    </a:cubicBezTo>
                    <a:cubicBezTo>
                      <a:pt x="518" y="945"/>
                      <a:pt x="511" y="932"/>
                      <a:pt x="507" y="933"/>
                    </a:cubicBezTo>
                    <a:cubicBezTo>
                      <a:pt x="485" y="939"/>
                      <a:pt x="481" y="917"/>
                      <a:pt x="477" y="913"/>
                    </a:cubicBezTo>
                    <a:cubicBezTo>
                      <a:pt x="473" y="909"/>
                      <a:pt x="464" y="909"/>
                      <a:pt x="460" y="906"/>
                    </a:cubicBezTo>
                    <a:cubicBezTo>
                      <a:pt x="455" y="902"/>
                      <a:pt x="459" y="893"/>
                      <a:pt x="456" y="888"/>
                    </a:cubicBezTo>
                    <a:cubicBezTo>
                      <a:pt x="453" y="882"/>
                      <a:pt x="446" y="876"/>
                      <a:pt x="440" y="873"/>
                    </a:cubicBezTo>
                    <a:cubicBezTo>
                      <a:pt x="430" y="866"/>
                      <a:pt x="420" y="859"/>
                      <a:pt x="411" y="852"/>
                    </a:cubicBezTo>
                    <a:cubicBezTo>
                      <a:pt x="388" y="834"/>
                      <a:pt x="365" y="815"/>
                      <a:pt x="341" y="797"/>
                    </a:cubicBezTo>
                    <a:cubicBezTo>
                      <a:pt x="251" y="726"/>
                      <a:pt x="162" y="656"/>
                      <a:pt x="68" y="591"/>
                    </a:cubicBezTo>
                    <a:cubicBezTo>
                      <a:pt x="45" y="575"/>
                      <a:pt x="23" y="560"/>
                      <a:pt x="0" y="545"/>
                    </a:cubicBezTo>
                  </a:path>
                </a:pathLst>
              </a:custGeom>
              <a:solidFill>
                <a:srgbClr val="C9D7C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19"/>
              <p:cNvSpPr>
                <a:spLocks/>
              </p:cNvSpPr>
              <p:nvPr/>
            </p:nvSpPr>
            <p:spPr bwMode="auto">
              <a:xfrm>
                <a:off x="909" y="263"/>
                <a:ext cx="947" cy="981"/>
              </a:xfrm>
              <a:custGeom>
                <a:avLst/>
                <a:gdLst>
                  <a:gd name="T0" fmla="*/ 3 w 977"/>
                  <a:gd name="T1" fmla="*/ 475 h 1012"/>
                  <a:gd name="T2" fmla="*/ 61 w 977"/>
                  <a:gd name="T3" fmla="*/ 427 h 1012"/>
                  <a:gd name="T4" fmla="*/ 109 w 977"/>
                  <a:gd name="T5" fmla="*/ 408 h 1012"/>
                  <a:gd name="T6" fmla="*/ 154 w 977"/>
                  <a:gd name="T7" fmla="*/ 398 h 1012"/>
                  <a:gd name="T8" fmla="*/ 209 w 977"/>
                  <a:gd name="T9" fmla="*/ 358 h 1012"/>
                  <a:gd name="T10" fmla="*/ 244 w 977"/>
                  <a:gd name="T11" fmla="*/ 333 h 1012"/>
                  <a:gd name="T12" fmla="*/ 249 w 977"/>
                  <a:gd name="T13" fmla="*/ 301 h 1012"/>
                  <a:gd name="T14" fmla="*/ 361 w 977"/>
                  <a:gd name="T15" fmla="*/ 279 h 1012"/>
                  <a:gd name="T16" fmla="*/ 350 w 977"/>
                  <a:gd name="T17" fmla="*/ 240 h 1012"/>
                  <a:gd name="T18" fmla="*/ 342 w 977"/>
                  <a:gd name="T19" fmla="*/ 200 h 1012"/>
                  <a:gd name="T20" fmla="*/ 340 w 977"/>
                  <a:gd name="T21" fmla="*/ 168 h 1012"/>
                  <a:gd name="T22" fmla="*/ 337 w 977"/>
                  <a:gd name="T23" fmla="*/ 133 h 1012"/>
                  <a:gd name="T24" fmla="*/ 352 w 977"/>
                  <a:gd name="T25" fmla="*/ 104 h 1012"/>
                  <a:gd name="T26" fmla="*/ 376 w 977"/>
                  <a:gd name="T27" fmla="*/ 82 h 1012"/>
                  <a:gd name="T28" fmla="*/ 401 w 977"/>
                  <a:gd name="T29" fmla="*/ 73 h 1012"/>
                  <a:gd name="T30" fmla="*/ 493 w 977"/>
                  <a:gd name="T31" fmla="*/ 35 h 1012"/>
                  <a:gd name="T32" fmla="*/ 566 w 977"/>
                  <a:gd name="T33" fmla="*/ 22 h 1012"/>
                  <a:gd name="T34" fmla="*/ 590 w 977"/>
                  <a:gd name="T35" fmla="*/ 19 h 1012"/>
                  <a:gd name="T36" fmla="*/ 659 w 977"/>
                  <a:gd name="T37" fmla="*/ 25 h 1012"/>
                  <a:gd name="T38" fmla="*/ 710 w 977"/>
                  <a:gd name="T39" fmla="*/ 11 h 1012"/>
                  <a:gd name="T40" fmla="*/ 754 w 977"/>
                  <a:gd name="T41" fmla="*/ 11 h 1012"/>
                  <a:gd name="T42" fmla="*/ 780 w 977"/>
                  <a:gd name="T43" fmla="*/ 11 h 1012"/>
                  <a:gd name="T44" fmla="*/ 818 w 977"/>
                  <a:gd name="T45" fmla="*/ 12 h 1012"/>
                  <a:gd name="T46" fmla="*/ 802 w 977"/>
                  <a:gd name="T47" fmla="*/ 76 h 1012"/>
                  <a:gd name="T48" fmla="*/ 769 w 977"/>
                  <a:gd name="T49" fmla="*/ 167 h 1012"/>
                  <a:gd name="T50" fmla="*/ 786 w 977"/>
                  <a:gd name="T51" fmla="*/ 222 h 1012"/>
                  <a:gd name="T52" fmla="*/ 834 w 977"/>
                  <a:gd name="T53" fmla="*/ 278 h 1012"/>
                  <a:gd name="T54" fmla="*/ 859 w 977"/>
                  <a:gd name="T55" fmla="*/ 381 h 1012"/>
                  <a:gd name="T56" fmla="*/ 872 w 977"/>
                  <a:gd name="T57" fmla="*/ 433 h 1012"/>
                  <a:gd name="T58" fmla="*/ 873 w 977"/>
                  <a:gd name="T59" fmla="*/ 531 h 1012"/>
                  <a:gd name="T60" fmla="*/ 858 w 977"/>
                  <a:gd name="T61" fmla="*/ 595 h 1012"/>
                  <a:gd name="T62" fmla="*/ 895 w 977"/>
                  <a:gd name="T63" fmla="*/ 696 h 1012"/>
                  <a:gd name="T64" fmla="*/ 940 w 977"/>
                  <a:gd name="T65" fmla="*/ 705 h 1012"/>
                  <a:gd name="T66" fmla="*/ 968 w 977"/>
                  <a:gd name="T67" fmla="*/ 758 h 1012"/>
                  <a:gd name="T68" fmla="*/ 679 w 977"/>
                  <a:gd name="T69" fmla="*/ 977 h 1012"/>
                  <a:gd name="T70" fmla="*/ 611 w 977"/>
                  <a:gd name="T71" fmla="*/ 992 h 1012"/>
                  <a:gd name="T72" fmla="*/ 557 w 977"/>
                  <a:gd name="T73" fmla="*/ 975 h 1012"/>
                  <a:gd name="T74" fmla="*/ 523 w 977"/>
                  <a:gd name="T75" fmla="*/ 946 h 1012"/>
                  <a:gd name="T76" fmla="*/ 477 w 977"/>
                  <a:gd name="T77" fmla="*/ 913 h 1012"/>
                  <a:gd name="T78" fmla="*/ 456 w 977"/>
                  <a:gd name="T79" fmla="*/ 888 h 1012"/>
                  <a:gd name="T80" fmla="*/ 411 w 977"/>
                  <a:gd name="T81" fmla="*/ 852 h 1012"/>
                  <a:gd name="T82" fmla="*/ 68 w 977"/>
                  <a:gd name="T83" fmla="*/ 591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7" h="1012">
                    <a:moveTo>
                      <a:pt x="0" y="545"/>
                    </a:moveTo>
                    <a:cubicBezTo>
                      <a:pt x="3" y="475"/>
                      <a:pt x="3" y="475"/>
                      <a:pt x="3" y="475"/>
                    </a:cubicBezTo>
                    <a:cubicBezTo>
                      <a:pt x="0" y="457"/>
                      <a:pt x="29" y="450"/>
                      <a:pt x="39" y="441"/>
                    </a:cubicBezTo>
                    <a:cubicBezTo>
                      <a:pt x="44" y="436"/>
                      <a:pt x="53" y="427"/>
                      <a:pt x="61" y="427"/>
                    </a:cubicBezTo>
                    <a:cubicBezTo>
                      <a:pt x="67" y="428"/>
                      <a:pt x="69" y="418"/>
                      <a:pt x="78" y="416"/>
                    </a:cubicBezTo>
                    <a:cubicBezTo>
                      <a:pt x="93" y="413"/>
                      <a:pt x="100" y="427"/>
                      <a:pt x="109" y="408"/>
                    </a:cubicBezTo>
                    <a:cubicBezTo>
                      <a:pt x="112" y="402"/>
                      <a:pt x="121" y="404"/>
                      <a:pt x="126" y="404"/>
                    </a:cubicBezTo>
                    <a:cubicBezTo>
                      <a:pt x="135" y="402"/>
                      <a:pt x="145" y="401"/>
                      <a:pt x="154" y="398"/>
                    </a:cubicBezTo>
                    <a:cubicBezTo>
                      <a:pt x="172" y="391"/>
                      <a:pt x="172" y="372"/>
                      <a:pt x="188" y="364"/>
                    </a:cubicBezTo>
                    <a:cubicBezTo>
                      <a:pt x="194" y="361"/>
                      <a:pt x="202" y="360"/>
                      <a:pt x="209" y="358"/>
                    </a:cubicBezTo>
                    <a:cubicBezTo>
                      <a:pt x="217" y="355"/>
                      <a:pt x="222" y="346"/>
                      <a:pt x="231" y="344"/>
                    </a:cubicBezTo>
                    <a:cubicBezTo>
                      <a:pt x="234" y="343"/>
                      <a:pt x="250" y="342"/>
                      <a:pt x="244" y="333"/>
                    </a:cubicBezTo>
                    <a:cubicBezTo>
                      <a:pt x="239" y="328"/>
                      <a:pt x="232" y="325"/>
                      <a:pt x="241" y="317"/>
                    </a:cubicBezTo>
                    <a:cubicBezTo>
                      <a:pt x="228" y="314"/>
                      <a:pt x="240" y="300"/>
                      <a:pt x="249" y="301"/>
                    </a:cubicBezTo>
                    <a:cubicBezTo>
                      <a:pt x="262" y="302"/>
                      <a:pt x="273" y="298"/>
                      <a:pt x="278" y="286"/>
                    </a:cubicBezTo>
                    <a:cubicBezTo>
                      <a:pt x="286" y="264"/>
                      <a:pt x="344" y="283"/>
                      <a:pt x="361" y="279"/>
                    </a:cubicBezTo>
                    <a:cubicBezTo>
                      <a:pt x="342" y="271"/>
                      <a:pt x="374" y="260"/>
                      <a:pt x="364" y="252"/>
                    </a:cubicBezTo>
                    <a:cubicBezTo>
                      <a:pt x="359" y="249"/>
                      <a:pt x="354" y="245"/>
                      <a:pt x="350" y="240"/>
                    </a:cubicBezTo>
                    <a:cubicBezTo>
                      <a:pt x="345" y="235"/>
                      <a:pt x="348" y="227"/>
                      <a:pt x="343" y="220"/>
                    </a:cubicBezTo>
                    <a:cubicBezTo>
                      <a:pt x="339" y="213"/>
                      <a:pt x="341" y="207"/>
                      <a:pt x="342" y="200"/>
                    </a:cubicBezTo>
                    <a:cubicBezTo>
                      <a:pt x="344" y="194"/>
                      <a:pt x="339" y="194"/>
                      <a:pt x="339" y="187"/>
                    </a:cubicBezTo>
                    <a:cubicBezTo>
                      <a:pt x="340" y="181"/>
                      <a:pt x="340" y="174"/>
                      <a:pt x="340" y="168"/>
                    </a:cubicBezTo>
                    <a:cubicBezTo>
                      <a:pt x="340" y="160"/>
                      <a:pt x="335" y="154"/>
                      <a:pt x="343" y="147"/>
                    </a:cubicBezTo>
                    <a:cubicBezTo>
                      <a:pt x="334" y="144"/>
                      <a:pt x="338" y="139"/>
                      <a:pt x="337" y="133"/>
                    </a:cubicBezTo>
                    <a:cubicBezTo>
                      <a:pt x="335" y="125"/>
                      <a:pt x="321" y="122"/>
                      <a:pt x="318" y="114"/>
                    </a:cubicBezTo>
                    <a:cubicBezTo>
                      <a:pt x="333" y="114"/>
                      <a:pt x="339" y="110"/>
                      <a:pt x="352" y="104"/>
                    </a:cubicBezTo>
                    <a:cubicBezTo>
                      <a:pt x="358" y="101"/>
                      <a:pt x="362" y="101"/>
                      <a:pt x="365" y="95"/>
                    </a:cubicBezTo>
                    <a:cubicBezTo>
                      <a:pt x="368" y="89"/>
                      <a:pt x="370" y="85"/>
                      <a:pt x="376" y="82"/>
                    </a:cubicBezTo>
                    <a:cubicBezTo>
                      <a:pt x="379" y="80"/>
                      <a:pt x="385" y="75"/>
                      <a:pt x="389" y="78"/>
                    </a:cubicBezTo>
                    <a:cubicBezTo>
                      <a:pt x="393" y="81"/>
                      <a:pt x="398" y="75"/>
                      <a:pt x="401" y="73"/>
                    </a:cubicBezTo>
                    <a:cubicBezTo>
                      <a:pt x="409" y="66"/>
                      <a:pt x="419" y="83"/>
                      <a:pt x="427" y="67"/>
                    </a:cubicBezTo>
                    <a:cubicBezTo>
                      <a:pt x="437" y="46"/>
                      <a:pt x="472" y="37"/>
                      <a:pt x="493" y="35"/>
                    </a:cubicBezTo>
                    <a:cubicBezTo>
                      <a:pt x="508" y="33"/>
                      <a:pt x="523" y="29"/>
                      <a:pt x="538" y="30"/>
                    </a:cubicBezTo>
                    <a:cubicBezTo>
                      <a:pt x="549" y="31"/>
                      <a:pt x="556" y="17"/>
                      <a:pt x="566" y="22"/>
                    </a:cubicBezTo>
                    <a:cubicBezTo>
                      <a:pt x="570" y="25"/>
                      <a:pt x="569" y="23"/>
                      <a:pt x="571" y="21"/>
                    </a:cubicBezTo>
                    <a:cubicBezTo>
                      <a:pt x="571" y="20"/>
                      <a:pt x="588" y="20"/>
                      <a:pt x="590" y="19"/>
                    </a:cubicBezTo>
                    <a:cubicBezTo>
                      <a:pt x="605" y="14"/>
                      <a:pt x="619" y="16"/>
                      <a:pt x="634" y="15"/>
                    </a:cubicBezTo>
                    <a:cubicBezTo>
                      <a:pt x="647" y="15"/>
                      <a:pt x="650" y="18"/>
                      <a:pt x="659" y="25"/>
                    </a:cubicBezTo>
                    <a:cubicBezTo>
                      <a:pt x="672" y="34"/>
                      <a:pt x="676" y="20"/>
                      <a:pt x="686" y="19"/>
                    </a:cubicBezTo>
                    <a:cubicBezTo>
                      <a:pt x="690" y="19"/>
                      <a:pt x="711" y="18"/>
                      <a:pt x="710" y="11"/>
                    </a:cubicBezTo>
                    <a:cubicBezTo>
                      <a:pt x="708" y="0"/>
                      <a:pt x="723" y="7"/>
                      <a:pt x="727" y="10"/>
                    </a:cubicBezTo>
                    <a:cubicBezTo>
                      <a:pt x="734" y="15"/>
                      <a:pt x="746" y="17"/>
                      <a:pt x="754" y="11"/>
                    </a:cubicBezTo>
                    <a:cubicBezTo>
                      <a:pt x="758" y="8"/>
                      <a:pt x="755" y="3"/>
                      <a:pt x="764" y="5"/>
                    </a:cubicBezTo>
                    <a:cubicBezTo>
                      <a:pt x="769" y="7"/>
                      <a:pt x="774" y="11"/>
                      <a:pt x="780" y="11"/>
                    </a:cubicBezTo>
                    <a:cubicBezTo>
                      <a:pt x="775" y="19"/>
                      <a:pt x="788" y="16"/>
                      <a:pt x="792" y="15"/>
                    </a:cubicBezTo>
                    <a:cubicBezTo>
                      <a:pt x="801" y="13"/>
                      <a:pt x="810" y="15"/>
                      <a:pt x="818" y="12"/>
                    </a:cubicBezTo>
                    <a:cubicBezTo>
                      <a:pt x="819" y="24"/>
                      <a:pt x="804" y="29"/>
                      <a:pt x="798" y="37"/>
                    </a:cubicBezTo>
                    <a:cubicBezTo>
                      <a:pt x="815" y="40"/>
                      <a:pt x="798" y="65"/>
                      <a:pt x="802" y="76"/>
                    </a:cubicBezTo>
                    <a:cubicBezTo>
                      <a:pt x="808" y="95"/>
                      <a:pt x="805" y="110"/>
                      <a:pt x="801" y="129"/>
                    </a:cubicBezTo>
                    <a:cubicBezTo>
                      <a:pt x="798" y="144"/>
                      <a:pt x="781" y="156"/>
                      <a:pt x="769" y="167"/>
                    </a:cubicBezTo>
                    <a:cubicBezTo>
                      <a:pt x="762" y="173"/>
                      <a:pt x="766" y="188"/>
                      <a:pt x="769" y="195"/>
                    </a:cubicBezTo>
                    <a:cubicBezTo>
                      <a:pt x="776" y="206"/>
                      <a:pt x="773" y="217"/>
                      <a:pt x="786" y="222"/>
                    </a:cubicBezTo>
                    <a:cubicBezTo>
                      <a:pt x="804" y="229"/>
                      <a:pt x="799" y="252"/>
                      <a:pt x="813" y="263"/>
                    </a:cubicBezTo>
                    <a:cubicBezTo>
                      <a:pt x="820" y="268"/>
                      <a:pt x="828" y="272"/>
                      <a:pt x="834" y="278"/>
                    </a:cubicBezTo>
                    <a:cubicBezTo>
                      <a:pt x="842" y="286"/>
                      <a:pt x="843" y="300"/>
                      <a:pt x="844" y="311"/>
                    </a:cubicBezTo>
                    <a:cubicBezTo>
                      <a:pt x="848" y="334"/>
                      <a:pt x="859" y="359"/>
                      <a:pt x="859" y="381"/>
                    </a:cubicBezTo>
                    <a:cubicBezTo>
                      <a:pt x="859" y="387"/>
                      <a:pt x="846" y="385"/>
                      <a:pt x="854" y="396"/>
                    </a:cubicBezTo>
                    <a:cubicBezTo>
                      <a:pt x="862" y="407"/>
                      <a:pt x="869" y="419"/>
                      <a:pt x="872" y="433"/>
                    </a:cubicBezTo>
                    <a:cubicBezTo>
                      <a:pt x="881" y="478"/>
                      <a:pt x="867" y="478"/>
                      <a:pt x="874" y="501"/>
                    </a:cubicBezTo>
                    <a:cubicBezTo>
                      <a:pt x="877" y="512"/>
                      <a:pt x="878" y="520"/>
                      <a:pt x="873" y="531"/>
                    </a:cubicBezTo>
                    <a:cubicBezTo>
                      <a:pt x="868" y="543"/>
                      <a:pt x="873" y="555"/>
                      <a:pt x="875" y="567"/>
                    </a:cubicBezTo>
                    <a:cubicBezTo>
                      <a:pt x="879" y="585"/>
                      <a:pt x="871" y="585"/>
                      <a:pt x="858" y="595"/>
                    </a:cubicBezTo>
                    <a:cubicBezTo>
                      <a:pt x="843" y="606"/>
                      <a:pt x="868" y="628"/>
                      <a:pt x="874" y="638"/>
                    </a:cubicBezTo>
                    <a:cubicBezTo>
                      <a:pt x="887" y="657"/>
                      <a:pt x="879" y="679"/>
                      <a:pt x="895" y="696"/>
                    </a:cubicBezTo>
                    <a:cubicBezTo>
                      <a:pt x="902" y="703"/>
                      <a:pt x="909" y="695"/>
                      <a:pt x="915" y="695"/>
                    </a:cubicBezTo>
                    <a:cubicBezTo>
                      <a:pt x="924" y="696"/>
                      <a:pt x="933" y="702"/>
                      <a:pt x="940" y="705"/>
                    </a:cubicBezTo>
                    <a:cubicBezTo>
                      <a:pt x="958" y="712"/>
                      <a:pt x="964" y="727"/>
                      <a:pt x="971" y="744"/>
                    </a:cubicBezTo>
                    <a:cubicBezTo>
                      <a:pt x="974" y="752"/>
                      <a:pt x="977" y="753"/>
                      <a:pt x="968" y="758"/>
                    </a:cubicBezTo>
                    <a:cubicBezTo>
                      <a:pt x="878" y="815"/>
                      <a:pt x="787" y="873"/>
                      <a:pt x="709" y="948"/>
                    </a:cubicBezTo>
                    <a:cubicBezTo>
                      <a:pt x="705" y="955"/>
                      <a:pt x="691" y="971"/>
                      <a:pt x="679" y="977"/>
                    </a:cubicBezTo>
                    <a:cubicBezTo>
                      <a:pt x="671" y="982"/>
                      <a:pt x="659" y="982"/>
                      <a:pt x="649" y="984"/>
                    </a:cubicBezTo>
                    <a:cubicBezTo>
                      <a:pt x="637" y="987"/>
                      <a:pt x="624" y="989"/>
                      <a:pt x="611" y="992"/>
                    </a:cubicBezTo>
                    <a:cubicBezTo>
                      <a:pt x="605" y="993"/>
                      <a:pt x="549" y="1012"/>
                      <a:pt x="552" y="992"/>
                    </a:cubicBezTo>
                    <a:cubicBezTo>
                      <a:pt x="552" y="986"/>
                      <a:pt x="557" y="983"/>
                      <a:pt x="557" y="975"/>
                    </a:cubicBezTo>
                    <a:cubicBezTo>
                      <a:pt x="556" y="972"/>
                      <a:pt x="557" y="957"/>
                      <a:pt x="554" y="955"/>
                    </a:cubicBezTo>
                    <a:cubicBezTo>
                      <a:pt x="545" y="950"/>
                      <a:pt x="533" y="948"/>
                      <a:pt x="523" y="946"/>
                    </a:cubicBezTo>
                    <a:cubicBezTo>
                      <a:pt x="518" y="945"/>
                      <a:pt x="511" y="932"/>
                      <a:pt x="507" y="933"/>
                    </a:cubicBezTo>
                    <a:cubicBezTo>
                      <a:pt x="485" y="939"/>
                      <a:pt x="481" y="917"/>
                      <a:pt x="477" y="913"/>
                    </a:cubicBezTo>
                    <a:cubicBezTo>
                      <a:pt x="473" y="909"/>
                      <a:pt x="464" y="909"/>
                      <a:pt x="460" y="906"/>
                    </a:cubicBezTo>
                    <a:cubicBezTo>
                      <a:pt x="455" y="902"/>
                      <a:pt x="459" y="893"/>
                      <a:pt x="456" y="888"/>
                    </a:cubicBezTo>
                    <a:cubicBezTo>
                      <a:pt x="453" y="882"/>
                      <a:pt x="446" y="876"/>
                      <a:pt x="440" y="873"/>
                    </a:cubicBezTo>
                    <a:cubicBezTo>
                      <a:pt x="430" y="866"/>
                      <a:pt x="420" y="859"/>
                      <a:pt x="411" y="852"/>
                    </a:cubicBezTo>
                    <a:cubicBezTo>
                      <a:pt x="388" y="834"/>
                      <a:pt x="365" y="815"/>
                      <a:pt x="341" y="797"/>
                    </a:cubicBezTo>
                    <a:cubicBezTo>
                      <a:pt x="251" y="726"/>
                      <a:pt x="162" y="656"/>
                      <a:pt x="68" y="591"/>
                    </a:cubicBezTo>
                    <a:cubicBezTo>
                      <a:pt x="45" y="575"/>
                      <a:pt x="23" y="560"/>
                      <a:pt x="0" y="545"/>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 name="Freeform 20"/>
              <p:cNvSpPr>
                <a:spLocks/>
              </p:cNvSpPr>
              <p:nvPr/>
            </p:nvSpPr>
            <p:spPr bwMode="auto">
              <a:xfrm>
                <a:off x="1688" y="1550"/>
                <a:ext cx="368" cy="612"/>
              </a:xfrm>
              <a:custGeom>
                <a:avLst/>
                <a:gdLst>
                  <a:gd name="T0" fmla="*/ 18 w 380"/>
                  <a:gd name="T1" fmla="*/ 436 h 631"/>
                  <a:gd name="T2" fmla="*/ 29 w 380"/>
                  <a:gd name="T3" fmla="*/ 395 h 631"/>
                  <a:gd name="T4" fmla="*/ 64 w 380"/>
                  <a:gd name="T5" fmla="*/ 359 h 631"/>
                  <a:gd name="T6" fmla="*/ 98 w 380"/>
                  <a:gd name="T7" fmla="*/ 343 h 631"/>
                  <a:gd name="T8" fmla="*/ 125 w 380"/>
                  <a:gd name="T9" fmla="*/ 348 h 631"/>
                  <a:gd name="T10" fmla="*/ 141 w 380"/>
                  <a:gd name="T11" fmla="*/ 368 h 631"/>
                  <a:gd name="T12" fmla="*/ 163 w 380"/>
                  <a:gd name="T13" fmla="*/ 334 h 631"/>
                  <a:gd name="T14" fmla="*/ 184 w 380"/>
                  <a:gd name="T15" fmla="*/ 280 h 631"/>
                  <a:gd name="T16" fmla="*/ 194 w 380"/>
                  <a:gd name="T17" fmla="*/ 247 h 631"/>
                  <a:gd name="T18" fmla="*/ 215 w 380"/>
                  <a:gd name="T19" fmla="*/ 206 h 631"/>
                  <a:gd name="T20" fmla="*/ 236 w 380"/>
                  <a:gd name="T21" fmla="*/ 172 h 631"/>
                  <a:gd name="T22" fmla="*/ 250 w 380"/>
                  <a:gd name="T23" fmla="*/ 143 h 631"/>
                  <a:gd name="T24" fmla="*/ 269 w 380"/>
                  <a:gd name="T25" fmla="*/ 100 h 631"/>
                  <a:gd name="T26" fmla="*/ 299 w 380"/>
                  <a:gd name="T27" fmla="*/ 72 h 631"/>
                  <a:gd name="T28" fmla="*/ 286 w 380"/>
                  <a:gd name="T29" fmla="*/ 41 h 631"/>
                  <a:gd name="T30" fmla="*/ 274 w 380"/>
                  <a:gd name="T31" fmla="*/ 0 h 631"/>
                  <a:gd name="T32" fmla="*/ 306 w 380"/>
                  <a:gd name="T33" fmla="*/ 23 h 631"/>
                  <a:gd name="T34" fmla="*/ 320 w 380"/>
                  <a:gd name="T35" fmla="*/ 54 h 631"/>
                  <a:gd name="T36" fmla="*/ 352 w 380"/>
                  <a:gd name="T37" fmla="*/ 171 h 631"/>
                  <a:gd name="T38" fmla="*/ 314 w 380"/>
                  <a:gd name="T39" fmla="*/ 173 h 631"/>
                  <a:gd name="T40" fmla="*/ 282 w 380"/>
                  <a:gd name="T41" fmla="*/ 206 h 631"/>
                  <a:gd name="T42" fmla="*/ 331 w 380"/>
                  <a:gd name="T43" fmla="*/ 258 h 631"/>
                  <a:gd name="T44" fmla="*/ 337 w 380"/>
                  <a:gd name="T45" fmla="*/ 315 h 631"/>
                  <a:gd name="T46" fmla="*/ 317 w 380"/>
                  <a:gd name="T47" fmla="*/ 355 h 631"/>
                  <a:gd name="T48" fmla="*/ 295 w 380"/>
                  <a:gd name="T49" fmla="*/ 393 h 631"/>
                  <a:gd name="T50" fmla="*/ 298 w 380"/>
                  <a:gd name="T51" fmla="*/ 430 h 631"/>
                  <a:gd name="T52" fmla="*/ 310 w 380"/>
                  <a:gd name="T53" fmla="*/ 469 h 631"/>
                  <a:gd name="T54" fmla="*/ 329 w 380"/>
                  <a:gd name="T55" fmla="*/ 499 h 631"/>
                  <a:gd name="T56" fmla="*/ 372 w 380"/>
                  <a:gd name="T57" fmla="*/ 559 h 631"/>
                  <a:gd name="T58" fmla="*/ 379 w 380"/>
                  <a:gd name="T59" fmla="*/ 600 h 631"/>
                  <a:gd name="T60" fmla="*/ 349 w 380"/>
                  <a:gd name="T61" fmla="*/ 616 h 631"/>
                  <a:gd name="T62" fmla="*/ 315 w 380"/>
                  <a:gd name="T63" fmla="*/ 608 h 631"/>
                  <a:gd name="T64" fmla="*/ 277 w 380"/>
                  <a:gd name="T65" fmla="*/ 603 h 631"/>
                  <a:gd name="T66" fmla="*/ 237 w 380"/>
                  <a:gd name="T67" fmla="*/ 602 h 631"/>
                  <a:gd name="T68" fmla="*/ 204 w 380"/>
                  <a:gd name="T69" fmla="*/ 597 h 631"/>
                  <a:gd name="T70" fmla="*/ 144 w 380"/>
                  <a:gd name="T71" fmla="*/ 596 h 631"/>
                  <a:gd name="T72" fmla="*/ 120 w 380"/>
                  <a:gd name="T73" fmla="*/ 603 h 631"/>
                  <a:gd name="T74" fmla="*/ 70 w 380"/>
                  <a:gd name="T75" fmla="*/ 573 h 631"/>
                  <a:gd name="T76" fmla="*/ 68 w 380"/>
                  <a:gd name="T77" fmla="*/ 522 h 631"/>
                  <a:gd name="T78" fmla="*/ 58 w 380"/>
                  <a:gd name="T79" fmla="*/ 503 h 631"/>
                  <a:gd name="T80" fmla="*/ 50 w 380"/>
                  <a:gd name="T81" fmla="*/ 497 h 631"/>
                  <a:gd name="T82" fmla="*/ 49 w 380"/>
                  <a:gd name="T83" fmla="*/ 507 h 631"/>
                  <a:gd name="T84" fmla="*/ 28 w 380"/>
                  <a:gd name="T85" fmla="*/ 493 h 631"/>
                  <a:gd name="T86" fmla="*/ 11 w 380"/>
                  <a:gd name="T87" fmla="*/ 465 h 631"/>
                  <a:gd name="T88" fmla="*/ 8 w 380"/>
                  <a:gd name="T89" fmla="*/ 4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0" h="631">
                    <a:moveTo>
                      <a:pt x="8" y="457"/>
                    </a:moveTo>
                    <a:cubicBezTo>
                      <a:pt x="14" y="452"/>
                      <a:pt x="18" y="444"/>
                      <a:pt x="18" y="436"/>
                    </a:cubicBezTo>
                    <a:cubicBezTo>
                      <a:pt x="18" y="429"/>
                      <a:pt x="28" y="416"/>
                      <a:pt x="25" y="411"/>
                    </a:cubicBezTo>
                    <a:cubicBezTo>
                      <a:pt x="22" y="406"/>
                      <a:pt x="21" y="404"/>
                      <a:pt x="29" y="395"/>
                    </a:cubicBezTo>
                    <a:cubicBezTo>
                      <a:pt x="36" y="387"/>
                      <a:pt x="43" y="379"/>
                      <a:pt x="51" y="371"/>
                    </a:cubicBezTo>
                    <a:cubicBezTo>
                      <a:pt x="56" y="367"/>
                      <a:pt x="62" y="365"/>
                      <a:pt x="64" y="359"/>
                    </a:cubicBezTo>
                    <a:cubicBezTo>
                      <a:pt x="66" y="354"/>
                      <a:pt x="74" y="340"/>
                      <a:pt x="80" y="338"/>
                    </a:cubicBezTo>
                    <a:cubicBezTo>
                      <a:pt x="86" y="337"/>
                      <a:pt x="90" y="345"/>
                      <a:pt x="98" y="343"/>
                    </a:cubicBezTo>
                    <a:cubicBezTo>
                      <a:pt x="104" y="342"/>
                      <a:pt x="104" y="333"/>
                      <a:pt x="106" y="329"/>
                    </a:cubicBezTo>
                    <a:cubicBezTo>
                      <a:pt x="107" y="334"/>
                      <a:pt x="120" y="347"/>
                      <a:pt x="125" y="348"/>
                    </a:cubicBezTo>
                    <a:cubicBezTo>
                      <a:pt x="129" y="349"/>
                      <a:pt x="131" y="356"/>
                      <a:pt x="129" y="361"/>
                    </a:cubicBezTo>
                    <a:cubicBezTo>
                      <a:pt x="128" y="365"/>
                      <a:pt x="134" y="370"/>
                      <a:pt x="141" y="368"/>
                    </a:cubicBezTo>
                    <a:cubicBezTo>
                      <a:pt x="143" y="365"/>
                      <a:pt x="155" y="354"/>
                      <a:pt x="152" y="347"/>
                    </a:cubicBezTo>
                    <a:cubicBezTo>
                      <a:pt x="150" y="343"/>
                      <a:pt x="160" y="336"/>
                      <a:pt x="163" y="334"/>
                    </a:cubicBezTo>
                    <a:cubicBezTo>
                      <a:pt x="169" y="329"/>
                      <a:pt x="163" y="323"/>
                      <a:pt x="166" y="317"/>
                    </a:cubicBezTo>
                    <a:cubicBezTo>
                      <a:pt x="172" y="305"/>
                      <a:pt x="180" y="294"/>
                      <a:pt x="184" y="280"/>
                    </a:cubicBezTo>
                    <a:cubicBezTo>
                      <a:pt x="186" y="273"/>
                      <a:pt x="184" y="267"/>
                      <a:pt x="186" y="261"/>
                    </a:cubicBezTo>
                    <a:cubicBezTo>
                      <a:pt x="187" y="256"/>
                      <a:pt x="194" y="255"/>
                      <a:pt x="194" y="247"/>
                    </a:cubicBezTo>
                    <a:cubicBezTo>
                      <a:pt x="192" y="247"/>
                      <a:pt x="210" y="249"/>
                      <a:pt x="214" y="231"/>
                    </a:cubicBezTo>
                    <a:cubicBezTo>
                      <a:pt x="214" y="227"/>
                      <a:pt x="221" y="207"/>
                      <a:pt x="215" y="206"/>
                    </a:cubicBezTo>
                    <a:cubicBezTo>
                      <a:pt x="222" y="202"/>
                      <a:pt x="234" y="197"/>
                      <a:pt x="235" y="188"/>
                    </a:cubicBezTo>
                    <a:cubicBezTo>
                      <a:pt x="236" y="182"/>
                      <a:pt x="236" y="177"/>
                      <a:pt x="236" y="172"/>
                    </a:cubicBezTo>
                    <a:cubicBezTo>
                      <a:pt x="236" y="165"/>
                      <a:pt x="242" y="166"/>
                      <a:pt x="245" y="162"/>
                    </a:cubicBezTo>
                    <a:cubicBezTo>
                      <a:pt x="248" y="157"/>
                      <a:pt x="248" y="150"/>
                      <a:pt x="250" y="143"/>
                    </a:cubicBezTo>
                    <a:cubicBezTo>
                      <a:pt x="252" y="137"/>
                      <a:pt x="254" y="130"/>
                      <a:pt x="255" y="126"/>
                    </a:cubicBezTo>
                    <a:cubicBezTo>
                      <a:pt x="256" y="118"/>
                      <a:pt x="261" y="104"/>
                      <a:pt x="269" y="100"/>
                    </a:cubicBezTo>
                    <a:cubicBezTo>
                      <a:pt x="273" y="99"/>
                      <a:pt x="299" y="99"/>
                      <a:pt x="302" y="84"/>
                    </a:cubicBezTo>
                    <a:cubicBezTo>
                      <a:pt x="303" y="80"/>
                      <a:pt x="299" y="77"/>
                      <a:pt x="299" y="72"/>
                    </a:cubicBezTo>
                    <a:cubicBezTo>
                      <a:pt x="300" y="64"/>
                      <a:pt x="301" y="59"/>
                      <a:pt x="302" y="53"/>
                    </a:cubicBezTo>
                    <a:cubicBezTo>
                      <a:pt x="304" y="46"/>
                      <a:pt x="291" y="39"/>
                      <a:pt x="286" y="41"/>
                    </a:cubicBezTo>
                    <a:cubicBezTo>
                      <a:pt x="283" y="42"/>
                      <a:pt x="278" y="35"/>
                      <a:pt x="277" y="25"/>
                    </a:cubicBezTo>
                    <a:cubicBezTo>
                      <a:pt x="275" y="10"/>
                      <a:pt x="276" y="5"/>
                      <a:pt x="274" y="0"/>
                    </a:cubicBezTo>
                    <a:cubicBezTo>
                      <a:pt x="279" y="0"/>
                      <a:pt x="288" y="0"/>
                      <a:pt x="292" y="5"/>
                    </a:cubicBezTo>
                    <a:cubicBezTo>
                      <a:pt x="299" y="12"/>
                      <a:pt x="292" y="19"/>
                      <a:pt x="306" y="23"/>
                    </a:cubicBezTo>
                    <a:cubicBezTo>
                      <a:pt x="314" y="25"/>
                      <a:pt x="314" y="42"/>
                      <a:pt x="315" y="48"/>
                    </a:cubicBezTo>
                    <a:cubicBezTo>
                      <a:pt x="315" y="54"/>
                      <a:pt x="314" y="49"/>
                      <a:pt x="320" y="54"/>
                    </a:cubicBezTo>
                    <a:cubicBezTo>
                      <a:pt x="332" y="66"/>
                      <a:pt x="319" y="100"/>
                      <a:pt x="321" y="115"/>
                    </a:cubicBezTo>
                    <a:cubicBezTo>
                      <a:pt x="323" y="136"/>
                      <a:pt x="333" y="161"/>
                      <a:pt x="352" y="171"/>
                    </a:cubicBezTo>
                    <a:cubicBezTo>
                      <a:pt x="345" y="178"/>
                      <a:pt x="335" y="175"/>
                      <a:pt x="329" y="172"/>
                    </a:cubicBezTo>
                    <a:cubicBezTo>
                      <a:pt x="322" y="172"/>
                      <a:pt x="321" y="173"/>
                      <a:pt x="314" y="173"/>
                    </a:cubicBezTo>
                    <a:cubicBezTo>
                      <a:pt x="300" y="174"/>
                      <a:pt x="285" y="165"/>
                      <a:pt x="278" y="176"/>
                    </a:cubicBezTo>
                    <a:cubicBezTo>
                      <a:pt x="269" y="191"/>
                      <a:pt x="271" y="193"/>
                      <a:pt x="282" y="206"/>
                    </a:cubicBezTo>
                    <a:cubicBezTo>
                      <a:pt x="294" y="220"/>
                      <a:pt x="307" y="231"/>
                      <a:pt x="319" y="243"/>
                    </a:cubicBezTo>
                    <a:cubicBezTo>
                      <a:pt x="323" y="247"/>
                      <a:pt x="328" y="253"/>
                      <a:pt x="331" y="258"/>
                    </a:cubicBezTo>
                    <a:cubicBezTo>
                      <a:pt x="336" y="267"/>
                      <a:pt x="340" y="286"/>
                      <a:pt x="346" y="295"/>
                    </a:cubicBezTo>
                    <a:cubicBezTo>
                      <a:pt x="351" y="304"/>
                      <a:pt x="340" y="311"/>
                      <a:pt x="337" y="315"/>
                    </a:cubicBezTo>
                    <a:cubicBezTo>
                      <a:pt x="333" y="321"/>
                      <a:pt x="327" y="334"/>
                      <a:pt x="323" y="344"/>
                    </a:cubicBezTo>
                    <a:cubicBezTo>
                      <a:pt x="321" y="347"/>
                      <a:pt x="318" y="352"/>
                      <a:pt x="317" y="355"/>
                    </a:cubicBezTo>
                    <a:cubicBezTo>
                      <a:pt x="314" y="362"/>
                      <a:pt x="311" y="366"/>
                      <a:pt x="308" y="372"/>
                    </a:cubicBezTo>
                    <a:cubicBezTo>
                      <a:pt x="304" y="380"/>
                      <a:pt x="284" y="388"/>
                      <a:pt x="295" y="393"/>
                    </a:cubicBezTo>
                    <a:cubicBezTo>
                      <a:pt x="304" y="396"/>
                      <a:pt x="303" y="405"/>
                      <a:pt x="302" y="416"/>
                    </a:cubicBezTo>
                    <a:cubicBezTo>
                      <a:pt x="302" y="421"/>
                      <a:pt x="301" y="426"/>
                      <a:pt x="298" y="430"/>
                    </a:cubicBezTo>
                    <a:cubicBezTo>
                      <a:pt x="299" y="429"/>
                      <a:pt x="305" y="437"/>
                      <a:pt x="305" y="438"/>
                    </a:cubicBezTo>
                    <a:cubicBezTo>
                      <a:pt x="306" y="447"/>
                      <a:pt x="304" y="462"/>
                      <a:pt x="310" y="469"/>
                    </a:cubicBezTo>
                    <a:cubicBezTo>
                      <a:pt x="314" y="474"/>
                      <a:pt x="319" y="476"/>
                      <a:pt x="321" y="483"/>
                    </a:cubicBezTo>
                    <a:cubicBezTo>
                      <a:pt x="322" y="488"/>
                      <a:pt x="324" y="495"/>
                      <a:pt x="329" y="499"/>
                    </a:cubicBezTo>
                    <a:cubicBezTo>
                      <a:pt x="314" y="499"/>
                      <a:pt x="349" y="541"/>
                      <a:pt x="352" y="544"/>
                    </a:cubicBezTo>
                    <a:cubicBezTo>
                      <a:pt x="360" y="550"/>
                      <a:pt x="370" y="553"/>
                      <a:pt x="372" y="559"/>
                    </a:cubicBezTo>
                    <a:cubicBezTo>
                      <a:pt x="373" y="563"/>
                      <a:pt x="374" y="565"/>
                      <a:pt x="374" y="569"/>
                    </a:cubicBezTo>
                    <a:cubicBezTo>
                      <a:pt x="374" y="579"/>
                      <a:pt x="377" y="590"/>
                      <a:pt x="379" y="600"/>
                    </a:cubicBezTo>
                    <a:cubicBezTo>
                      <a:pt x="367" y="606"/>
                      <a:pt x="380" y="626"/>
                      <a:pt x="373" y="631"/>
                    </a:cubicBezTo>
                    <a:cubicBezTo>
                      <a:pt x="366" y="625"/>
                      <a:pt x="358" y="618"/>
                      <a:pt x="349" y="616"/>
                    </a:cubicBezTo>
                    <a:cubicBezTo>
                      <a:pt x="345" y="614"/>
                      <a:pt x="333" y="609"/>
                      <a:pt x="330" y="612"/>
                    </a:cubicBezTo>
                    <a:cubicBezTo>
                      <a:pt x="325" y="614"/>
                      <a:pt x="317" y="614"/>
                      <a:pt x="315" y="608"/>
                    </a:cubicBezTo>
                    <a:cubicBezTo>
                      <a:pt x="314" y="607"/>
                      <a:pt x="300" y="605"/>
                      <a:pt x="299" y="604"/>
                    </a:cubicBezTo>
                    <a:cubicBezTo>
                      <a:pt x="295" y="602"/>
                      <a:pt x="283" y="604"/>
                      <a:pt x="277" y="603"/>
                    </a:cubicBezTo>
                    <a:cubicBezTo>
                      <a:pt x="267" y="603"/>
                      <a:pt x="256" y="603"/>
                      <a:pt x="246" y="601"/>
                    </a:cubicBezTo>
                    <a:cubicBezTo>
                      <a:pt x="244" y="601"/>
                      <a:pt x="239" y="603"/>
                      <a:pt x="237" y="602"/>
                    </a:cubicBezTo>
                    <a:cubicBezTo>
                      <a:pt x="233" y="600"/>
                      <a:pt x="239" y="596"/>
                      <a:pt x="232" y="597"/>
                    </a:cubicBezTo>
                    <a:cubicBezTo>
                      <a:pt x="222" y="598"/>
                      <a:pt x="214" y="599"/>
                      <a:pt x="204" y="597"/>
                    </a:cubicBezTo>
                    <a:cubicBezTo>
                      <a:pt x="193" y="595"/>
                      <a:pt x="184" y="597"/>
                      <a:pt x="172" y="596"/>
                    </a:cubicBezTo>
                    <a:cubicBezTo>
                      <a:pt x="165" y="596"/>
                      <a:pt x="152" y="592"/>
                      <a:pt x="144" y="596"/>
                    </a:cubicBezTo>
                    <a:cubicBezTo>
                      <a:pt x="142" y="597"/>
                      <a:pt x="143" y="603"/>
                      <a:pt x="141" y="603"/>
                    </a:cubicBezTo>
                    <a:cubicBezTo>
                      <a:pt x="134" y="603"/>
                      <a:pt x="127" y="603"/>
                      <a:pt x="120" y="603"/>
                    </a:cubicBezTo>
                    <a:cubicBezTo>
                      <a:pt x="110" y="603"/>
                      <a:pt x="100" y="603"/>
                      <a:pt x="91" y="603"/>
                    </a:cubicBezTo>
                    <a:cubicBezTo>
                      <a:pt x="70" y="604"/>
                      <a:pt x="65" y="592"/>
                      <a:pt x="70" y="573"/>
                    </a:cubicBezTo>
                    <a:cubicBezTo>
                      <a:pt x="72" y="562"/>
                      <a:pt x="76" y="550"/>
                      <a:pt x="70" y="539"/>
                    </a:cubicBezTo>
                    <a:cubicBezTo>
                      <a:pt x="67" y="534"/>
                      <a:pt x="57" y="525"/>
                      <a:pt x="68" y="522"/>
                    </a:cubicBezTo>
                    <a:cubicBezTo>
                      <a:pt x="62" y="525"/>
                      <a:pt x="51" y="520"/>
                      <a:pt x="57" y="513"/>
                    </a:cubicBezTo>
                    <a:cubicBezTo>
                      <a:pt x="61" y="510"/>
                      <a:pt x="69" y="503"/>
                      <a:pt x="58" y="503"/>
                    </a:cubicBezTo>
                    <a:cubicBezTo>
                      <a:pt x="60" y="501"/>
                      <a:pt x="62" y="498"/>
                      <a:pt x="62" y="495"/>
                    </a:cubicBezTo>
                    <a:cubicBezTo>
                      <a:pt x="58" y="503"/>
                      <a:pt x="55" y="497"/>
                      <a:pt x="50" y="497"/>
                    </a:cubicBezTo>
                    <a:cubicBezTo>
                      <a:pt x="52" y="500"/>
                      <a:pt x="53" y="502"/>
                      <a:pt x="50" y="500"/>
                    </a:cubicBezTo>
                    <a:cubicBezTo>
                      <a:pt x="50" y="502"/>
                      <a:pt x="50" y="505"/>
                      <a:pt x="49" y="507"/>
                    </a:cubicBezTo>
                    <a:cubicBezTo>
                      <a:pt x="45" y="507"/>
                      <a:pt x="43" y="504"/>
                      <a:pt x="44" y="500"/>
                    </a:cubicBezTo>
                    <a:cubicBezTo>
                      <a:pt x="40" y="507"/>
                      <a:pt x="30" y="498"/>
                      <a:pt x="28" y="493"/>
                    </a:cubicBezTo>
                    <a:cubicBezTo>
                      <a:pt x="26" y="486"/>
                      <a:pt x="26" y="472"/>
                      <a:pt x="20" y="466"/>
                    </a:cubicBezTo>
                    <a:cubicBezTo>
                      <a:pt x="14" y="474"/>
                      <a:pt x="15" y="465"/>
                      <a:pt x="11" y="465"/>
                    </a:cubicBezTo>
                    <a:cubicBezTo>
                      <a:pt x="12" y="468"/>
                      <a:pt x="12" y="471"/>
                      <a:pt x="13" y="474"/>
                    </a:cubicBezTo>
                    <a:cubicBezTo>
                      <a:pt x="0" y="476"/>
                      <a:pt x="7" y="464"/>
                      <a:pt x="8" y="457"/>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21"/>
              <p:cNvSpPr>
                <a:spLocks/>
              </p:cNvSpPr>
              <p:nvPr/>
            </p:nvSpPr>
            <p:spPr bwMode="auto">
              <a:xfrm>
                <a:off x="1688" y="1550"/>
                <a:ext cx="368" cy="612"/>
              </a:xfrm>
              <a:custGeom>
                <a:avLst/>
                <a:gdLst>
                  <a:gd name="T0" fmla="*/ 18 w 380"/>
                  <a:gd name="T1" fmla="*/ 436 h 631"/>
                  <a:gd name="T2" fmla="*/ 29 w 380"/>
                  <a:gd name="T3" fmla="*/ 395 h 631"/>
                  <a:gd name="T4" fmla="*/ 64 w 380"/>
                  <a:gd name="T5" fmla="*/ 359 h 631"/>
                  <a:gd name="T6" fmla="*/ 98 w 380"/>
                  <a:gd name="T7" fmla="*/ 343 h 631"/>
                  <a:gd name="T8" fmla="*/ 125 w 380"/>
                  <a:gd name="T9" fmla="*/ 348 h 631"/>
                  <a:gd name="T10" fmla="*/ 141 w 380"/>
                  <a:gd name="T11" fmla="*/ 368 h 631"/>
                  <a:gd name="T12" fmla="*/ 163 w 380"/>
                  <a:gd name="T13" fmla="*/ 334 h 631"/>
                  <a:gd name="T14" fmla="*/ 184 w 380"/>
                  <a:gd name="T15" fmla="*/ 280 h 631"/>
                  <a:gd name="T16" fmla="*/ 194 w 380"/>
                  <a:gd name="T17" fmla="*/ 247 h 631"/>
                  <a:gd name="T18" fmla="*/ 215 w 380"/>
                  <a:gd name="T19" fmla="*/ 206 h 631"/>
                  <a:gd name="T20" fmla="*/ 236 w 380"/>
                  <a:gd name="T21" fmla="*/ 172 h 631"/>
                  <a:gd name="T22" fmla="*/ 250 w 380"/>
                  <a:gd name="T23" fmla="*/ 143 h 631"/>
                  <a:gd name="T24" fmla="*/ 269 w 380"/>
                  <a:gd name="T25" fmla="*/ 100 h 631"/>
                  <a:gd name="T26" fmla="*/ 299 w 380"/>
                  <a:gd name="T27" fmla="*/ 72 h 631"/>
                  <a:gd name="T28" fmla="*/ 286 w 380"/>
                  <a:gd name="T29" fmla="*/ 41 h 631"/>
                  <a:gd name="T30" fmla="*/ 274 w 380"/>
                  <a:gd name="T31" fmla="*/ 0 h 631"/>
                  <a:gd name="T32" fmla="*/ 306 w 380"/>
                  <a:gd name="T33" fmla="*/ 23 h 631"/>
                  <a:gd name="T34" fmla="*/ 320 w 380"/>
                  <a:gd name="T35" fmla="*/ 54 h 631"/>
                  <a:gd name="T36" fmla="*/ 352 w 380"/>
                  <a:gd name="T37" fmla="*/ 171 h 631"/>
                  <a:gd name="T38" fmla="*/ 314 w 380"/>
                  <a:gd name="T39" fmla="*/ 173 h 631"/>
                  <a:gd name="T40" fmla="*/ 282 w 380"/>
                  <a:gd name="T41" fmla="*/ 206 h 631"/>
                  <a:gd name="T42" fmla="*/ 331 w 380"/>
                  <a:gd name="T43" fmla="*/ 258 h 631"/>
                  <a:gd name="T44" fmla="*/ 337 w 380"/>
                  <a:gd name="T45" fmla="*/ 315 h 631"/>
                  <a:gd name="T46" fmla="*/ 317 w 380"/>
                  <a:gd name="T47" fmla="*/ 355 h 631"/>
                  <a:gd name="T48" fmla="*/ 295 w 380"/>
                  <a:gd name="T49" fmla="*/ 393 h 631"/>
                  <a:gd name="T50" fmla="*/ 298 w 380"/>
                  <a:gd name="T51" fmla="*/ 430 h 631"/>
                  <a:gd name="T52" fmla="*/ 310 w 380"/>
                  <a:gd name="T53" fmla="*/ 469 h 631"/>
                  <a:gd name="T54" fmla="*/ 329 w 380"/>
                  <a:gd name="T55" fmla="*/ 499 h 631"/>
                  <a:gd name="T56" fmla="*/ 372 w 380"/>
                  <a:gd name="T57" fmla="*/ 559 h 631"/>
                  <a:gd name="T58" fmla="*/ 379 w 380"/>
                  <a:gd name="T59" fmla="*/ 600 h 631"/>
                  <a:gd name="T60" fmla="*/ 349 w 380"/>
                  <a:gd name="T61" fmla="*/ 616 h 631"/>
                  <a:gd name="T62" fmla="*/ 315 w 380"/>
                  <a:gd name="T63" fmla="*/ 608 h 631"/>
                  <a:gd name="T64" fmla="*/ 277 w 380"/>
                  <a:gd name="T65" fmla="*/ 603 h 631"/>
                  <a:gd name="T66" fmla="*/ 237 w 380"/>
                  <a:gd name="T67" fmla="*/ 602 h 631"/>
                  <a:gd name="T68" fmla="*/ 204 w 380"/>
                  <a:gd name="T69" fmla="*/ 597 h 631"/>
                  <a:gd name="T70" fmla="*/ 144 w 380"/>
                  <a:gd name="T71" fmla="*/ 596 h 631"/>
                  <a:gd name="T72" fmla="*/ 120 w 380"/>
                  <a:gd name="T73" fmla="*/ 603 h 631"/>
                  <a:gd name="T74" fmla="*/ 70 w 380"/>
                  <a:gd name="T75" fmla="*/ 573 h 631"/>
                  <a:gd name="T76" fmla="*/ 68 w 380"/>
                  <a:gd name="T77" fmla="*/ 522 h 631"/>
                  <a:gd name="T78" fmla="*/ 58 w 380"/>
                  <a:gd name="T79" fmla="*/ 503 h 631"/>
                  <a:gd name="T80" fmla="*/ 50 w 380"/>
                  <a:gd name="T81" fmla="*/ 497 h 631"/>
                  <a:gd name="T82" fmla="*/ 49 w 380"/>
                  <a:gd name="T83" fmla="*/ 507 h 631"/>
                  <a:gd name="T84" fmla="*/ 28 w 380"/>
                  <a:gd name="T85" fmla="*/ 493 h 631"/>
                  <a:gd name="T86" fmla="*/ 11 w 380"/>
                  <a:gd name="T87" fmla="*/ 465 h 631"/>
                  <a:gd name="T88" fmla="*/ 8 w 380"/>
                  <a:gd name="T89" fmla="*/ 457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0" h="631">
                    <a:moveTo>
                      <a:pt x="8" y="457"/>
                    </a:moveTo>
                    <a:cubicBezTo>
                      <a:pt x="14" y="452"/>
                      <a:pt x="18" y="444"/>
                      <a:pt x="18" y="436"/>
                    </a:cubicBezTo>
                    <a:cubicBezTo>
                      <a:pt x="18" y="429"/>
                      <a:pt x="28" y="416"/>
                      <a:pt x="25" y="411"/>
                    </a:cubicBezTo>
                    <a:cubicBezTo>
                      <a:pt x="22" y="406"/>
                      <a:pt x="21" y="404"/>
                      <a:pt x="29" y="395"/>
                    </a:cubicBezTo>
                    <a:cubicBezTo>
                      <a:pt x="36" y="387"/>
                      <a:pt x="43" y="379"/>
                      <a:pt x="51" y="371"/>
                    </a:cubicBezTo>
                    <a:cubicBezTo>
                      <a:pt x="56" y="367"/>
                      <a:pt x="62" y="365"/>
                      <a:pt x="64" y="359"/>
                    </a:cubicBezTo>
                    <a:cubicBezTo>
                      <a:pt x="66" y="354"/>
                      <a:pt x="74" y="340"/>
                      <a:pt x="80" y="338"/>
                    </a:cubicBezTo>
                    <a:cubicBezTo>
                      <a:pt x="86" y="337"/>
                      <a:pt x="90" y="345"/>
                      <a:pt x="98" y="343"/>
                    </a:cubicBezTo>
                    <a:cubicBezTo>
                      <a:pt x="104" y="342"/>
                      <a:pt x="104" y="333"/>
                      <a:pt x="106" y="329"/>
                    </a:cubicBezTo>
                    <a:cubicBezTo>
                      <a:pt x="107" y="334"/>
                      <a:pt x="120" y="347"/>
                      <a:pt x="125" y="348"/>
                    </a:cubicBezTo>
                    <a:cubicBezTo>
                      <a:pt x="129" y="349"/>
                      <a:pt x="131" y="356"/>
                      <a:pt x="129" y="361"/>
                    </a:cubicBezTo>
                    <a:cubicBezTo>
                      <a:pt x="128" y="365"/>
                      <a:pt x="134" y="370"/>
                      <a:pt x="141" y="368"/>
                    </a:cubicBezTo>
                    <a:cubicBezTo>
                      <a:pt x="143" y="365"/>
                      <a:pt x="155" y="354"/>
                      <a:pt x="152" y="347"/>
                    </a:cubicBezTo>
                    <a:cubicBezTo>
                      <a:pt x="150" y="343"/>
                      <a:pt x="160" y="336"/>
                      <a:pt x="163" y="334"/>
                    </a:cubicBezTo>
                    <a:cubicBezTo>
                      <a:pt x="169" y="329"/>
                      <a:pt x="163" y="323"/>
                      <a:pt x="166" y="317"/>
                    </a:cubicBezTo>
                    <a:cubicBezTo>
                      <a:pt x="172" y="305"/>
                      <a:pt x="180" y="294"/>
                      <a:pt x="184" y="280"/>
                    </a:cubicBezTo>
                    <a:cubicBezTo>
                      <a:pt x="186" y="273"/>
                      <a:pt x="184" y="267"/>
                      <a:pt x="186" y="261"/>
                    </a:cubicBezTo>
                    <a:cubicBezTo>
                      <a:pt x="187" y="256"/>
                      <a:pt x="194" y="255"/>
                      <a:pt x="194" y="247"/>
                    </a:cubicBezTo>
                    <a:cubicBezTo>
                      <a:pt x="192" y="247"/>
                      <a:pt x="210" y="249"/>
                      <a:pt x="214" y="231"/>
                    </a:cubicBezTo>
                    <a:cubicBezTo>
                      <a:pt x="214" y="227"/>
                      <a:pt x="221" y="207"/>
                      <a:pt x="215" y="206"/>
                    </a:cubicBezTo>
                    <a:cubicBezTo>
                      <a:pt x="222" y="202"/>
                      <a:pt x="234" y="197"/>
                      <a:pt x="235" y="188"/>
                    </a:cubicBezTo>
                    <a:cubicBezTo>
                      <a:pt x="236" y="182"/>
                      <a:pt x="236" y="177"/>
                      <a:pt x="236" y="172"/>
                    </a:cubicBezTo>
                    <a:cubicBezTo>
                      <a:pt x="236" y="165"/>
                      <a:pt x="242" y="166"/>
                      <a:pt x="245" y="162"/>
                    </a:cubicBezTo>
                    <a:cubicBezTo>
                      <a:pt x="248" y="157"/>
                      <a:pt x="248" y="150"/>
                      <a:pt x="250" y="143"/>
                    </a:cubicBezTo>
                    <a:cubicBezTo>
                      <a:pt x="252" y="137"/>
                      <a:pt x="254" y="130"/>
                      <a:pt x="255" y="126"/>
                    </a:cubicBezTo>
                    <a:cubicBezTo>
                      <a:pt x="256" y="118"/>
                      <a:pt x="261" y="104"/>
                      <a:pt x="269" y="100"/>
                    </a:cubicBezTo>
                    <a:cubicBezTo>
                      <a:pt x="273" y="99"/>
                      <a:pt x="299" y="99"/>
                      <a:pt x="302" y="84"/>
                    </a:cubicBezTo>
                    <a:cubicBezTo>
                      <a:pt x="303" y="80"/>
                      <a:pt x="299" y="77"/>
                      <a:pt x="299" y="72"/>
                    </a:cubicBezTo>
                    <a:cubicBezTo>
                      <a:pt x="300" y="64"/>
                      <a:pt x="301" y="59"/>
                      <a:pt x="302" y="53"/>
                    </a:cubicBezTo>
                    <a:cubicBezTo>
                      <a:pt x="304" y="46"/>
                      <a:pt x="291" y="39"/>
                      <a:pt x="286" y="41"/>
                    </a:cubicBezTo>
                    <a:cubicBezTo>
                      <a:pt x="283" y="42"/>
                      <a:pt x="278" y="35"/>
                      <a:pt x="277" y="25"/>
                    </a:cubicBezTo>
                    <a:cubicBezTo>
                      <a:pt x="275" y="10"/>
                      <a:pt x="276" y="5"/>
                      <a:pt x="274" y="0"/>
                    </a:cubicBezTo>
                    <a:cubicBezTo>
                      <a:pt x="279" y="0"/>
                      <a:pt x="288" y="0"/>
                      <a:pt x="292" y="5"/>
                    </a:cubicBezTo>
                    <a:cubicBezTo>
                      <a:pt x="299" y="12"/>
                      <a:pt x="292" y="19"/>
                      <a:pt x="306" y="23"/>
                    </a:cubicBezTo>
                    <a:cubicBezTo>
                      <a:pt x="314" y="25"/>
                      <a:pt x="314" y="42"/>
                      <a:pt x="315" y="48"/>
                    </a:cubicBezTo>
                    <a:cubicBezTo>
                      <a:pt x="315" y="54"/>
                      <a:pt x="314" y="49"/>
                      <a:pt x="320" y="54"/>
                    </a:cubicBezTo>
                    <a:cubicBezTo>
                      <a:pt x="332" y="66"/>
                      <a:pt x="319" y="100"/>
                      <a:pt x="321" y="115"/>
                    </a:cubicBezTo>
                    <a:cubicBezTo>
                      <a:pt x="323" y="136"/>
                      <a:pt x="333" y="161"/>
                      <a:pt x="352" y="171"/>
                    </a:cubicBezTo>
                    <a:cubicBezTo>
                      <a:pt x="345" y="178"/>
                      <a:pt x="335" y="175"/>
                      <a:pt x="329" y="172"/>
                    </a:cubicBezTo>
                    <a:cubicBezTo>
                      <a:pt x="322" y="172"/>
                      <a:pt x="321" y="173"/>
                      <a:pt x="314" y="173"/>
                    </a:cubicBezTo>
                    <a:cubicBezTo>
                      <a:pt x="300" y="174"/>
                      <a:pt x="285" y="165"/>
                      <a:pt x="278" y="176"/>
                    </a:cubicBezTo>
                    <a:cubicBezTo>
                      <a:pt x="269" y="191"/>
                      <a:pt x="271" y="193"/>
                      <a:pt x="282" y="206"/>
                    </a:cubicBezTo>
                    <a:cubicBezTo>
                      <a:pt x="294" y="220"/>
                      <a:pt x="307" y="231"/>
                      <a:pt x="319" y="243"/>
                    </a:cubicBezTo>
                    <a:cubicBezTo>
                      <a:pt x="323" y="247"/>
                      <a:pt x="328" y="253"/>
                      <a:pt x="331" y="258"/>
                    </a:cubicBezTo>
                    <a:cubicBezTo>
                      <a:pt x="336" y="267"/>
                      <a:pt x="340" y="286"/>
                      <a:pt x="346" y="295"/>
                    </a:cubicBezTo>
                    <a:cubicBezTo>
                      <a:pt x="351" y="304"/>
                      <a:pt x="340" y="311"/>
                      <a:pt x="337" y="315"/>
                    </a:cubicBezTo>
                    <a:cubicBezTo>
                      <a:pt x="333" y="321"/>
                      <a:pt x="327" y="334"/>
                      <a:pt x="323" y="344"/>
                    </a:cubicBezTo>
                    <a:cubicBezTo>
                      <a:pt x="321" y="347"/>
                      <a:pt x="318" y="352"/>
                      <a:pt x="317" y="355"/>
                    </a:cubicBezTo>
                    <a:cubicBezTo>
                      <a:pt x="314" y="362"/>
                      <a:pt x="311" y="366"/>
                      <a:pt x="308" y="372"/>
                    </a:cubicBezTo>
                    <a:cubicBezTo>
                      <a:pt x="304" y="380"/>
                      <a:pt x="284" y="388"/>
                      <a:pt x="295" y="393"/>
                    </a:cubicBezTo>
                    <a:cubicBezTo>
                      <a:pt x="304" y="396"/>
                      <a:pt x="303" y="405"/>
                      <a:pt x="302" y="416"/>
                    </a:cubicBezTo>
                    <a:cubicBezTo>
                      <a:pt x="302" y="421"/>
                      <a:pt x="301" y="426"/>
                      <a:pt x="298" y="430"/>
                    </a:cubicBezTo>
                    <a:cubicBezTo>
                      <a:pt x="299" y="429"/>
                      <a:pt x="305" y="437"/>
                      <a:pt x="305" y="438"/>
                    </a:cubicBezTo>
                    <a:cubicBezTo>
                      <a:pt x="306" y="447"/>
                      <a:pt x="304" y="462"/>
                      <a:pt x="310" y="469"/>
                    </a:cubicBezTo>
                    <a:cubicBezTo>
                      <a:pt x="314" y="474"/>
                      <a:pt x="319" y="476"/>
                      <a:pt x="321" y="483"/>
                    </a:cubicBezTo>
                    <a:cubicBezTo>
                      <a:pt x="322" y="488"/>
                      <a:pt x="324" y="495"/>
                      <a:pt x="329" y="499"/>
                    </a:cubicBezTo>
                    <a:cubicBezTo>
                      <a:pt x="314" y="499"/>
                      <a:pt x="349" y="541"/>
                      <a:pt x="352" y="544"/>
                    </a:cubicBezTo>
                    <a:cubicBezTo>
                      <a:pt x="360" y="550"/>
                      <a:pt x="370" y="553"/>
                      <a:pt x="372" y="559"/>
                    </a:cubicBezTo>
                    <a:cubicBezTo>
                      <a:pt x="373" y="563"/>
                      <a:pt x="374" y="565"/>
                      <a:pt x="374" y="569"/>
                    </a:cubicBezTo>
                    <a:cubicBezTo>
                      <a:pt x="374" y="579"/>
                      <a:pt x="377" y="590"/>
                      <a:pt x="379" y="600"/>
                    </a:cubicBezTo>
                    <a:cubicBezTo>
                      <a:pt x="367" y="606"/>
                      <a:pt x="380" y="626"/>
                      <a:pt x="373" y="631"/>
                    </a:cubicBezTo>
                    <a:cubicBezTo>
                      <a:pt x="366" y="625"/>
                      <a:pt x="358" y="618"/>
                      <a:pt x="349" y="616"/>
                    </a:cubicBezTo>
                    <a:cubicBezTo>
                      <a:pt x="345" y="614"/>
                      <a:pt x="333" y="609"/>
                      <a:pt x="330" y="612"/>
                    </a:cubicBezTo>
                    <a:cubicBezTo>
                      <a:pt x="325" y="614"/>
                      <a:pt x="317" y="614"/>
                      <a:pt x="315" y="608"/>
                    </a:cubicBezTo>
                    <a:cubicBezTo>
                      <a:pt x="314" y="607"/>
                      <a:pt x="300" y="605"/>
                      <a:pt x="299" y="604"/>
                    </a:cubicBezTo>
                    <a:cubicBezTo>
                      <a:pt x="295" y="602"/>
                      <a:pt x="283" y="604"/>
                      <a:pt x="277" y="603"/>
                    </a:cubicBezTo>
                    <a:cubicBezTo>
                      <a:pt x="267" y="603"/>
                      <a:pt x="256" y="603"/>
                      <a:pt x="246" y="601"/>
                    </a:cubicBezTo>
                    <a:cubicBezTo>
                      <a:pt x="244" y="601"/>
                      <a:pt x="239" y="603"/>
                      <a:pt x="237" y="602"/>
                    </a:cubicBezTo>
                    <a:cubicBezTo>
                      <a:pt x="233" y="600"/>
                      <a:pt x="239" y="596"/>
                      <a:pt x="232" y="597"/>
                    </a:cubicBezTo>
                    <a:cubicBezTo>
                      <a:pt x="222" y="598"/>
                      <a:pt x="214" y="599"/>
                      <a:pt x="204" y="597"/>
                    </a:cubicBezTo>
                    <a:cubicBezTo>
                      <a:pt x="193" y="595"/>
                      <a:pt x="184" y="597"/>
                      <a:pt x="172" y="596"/>
                    </a:cubicBezTo>
                    <a:cubicBezTo>
                      <a:pt x="165" y="596"/>
                      <a:pt x="152" y="592"/>
                      <a:pt x="144" y="596"/>
                    </a:cubicBezTo>
                    <a:cubicBezTo>
                      <a:pt x="142" y="597"/>
                      <a:pt x="143" y="603"/>
                      <a:pt x="141" y="603"/>
                    </a:cubicBezTo>
                    <a:cubicBezTo>
                      <a:pt x="134" y="603"/>
                      <a:pt x="127" y="603"/>
                      <a:pt x="120" y="603"/>
                    </a:cubicBezTo>
                    <a:cubicBezTo>
                      <a:pt x="110" y="603"/>
                      <a:pt x="100" y="603"/>
                      <a:pt x="91" y="603"/>
                    </a:cubicBezTo>
                    <a:cubicBezTo>
                      <a:pt x="70" y="604"/>
                      <a:pt x="65" y="592"/>
                      <a:pt x="70" y="573"/>
                    </a:cubicBezTo>
                    <a:cubicBezTo>
                      <a:pt x="72" y="562"/>
                      <a:pt x="76" y="550"/>
                      <a:pt x="70" y="539"/>
                    </a:cubicBezTo>
                    <a:cubicBezTo>
                      <a:pt x="67" y="534"/>
                      <a:pt x="57" y="525"/>
                      <a:pt x="68" y="522"/>
                    </a:cubicBezTo>
                    <a:cubicBezTo>
                      <a:pt x="62" y="525"/>
                      <a:pt x="51" y="520"/>
                      <a:pt x="57" y="513"/>
                    </a:cubicBezTo>
                    <a:cubicBezTo>
                      <a:pt x="61" y="510"/>
                      <a:pt x="69" y="503"/>
                      <a:pt x="58" y="503"/>
                    </a:cubicBezTo>
                    <a:cubicBezTo>
                      <a:pt x="60" y="501"/>
                      <a:pt x="62" y="498"/>
                      <a:pt x="62" y="495"/>
                    </a:cubicBezTo>
                    <a:cubicBezTo>
                      <a:pt x="58" y="503"/>
                      <a:pt x="55" y="497"/>
                      <a:pt x="50" y="497"/>
                    </a:cubicBezTo>
                    <a:cubicBezTo>
                      <a:pt x="52" y="500"/>
                      <a:pt x="53" y="502"/>
                      <a:pt x="50" y="500"/>
                    </a:cubicBezTo>
                    <a:cubicBezTo>
                      <a:pt x="50" y="502"/>
                      <a:pt x="50" y="505"/>
                      <a:pt x="49" y="507"/>
                    </a:cubicBezTo>
                    <a:cubicBezTo>
                      <a:pt x="45" y="507"/>
                      <a:pt x="43" y="504"/>
                      <a:pt x="44" y="500"/>
                    </a:cubicBezTo>
                    <a:cubicBezTo>
                      <a:pt x="40" y="507"/>
                      <a:pt x="30" y="498"/>
                      <a:pt x="28" y="493"/>
                    </a:cubicBezTo>
                    <a:cubicBezTo>
                      <a:pt x="26" y="486"/>
                      <a:pt x="26" y="472"/>
                      <a:pt x="20" y="466"/>
                    </a:cubicBezTo>
                    <a:cubicBezTo>
                      <a:pt x="14" y="474"/>
                      <a:pt x="15" y="465"/>
                      <a:pt x="11" y="465"/>
                    </a:cubicBezTo>
                    <a:cubicBezTo>
                      <a:pt x="12" y="468"/>
                      <a:pt x="12" y="471"/>
                      <a:pt x="13" y="474"/>
                    </a:cubicBezTo>
                    <a:cubicBezTo>
                      <a:pt x="0" y="476"/>
                      <a:pt x="7" y="464"/>
                      <a:pt x="8" y="457"/>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9" name="Freeform 22"/>
              <p:cNvSpPr>
                <a:spLocks/>
              </p:cNvSpPr>
              <p:nvPr/>
            </p:nvSpPr>
            <p:spPr bwMode="auto">
              <a:xfrm>
                <a:off x="2222" y="3198"/>
                <a:ext cx="434" cy="491"/>
              </a:xfrm>
              <a:custGeom>
                <a:avLst/>
                <a:gdLst>
                  <a:gd name="T0" fmla="*/ 0 w 448"/>
                  <a:gd name="T1" fmla="*/ 389 h 507"/>
                  <a:gd name="T2" fmla="*/ 6 w 448"/>
                  <a:gd name="T3" fmla="*/ 236 h 507"/>
                  <a:gd name="T4" fmla="*/ 49 w 448"/>
                  <a:gd name="T5" fmla="*/ 236 h 507"/>
                  <a:gd name="T6" fmla="*/ 55 w 448"/>
                  <a:gd name="T7" fmla="*/ 33 h 507"/>
                  <a:gd name="T8" fmla="*/ 132 w 448"/>
                  <a:gd name="T9" fmla="*/ 19 h 507"/>
                  <a:gd name="T10" fmla="*/ 163 w 448"/>
                  <a:gd name="T11" fmla="*/ 17 h 507"/>
                  <a:gd name="T12" fmla="*/ 179 w 448"/>
                  <a:gd name="T13" fmla="*/ 42 h 507"/>
                  <a:gd name="T14" fmla="*/ 215 w 448"/>
                  <a:gd name="T15" fmla="*/ 13 h 507"/>
                  <a:gd name="T16" fmla="*/ 224 w 448"/>
                  <a:gd name="T17" fmla="*/ 16 h 507"/>
                  <a:gd name="T18" fmla="*/ 236 w 448"/>
                  <a:gd name="T19" fmla="*/ 8 h 507"/>
                  <a:gd name="T20" fmla="*/ 259 w 448"/>
                  <a:gd name="T21" fmla="*/ 6 h 507"/>
                  <a:gd name="T22" fmla="*/ 260 w 448"/>
                  <a:gd name="T23" fmla="*/ 16 h 507"/>
                  <a:gd name="T24" fmla="*/ 273 w 448"/>
                  <a:gd name="T25" fmla="*/ 39 h 507"/>
                  <a:gd name="T26" fmla="*/ 287 w 448"/>
                  <a:gd name="T27" fmla="*/ 62 h 507"/>
                  <a:gd name="T28" fmla="*/ 293 w 448"/>
                  <a:gd name="T29" fmla="*/ 80 h 507"/>
                  <a:gd name="T30" fmla="*/ 326 w 448"/>
                  <a:gd name="T31" fmla="*/ 120 h 507"/>
                  <a:gd name="T32" fmla="*/ 352 w 448"/>
                  <a:gd name="T33" fmla="*/ 153 h 507"/>
                  <a:gd name="T34" fmla="*/ 373 w 448"/>
                  <a:gd name="T35" fmla="*/ 171 h 507"/>
                  <a:gd name="T36" fmla="*/ 375 w 448"/>
                  <a:gd name="T37" fmla="*/ 189 h 507"/>
                  <a:gd name="T38" fmla="*/ 389 w 448"/>
                  <a:gd name="T39" fmla="*/ 213 h 507"/>
                  <a:gd name="T40" fmla="*/ 430 w 448"/>
                  <a:gd name="T41" fmla="*/ 222 h 507"/>
                  <a:gd name="T42" fmla="*/ 434 w 448"/>
                  <a:gd name="T43" fmla="*/ 236 h 507"/>
                  <a:gd name="T44" fmla="*/ 448 w 448"/>
                  <a:gd name="T45" fmla="*/ 246 h 507"/>
                  <a:gd name="T46" fmla="*/ 428 w 448"/>
                  <a:gd name="T47" fmla="*/ 260 h 507"/>
                  <a:gd name="T48" fmla="*/ 393 w 448"/>
                  <a:gd name="T49" fmla="*/ 274 h 507"/>
                  <a:gd name="T50" fmla="*/ 369 w 448"/>
                  <a:gd name="T51" fmla="*/ 304 h 507"/>
                  <a:gd name="T52" fmla="*/ 359 w 448"/>
                  <a:gd name="T53" fmla="*/ 311 h 507"/>
                  <a:gd name="T54" fmla="*/ 340 w 448"/>
                  <a:gd name="T55" fmla="*/ 324 h 507"/>
                  <a:gd name="T56" fmla="*/ 330 w 448"/>
                  <a:gd name="T57" fmla="*/ 346 h 507"/>
                  <a:gd name="T58" fmla="*/ 310 w 448"/>
                  <a:gd name="T59" fmla="*/ 377 h 507"/>
                  <a:gd name="T60" fmla="*/ 283 w 448"/>
                  <a:gd name="T61" fmla="*/ 387 h 507"/>
                  <a:gd name="T62" fmla="*/ 279 w 448"/>
                  <a:gd name="T63" fmla="*/ 399 h 507"/>
                  <a:gd name="T64" fmla="*/ 269 w 448"/>
                  <a:gd name="T65" fmla="*/ 426 h 507"/>
                  <a:gd name="T66" fmla="*/ 244 w 448"/>
                  <a:gd name="T67" fmla="*/ 442 h 507"/>
                  <a:gd name="T68" fmla="*/ 217 w 448"/>
                  <a:gd name="T69" fmla="*/ 447 h 507"/>
                  <a:gd name="T70" fmla="*/ 190 w 448"/>
                  <a:gd name="T71" fmla="*/ 438 h 507"/>
                  <a:gd name="T72" fmla="*/ 173 w 448"/>
                  <a:gd name="T73" fmla="*/ 427 h 507"/>
                  <a:gd name="T74" fmla="*/ 138 w 448"/>
                  <a:gd name="T75" fmla="*/ 424 h 507"/>
                  <a:gd name="T76" fmla="*/ 125 w 448"/>
                  <a:gd name="T77" fmla="*/ 460 h 507"/>
                  <a:gd name="T78" fmla="*/ 110 w 448"/>
                  <a:gd name="T79" fmla="*/ 473 h 507"/>
                  <a:gd name="T80" fmla="*/ 96 w 448"/>
                  <a:gd name="T81" fmla="*/ 490 h 507"/>
                  <a:gd name="T82" fmla="*/ 83 w 448"/>
                  <a:gd name="T83" fmla="*/ 494 h 507"/>
                  <a:gd name="T84" fmla="*/ 82 w 448"/>
                  <a:gd name="T85" fmla="*/ 500 h 507"/>
                  <a:gd name="T86" fmla="*/ 68 w 448"/>
                  <a:gd name="T87" fmla="*/ 506 h 507"/>
                  <a:gd name="T88" fmla="*/ 50 w 448"/>
                  <a:gd name="T89" fmla="*/ 503 h 507"/>
                  <a:gd name="T90" fmla="*/ 31 w 448"/>
                  <a:gd name="T91" fmla="*/ 507 h 507"/>
                  <a:gd name="T92" fmla="*/ 35 w 448"/>
                  <a:gd name="T93" fmla="*/ 445 h 507"/>
                  <a:gd name="T94" fmla="*/ 21 w 448"/>
                  <a:gd name="T95" fmla="*/ 410 h 507"/>
                  <a:gd name="T96" fmla="*/ 0 w 448"/>
                  <a:gd name="T97"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8" h="507">
                    <a:moveTo>
                      <a:pt x="0" y="389"/>
                    </a:moveTo>
                    <a:cubicBezTo>
                      <a:pt x="6" y="236"/>
                      <a:pt x="6" y="236"/>
                      <a:pt x="6" y="236"/>
                    </a:cubicBezTo>
                    <a:cubicBezTo>
                      <a:pt x="49" y="236"/>
                      <a:pt x="49" y="236"/>
                      <a:pt x="49" y="236"/>
                    </a:cubicBezTo>
                    <a:cubicBezTo>
                      <a:pt x="55" y="33"/>
                      <a:pt x="55" y="33"/>
                      <a:pt x="55" y="33"/>
                    </a:cubicBezTo>
                    <a:cubicBezTo>
                      <a:pt x="71" y="29"/>
                      <a:pt x="110" y="27"/>
                      <a:pt x="132" y="19"/>
                    </a:cubicBezTo>
                    <a:cubicBezTo>
                      <a:pt x="139" y="17"/>
                      <a:pt x="156" y="13"/>
                      <a:pt x="163" y="17"/>
                    </a:cubicBezTo>
                    <a:cubicBezTo>
                      <a:pt x="172" y="22"/>
                      <a:pt x="174" y="34"/>
                      <a:pt x="179" y="42"/>
                    </a:cubicBezTo>
                    <a:cubicBezTo>
                      <a:pt x="191" y="33"/>
                      <a:pt x="201" y="13"/>
                      <a:pt x="215" y="13"/>
                    </a:cubicBezTo>
                    <a:cubicBezTo>
                      <a:pt x="221" y="12"/>
                      <a:pt x="220" y="16"/>
                      <a:pt x="224" y="16"/>
                    </a:cubicBezTo>
                    <a:cubicBezTo>
                      <a:pt x="229" y="17"/>
                      <a:pt x="232" y="10"/>
                      <a:pt x="236" y="8"/>
                    </a:cubicBezTo>
                    <a:cubicBezTo>
                      <a:pt x="248" y="0"/>
                      <a:pt x="261" y="1"/>
                      <a:pt x="259" y="6"/>
                    </a:cubicBezTo>
                    <a:cubicBezTo>
                      <a:pt x="258" y="7"/>
                      <a:pt x="259" y="14"/>
                      <a:pt x="260" y="16"/>
                    </a:cubicBezTo>
                    <a:cubicBezTo>
                      <a:pt x="263" y="24"/>
                      <a:pt x="268" y="32"/>
                      <a:pt x="273" y="39"/>
                    </a:cubicBezTo>
                    <a:cubicBezTo>
                      <a:pt x="279" y="46"/>
                      <a:pt x="283" y="50"/>
                      <a:pt x="287" y="62"/>
                    </a:cubicBezTo>
                    <a:cubicBezTo>
                      <a:pt x="290" y="70"/>
                      <a:pt x="291" y="72"/>
                      <a:pt x="293" y="80"/>
                    </a:cubicBezTo>
                    <a:cubicBezTo>
                      <a:pt x="298" y="97"/>
                      <a:pt x="311" y="112"/>
                      <a:pt x="326" y="120"/>
                    </a:cubicBezTo>
                    <a:cubicBezTo>
                      <a:pt x="343" y="129"/>
                      <a:pt x="358" y="127"/>
                      <a:pt x="352" y="153"/>
                    </a:cubicBezTo>
                    <a:cubicBezTo>
                      <a:pt x="367" y="150"/>
                      <a:pt x="379" y="151"/>
                      <a:pt x="373" y="171"/>
                    </a:cubicBezTo>
                    <a:cubicBezTo>
                      <a:pt x="370" y="178"/>
                      <a:pt x="371" y="183"/>
                      <a:pt x="375" y="189"/>
                    </a:cubicBezTo>
                    <a:cubicBezTo>
                      <a:pt x="379" y="196"/>
                      <a:pt x="382" y="211"/>
                      <a:pt x="389" y="213"/>
                    </a:cubicBezTo>
                    <a:cubicBezTo>
                      <a:pt x="403" y="218"/>
                      <a:pt x="415" y="217"/>
                      <a:pt x="430" y="222"/>
                    </a:cubicBezTo>
                    <a:cubicBezTo>
                      <a:pt x="441" y="226"/>
                      <a:pt x="431" y="231"/>
                      <a:pt x="434" y="236"/>
                    </a:cubicBezTo>
                    <a:cubicBezTo>
                      <a:pt x="437" y="241"/>
                      <a:pt x="447" y="239"/>
                      <a:pt x="448" y="246"/>
                    </a:cubicBezTo>
                    <a:cubicBezTo>
                      <a:pt x="431" y="248"/>
                      <a:pt x="434" y="251"/>
                      <a:pt x="428" y="260"/>
                    </a:cubicBezTo>
                    <a:cubicBezTo>
                      <a:pt x="420" y="270"/>
                      <a:pt x="401" y="265"/>
                      <a:pt x="393" y="274"/>
                    </a:cubicBezTo>
                    <a:cubicBezTo>
                      <a:pt x="385" y="282"/>
                      <a:pt x="379" y="296"/>
                      <a:pt x="369" y="304"/>
                    </a:cubicBezTo>
                    <a:cubicBezTo>
                      <a:pt x="368" y="305"/>
                      <a:pt x="364" y="309"/>
                      <a:pt x="359" y="311"/>
                    </a:cubicBezTo>
                    <a:cubicBezTo>
                      <a:pt x="353" y="316"/>
                      <a:pt x="345" y="318"/>
                      <a:pt x="340" y="324"/>
                    </a:cubicBezTo>
                    <a:cubicBezTo>
                      <a:pt x="333" y="332"/>
                      <a:pt x="331" y="334"/>
                      <a:pt x="330" y="346"/>
                    </a:cubicBezTo>
                    <a:cubicBezTo>
                      <a:pt x="329" y="361"/>
                      <a:pt x="320" y="364"/>
                      <a:pt x="310" y="377"/>
                    </a:cubicBezTo>
                    <a:cubicBezTo>
                      <a:pt x="304" y="384"/>
                      <a:pt x="294" y="386"/>
                      <a:pt x="283" y="387"/>
                    </a:cubicBezTo>
                    <a:cubicBezTo>
                      <a:pt x="276" y="389"/>
                      <a:pt x="280" y="392"/>
                      <a:pt x="279" y="399"/>
                    </a:cubicBezTo>
                    <a:cubicBezTo>
                      <a:pt x="277" y="408"/>
                      <a:pt x="273" y="417"/>
                      <a:pt x="269" y="426"/>
                    </a:cubicBezTo>
                    <a:cubicBezTo>
                      <a:pt x="265" y="439"/>
                      <a:pt x="258" y="444"/>
                      <a:pt x="244" y="442"/>
                    </a:cubicBezTo>
                    <a:cubicBezTo>
                      <a:pt x="232" y="441"/>
                      <a:pt x="233" y="450"/>
                      <a:pt x="217" y="447"/>
                    </a:cubicBezTo>
                    <a:cubicBezTo>
                      <a:pt x="211" y="445"/>
                      <a:pt x="196" y="438"/>
                      <a:pt x="190" y="438"/>
                    </a:cubicBezTo>
                    <a:cubicBezTo>
                      <a:pt x="182" y="437"/>
                      <a:pt x="177" y="432"/>
                      <a:pt x="173" y="427"/>
                    </a:cubicBezTo>
                    <a:cubicBezTo>
                      <a:pt x="166" y="418"/>
                      <a:pt x="148" y="412"/>
                      <a:pt x="138" y="424"/>
                    </a:cubicBezTo>
                    <a:cubicBezTo>
                      <a:pt x="129" y="436"/>
                      <a:pt x="133" y="448"/>
                      <a:pt x="125" y="460"/>
                    </a:cubicBezTo>
                    <a:cubicBezTo>
                      <a:pt x="121" y="465"/>
                      <a:pt x="115" y="469"/>
                      <a:pt x="110" y="473"/>
                    </a:cubicBezTo>
                    <a:cubicBezTo>
                      <a:pt x="103" y="478"/>
                      <a:pt x="101" y="485"/>
                      <a:pt x="96" y="490"/>
                    </a:cubicBezTo>
                    <a:cubicBezTo>
                      <a:pt x="92" y="494"/>
                      <a:pt x="88" y="492"/>
                      <a:pt x="83" y="494"/>
                    </a:cubicBezTo>
                    <a:cubicBezTo>
                      <a:pt x="82" y="496"/>
                      <a:pt x="82" y="497"/>
                      <a:pt x="82" y="500"/>
                    </a:cubicBezTo>
                    <a:cubicBezTo>
                      <a:pt x="80" y="505"/>
                      <a:pt x="72" y="506"/>
                      <a:pt x="68" y="506"/>
                    </a:cubicBezTo>
                    <a:cubicBezTo>
                      <a:pt x="61" y="505"/>
                      <a:pt x="57" y="503"/>
                      <a:pt x="50" y="503"/>
                    </a:cubicBezTo>
                    <a:cubicBezTo>
                      <a:pt x="44" y="502"/>
                      <a:pt x="38" y="500"/>
                      <a:pt x="31" y="507"/>
                    </a:cubicBezTo>
                    <a:cubicBezTo>
                      <a:pt x="19" y="485"/>
                      <a:pt x="43" y="475"/>
                      <a:pt x="35" y="445"/>
                    </a:cubicBezTo>
                    <a:cubicBezTo>
                      <a:pt x="31" y="433"/>
                      <a:pt x="27" y="421"/>
                      <a:pt x="21" y="410"/>
                    </a:cubicBezTo>
                    <a:cubicBezTo>
                      <a:pt x="16" y="401"/>
                      <a:pt x="6" y="397"/>
                      <a:pt x="0" y="389"/>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23"/>
              <p:cNvSpPr>
                <a:spLocks/>
              </p:cNvSpPr>
              <p:nvPr/>
            </p:nvSpPr>
            <p:spPr bwMode="auto">
              <a:xfrm>
                <a:off x="2222" y="3198"/>
                <a:ext cx="434" cy="491"/>
              </a:xfrm>
              <a:custGeom>
                <a:avLst/>
                <a:gdLst>
                  <a:gd name="T0" fmla="*/ 0 w 448"/>
                  <a:gd name="T1" fmla="*/ 389 h 507"/>
                  <a:gd name="T2" fmla="*/ 6 w 448"/>
                  <a:gd name="T3" fmla="*/ 236 h 507"/>
                  <a:gd name="T4" fmla="*/ 49 w 448"/>
                  <a:gd name="T5" fmla="*/ 236 h 507"/>
                  <a:gd name="T6" fmla="*/ 55 w 448"/>
                  <a:gd name="T7" fmla="*/ 33 h 507"/>
                  <a:gd name="T8" fmla="*/ 132 w 448"/>
                  <a:gd name="T9" fmla="*/ 19 h 507"/>
                  <a:gd name="T10" fmla="*/ 163 w 448"/>
                  <a:gd name="T11" fmla="*/ 17 h 507"/>
                  <a:gd name="T12" fmla="*/ 179 w 448"/>
                  <a:gd name="T13" fmla="*/ 42 h 507"/>
                  <a:gd name="T14" fmla="*/ 215 w 448"/>
                  <a:gd name="T15" fmla="*/ 13 h 507"/>
                  <a:gd name="T16" fmla="*/ 224 w 448"/>
                  <a:gd name="T17" fmla="*/ 16 h 507"/>
                  <a:gd name="T18" fmla="*/ 236 w 448"/>
                  <a:gd name="T19" fmla="*/ 8 h 507"/>
                  <a:gd name="T20" fmla="*/ 259 w 448"/>
                  <a:gd name="T21" fmla="*/ 6 h 507"/>
                  <a:gd name="T22" fmla="*/ 260 w 448"/>
                  <a:gd name="T23" fmla="*/ 16 h 507"/>
                  <a:gd name="T24" fmla="*/ 273 w 448"/>
                  <a:gd name="T25" fmla="*/ 39 h 507"/>
                  <a:gd name="T26" fmla="*/ 287 w 448"/>
                  <a:gd name="T27" fmla="*/ 62 h 507"/>
                  <a:gd name="T28" fmla="*/ 293 w 448"/>
                  <a:gd name="T29" fmla="*/ 80 h 507"/>
                  <a:gd name="T30" fmla="*/ 326 w 448"/>
                  <a:gd name="T31" fmla="*/ 120 h 507"/>
                  <a:gd name="T32" fmla="*/ 352 w 448"/>
                  <a:gd name="T33" fmla="*/ 153 h 507"/>
                  <a:gd name="T34" fmla="*/ 373 w 448"/>
                  <a:gd name="T35" fmla="*/ 171 h 507"/>
                  <a:gd name="T36" fmla="*/ 375 w 448"/>
                  <a:gd name="T37" fmla="*/ 189 h 507"/>
                  <a:gd name="T38" fmla="*/ 389 w 448"/>
                  <a:gd name="T39" fmla="*/ 213 h 507"/>
                  <a:gd name="T40" fmla="*/ 430 w 448"/>
                  <a:gd name="T41" fmla="*/ 222 h 507"/>
                  <a:gd name="T42" fmla="*/ 434 w 448"/>
                  <a:gd name="T43" fmla="*/ 236 h 507"/>
                  <a:gd name="T44" fmla="*/ 448 w 448"/>
                  <a:gd name="T45" fmla="*/ 246 h 507"/>
                  <a:gd name="T46" fmla="*/ 428 w 448"/>
                  <a:gd name="T47" fmla="*/ 260 h 507"/>
                  <a:gd name="T48" fmla="*/ 393 w 448"/>
                  <a:gd name="T49" fmla="*/ 274 h 507"/>
                  <a:gd name="T50" fmla="*/ 369 w 448"/>
                  <a:gd name="T51" fmla="*/ 304 h 507"/>
                  <a:gd name="T52" fmla="*/ 359 w 448"/>
                  <a:gd name="T53" fmla="*/ 311 h 507"/>
                  <a:gd name="T54" fmla="*/ 340 w 448"/>
                  <a:gd name="T55" fmla="*/ 324 h 507"/>
                  <a:gd name="T56" fmla="*/ 330 w 448"/>
                  <a:gd name="T57" fmla="*/ 346 h 507"/>
                  <a:gd name="T58" fmla="*/ 310 w 448"/>
                  <a:gd name="T59" fmla="*/ 377 h 507"/>
                  <a:gd name="T60" fmla="*/ 283 w 448"/>
                  <a:gd name="T61" fmla="*/ 387 h 507"/>
                  <a:gd name="T62" fmla="*/ 279 w 448"/>
                  <a:gd name="T63" fmla="*/ 399 h 507"/>
                  <a:gd name="T64" fmla="*/ 269 w 448"/>
                  <a:gd name="T65" fmla="*/ 426 h 507"/>
                  <a:gd name="T66" fmla="*/ 244 w 448"/>
                  <a:gd name="T67" fmla="*/ 442 h 507"/>
                  <a:gd name="T68" fmla="*/ 217 w 448"/>
                  <a:gd name="T69" fmla="*/ 447 h 507"/>
                  <a:gd name="T70" fmla="*/ 190 w 448"/>
                  <a:gd name="T71" fmla="*/ 438 h 507"/>
                  <a:gd name="T72" fmla="*/ 173 w 448"/>
                  <a:gd name="T73" fmla="*/ 427 h 507"/>
                  <a:gd name="T74" fmla="*/ 138 w 448"/>
                  <a:gd name="T75" fmla="*/ 424 h 507"/>
                  <a:gd name="T76" fmla="*/ 125 w 448"/>
                  <a:gd name="T77" fmla="*/ 460 h 507"/>
                  <a:gd name="T78" fmla="*/ 110 w 448"/>
                  <a:gd name="T79" fmla="*/ 473 h 507"/>
                  <a:gd name="T80" fmla="*/ 96 w 448"/>
                  <a:gd name="T81" fmla="*/ 490 h 507"/>
                  <a:gd name="T82" fmla="*/ 83 w 448"/>
                  <a:gd name="T83" fmla="*/ 494 h 507"/>
                  <a:gd name="T84" fmla="*/ 82 w 448"/>
                  <a:gd name="T85" fmla="*/ 500 h 507"/>
                  <a:gd name="T86" fmla="*/ 68 w 448"/>
                  <a:gd name="T87" fmla="*/ 506 h 507"/>
                  <a:gd name="T88" fmla="*/ 50 w 448"/>
                  <a:gd name="T89" fmla="*/ 503 h 507"/>
                  <a:gd name="T90" fmla="*/ 31 w 448"/>
                  <a:gd name="T91" fmla="*/ 507 h 507"/>
                  <a:gd name="T92" fmla="*/ 35 w 448"/>
                  <a:gd name="T93" fmla="*/ 445 h 507"/>
                  <a:gd name="T94" fmla="*/ 21 w 448"/>
                  <a:gd name="T95" fmla="*/ 410 h 507"/>
                  <a:gd name="T96" fmla="*/ 0 w 448"/>
                  <a:gd name="T97"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8" h="507">
                    <a:moveTo>
                      <a:pt x="0" y="389"/>
                    </a:moveTo>
                    <a:cubicBezTo>
                      <a:pt x="6" y="236"/>
                      <a:pt x="6" y="236"/>
                      <a:pt x="6" y="236"/>
                    </a:cubicBezTo>
                    <a:cubicBezTo>
                      <a:pt x="49" y="236"/>
                      <a:pt x="49" y="236"/>
                      <a:pt x="49" y="236"/>
                    </a:cubicBezTo>
                    <a:cubicBezTo>
                      <a:pt x="55" y="33"/>
                      <a:pt x="55" y="33"/>
                      <a:pt x="55" y="33"/>
                    </a:cubicBezTo>
                    <a:cubicBezTo>
                      <a:pt x="71" y="29"/>
                      <a:pt x="110" y="27"/>
                      <a:pt x="132" y="19"/>
                    </a:cubicBezTo>
                    <a:cubicBezTo>
                      <a:pt x="139" y="17"/>
                      <a:pt x="156" y="13"/>
                      <a:pt x="163" y="17"/>
                    </a:cubicBezTo>
                    <a:cubicBezTo>
                      <a:pt x="172" y="22"/>
                      <a:pt x="174" y="34"/>
                      <a:pt x="179" y="42"/>
                    </a:cubicBezTo>
                    <a:cubicBezTo>
                      <a:pt x="191" y="33"/>
                      <a:pt x="201" y="13"/>
                      <a:pt x="215" y="13"/>
                    </a:cubicBezTo>
                    <a:cubicBezTo>
                      <a:pt x="221" y="12"/>
                      <a:pt x="220" y="16"/>
                      <a:pt x="224" y="16"/>
                    </a:cubicBezTo>
                    <a:cubicBezTo>
                      <a:pt x="229" y="17"/>
                      <a:pt x="232" y="10"/>
                      <a:pt x="236" y="8"/>
                    </a:cubicBezTo>
                    <a:cubicBezTo>
                      <a:pt x="248" y="0"/>
                      <a:pt x="261" y="1"/>
                      <a:pt x="259" y="6"/>
                    </a:cubicBezTo>
                    <a:cubicBezTo>
                      <a:pt x="258" y="7"/>
                      <a:pt x="259" y="14"/>
                      <a:pt x="260" y="16"/>
                    </a:cubicBezTo>
                    <a:cubicBezTo>
                      <a:pt x="263" y="24"/>
                      <a:pt x="268" y="32"/>
                      <a:pt x="273" y="39"/>
                    </a:cubicBezTo>
                    <a:cubicBezTo>
                      <a:pt x="279" y="46"/>
                      <a:pt x="283" y="50"/>
                      <a:pt x="287" y="62"/>
                    </a:cubicBezTo>
                    <a:cubicBezTo>
                      <a:pt x="290" y="70"/>
                      <a:pt x="291" y="72"/>
                      <a:pt x="293" y="80"/>
                    </a:cubicBezTo>
                    <a:cubicBezTo>
                      <a:pt x="298" y="97"/>
                      <a:pt x="311" y="112"/>
                      <a:pt x="326" y="120"/>
                    </a:cubicBezTo>
                    <a:cubicBezTo>
                      <a:pt x="343" y="129"/>
                      <a:pt x="358" y="127"/>
                      <a:pt x="352" y="153"/>
                    </a:cubicBezTo>
                    <a:cubicBezTo>
                      <a:pt x="367" y="150"/>
                      <a:pt x="379" y="151"/>
                      <a:pt x="373" y="171"/>
                    </a:cubicBezTo>
                    <a:cubicBezTo>
                      <a:pt x="370" y="178"/>
                      <a:pt x="371" y="183"/>
                      <a:pt x="375" y="189"/>
                    </a:cubicBezTo>
                    <a:cubicBezTo>
                      <a:pt x="379" y="196"/>
                      <a:pt x="382" y="211"/>
                      <a:pt x="389" y="213"/>
                    </a:cubicBezTo>
                    <a:cubicBezTo>
                      <a:pt x="403" y="218"/>
                      <a:pt x="415" y="217"/>
                      <a:pt x="430" y="222"/>
                    </a:cubicBezTo>
                    <a:cubicBezTo>
                      <a:pt x="441" y="226"/>
                      <a:pt x="431" y="231"/>
                      <a:pt x="434" y="236"/>
                    </a:cubicBezTo>
                    <a:cubicBezTo>
                      <a:pt x="437" y="241"/>
                      <a:pt x="447" y="239"/>
                      <a:pt x="448" y="246"/>
                    </a:cubicBezTo>
                    <a:cubicBezTo>
                      <a:pt x="431" y="248"/>
                      <a:pt x="434" y="251"/>
                      <a:pt x="428" y="260"/>
                    </a:cubicBezTo>
                    <a:cubicBezTo>
                      <a:pt x="420" y="270"/>
                      <a:pt x="401" y="265"/>
                      <a:pt x="393" y="274"/>
                    </a:cubicBezTo>
                    <a:cubicBezTo>
                      <a:pt x="385" y="282"/>
                      <a:pt x="379" y="296"/>
                      <a:pt x="369" y="304"/>
                    </a:cubicBezTo>
                    <a:cubicBezTo>
                      <a:pt x="368" y="305"/>
                      <a:pt x="364" y="309"/>
                      <a:pt x="359" y="311"/>
                    </a:cubicBezTo>
                    <a:cubicBezTo>
                      <a:pt x="353" y="316"/>
                      <a:pt x="345" y="318"/>
                      <a:pt x="340" y="324"/>
                    </a:cubicBezTo>
                    <a:cubicBezTo>
                      <a:pt x="333" y="332"/>
                      <a:pt x="331" y="334"/>
                      <a:pt x="330" y="346"/>
                    </a:cubicBezTo>
                    <a:cubicBezTo>
                      <a:pt x="329" y="361"/>
                      <a:pt x="320" y="364"/>
                      <a:pt x="310" y="377"/>
                    </a:cubicBezTo>
                    <a:cubicBezTo>
                      <a:pt x="304" y="384"/>
                      <a:pt x="294" y="386"/>
                      <a:pt x="283" y="387"/>
                    </a:cubicBezTo>
                    <a:cubicBezTo>
                      <a:pt x="276" y="389"/>
                      <a:pt x="280" y="392"/>
                      <a:pt x="279" y="399"/>
                    </a:cubicBezTo>
                    <a:cubicBezTo>
                      <a:pt x="277" y="408"/>
                      <a:pt x="273" y="417"/>
                      <a:pt x="269" y="426"/>
                    </a:cubicBezTo>
                    <a:cubicBezTo>
                      <a:pt x="265" y="439"/>
                      <a:pt x="258" y="444"/>
                      <a:pt x="244" y="442"/>
                    </a:cubicBezTo>
                    <a:cubicBezTo>
                      <a:pt x="232" y="441"/>
                      <a:pt x="233" y="450"/>
                      <a:pt x="217" y="447"/>
                    </a:cubicBezTo>
                    <a:cubicBezTo>
                      <a:pt x="211" y="445"/>
                      <a:pt x="196" y="438"/>
                      <a:pt x="190" y="438"/>
                    </a:cubicBezTo>
                    <a:cubicBezTo>
                      <a:pt x="182" y="437"/>
                      <a:pt x="177" y="432"/>
                      <a:pt x="173" y="427"/>
                    </a:cubicBezTo>
                    <a:cubicBezTo>
                      <a:pt x="166" y="418"/>
                      <a:pt x="148" y="412"/>
                      <a:pt x="138" y="424"/>
                    </a:cubicBezTo>
                    <a:cubicBezTo>
                      <a:pt x="129" y="436"/>
                      <a:pt x="133" y="448"/>
                      <a:pt x="125" y="460"/>
                    </a:cubicBezTo>
                    <a:cubicBezTo>
                      <a:pt x="121" y="465"/>
                      <a:pt x="115" y="469"/>
                      <a:pt x="110" y="473"/>
                    </a:cubicBezTo>
                    <a:cubicBezTo>
                      <a:pt x="103" y="478"/>
                      <a:pt x="101" y="485"/>
                      <a:pt x="96" y="490"/>
                    </a:cubicBezTo>
                    <a:cubicBezTo>
                      <a:pt x="92" y="494"/>
                      <a:pt x="88" y="492"/>
                      <a:pt x="83" y="494"/>
                    </a:cubicBezTo>
                    <a:cubicBezTo>
                      <a:pt x="82" y="496"/>
                      <a:pt x="82" y="497"/>
                      <a:pt x="82" y="500"/>
                    </a:cubicBezTo>
                    <a:cubicBezTo>
                      <a:pt x="80" y="505"/>
                      <a:pt x="72" y="506"/>
                      <a:pt x="68" y="506"/>
                    </a:cubicBezTo>
                    <a:cubicBezTo>
                      <a:pt x="61" y="505"/>
                      <a:pt x="57" y="503"/>
                      <a:pt x="50" y="503"/>
                    </a:cubicBezTo>
                    <a:cubicBezTo>
                      <a:pt x="44" y="502"/>
                      <a:pt x="38" y="500"/>
                      <a:pt x="31" y="507"/>
                    </a:cubicBezTo>
                    <a:cubicBezTo>
                      <a:pt x="19" y="485"/>
                      <a:pt x="43" y="475"/>
                      <a:pt x="35" y="445"/>
                    </a:cubicBezTo>
                    <a:cubicBezTo>
                      <a:pt x="31" y="433"/>
                      <a:pt x="27" y="421"/>
                      <a:pt x="21" y="410"/>
                    </a:cubicBezTo>
                    <a:cubicBezTo>
                      <a:pt x="16" y="401"/>
                      <a:pt x="6" y="397"/>
                      <a:pt x="0" y="389"/>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1" name="Freeform 24"/>
              <p:cNvSpPr>
                <a:spLocks/>
              </p:cNvSpPr>
              <p:nvPr/>
            </p:nvSpPr>
            <p:spPr bwMode="auto">
              <a:xfrm>
                <a:off x="2884" y="2000"/>
                <a:ext cx="384" cy="501"/>
              </a:xfrm>
              <a:custGeom>
                <a:avLst/>
                <a:gdLst>
                  <a:gd name="T0" fmla="*/ 15 w 396"/>
                  <a:gd name="T1" fmla="*/ 316 h 517"/>
                  <a:gd name="T2" fmla="*/ 34 w 396"/>
                  <a:gd name="T3" fmla="*/ 286 h 517"/>
                  <a:gd name="T4" fmla="*/ 34 w 396"/>
                  <a:gd name="T5" fmla="*/ 277 h 517"/>
                  <a:gd name="T6" fmla="*/ 54 w 396"/>
                  <a:gd name="T7" fmla="*/ 275 h 517"/>
                  <a:gd name="T8" fmla="*/ 29 w 396"/>
                  <a:gd name="T9" fmla="*/ 276 h 517"/>
                  <a:gd name="T10" fmla="*/ 11 w 396"/>
                  <a:gd name="T11" fmla="*/ 247 h 517"/>
                  <a:gd name="T12" fmla="*/ 22 w 396"/>
                  <a:gd name="T13" fmla="*/ 225 h 517"/>
                  <a:gd name="T14" fmla="*/ 46 w 396"/>
                  <a:gd name="T15" fmla="*/ 192 h 517"/>
                  <a:gd name="T16" fmla="*/ 50 w 396"/>
                  <a:gd name="T17" fmla="*/ 184 h 517"/>
                  <a:gd name="T18" fmla="*/ 61 w 396"/>
                  <a:gd name="T19" fmla="*/ 167 h 517"/>
                  <a:gd name="T20" fmla="*/ 64 w 396"/>
                  <a:gd name="T21" fmla="*/ 143 h 517"/>
                  <a:gd name="T22" fmla="*/ 56 w 396"/>
                  <a:gd name="T23" fmla="*/ 123 h 517"/>
                  <a:gd name="T24" fmla="*/ 40 w 396"/>
                  <a:gd name="T25" fmla="*/ 94 h 517"/>
                  <a:gd name="T26" fmla="*/ 34 w 396"/>
                  <a:gd name="T27" fmla="*/ 76 h 517"/>
                  <a:gd name="T28" fmla="*/ 31 w 396"/>
                  <a:gd name="T29" fmla="*/ 68 h 517"/>
                  <a:gd name="T30" fmla="*/ 34 w 396"/>
                  <a:gd name="T31" fmla="*/ 57 h 517"/>
                  <a:gd name="T32" fmla="*/ 26 w 396"/>
                  <a:gd name="T33" fmla="*/ 52 h 517"/>
                  <a:gd name="T34" fmla="*/ 16 w 396"/>
                  <a:gd name="T35" fmla="*/ 44 h 517"/>
                  <a:gd name="T36" fmla="*/ 12 w 396"/>
                  <a:gd name="T37" fmla="*/ 25 h 517"/>
                  <a:gd name="T38" fmla="*/ 22 w 396"/>
                  <a:gd name="T39" fmla="*/ 13 h 517"/>
                  <a:gd name="T40" fmla="*/ 64 w 396"/>
                  <a:gd name="T41" fmla="*/ 4 h 517"/>
                  <a:gd name="T42" fmla="*/ 91 w 396"/>
                  <a:gd name="T43" fmla="*/ 3 h 517"/>
                  <a:gd name="T44" fmla="*/ 104 w 396"/>
                  <a:gd name="T45" fmla="*/ 3 h 517"/>
                  <a:gd name="T46" fmla="*/ 114 w 396"/>
                  <a:gd name="T47" fmla="*/ 12 h 517"/>
                  <a:gd name="T48" fmla="*/ 157 w 396"/>
                  <a:gd name="T49" fmla="*/ 18 h 517"/>
                  <a:gd name="T50" fmla="*/ 199 w 396"/>
                  <a:gd name="T51" fmla="*/ 49 h 517"/>
                  <a:gd name="T52" fmla="*/ 219 w 396"/>
                  <a:gd name="T53" fmla="*/ 59 h 517"/>
                  <a:gd name="T54" fmla="*/ 241 w 396"/>
                  <a:gd name="T55" fmla="*/ 59 h 517"/>
                  <a:gd name="T56" fmla="*/ 282 w 396"/>
                  <a:gd name="T57" fmla="*/ 70 h 517"/>
                  <a:gd name="T58" fmla="*/ 298 w 396"/>
                  <a:gd name="T59" fmla="*/ 46 h 517"/>
                  <a:gd name="T60" fmla="*/ 335 w 396"/>
                  <a:gd name="T61" fmla="*/ 25 h 517"/>
                  <a:gd name="T62" fmla="*/ 359 w 396"/>
                  <a:gd name="T63" fmla="*/ 39 h 517"/>
                  <a:gd name="T64" fmla="*/ 379 w 396"/>
                  <a:gd name="T65" fmla="*/ 39 h 517"/>
                  <a:gd name="T66" fmla="*/ 396 w 396"/>
                  <a:gd name="T67" fmla="*/ 39 h 517"/>
                  <a:gd name="T68" fmla="*/ 372 w 396"/>
                  <a:gd name="T69" fmla="*/ 79 h 517"/>
                  <a:gd name="T70" fmla="*/ 353 w 396"/>
                  <a:gd name="T71" fmla="*/ 117 h 517"/>
                  <a:gd name="T72" fmla="*/ 353 w 396"/>
                  <a:gd name="T73" fmla="*/ 240 h 517"/>
                  <a:gd name="T74" fmla="*/ 368 w 396"/>
                  <a:gd name="T75" fmla="*/ 325 h 517"/>
                  <a:gd name="T76" fmla="*/ 378 w 396"/>
                  <a:gd name="T77" fmla="*/ 356 h 517"/>
                  <a:gd name="T78" fmla="*/ 352 w 396"/>
                  <a:gd name="T79" fmla="*/ 367 h 517"/>
                  <a:gd name="T80" fmla="*/ 350 w 396"/>
                  <a:gd name="T81" fmla="*/ 372 h 517"/>
                  <a:gd name="T82" fmla="*/ 346 w 396"/>
                  <a:gd name="T83" fmla="*/ 367 h 517"/>
                  <a:gd name="T84" fmla="*/ 349 w 396"/>
                  <a:gd name="T85" fmla="*/ 386 h 517"/>
                  <a:gd name="T86" fmla="*/ 342 w 396"/>
                  <a:gd name="T87" fmla="*/ 391 h 517"/>
                  <a:gd name="T88" fmla="*/ 328 w 396"/>
                  <a:gd name="T89" fmla="*/ 399 h 517"/>
                  <a:gd name="T90" fmla="*/ 315 w 396"/>
                  <a:gd name="T91" fmla="*/ 422 h 517"/>
                  <a:gd name="T92" fmla="*/ 304 w 396"/>
                  <a:gd name="T93" fmla="*/ 444 h 517"/>
                  <a:gd name="T94" fmla="*/ 286 w 396"/>
                  <a:gd name="T95" fmla="*/ 480 h 517"/>
                  <a:gd name="T96" fmla="*/ 274 w 396"/>
                  <a:gd name="T97" fmla="*/ 514 h 517"/>
                  <a:gd name="T98" fmla="*/ 264 w 396"/>
                  <a:gd name="T99" fmla="*/ 516 h 517"/>
                  <a:gd name="T100" fmla="*/ 247 w 396"/>
                  <a:gd name="T101" fmla="*/ 502 h 517"/>
                  <a:gd name="T102" fmla="*/ 192 w 396"/>
                  <a:gd name="T103" fmla="*/ 455 h 517"/>
                  <a:gd name="T104" fmla="*/ 190 w 396"/>
                  <a:gd name="T105" fmla="*/ 443 h 517"/>
                  <a:gd name="T106" fmla="*/ 175 w 396"/>
                  <a:gd name="T107" fmla="*/ 416 h 517"/>
                  <a:gd name="T108" fmla="*/ 15 w 396"/>
                  <a:gd name="T109" fmla="*/ 3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517">
                    <a:moveTo>
                      <a:pt x="15" y="316"/>
                    </a:moveTo>
                    <a:cubicBezTo>
                      <a:pt x="25" y="309"/>
                      <a:pt x="0" y="280"/>
                      <a:pt x="34" y="286"/>
                    </a:cubicBezTo>
                    <a:cubicBezTo>
                      <a:pt x="34" y="285"/>
                      <a:pt x="36" y="281"/>
                      <a:pt x="34" y="277"/>
                    </a:cubicBezTo>
                    <a:cubicBezTo>
                      <a:pt x="54" y="275"/>
                      <a:pt x="54" y="275"/>
                      <a:pt x="54" y="275"/>
                    </a:cubicBezTo>
                    <a:cubicBezTo>
                      <a:pt x="41" y="255"/>
                      <a:pt x="35" y="270"/>
                      <a:pt x="29" y="276"/>
                    </a:cubicBezTo>
                    <a:cubicBezTo>
                      <a:pt x="23" y="281"/>
                      <a:pt x="10" y="260"/>
                      <a:pt x="11" y="247"/>
                    </a:cubicBezTo>
                    <a:cubicBezTo>
                      <a:pt x="16" y="238"/>
                      <a:pt x="12" y="234"/>
                      <a:pt x="22" y="225"/>
                    </a:cubicBezTo>
                    <a:cubicBezTo>
                      <a:pt x="29" y="219"/>
                      <a:pt x="35" y="198"/>
                      <a:pt x="46" y="192"/>
                    </a:cubicBezTo>
                    <a:cubicBezTo>
                      <a:pt x="52" y="190"/>
                      <a:pt x="51" y="189"/>
                      <a:pt x="50" y="184"/>
                    </a:cubicBezTo>
                    <a:cubicBezTo>
                      <a:pt x="50" y="177"/>
                      <a:pt x="59" y="173"/>
                      <a:pt x="61" y="167"/>
                    </a:cubicBezTo>
                    <a:cubicBezTo>
                      <a:pt x="63" y="159"/>
                      <a:pt x="63" y="151"/>
                      <a:pt x="64" y="143"/>
                    </a:cubicBezTo>
                    <a:cubicBezTo>
                      <a:pt x="65" y="136"/>
                      <a:pt x="58" y="131"/>
                      <a:pt x="56" y="123"/>
                    </a:cubicBezTo>
                    <a:cubicBezTo>
                      <a:pt x="53" y="105"/>
                      <a:pt x="42" y="102"/>
                      <a:pt x="40" y="94"/>
                    </a:cubicBezTo>
                    <a:cubicBezTo>
                      <a:pt x="39" y="88"/>
                      <a:pt x="36" y="82"/>
                      <a:pt x="34" y="76"/>
                    </a:cubicBezTo>
                    <a:cubicBezTo>
                      <a:pt x="32" y="74"/>
                      <a:pt x="31" y="71"/>
                      <a:pt x="31" y="68"/>
                    </a:cubicBezTo>
                    <a:cubicBezTo>
                      <a:pt x="31" y="64"/>
                      <a:pt x="36" y="62"/>
                      <a:pt x="34" y="57"/>
                    </a:cubicBezTo>
                    <a:cubicBezTo>
                      <a:pt x="33" y="54"/>
                      <a:pt x="29" y="53"/>
                      <a:pt x="26" y="52"/>
                    </a:cubicBezTo>
                    <a:cubicBezTo>
                      <a:pt x="19" y="49"/>
                      <a:pt x="24" y="43"/>
                      <a:pt x="16" y="44"/>
                    </a:cubicBezTo>
                    <a:cubicBezTo>
                      <a:pt x="20" y="37"/>
                      <a:pt x="11" y="30"/>
                      <a:pt x="12" y="25"/>
                    </a:cubicBezTo>
                    <a:cubicBezTo>
                      <a:pt x="12" y="20"/>
                      <a:pt x="19" y="16"/>
                      <a:pt x="22" y="13"/>
                    </a:cubicBezTo>
                    <a:cubicBezTo>
                      <a:pt x="34" y="0"/>
                      <a:pt x="48" y="4"/>
                      <a:pt x="64" y="4"/>
                    </a:cubicBezTo>
                    <a:cubicBezTo>
                      <a:pt x="73" y="4"/>
                      <a:pt x="82" y="3"/>
                      <a:pt x="91" y="3"/>
                    </a:cubicBezTo>
                    <a:cubicBezTo>
                      <a:pt x="95" y="3"/>
                      <a:pt x="100" y="3"/>
                      <a:pt x="104" y="3"/>
                    </a:cubicBezTo>
                    <a:cubicBezTo>
                      <a:pt x="108" y="4"/>
                      <a:pt x="109" y="11"/>
                      <a:pt x="114" y="12"/>
                    </a:cubicBezTo>
                    <a:cubicBezTo>
                      <a:pt x="127" y="18"/>
                      <a:pt x="143" y="11"/>
                      <a:pt x="157" y="18"/>
                    </a:cubicBezTo>
                    <a:cubicBezTo>
                      <a:pt x="172" y="25"/>
                      <a:pt x="188" y="37"/>
                      <a:pt x="199" y="49"/>
                    </a:cubicBezTo>
                    <a:cubicBezTo>
                      <a:pt x="205" y="54"/>
                      <a:pt x="210" y="58"/>
                      <a:pt x="219" y="59"/>
                    </a:cubicBezTo>
                    <a:cubicBezTo>
                      <a:pt x="224" y="60"/>
                      <a:pt x="237" y="57"/>
                      <a:pt x="241" y="59"/>
                    </a:cubicBezTo>
                    <a:cubicBezTo>
                      <a:pt x="253" y="67"/>
                      <a:pt x="272" y="60"/>
                      <a:pt x="282" y="70"/>
                    </a:cubicBezTo>
                    <a:cubicBezTo>
                      <a:pt x="284" y="63"/>
                      <a:pt x="294" y="53"/>
                      <a:pt x="298" y="46"/>
                    </a:cubicBezTo>
                    <a:cubicBezTo>
                      <a:pt x="306" y="35"/>
                      <a:pt x="323" y="31"/>
                      <a:pt x="335" y="25"/>
                    </a:cubicBezTo>
                    <a:cubicBezTo>
                      <a:pt x="348" y="20"/>
                      <a:pt x="350" y="33"/>
                      <a:pt x="359" y="39"/>
                    </a:cubicBezTo>
                    <a:cubicBezTo>
                      <a:pt x="366" y="43"/>
                      <a:pt x="372" y="40"/>
                      <a:pt x="379" y="39"/>
                    </a:cubicBezTo>
                    <a:cubicBezTo>
                      <a:pt x="385" y="38"/>
                      <a:pt x="391" y="41"/>
                      <a:pt x="396" y="39"/>
                    </a:cubicBezTo>
                    <a:cubicBezTo>
                      <a:pt x="388" y="52"/>
                      <a:pt x="381" y="67"/>
                      <a:pt x="372" y="79"/>
                    </a:cubicBezTo>
                    <a:cubicBezTo>
                      <a:pt x="362" y="92"/>
                      <a:pt x="353" y="99"/>
                      <a:pt x="353" y="117"/>
                    </a:cubicBezTo>
                    <a:cubicBezTo>
                      <a:pt x="353" y="158"/>
                      <a:pt x="353" y="199"/>
                      <a:pt x="353" y="240"/>
                    </a:cubicBezTo>
                    <a:cubicBezTo>
                      <a:pt x="353" y="271"/>
                      <a:pt x="347" y="300"/>
                      <a:pt x="368" y="325"/>
                    </a:cubicBezTo>
                    <a:cubicBezTo>
                      <a:pt x="375" y="334"/>
                      <a:pt x="385" y="345"/>
                      <a:pt x="378" y="356"/>
                    </a:cubicBezTo>
                    <a:cubicBezTo>
                      <a:pt x="373" y="363"/>
                      <a:pt x="360" y="375"/>
                      <a:pt x="352" y="367"/>
                    </a:cubicBezTo>
                    <a:cubicBezTo>
                      <a:pt x="351" y="369"/>
                      <a:pt x="350" y="370"/>
                      <a:pt x="350" y="372"/>
                    </a:cubicBezTo>
                    <a:cubicBezTo>
                      <a:pt x="348" y="370"/>
                      <a:pt x="347" y="369"/>
                      <a:pt x="346" y="367"/>
                    </a:cubicBezTo>
                    <a:cubicBezTo>
                      <a:pt x="348" y="372"/>
                      <a:pt x="354" y="381"/>
                      <a:pt x="349" y="386"/>
                    </a:cubicBezTo>
                    <a:cubicBezTo>
                      <a:pt x="348" y="374"/>
                      <a:pt x="343" y="388"/>
                      <a:pt x="342" y="391"/>
                    </a:cubicBezTo>
                    <a:cubicBezTo>
                      <a:pt x="339" y="397"/>
                      <a:pt x="334" y="398"/>
                      <a:pt x="328" y="399"/>
                    </a:cubicBezTo>
                    <a:cubicBezTo>
                      <a:pt x="316" y="401"/>
                      <a:pt x="311" y="412"/>
                      <a:pt x="315" y="422"/>
                    </a:cubicBezTo>
                    <a:cubicBezTo>
                      <a:pt x="317" y="427"/>
                      <a:pt x="308" y="441"/>
                      <a:pt x="304" y="444"/>
                    </a:cubicBezTo>
                    <a:cubicBezTo>
                      <a:pt x="298" y="449"/>
                      <a:pt x="293" y="483"/>
                      <a:pt x="286" y="480"/>
                    </a:cubicBezTo>
                    <a:cubicBezTo>
                      <a:pt x="289" y="493"/>
                      <a:pt x="276" y="502"/>
                      <a:pt x="274" y="514"/>
                    </a:cubicBezTo>
                    <a:cubicBezTo>
                      <a:pt x="268" y="510"/>
                      <a:pt x="269" y="517"/>
                      <a:pt x="264" y="516"/>
                    </a:cubicBezTo>
                    <a:cubicBezTo>
                      <a:pt x="259" y="515"/>
                      <a:pt x="252" y="505"/>
                      <a:pt x="247" y="502"/>
                    </a:cubicBezTo>
                    <a:cubicBezTo>
                      <a:pt x="228" y="487"/>
                      <a:pt x="204" y="471"/>
                      <a:pt x="192" y="455"/>
                    </a:cubicBezTo>
                    <a:cubicBezTo>
                      <a:pt x="189" y="451"/>
                      <a:pt x="183" y="451"/>
                      <a:pt x="190" y="443"/>
                    </a:cubicBezTo>
                    <a:cubicBezTo>
                      <a:pt x="199" y="433"/>
                      <a:pt x="183" y="421"/>
                      <a:pt x="175" y="416"/>
                    </a:cubicBezTo>
                    <a:cubicBezTo>
                      <a:pt x="15" y="316"/>
                      <a:pt x="15" y="316"/>
                      <a:pt x="15" y="316"/>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25"/>
              <p:cNvSpPr>
                <a:spLocks/>
              </p:cNvSpPr>
              <p:nvPr/>
            </p:nvSpPr>
            <p:spPr bwMode="auto">
              <a:xfrm>
                <a:off x="2884" y="2000"/>
                <a:ext cx="384" cy="501"/>
              </a:xfrm>
              <a:custGeom>
                <a:avLst/>
                <a:gdLst>
                  <a:gd name="T0" fmla="*/ 15 w 396"/>
                  <a:gd name="T1" fmla="*/ 316 h 517"/>
                  <a:gd name="T2" fmla="*/ 34 w 396"/>
                  <a:gd name="T3" fmla="*/ 286 h 517"/>
                  <a:gd name="T4" fmla="*/ 34 w 396"/>
                  <a:gd name="T5" fmla="*/ 277 h 517"/>
                  <a:gd name="T6" fmla="*/ 54 w 396"/>
                  <a:gd name="T7" fmla="*/ 275 h 517"/>
                  <a:gd name="T8" fmla="*/ 29 w 396"/>
                  <a:gd name="T9" fmla="*/ 276 h 517"/>
                  <a:gd name="T10" fmla="*/ 11 w 396"/>
                  <a:gd name="T11" fmla="*/ 247 h 517"/>
                  <a:gd name="T12" fmla="*/ 22 w 396"/>
                  <a:gd name="T13" fmla="*/ 225 h 517"/>
                  <a:gd name="T14" fmla="*/ 46 w 396"/>
                  <a:gd name="T15" fmla="*/ 192 h 517"/>
                  <a:gd name="T16" fmla="*/ 50 w 396"/>
                  <a:gd name="T17" fmla="*/ 184 h 517"/>
                  <a:gd name="T18" fmla="*/ 61 w 396"/>
                  <a:gd name="T19" fmla="*/ 167 h 517"/>
                  <a:gd name="T20" fmla="*/ 64 w 396"/>
                  <a:gd name="T21" fmla="*/ 143 h 517"/>
                  <a:gd name="T22" fmla="*/ 56 w 396"/>
                  <a:gd name="T23" fmla="*/ 123 h 517"/>
                  <a:gd name="T24" fmla="*/ 40 w 396"/>
                  <a:gd name="T25" fmla="*/ 94 h 517"/>
                  <a:gd name="T26" fmla="*/ 34 w 396"/>
                  <a:gd name="T27" fmla="*/ 76 h 517"/>
                  <a:gd name="T28" fmla="*/ 31 w 396"/>
                  <a:gd name="T29" fmla="*/ 68 h 517"/>
                  <a:gd name="T30" fmla="*/ 34 w 396"/>
                  <a:gd name="T31" fmla="*/ 57 h 517"/>
                  <a:gd name="T32" fmla="*/ 26 w 396"/>
                  <a:gd name="T33" fmla="*/ 52 h 517"/>
                  <a:gd name="T34" fmla="*/ 16 w 396"/>
                  <a:gd name="T35" fmla="*/ 44 h 517"/>
                  <a:gd name="T36" fmla="*/ 12 w 396"/>
                  <a:gd name="T37" fmla="*/ 25 h 517"/>
                  <a:gd name="T38" fmla="*/ 22 w 396"/>
                  <a:gd name="T39" fmla="*/ 13 h 517"/>
                  <a:gd name="T40" fmla="*/ 64 w 396"/>
                  <a:gd name="T41" fmla="*/ 4 h 517"/>
                  <a:gd name="T42" fmla="*/ 91 w 396"/>
                  <a:gd name="T43" fmla="*/ 3 h 517"/>
                  <a:gd name="T44" fmla="*/ 104 w 396"/>
                  <a:gd name="T45" fmla="*/ 3 h 517"/>
                  <a:gd name="T46" fmla="*/ 114 w 396"/>
                  <a:gd name="T47" fmla="*/ 12 h 517"/>
                  <a:gd name="T48" fmla="*/ 157 w 396"/>
                  <a:gd name="T49" fmla="*/ 18 h 517"/>
                  <a:gd name="T50" fmla="*/ 199 w 396"/>
                  <a:gd name="T51" fmla="*/ 49 h 517"/>
                  <a:gd name="T52" fmla="*/ 219 w 396"/>
                  <a:gd name="T53" fmla="*/ 59 h 517"/>
                  <a:gd name="T54" fmla="*/ 241 w 396"/>
                  <a:gd name="T55" fmla="*/ 59 h 517"/>
                  <a:gd name="T56" fmla="*/ 282 w 396"/>
                  <a:gd name="T57" fmla="*/ 70 h 517"/>
                  <a:gd name="T58" fmla="*/ 298 w 396"/>
                  <a:gd name="T59" fmla="*/ 46 h 517"/>
                  <a:gd name="T60" fmla="*/ 335 w 396"/>
                  <a:gd name="T61" fmla="*/ 25 h 517"/>
                  <a:gd name="T62" fmla="*/ 359 w 396"/>
                  <a:gd name="T63" fmla="*/ 39 h 517"/>
                  <a:gd name="T64" fmla="*/ 379 w 396"/>
                  <a:gd name="T65" fmla="*/ 39 h 517"/>
                  <a:gd name="T66" fmla="*/ 396 w 396"/>
                  <a:gd name="T67" fmla="*/ 39 h 517"/>
                  <a:gd name="T68" fmla="*/ 372 w 396"/>
                  <a:gd name="T69" fmla="*/ 79 h 517"/>
                  <a:gd name="T70" fmla="*/ 353 w 396"/>
                  <a:gd name="T71" fmla="*/ 117 h 517"/>
                  <a:gd name="T72" fmla="*/ 353 w 396"/>
                  <a:gd name="T73" fmla="*/ 240 h 517"/>
                  <a:gd name="T74" fmla="*/ 368 w 396"/>
                  <a:gd name="T75" fmla="*/ 325 h 517"/>
                  <a:gd name="T76" fmla="*/ 378 w 396"/>
                  <a:gd name="T77" fmla="*/ 356 h 517"/>
                  <a:gd name="T78" fmla="*/ 352 w 396"/>
                  <a:gd name="T79" fmla="*/ 367 h 517"/>
                  <a:gd name="T80" fmla="*/ 350 w 396"/>
                  <a:gd name="T81" fmla="*/ 372 h 517"/>
                  <a:gd name="T82" fmla="*/ 346 w 396"/>
                  <a:gd name="T83" fmla="*/ 367 h 517"/>
                  <a:gd name="T84" fmla="*/ 349 w 396"/>
                  <a:gd name="T85" fmla="*/ 386 h 517"/>
                  <a:gd name="T86" fmla="*/ 342 w 396"/>
                  <a:gd name="T87" fmla="*/ 391 h 517"/>
                  <a:gd name="T88" fmla="*/ 328 w 396"/>
                  <a:gd name="T89" fmla="*/ 399 h 517"/>
                  <a:gd name="T90" fmla="*/ 315 w 396"/>
                  <a:gd name="T91" fmla="*/ 422 h 517"/>
                  <a:gd name="T92" fmla="*/ 304 w 396"/>
                  <a:gd name="T93" fmla="*/ 444 h 517"/>
                  <a:gd name="T94" fmla="*/ 286 w 396"/>
                  <a:gd name="T95" fmla="*/ 480 h 517"/>
                  <a:gd name="T96" fmla="*/ 274 w 396"/>
                  <a:gd name="T97" fmla="*/ 514 h 517"/>
                  <a:gd name="T98" fmla="*/ 264 w 396"/>
                  <a:gd name="T99" fmla="*/ 516 h 517"/>
                  <a:gd name="T100" fmla="*/ 247 w 396"/>
                  <a:gd name="T101" fmla="*/ 502 h 517"/>
                  <a:gd name="T102" fmla="*/ 192 w 396"/>
                  <a:gd name="T103" fmla="*/ 455 h 517"/>
                  <a:gd name="T104" fmla="*/ 190 w 396"/>
                  <a:gd name="T105" fmla="*/ 443 h 517"/>
                  <a:gd name="T106" fmla="*/ 175 w 396"/>
                  <a:gd name="T107" fmla="*/ 416 h 517"/>
                  <a:gd name="T108" fmla="*/ 15 w 396"/>
                  <a:gd name="T109" fmla="*/ 31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6" h="517">
                    <a:moveTo>
                      <a:pt x="15" y="316"/>
                    </a:moveTo>
                    <a:cubicBezTo>
                      <a:pt x="25" y="309"/>
                      <a:pt x="0" y="280"/>
                      <a:pt x="34" y="286"/>
                    </a:cubicBezTo>
                    <a:cubicBezTo>
                      <a:pt x="34" y="285"/>
                      <a:pt x="36" y="281"/>
                      <a:pt x="34" y="277"/>
                    </a:cubicBezTo>
                    <a:cubicBezTo>
                      <a:pt x="54" y="275"/>
                      <a:pt x="54" y="275"/>
                      <a:pt x="54" y="275"/>
                    </a:cubicBezTo>
                    <a:cubicBezTo>
                      <a:pt x="41" y="255"/>
                      <a:pt x="35" y="270"/>
                      <a:pt x="29" y="276"/>
                    </a:cubicBezTo>
                    <a:cubicBezTo>
                      <a:pt x="23" y="281"/>
                      <a:pt x="10" y="260"/>
                      <a:pt x="11" y="247"/>
                    </a:cubicBezTo>
                    <a:cubicBezTo>
                      <a:pt x="16" y="238"/>
                      <a:pt x="12" y="234"/>
                      <a:pt x="22" y="225"/>
                    </a:cubicBezTo>
                    <a:cubicBezTo>
                      <a:pt x="29" y="219"/>
                      <a:pt x="35" y="198"/>
                      <a:pt x="46" y="192"/>
                    </a:cubicBezTo>
                    <a:cubicBezTo>
                      <a:pt x="52" y="190"/>
                      <a:pt x="51" y="189"/>
                      <a:pt x="50" y="184"/>
                    </a:cubicBezTo>
                    <a:cubicBezTo>
                      <a:pt x="50" y="177"/>
                      <a:pt x="59" y="173"/>
                      <a:pt x="61" y="167"/>
                    </a:cubicBezTo>
                    <a:cubicBezTo>
                      <a:pt x="63" y="159"/>
                      <a:pt x="63" y="151"/>
                      <a:pt x="64" y="143"/>
                    </a:cubicBezTo>
                    <a:cubicBezTo>
                      <a:pt x="65" y="136"/>
                      <a:pt x="58" y="131"/>
                      <a:pt x="56" y="123"/>
                    </a:cubicBezTo>
                    <a:cubicBezTo>
                      <a:pt x="53" y="105"/>
                      <a:pt x="42" y="102"/>
                      <a:pt x="40" y="94"/>
                    </a:cubicBezTo>
                    <a:cubicBezTo>
                      <a:pt x="39" y="88"/>
                      <a:pt x="36" y="82"/>
                      <a:pt x="34" y="76"/>
                    </a:cubicBezTo>
                    <a:cubicBezTo>
                      <a:pt x="32" y="74"/>
                      <a:pt x="31" y="71"/>
                      <a:pt x="31" y="68"/>
                    </a:cubicBezTo>
                    <a:cubicBezTo>
                      <a:pt x="31" y="64"/>
                      <a:pt x="36" y="62"/>
                      <a:pt x="34" y="57"/>
                    </a:cubicBezTo>
                    <a:cubicBezTo>
                      <a:pt x="33" y="54"/>
                      <a:pt x="29" y="53"/>
                      <a:pt x="26" y="52"/>
                    </a:cubicBezTo>
                    <a:cubicBezTo>
                      <a:pt x="19" y="49"/>
                      <a:pt x="24" y="43"/>
                      <a:pt x="16" y="44"/>
                    </a:cubicBezTo>
                    <a:cubicBezTo>
                      <a:pt x="20" y="37"/>
                      <a:pt x="11" y="30"/>
                      <a:pt x="12" y="25"/>
                    </a:cubicBezTo>
                    <a:cubicBezTo>
                      <a:pt x="12" y="20"/>
                      <a:pt x="19" y="16"/>
                      <a:pt x="22" y="13"/>
                    </a:cubicBezTo>
                    <a:cubicBezTo>
                      <a:pt x="34" y="0"/>
                      <a:pt x="48" y="4"/>
                      <a:pt x="64" y="4"/>
                    </a:cubicBezTo>
                    <a:cubicBezTo>
                      <a:pt x="73" y="4"/>
                      <a:pt x="82" y="3"/>
                      <a:pt x="91" y="3"/>
                    </a:cubicBezTo>
                    <a:cubicBezTo>
                      <a:pt x="95" y="3"/>
                      <a:pt x="100" y="3"/>
                      <a:pt x="104" y="3"/>
                    </a:cubicBezTo>
                    <a:cubicBezTo>
                      <a:pt x="108" y="4"/>
                      <a:pt x="109" y="11"/>
                      <a:pt x="114" y="12"/>
                    </a:cubicBezTo>
                    <a:cubicBezTo>
                      <a:pt x="127" y="18"/>
                      <a:pt x="143" y="11"/>
                      <a:pt x="157" y="18"/>
                    </a:cubicBezTo>
                    <a:cubicBezTo>
                      <a:pt x="172" y="25"/>
                      <a:pt x="188" y="37"/>
                      <a:pt x="199" y="49"/>
                    </a:cubicBezTo>
                    <a:cubicBezTo>
                      <a:pt x="205" y="54"/>
                      <a:pt x="210" y="58"/>
                      <a:pt x="219" y="59"/>
                    </a:cubicBezTo>
                    <a:cubicBezTo>
                      <a:pt x="224" y="60"/>
                      <a:pt x="237" y="57"/>
                      <a:pt x="241" y="59"/>
                    </a:cubicBezTo>
                    <a:cubicBezTo>
                      <a:pt x="253" y="67"/>
                      <a:pt x="272" y="60"/>
                      <a:pt x="282" y="70"/>
                    </a:cubicBezTo>
                    <a:cubicBezTo>
                      <a:pt x="284" y="63"/>
                      <a:pt x="294" y="53"/>
                      <a:pt x="298" y="46"/>
                    </a:cubicBezTo>
                    <a:cubicBezTo>
                      <a:pt x="306" y="35"/>
                      <a:pt x="323" y="31"/>
                      <a:pt x="335" y="25"/>
                    </a:cubicBezTo>
                    <a:cubicBezTo>
                      <a:pt x="348" y="20"/>
                      <a:pt x="350" y="33"/>
                      <a:pt x="359" y="39"/>
                    </a:cubicBezTo>
                    <a:cubicBezTo>
                      <a:pt x="366" y="43"/>
                      <a:pt x="372" y="40"/>
                      <a:pt x="379" y="39"/>
                    </a:cubicBezTo>
                    <a:cubicBezTo>
                      <a:pt x="385" y="38"/>
                      <a:pt x="391" y="41"/>
                      <a:pt x="396" y="39"/>
                    </a:cubicBezTo>
                    <a:cubicBezTo>
                      <a:pt x="388" y="52"/>
                      <a:pt x="381" y="67"/>
                      <a:pt x="372" y="79"/>
                    </a:cubicBezTo>
                    <a:cubicBezTo>
                      <a:pt x="362" y="92"/>
                      <a:pt x="353" y="99"/>
                      <a:pt x="353" y="117"/>
                    </a:cubicBezTo>
                    <a:cubicBezTo>
                      <a:pt x="353" y="158"/>
                      <a:pt x="353" y="199"/>
                      <a:pt x="353" y="240"/>
                    </a:cubicBezTo>
                    <a:cubicBezTo>
                      <a:pt x="353" y="271"/>
                      <a:pt x="347" y="300"/>
                      <a:pt x="368" y="325"/>
                    </a:cubicBezTo>
                    <a:cubicBezTo>
                      <a:pt x="375" y="334"/>
                      <a:pt x="385" y="345"/>
                      <a:pt x="378" y="356"/>
                    </a:cubicBezTo>
                    <a:cubicBezTo>
                      <a:pt x="373" y="363"/>
                      <a:pt x="360" y="375"/>
                      <a:pt x="352" y="367"/>
                    </a:cubicBezTo>
                    <a:cubicBezTo>
                      <a:pt x="351" y="369"/>
                      <a:pt x="350" y="370"/>
                      <a:pt x="350" y="372"/>
                    </a:cubicBezTo>
                    <a:cubicBezTo>
                      <a:pt x="348" y="370"/>
                      <a:pt x="347" y="369"/>
                      <a:pt x="346" y="367"/>
                    </a:cubicBezTo>
                    <a:cubicBezTo>
                      <a:pt x="348" y="372"/>
                      <a:pt x="354" y="381"/>
                      <a:pt x="349" y="386"/>
                    </a:cubicBezTo>
                    <a:cubicBezTo>
                      <a:pt x="348" y="374"/>
                      <a:pt x="343" y="388"/>
                      <a:pt x="342" y="391"/>
                    </a:cubicBezTo>
                    <a:cubicBezTo>
                      <a:pt x="339" y="397"/>
                      <a:pt x="334" y="398"/>
                      <a:pt x="328" y="399"/>
                    </a:cubicBezTo>
                    <a:cubicBezTo>
                      <a:pt x="316" y="401"/>
                      <a:pt x="311" y="412"/>
                      <a:pt x="315" y="422"/>
                    </a:cubicBezTo>
                    <a:cubicBezTo>
                      <a:pt x="317" y="427"/>
                      <a:pt x="308" y="441"/>
                      <a:pt x="304" y="444"/>
                    </a:cubicBezTo>
                    <a:cubicBezTo>
                      <a:pt x="298" y="449"/>
                      <a:pt x="293" y="483"/>
                      <a:pt x="286" y="480"/>
                    </a:cubicBezTo>
                    <a:cubicBezTo>
                      <a:pt x="289" y="493"/>
                      <a:pt x="276" y="502"/>
                      <a:pt x="274" y="514"/>
                    </a:cubicBezTo>
                    <a:cubicBezTo>
                      <a:pt x="268" y="510"/>
                      <a:pt x="269" y="517"/>
                      <a:pt x="264" y="516"/>
                    </a:cubicBezTo>
                    <a:cubicBezTo>
                      <a:pt x="259" y="515"/>
                      <a:pt x="252" y="505"/>
                      <a:pt x="247" y="502"/>
                    </a:cubicBezTo>
                    <a:cubicBezTo>
                      <a:pt x="228" y="487"/>
                      <a:pt x="204" y="471"/>
                      <a:pt x="192" y="455"/>
                    </a:cubicBezTo>
                    <a:cubicBezTo>
                      <a:pt x="189" y="451"/>
                      <a:pt x="183" y="451"/>
                      <a:pt x="190" y="443"/>
                    </a:cubicBezTo>
                    <a:cubicBezTo>
                      <a:pt x="199" y="433"/>
                      <a:pt x="183" y="421"/>
                      <a:pt x="175" y="416"/>
                    </a:cubicBezTo>
                    <a:cubicBezTo>
                      <a:pt x="15" y="316"/>
                      <a:pt x="15" y="316"/>
                      <a:pt x="15" y="316"/>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3" name="Freeform 26"/>
              <p:cNvSpPr>
                <a:spLocks/>
              </p:cNvSpPr>
              <p:nvPr/>
            </p:nvSpPr>
            <p:spPr bwMode="auto">
              <a:xfrm>
                <a:off x="683" y="1841"/>
                <a:ext cx="20" cy="10"/>
              </a:xfrm>
              <a:custGeom>
                <a:avLst/>
                <a:gdLst>
                  <a:gd name="T0" fmla="*/ 1 w 21"/>
                  <a:gd name="T1" fmla="*/ 2 h 11"/>
                  <a:gd name="T2" fmla="*/ 0 w 21"/>
                  <a:gd name="T3" fmla="*/ 5 h 11"/>
                  <a:gd name="T4" fmla="*/ 19 w 21"/>
                  <a:gd name="T5" fmla="*/ 11 h 11"/>
                  <a:gd name="T6" fmla="*/ 18 w 21"/>
                  <a:gd name="T7" fmla="*/ 3 h 11"/>
                  <a:gd name="T8" fmla="*/ 1 w 21"/>
                  <a:gd name="T9" fmla="*/ 2 h 11"/>
                </a:gdLst>
                <a:ahLst/>
                <a:cxnLst>
                  <a:cxn ang="0">
                    <a:pos x="T0" y="T1"/>
                  </a:cxn>
                  <a:cxn ang="0">
                    <a:pos x="T2" y="T3"/>
                  </a:cxn>
                  <a:cxn ang="0">
                    <a:pos x="T4" y="T5"/>
                  </a:cxn>
                  <a:cxn ang="0">
                    <a:pos x="T6" y="T7"/>
                  </a:cxn>
                  <a:cxn ang="0">
                    <a:pos x="T8" y="T9"/>
                  </a:cxn>
                </a:cxnLst>
                <a:rect l="0" t="0" r="r" b="b"/>
                <a:pathLst>
                  <a:path w="21" h="11">
                    <a:moveTo>
                      <a:pt x="1" y="2"/>
                    </a:moveTo>
                    <a:cubicBezTo>
                      <a:pt x="1" y="3"/>
                      <a:pt x="0" y="4"/>
                      <a:pt x="0" y="5"/>
                    </a:cubicBezTo>
                    <a:cubicBezTo>
                      <a:pt x="6" y="7"/>
                      <a:pt x="12" y="10"/>
                      <a:pt x="19" y="11"/>
                    </a:cubicBezTo>
                    <a:cubicBezTo>
                      <a:pt x="20" y="8"/>
                      <a:pt x="21" y="5"/>
                      <a:pt x="18" y="3"/>
                    </a:cubicBezTo>
                    <a:cubicBezTo>
                      <a:pt x="13" y="0"/>
                      <a:pt x="6" y="2"/>
                      <a:pt x="1" y="2"/>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27"/>
              <p:cNvSpPr>
                <a:spLocks/>
              </p:cNvSpPr>
              <p:nvPr/>
            </p:nvSpPr>
            <p:spPr bwMode="auto">
              <a:xfrm>
                <a:off x="683" y="1841"/>
                <a:ext cx="20" cy="10"/>
              </a:xfrm>
              <a:custGeom>
                <a:avLst/>
                <a:gdLst>
                  <a:gd name="T0" fmla="*/ 1 w 21"/>
                  <a:gd name="T1" fmla="*/ 2 h 11"/>
                  <a:gd name="T2" fmla="*/ 0 w 21"/>
                  <a:gd name="T3" fmla="*/ 5 h 11"/>
                  <a:gd name="T4" fmla="*/ 19 w 21"/>
                  <a:gd name="T5" fmla="*/ 11 h 11"/>
                  <a:gd name="T6" fmla="*/ 18 w 21"/>
                  <a:gd name="T7" fmla="*/ 3 h 11"/>
                  <a:gd name="T8" fmla="*/ 1 w 21"/>
                  <a:gd name="T9" fmla="*/ 2 h 11"/>
                </a:gdLst>
                <a:ahLst/>
                <a:cxnLst>
                  <a:cxn ang="0">
                    <a:pos x="T0" y="T1"/>
                  </a:cxn>
                  <a:cxn ang="0">
                    <a:pos x="T2" y="T3"/>
                  </a:cxn>
                  <a:cxn ang="0">
                    <a:pos x="T4" y="T5"/>
                  </a:cxn>
                  <a:cxn ang="0">
                    <a:pos x="T6" y="T7"/>
                  </a:cxn>
                  <a:cxn ang="0">
                    <a:pos x="T8" y="T9"/>
                  </a:cxn>
                </a:cxnLst>
                <a:rect l="0" t="0" r="r" b="b"/>
                <a:pathLst>
                  <a:path w="21" h="11">
                    <a:moveTo>
                      <a:pt x="1" y="2"/>
                    </a:moveTo>
                    <a:cubicBezTo>
                      <a:pt x="1" y="3"/>
                      <a:pt x="0" y="4"/>
                      <a:pt x="0" y="5"/>
                    </a:cubicBezTo>
                    <a:cubicBezTo>
                      <a:pt x="6" y="7"/>
                      <a:pt x="12" y="10"/>
                      <a:pt x="19" y="11"/>
                    </a:cubicBezTo>
                    <a:cubicBezTo>
                      <a:pt x="20" y="8"/>
                      <a:pt x="21" y="5"/>
                      <a:pt x="18" y="3"/>
                    </a:cubicBezTo>
                    <a:cubicBezTo>
                      <a:pt x="13" y="0"/>
                      <a:pt x="6" y="2"/>
                      <a:pt x="1" y="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 name="Freeform 28"/>
              <p:cNvSpPr>
                <a:spLocks/>
              </p:cNvSpPr>
              <p:nvPr/>
            </p:nvSpPr>
            <p:spPr bwMode="auto">
              <a:xfrm>
                <a:off x="664" y="1713"/>
                <a:ext cx="146" cy="167"/>
              </a:xfrm>
              <a:custGeom>
                <a:avLst/>
                <a:gdLst>
                  <a:gd name="T0" fmla="*/ 2 w 151"/>
                  <a:gd name="T1" fmla="*/ 56 h 173"/>
                  <a:gd name="T2" fmla="*/ 16 w 151"/>
                  <a:gd name="T3" fmla="*/ 53 h 173"/>
                  <a:gd name="T4" fmla="*/ 24 w 151"/>
                  <a:gd name="T5" fmla="*/ 41 h 173"/>
                  <a:gd name="T6" fmla="*/ 41 w 151"/>
                  <a:gd name="T7" fmla="*/ 15 h 173"/>
                  <a:gd name="T8" fmla="*/ 68 w 151"/>
                  <a:gd name="T9" fmla="*/ 5 h 173"/>
                  <a:gd name="T10" fmla="*/ 106 w 151"/>
                  <a:gd name="T11" fmla="*/ 6 h 173"/>
                  <a:gd name="T12" fmla="*/ 122 w 151"/>
                  <a:gd name="T13" fmla="*/ 29 h 173"/>
                  <a:gd name="T14" fmla="*/ 129 w 151"/>
                  <a:gd name="T15" fmla="*/ 41 h 173"/>
                  <a:gd name="T16" fmla="*/ 129 w 151"/>
                  <a:gd name="T17" fmla="*/ 51 h 173"/>
                  <a:gd name="T18" fmla="*/ 135 w 151"/>
                  <a:gd name="T19" fmla="*/ 58 h 173"/>
                  <a:gd name="T20" fmla="*/ 137 w 151"/>
                  <a:gd name="T21" fmla="*/ 72 h 173"/>
                  <a:gd name="T22" fmla="*/ 128 w 151"/>
                  <a:gd name="T23" fmla="*/ 98 h 173"/>
                  <a:gd name="T24" fmla="*/ 142 w 151"/>
                  <a:gd name="T25" fmla="*/ 89 h 173"/>
                  <a:gd name="T26" fmla="*/ 147 w 151"/>
                  <a:gd name="T27" fmla="*/ 98 h 173"/>
                  <a:gd name="T28" fmla="*/ 132 w 151"/>
                  <a:gd name="T29" fmla="*/ 115 h 173"/>
                  <a:gd name="T30" fmla="*/ 124 w 151"/>
                  <a:gd name="T31" fmla="*/ 133 h 173"/>
                  <a:gd name="T32" fmla="*/ 107 w 151"/>
                  <a:gd name="T33" fmla="*/ 148 h 173"/>
                  <a:gd name="T34" fmla="*/ 89 w 151"/>
                  <a:gd name="T35" fmla="*/ 172 h 173"/>
                  <a:gd name="T36" fmla="*/ 41 w 151"/>
                  <a:gd name="T37" fmla="*/ 145 h 173"/>
                  <a:gd name="T38" fmla="*/ 41 w 151"/>
                  <a:gd name="T39" fmla="*/ 142 h 173"/>
                  <a:gd name="T40" fmla="*/ 55 w 151"/>
                  <a:gd name="T41" fmla="*/ 135 h 173"/>
                  <a:gd name="T42" fmla="*/ 41 w 151"/>
                  <a:gd name="T43" fmla="*/ 125 h 173"/>
                  <a:gd name="T44" fmla="*/ 24 w 151"/>
                  <a:gd name="T45" fmla="*/ 124 h 173"/>
                  <a:gd name="T46" fmla="*/ 18 w 151"/>
                  <a:gd name="T47" fmla="*/ 99 h 173"/>
                  <a:gd name="T48" fmla="*/ 5 w 151"/>
                  <a:gd name="T49" fmla="*/ 86 h 173"/>
                  <a:gd name="T50" fmla="*/ 14 w 151"/>
                  <a:gd name="T51" fmla="*/ 92 h 173"/>
                  <a:gd name="T52" fmla="*/ 23 w 151"/>
                  <a:gd name="T53" fmla="*/ 82 h 173"/>
                  <a:gd name="T54" fmla="*/ 22 w 151"/>
                  <a:gd name="T55" fmla="*/ 76 h 173"/>
                  <a:gd name="T56" fmla="*/ 9 w 151"/>
                  <a:gd name="T57" fmla="*/ 77 h 173"/>
                  <a:gd name="T58" fmla="*/ 7 w 151"/>
                  <a:gd name="T59" fmla="*/ 82 h 173"/>
                  <a:gd name="T60" fmla="*/ 15 w 151"/>
                  <a:gd name="T61" fmla="*/ 66 h 173"/>
                  <a:gd name="T62" fmla="*/ 2 w 151"/>
                  <a:gd name="T63" fmla="*/ 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73">
                    <a:moveTo>
                      <a:pt x="2" y="56"/>
                    </a:moveTo>
                    <a:cubicBezTo>
                      <a:pt x="6" y="52"/>
                      <a:pt x="11" y="55"/>
                      <a:pt x="16" y="53"/>
                    </a:cubicBezTo>
                    <a:cubicBezTo>
                      <a:pt x="20" y="50"/>
                      <a:pt x="19" y="43"/>
                      <a:pt x="24" y="41"/>
                    </a:cubicBezTo>
                    <a:cubicBezTo>
                      <a:pt x="33" y="39"/>
                      <a:pt x="38" y="22"/>
                      <a:pt x="41" y="15"/>
                    </a:cubicBezTo>
                    <a:cubicBezTo>
                      <a:pt x="45" y="3"/>
                      <a:pt x="58" y="12"/>
                      <a:pt x="68" y="5"/>
                    </a:cubicBezTo>
                    <a:cubicBezTo>
                      <a:pt x="76" y="0"/>
                      <a:pt x="98" y="0"/>
                      <a:pt x="106" y="6"/>
                    </a:cubicBezTo>
                    <a:cubicBezTo>
                      <a:pt x="113" y="11"/>
                      <a:pt x="117" y="21"/>
                      <a:pt x="122" y="29"/>
                    </a:cubicBezTo>
                    <a:cubicBezTo>
                      <a:pt x="124" y="33"/>
                      <a:pt x="127" y="37"/>
                      <a:pt x="129" y="41"/>
                    </a:cubicBezTo>
                    <a:cubicBezTo>
                      <a:pt x="130" y="45"/>
                      <a:pt x="127" y="49"/>
                      <a:pt x="129" y="51"/>
                    </a:cubicBezTo>
                    <a:cubicBezTo>
                      <a:pt x="132" y="54"/>
                      <a:pt x="135" y="53"/>
                      <a:pt x="135" y="58"/>
                    </a:cubicBezTo>
                    <a:cubicBezTo>
                      <a:pt x="135" y="62"/>
                      <a:pt x="134" y="69"/>
                      <a:pt x="137" y="72"/>
                    </a:cubicBezTo>
                    <a:cubicBezTo>
                      <a:pt x="141" y="76"/>
                      <a:pt x="127" y="90"/>
                      <a:pt x="128" y="98"/>
                    </a:cubicBezTo>
                    <a:cubicBezTo>
                      <a:pt x="129" y="95"/>
                      <a:pt x="139" y="90"/>
                      <a:pt x="142" y="89"/>
                    </a:cubicBezTo>
                    <a:cubicBezTo>
                      <a:pt x="151" y="83"/>
                      <a:pt x="150" y="91"/>
                      <a:pt x="147" y="98"/>
                    </a:cubicBezTo>
                    <a:cubicBezTo>
                      <a:pt x="145" y="106"/>
                      <a:pt x="133" y="104"/>
                      <a:pt x="132" y="115"/>
                    </a:cubicBezTo>
                    <a:cubicBezTo>
                      <a:pt x="131" y="127"/>
                      <a:pt x="130" y="126"/>
                      <a:pt x="124" y="133"/>
                    </a:cubicBezTo>
                    <a:cubicBezTo>
                      <a:pt x="119" y="138"/>
                      <a:pt x="114" y="143"/>
                      <a:pt x="107" y="148"/>
                    </a:cubicBezTo>
                    <a:cubicBezTo>
                      <a:pt x="98" y="155"/>
                      <a:pt x="93" y="173"/>
                      <a:pt x="89" y="172"/>
                    </a:cubicBezTo>
                    <a:cubicBezTo>
                      <a:pt x="85" y="170"/>
                      <a:pt x="47" y="150"/>
                      <a:pt x="41" y="145"/>
                    </a:cubicBezTo>
                    <a:cubicBezTo>
                      <a:pt x="52" y="148"/>
                      <a:pt x="44" y="144"/>
                      <a:pt x="41" y="142"/>
                    </a:cubicBezTo>
                    <a:cubicBezTo>
                      <a:pt x="45" y="139"/>
                      <a:pt x="51" y="139"/>
                      <a:pt x="55" y="135"/>
                    </a:cubicBezTo>
                    <a:cubicBezTo>
                      <a:pt x="47" y="136"/>
                      <a:pt x="34" y="137"/>
                      <a:pt x="41" y="125"/>
                    </a:cubicBezTo>
                    <a:cubicBezTo>
                      <a:pt x="36" y="138"/>
                      <a:pt x="29" y="123"/>
                      <a:pt x="24" y="124"/>
                    </a:cubicBezTo>
                    <a:cubicBezTo>
                      <a:pt x="21" y="124"/>
                      <a:pt x="18" y="102"/>
                      <a:pt x="18" y="99"/>
                    </a:cubicBezTo>
                    <a:cubicBezTo>
                      <a:pt x="11" y="101"/>
                      <a:pt x="0" y="95"/>
                      <a:pt x="5" y="86"/>
                    </a:cubicBezTo>
                    <a:cubicBezTo>
                      <a:pt x="8" y="88"/>
                      <a:pt x="11" y="90"/>
                      <a:pt x="14" y="92"/>
                    </a:cubicBezTo>
                    <a:cubicBezTo>
                      <a:pt x="6" y="88"/>
                      <a:pt x="18" y="81"/>
                      <a:pt x="23" y="82"/>
                    </a:cubicBezTo>
                    <a:cubicBezTo>
                      <a:pt x="21" y="79"/>
                      <a:pt x="22" y="79"/>
                      <a:pt x="22" y="76"/>
                    </a:cubicBezTo>
                    <a:cubicBezTo>
                      <a:pt x="18" y="84"/>
                      <a:pt x="14" y="80"/>
                      <a:pt x="9" y="77"/>
                    </a:cubicBezTo>
                    <a:cubicBezTo>
                      <a:pt x="8" y="78"/>
                      <a:pt x="8" y="80"/>
                      <a:pt x="7" y="82"/>
                    </a:cubicBezTo>
                    <a:cubicBezTo>
                      <a:pt x="1" y="72"/>
                      <a:pt x="6" y="68"/>
                      <a:pt x="15" y="66"/>
                    </a:cubicBezTo>
                    <a:cubicBezTo>
                      <a:pt x="11" y="61"/>
                      <a:pt x="5" y="62"/>
                      <a:pt x="2" y="56"/>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29"/>
              <p:cNvSpPr>
                <a:spLocks/>
              </p:cNvSpPr>
              <p:nvPr/>
            </p:nvSpPr>
            <p:spPr bwMode="auto">
              <a:xfrm>
                <a:off x="664" y="1713"/>
                <a:ext cx="146" cy="167"/>
              </a:xfrm>
              <a:custGeom>
                <a:avLst/>
                <a:gdLst>
                  <a:gd name="T0" fmla="*/ 2 w 151"/>
                  <a:gd name="T1" fmla="*/ 56 h 173"/>
                  <a:gd name="T2" fmla="*/ 16 w 151"/>
                  <a:gd name="T3" fmla="*/ 53 h 173"/>
                  <a:gd name="T4" fmla="*/ 24 w 151"/>
                  <a:gd name="T5" fmla="*/ 41 h 173"/>
                  <a:gd name="T6" fmla="*/ 41 w 151"/>
                  <a:gd name="T7" fmla="*/ 15 h 173"/>
                  <a:gd name="T8" fmla="*/ 68 w 151"/>
                  <a:gd name="T9" fmla="*/ 5 h 173"/>
                  <a:gd name="T10" fmla="*/ 106 w 151"/>
                  <a:gd name="T11" fmla="*/ 6 h 173"/>
                  <a:gd name="T12" fmla="*/ 122 w 151"/>
                  <a:gd name="T13" fmla="*/ 29 h 173"/>
                  <a:gd name="T14" fmla="*/ 129 w 151"/>
                  <a:gd name="T15" fmla="*/ 41 h 173"/>
                  <a:gd name="T16" fmla="*/ 129 w 151"/>
                  <a:gd name="T17" fmla="*/ 51 h 173"/>
                  <a:gd name="T18" fmla="*/ 135 w 151"/>
                  <a:gd name="T19" fmla="*/ 58 h 173"/>
                  <a:gd name="T20" fmla="*/ 137 w 151"/>
                  <a:gd name="T21" fmla="*/ 72 h 173"/>
                  <a:gd name="T22" fmla="*/ 128 w 151"/>
                  <a:gd name="T23" fmla="*/ 98 h 173"/>
                  <a:gd name="T24" fmla="*/ 142 w 151"/>
                  <a:gd name="T25" fmla="*/ 89 h 173"/>
                  <a:gd name="T26" fmla="*/ 147 w 151"/>
                  <a:gd name="T27" fmla="*/ 98 h 173"/>
                  <a:gd name="T28" fmla="*/ 132 w 151"/>
                  <a:gd name="T29" fmla="*/ 115 h 173"/>
                  <a:gd name="T30" fmla="*/ 124 w 151"/>
                  <a:gd name="T31" fmla="*/ 133 h 173"/>
                  <a:gd name="T32" fmla="*/ 107 w 151"/>
                  <a:gd name="T33" fmla="*/ 148 h 173"/>
                  <a:gd name="T34" fmla="*/ 89 w 151"/>
                  <a:gd name="T35" fmla="*/ 172 h 173"/>
                  <a:gd name="T36" fmla="*/ 41 w 151"/>
                  <a:gd name="T37" fmla="*/ 145 h 173"/>
                  <a:gd name="T38" fmla="*/ 41 w 151"/>
                  <a:gd name="T39" fmla="*/ 142 h 173"/>
                  <a:gd name="T40" fmla="*/ 55 w 151"/>
                  <a:gd name="T41" fmla="*/ 135 h 173"/>
                  <a:gd name="T42" fmla="*/ 41 w 151"/>
                  <a:gd name="T43" fmla="*/ 125 h 173"/>
                  <a:gd name="T44" fmla="*/ 24 w 151"/>
                  <a:gd name="T45" fmla="*/ 124 h 173"/>
                  <a:gd name="T46" fmla="*/ 18 w 151"/>
                  <a:gd name="T47" fmla="*/ 99 h 173"/>
                  <a:gd name="T48" fmla="*/ 5 w 151"/>
                  <a:gd name="T49" fmla="*/ 86 h 173"/>
                  <a:gd name="T50" fmla="*/ 14 w 151"/>
                  <a:gd name="T51" fmla="*/ 92 h 173"/>
                  <a:gd name="T52" fmla="*/ 23 w 151"/>
                  <a:gd name="T53" fmla="*/ 82 h 173"/>
                  <a:gd name="T54" fmla="*/ 22 w 151"/>
                  <a:gd name="T55" fmla="*/ 76 h 173"/>
                  <a:gd name="T56" fmla="*/ 9 w 151"/>
                  <a:gd name="T57" fmla="*/ 77 h 173"/>
                  <a:gd name="T58" fmla="*/ 7 w 151"/>
                  <a:gd name="T59" fmla="*/ 82 h 173"/>
                  <a:gd name="T60" fmla="*/ 15 w 151"/>
                  <a:gd name="T61" fmla="*/ 66 h 173"/>
                  <a:gd name="T62" fmla="*/ 2 w 151"/>
                  <a:gd name="T63" fmla="*/ 5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73">
                    <a:moveTo>
                      <a:pt x="2" y="56"/>
                    </a:moveTo>
                    <a:cubicBezTo>
                      <a:pt x="6" y="52"/>
                      <a:pt x="11" y="55"/>
                      <a:pt x="16" y="53"/>
                    </a:cubicBezTo>
                    <a:cubicBezTo>
                      <a:pt x="20" y="50"/>
                      <a:pt x="19" y="43"/>
                      <a:pt x="24" y="41"/>
                    </a:cubicBezTo>
                    <a:cubicBezTo>
                      <a:pt x="33" y="39"/>
                      <a:pt x="38" y="22"/>
                      <a:pt x="41" y="15"/>
                    </a:cubicBezTo>
                    <a:cubicBezTo>
                      <a:pt x="45" y="3"/>
                      <a:pt x="58" y="12"/>
                      <a:pt x="68" y="5"/>
                    </a:cubicBezTo>
                    <a:cubicBezTo>
                      <a:pt x="76" y="0"/>
                      <a:pt x="98" y="0"/>
                      <a:pt x="106" y="6"/>
                    </a:cubicBezTo>
                    <a:cubicBezTo>
                      <a:pt x="113" y="11"/>
                      <a:pt x="117" y="21"/>
                      <a:pt x="122" y="29"/>
                    </a:cubicBezTo>
                    <a:cubicBezTo>
                      <a:pt x="124" y="33"/>
                      <a:pt x="127" y="37"/>
                      <a:pt x="129" y="41"/>
                    </a:cubicBezTo>
                    <a:cubicBezTo>
                      <a:pt x="130" y="45"/>
                      <a:pt x="127" y="49"/>
                      <a:pt x="129" y="51"/>
                    </a:cubicBezTo>
                    <a:cubicBezTo>
                      <a:pt x="132" y="54"/>
                      <a:pt x="135" y="53"/>
                      <a:pt x="135" y="58"/>
                    </a:cubicBezTo>
                    <a:cubicBezTo>
                      <a:pt x="135" y="62"/>
                      <a:pt x="134" y="69"/>
                      <a:pt x="137" y="72"/>
                    </a:cubicBezTo>
                    <a:cubicBezTo>
                      <a:pt x="141" y="76"/>
                      <a:pt x="127" y="90"/>
                      <a:pt x="128" y="98"/>
                    </a:cubicBezTo>
                    <a:cubicBezTo>
                      <a:pt x="129" y="95"/>
                      <a:pt x="139" y="90"/>
                      <a:pt x="142" y="89"/>
                    </a:cubicBezTo>
                    <a:cubicBezTo>
                      <a:pt x="151" y="83"/>
                      <a:pt x="150" y="91"/>
                      <a:pt x="147" y="98"/>
                    </a:cubicBezTo>
                    <a:cubicBezTo>
                      <a:pt x="145" y="106"/>
                      <a:pt x="133" y="104"/>
                      <a:pt x="132" y="115"/>
                    </a:cubicBezTo>
                    <a:cubicBezTo>
                      <a:pt x="131" y="127"/>
                      <a:pt x="130" y="126"/>
                      <a:pt x="124" y="133"/>
                    </a:cubicBezTo>
                    <a:cubicBezTo>
                      <a:pt x="119" y="138"/>
                      <a:pt x="114" y="143"/>
                      <a:pt x="107" y="148"/>
                    </a:cubicBezTo>
                    <a:cubicBezTo>
                      <a:pt x="98" y="155"/>
                      <a:pt x="93" y="173"/>
                      <a:pt x="89" y="172"/>
                    </a:cubicBezTo>
                    <a:cubicBezTo>
                      <a:pt x="85" y="170"/>
                      <a:pt x="47" y="150"/>
                      <a:pt x="41" y="145"/>
                    </a:cubicBezTo>
                    <a:cubicBezTo>
                      <a:pt x="52" y="148"/>
                      <a:pt x="44" y="144"/>
                      <a:pt x="41" y="142"/>
                    </a:cubicBezTo>
                    <a:cubicBezTo>
                      <a:pt x="45" y="139"/>
                      <a:pt x="51" y="139"/>
                      <a:pt x="55" y="135"/>
                    </a:cubicBezTo>
                    <a:cubicBezTo>
                      <a:pt x="47" y="136"/>
                      <a:pt x="34" y="137"/>
                      <a:pt x="41" y="125"/>
                    </a:cubicBezTo>
                    <a:cubicBezTo>
                      <a:pt x="36" y="138"/>
                      <a:pt x="29" y="123"/>
                      <a:pt x="24" y="124"/>
                    </a:cubicBezTo>
                    <a:cubicBezTo>
                      <a:pt x="21" y="124"/>
                      <a:pt x="18" y="102"/>
                      <a:pt x="18" y="99"/>
                    </a:cubicBezTo>
                    <a:cubicBezTo>
                      <a:pt x="11" y="101"/>
                      <a:pt x="0" y="95"/>
                      <a:pt x="5" y="86"/>
                    </a:cubicBezTo>
                    <a:cubicBezTo>
                      <a:pt x="8" y="88"/>
                      <a:pt x="11" y="90"/>
                      <a:pt x="14" y="92"/>
                    </a:cubicBezTo>
                    <a:cubicBezTo>
                      <a:pt x="6" y="88"/>
                      <a:pt x="18" y="81"/>
                      <a:pt x="23" y="82"/>
                    </a:cubicBezTo>
                    <a:cubicBezTo>
                      <a:pt x="21" y="79"/>
                      <a:pt x="22" y="79"/>
                      <a:pt x="22" y="76"/>
                    </a:cubicBezTo>
                    <a:cubicBezTo>
                      <a:pt x="18" y="84"/>
                      <a:pt x="14" y="80"/>
                      <a:pt x="9" y="77"/>
                    </a:cubicBezTo>
                    <a:cubicBezTo>
                      <a:pt x="8" y="78"/>
                      <a:pt x="8" y="80"/>
                      <a:pt x="7" y="82"/>
                    </a:cubicBezTo>
                    <a:cubicBezTo>
                      <a:pt x="1" y="72"/>
                      <a:pt x="6" y="68"/>
                      <a:pt x="15" y="66"/>
                    </a:cubicBezTo>
                    <a:cubicBezTo>
                      <a:pt x="11" y="61"/>
                      <a:pt x="5" y="62"/>
                      <a:pt x="2" y="56"/>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7" name="Freeform 30"/>
              <p:cNvSpPr>
                <a:spLocks/>
              </p:cNvSpPr>
              <p:nvPr/>
            </p:nvSpPr>
            <p:spPr bwMode="auto">
              <a:xfrm>
                <a:off x="722" y="913"/>
                <a:ext cx="777" cy="796"/>
              </a:xfrm>
              <a:custGeom>
                <a:avLst/>
                <a:gdLst>
                  <a:gd name="T0" fmla="*/ 19 w 802"/>
                  <a:gd name="T1" fmla="*/ 558 h 821"/>
                  <a:gd name="T2" fmla="*/ 65 w 802"/>
                  <a:gd name="T3" fmla="*/ 546 h 821"/>
                  <a:gd name="T4" fmla="*/ 138 w 802"/>
                  <a:gd name="T5" fmla="*/ 516 h 821"/>
                  <a:gd name="T6" fmla="*/ 288 w 802"/>
                  <a:gd name="T7" fmla="*/ 524 h 821"/>
                  <a:gd name="T8" fmla="*/ 331 w 802"/>
                  <a:gd name="T9" fmla="*/ 504 h 821"/>
                  <a:gd name="T10" fmla="*/ 321 w 802"/>
                  <a:gd name="T11" fmla="*/ 447 h 821"/>
                  <a:gd name="T12" fmla="*/ 372 w 802"/>
                  <a:gd name="T13" fmla="*/ 0 h 821"/>
                  <a:gd name="T14" fmla="*/ 651 w 802"/>
                  <a:gd name="T15" fmla="*/ 225 h 821"/>
                  <a:gd name="T16" fmla="*/ 670 w 802"/>
                  <a:gd name="T17" fmla="*/ 242 h 821"/>
                  <a:gd name="T18" fmla="*/ 694 w 802"/>
                  <a:gd name="T19" fmla="*/ 263 h 821"/>
                  <a:gd name="T20" fmla="*/ 716 w 802"/>
                  <a:gd name="T21" fmla="*/ 275 h 821"/>
                  <a:gd name="T22" fmla="*/ 749 w 802"/>
                  <a:gd name="T23" fmla="*/ 311 h 821"/>
                  <a:gd name="T24" fmla="*/ 798 w 802"/>
                  <a:gd name="T25" fmla="*/ 322 h 821"/>
                  <a:gd name="T26" fmla="*/ 794 w 802"/>
                  <a:gd name="T27" fmla="*/ 471 h 821"/>
                  <a:gd name="T28" fmla="*/ 780 w 802"/>
                  <a:gd name="T29" fmla="*/ 510 h 821"/>
                  <a:gd name="T30" fmla="*/ 756 w 802"/>
                  <a:gd name="T31" fmla="*/ 531 h 821"/>
                  <a:gd name="T32" fmla="*/ 675 w 802"/>
                  <a:gd name="T33" fmla="*/ 535 h 821"/>
                  <a:gd name="T34" fmla="*/ 623 w 802"/>
                  <a:gd name="T35" fmla="*/ 554 h 821"/>
                  <a:gd name="T36" fmla="*/ 602 w 802"/>
                  <a:gd name="T37" fmla="*/ 556 h 821"/>
                  <a:gd name="T38" fmla="*/ 571 w 802"/>
                  <a:gd name="T39" fmla="*/ 551 h 821"/>
                  <a:gd name="T40" fmla="*/ 523 w 802"/>
                  <a:gd name="T41" fmla="*/ 571 h 821"/>
                  <a:gd name="T42" fmla="*/ 485 w 802"/>
                  <a:gd name="T43" fmla="*/ 597 h 821"/>
                  <a:gd name="T44" fmla="*/ 453 w 802"/>
                  <a:gd name="T45" fmla="*/ 614 h 821"/>
                  <a:gd name="T46" fmla="*/ 432 w 802"/>
                  <a:gd name="T47" fmla="*/ 623 h 821"/>
                  <a:gd name="T48" fmla="*/ 424 w 802"/>
                  <a:gd name="T49" fmla="*/ 653 h 821"/>
                  <a:gd name="T50" fmla="*/ 383 w 802"/>
                  <a:gd name="T51" fmla="*/ 660 h 821"/>
                  <a:gd name="T52" fmla="*/ 374 w 802"/>
                  <a:gd name="T53" fmla="*/ 681 h 821"/>
                  <a:gd name="T54" fmla="*/ 345 w 802"/>
                  <a:gd name="T55" fmla="*/ 719 h 821"/>
                  <a:gd name="T56" fmla="*/ 335 w 802"/>
                  <a:gd name="T57" fmla="*/ 739 h 821"/>
                  <a:gd name="T58" fmla="*/ 325 w 802"/>
                  <a:gd name="T59" fmla="*/ 770 h 821"/>
                  <a:gd name="T60" fmla="*/ 307 w 802"/>
                  <a:gd name="T61" fmla="*/ 805 h 821"/>
                  <a:gd name="T62" fmla="*/ 286 w 802"/>
                  <a:gd name="T63" fmla="*/ 787 h 821"/>
                  <a:gd name="T64" fmla="*/ 266 w 802"/>
                  <a:gd name="T65" fmla="*/ 791 h 821"/>
                  <a:gd name="T66" fmla="*/ 251 w 802"/>
                  <a:gd name="T67" fmla="*/ 818 h 821"/>
                  <a:gd name="T68" fmla="*/ 215 w 802"/>
                  <a:gd name="T69" fmla="*/ 806 h 821"/>
                  <a:gd name="T70" fmla="*/ 187 w 802"/>
                  <a:gd name="T71" fmla="*/ 794 h 821"/>
                  <a:gd name="T72" fmla="*/ 168 w 802"/>
                  <a:gd name="T73" fmla="*/ 775 h 821"/>
                  <a:gd name="T74" fmla="*/ 167 w 802"/>
                  <a:gd name="T75" fmla="*/ 736 h 821"/>
                  <a:gd name="T76" fmla="*/ 157 w 802"/>
                  <a:gd name="T77" fmla="*/ 710 h 821"/>
                  <a:gd name="T78" fmla="*/ 137 w 802"/>
                  <a:gd name="T79" fmla="*/ 690 h 821"/>
                  <a:gd name="T80" fmla="*/ 118 w 802"/>
                  <a:gd name="T81" fmla="*/ 715 h 821"/>
                  <a:gd name="T82" fmla="*/ 81 w 802"/>
                  <a:gd name="T83" fmla="*/ 713 h 821"/>
                  <a:gd name="T84" fmla="*/ 34 w 802"/>
                  <a:gd name="T85" fmla="*/ 709 h 821"/>
                  <a:gd name="T86" fmla="*/ 38 w 802"/>
                  <a:gd name="T87" fmla="*/ 668 h 821"/>
                  <a:gd name="T88" fmla="*/ 8 w 802"/>
                  <a:gd name="T89" fmla="*/ 627 h 821"/>
                  <a:gd name="T90" fmla="*/ 5 w 802"/>
                  <a:gd name="T91" fmla="*/ 588 h 821"/>
                  <a:gd name="T92" fmla="*/ 0 w 802"/>
                  <a:gd name="T93" fmla="*/ 56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821">
                    <a:moveTo>
                      <a:pt x="0" y="565"/>
                    </a:moveTo>
                    <a:cubicBezTo>
                      <a:pt x="8" y="563"/>
                      <a:pt x="12" y="567"/>
                      <a:pt x="19" y="558"/>
                    </a:cubicBezTo>
                    <a:cubicBezTo>
                      <a:pt x="25" y="551"/>
                      <a:pt x="23" y="534"/>
                      <a:pt x="25" y="525"/>
                    </a:cubicBezTo>
                    <a:cubicBezTo>
                      <a:pt x="32" y="503"/>
                      <a:pt x="62" y="539"/>
                      <a:pt x="65" y="546"/>
                    </a:cubicBezTo>
                    <a:cubicBezTo>
                      <a:pt x="71" y="530"/>
                      <a:pt x="80" y="521"/>
                      <a:pt x="98" y="529"/>
                    </a:cubicBezTo>
                    <a:cubicBezTo>
                      <a:pt x="110" y="534"/>
                      <a:pt x="135" y="533"/>
                      <a:pt x="138" y="516"/>
                    </a:cubicBezTo>
                    <a:cubicBezTo>
                      <a:pt x="145" y="533"/>
                      <a:pt x="178" y="525"/>
                      <a:pt x="191" y="524"/>
                    </a:cubicBezTo>
                    <a:cubicBezTo>
                      <a:pt x="223" y="522"/>
                      <a:pt x="256" y="524"/>
                      <a:pt x="288" y="524"/>
                    </a:cubicBezTo>
                    <a:cubicBezTo>
                      <a:pt x="299" y="524"/>
                      <a:pt x="313" y="522"/>
                      <a:pt x="324" y="524"/>
                    </a:cubicBezTo>
                    <a:cubicBezTo>
                      <a:pt x="332" y="524"/>
                      <a:pt x="330" y="511"/>
                      <a:pt x="331" y="504"/>
                    </a:cubicBezTo>
                    <a:cubicBezTo>
                      <a:pt x="332" y="496"/>
                      <a:pt x="339" y="481"/>
                      <a:pt x="331" y="475"/>
                    </a:cubicBezTo>
                    <a:cubicBezTo>
                      <a:pt x="317" y="466"/>
                      <a:pt x="321" y="458"/>
                      <a:pt x="321" y="447"/>
                    </a:cubicBezTo>
                    <a:cubicBezTo>
                      <a:pt x="287" y="0"/>
                      <a:pt x="287" y="0"/>
                      <a:pt x="287" y="0"/>
                    </a:cubicBezTo>
                    <a:cubicBezTo>
                      <a:pt x="372" y="0"/>
                      <a:pt x="372" y="0"/>
                      <a:pt x="372" y="0"/>
                    </a:cubicBezTo>
                    <a:cubicBezTo>
                      <a:pt x="459" y="65"/>
                      <a:pt x="541" y="130"/>
                      <a:pt x="624" y="195"/>
                    </a:cubicBezTo>
                    <a:cubicBezTo>
                      <a:pt x="634" y="203"/>
                      <a:pt x="652" y="210"/>
                      <a:pt x="651" y="225"/>
                    </a:cubicBezTo>
                    <a:cubicBezTo>
                      <a:pt x="650" y="229"/>
                      <a:pt x="650" y="234"/>
                      <a:pt x="658" y="237"/>
                    </a:cubicBezTo>
                    <a:cubicBezTo>
                      <a:pt x="662" y="239"/>
                      <a:pt x="667" y="240"/>
                      <a:pt x="670" y="242"/>
                    </a:cubicBezTo>
                    <a:cubicBezTo>
                      <a:pt x="676" y="246"/>
                      <a:pt x="675" y="253"/>
                      <a:pt x="680" y="257"/>
                    </a:cubicBezTo>
                    <a:cubicBezTo>
                      <a:pt x="684" y="262"/>
                      <a:pt x="689" y="262"/>
                      <a:pt x="694" y="263"/>
                    </a:cubicBezTo>
                    <a:cubicBezTo>
                      <a:pt x="698" y="264"/>
                      <a:pt x="695" y="260"/>
                      <a:pt x="703" y="263"/>
                    </a:cubicBezTo>
                    <a:cubicBezTo>
                      <a:pt x="708" y="266"/>
                      <a:pt x="710" y="273"/>
                      <a:pt x="716" y="275"/>
                    </a:cubicBezTo>
                    <a:cubicBezTo>
                      <a:pt x="726" y="278"/>
                      <a:pt x="738" y="278"/>
                      <a:pt x="747" y="284"/>
                    </a:cubicBezTo>
                    <a:cubicBezTo>
                      <a:pt x="753" y="287"/>
                      <a:pt x="752" y="305"/>
                      <a:pt x="749" y="311"/>
                    </a:cubicBezTo>
                    <a:cubicBezTo>
                      <a:pt x="745" y="320"/>
                      <a:pt x="740" y="328"/>
                      <a:pt x="753" y="330"/>
                    </a:cubicBezTo>
                    <a:cubicBezTo>
                      <a:pt x="768" y="332"/>
                      <a:pt x="784" y="324"/>
                      <a:pt x="798" y="322"/>
                    </a:cubicBezTo>
                    <a:cubicBezTo>
                      <a:pt x="796" y="362"/>
                      <a:pt x="802" y="403"/>
                      <a:pt x="797" y="442"/>
                    </a:cubicBezTo>
                    <a:cubicBezTo>
                      <a:pt x="796" y="446"/>
                      <a:pt x="798" y="450"/>
                      <a:pt x="794" y="471"/>
                    </a:cubicBezTo>
                    <a:cubicBezTo>
                      <a:pt x="793" y="478"/>
                      <a:pt x="796" y="469"/>
                      <a:pt x="786" y="489"/>
                    </a:cubicBezTo>
                    <a:cubicBezTo>
                      <a:pt x="783" y="496"/>
                      <a:pt x="783" y="503"/>
                      <a:pt x="780" y="510"/>
                    </a:cubicBezTo>
                    <a:cubicBezTo>
                      <a:pt x="778" y="516"/>
                      <a:pt x="772" y="518"/>
                      <a:pt x="767" y="522"/>
                    </a:cubicBezTo>
                    <a:cubicBezTo>
                      <a:pt x="761" y="526"/>
                      <a:pt x="765" y="532"/>
                      <a:pt x="756" y="531"/>
                    </a:cubicBezTo>
                    <a:cubicBezTo>
                      <a:pt x="754" y="531"/>
                      <a:pt x="738" y="526"/>
                      <a:pt x="737" y="529"/>
                    </a:cubicBezTo>
                    <a:cubicBezTo>
                      <a:pt x="735" y="537"/>
                      <a:pt x="683" y="534"/>
                      <a:pt x="675" y="535"/>
                    </a:cubicBezTo>
                    <a:cubicBezTo>
                      <a:pt x="655" y="536"/>
                      <a:pt x="656" y="534"/>
                      <a:pt x="642" y="549"/>
                    </a:cubicBezTo>
                    <a:cubicBezTo>
                      <a:pt x="638" y="554"/>
                      <a:pt x="629" y="555"/>
                      <a:pt x="623" y="554"/>
                    </a:cubicBezTo>
                    <a:cubicBezTo>
                      <a:pt x="620" y="553"/>
                      <a:pt x="612" y="553"/>
                      <a:pt x="608" y="553"/>
                    </a:cubicBezTo>
                    <a:cubicBezTo>
                      <a:pt x="602" y="553"/>
                      <a:pt x="602" y="548"/>
                      <a:pt x="602" y="556"/>
                    </a:cubicBezTo>
                    <a:cubicBezTo>
                      <a:pt x="598" y="555"/>
                      <a:pt x="593" y="552"/>
                      <a:pt x="589" y="551"/>
                    </a:cubicBezTo>
                    <a:cubicBezTo>
                      <a:pt x="578" y="546"/>
                      <a:pt x="575" y="554"/>
                      <a:pt x="571" y="551"/>
                    </a:cubicBezTo>
                    <a:cubicBezTo>
                      <a:pt x="567" y="548"/>
                      <a:pt x="560" y="544"/>
                      <a:pt x="551" y="552"/>
                    </a:cubicBezTo>
                    <a:cubicBezTo>
                      <a:pt x="542" y="560"/>
                      <a:pt x="528" y="567"/>
                      <a:pt x="523" y="571"/>
                    </a:cubicBezTo>
                    <a:cubicBezTo>
                      <a:pt x="514" y="577"/>
                      <a:pt x="507" y="581"/>
                      <a:pt x="498" y="584"/>
                    </a:cubicBezTo>
                    <a:cubicBezTo>
                      <a:pt x="490" y="586"/>
                      <a:pt x="497" y="602"/>
                      <a:pt x="485" y="597"/>
                    </a:cubicBezTo>
                    <a:cubicBezTo>
                      <a:pt x="479" y="594"/>
                      <a:pt x="472" y="590"/>
                      <a:pt x="465" y="595"/>
                    </a:cubicBezTo>
                    <a:cubicBezTo>
                      <a:pt x="459" y="599"/>
                      <a:pt x="455" y="607"/>
                      <a:pt x="453" y="614"/>
                    </a:cubicBezTo>
                    <a:cubicBezTo>
                      <a:pt x="452" y="618"/>
                      <a:pt x="450" y="624"/>
                      <a:pt x="448" y="628"/>
                    </a:cubicBezTo>
                    <a:cubicBezTo>
                      <a:pt x="447" y="627"/>
                      <a:pt x="436" y="624"/>
                      <a:pt x="432" y="623"/>
                    </a:cubicBezTo>
                    <a:cubicBezTo>
                      <a:pt x="436" y="630"/>
                      <a:pt x="432" y="639"/>
                      <a:pt x="433" y="646"/>
                    </a:cubicBezTo>
                    <a:cubicBezTo>
                      <a:pt x="427" y="646"/>
                      <a:pt x="422" y="645"/>
                      <a:pt x="424" y="653"/>
                    </a:cubicBezTo>
                    <a:cubicBezTo>
                      <a:pt x="417" y="652"/>
                      <a:pt x="398" y="642"/>
                      <a:pt x="398" y="634"/>
                    </a:cubicBezTo>
                    <a:cubicBezTo>
                      <a:pt x="386" y="663"/>
                      <a:pt x="377" y="650"/>
                      <a:pt x="383" y="660"/>
                    </a:cubicBezTo>
                    <a:cubicBezTo>
                      <a:pt x="387" y="666"/>
                      <a:pt x="387" y="670"/>
                      <a:pt x="386" y="675"/>
                    </a:cubicBezTo>
                    <a:cubicBezTo>
                      <a:pt x="385" y="677"/>
                      <a:pt x="371" y="674"/>
                      <a:pt x="374" y="681"/>
                    </a:cubicBezTo>
                    <a:cubicBezTo>
                      <a:pt x="381" y="692"/>
                      <a:pt x="378" y="704"/>
                      <a:pt x="365" y="714"/>
                    </a:cubicBezTo>
                    <a:cubicBezTo>
                      <a:pt x="359" y="719"/>
                      <a:pt x="352" y="717"/>
                      <a:pt x="345" y="719"/>
                    </a:cubicBezTo>
                    <a:cubicBezTo>
                      <a:pt x="339" y="720"/>
                      <a:pt x="335" y="727"/>
                      <a:pt x="328" y="727"/>
                    </a:cubicBezTo>
                    <a:cubicBezTo>
                      <a:pt x="340" y="730"/>
                      <a:pt x="331" y="737"/>
                      <a:pt x="335" y="739"/>
                    </a:cubicBezTo>
                    <a:cubicBezTo>
                      <a:pt x="342" y="743"/>
                      <a:pt x="336" y="759"/>
                      <a:pt x="332" y="766"/>
                    </a:cubicBezTo>
                    <a:cubicBezTo>
                      <a:pt x="331" y="767"/>
                      <a:pt x="324" y="768"/>
                      <a:pt x="325" y="770"/>
                    </a:cubicBezTo>
                    <a:cubicBezTo>
                      <a:pt x="327" y="780"/>
                      <a:pt x="328" y="792"/>
                      <a:pt x="321" y="801"/>
                    </a:cubicBezTo>
                    <a:cubicBezTo>
                      <a:pt x="319" y="804"/>
                      <a:pt x="311" y="804"/>
                      <a:pt x="307" y="805"/>
                    </a:cubicBezTo>
                    <a:cubicBezTo>
                      <a:pt x="299" y="807"/>
                      <a:pt x="303" y="818"/>
                      <a:pt x="293" y="817"/>
                    </a:cubicBezTo>
                    <a:cubicBezTo>
                      <a:pt x="282" y="816"/>
                      <a:pt x="290" y="794"/>
                      <a:pt x="286" y="787"/>
                    </a:cubicBezTo>
                    <a:cubicBezTo>
                      <a:pt x="282" y="789"/>
                      <a:pt x="281" y="796"/>
                      <a:pt x="277" y="797"/>
                    </a:cubicBezTo>
                    <a:cubicBezTo>
                      <a:pt x="272" y="799"/>
                      <a:pt x="269" y="793"/>
                      <a:pt x="266" y="791"/>
                    </a:cubicBezTo>
                    <a:cubicBezTo>
                      <a:pt x="266" y="796"/>
                      <a:pt x="269" y="809"/>
                      <a:pt x="261" y="809"/>
                    </a:cubicBezTo>
                    <a:cubicBezTo>
                      <a:pt x="255" y="809"/>
                      <a:pt x="247" y="810"/>
                      <a:pt x="251" y="818"/>
                    </a:cubicBezTo>
                    <a:cubicBezTo>
                      <a:pt x="244" y="821"/>
                      <a:pt x="226" y="812"/>
                      <a:pt x="227" y="803"/>
                    </a:cubicBezTo>
                    <a:cubicBezTo>
                      <a:pt x="223" y="805"/>
                      <a:pt x="217" y="803"/>
                      <a:pt x="215" y="806"/>
                    </a:cubicBezTo>
                    <a:cubicBezTo>
                      <a:pt x="210" y="811"/>
                      <a:pt x="211" y="818"/>
                      <a:pt x="202" y="819"/>
                    </a:cubicBezTo>
                    <a:cubicBezTo>
                      <a:pt x="208" y="806"/>
                      <a:pt x="187" y="805"/>
                      <a:pt x="187" y="794"/>
                    </a:cubicBezTo>
                    <a:cubicBezTo>
                      <a:pt x="187" y="788"/>
                      <a:pt x="188" y="780"/>
                      <a:pt x="187" y="774"/>
                    </a:cubicBezTo>
                    <a:cubicBezTo>
                      <a:pt x="185" y="764"/>
                      <a:pt x="173" y="775"/>
                      <a:pt x="168" y="775"/>
                    </a:cubicBezTo>
                    <a:cubicBezTo>
                      <a:pt x="170" y="769"/>
                      <a:pt x="175" y="753"/>
                      <a:pt x="184" y="757"/>
                    </a:cubicBezTo>
                    <a:cubicBezTo>
                      <a:pt x="187" y="748"/>
                      <a:pt x="169" y="744"/>
                      <a:pt x="167" y="736"/>
                    </a:cubicBezTo>
                    <a:cubicBezTo>
                      <a:pt x="162" y="739"/>
                      <a:pt x="162" y="733"/>
                      <a:pt x="163" y="729"/>
                    </a:cubicBezTo>
                    <a:cubicBezTo>
                      <a:pt x="164" y="721"/>
                      <a:pt x="161" y="717"/>
                      <a:pt x="157" y="710"/>
                    </a:cubicBezTo>
                    <a:cubicBezTo>
                      <a:pt x="154" y="705"/>
                      <a:pt x="158" y="697"/>
                      <a:pt x="151" y="694"/>
                    </a:cubicBezTo>
                    <a:cubicBezTo>
                      <a:pt x="149" y="693"/>
                      <a:pt x="140" y="688"/>
                      <a:pt x="137" y="690"/>
                    </a:cubicBezTo>
                    <a:cubicBezTo>
                      <a:pt x="134" y="693"/>
                      <a:pt x="144" y="700"/>
                      <a:pt x="137" y="703"/>
                    </a:cubicBezTo>
                    <a:cubicBezTo>
                      <a:pt x="130" y="706"/>
                      <a:pt x="125" y="712"/>
                      <a:pt x="118" y="715"/>
                    </a:cubicBezTo>
                    <a:cubicBezTo>
                      <a:pt x="113" y="718"/>
                      <a:pt x="107" y="710"/>
                      <a:pt x="103" y="709"/>
                    </a:cubicBezTo>
                    <a:cubicBezTo>
                      <a:pt x="94" y="705"/>
                      <a:pt x="88" y="706"/>
                      <a:pt x="81" y="713"/>
                    </a:cubicBezTo>
                    <a:cubicBezTo>
                      <a:pt x="66" y="732"/>
                      <a:pt x="74" y="710"/>
                      <a:pt x="61" y="705"/>
                    </a:cubicBezTo>
                    <a:cubicBezTo>
                      <a:pt x="52" y="702"/>
                      <a:pt x="43" y="730"/>
                      <a:pt x="34" y="709"/>
                    </a:cubicBezTo>
                    <a:cubicBezTo>
                      <a:pt x="32" y="702"/>
                      <a:pt x="43" y="695"/>
                      <a:pt x="37" y="687"/>
                    </a:cubicBezTo>
                    <a:cubicBezTo>
                      <a:pt x="34" y="683"/>
                      <a:pt x="37" y="672"/>
                      <a:pt x="38" y="668"/>
                    </a:cubicBezTo>
                    <a:cubicBezTo>
                      <a:pt x="41" y="662"/>
                      <a:pt x="24" y="630"/>
                      <a:pt x="20" y="644"/>
                    </a:cubicBezTo>
                    <a:cubicBezTo>
                      <a:pt x="16" y="643"/>
                      <a:pt x="10" y="631"/>
                      <a:pt x="8" y="627"/>
                    </a:cubicBezTo>
                    <a:cubicBezTo>
                      <a:pt x="6" y="623"/>
                      <a:pt x="12" y="617"/>
                      <a:pt x="11" y="610"/>
                    </a:cubicBezTo>
                    <a:cubicBezTo>
                      <a:pt x="11" y="600"/>
                      <a:pt x="12" y="596"/>
                      <a:pt x="5" y="588"/>
                    </a:cubicBezTo>
                    <a:cubicBezTo>
                      <a:pt x="3" y="585"/>
                      <a:pt x="0" y="582"/>
                      <a:pt x="2" y="578"/>
                    </a:cubicBezTo>
                    <a:cubicBezTo>
                      <a:pt x="4" y="571"/>
                      <a:pt x="3" y="571"/>
                      <a:pt x="0" y="565"/>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31"/>
              <p:cNvSpPr>
                <a:spLocks/>
              </p:cNvSpPr>
              <p:nvPr/>
            </p:nvSpPr>
            <p:spPr bwMode="auto">
              <a:xfrm>
                <a:off x="722" y="913"/>
                <a:ext cx="777" cy="796"/>
              </a:xfrm>
              <a:custGeom>
                <a:avLst/>
                <a:gdLst>
                  <a:gd name="T0" fmla="*/ 19 w 802"/>
                  <a:gd name="T1" fmla="*/ 558 h 821"/>
                  <a:gd name="T2" fmla="*/ 65 w 802"/>
                  <a:gd name="T3" fmla="*/ 546 h 821"/>
                  <a:gd name="T4" fmla="*/ 138 w 802"/>
                  <a:gd name="T5" fmla="*/ 516 h 821"/>
                  <a:gd name="T6" fmla="*/ 288 w 802"/>
                  <a:gd name="T7" fmla="*/ 524 h 821"/>
                  <a:gd name="T8" fmla="*/ 331 w 802"/>
                  <a:gd name="T9" fmla="*/ 504 h 821"/>
                  <a:gd name="T10" fmla="*/ 321 w 802"/>
                  <a:gd name="T11" fmla="*/ 447 h 821"/>
                  <a:gd name="T12" fmla="*/ 372 w 802"/>
                  <a:gd name="T13" fmla="*/ 0 h 821"/>
                  <a:gd name="T14" fmla="*/ 651 w 802"/>
                  <a:gd name="T15" fmla="*/ 225 h 821"/>
                  <a:gd name="T16" fmla="*/ 670 w 802"/>
                  <a:gd name="T17" fmla="*/ 242 h 821"/>
                  <a:gd name="T18" fmla="*/ 694 w 802"/>
                  <a:gd name="T19" fmla="*/ 263 h 821"/>
                  <a:gd name="T20" fmla="*/ 716 w 802"/>
                  <a:gd name="T21" fmla="*/ 275 h 821"/>
                  <a:gd name="T22" fmla="*/ 749 w 802"/>
                  <a:gd name="T23" fmla="*/ 311 h 821"/>
                  <a:gd name="T24" fmla="*/ 798 w 802"/>
                  <a:gd name="T25" fmla="*/ 322 h 821"/>
                  <a:gd name="T26" fmla="*/ 794 w 802"/>
                  <a:gd name="T27" fmla="*/ 471 h 821"/>
                  <a:gd name="T28" fmla="*/ 780 w 802"/>
                  <a:gd name="T29" fmla="*/ 510 h 821"/>
                  <a:gd name="T30" fmla="*/ 756 w 802"/>
                  <a:gd name="T31" fmla="*/ 531 h 821"/>
                  <a:gd name="T32" fmla="*/ 675 w 802"/>
                  <a:gd name="T33" fmla="*/ 535 h 821"/>
                  <a:gd name="T34" fmla="*/ 623 w 802"/>
                  <a:gd name="T35" fmla="*/ 554 h 821"/>
                  <a:gd name="T36" fmla="*/ 602 w 802"/>
                  <a:gd name="T37" fmla="*/ 556 h 821"/>
                  <a:gd name="T38" fmla="*/ 571 w 802"/>
                  <a:gd name="T39" fmla="*/ 551 h 821"/>
                  <a:gd name="T40" fmla="*/ 523 w 802"/>
                  <a:gd name="T41" fmla="*/ 571 h 821"/>
                  <a:gd name="T42" fmla="*/ 485 w 802"/>
                  <a:gd name="T43" fmla="*/ 597 h 821"/>
                  <a:gd name="T44" fmla="*/ 453 w 802"/>
                  <a:gd name="T45" fmla="*/ 614 h 821"/>
                  <a:gd name="T46" fmla="*/ 432 w 802"/>
                  <a:gd name="T47" fmla="*/ 623 h 821"/>
                  <a:gd name="T48" fmla="*/ 424 w 802"/>
                  <a:gd name="T49" fmla="*/ 653 h 821"/>
                  <a:gd name="T50" fmla="*/ 383 w 802"/>
                  <a:gd name="T51" fmla="*/ 660 h 821"/>
                  <a:gd name="T52" fmla="*/ 374 w 802"/>
                  <a:gd name="T53" fmla="*/ 681 h 821"/>
                  <a:gd name="T54" fmla="*/ 345 w 802"/>
                  <a:gd name="T55" fmla="*/ 719 h 821"/>
                  <a:gd name="T56" fmla="*/ 335 w 802"/>
                  <a:gd name="T57" fmla="*/ 739 h 821"/>
                  <a:gd name="T58" fmla="*/ 325 w 802"/>
                  <a:gd name="T59" fmla="*/ 770 h 821"/>
                  <a:gd name="T60" fmla="*/ 307 w 802"/>
                  <a:gd name="T61" fmla="*/ 805 h 821"/>
                  <a:gd name="T62" fmla="*/ 286 w 802"/>
                  <a:gd name="T63" fmla="*/ 787 h 821"/>
                  <a:gd name="T64" fmla="*/ 266 w 802"/>
                  <a:gd name="T65" fmla="*/ 791 h 821"/>
                  <a:gd name="T66" fmla="*/ 251 w 802"/>
                  <a:gd name="T67" fmla="*/ 818 h 821"/>
                  <a:gd name="T68" fmla="*/ 215 w 802"/>
                  <a:gd name="T69" fmla="*/ 806 h 821"/>
                  <a:gd name="T70" fmla="*/ 187 w 802"/>
                  <a:gd name="T71" fmla="*/ 794 h 821"/>
                  <a:gd name="T72" fmla="*/ 168 w 802"/>
                  <a:gd name="T73" fmla="*/ 775 h 821"/>
                  <a:gd name="T74" fmla="*/ 167 w 802"/>
                  <a:gd name="T75" fmla="*/ 736 h 821"/>
                  <a:gd name="T76" fmla="*/ 157 w 802"/>
                  <a:gd name="T77" fmla="*/ 710 h 821"/>
                  <a:gd name="T78" fmla="*/ 137 w 802"/>
                  <a:gd name="T79" fmla="*/ 690 h 821"/>
                  <a:gd name="T80" fmla="*/ 118 w 802"/>
                  <a:gd name="T81" fmla="*/ 715 h 821"/>
                  <a:gd name="T82" fmla="*/ 81 w 802"/>
                  <a:gd name="T83" fmla="*/ 713 h 821"/>
                  <a:gd name="T84" fmla="*/ 34 w 802"/>
                  <a:gd name="T85" fmla="*/ 709 h 821"/>
                  <a:gd name="T86" fmla="*/ 38 w 802"/>
                  <a:gd name="T87" fmla="*/ 668 h 821"/>
                  <a:gd name="T88" fmla="*/ 8 w 802"/>
                  <a:gd name="T89" fmla="*/ 627 h 821"/>
                  <a:gd name="T90" fmla="*/ 5 w 802"/>
                  <a:gd name="T91" fmla="*/ 588 h 821"/>
                  <a:gd name="T92" fmla="*/ 0 w 802"/>
                  <a:gd name="T93" fmla="*/ 565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02" h="821">
                    <a:moveTo>
                      <a:pt x="0" y="565"/>
                    </a:moveTo>
                    <a:cubicBezTo>
                      <a:pt x="8" y="563"/>
                      <a:pt x="12" y="567"/>
                      <a:pt x="19" y="558"/>
                    </a:cubicBezTo>
                    <a:cubicBezTo>
                      <a:pt x="25" y="551"/>
                      <a:pt x="23" y="534"/>
                      <a:pt x="25" y="525"/>
                    </a:cubicBezTo>
                    <a:cubicBezTo>
                      <a:pt x="32" y="503"/>
                      <a:pt x="62" y="539"/>
                      <a:pt x="65" y="546"/>
                    </a:cubicBezTo>
                    <a:cubicBezTo>
                      <a:pt x="71" y="530"/>
                      <a:pt x="80" y="521"/>
                      <a:pt x="98" y="529"/>
                    </a:cubicBezTo>
                    <a:cubicBezTo>
                      <a:pt x="110" y="534"/>
                      <a:pt x="135" y="533"/>
                      <a:pt x="138" y="516"/>
                    </a:cubicBezTo>
                    <a:cubicBezTo>
                      <a:pt x="145" y="533"/>
                      <a:pt x="178" y="525"/>
                      <a:pt x="191" y="524"/>
                    </a:cubicBezTo>
                    <a:cubicBezTo>
                      <a:pt x="223" y="522"/>
                      <a:pt x="256" y="524"/>
                      <a:pt x="288" y="524"/>
                    </a:cubicBezTo>
                    <a:cubicBezTo>
                      <a:pt x="299" y="524"/>
                      <a:pt x="313" y="522"/>
                      <a:pt x="324" y="524"/>
                    </a:cubicBezTo>
                    <a:cubicBezTo>
                      <a:pt x="332" y="524"/>
                      <a:pt x="330" y="511"/>
                      <a:pt x="331" y="504"/>
                    </a:cubicBezTo>
                    <a:cubicBezTo>
                      <a:pt x="332" y="496"/>
                      <a:pt x="339" y="481"/>
                      <a:pt x="331" y="475"/>
                    </a:cubicBezTo>
                    <a:cubicBezTo>
                      <a:pt x="317" y="466"/>
                      <a:pt x="321" y="458"/>
                      <a:pt x="321" y="447"/>
                    </a:cubicBezTo>
                    <a:cubicBezTo>
                      <a:pt x="287" y="0"/>
                      <a:pt x="287" y="0"/>
                      <a:pt x="287" y="0"/>
                    </a:cubicBezTo>
                    <a:cubicBezTo>
                      <a:pt x="372" y="0"/>
                      <a:pt x="372" y="0"/>
                      <a:pt x="372" y="0"/>
                    </a:cubicBezTo>
                    <a:cubicBezTo>
                      <a:pt x="459" y="65"/>
                      <a:pt x="541" y="130"/>
                      <a:pt x="624" y="195"/>
                    </a:cubicBezTo>
                    <a:cubicBezTo>
                      <a:pt x="634" y="203"/>
                      <a:pt x="652" y="210"/>
                      <a:pt x="651" y="225"/>
                    </a:cubicBezTo>
                    <a:cubicBezTo>
                      <a:pt x="650" y="229"/>
                      <a:pt x="650" y="234"/>
                      <a:pt x="658" y="237"/>
                    </a:cubicBezTo>
                    <a:cubicBezTo>
                      <a:pt x="662" y="239"/>
                      <a:pt x="667" y="240"/>
                      <a:pt x="670" y="242"/>
                    </a:cubicBezTo>
                    <a:cubicBezTo>
                      <a:pt x="676" y="246"/>
                      <a:pt x="675" y="253"/>
                      <a:pt x="680" y="257"/>
                    </a:cubicBezTo>
                    <a:cubicBezTo>
                      <a:pt x="684" y="262"/>
                      <a:pt x="689" y="262"/>
                      <a:pt x="694" y="263"/>
                    </a:cubicBezTo>
                    <a:cubicBezTo>
                      <a:pt x="698" y="264"/>
                      <a:pt x="695" y="260"/>
                      <a:pt x="703" y="263"/>
                    </a:cubicBezTo>
                    <a:cubicBezTo>
                      <a:pt x="708" y="266"/>
                      <a:pt x="710" y="273"/>
                      <a:pt x="716" y="275"/>
                    </a:cubicBezTo>
                    <a:cubicBezTo>
                      <a:pt x="726" y="278"/>
                      <a:pt x="738" y="278"/>
                      <a:pt x="747" y="284"/>
                    </a:cubicBezTo>
                    <a:cubicBezTo>
                      <a:pt x="753" y="287"/>
                      <a:pt x="752" y="305"/>
                      <a:pt x="749" y="311"/>
                    </a:cubicBezTo>
                    <a:cubicBezTo>
                      <a:pt x="745" y="320"/>
                      <a:pt x="740" y="328"/>
                      <a:pt x="753" y="330"/>
                    </a:cubicBezTo>
                    <a:cubicBezTo>
                      <a:pt x="768" y="332"/>
                      <a:pt x="784" y="324"/>
                      <a:pt x="798" y="322"/>
                    </a:cubicBezTo>
                    <a:cubicBezTo>
                      <a:pt x="796" y="362"/>
                      <a:pt x="802" y="403"/>
                      <a:pt x="797" y="442"/>
                    </a:cubicBezTo>
                    <a:cubicBezTo>
                      <a:pt x="796" y="446"/>
                      <a:pt x="798" y="450"/>
                      <a:pt x="794" y="471"/>
                    </a:cubicBezTo>
                    <a:cubicBezTo>
                      <a:pt x="793" y="478"/>
                      <a:pt x="796" y="469"/>
                      <a:pt x="786" y="489"/>
                    </a:cubicBezTo>
                    <a:cubicBezTo>
                      <a:pt x="783" y="496"/>
                      <a:pt x="783" y="503"/>
                      <a:pt x="780" y="510"/>
                    </a:cubicBezTo>
                    <a:cubicBezTo>
                      <a:pt x="778" y="516"/>
                      <a:pt x="772" y="518"/>
                      <a:pt x="767" y="522"/>
                    </a:cubicBezTo>
                    <a:cubicBezTo>
                      <a:pt x="761" y="526"/>
                      <a:pt x="765" y="532"/>
                      <a:pt x="756" y="531"/>
                    </a:cubicBezTo>
                    <a:cubicBezTo>
                      <a:pt x="754" y="531"/>
                      <a:pt x="738" y="526"/>
                      <a:pt x="737" y="529"/>
                    </a:cubicBezTo>
                    <a:cubicBezTo>
                      <a:pt x="735" y="537"/>
                      <a:pt x="683" y="534"/>
                      <a:pt x="675" y="535"/>
                    </a:cubicBezTo>
                    <a:cubicBezTo>
                      <a:pt x="655" y="536"/>
                      <a:pt x="656" y="534"/>
                      <a:pt x="642" y="549"/>
                    </a:cubicBezTo>
                    <a:cubicBezTo>
                      <a:pt x="638" y="554"/>
                      <a:pt x="629" y="555"/>
                      <a:pt x="623" y="554"/>
                    </a:cubicBezTo>
                    <a:cubicBezTo>
                      <a:pt x="620" y="553"/>
                      <a:pt x="612" y="553"/>
                      <a:pt x="608" y="553"/>
                    </a:cubicBezTo>
                    <a:cubicBezTo>
                      <a:pt x="602" y="553"/>
                      <a:pt x="602" y="548"/>
                      <a:pt x="602" y="556"/>
                    </a:cubicBezTo>
                    <a:cubicBezTo>
                      <a:pt x="598" y="555"/>
                      <a:pt x="593" y="552"/>
                      <a:pt x="589" y="551"/>
                    </a:cubicBezTo>
                    <a:cubicBezTo>
                      <a:pt x="578" y="546"/>
                      <a:pt x="575" y="554"/>
                      <a:pt x="571" y="551"/>
                    </a:cubicBezTo>
                    <a:cubicBezTo>
                      <a:pt x="567" y="548"/>
                      <a:pt x="560" y="544"/>
                      <a:pt x="551" y="552"/>
                    </a:cubicBezTo>
                    <a:cubicBezTo>
                      <a:pt x="542" y="560"/>
                      <a:pt x="528" y="567"/>
                      <a:pt x="523" y="571"/>
                    </a:cubicBezTo>
                    <a:cubicBezTo>
                      <a:pt x="514" y="577"/>
                      <a:pt x="507" y="581"/>
                      <a:pt x="498" y="584"/>
                    </a:cubicBezTo>
                    <a:cubicBezTo>
                      <a:pt x="490" y="586"/>
                      <a:pt x="497" y="602"/>
                      <a:pt x="485" y="597"/>
                    </a:cubicBezTo>
                    <a:cubicBezTo>
                      <a:pt x="479" y="594"/>
                      <a:pt x="472" y="590"/>
                      <a:pt x="465" y="595"/>
                    </a:cubicBezTo>
                    <a:cubicBezTo>
                      <a:pt x="459" y="599"/>
                      <a:pt x="455" y="607"/>
                      <a:pt x="453" y="614"/>
                    </a:cubicBezTo>
                    <a:cubicBezTo>
                      <a:pt x="452" y="618"/>
                      <a:pt x="450" y="624"/>
                      <a:pt x="448" y="628"/>
                    </a:cubicBezTo>
                    <a:cubicBezTo>
                      <a:pt x="447" y="627"/>
                      <a:pt x="436" y="624"/>
                      <a:pt x="432" y="623"/>
                    </a:cubicBezTo>
                    <a:cubicBezTo>
                      <a:pt x="436" y="630"/>
                      <a:pt x="432" y="639"/>
                      <a:pt x="433" y="646"/>
                    </a:cubicBezTo>
                    <a:cubicBezTo>
                      <a:pt x="427" y="646"/>
                      <a:pt x="422" y="645"/>
                      <a:pt x="424" y="653"/>
                    </a:cubicBezTo>
                    <a:cubicBezTo>
                      <a:pt x="417" y="652"/>
                      <a:pt x="398" y="642"/>
                      <a:pt x="398" y="634"/>
                    </a:cubicBezTo>
                    <a:cubicBezTo>
                      <a:pt x="386" y="663"/>
                      <a:pt x="377" y="650"/>
                      <a:pt x="383" y="660"/>
                    </a:cubicBezTo>
                    <a:cubicBezTo>
                      <a:pt x="387" y="666"/>
                      <a:pt x="387" y="670"/>
                      <a:pt x="386" y="675"/>
                    </a:cubicBezTo>
                    <a:cubicBezTo>
                      <a:pt x="385" y="677"/>
                      <a:pt x="371" y="674"/>
                      <a:pt x="374" y="681"/>
                    </a:cubicBezTo>
                    <a:cubicBezTo>
                      <a:pt x="381" y="692"/>
                      <a:pt x="378" y="704"/>
                      <a:pt x="365" y="714"/>
                    </a:cubicBezTo>
                    <a:cubicBezTo>
                      <a:pt x="359" y="719"/>
                      <a:pt x="352" y="717"/>
                      <a:pt x="345" y="719"/>
                    </a:cubicBezTo>
                    <a:cubicBezTo>
                      <a:pt x="339" y="720"/>
                      <a:pt x="335" y="727"/>
                      <a:pt x="328" y="727"/>
                    </a:cubicBezTo>
                    <a:cubicBezTo>
                      <a:pt x="340" y="730"/>
                      <a:pt x="331" y="737"/>
                      <a:pt x="335" y="739"/>
                    </a:cubicBezTo>
                    <a:cubicBezTo>
                      <a:pt x="342" y="743"/>
                      <a:pt x="336" y="759"/>
                      <a:pt x="332" y="766"/>
                    </a:cubicBezTo>
                    <a:cubicBezTo>
                      <a:pt x="331" y="767"/>
                      <a:pt x="324" y="768"/>
                      <a:pt x="325" y="770"/>
                    </a:cubicBezTo>
                    <a:cubicBezTo>
                      <a:pt x="327" y="780"/>
                      <a:pt x="328" y="792"/>
                      <a:pt x="321" y="801"/>
                    </a:cubicBezTo>
                    <a:cubicBezTo>
                      <a:pt x="319" y="804"/>
                      <a:pt x="311" y="804"/>
                      <a:pt x="307" y="805"/>
                    </a:cubicBezTo>
                    <a:cubicBezTo>
                      <a:pt x="299" y="807"/>
                      <a:pt x="303" y="818"/>
                      <a:pt x="293" y="817"/>
                    </a:cubicBezTo>
                    <a:cubicBezTo>
                      <a:pt x="282" y="816"/>
                      <a:pt x="290" y="794"/>
                      <a:pt x="286" y="787"/>
                    </a:cubicBezTo>
                    <a:cubicBezTo>
                      <a:pt x="282" y="789"/>
                      <a:pt x="281" y="796"/>
                      <a:pt x="277" y="797"/>
                    </a:cubicBezTo>
                    <a:cubicBezTo>
                      <a:pt x="272" y="799"/>
                      <a:pt x="269" y="793"/>
                      <a:pt x="266" y="791"/>
                    </a:cubicBezTo>
                    <a:cubicBezTo>
                      <a:pt x="266" y="796"/>
                      <a:pt x="269" y="809"/>
                      <a:pt x="261" y="809"/>
                    </a:cubicBezTo>
                    <a:cubicBezTo>
                      <a:pt x="255" y="809"/>
                      <a:pt x="247" y="810"/>
                      <a:pt x="251" y="818"/>
                    </a:cubicBezTo>
                    <a:cubicBezTo>
                      <a:pt x="244" y="821"/>
                      <a:pt x="226" y="812"/>
                      <a:pt x="227" y="803"/>
                    </a:cubicBezTo>
                    <a:cubicBezTo>
                      <a:pt x="223" y="805"/>
                      <a:pt x="217" y="803"/>
                      <a:pt x="215" y="806"/>
                    </a:cubicBezTo>
                    <a:cubicBezTo>
                      <a:pt x="210" y="811"/>
                      <a:pt x="211" y="818"/>
                      <a:pt x="202" y="819"/>
                    </a:cubicBezTo>
                    <a:cubicBezTo>
                      <a:pt x="208" y="806"/>
                      <a:pt x="187" y="805"/>
                      <a:pt x="187" y="794"/>
                    </a:cubicBezTo>
                    <a:cubicBezTo>
                      <a:pt x="187" y="788"/>
                      <a:pt x="188" y="780"/>
                      <a:pt x="187" y="774"/>
                    </a:cubicBezTo>
                    <a:cubicBezTo>
                      <a:pt x="185" y="764"/>
                      <a:pt x="173" y="775"/>
                      <a:pt x="168" y="775"/>
                    </a:cubicBezTo>
                    <a:cubicBezTo>
                      <a:pt x="170" y="769"/>
                      <a:pt x="175" y="753"/>
                      <a:pt x="184" y="757"/>
                    </a:cubicBezTo>
                    <a:cubicBezTo>
                      <a:pt x="187" y="748"/>
                      <a:pt x="169" y="744"/>
                      <a:pt x="167" y="736"/>
                    </a:cubicBezTo>
                    <a:cubicBezTo>
                      <a:pt x="162" y="739"/>
                      <a:pt x="162" y="733"/>
                      <a:pt x="163" y="729"/>
                    </a:cubicBezTo>
                    <a:cubicBezTo>
                      <a:pt x="164" y="721"/>
                      <a:pt x="161" y="717"/>
                      <a:pt x="157" y="710"/>
                    </a:cubicBezTo>
                    <a:cubicBezTo>
                      <a:pt x="154" y="705"/>
                      <a:pt x="158" y="697"/>
                      <a:pt x="151" y="694"/>
                    </a:cubicBezTo>
                    <a:cubicBezTo>
                      <a:pt x="149" y="693"/>
                      <a:pt x="140" y="688"/>
                      <a:pt x="137" y="690"/>
                    </a:cubicBezTo>
                    <a:cubicBezTo>
                      <a:pt x="134" y="693"/>
                      <a:pt x="144" y="700"/>
                      <a:pt x="137" y="703"/>
                    </a:cubicBezTo>
                    <a:cubicBezTo>
                      <a:pt x="130" y="706"/>
                      <a:pt x="125" y="712"/>
                      <a:pt x="118" y="715"/>
                    </a:cubicBezTo>
                    <a:cubicBezTo>
                      <a:pt x="113" y="718"/>
                      <a:pt x="107" y="710"/>
                      <a:pt x="103" y="709"/>
                    </a:cubicBezTo>
                    <a:cubicBezTo>
                      <a:pt x="94" y="705"/>
                      <a:pt x="88" y="706"/>
                      <a:pt x="81" y="713"/>
                    </a:cubicBezTo>
                    <a:cubicBezTo>
                      <a:pt x="66" y="732"/>
                      <a:pt x="74" y="710"/>
                      <a:pt x="61" y="705"/>
                    </a:cubicBezTo>
                    <a:cubicBezTo>
                      <a:pt x="52" y="702"/>
                      <a:pt x="43" y="730"/>
                      <a:pt x="34" y="709"/>
                    </a:cubicBezTo>
                    <a:cubicBezTo>
                      <a:pt x="32" y="702"/>
                      <a:pt x="43" y="695"/>
                      <a:pt x="37" y="687"/>
                    </a:cubicBezTo>
                    <a:cubicBezTo>
                      <a:pt x="34" y="683"/>
                      <a:pt x="37" y="672"/>
                      <a:pt x="38" y="668"/>
                    </a:cubicBezTo>
                    <a:cubicBezTo>
                      <a:pt x="41" y="662"/>
                      <a:pt x="24" y="630"/>
                      <a:pt x="20" y="644"/>
                    </a:cubicBezTo>
                    <a:cubicBezTo>
                      <a:pt x="16" y="643"/>
                      <a:pt x="10" y="631"/>
                      <a:pt x="8" y="627"/>
                    </a:cubicBezTo>
                    <a:cubicBezTo>
                      <a:pt x="6" y="623"/>
                      <a:pt x="12" y="617"/>
                      <a:pt x="11" y="610"/>
                    </a:cubicBezTo>
                    <a:cubicBezTo>
                      <a:pt x="11" y="600"/>
                      <a:pt x="12" y="596"/>
                      <a:pt x="5" y="588"/>
                    </a:cubicBezTo>
                    <a:cubicBezTo>
                      <a:pt x="3" y="585"/>
                      <a:pt x="0" y="582"/>
                      <a:pt x="2" y="578"/>
                    </a:cubicBezTo>
                    <a:cubicBezTo>
                      <a:pt x="4" y="571"/>
                      <a:pt x="3" y="571"/>
                      <a:pt x="0" y="565"/>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9" name="Freeform 32"/>
              <p:cNvSpPr>
                <a:spLocks/>
              </p:cNvSpPr>
              <p:nvPr/>
            </p:nvSpPr>
            <p:spPr bwMode="auto">
              <a:xfrm>
                <a:off x="1866" y="1963"/>
                <a:ext cx="904" cy="1019"/>
              </a:xfrm>
              <a:custGeom>
                <a:avLst/>
                <a:gdLst>
                  <a:gd name="T0" fmla="*/ 14 w 932"/>
                  <a:gd name="T1" fmla="*/ 581 h 1051"/>
                  <a:gd name="T2" fmla="*/ 70 w 932"/>
                  <a:gd name="T3" fmla="*/ 557 h 1051"/>
                  <a:gd name="T4" fmla="*/ 105 w 932"/>
                  <a:gd name="T5" fmla="*/ 547 h 1051"/>
                  <a:gd name="T6" fmla="*/ 143 w 932"/>
                  <a:gd name="T7" fmla="*/ 541 h 1051"/>
                  <a:gd name="T8" fmla="*/ 195 w 932"/>
                  <a:gd name="T9" fmla="*/ 460 h 1051"/>
                  <a:gd name="T10" fmla="*/ 244 w 932"/>
                  <a:gd name="T11" fmla="*/ 355 h 1051"/>
                  <a:gd name="T12" fmla="*/ 277 w 932"/>
                  <a:gd name="T13" fmla="*/ 243 h 1051"/>
                  <a:gd name="T14" fmla="*/ 310 w 932"/>
                  <a:gd name="T15" fmla="*/ 123 h 1051"/>
                  <a:gd name="T16" fmla="*/ 309 w 932"/>
                  <a:gd name="T17" fmla="*/ 61 h 1051"/>
                  <a:gd name="T18" fmla="*/ 360 w 932"/>
                  <a:gd name="T19" fmla="*/ 13 h 1051"/>
                  <a:gd name="T20" fmla="*/ 428 w 932"/>
                  <a:gd name="T21" fmla="*/ 52 h 1051"/>
                  <a:gd name="T22" fmla="*/ 461 w 932"/>
                  <a:gd name="T23" fmla="*/ 60 h 1051"/>
                  <a:gd name="T24" fmla="*/ 525 w 932"/>
                  <a:gd name="T25" fmla="*/ 30 h 1051"/>
                  <a:gd name="T26" fmla="*/ 611 w 932"/>
                  <a:gd name="T27" fmla="*/ 25 h 1051"/>
                  <a:gd name="T28" fmla="*/ 658 w 932"/>
                  <a:gd name="T29" fmla="*/ 6 h 1051"/>
                  <a:gd name="T30" fmla="*/ 705 w 932"/>
                  <a:gd name="T31" fmla="*/ 17 h 1051"/>
                  <a:gd name="T32" fmla="*/ 761 w 932"/>
                  <a:gd name="T33" fmla="*/ 43 h 1051"/>
                  <a:gd name="T34" fmla="*/ 840 w 932"/>
                  <a:gd name="T35" fmla="*/ 41 h 1051"/>
                  <a:gd name="T36" fmla="*/ 908 w 932"/>
                  <a:gd name="T37" fmla="*/ 103 h 1051"/>
                  <a:gd name="T38" fmla="*/ 905 w 932"/>
                  <a:gd name="T39" fmla="*/ 161 h 1051"/>
                  <a:gd name="T40" fmla="*/ 892 w 932"/>
                  <a:gd name="T41" fmla="*/ 226 h 1051"/>
                  <a:gd name="T42" fmla="*/ 864 w 932"/>
                  <a:gd name="T43" fmla="*/ 273 h 1051"/>
                  <a:gd name="T44" fmla="*/ 849 w 932"/>
                  <a:gd name="T45" fmla="*/ 350 h 1051"/>
                  <a:gd name="T46" fmla="*/ 826 w 932"/>
                  <a:gd name="T47" fmla="*/ 407 h 1051"/>
                  <a:gd name="T48" fmla="*/ 829 w 932"/>
                  <a:gd name="T49" fmla="*/ 479 h 1051"/>
                  <a:gd name="T50" fmla="*/ 822 w 932"/>
                  <a:gd name="T51" fmla="*/ 567 h 1051"/>
                  <a:gd name="T52" fmla="*/ 847 w 932"/>
                  <a:gd name="T53" fmla="*/ 675 h 1051"/>
                  <a:gd name="T54" fmla="*/ 811 w 932"/>
                  <a:gd name="T55" fmla="*/ 765 h 1051"/>
                  <a:gd name="T56" fmla="*/ 798 w 932"/>
                  <a:gd name="T57" fmla="*/ 882 h 1051"/>
                  <a:gd name="T58" fmla="*/ 789 w 932"/>
                  <a:gd name="T59" fmla="*/ 946 h 1051"/>
                  <a:gd name="T60" fmla="*/ 852 w 932"/>
                  <a:gd name="T61" fmla="*/ 967 h 1051"/>
                  <a:gd name="T62" fmla="*/ 845 w 932"/>
                  <a:gd name="T63" fmla="*/ 1029 h 1051"/>
                  <a:gd name="T64" fmla="*/ 790 w 932"/>
                  <a:gd name="T65" fmla="*/ 1000 h 1051"/>
                  <a:gd name="T66" fmla="*/ 743 w 932"/>
                  <a:gd name="T67" fmla="*/ 971 h 1051"/>
                  <a:gd name="T68" fmla="*/ 683 w 932"/>
                  <a:gd name="T69" fmla="*/ 955 h 1051"/>
                  <a:gd name="T70" fmla="*/ 636 w 932"/>
                  <a:gd name="T71" fmla="*/ 916 h 1051"/>
                  <a:gd name="T72" fmla="*/ 587 w 932"/>
                  <a:gd name="T73" fmla="*/ 907 h 1051"/>
                  <a:gd name="T74" fmla="*/ 551 w 932"/>
                  <a:gd name="T75" fmla="*/ 902 h 1051"/>
                  <a:gd name="T76" fmla="*/ 502 w 932"/>
                  <a:gd name="T77" fmla="*/ 906 h 1051"/>
                  <a:gd name="T78" fmla="*/ 488 w 932"/>
                  <a:gd name="T79" fmla="*/ 887 h 1051"/>
                  <a:gd name="T80" fmla="*/ 469 w 932"/>
                  <a:gd name="T81" fmla="*/ 752 h 1051"/>
                  <a:gd name="T82" fmla="*/ 450 w 932"/>
                  <a:gd name="T83" fmla="*/ 698 h 1051"/>
                  <a:gd name="T84" fmla="*/ 396 w 932"/>
                  <a:gd name="T85" fmla="*/ 678 h 1051"/>
                  <a:gd name="T86" fmla="*/ 356 w 932"/>
                  <a:gd name="T87" fmla="*/ 702 h 1051"/>
                  <a:gd name="T88" fmla="*/ 319 w 932"/>
                  <a:gd name="T89" fmla="*/ 737 h 1051"/>
                  <a:gd name="T90" fmla="*/ 239 w 932"/>
                  <a:gd name="T91" fmla="*/ 706 h 1051"/>
                  <a:gd name="T92" fmla="*/ 219 w 932"/>
                  <a:gd name="T93" fmla="*/ 654 h 1051"/>
                  <a:gd name="T94" fmla="*/ 114 w 932"/>
                  <a:gd name="T95" fmla="*/ 62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2" h="1051">
                    <a:moveTo>
                      <a:pt x="0" y="615"/>
                    </a:moveTo>
                    <a:cubicBezTo>
                      <a:pt x="5" y="612"/>
                      <a:pt x="10" y="614"/>
                      <a:pt x="12" y="608"/>
                    </a:cubicBezTo>
                    <a:cubicBezTo>
                      <a:pt x="13" y="604"/>
                      <a:pt x="17" y="585"/>
                      <a:pt x="14" y="581"/>
                    </a:cubicBezTo>
                    <a:cubicBezTo>
                      <a:pt x="5" y="571"/>
                      <a:pt x="39" y="555"/>
                      <a:pt x="46" y="550"/>
                    </a:cubicBezTo>
                    <a:cubicBezTo>
                      <a:pt x="47" y="557"/>
                      <a:pt x="58" y="558"/>
                      <a:pt x="59" y="566"/>
                    </a:cubicBezTo>
                    <a:cubicBezTo>
                      <a:pt x="62" y="562"/>
                      <a:pt x="67" y="560"/>
                      <a:pt x="70" y="557"/>
                    </a:cubicBezTo>
                    <a:cubicBezTo>
                      <a:pt x="76" y="553"/>
                      <a:pt x="73" y="545"/>
                      <a:pt x="78" y="540"/>
                    </a:cubicBezTo>
                    <a:cubicBezTo>
                      <a:pt x="86" y="551"/>
                      <a:pt x="97" y="531"/>
                      <a:pt x="106" y="536"/>
                    </a:cubicBezTo>
                    <a:cubicBezTo>
                      <a:pt x="115" y="540"/>
                      <a:pt x="107" y="542"/>
                      <a:pt x="105" y="547"/>
                    </a:cubicBezTo>
                    <a:cubicBezTo>
                      <a:pt x="104" y="553"/>
                      <a:pt x="108" y="560"/>
                      <a:pt x="108" y="566"/>
                    </a:cubicBezTo>
                    <a:cubicBezTo>
                      <a:pt x="112" y="561"/>
                      <a:pt x="120" y="567"/>
                      <a:pt x="125" y="564"/>
                    </a:cubicBezTo>
                    <a:cubicBezTo>
                      <a:pt x="133" y="559"/>
                      <a:pt x="138" y="548"/>
                      <a:pt x="143" y="541"/>
                    </a:cubicBezTo>
                    <a:cubicBezTo>
                      <a:pt x="146" y="538"/>
                      <a:pt x="159" y="532"/>
                      <a:pt x="159" y="528"/>
                    </a:cubicBezTo>
                    <a:cubicBezTo>
                      <a:pt x="161" y="520"/>
                      <a:pt x="168" y="518"/>
                      <a:pt x="175" y="514"/>
                    </a:cubicBezTo>
                    <a:cubicBezTo>
                      <a:pt x="192" y="507"/>
                      <a:pt x="195" y="475"/>
                      <a:pt x="195" y="460"/>
                    </a:cubicBezTo>
                    <a:cubicBezTo>
                      <a:pt x="195" y="448"/>
                      <a:pt x="196" y="438"/>
                      <a:pt x="194" y="426"/>
                    </a:cubicBezTo>
                    <a:cubicBezTo>
                      <a:pt x="193" y="415"/>
                      <a:pt x="207" y="412"/>
                      <a:pt x="212" y="404"/>
                    </a:cubicBezTo>
                    <a:cubicBezTo>
                      <a:pt x="223" y="383"/>
                      <a:pt x="222" y="370"/>
                      <a:pt x="244" y="355"/>
                    </a:cubicBezTo>
                    <a:cubicBezTo>
                      <a:pt x="254" y="348"/>
                      <a:pt x="260" y="341"/>
                      <a:pt x="266" y="332"/>
                    </a:cubicBezTo>
                    <a:cubicBezTo>
                      <a:pt x="272" y="323"/>
                      <a:pt x="268" y="310"/>
                      <a:pt x="270" y="300"/>
                    </a:cubicBezTo>
                    <a:cubicBezTo>
                      <a:pt x="272" y="291"/>
                      <a:pt x="277" y="253"/>
                      <a:pt x="277" y="243"/>
                    </a:cubicBezTo>
                    <a:cubicBezTo>
                      <a:pt x="277" y="232"/>
                      <a:pt x="284" y="222"/>
                      <a:pt x="286" y="211"/>
                    </a:cubicBezTo>
                    <a:cubicBezTo>
                      <a:pt x="288" y="200"/>
                      <a:pt x="285" y="189"/>
                      <a:pt x="287" y="178"/>
                    </a:cubicBezTo>
                    <a:cubicBezTo>
                      <a:pt x="291" y="158"/>
                      <a:pt x="303" y="142"/>
                      <a:pt x="310" y="123"/>
                    </a:cubicBezTo>
                    <a:cubicBezTo>
                      <a:pt x="314" y="112"/>
                      <a:pt x="312" y="101"/>
                      <a:pt x="312" y="90"/>
                    </a:cubicBezTo>
                    <a:cubicBezTo>
                      <a:pt x="312" y="84"/>
                      <a:pt x="314" y="79"/>
                      <a:pt x="313" y="74"/>
                    </a:cubicBezTo>
                    <a:cubicBezTo>
                      <a:pt x="313" y="70"/>
                      <a:pt x="310" y="66"/>
                      <a:pt x="309" y="61"/>
                    </a:cubicBezTo>
                    <a:cubicBezTo>
                      <a:pt x="307" y="55"/>
                      <a:pt x="319" y="55"/>
                      <a:pt x="321" y="48"/>
                    </a:cubicBezTo>
                    <a:cubicBezTo>
                      <a:pt x="325" y="40"/>
                      <a:pt x="329" y="32"/>
                      <a:pt x="336" y="25"/>
                    </a:cubicBezTo>
                    <a:cubicBezTo>
                      <a:pt x="342" y="19"/>
                      <a:pt x="350" y="13"/>
                      <a:pt x="360" y="13"/>
                    </a:cubicBezTo>
                    <a:cubicBezTo>
                      <a:pt x="368" y="13"/>
                      <a:pt x="371" y="20"/>
                      <a:pt x="376" y="21"/>
                    </a:cubicBezTo>
                    <a:cubicBezTo>
                      <a:pt x="388" y="24"/>
                      <a:pt x="399" y="37"/>
                      <a:pt x="404" y="48"/>
                    </a:cubicBezTo>
                    <a:cubicBezTo>
                      <a:pt x="408" y="57"/>
                      <a:pt x="421" y="50"/>
                      <a:pt x="428" y="52"/>
                    </a:cubicBezTo>
                    <a:cubicBezTo>
                      <a:pt x="432" y="54"/>
                      <a:pt x="434" y="59"/>
                      <a:pt x="438" y="59"/>
                    </a:cubicBezTo>
                    <a:cubicBezTo>
                      <a:pt x="443" y="59"/>
                      <a:pt x="443" y="58"/>
                      <a:pt x="448" y="60"/>
                    </a:cubicBezTo>
                    <a:cubicBezTo>
                      <a:pt x="454" y="63"/>
                      <a:pt x="455" y="60"/>
                      <a:pt x="461" y="60"/>
                    </a:cubicBezTo>
                    <a:cubicBezTo>
                      <a:pt x="466" y="59"/>
                      <a:pt x="470" y="62"/>
                      <a:pt x="474" y="63"/>
                    </a:cubicBezTo>
                    <a:cubicBezTo>
                      <a:pt x="481" y="65"/>
                      <a:pt x="490" y="70"/>
                      <a:pt x="498" y="68"/>
                    </a:cubicBezTo>
                    <a:cubicBezTo>
                      <a:pt x="511" y="63"/>
                      <a:pt x="507" y="31"/>
                      <a:pt x="525" y="30"/>
                    </a:cubicBezTo>
                    <a:cubicBezTo>
                      <a:pt x="535" y="30"/>
                      <a:pt x="537" y="50"/>
                      <a:pt x="551" y="38"/>
                    </a:cubicBezTo>
                    <a:cubicBezTo>
                      <a:pt x="556" y="32"/>
                      <a:pt x="595" y="27"/>
                      <a:pt x="593" y="15"/>
                    </a:cubicBezTo>
                    <a:cubicBezTo>
                      <a:pt x="601" y="14"/>
                      <a:pt x="603" y="25"/>
                      <a:pt x="611" y="25"/>
                    </a:cubicBezTo>
                    <a:cubicBezTo>
                      <a:pt x="620" y="24"/>
                      <a:pt x="636" y="22"/>
                      <a:pt x="640" y="12"/>
                    </a:cubicBezTo>
                    <a:cubicBezTo>
                      <a:pt x="641" y="9"/>
                      <a:pt x="638" y="5"/>
                      <a:pt x="642" y="3"/>
                    </a:cubicBezTo>
                    <a:cubicBezTo>
                      <a:pt x="648" y="0"/>
                      <a:pt x="653" y="1"/>
                      <a:pt x="658" y="6"/>
                    </a:cubicBezTo>
                    <a:cubicBezTo>
                      <a:pt x="665" y="13"/>
                      <a:pt x="672" y="5"/>
                      <a:pt x="681" y="9"/>
                    </a:cubicBezTo>
                    <a:cubicBezTo>
                      <a:pt x="685" y="11"/>
                      <a:pt x="688" y="14"/>
                      <a:pt x="692" y="16"/>
                    </a:cubicBezTo>
                    <a:cubicBezTo>
                      <a:pt x="697" y="18"/>
                      <a:pt x="700" y="16"/>
                      <a:pt x="705" y="17"/>
                    </a:cubicBezTo>
                    <a:cubicBezTo>
                      <a:pt x="716" y="18"/>
                      <a:pt x="721" y="6"/>
                      <a:pt x="733" y="12"/>
                    </a:cubicBezTo>
                    <a:cubicBezTo>
                      <a:pt x="738" y="15"/>
                      <a:pt x="754" y="25"/>
                      <a:pt x="754" y="31"/>
                    </a:cubicBezTo>
                    <a:cubicBezTo>
                      <a:pt x="754" y="34"/>
                      <a:pt x="758" y="42"/>
                      <a:pt x="761" y="43"/>
                    </a:cubicBezTo>
                    <a:cubicBezTo>
                      <a:pt x="773" y="48"/>
                      <a:pt x="785" y="66"/>
                      <a:pt x="797" y="53"/>
                    </a:cubicBezTo>
                    <a:cubicBezTo>
                      <a:pt x="805" y="47"/>
                      <a:pt x="810" y="45"/>
                      <a:pt x="820" y="50"/>
                    </a:cubicBezTo>
                    <a:cubicBezTo>
                      <a:pt x="830" y="55"/>
                      <a:pt x="834" y="53"/>
                      <a:pt x="840" y="41"/>
                    </a:cubicBezTo>
                    <a:cubicBezTo>
                      <a:pt x="848" y="26"/>
                      <a:pt x="867" y="64"/>
                      <a:pt x="868" y="67"/>
                    </a:cubicBezTo>
                    <a:cubicBezTo>
                      <a:pt x="873" y="78"/>
                      <a:pt x="903" y="79"/>
                      <a:pt x="894" y="97"/>
                    </a:cubicBezTo>
                    <a:cubicBezTo>
                      <a:pt x="900" y="95"/>
                      <a:pt x="907" y="95"/>
                      <a:pt x="908" y="103"/>
                    </a:cubicBezTo>
                    <a:cubicBezTo>
                      <a:pt x="909" y="105"/>
                      <a:pt x="910" y="106"/>
                      <a:pt x="911" y="108"/>
                    </a:cubicBezTo>
                    <a:cubicBezTo>
                      <a:pt x="912" y="112"/>
                      <a:pt x="907" y="119"/>
                      <a:pt x="908" y="123"/>
                    </a:cubicBezTo>
                    <a:cubicBezTo>
                      <a:pt x="909" y="136"/>
                      <a:pt x="907" y="149"/>
                      <a:pt x="905" y="161"/>
                    </a:cubicBezTo>
                    <a:cubicBezTo>
                      <a:pt x="904" y="167"/>
                      <a:pt x="909" y="167"/>
                      <a:pt x="916" y="165"/>
                    </a:cubicBezTo>
                    <a:cubicBezTo>
                      <a:pt x="920" y="165"/>
                      <a:pt x="932" y="174"/>
                      <a:pt x="930" y="181"/>
                    </a:cubicBezTo>
                    <a:cubicBezTo>
                      <a:pt x="925" y="197"/>
                      <a:pt x="904" y="214"/>
                      <a:pt x="892" y="226"/>
                    </a:cubicBezTo>
                    <a:cubicBezTo>
                      <a:pt x="888" y="231"/>
                      <a:pt x="880" y="241"/>
                      <a:pt x="875" y="245"/>
                    </a:cubicBezTo>
                    <a:cubicBezTo>
                      <a:pt x="870" y="250"/>
                      <a:pt x="870" y="246"/>
                      <a:pt x="867" y="251"/>
                    </a:cubicBezTo>
                    <a:cubicBezTo>
                      <a:pt x="864" y="258"/>
                      <a:pt x="868" y="266"/>
                      <a:pt x="864" y="273"/>
                    </a:cubicBezTo>
                    <a:cubicBezTo>
                      <a:pt x="859" y="280"/>
                      <a:pt x="854" y="292"/>
                      <a:pt x="853" y="300"/>
                    </a:cubicBezTo>
                    <a:cubicBezTo>
                      <a:pt x="853" y="308"/>
                      <a:pt x="853" y="316"/>
                      <a:pt x="852" y="324"/>
                    </a:cubicBezTo>
                    <a:cubicBezTo>
                      <a:pt x="851" y="333"/>
                      <a:pt x="850" y="341"/>
                      <a:pt x="849" y="350"/>
                    </a:cubicBezTo>
                    <a:cubicBezTo>
                      <a:pt x="849" y="357"/>
                      <a:pt x="850" y="366"/>
                      <a:pt x="847" y="372"/>
                    </a:cubicBezTo>
                    <a:cubicBezTo>
                      <a:pt x="844" y="378"/>
                      <a:pt x="838" y="381"/>
                      <a:pt x="834" y="386"/>
                    </a:cubicBezTo>
                    <a:cubicBezTo>
                      <a:pt x="826" y="395"/>
                      <a:pt x="827" y="397"/>
                      <a:pt x="826" y="407"/>
                    </a:cubicBezTo>
                    <a:cubicBezTo>
                      <a:pt x="826" y="414"/>
                      <a:pt x="819" y="421"/>
                      <a:pt x="816" y="426"/>
                    </a:cubicBezTo>
                    <a:cubicBezTo>
                      <a:pt x="808" y="436"/>
                      <a:pt x="819" y="447"/>
                      <a:pt x="825" y="456"/>
                    </a:cubicBezTo>
                    <a:cubicBezTo>
                      <a:pt x="829" y="464"/>
                      <a:pt x="833" y="469"/>
                      <a:pt x="829" y="479"/>
                    </a:cubicBezTo>
                    <a:cubicBezTo>
                      <a:pt x="817" y="490"/>
                      <a:pt x="832" y="523"/>
                      <a:pt x="820" y="534"/>
                    </a:cubicBezTo>
                    <a:cubicBezTo>
                      <a:pt x="829" y="539"/>
                      <a:pt x="827" y="517"/>
                      <a:pt x="830" y="521"/>
                    </a:cubicBezTo>
                    <a:cubicBezTo>
                      <a:pt x="833" y="538"/>
                      <a:pt x="822" y="550"/>
                      <a:pt x="822" y="567"/>
                    </a:cubicBezTo>
                    <a:cubicBezTo>
                      <a:pt x="822" y="589"/>
                      <a:pt x="840" y="599"/>
                      <a:pt x="833" y="614"/>
                    </a:cubicBezTo>
                    <a:cubicBezTo>
                      <a:pt x="828" y="622"/>
                      <a:pt x="824" y="624"/>
                      <a:pt x="827" y="630"/>
                    </a:cubicBezTo>
                    <a:cubicBezTo>
                      <a:pt x="833" y="638"/>
                      <a:pt x="835" y="653"/>
                      <a:pt x="847" y="675"/>
                    </a:cubicBezTo>
                    <a:cubicBezTo>
                      <a:pt x="854" y="690"/>
                      <a:pt x="876" y="687"/>
                      <a:pt x="877" y="723"/>
                    </a:cubicBezTo>
                    <a:cubicBezTo>
                      <a:pt x="878" y="737"/>
                      <a:pt x="889" y="729"/>
                      <a:pt x="893" y="750"/>
                    </a:cubicBezTo>
                    <a:cubicBezTo>
                      <a:pt x="863" y="757"/>
                      <a:pt x="841" y="758"/>
                      <a:pt x="811" y="765"/>
                    </a:cubicBezTo>
                    <a:cubicBezTo>
                      <a:pt x="823" y="785"/>
                      <a:pt x="791" y="794"/>
                      <a:pt x="785" y="809"/>
                    </a:cubicBezTo>
                    <a:cubicBezTo>
                      <a:pt x="802" y="814"/>
                      <a:pt x="797" y="841"/>
                      <a:pt x="795" y="854"/>
                    </a:cubicBezTo>
                    <a:cubicBezTo>
                      <a:pt x="795" y="864"/>
                      <a:pt x="798" y="873"/>
                      <a:pt x="798" y="882"/>
                    </a:cubicBezTo>
                    <a:cubicBezTo>
                      <a:pt x="797" y="887"/>
                      <a:pt x="796" y="892"/>
                      <a:pt x="794" y="896"/>
                    </a:cubicBezTo>
                    <a:cubicBezTo>
                      <a:pt x="791" y="902"/>
                      <a:pt x="789" y="907"/>
                      <a:pt x="788" y="913"/>
                    </a:cubicBezTo>
                    <a:cubicBezTo>
                      <a:pt x="785" y="926"/>
                      <a:pt x="780" y="934"/>
                      <a:pt x="789" y="946"/>
                    </a:cubicBezTo>
                    <a:cubicBezTo>
                      <a:pt x="794" y="955"/>
                      <a:pt x="805" y="965"/>
                      <a:pt x="812" y="972"/>
                    </a:cubicBezTo>
                    <a:cubicBezTo>
                      <a:pt x="815" y="976"/>
                      <a:pt x="833" y="986"/>
                      <a:pt x="835" y="980"/>
                    </a:cubicBezTo>
                    <a:cubicBezTo>
                      <a:pt x="837" y="968"/>
                      <a:pt x="840" y="970"/>
                      <a:pt x="852" y="967"/>
                    </a:cubicBezTo>
                    <a:cubicBezTo>
                      <a:pt x="852" y="985"/>
                      <a:pt x="851" y="1004"/>
                      <a:pt x="850" y="1022"/>
                    </a:cubicBezTo>
                    <a:cubicBezTo>
                      <a:pt x="850" y="1025"/>
                      <a:pt x="853" y="1038"/>
                      <a:pt x="848" y="1038"/>
                    </a:cubicBezTo>
                    <a:cubicBezTo>
                      <a:pt x="842" y="1039"/>
                      <a:pt x="841" y="1032"/>
                      <a:pt x="845" y="1029"/>
                    </a:cubicBezTo>
                    <a:cubicBezTo>
                      <a:pt x="836" y="1019"/>
                      <a:pt x="818" y="1051"/>
                      <a:pt x="809" y="1031"/>
                    </a:cubicBezTo>
                    <a:cubicBezTo>
                      <a:pt x="806" y="1025"/>
                      <a:pt x="804" y="1017"/>
                      <a:pt x="799" y="1011"/>
                    </a:cubicBezTo>
                    <a:cubicBezTo>
                      <a:pt x="797" y="1008"/>
                      <a:pt x="790" y="1004"/>
                      <a:pt x="790" y="1000"/>
                    </a:cubicBezTo>
                    <a:cubicBezTo>
                      <a:pt x="788" y="992"/>
                      <a:pt x="787" y="984"/>
                      <a:pt x="777" y="983"/>
                    </a:cubicBezTo>
                    <a:cubicBezTo>
                      <a:pt x="769" y="983"/>
                      <a:pt x="766" y="975"/>
                      <a:pt x="758" y="974"/>
                    </a:cubicBezTo>
                    <a:cubicBezTo>
                      <a:pt x="752" y="973"/>
                      <a:pt x="748" y="978"/>
                      <a:pt x="743" y="971"/>
                    </a:cubicBezTo>
                    <a:cubicBezTo>
                      <a:pt x="740" y="966"/>
                      <a:pt x="740" y="958"/>
                      <a:pt x="735" y="953"/>
                    </a:cubicBezTo>
                    <a:cubicBezTo>
                      <a:pt x="728" y="947"/>
                      <a:pt x="723" y="925"/>
                      <a:pt x="716" y="945"/>
                    </a:cubicBezTo>
                    <a:cubicBezTo>
                      <a:pt x="710" y="965"/>
                      <a:pt x="699" y="954"/>
                      <a:pt x="683" y="955"/>
                    </a:cubicBezTo>
                    <a:cubicBezTo>
                      <a:pt x="672" y="955"/>
                      <a:pt x="670" y="952"/>
                      <a:pt x="660" y="948"/>
                    </a:cubicBezTo>
                    <a:cubicBezTo>
                      <a:pt x="660" y="947"/>
                      <a:pt x="650" y="945"/>
                      <a:pt x="650" y="945"/>
                    </a:cubicBezTo>
                    <a:cubicBezTo>
                      <a:pt x="636" y="948"/>
                      <a:pt x="631" y="926"/>
                      <a:pt x="636" y="916"/>
                    </a:cubicBezTo>
                    <a:cubicBezTo>
                      <a:pt x="627" y="916"/>
                      <a:pt x="618" y="918"/>
                      <a:pt x="610" y="921"/>
                    </a:cubicBezTo>
                    <a:cubicBezTo>
                      <a:pt x="600" y="925"/>
                      <a:pt x="598" y="930"/>
                      <a:pt x="586" y="925"/>
                    </a:cubicBezTo>
                    <a:cubicBezTo>
                      <a:pt x="591" y="917"/>
                      <a:pt x="591" y="907"/>
                      <a:pt x="587" y="907"/>
                    </a:cubicBezTo>
                    <a:cubicBezTo>
                      <a:pt x="582" y="907"/>
                      <a:pt x="580" y="903"/>
                      <a:pt x="577" y="900"/>
                    </a:cubicBezTo>
                    <a:cubicBezTo>
                      <a:pt x="569" y="892"/>
                      <a:pt x="570" y="901"/>
                      <a:pt x="568" y="902"/>
                    </a:cubicBezTo>
                    <a:cubicBezTo>
                      <a:pt x="561" y="904"/>
                      <a:pt x="558" y="904"/>
                      <a:pt x="551" y="902"/>
                    </a:cubicBezTo>
                    <a:cubicBezTo>
                      <a:pt x="543" y="900"/>
                      <a:pt x="539" y="906"/>
                      <a:pt x="532" y="908"/>
                    </a:cubicBezTo>
                    <a:cubicBezTo>
                      <a:pt x="523" y="911"/>
                      <a:pt x="518" y="905"/>
                      <a:pt x="512" y="906"/>
                    </a:cubicBezTo>
                    <a:cubicBezTo>
                      <a:pt x="510" y="907"/>
                      <a:pt x="502" y="906"/>
                      <a:pt x="502" y="906"/>
                    </a:cubicBezTo>
                    <a:cubicBezTo>
                      <a:pt x="496" y="909"/>
                      <a:pt x="493" y="917"/>
                      <a:pt x="486" y="917"/>
                    </a:cubicBezTo>
                    <a:cubicBezTo>
                      <a:pt x="487" y="911"/>
                      <a:pt x="484" y="907"/>
                      <a:pt x="483" y="901"/>
                    </a:cubicBezTo>
                    <a:cubicBezTo>
                      <a:pt x="482" y="894"/>
                      <a:pt x="487" y="893"/>
                      <a:pt x="488" y="887"/>
                    </a:cubicBezTo>
                    <a:cubicBezTo>
                      <a:pt x="492" y="874"/>
                      <a:pt x="487" y="852"/>
                      <a:pt x="479" y="841"/>
                    </a:cubicBezTo>
                    <a:cubicBezTo>
                      <a:pt x="469" y="828"/>
                      <a:pt x="465" y="820"/>
                      <a:pt x="466" y="804"/>
                    </a:cubicBezTo>
                    <a:cubicBezTo>
                      <a:pt x="468" y="787"/>
                      <a:pt x="474" y="769"/>
                      <a:pt x="469" y="752"/>
                    </a:cubicBezTo>
                    <a:cubicBezTo>
                      <a:pt x="467" y="745"/>
                      <a:pt x="463" y="739"/>
                      <a:pt x="463" y="733"/>
                    </a:cubicBezTo>
                    <a:cubicBezTo>
                      <a:pt x="463" y="725"/>
                      <a:pt x="467" y="717"/>
                      <a:pt x="468" y="710"/>
                    </a:cubicBezTo>
                    <a:cubicBezTo>
                      <a:pt x="469" y="697"/>
                      <a:pt x="461" y="698"/>
                      <a:pt x="450" y="698"/>
                    </a:cubicBezTo>
                    <a:cubicBezTo>
                      <a:pt x="440" y="698"/>
                      <a:pt x="431" y="698"/>
                      <a:pt x="421" y="698"/>
                    </a:cubicBezTo>
                    <a:cubicBezTo>
                      <a:pt x="401" y="699"/>
                      <a:pt x="404" y="695"/>
                      <a:pt x="409" y="678"/>
                    </a:cubicBezTo>
                    <a:cubicBezTo>
                      <a:pt x="405" y="678"/>
                      <a:pt x="401" y="677"/>
                      <a:pt x="396" y="678"/>
                    </a:cubicBezTo>
                    <a:cubicBezTo>
                      <a:pt x="393" y="679"/>
                      <a:pt x="395" y="681"/>
                      <a:pt x="394" y="682"/>
                    </a:cubicBezTo>
                    <a:cubicBezTo>
                      <a:pt x="388" y="687"/>
                      <a:pt x="364" y="683"/>
                      <a:pt x="357" y="683"/>
                    </a:cubicBezTo>
                    <a:cubicBezTo>
                      <a:pt x="359" y="689"/>
                      <a:pt x="355" y="696"/>
                      <a:pt x="356" y="702"/>
                    </a:cubicBezTo>
                    <a:cubicBezTo>
                      <a:pt x="356" y="708"/>
                      <a:pt x="357" y="716"/>
                      <a:pt x="348" y="714"/>
                    </a:cubicBezTo>
                    <a:cubicBezTo>
                      <a:pt x="351" y="722"/>
                      <a:pt x="346" y="730"/>
                      <a:pt x="348" y="738"/>
                    </a:cubicBezTo>
                    <a:cubicBezTo>
                      <a:pt x="345" y="738"/>
                      <a:pt x="323" y="739"/>
                      <a:pt x="319" y="737"/>
                    </a:cubicBezTo>
                    <a:cubicBezTo>
                      <a:pt x="309" y="730"/>
                      <a:pt x="290" y="742"/>
                      <a:pt x="286" y="742"/>
                    </a:cubicBezTo>
                    <a:cubicBezTo>
                      <a:pt x="278" y="741"/>
                      <a:pt x="270" y="741"/>
                      <a:pt x="261" y="741"/>
                    </a:cubicBezTo>
                    <a:cubicBezTo>
                      <a:pt x="250" y="739"/>
                      <a:pt x="245" y="715"/>
                      <a:pt x="239" y="706"/>
                    </a:cubicBezTo>
                    <a:cubicBezTo>
                      <a:pt x="237" y="703"/>
                      <a:pt x="235" y="701"/>
                      <a:pt x="233" y="698"/>
                    </a:cubicBezTo>
                    <a:cubicBezTo>
                      <a:pt x="229" y="693"/>
                      <a:pt x="231" y="689"/>
                      <a:pt x="230" y="683"/>
                    </a:cubicBezTo>
                    <a:cubicBezTo>
                      <a:pt x="229" y="672"/>
                      <a:pt x="218" y="665"/>
                      <a:pt x="219" y="654"/>
                    </a:cubicBezTo>
                    <a:cubicBezTo>
                      <a:pt x="221" y="644"/>
                      <a:pt x="219" y="636"/>
                      <a:pt x="214" y="630"/>
                    </a:cubicBezTo>
                    <a:cubicBezTo>
                      <a:pt x="208" y="622"/>
                      <a:pt x="208" y="619"/>
                      <a:pt x="198" y="619"/>
                    </a:cubicBezTo>
                    <a:cubicBezTo>
                      <a:pt x="170" y="621"/>
                      <a:pt x="142" y="622"/>
                      <a:pt x="114" y="620"/>
                    </a:cubicBezTo>
                    <a:cubicBezTo>
                      <a:pt x="92" y="619"/>
                      <a:pt x="65" y="623"/>
                      <a:pt x="43" y="619"/>
                    </a:cubicBezTo>
                    <a:cubicBezTo>
                      <a:pt x="25" y="615"/>
                      <a:pt x="11" y="641"/>
                      <a:pt x="0" y="615"/>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33"/>
              <p:cNvSpPr>
                <a:spLocks/>
              </p:cNvSpPr>
              <p:nvPr/>
            </p:nvSpPr>
            <p:spPr bwMode="auto">
              <a:xfrm>
                <a:off x="1866" y="1963"/>
                <a:ext cx="904" cy="1019"/>
              </a:xfrm>
              <a:custGeom>
                <a:avLst/>
                <a:gdLst>
                  <a:gd name="T0" fmla="*/ 14 w 932"/>
                  <a:gd name="T1" fmla="*/ 581 h 1051"/>
                  <a:gd name="T2" fmla="*/ 70 w 932"/>
                  <a:gd name="T3" fmla="*/ 557 h 1051"/>
                  <a:gd name="T4" fmla="*/ 105 w 932"/>
                  <a:gd name="T5" fmla="*/ 547 h 1051"/>
                  <a:gd name="T6" fmla="*/ 143 w 932"/>
                  <a:gd name="T7" fmla="*/ 541 h 1051"/>
                  <a:gd name="T8" fmla="*/ 195 w 932"/>
                  <a:gd name="T9" fmla="*/ 460 h 1051"/>
                  <a:gd name="T10" fmla="*/ 244 w 932"/>
                  <a:gd name="T11" fmla="*/ 355 h 1051"/>
                  <a:gd name="T12" fmla="*/ 277 w 932"/>
                  <a:gd name="T13" fmla="*/ 243 h 1051"/>
                  <a:gd name="T14" fmla="*/ 310 w 932"/>
                  <a:gd name="T15" fmla="*/ 123 h 1051"/>
                  <a:gd name="T16" fmla="*/ 309 w 932"/>
                  <a:gd name="T17" fmla="*/ 61 h 1051"/>
                  <a:gd name="T18" fmla="*/ 360 w 932"/>
                  <a:gd name="T19" fmla="*/ 13 h 1051"/>
                  <a:gd name="T20" fmla="*/ 428 w 932"/>
                  <a:gd name="T21" fmla="*/ 52 h 1051"/>
                  <a:gd name="T22" fmla="*/ 461 w 932"/>
                  <a:gd name="T23" fmla="*/ 60 h 1051"/>
                  <a:gd name="T24" fmla="*/ 525 w 932"/>
                  <a:gd name="T25" fmla="*/ 30 h 1051"/>
                  <a:gd name="T26" fmla="*/ 611 w 932"/>
                  <a:gd name="T27" fmla="*/ 25 h 1051"/>
                  <a:gd name="T28" fmla="*/ 658 w 932"/>
                  <a:gd name="T29" fmla="*/ 6 h 1051"/>
                  <a:gd name="T30" fmla="*/ 705 w 932"/>
                  <a:gd name="T31" fmla="*/ 17 h 1051"/>
                  <a:gd name="T32" fmla="*/ 761 w 932"/>
                  <a:gd name="T33" fmla="*/ 43 h 1051"/>
                  <a:gd name="T34" fmla="*/ 840 w 932"/>
                  <a:gd name="T35" fmla="*/ 41 h 1051"/>
                  <a:gd name="T36" fmla="*/ 908 w 932"/>
                  <a:gd name="T37" fmla="*/ 103 h 1051"/>
                  <a:gd name="T38" fmla="*/ 905 w 932"/>
                  <a:gd name="T39" fmla="*/ 161 h 1051"/>
                  <a:gd name="T40" fmla="*/ 892 w 932"/>
                  <a:gd name="T41" fmla="*/ 226 h 1051"/>
                  <a:gd name="T42" fmla="*/ 864 w 932"/>
                  <a:gd name="T43" fmla="*/ 273 h 1051"/>
                  <a:gd name="T44" fmla="*/ 849 w 932"/>
                  <a:gd name="T45" fmla="*/ 350 h 1051"/>
                  <a:gd name="T46" fmla="*/ 826 w 932"/>
                  <a:gd name="T47" fmla="*/ 407 h 1051"/>
                  <a:gd name="T48" fmla="*/ 829 w 932"/>
                  <a:gd name="T49" fmla="*/ 479 h 1051"/>
                  <a:gd name="T50" fmla="*/ 822 w 932"/>
                  <a:gd name="T51" fmla="*/ 567 h 1051"/>
                  <a:gd name="T52" fmla="*/ 847 w 932"/>
                  <a:gd name="T53" fmla="*/ 675 h 1051"/>
                  <a:gd name="T54" fmla="*/ 811 w 932"/>
                  <a:gd name="T55" fmla="*/ 765 h 1051"/>
                  <a:gd name="T56" fmla="*/ 798 w 932"/>
                  <a:gd name="T57" fmla="*/ 882 h 1051"/>
                  <a:gd name="T58" fmla="*/ 789 w 932"/>
                  <a:gd name="T59" fmla="*/ 946 h 1051"/>
                  <a:gd name="T60" fmla="*/ 852 w 932"/>
                  <a:gd name="T61" fmla="*/ 967 h 1051"/>
                  <a:gd name="T62" fmla="*/ 845 w 932"/>
                  <a:gd name="T63" fmla="*/ 1029 h 1051"/>
                  <a:gd name="T64" fmla="*/ 790 w 932"/>
                  <a:gd name="T65" fmla="*/ 1000 h 1051"/>
                  <a:gd name="T66" fmla="*/ 743 w 932"/>
                  <a:gd name="T67" fmla="*/ 971 h 1051"/>
                  <a:gd name="T68" fmla="*/ 683 w 932"/>
                  <a:gd name="T69" fmla="*/ 955 h 1051"/>
                  <a:gd name="T70" fmla="*/ 636 w 932"/>
                  <a:gd name="T71" fmla="*/ 916 h 1051"/>
                  <a:gd name="T72" fmla="*/ 587 w 932"/>
                  <a:gd name="T73" fmla="*/ 907 h 1051"/>
                  <a:gd name="T74" fmla="*/ 551 w 932"/>
                  <a:gd name="T75" fmla="*/ 902 h 1051"/>
                  <a:gd name="T76" fmla="*/ 502 w 932"/>
                  <a:gd name="T77" fmla="*/ 906 h 1051"/>
                  <a:gd name="T78" fmla="*/ 488 w 932"/>
                  <a:gd name="T79" fmla="*/ 887 h 1051"/>
                  <a:gd name="T80" fmla="*/ 469 w 932"/>
                  <a:gd name="T81" fmla="*/ 752 h 1051"/>
                  <a:gd name="T82" fmla="*/ 450 w 932"/>
                  <a:gd name="T83" fmla="*/ 698 h 1051"/>
                  <a:gd name="T84" fmla="*/ 396 w 932"/>
                  <a:gd name="T85" fmla="*/ 678 h 1051"/>
                  <a:gd name="T86" fmla="*/ 356 w 932"/>
                  <a:gd name="T87" fmla="*/ 702 h 1051"/>
                  <a:gd name="T88" fmla="*/ 319 w 932"/>
                  <a:gd name="T89" fmla="*/ 737 h 1051"/>
                  <a:gd name="T90" fmla="*/ 239 w 932"/>
                  <a:gd name="T91" fmla="*/ 706 h 1051"/>
                  <a:gd name="T92" fmla="*/ 219 w 932"/>
                  <a:gd name="T93" fmla="*/ 654 h 1051"/>
                  <a:gd name="T94" fmla="*/ 114 w 932"/>
                  <a:gd name="T95" fmla="*/ 62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2" h="1051">
                    <a:moveTo>
                      <a:pt x="0" y="615"/>
                    </a:moveTo>
                    <a:cubicBezTo>
                      <a:pt x="5" y="612"/>
                      <a:pt x="10" y="614"/>
                      <a:pt x="12" y="608"/>
                    </a:cubicBezTo>
                    <a:cubicBezTo>
                      <a:pt x="13" y="604"/>
                      <a:pt x="17" y="585"/>
                      <a:pt x="14" y="581"/>
                    </a:cubicBezTo>
                    <a:cubicBezTo>
                      <a:pt x="5" y="571"/>
                      <a:pt x="39" y="555"/>
                      <a:pt x="46" y="550"/>
                    </a:cubicBezTo>
                    <a:cubicBezTo>
                      <a:pt x="47" y="557"/>
                      <a:pt x="58" y="558"/>
                      <a:pt x="59" y="566"/>
                    </a:cubicBezTo>
                    <a:cubicBezTo>
                      <a:pt x="62" y="562"/>
                      <a:pt x="67" y="560"/>
                      <a:pt x="70" y="557"/>
                    </a:cubicBezTo>
                    <a:cubicBezTo>
                      <a:pt x="76" y="553"/>
                      <a:pt x="73" y="545"/>
                      <a:pt x="78" y="540"/>
                    </a:cubicBezTo>
                    <a:cubicBezTo>
                      <a:pt x="86" y="551"/>
                      <a:pt x="97" y="531"/>
                      <a:pt x="106" y="536"/>
                    </a:cubicBezTo>
                    <a:cubicBezTo>
                      <a:pt x="115" y="540"/>
                      <a:pt x="107" y="542"/>
                      <a:pt x="105" y="547"/>
                    </a:cubicBezTo>
                    <a:cubicBezTo>
                      <a:pt x="104" y="553"/>
                      <a:pt x="108" y="560"/>
                      <a:pt x="108" y="566"/>
                    </a:cubicBezTo>
                    <a:cubicBezTo>
                      <a:pt x="112" y="561"/>
                      <a:pt x="120" y="567"/>
                      <a:pt x="125" y="564"/>
                    </a:cubicBezTo>
                    <a:cubicBezTo>
                      <a:pt x="133" y="559"/>
                      <a:pt x="138" y="548"/>
                      <a:pt x="143" y="541"/>
                    </a:cubicBezTo>
                    <a:cubicBezTo>
                      <a:pt x="146" y="538"/>
                      <a:pt x="159" y="532"/>
                      <a:pt x="159" y="528"/>
                    </a:cubicBezTo>
                    <a:cubicBezTo>
                      <a:pt x="161" y="520"/>
                      <a:pt x="168" y="518"/>
                      <a:pt x="175" y="514"/>
                    </a:cubicBezTo>
                    <a:cubicBezTo>
                      <a:pt x="192" y="507"/>
                      <a:pt x="195" y="475"/>
                      <a:pt x="195" y="460"/>
                    </a:cubicBezTo>
                    <a:cubicBezTo>
                      <a:pt x="195" y="448"/>
                      <a:pt x="196" y="438"/>
                      <a:pt x="194" y="426"/>
                    </a:cubicBezTo>
                    <a:cubicBezTo>
                      <a:pt x="193" y="415"/>
                      <a:pt x="207" y="412"/>
                      <a:pt x="212" y="404"/>
                    </a:cubicBezTo>
                    <a:cubicBezTo>
                      <a:pt x="223" y="383"/>
                      <a:pt x="222" y="370"/>
                      <a:pt x="244" y="355"/>
                    </a:cubicBezTo>
                    <a:cubicBezTo>
                      <a:pt x="254" y="348"/>
                      <a:pt x="260" y="341"/>
                      <a:pt x="266" y="332"/>
                    </a:cubicBezTo>
                    <a:cubicBezTo>
                      <a:pt x="272" y="323"/>
                      <a:pt x="268" y="310"/>
                      <a:pt x="270" y="300"/>
                    </a:cubicBezTo>
                    <a:cubicBezTo>
                      <a:pt x="272" y="291"/>
                      <a:pt x="277" y="253"/>
                      <a:pt x="277" y="243"/>
                    </a:cubicBezTo>
                    <a:cubicBezTo>
                      <a:pt x="277" y="232"/>
                      <a:pt x="284" y="222"/>
                      <a:pt x="286" y="211"/>
                    </a:cubicBezTo>
                    <a:cubicBezTo>
                      <a:pt x="288" y="200"/>
                      <a:pt x="285" y="189"/>
                      <a:pt x="287" y="178"/>
                    </a:cubicBezTo>
                    <a:cubicBezTo>
                      <a:pt x="291" y="158"/>
                      <a:pt x="303" y="142"/>
                      <a:pt x="310" y="123"/>
                    </a:cubicBezTo>
                    <a:cubicBezTo>
                      <a:pt x="314" y="112"/>
                      <a:pt x="312" y="101"/>
                      <a:pt x="312" y="90"/>
                    </a:cubicBezTo>
                    <a:cubicBezTo>
                      <a:pt x="312" y="84"/>
                      <a:pt x="314" y="79"/>
                      <a:pt x="313" y="74"/>
                    </a:cubicBezTo>
                    <a:cubicBezTo>
                      <a:pt x="313" y="70"/>
                      <a:pt x="310" y="66"/>
                      <a:pt x="309" y="61"/>
                    </a:cubicBezTo>
                    <a:cubicBezTo>
                      <a:pt x="307" y="55"/>
                      <a:pt x="319" y="55"/>
                      <a:pt x="321" y="48"/>
                    </a:cubicBezTo>
                    <a:cubicBezTo>
                      <a:pt x="325" y="40"/>
                      <a:pt x="329" y="32"/>
                      <a:pt x="336" y="25"/>
                    </a:cubicBezTo>
                    <a:cubicBezTo>
                      <a:pt x="342" y="19"/>
                      <a:pt x="350" y="13"/>
                      <a:pt x="360" y="13"/>
                    </a:cubicBezTo>
                    <a:cubicBezTo>
                      <a:pt x="368" y="13"/>
                      <a:pt x="371" y="20"/>
                      <a:pt x="376" y="21"/>
                    </a:cubicBezTo>
                    <a:cubicBezTo>
                      <a:pt x="388" y="24"/>
                      <a:pt x="399" y="37"/>
                      <a:pt x="404" y="48"/>
                    </a:cubicBezTo>
                    <a:cubicBezTo>
                      <a:pt x="408" y="57"/>
                      <a:pt x="421" y="50"/>
                      <a:pt x="428" y="52"/>
                    </a:cubicBezTo>
                    <a:cubicBezTo>
                      <a:pt x="432" y="54"/>
                      <a:pt x="434" y="59"/>
                      <a:pt x="438" y="59"/>
                    </a:cubicBezTo>
                    <a:cubicBezTo>
                      <a:pt x="443" y="59"/>
                      <a:pt x="443" y="58"/>
                      <a:pt x="448" y="60"/>
                    </a:cubicBezTo>
                    <a:cubicBezTo>
                      <a:pt x="454" y="63"/>
                      <a:pt x="455" y="60"/>
                      <a:pt x="461" y="60"/>
                    </a:cubicBezTo>
                    <a:cubicBezTo>
                      <a:pt x="466" y="59"/>
                      <a:pt x="470" y="62"/>
                      <a:pt x="474" y="63"/>
                    </a:cubicBezTo>
                    <a:cubicBezTo>
                      <a:pt x="481" y="65"/>
                      <a:pt x="490" y="70"/>
                      <a:pt x="498" y="68"/>
                    </a:cubicBezTo>
                    <a:cubicBezTo>
                      <a:pt x="511" y="63"/>
                      <a:pt x="507" y="31"/>
                      <a:pt x="525" y="30"/>
                    </a:cubicBezTo>
                    <a:cubicBezTo>
                      <a:pt x="535" y="30"/>
                      <a:pt x="537" y="50"/>
                      <a:pt x="551" y="38"/>
                    </a:cubicBezTo>
                    <a:cubicBezTo>
                      <a:pt x="556" y="32"/>
                      <a:pt x="595" y="27"/>
                      <a:pt x="593" y="15"/>
                    </a:cubicBezTo>
                    <a:cubicBezTo>
                      <a:pt x="601" y="14"/>
                      <a:pt x="603" y="25"/>
                      <a:pt x="611" y="25"/>
                    </a:cubicBezTo>
                    <a:cubicBezTo>
                      <a:pt x="620" y="24"/>
                      <a:pt x="636" y="22"/>
                      <a:pt x="640" y="12"/>
                    </a:cubicBezTo>
                    <a:cubicBezTo>
                      <a:pt x="641" y="9"/>
                      <a:pt x="638" y="5"/>
                      <a:pt x="642" y="3"/>
                    </a:cubicBezTo>
                    <a:cubicBezTo>
                      <a:pt x="648" y="0"/>
                      <a:pt x="653" y="1"/>
                      <a:pt x="658" y="6"/>
                    </a:cubicBezTo>
                    <a:cubicBezTo>
                      <a:pt x="665" y="13"/>
                      <a:pt x="672" y="5"/>
                      <a:pt x="681" y="9"/>
                    </a:cubicBezTo>
                    <a:cubicBezTo>
                      <a:pt x="685" y="11"/>
                      <a:pt x="688" y="14"/>
                      <a:pt x="692" y="16"/>
                    </a:cubicBezTo>
                    <a:cubicBezTo>
                      <a:pt x="697" y="18"/>
                      <a:pt x="700" y="16"/>
                      <a:pt x="705" y="17"/>
                    </a:cubicBezTo>
                    <a:cubicBezTo>
                      <a:pt x="716" y="18"/>
                      <a:pt x="721" y="6"/>
                      <a:pt x="733" y="12"/>
                    </a:cubicBezTo>
                    <a:cubicBezTo>
                      <a:pt x="738" y="15"/>
                      <a:pt x="754" y="25"/>
                      <a:pt x="754" y="31"/>
                    </a:cubicBezTo>
                    <a:cubicBezTo>
                      <a:pt x="754" y="34"/>
                      <a:pt x="758" y="42"/>
                      <a:pt x="761" y="43"/>
                    </a:cubicBezTo>
                    <a:cubicBezTo>
                      <a:pt x="773" y="48"/>
                      <a:pt x="785" y="66"/>
                      <a:pt x="797" y="53"/>
                    </a:cubicBezTo>
                    <a:cubicBezTo>
                      <a:pt x="805" y="47"/>
                      <a:pt x="810" y="45"/>
                      <a:pt x="820" y="50"/>
                    </a:cubicBezTo>
                    <a:cubicBezTo>
                      <a:pt x="830" y="55"/>
                      <a:pt x="834" y="53"/>
                      <a:pt x="840" y="41"/>
                    </a:cubicBezTo>
                    <a:cubicBezTo>
                      <a:pt x="848" y="26"/>
                      <a:pt x="867" y="64"/>
                      <a:pt x="868" y="67"/>
                    </a:cubicBezTo>
                    <a:cubicBezTo>
                      <a:pt x="873" y="78"/>
                      <a:pt x="903" y="79"/>
                      <a:pt x="894" y="97"/>
                    </a:cubicBezTo>
                    <a:cubicBezTo>
                      <a:pt x="900" y="95"/>
                      <a:pt x="907" y="95"/>
                      <a:pt x="908" y="103"/>
                    </a:cubicBezTo>
                    <a:cubicBezTo>
                      <a:pt x="909" y="105"/>
                      <a:pt x="910" y="106"/>
                      <a:pt x="911" y="108"/>
                    </a:cubicBezTo>
                    <a:cubicBezTo>
                      <a:pt x="912" y="112"/>
                      <a:pt x="907" y="119"/>
                      <a:pt x="908" y="123"/>
                    </a:cubicBezTo>
                    <a:cubicBezTo>
                      <a:pt x="909" y="136"/>
                      <a:pt x="907" y="149"/>
                      <a:pt x="905" y="161"/>
                    </a:cubicBezTo>
                    <a:cubicBezTo>
                      <a:pt x="904" y="167"/>
                      <a:pt x="909" y="167"/>
                      <a:pt x="916" y="165"/>
                    </a:cubicBezTo>
                    <a:cubicBezTo>
                      <a:pt x="920" y="165"/>
                      <a:pt x="932" y="174"/>
                      <a:pt x="930" y="181"/>
                    </a:cubicBezTo>
                    <a:cubicBezTo>
                      <a:pt x="925" y="197"/>
                      <a:pt x="904" y="214"/>
                      <a:pt x="892" y="226"/>
                    </a:cubicBezTo>
                    <a:cubicBezTo>
                      <a:pt x="888" y="231"/>
                      <a:pt x="880" y="241"/>
                      <a:pt x="875" y="245"/>
                    </a:cubicBezTo>
                    <a:cubicBezTo>
                      <a:pt x="870" y="250"/>
                      <a:pt x="870" y="246"/>
                      <a:pt x="867" y="251"/>
                    </a:cubicBezTo>
                    <a:cubicBezTo>
                      <a:pt x="864" y="258"/>
                      <a:pt x="868" y="266"/>
                      <a:pt x="864" y="273"/>
                    </a:cubicBezTo>
                    <a:cubicBezTo>
                      <a:pt x="859" y="280"/>
                      <a:pt x="854" y="292"/>
                      <a:pt x="853" y="300"/>
                    </a:cubicBezTo>
                    <a:cubicBezTo>
                      <a:pt x="853" y="308"/>
                      <a:pt x="853" y="316"/>
                      <a:pt x="852" y="324"/>
                    </a:cubicBezTo>
                    <a:cubicBezTo>
                      <a:pt x="851" y="333"/>
                      <a:pt x="850" y="341"/>
                      <a:pt x="849" y="350"/>
                    </a:cubicBezTo>
                    <a:cubicBezTo>
                      <a:pt x="849" y="357"/>
                      <a:pt x="850" y="366"/>
                      <a:pt x="847" y="372"/>
                    </a:cubicBezTo>
                    <a:cubicBezTo>
                      <a:pt x="844" y="378"/>
                      <a:pt x="838" y="381"/>
                      <a:pt x="834" y="386"/>
                    </a:cubicBezTo>
                    <a:cubicBezTo>
                      <a:pt x="826" y="395"/>
                      <a:pt x="827" y="397"/>
                      <a:pt x="826" y="407"/>
                    </a:cubicBezTo>
                    <a:cubicBezTo>
                      <a:pt x="826" y="414"/>
                      <a:pt x="819" y="421"/>
                      <a:pt x="816" y="426"/>
                    </a:cubicBezTo>
                    <a:cubicBezTo>
                      <a:pt x="808" y="436"/>
                      <a:pt x="819" y="447"/>
                      <a:pt x="825" y="456"/>
                    </a:cubicBezTo>
                    <a:cubicBezTo>
                      <a:pt x="829" y="464"/>
                      <a:pt x="833" y="469"/>
                      <a:pt x="829" y="479"/>
                    </a:cubicBezTo>
                    <a:cubicBezTo>
                      <a:pt x="817" y="490"/>
                      <a:pt x="832" y="523"/>
                      <a:pt x="820" y="534"/>
                    </a:cubicBezTo>
                    <a:cubicBezTo>
                      <a:pt x="829" y="539"/>
                      <a:pt x="827" y="517"/>
                      <a:pt x="830" y="521"/>
                    </a:cubicBezTo>
                    <a:cubicBezTo>
                      <a:pt x="833" y="538"/>
                      <a:pt x="822" y="550"/>
                      <a:pt x="822" y="567"/>
                    </a:cubicBezTo>
                    <a:cubicBezTo>
                      <a:pt x="822" y="589"/>
                      <a:pt x="840" y="599"/>
                      <a:pt x="833" y="614"/>
                    </a:cubicBezTo>
                    <a:cubicBezTo>
                      <a:pt x="828" y="622"/>
                      <a:pt x="824" y="624"/>
                      <a:pt x="827" y="630"/>
                    </a:cubicBezTo>
                    <a:cubicBezTo>
                      <a:pt x="833" y="638"/>
                      <a:pt x="835" y="653"/>
                      <a:pt x="847" y="675"/>
                    </a:cubicBezTo>
                    <a:cubicBezTo>
                      <a:pt x="854" y="690"/>
                      <a:pt x="876" y="687"/>
                      <a:pt x="877" y="723"/>
                    </a:cubicBezTo>
                    <a:cubicBezTo>
                      <a:pt x="878" y="737"/>
                      <a:pt x="889" y="729"/>
                      <a:pt x="893" y="750"/>
                    </a:cubicBezTo>
                    <a:cubicBezTo>
                      <a:pt x="863" y="757"/>
                      <a:pt x="841" y="758"/>
                      <a:pt x="811" y="765"/>
                    </a:cubicBezTo>
                    <a:cubicBezTo>
                      <a:pt x="823" y="785"/>
                      <a:pt x="791" y="794"/>
                      <a:pt x="785" y="809"/>
                    </a:cubicBezTo>
                    <a:cubicBezTo>
                      <a:pt x="802" y="814"/>
                      <a:pt x="797" y="841"/>
                      <a:pt x="795" y="854"/>
                    </a:cubicBezTo>
                    <a:cubicBezTo>
                      <a:pt x="795" y="864"/>
                      <a:pt x="798" y="873"/>
                      <a:pt x="798" y="882"/>
                    </a:cubicBezTo>
                    <a:cubicBezTo>
                      <a:pt x="797" y="887"/>
                      <a:pt x="796" y="892"/>
                      <a:pt x="794" y="896"/>
                    </a:cubicBezTo>
                    <a:cubicBezTo>
                      <a:pt x="791" y="902"/>
                      <a:pt x="789" y="907"/>
                      <a:pt x="788" y="913"/>
                    </a:cubicBezTo>
                    <a:cubicBezTo>
                      <a:pt x="785" y="926"/>
                      <a:pt x="780" y="934"/>
                      <a:pt x="789" y="946"/>
                    </a:cubicBezTo>
                    <a:cubicBezTo>
                      <a:pt x="794" y="955"/>
                      <a:pt x="805" y="965"/>
                      <a:pt x="812" y="972"/>
                    </a:cubicBezTo>
                    <a:cubicBezTo>
                      <a:pt x="815" y="976"/>
                      <a:pt x="833" y="986"/>
                      <a:pt x="835" y="980"/>
                    </a:cubicBezTo>
                    <a:cubicBezTo>
                      <a:pt x="837" y="968"/>
                      <a:pt x="840" y="970"/>
                      <a:pt x="852" y="967"/>
                    </a:cubicBezTo>
                    <a:cubicBezTo>
                      <a:pt x="852" y="985"/>
                      <a:pt x="851" y="1004"/>
                      <a:pt x="850" y="1022"/>
                    </a:cubicBezTo>
                    <a:cubicBezTo>
                      <a:pt x="850" y="1025"/>
                      <a:pt x="853" y="1038"/>
                      <a:pt x="848" y="1038"/>
                    </a:cubicBezTo>
                    <a:cubicBezTo>
                      <a:pt x="842" y="1039"/>
                      <a:pt x="841" y="1032"/>
                      <a:pt x="845" y="1029"/>
                    </a:cubicBezTo>
                    <a:cubicBezTo>
                      <a:pt x="836" y="1019"/>
                      <a:pt x="818" y="1051"/>
                      <a:pt x="809" y="1031"/>
                    </a:cubicBezTo>
                    <a:cubicBezTo>
                      <a:pt x="806" y="1025"/>
                      <a:pt x="804" y="1017"/>
                      <a:pt x="799" y="1011"/>
                    </a:cubicBezTo>
                    <a:cubicBezTo>
                      <a:pt x="797" y="1008"/>
                      <a:pt x="790" y="1004"/>
                      <a:pt x="790" y="1000"/>
                    </a:cubicBezTo>
                    <a:cubicBezTo>
                      <a:pt x="788" y="992"/>
                      <a:pt x="787" y="984"/>
                      <a:pt x="777" y="983"/>
                    </a:cubicBezTo>
                    <a:cubicBezTo>
                      <a:pt x="769" y="983"/>
                      <a:pt x="766" y="975"/>
                      <a:pt x="758" y="974"/>
                    </a:cubicBezTo>
                    <a:cubicBezTo>
                      <a:pt x="752" y="973"/>
                      <a:pt x="748" y="978"/>
                      <a:pt x="743" y="971"/>
                    </a:cubicBezTo>
                    <a:cubicBezTo>
                      <a:pt x="740" y="966"/>
                      <a:pt x="740" y="958"/>
                      <a:pt x="735" y="953"/>
                    </a:cubicBezTo>
                    <a:cubicBezTo>
                      <a:pt x="728" y="947"/>
                      <a:pt x="723" y="925"/>
                      <a:pt x="716" y="945"/>
                    </a:cubicBezTo>
                    <a:cubicBezTo>
                      <a:pt x="710" y="965"/>
                      <a:pt x="699" y="954"/>
                      <a:pt x="683" y="955"/>
                    </a:cubicBezTo>
                    <a:cubicBezTo>
                      <a:pt x="672" y="955"/>
                      <a:pt x="670" y="952"/>
                      <a:pt x="660" y="948"/>
                    </a:cubicBezTo>
                    <a:cubicBezTo>
                      <a:pt x="660" y="947"/>
                      <a:pt x="650" y="945"/>
                      <a:pt x="650" y="945"/>
                    </a:cubicBezTo>
                    <a:cubicBezTo>
                      <a:pt x="636" y="948"/>
                      <a:pt x="631" y="926"/>
                      <a:pt x="636" y="916"/>
                    </a:cubicBezTo>
                    <a:cubicBezTo>
                      <a:pt x="627" y="916"/>
                      <a:pt x="618" y="918"/>
                      <a:pt x="610" y="921"/>
                    </a:cubicBezTo>
                    <a:cubicBezTo>
                      <a:pt x="600" y="925"/>
                      <a:pt x="598" y="930"/>
                      <a:pt x="586" y="925"/>
                    </a:cubicBezTo>
                    <a:cubicBezTo>
                      <a:pt x="591" y="917"/>
                      <a:pt x="591" y="907"/>
                      <a:pt x="587" y="907"/>
                    </a:cubicBezTo>
                    <a:cubicBezTo>
                      <a:pt x="582" y="907"/>
                      <a:pt x="580" y="903"/>
                      <a:pt x="577" y="900"/>
                    </a:cubicBezTo>
                    <a:cubicBezTo>
                      <a:pt x="569" y="892"/>
                      <a:pt x="570" y="901"/>
                      <a:pt x="568" y="902"/>
                    </a:cubicBezTo>
                    <a:cubicBezTo>
                      <a:pt x="561" y="904"/>
                      <a:pt x="558" y="904"/>
                      <a:pt x="551" y="902"/>
                    </a:cubicBezTo>
                    <a:cubicBezTo>
                      <a:pt x="543" y="900"/>
                      <a:pt x="539" y="906"/>
                      <a:pt x="532" y="908"/>
                    </a:cubicBezTo>
                    <a:cubicBezTo>
                      <a:pt x="523" y="911"/>
                      <a:pt x="518" y="905"/>
                      <a:pt x="512" y="906"/>
                    </a:cubicBezTo>
                    <a:cubicBezTo>
                      <a:pt x="510" y="907"/>
                      <a:pt x="502" y="906"/>
                      <a:pt x="502" y="906"/>
                    </a:cubicBezTo>
                    <a:cubicBezTo>
                      <a:pt x="496" y="909"/>
                      <a:pt x="493" y="917"/>
                      <a:pt x="486" y="917"/>
                    </a:cubicBezTo>
                    <a:cubicBezTo>
                      <a:pt x="487" y="911"/>
                      <a:pt x="484" y="907"/>
                      <a:pt x="483" y="901"/>
                    </a:cubicBezTo>
                    <a:cubicBezTo>
                      <a:pt x="482" y="894"/>
                      <a:pt x="487" y="893"/>
                      <a:pt x="488" y="887"/>
                    </a:cubicBezTo>
                    <a:cubicBezTo>
                      <a:pt x="492" y="874"/>
                      <a:pt x="487" y="852"/>
                      <a:pt x="479" y="841"/>
                    </a:cubicBezTo>
                    <a:cubicBezTo>
                      <a:pt x="469" y="828"/>
                      <a:pt x="465" y="820"/>
                      <a:pt x="466" y="804"/>
                    </a:cubicBezTo>
                    <a:cubicBezTo>
                      <a:pt x="468" y="787"/>
                      <a:pt x="474" y="769"/>
                      <a:pt x="469" y="752"/>
                    </a:cubicBezTo>
                    <a:cubicBezTo>
                      <a:pt x="467" y="745"/>
                      <a:pt x="463" y="739"/>
                      <a:pt x="463" y="733"/>
                    </a:cubicBezTo>
                    <a:cubicBezTo>
                      <a:pt x="463" y="725"/>
                      <a:pt x="467" y="717"/>
                      <a:pt x="468" y="710"/>
                    </a:cubicBezTo>
                    <a:cubicBezTo>
                      <a:pt x="469" y="697"/>
                      <a:pt x="461" y="698"/>
                      <a:pt x="450" y="698"/>
                    </a:cubicBezTo>
                    <a:cubicBezTo>
                      <a:pt x="440" y="698"/>
                      <a:pt x="431" y="698"/>
                      <a:pt x="421" y="698"/>
                    </a:cubicBezTo>
                    <a:cubicBezTo>
                      <a:pt x="401" y="699"/>
                      <a:pt x="404" y="695"/>
                      <a:pt x="409" y="678"/>
                    </a:cubicBezTo>
                    <a:cubicBezTo>
                      <a:pt x="405" y="678"/>
                      <a:pt x="401" y="677"/>
                      <a:pt x="396" y="678"/>
                    </a:cubicBezTo>
                    <a:cubicBezTo>
                      <a:pt x="393" y="679"/>
                      <a:pt x="395" y="681"/>
                      <a:pt x="394" y="682"/>
                    </a:cubicBezTo>
                    <a:cubicBezTo>
                      <a:pt x="388" y="687"/>
                      <a:pt x="364" y="683"/>
                      <a:pt x="357" y="683"/>
                    </a:cubicBezTo>
                    <a:cubicBezTo>
                      <a:pt x="359" y="689"/>
                      <a:pt x="355" y="696"/>
                      <a:pt x="356" y="702"/>
                    </a:cubicBezTo>
                    <a:cubicBezTo>
                      <a:pt x="356" y="708"/>
                      <a:pt x="357" y="716"/>
                      <a:pt x="348" y="714"/>
                    </a:cubicBezTo>
                    <a:cubicBezTo>
                      <a:pt x="351" y="722"/>
                      <a:pt x="346" y="730"/>
                      <a:pt x="348" y="738"/>
                    </a:cubicBezTo>
                    <a:cubicBezTo>
                      <a:pt x="345" y="738"/>
                      <a:pt x="323" y="739"/>
                      <a:pt x="319" y="737"/>
                    </a:cubicBezTo>
                    <a:cubicBezTo>
                      <a:pt x="309" y="730"/>
                      <a:pt x="290" y="742"/>
                      <a:pt x="286" y="742"/>
                    </a:cubicBezTo>
                    <a:cubicBezTo>
                      <a:pt x="278" y="741"/>
                      <a:pt x="270" y="741"/>
                      <a:pt x="261" y="741"/>
                    </a:cubicBezTo>
                    <a:cubicBezTo>
                      <a:pt x="250" y="739"/>
                      <a:pt x="245" y="715"/>
                      <a:pt x="239" y="706"/>
                    </a:cubicBezTo>
                    <a:cubicBezTo>
                      <a:pt x="237" y="703"/>
                      <a:pt x="235" y="701"/>
                      <a:pt x="233" y="698"/>
                    </a:cubicBezTo>
                    <a:cubicBezTo>
                      <a:pt x="229" y="693"/>
                      <a:pt x="231" y="689"/>
                      <a:pt x="230" y="683"/>
                    </a:cubicBezTo>
                    <a:cubicBezTo>
                      <a:pt x="229" y="672"/>
                      <a:pt x="218" y="665"/>
                      <a:pt x="219" y="654"/>
                    </a:cubicBezTo>
                    <a:cubicBezTo>
                      <a:pt x="221" y="644"/>
                      <a:pt x="219" y="636"/>
                      <a:pt x="214" y="630"/>
                    </a:cubicBezTo>
                    <a:cubicBezTo>
                      <a:pt x="208" y="622"/>
                      <a:pt x="208" y="619"/>
                      <a:pt x="198" y="619"/>
                    </a:cubicBezTo>
                    <a:cubicBezTo>
                      <a:pt x="170" y="621"/>
                      <a:pt x="142" y="622"/>
                      <a:pt x="114" y="620"/>
                    </a:cubicBezTo>
                    <a:cubicBezTo>
                      <a:pt x="92" y="619"/>
                      <a:pt x="65" y="623"/>
                      <a:pt x="43" y="619"/>
                    </a:cubicBezTo>
                    <a:cubicBezTo>
                      <a:pt x="25" y="615"/>
                      <a:pt x="11" y="641"/>
                      <a:pt x="0" y="615"/>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1" name="Freeform 34"/>
              <p:cNvSpPr>
                <a:spLocks/>
              </p:cNvSpPr>
              <p:nvPr/>
            </p:nvSpPr>
            <p:spPr bwMode="auto">
              <a:xfrm>
                <a:off x="3223" y="1607"/>
                <a:ext cx="486" cy="733"/>
              </a:xfrm>
              <a:custGeom>
                <a:avLst/>
                <a:gdLst>
                  <a:gd name="T0" fmla="*/ 3 w 501"/>
                  <a:gd name="T1" fmla="*/ 535 h 756"/>
                  <a:gd name="T2" fmla="*/ 4 w 501"/>
                  <a:gd name="T3" fmla="*/ 506 h 756"/>
                  <a:gd name="T4" fmla="*/ 20 w 501"/>
                  <a:gd name="T5" fmla="*/ 484 h 756"/>
                  <a:gd name="T6" fmla="*/ 55 w 501"/>
                  <a:gd name="T7" fmla="*/ 435 h 756"/>
                  <a:gd name="T8" fmla="*/ 97 w 501"/>
                  <a:gd name="T9" fmla="*/ 419 h 756"/>
                  <a:gd name="T10" fmla="*/ 146 w 501"/>
                  <a:gd name="T11" fmla="*/ 391 h 756"/>
                  <a:gd name="T12" fmla="*/ 200 w 501"/>
                  <a:gd name="T13" fmla="*/ 385 h 756"/>
                  <a:gd name="T14" fmla="*/ 338 w 501"/>
                  <a:gd name="T15" fmla="*/ 222 h 756"/>
                  <a:gd name="T16" fmla="*/ 288 w 501"/>
                  <a:gd name="T17" fmla="*/ 221 h 756"/>
                  <a:gd name="T18" fmla="*/ 233 w 501"/>
                  <a:gd name="T19" fmla="*/ 200 h 756"/>
                  <a:gd name="T20" fmla="*/ 178 w 501"/>
                  <a:gd name="T21" fmla="*/ 179 h 756"/>
                  <a:gd name="T22" fmla="*/ 132 w 501"/>
                  <a:gd name="T23" fmla="*/ 155 h 756"/>
                  <a:gd name="T24" fmla="*/ 120 w 501"/>
                  <a:gd name="T25" fmla="*/ 146 h 756"/>
                  <a:gd name="T26" fmla="*/ 109 w 501"/>
                  <a:gd name="T27" fmla="*/ 130 h 756"/>
                  <a:gd name="T28" fmla="*/ 94 w 501"/>
                  <a:gd name="T29" fmla="*/ 107 h 756"/>
                  <a:gd name="T30" fmla="*/ 79 w 501"/>
                  <a:gd name="T31" fmla="*/ 72 h 756"/>
                  <a:gd name="T32" fmla="*/ 102 w 501"/>
                  <a:gd name="T33" fmla="*/ 30 h 756"/>
                  <a:gd name="T34" fmla="*/ 137 w 501"/>
                  <a:gd name="T35" fmla="*/ 72 h 756"/>
                  <a:gd name="T36" fmla="*/ 190 w 501"/>
                  <a:gd name="T37" fmla="*/ 86 h 756"/>
                  <a:gd name="T38" fmla="*/ 214 w 501"/>
                  <a:gd name="T39" fmla="*/ 72 h 756"/>
                  <a:gd name="T40" fmla="*/ 244 w 501"/>
                  <a:gd name="T41" fmla="*/ 67 h 756"/>
                  <a:gd name="T42" fmla="*/ 279 w 501"/>
                  <a:gd name="T43" fmla="*/ 64 h 756"/>
                  <a:gd name="T44" fmla="*/ 311 w 501"/>
                  <a:gd name="T45" fmla="*/ 47 h 756"/>
                  <a:gd name="T46" fmla="*/ 339 w 501"/>
                  <a:gd name="T47" fmla="*/ 47 h 756"/>
                  <a:gd name="T48" fmla="*/ 358 w 501"/>
                  <a:gd name="T49" fmla="*/ 40 h 756"/>
                  <a:gd name="T50" fmla="*/ 378 w 501"/>
                  <a:gd name="T51" fmla="*/ 42 h 756"/>
                  <a:gd name="T52" fmla="*/ 410 w 501"/>
                  <a:gd name="T53" fmla="*/ 32 h 756"/>
                  <a:gd name="T54" fmla="*/ 444 w 501"/>
                  <a:gd name="T55" fmla="*/ 24 h 756"/>
                  <a:gd name="T56" fmla="*/ 461 w 501"/>
                  <a:gd name="T57" fmla="*/ 4 h 756"/>
                  <a:gd name="T58" fmla="*/ 490 w 501"/>
                  <a:gd name="T59" fmla="*/ 18 h 756"/>
                  <a:gd name="T60" fmla="*/ 486 w 501"/>
                  <a:gd name="T61" fmla="*/ 55 h 756"/>
                  <a:gd name="T62" fmla="*/ 481 w 501"/>
                  <a:gd name="T63" fmla="*/ 88 h 756"/>
                  <a:gd name="T64" fmla="*/ 491 w 501"/>
                  <a:gd name="T65" fmla="*/ 82 h 756"/>
                  <a:gd name="T66" fmla="*/ 501 w 501"/>
                  <a:gd name="T67" fmla="*/ 86 h 756"/>
                  <a:gd name="T68" fmla="*/ 476 w 501"/>
                  <a:gd name="T69" fmla="*/ 100 h 756"/>
                  <a:gd name="T70" fmla="*/ 473 w 501"/>
                  <a:gd name="T71" fmla="*/ 143 h 756"/>
                  <a:gd name="T72" fmla="*/ 456 w 501"/>
                  <a:gd name="T73" fmla="*/ 174 h 756"/>
                  <a:gd name="T74" fmla="*/ 440 w 501"/>
                  <a:gd name="T75" fmla="*/ 214 h 756"/>
                  <a:gd name="T76" fmla="*/ 428 w 501"/>
                  <a:gd name="T77" fmla="*/ 225 h 756"/>
                  <a:gd name="T78" fmla="*/ 426 w 501"/>
                  <a:gd name="T79" fmla="*/ 243 h 756"/>
                  <a:gd name="T80" fmla="*/ 404 w 501"/>
                  <a:gd name="T81" fmla="*/ 281 h 756"/>
                  <a:gd name="T82" fmla="*/ 387 w 501"/>
                  <a:gd name="T83" fmla="*/ 333 h 756"/>
                  <a:gd name="T84" fmla="*/ 358 w 501"/>
                  <a:gd name="T85" fmla="*/ 383 h 756"/>
                  <a:gd name="T86" fmla="*/ 330 w 501"/>
                  <a:gd name="T87" fmla="*/ 431 h 756"/>
                  <a:gd name="T88" fmla="*/ 291 w 501"/>
                  <a:gd name="T89" fmla="*/ 479 h 756"/>
                  <a:gd name="T90" fmla="*/ 203 w 501"/>
                  <a:gd name="T91" fmla="*/ 559 h 756"/>
                  <a:gd name="T92" fmla="*/ 162 w 501"/>
                  <a:gd name="T93" fmla="*/ 591 h 756"/>
                  <a:gd name="T94" fmla="*/ 120 w 501"/>
                  <a:gd name="T95" fmla="*/ 634 h 756"/>
                  <a:gd name="T96" fmla="*/ 83 w 501"/>
                  <a:gd name="T97" fmla="*/ 678 h 756"/>
                  <a:gd name="T98" fmla="*/ 66 w 501"/>
                  <a:gd name="T99" fmla="*/ 701 h 756"/>
                  <a:gd name="T100" fmla="*/ 50 w 501"/>
                  <a:gd name="T101" fmla="*/ 713 h 756"/>
                  <a:gd name="T102" fmla="*/ 30 w 501"/>
                  <a:gd name="T103" fmla="*/ 756 h 756"/>
                  <a:gd name="T104" fmla="*/ 10 w 501"/>
                  <a:gd name="T105" fmla="*/ 721 h 756"/>
                  <a:gd name="T106" fmla="*/ 2 w 501"/>
                  <a:gd name="T107" fmla="*/ 681 h 756"/>
                  <a:gd name="T108" fmla="*/ 3 w 501"/>
                  <a:gd name="T109" fmla="*/ 53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 h="756">
                    <a:moveTo>
                      <a:pt x="3" y="535"/>
                    </a:moveTo>
                    <a:cubicBezTo>
                      <a:pt x="3" y="527"/>
                      <a:pt x="0" y="514"/>
                      <a:pt x="4" y="506"/>
                    </a:cubicBezTo>
                    <a:cubicBezTo>
                      <a:pt x="8" y="498"/>
                      <a:pt x="15" y="492"/>
                      <a:pt x="20" y="484"/>
                    </a:cubicBezTo>
                    <a:cubicBezTo>
                      <a:pt x="31" y="470"/>
                      <a:pt x="39" y="444"/>
                      <a:pt x="55" y="435"/>
                    </a:cubicBezTo>
                    <a:cubicBezTo>
                      <a:pt x="69" y="426"/>
                      <a:pt x="85" y="432"/>
                      <a:pt x="97" y="419"/>
                    </a:cubicBezTo>
                    <a:cubicBezTo>
                      <a:pt x="111" y="404"/>
                      <a:pt x="124" y="394"/>
                      <a:pt x="146" y="391"/>
                    </a:cubicBezTo>
                    <a:cubicBezTo>
                      <a:pt x="161" y="389"/>
                      <a:pt x="189" y="400"/>
                      <a:pt x="200" y="385"/>
                    </a:cubicBezTo>
                    <a:cubicBezTo>
                      <a:pt x="338" y="222"/>
                      <a:pt x="338" y="222"/>
                      <a:pt x="338" y="222"/>
                    </a:cubicBezTo>
                    <a:cubicBezTo>
                      <a:pt x="322" y="222"/>
                      <a:pt x="304" y="225"/>
                      <a:pt x="288" y="221"/>
                    </a:cubicBezTo>
                    <a:cubicBezTo>
                      <a:pt x="269" y="216"/>
                      <a:pt x="251" y="207"/>
                      <a:pt x="233" y="200"/>
                    </a:cubicBezTo>
                    <a:cubicBezTo>
                      <a:pt x="215" y="193"/>
                      <a:pt x="196" y="186"/>
                      <a:pt x="178" y="179"/>
                    </a:cubicBezTo>
                    <a:cubicBezTo>
                      <a:pt x="161" y="172"/>
                      <a:pt x="146" y="168"/>
                      <a:pt x="132" y="155"/>
                    </a:cubicBezTo>
                    <a:cubicBezTo>
                      <a:pt x="128" y="150"/>
                      <a:pt x="127" y="148"/>
                      <a:pt x="120" y="146"/>
                    </a:cubicBezTo>
                    <a:cubicBezTo>
                      <a:pt x="114" y="145"/>
                      <a:pt x="112" y="135"/>
                      <a:pt x="109" y="130"/>
                    </a:cubicBezTo>
                    <a:cubicBezTo>
                      <a:pt x="104" y="121"/>
                      <a:pt x="101" y="114"/>
                      <a:pt x="94" y="107"/>
                    </a:cubicBezTo>
                    <a:cubicBezTo>
                      <a:pt x="85" y="98"/>
                      <a:pt x="76" y="86"/>
                      <a:pt x="79" y="72"/>
                    </a:cubicBezTo>
                    <a:cubicBezTo>
                      <a:pt x="84" y="58"/>
                      <a:pt x="97" y="44"/>
                      <a:pt x="102" y="30"/>
                    </a:cubicBezTo>
                    <a:cubicBezTo>
                      <a:pt x="118" y="38"/>
                      <a:pt x="126" y="59"/>
                      <a:pt x="137" y="72"/>
                    </a:cubicBezTo>
                    <a:cubicBezTo>
                      <a:pt x="150" y="89"/>
                      <a:pt x="170" y="93"/>
                      <a:pt x="190" y="86"/>
                    </a:cubicBezTo>
                    <a:cubicBezTo>
                      <a:pt x="198" y="84"/>
                      <a:pt x="208" y="77"/>
                      <a:pt x="214" y="72"/>
                    </a:cubicBezTo>
                    <a:cubicBezTo>
                      <a:pt x="226" y="63"/>
                      <a:pt x="229" y="65"/>
                      <a:pt x="244" y="67"/>
                    </a:cubicBezTo>
                    <a:cubicBezTo>
                      <a:pt x="259" y="70"/>
                      <a:pt x="265" y="73"/>
                      <a:pt x="279" y="64"/>
                    </a:cubicBezTo>
                    <a:cubicBezTo>
                      <a:pt x="286" y="60"/>
                      <a:pt x="302" y="43"/>
                      <a:pt x="311" y="47"/>
                    </a:cubicBezTo>
                    <a:cubicBezTo>
                      <a:pt x="321" y="50"/>
                      <a:pt x="328" y="51"/>
                      <a:pt x="339" y="47"/>
                    </a:cubicBezTo>
                    <a:cubicBezTo>
                      <a:pt x="345" y="45"/>
                      <a:pt x="351" y="42"/>
                      <a:pt x="358" y="40"/>
                    </a:cubicBezTo>
                    <a:cubicBezTo>
                      <a:pt x="366" y="38"/>
                      <a:pt x="371" y="42"/>
                      <a:pt x="378" y="42"/>
                    </a:cubicBezTo>
                    <a:cubicBezTo>
                      <a:pt x="390" y="44"/>
                      <a:pt x="399" y="36"/>
                      <a:pt x="410" y="32"/>
                    </a:cubicBezTo>
                    <a:cubicBezTo>
                      <a:pt x="420" y="28"/>
                      <a:pt x="433" y="30"/>
                      <a:pt x="444" y="24"/>
                    </a:cubicBezTo>
                    <a:cubicBezTo>
                      <a:pt x="453" y="20"/>
                      <a:pt x="454" y="8"/>
                      <a:pt x="461" y="4"/>
                    </a:cubicBezTo>
                    <a:cubicBezTo>
                      <a:pt x="469" y="0"/>
                      <a:pt x="493" y="7"/>
                      <a:pt x="490" y="18"/>
                    </a:cubicBezTo>
                    <a:cubicBezTo>
                      <a:pt x="486" y="32"/>
                      <a:pt x="483" y="40"/>
                      <a:pt x="486" y="55"/>
                    </a:cubicBezTo>
                    <a:cubicBezTo>
                      <a:pt x="488" y="65"/>
                      <a:pt x="490" y="80"/>
                      <a:pt x="481" y="88"/>
                    </a:cubicBezTo>
                    <a:cubicBezTo>
                      <a:pt x="487" y="90"/>
                      <a:pt x="492" y="89"/>
                      <a:pt x="491" y="82"/>
                    </a:cubicBezTo>
                    <a:cubicBezTo>
                      <a:pt x="494" y="84"/>
                      <a:pt x="497" y="86"/>
                      <a:pt x="501" y="86"/>
                    </a:cubicBezTo>
                    <a:cubicBezTo>
                      <a:pt x="499" y="96"/>
                      <a:pt x="476" y="83"/>
                      <a:pt x="476" y="100"/>
                    </a:cubicBezTo>
                    <a:cubicBezTo>
                      <a:pt x="476" y="114"/>
                      <a:pt x="477" y="129"/>
                      <a:pt x="473" y="143"/>
                    </a:cubicBezTo>
                    <a:cubicBezTo>
                      <a:pt x="470" y="155"/>
                      <a:pt x="463" y="164"/>
                      <a:pt x="456" y="174"/>
                    </a:cubicBezTo>
                    <a:cubicBezTo>
                      <a:pt x="448" y="185"/>
                      <a:pt x="449" y="203"/>
                      <a:pt x="440" y="214"/>
                    </a:cubicBezTo>
                    <a:cubicBezTo>
                      <a:pt x="436" y="218"/>
                      <a:pt x="431" y="219"/>
                      <a:pt x="428" y="225"/>
                    </a:cubicBezTo>
                    <a:cubicBezTo>
                      <a:pt x="426" y="231"/>
                      <a:pt x="428" y="237"/>
                      <a:pt x="426" y="243"/>
                    </a:cubicBezTo>
                    <a:cubicBezTo>
                      <a:pt x="421" y="257"/>
                      <a:pt x="411" y="268"/>
                      <a:pt x="404" y="281"/>
                    </a:cubicBezTo>
                    <a:cubicBezTo>
                      <a:pt x="395" y="297"/>
                      <a:pt x="394" y="316"/>
                      <a:pt x="387" y="333"/>
                    </a:cubicBezTo>
                    <a:cubicBezTo>
                      <a:pt x="380" y="351"/>
                      <a:pt x="369" y="367"/>
                      <a:pt x="358" y="383"/>
                    </a:cubicBezTo>
                    <a:cubicBezTo>
                      <a:pt x="348" y="398"/>
                      <a:pt x="342" y="416"/>
                      <a:pt x="330" y="431"/>
                    </a:cubicBezTo>
                    <a:cubicBezTo>
                      <a:pt x="317" y="447"/>
                      <a:pt x="304" y="463"/>
                      <a:pt x="291" y="479"/>
                    </a:cubicBezTo>
                    <a:cubicBezTo>
                      <a:pt x="265" y="511"/>
                      <a:pt x="238" y="537"/>
                      <a:pt x="203" y="559"/>
                    </a:cubicBezTo>
                    <a:cubicBezTo>
                      <a:pt x="189" y="568"/>
                      <a:pt x="174" y="578"/>
                      <a:pt x="162" y="591"/>
                    </a:cubicBezTo>
                    <a:cubicBezTo>
                      <a:pt x="148" y="605"/>
                      <a:pt x="133" y="619"/>
                      <a:pt x="120" y="634"/>
                    </a:cubicBezTo>
                    <a:cubicBezTo>
                      <a:pt x="108" y="649"/>
                      <a:pt x="95" y="663"/>
                      <a:pt x="83" y="678"/>
                    </a:cubicBezTo>
                    <a:cubicBezTo>
                      <a:pt x="77" y="686"/>
                      <a:pt x="72" y="694"/>
                      <a:pt x="66" y="701"/>
                    </a:cubicBezTo>
                    <a:cubicBezTo>
                      <a:pt x="62" y="706"/>
                      <a:pt x="52" y="722"/>
                      <a:pt x="50" y="713"/>
                    </a:cubicBezTo>
                    <a:cubicBezTo>
                      <a:pt x="50" y="729"/>
                      <a:pt x="40" y="744"/>
                      <a:pt x="30" y="756"/>
                    </a:cubicBezTo>
                    <a:cubicBezTo>
                      <a:pt x="31" y="743"/>
                      <a:pt x="19" y="733"/>
                      <a:pt x="10" y="721"/>
                    </a:cubicBezTo>
                    <a:cubicBezTo>
                      <a:pt x="1" y="707"/>
                      <a:pt x="2" y="697"/>
                      <a:pt x="2" y="681"/>
                    </a:cubicBezTo>
                    <a:cubicBezTo>
                      <a:pt x="2" y="632"/>
                      <a:pt x="3" y="584"/>
                      <a:pt x="3" y="535"/>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35"/>
              <p:cNvSpPr>
                <a:spLocks/>
              </p:cNvSpPr>
              <p:nvPr/>
            </p:nvSpPr>
            <p:spPr bwMode="auto">
              <a:xfrm>
                <a:off x="3223" y="1607"/>
                <a:ext cx="486" cy="733"/>
              </a:xfrm>
              <a:custGeom>
                <a:avLst/>
                <a:gdLst>
                  <a:gd name="T0" fmla="*/ 3 w 501"/>
                  <a:gd name="T1" fmla="*/ 535 h 756"/>
                  <a:gd name="T2" fmla="*/ 4 w 501"/>
                  <a:gd name="T3" fmla="*/ 506 h 756"/>
                  <a:gd name="T4" fmla="*/ 20 w 501"/>
                  <a:gd name="T5" fmla="*/ 484 h 756"/>
                  <a:gd name="T6" fmla="*/ 55 w 501"/>
                  <a:gd name="T7" fmla="*/ 435 h 756"/>
                  <a:gd name="T8" fmla="*/ 97 w 501"/>
                  <a:gd name="T9" fmla="*/ 419 h 756"/>
                  <a:gd name="T10" fmla="*/ 146 w 501"/>
                  <a:gd name="T11" fmla="*/ 391 h 756"/>
                  <a:gd name="T12" fmla="*/ 200 w 501"/>
                  <a:gd name="T13" fmla="*/ 385 h 756"/>
                  <a:gd name="T14" fmla="*/ 338 w 501"/>
                  <a:gd name="T15" fmla="*/ 222 h 756"/>
                  <a:gd name="T16" fmla="*/ 288 w 501"/>
                  <a:gd name="T17" fmla="*/ 221 h 756"/>
                  <a:gd name="T18" fmla="*/ 233 w 501"/>
                  <a:gd name="T19" fmla="*/ 200 h 756"/>
                  <a:gd name="T20" fmla="*/ 178 w 501"/>
                  <a:gd name="T21" fmla="*/ 179 h 756"/>
                  <a:gd name="T22" fmla="*/ 132 w 501"/>
                  <a:gd name="T23" fmla="*/ 155 h 756"/>
                  <a:gd name="T24" fmla="*/ 120 w 501"/>
                  <a:gd name="T25" fmla="*/ 146 h 756"/>
                  <a:gd name="T26" fmla="*/ 109 w 501"/>
                  <a:gd name="T27" fmla="*/ 130 h 756"/>
                  <a:gd name="T28" fmla="*/ 94 w 501"/>
                  <a:gd name="T29" fmla="*/ 107 h 756"/>
                  <a:gd name="T30" fmla="*/ 79 w 501"/>
                  <a:gd name="T31" fmla="*/ 72 h 756"/>
                  <a:gd name="T32" fmla="*/ 102 w 501"/>
                  <a:gd name="T33" fmla="*/ 30 h 756"/>
                  <a:gd name="T34" fmla="*/ 137 w 501"/>
                  <a:gd name="T35" fmla="*/ 72 h 756"/>
                  <a:gd name="T36" fmla="*/ 190 w 501"/>
                  <a:gd name="T37" fmla="*/ 86 h 756"/>
                  <a:gd name="T38" fmla="*/ 214 w 501"/>
                  <a:gd name="T39" fmla="*/ 72 h 756"/>
                  <a:gd name="T40" fmla="*/ 244 w 501"/>
                  <a:gd name="T41" fmla="*/ 67 h 756"/>
                  <a:gd name="T42" fmla="*/ 279 w 501"/>
                  <a:gd name="T43" fmla="*/ 64 h 756"/>
                  <a:gd name="T44" fmla="*/ 311 w 501"/>
                  <a:gd name="T45" fmla="*/ 47 h 756"/>
                  <a:gd name="T46" fmla="*/ 339 w 501"/>
                  <a:gd name="T47" fmla="*/ 47 h 756"/>
                  <a:gd name="T48" fmla="*/ 358 w 501"/>
                  <a:gd name="T49" fmla="*/ 40 h 756"/>
                  <a:gd name="T50" fmla="*/ 378 w 501"/>
                  <a:gd name="T51" fmla="*/ 42 h 756"/>
                  <a:gd name="T52" fmla="*/ 410 w 501"/>
                  <a:gd name="T53" fmla="*/ 32 h 756"/>
                  <a:gd name="T54" fmla="*/ 444 w 501"/>
                  <a:gd name="T55" fmla="*/ 24 h 756"/>
                  <a:gd name="T56" fmla="*/ 461 w 501"/>
                  <a:gd name="T57" fmla="*/ 4 h 756"/>
                  <a:gd name="T58" fmla="*/ 490 w 501"/>
                  <a:gd name="T59" fmla="*/ 18 h 756"/>
                  <a:gd name="T60" fmla="*/ 486 w 501"/>
                  <a:gd name="T61" fmla="*/ 55 h 756"/>
                  <a:gd name="T62" fmla="*/ 481 w 501"/>
                  <a:gd name="T63" fmla="*/ 88 h 756"/>
                  <a:gd name="T64" fmla="*/ 491 w 501"/>
                  <a:gd name="T65" fmla="*/ 82 h 756"/>
                  <a:gd name="T66" fmla="*/ 501 w 501"/>
                  <a:gd name="T67" fmla="*/ 86 h 756"/>
                  <a:gd name="T68" fmla="*/ 476 w 501"/>
                  <a:gd name="T69" fmla="*/ 100 h 756"/>
                  <a:gd name="T70" fmla="*/ 473 w 501"/>
                  <a:gd name="T71" fmla="*/ 143 h 756"/>
                  <a:gd name="T72" fmla="*/ 456 w 501"/>
                  <a:gd name="T73" fmla="*/ 174 h 756"/>
                  <a:gd name="T74" fmla="*/ 440 w 501"/>
                  <a:gd name="T75" fmla="*/ 214 h 756"/>
                  <a:gd name="T76" fmla="*/ 428 w 501"/>
                  <a:gd name="T77" fmla="*/ 225 h 756"/>
                  <a:gd name="T78" fmla="*/ 426 w 501"/>
                  <a:gd name="T79" fmla="*/ 243 h 756"/>
                  <a:gd name="T80" fmla="*/ 404 w 501"/>
                  <a:gd name="T81" fmla="*/ 281 h 756"/>
                  <a:gd name="T82" fmla="*/ 387 w 501"/>
                  <a:gd name="T83" fmla="*/ 333 h 756"/>
                  <a:gd name="T84" fmla="*/ 358 w 501"/>
                  <a:gd name="T85" fmla="*/ 383 h 756"/>
                  <a:gd name="T86" fmla="*/ 330 w 501"/>
                  <a:gd name="T87" fmla="*/ 431 h 756"/>
                  <a:gd name="T88" fmla="*/ 291 w 501"/>
                  <a:gd name="T89" fmla="*/ 479 h 756"/>
                  <a:gd name="T90" fmla="*/ 203 w 501"/>
                  <a:gd name="T91" fmla="*/ 559 h 756"/>
                  <a:gd name="T92" fmla="*/ 162 w 501"/>
                  <a:gd name="T93" fmla="*/ 591 h 756"/>
                  <a:gd name="T94" fmla="*/ 120 w 501"/>
                  <a:gd name="T95" fmla="*/ 634 h 756"/>
                  <a:gd name="T96" fmla="*/ 83 w 501"/>
                  <a:gd name="T97" fmla="*/ 678 h 756"/>
                  <a:gd name="T98" fmla="*/ 66 w 501"/>
                  <a:gd name="T99" fmla="*/ 701 h 756"/>
                  <a:gd name="T100" fmla="*/ 50 w 501"/>
                  <a:gd name="T101" fmla="*/ 713 h 756"/>
                  <a:gd name="T102" fmla="*/ 30 w 501"/>
                  <a:gd name="T103" fmla="*/ 756 h 756"/>
                  <a:gd name="T104" fmla="*/ 10 w 501"/>
                  <a:gd name="T105" fmla="*/ 721 h 756"/>
                  <a:gd name="T106" fmla="*/ 2 w 501"/>
                  <a:gd name="T107" fmla="*/ 681 h 756"/>
                  <a:gd name="T108" fmla="*/ 3 w 501"/>
                  <a:gd name="T109" fmla="*/ 53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 h="756">
                    <a:moveTo>
                      <a:pt x="3" y="535"/>
                    </a:moveTo>
                    <a:cubicBezTo>
                      <a:pt x="3" y="527"/>
                      <a:pt x="0" y="514"/>
                      <a:pt x="4" y="506"/>
                    </a:cubicBezTo>
                    <a:cubicBezTo>
                      <a:pt x="8" y="498"/>
                      <a:pt x="15" y="492"/>
                      <a:pt x="20" y="484"/>
                    </a:cubicBezTo>
                    <a:cubicBezTo>
                      <a:pt x="31" y="470"/>
                      <a:pt x="39" y="444"/>
                      <a:pt x="55" y="435"/>
                    </a:cubicBezTo>
                    <a:cubicBezTo>
                      <a:pt x="69" y="426"/>
                      <a:pt x="85" y="432"/>
                      <a:pt x="97" y="419"/>
                    </a:cubicBezTo>
                    <a:cubicBezTo>
                      <a:pt x="111" y="404"/>
                      <a:pt x="124" y="394"/>
                      <a:pt x="146" y="391"/>
                    </a:cubicBezTo>
                    <a:cubicBezTo>
                      <a:pt x="161" y="389"/>
                      <a:pt x="189" y="400"/>
                      <a:pt x="200" y="385"/>
                    </a:cubicBezTo>
                    <a:cubicBezTo>
                      <a:pt x="338" y="222"/>
                      <a:pt x="338" y="222"/>
                      <a:pt x="338" y="222"/>
                    </a:cubicBezTo>
                    <a:cubicBezTo>
                      <a:pt x="322" y="222"/>
                      <a:pt x="304" y="225"/>
                      <a:pt x="288" y="221"/>
                    </a:cubicBezTo>
                    <a:cubicBezTo>
                      <a:pt x="269" y="216"/>
                      <a:pt x="251" y="207"/>
                      <a:pt x="233" y="200"/>
                    </a:cubicBezTo>
                    <a:cubicBezTo>
                      <a:pt x="215" y="193"/>
                      <a:pt x="196" y="186"/>
                      <a:pt x="178" y="179"/>
                    </a:cubicBezTo>
                    <a:cubicBezTo>
                      <a:pt x="161" y="172"/>
                      <a:pt x="146" y="168"/>
                      <a:pt x="132" y="155"/>
                    </a:cubicBezTo>
                    <a:cubicBezTo>
                      <a:pt x="128" y="150"/>
                      <a:pt x="127" y="148"/>
                      <a:pt x="120" y="146"/>
                    </a:cubicBezTo>
                    <a:cubicBezTo>
                      <a:pt x="114" y="145"/>
                      <a:pt x="112" y="135"/>
                      <a:pt x="109" y="130"/>
                    </a:cubicBezTo>
                    <a:cubicBezTo>
                      <a:pt x="104" y="121"/>
                      <a:pt x="101" y="114"/>
                      <a:pt x="94" y="107"/>
                    </a:cubicBezTo>
                    <a:cubicBezTo>
                      <a:pt x="85" y="98"/>
                      <a:pt x="76" y="86"/>
                      <a:pt x="79" y="72"/>
                    </a:cubicBezTo>
                    <a:cubicBezTo>
                      <a:pt x="84" y="58"/>
                      <a:pt x="97" y="44"/>
                      <a:pt x="102" y="30"/>
                    </a:cubicBezTo>
                    <a:cubicBezTo>
                      <a:pt x="118" y="38"/>
                      <a:pt x="126" y="59"/>
                      <a:pt x="137" y="72"/>
                    </a:cubicBezTo>
                    <a:cubicBezTo>
                      <a:pt x="150" y="89"/>
                      <a:pt x="170" y="93"/>
                      <a:pt x="190" y="86"/>
                    </a:cubicBezTo>
                    <a:cubicBezTo>
                      <a:pt x="198" y="84"/>
                      <a:pt x="208" y="77"/>
                      <a:pt x="214" y="72"/>
                    </a:cubicBezTo>
                    <a:cubicBezTo>
                      <a:pt x="226" y="63"/>
                      <a:pt x="229" y="65"/>
                      <a:pt x="244" y="67"/>
                    </a:cubicBezTo>
                    <a:cubicBezTo>
                      <a:pt x="259" y="70"/>
                      <a:pt x="265" y="73"/>
                      <a:pt x="279" y="64"/>
                    </a:cubicBezTo>
                    <a:cubicBezTo>
                      <a:pt x="286" y="60"/>
                      <a:pt x="302" y="43"/>
                      <a:pt x="311" y="47"/>
                    </a:cubicBezTo>
                    <a:cubicBezTo>
                      <a:pt x="321" y="50"/>
                      <a:pt x="328" y="51"/>
                      <a:pt x="339" y="47"/>
                    </a:cubicBezTo>
                    <a:cubicBezTo>
                      <a:pt x="345" y="45"/>
                      <a:pt x="351" y="42"/>
                      <a:pt x="358" y="40"/>
                    </a:cubicBezTo>
                    <a:cubicBezTo>
                      <a:pt x="366" y="38"/>
                      <a:pt x="371" y="42"/>
                      <a:pt x="378" y="42"/>
                    </a:cubicBezTo>
                    <a:cubicBezTo>
                      <a:pt x="390" y="44"/>
                      <a:pt x="399" y="36"/>
                      <a:pt x="410" y="32"/>
                    </a:cubicBezTo>
                    <a:cubicBezTo>
                      <a:pt x="420" y="28"/>
                      <a:pt x="433" y="30"/>
                      <a:pt x="444" y="24"/>
                    </a:cubicBezTo>
                    <a:cubicBezTo>
                      <a:pt x="453" y="20"/>
                      <a:pt x="454" y="8"/>
                      <a:pt x="461" y="4"/>
                    </a:cubicBezTo>
                    <a:cubicBezTo>
                      <a:pt x="469" y="0"/>
                      <a:pt x="493" y="7"/>
                      <a:pt x="490" y="18"/>
                    </a:cubicBezTo>
                    <a:cubicBezTo>
                      <a:pt x="486" y="32"/>
                      <a:pt x="483" y="40"/>
                      <a:pt x="486" y="55"/>
                    </a:cubicBezTo>
                    <a:cubicBezTo>
                      <a:pt x="488" y="65"/>
                      <a:pt x="490" y="80"/>
                      <a:pt x="481" y="88"/>
                    </a:cubicBezTo>
                    <a:cubicBezTo>
                      <a:pt x="487" y="90"/>
                      <a:pt x="492" y="89"/>
                      <a:pt x="491" y="82"/>
                    </a:cubicBezTo>
                    <a:cubicBezTo>
                      <a:pt x="494" y="84"/>
                      <a:pt x="497" y="86"/>
                      <a:pt x="501" y="86"/>
                    </a:cubicBezTo>
                    <a:cubicBezTo>
                      <a:pt x="499" y="96"/>
                      <a:pt x="476" y="83"/>
                      <a:pt x="476" y="100"/>
                    </a:cubicBezTo>
                    <a:cubicBezTo>
                      <a:pt x="476" y="114"/>
                      <a:pt x="477" y="129"/>
                      <a:pt x="473" y="143"/>
                    </a:cubicBezTo>
                    <a:cubicBezTo>
                      <a:pt x="470" y="155"/>
                      <a:pt x="463" y="164"/>
                      <a:pt x="456" y="174"/>
                    </a:cubicBezTo>
                    <a:cubicBezTo>
                      <a:pt x="448" y="185"/>
                      <a:pt x="449" y="203"/>
                      <a:pt x="440" y="214"/>
                    </a:cubicBezTo>
                    <a:cubicBezTo>
                      <a:pt x="436" y="218"/>
                      <a:pt x="431" y="219"/>
                      <a:pt x="428" y="225"/>
                    </a:cubicBezTo>
                    <a:cubicBezTo>
                      <a:pt x="426" y="231"/>
                      <a:pt x="428" y="237"/>
                      <a:pt x="426" y="243"/>
                    </a:cubicBezTo>
                    <a:cubicBezTo>
                      <a:pt x="421" y="257"/>
                      <a:pt x="411" y="268"/>
                      <a:pt x="404" y="281"/>
                    </a:cubicBezTo>
                    <a:cubicBezTo>
                      <a:pt x="395" y="297"/>
                      <a:pt x="394" y="316"/>
                      <a:pt x="387" y="333"/>
                    </a:cubicBezTo>
                    <a:cubicBezTo>
                      <a:pt x="380" y="351"/>
                      <a:pt x="369" y="367"/>
                      <a:pt x="358" y="383"/>
                    </a:cubicBezTo>
                    <a:cubicBezTo>
                      <a:pt x="348" y="398"/>
                      <a:pt x="342" y="416"/>
                      <a:pt x="330" y="431"/>
                    </a:cubicBezTo>
                    <a:cubicBezTo>
                      <a:pt x="317" y="447"/>
                      <a:pt x="304" y="463"/>
                      <a:pt x="291" y="479"/>
                    </a:cubicBezTo>
                    <a:cubicBezTo>
                      <a:pt x="265" y="511"/>
                      <a:pt x="238" y="537"/>
                      <a:pt x="203" y="559"/>
                    </a:cubicBezTo>
                    <a:cubicBezTo>
                      <a:pt x="189" y="568"/>
                      <a:pt x="174" y="578"/>
                      <a:pt x="162" y="591"/>
                    </a:cubicBezTo>
                    <a:cubicBezTo>
                      <a:pt x="148" y="605"/>
                      <a:pt x="133" y="619"/>
                      <a:pt x="120" y="634"/>
                    </a:cubicBezTo>
                    <a:cubicBezTo>
                      <a:pt x="108" y="649"/>
                      <a:pt x="95" y="663"/>
                      <a:pt x="83" y="678"/>
                    </a:cubicBezTo>
                    <a:cubicBezTo>
                      <a:pt x="77" y="686"/>
                      <a:pt x="72" y="694"/>
                      <a:pt x="66" y="701"/>
                    </a:cubicBezTo>
                    <a:cubicBezTo>
                      <a:pt x="62" y="706"/>
                      <a:pt x="52" y="722"/>
                      <a:pt x="50" y="713"/>
                    </a:cubicBezTo>
                    <a:cubicBezTo>
                      <a:pt x="50" y="729"/>
                      <a:pt x="40" y="744"/>
                      <a:pt x="30" y="756"/>
                    </a:cubicBezTo>
                    <a:cubicBezTo>
                      <a:pt x="31" y="743"/>
                      <a:pt x="19" y="733"/>
                      <a:pt x="10" y="721"/>
                    </a:cubicBezTo>
                    <a:cubicBezTo>
                      <a:pt x="1" y="707"/>
                      <a:pt x="2" y="697"/>
                      <a:pt x="2" y="681"/>
                    </a:cubicBezTo>
                    <a:cubicBezTo>
                      <a:pt x="2" y="632"/>
                      <a:pt x="3" y="584"/>
                      <a:pt x="3" y="535"/>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3" name="Freeform 36"/>
              <p:cNvSpPr>
                <a:spLocks/>
              </p:cNvSpPr>
              <p:nvPr/>
            </p:nvSpPr>
            <p:spPr bwMode="auto">
              <a:xfrm>
                <a:off x="522" y="1632"/>
                <a:ext cx="5" cy="4"/>
              </a:xfrm>
              <a:custGeom>
                <a:avLst/>
                <a:gdLst>
                  <a:gd name="T0" fmla="*/ 5 w 5"/>
                  <a:gd name="T1" fmla="*/ 4 h 4"/>
                  <a:gd name="T2" fmla="*/ 4 w 5"/>
                  <a:gd name="T3" fmla="*/ 0 h 4"/>
                  <a:gd name="T4" fmla="*/ 0 w 5"/>
                  <a:gd name="T5" fmla="*/ 4 h 4"/>
                  <a:gd name="T6" fmla="*/ 5 w 5"/>
                  <a:gd name="T7" fmla="*/ 4 h 4"/>
                </a:gdLst>
                <a:ahLst/>
                <a:cxnLst>
                  <a:cxn ang="0">
                    <a:pos x="T0" y="T1"/>
                  </a:cxn>
                  <a:cxn ang="0">
                    <a:pos x="T2" y="T3"/>
                  </a:cxn>
                  <a:cxn ang="0">
                    <a:pos x="T4" y="T5"/>
                  </a:cxn>
                  <a:cxn ang="0">
                    <a:pos x="T6" y="T7"/>
                  </a:cxn>
                </a:cxnLst>
                <a:rect l="0" t="0" r="r" b="b"/>
                <a:pathLst>
                  <a:path w="5" h="4">
                    <a:moveTo>
                      <a:pt x="5" y="4"/>
                    </a:moveTo>
                    <a:cubicBezTo>
                      <a:pt x="5" y="3"/>
                      <a:pt x="4" y="2"/>
                      <a:pt x="4" y="0"/>
                    </a:cubicBezTo>
                    <a:cubicBezTo>
                      <a:pt x="3" y="1"/>
                      <a:pt x="1" y="2"/>
                      <a:pt x="0" y="4"/>
                    </a:cubicBezTo>
                    <a:cubicBezTo>
                      <a:pt x="1" y="4"/>
                      <a:pt x="3" y="4"/>
                      <a:pt x="5" y="4"/>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37"/>
              <p:cNvSpPr>
                <a:spLocks/>
              </p:cNvSpPr>
              <p:nvPr/>
            </p:nvSpPr>
            <p:spPr bwMode="auto">
              <a:xfrm>
                <a:off x="522" y="1632"/>
                <a:ext cx="5" cy="4"/>
              </a:xfrm>
              <a:custGeom>
                <a:avLst/>
                <a:gdLst>
                  <a:gd name="T0" fmla="*/ 5 w 5"/>
                  <a:gd name="T1" fmla="*/ 4 h 4"/>
                  <a:gd name="T2" fmla="*/ 4 w 5"/>
                  <a:gd name="T3" fmla="*/ 0 h 4"/>
                  <a:gd name="T4" fmla="*/ 0 w 5"/>
                  <a:gd name="T5" fmla="*/ 4 h 4"/>
                  <a:gd name="T6" fmla="*/ 5 w 5"/>
                  <a:gd name="T7" fmla="*/ 4 h 4"/>
                </a:gdLst>
                <a:ahLst/>
                <a:cxnLst>
                  <a:cxn ang="0">
                    <a:pos x="T0" y="T1"/>
                  </a:cxn>
                  <a:cxn ang="0">
                    <a:pos x="T2" y="T3"/>
                  </a:cxn>
                  <a:cxn ang="0">
                    <a:pos x="T4" y="T5"/>
                  </a:cxn>
                  <a:cxn ang="0">
                    <a:pos x="T6" y="T7"/>
                  </a:cxn>
                </a:cxnLst>
                <a:rect l="0" t="0" r="r" b="b"/>
                <a:pathLst>
                  <a:path w="5" h="4">
                    <a:moveTo>
                      <a:pt x="5" y="4"/>
                    </a:moveTo>
                    <a:cubicBezTo>
                      <a:pt x="5" y="3"/>
                      <a:pt x="4" y="2"/>
                      <a:pt x="4" y="0"/>
                    </a:cubicBezTo>
                    <a:cubicBezTo>
                      <a:pt x="3" y="1"/>
                      <a:pt x="1" y="2"/>
                      <a:pt x="0" y="4"/>
                    </a:cubicBezTo>
                    <a:cubicBezTo>
                      <a:pt x="1" y="4"/>
                      <a:pt x="3" y="4"/>
                      <a:pt x="5" y="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5" name="Freeform 38"/>
              <p:cNvSpPr>
                <a:spLocks/>
              </p:cNvSpPr>
              <p:nvPr/>
            </p:nvSpPr>
            <p:spPr bwMode="auto">
              <a:xfrm>
                <a:off x="528" y="1613"/>
                <a:ext cx="6" cy="4"/>
              </a:xfrm>
              <a:custGeom>
                <a:avLst/>
                <a:gdLst>
                  <a:gd name="T0" fmla="*/ 2 w 6"/>
                  <a:gd name="T1" fmla="*/ 4 h 4"/>
                  <a:gd name="T2" fmla="*/ 0 w 6"/>
                  <a:gd name="T3" fmla="*/ 0 h 4"/>
                  <a:gd name="T4" fmla="*/ 2 w 6"/>
                  <a:gd name="T5" fmla="*/ 4 h 4"/>
                </a:gdLst>
                <a:ahLst/>
                <a:cxnLst>
                  <a:cxn ang="0">
                    <a:pos x="T0" y="T1"/>
                  </a:cxn>
                  <a:cxn ang="0">
                    <a:pos x="T2" y="T3"/>
                  </a:cxn>
                  <a:cxn ang="0">
                    <a:pos x="T4" y="T5"/>
                  </a:cxn>
                </a:cxnLst>
                <a:rect l="0" t="0" r="r" b="b"/>
                <a:pathLst>
                  <a:path w="6" h="4">
                    <a:moveTo>
                      <a:pt x="2" y="4"/>
                    </a:moveTo>
                    <a:cubicBezTo>
                      <a:pt x="6" y="2"/>
                      <a:pt x="5" y="1"/>
                      <a:pt x="0" y="0"/>
                    </a:cubicBezTo>
                    <a:cubicBezTo>
                      <a:pt x="0" y="1"/>
                      <a:pt x="1" y="3"/>
                      <a:pt x="2" y="4"/>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39"/>
              <p:cNvSpPr>
                <a:spLocks/>
              </p:cNvSpPr>
              <p:nvPr/>
            </p:nvSpPr>
            <p:spPr bwMode="auto">
              <a:xfrm>
                <a:off x="528" y="1613"/>
                <a:ext cx="6" cy="4"/>
              </a:xfrm>
              <a:custGeom>
                <a:avLst/>
                <a:gdLst>
                  <a:gd name="T0" fmla="*/ 2 w 6"/>
                  <a:gd name="T1" fmla="*/ 4 h 4"/>
                  <a:gd name="T2" fmla="*/ 0 w 6"/>
                  <a:gd name="T3" fmla="*/ 0 h 4"/>
                  <a:gd name="T4" fmla="*/ 2 w 6"/>
                  <a:gd name="T5" fmla="*/ 4 h 4"/>
                </a:gdLst>
                <a:ahLst/>
                <a:cxnLst>
                  <a:cxn ang="0">
                    <a:pos x="T0" y="T1"/>
                  </a:cxn>
                  <a:cxn ang="0">
                    <a:pos x="T2" y="T3"/>
                  </a:cxn>
                  <a:cxn ang="0">
                    <a:pos x="T4" y="T5"/>
                  </a:cxn>
                </a:cxnLst>
                <a:rect l="0" t="0" r="r" b="b"/>
                <a:pathLst>
                  <a:path w="6" h="4">
                    <a:moveTo>
                      <a:pt x="2" y="4"/>
                    </a:moveTo>
                    <a:cubicBezTo>
                      <a:pt x="6" y="2"/>
                      <a:pt x="5" y="1"/>
                      <a:pt x="0" y="0"/>
                    </a:cubicBezTo>
                    <a:cubicBezTo>
                      <a:pt x="0" y="1"/>
                      <a:pt x="1" y="3"/>
                      <a:pt x="2" y="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7" name="Freeform 40"/>
              <p:cNvSpPr>
                <a:spLocks/>
              </p:cNvSpPr>
              <p:nvPr/>
            </p:nvSpPr>
            <p:spPr bwMode="auto">
              <a:xfrm>
                <a:off x="526" y="1650"/>
                <a:ext cx="13" cy="10"/>
              </a:xfrm>
              <a:custGeom>
                <a:avLst/>
                <a:gdLst>
                  <a:gd name="T0" fmla="*/ 8 w 13"/>
                  <a:gd name="T1" fmla="*/ 11 h 11"/>
                  <a:gd name="T2" fmla="*/ 13 w 13"/>
                  <a:gd name="T3" fmla="*/ 8 h 11"/>
                  <a:gd name="T4" fmla="*/ 8 w 13"/>
                  <a:gd name="T5" fmla="*/ 11 h 11"/>
                </a:gdLst>
                <a:ahLst/>
                <a:cxnLst>
                  <a:cxn ang="0">
                    <a:pos x="T0" y="T1"/>
                  </a:cxn>
                  <a:cxn ang="0">
                    <a:pos x="T2" y="T3"/>
                  </a:cxn>
                  <a:cxn ang="0">
                    <a:pos x="T4" y="T5"/>
                  </a:cxn>
                </a:cxnLst>
                <a:rect l="0" t="0" r="r" b="b"/>
                <a:pathLst>
                  <a:path w="13" h="11">
                    <a:moveTo>
                      <a:pt x="8" y="11"/>
                    </a:moveTo>
                    <a:cubicBezTo>
                      <a:pt x="9" y="10"/>
                      <a:pt x="11" y="9"/>
                      <a:pt x="13" y="8"/>
                    </a:cubicBezTo>
                    <a:cubicBezTo>
                      <a:pt x="9" y="0"/>
                      <a:pt x="0" y="5"/>
                      <a:pt x="8" y="11"/>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41"/>
              <p:cNvSpPr>
                <a:spLocks/>
              </p:cNvSpPr>
              <p:nvPr/>
            </p:nvSpPr>
            <p:spPr bwMode="auto">
              <a:xfrm>
                <a:off x="526" y="1650"/>
                <a:ext cx="13" cy="10"/>
              </a:xfrm>
              <a:custGeom>
                <a:avLst/>
                <a:gdLst>
                  <a:gd name="T0" fmla="*/ 8 w 13"/>
                  <a:gd name="T1" fmla="*/ 11 h 11"/>
                  <a:gd name="T2" fmla="*/ 13 w 13"/>
                  <a:gd name="T3" fmla="*/ 8 h 11"/>
                  <a:gd name="T4" fmla="*/ 8 w 13"/>
                  <a:gd name="T5" fmla="*/ 11 h 11"/>
                </a:gdLst>
                <a:ahLst/>
                <a:cxnLst>
                  <a:cxn ang="0">
                    <a:pos x="T0" y="T1"/>
                  </a:cxn>
                  <a:cxn ang="0">
                    <a:pos x="T2" y="T3"/>
                  </a:cxn>
                  <a:cxn ang="0">
                    <a:pos x="T4" y="T5"/>
                  </a:cxn>
                </a:cxnLst>
                <a:rect l="0" t="0" r="r" b="b"/>
                <a:pathLst>
                  <a:path w="13" h="11">
                    <a:moveTo>
                      <a:pt x="8" y="11"/>
                    </a:moveTo>
                    <a:cubicBezTo>
                      <a:pt x="9" y="10"/>
                      <a:pt x="11" y="9"/>
                      <a:pt x="13" y="8"/>
                    </a:cubicBezTo>
                    <a:cubicBezTo>
                      <a:pt x="9" y="0"/>
                      <a:pt x="0" y="5"/>
                      <a:pt x="8" y="1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9" name="Freeform 42"/>
              <p:cNvSpPr>
                <a:spLocks/>
              </p:cNvSpPr>
              <p:nvPr/>
            </p:nvSpPr>
            <p:spPr bwMode="auto">
              <a:xfrm>
                <a:off x="535" y="1614"/>
                <a:ext cx="7" cy="8"/>
              </a:xfrm>
              <a:custGeom>
                <a:avLst/>
                <a:gdLst>
                  <a:gd name="T0" fmla="*/ 6 w 8"/>
                  <a:gd name="T1" fmla="*/ 0 h 8"/>
                  <a:gd name="T2" fmla="*/ 0 w 8"/>
                  <a:gd name="T3" fmla="*/ 1 h 8"/>
                  <a:gd name="T4" fmla="*/ 6 w 8"/>
                  <a:gd name="T5" fmla="*/ 0 h 8"/>
                </a:gdLst>
                <a:ahLst/>
                <a:cxnLst>
                  <a:cxn ang="0">
                    <a:pos x="T0" y="T1"/>
                  </a:cxn>
                  <a:cxn ang="0">
                    <a:pos x="T2" y="T3"/>
                  </a:cxn>
                  <a:cxn ang="0">
                    <a:pos x="T4" y="T5"/>
                  </a:cxn>
                </a:cxnLst>
                <a:rect l="0" t="0" r="r" b="b"/>
                <a:pathLst>
                  <a:path w="8" h="8">
                    <a:moveTo>
                      <a:pt x="6" y="0"/>
                    </a:moveTo>
                    <a:cubicBezTo>
                      <a:pt x="4" y="1"/>
                      <a:pt x="2" y="1"/>
                      <a:pt x="0" y="1"/>
                    </a:cubicBezTo>
                    <a:cubicBezTo>
                      <a:pt x="0" y="8"/>
                      <a:pt x="8" y="7"/>
                      <a:pt x="6" y="0"/>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43"/>
              <p:cNvSpPr>
                <a:spLocks/>
              </p:cNvSpPr>
              <p:nvPr/>
            </p:nvSpPr>
            <p:spPr bwMode="auto">
              <a:xfrm>
                <a:off x="535" y="1614"/>
                <a:ext cx="7" cy="8"/>
              </a:xfrm>
              <a:custGeom>
                <a:avLst/>
                <a:gdLst>
                  <a:gd name="T0" fmla="*/ 6 w 8"/>
                  <a:gd name="T1" fmla="*/ 0 h 8"/>
                  <a:gd name="T2" fmla="*/ 0 w 8"/>
                  <a:gd name="T3" fmla="*/ 1 h 8"/>
                  <a:gd name="T4" fmla="*/ 6 w 8"/>
                  <a:gd name="T5" fmla="*/ 0 h 8"/>
                </a:gdLst>
                <a:ahLst/>
                <a:cxnLst>
                  <a:cxn ang="0">
                    <a:pos x="T0" y="T1"/>
                  </a:cxn>
                  <a:cxn ang="0">
                    <a:pos x="T2" y="T3"/>
                  </a:cxn>
                  <a:cxn ang="0">
                    <a:pos x="T4" y="T5"/>
                  </a:cxn>
                </a:cxnLst>
                <a:rect l="0" t="0" r="r" b="b"/>
                <a:pathLst>
                  <a:path w="8" h="8">
                    <a:moveTo>
                      <a:pt x="6" y="0"/>
                    </a:moveTo>
                    <a:cubicBezTo>
                      <a:pt x="4" y="1"/>
                      <a:pt x="2" y="1"/>
                      <a:pt x="0" y="1"/>
                    </a:cubicBezTo>
                    <a:cubicBezTo>
                      <a:pt x="0" y="8"/>
                      <a:pt x="8" y="7"/>
                      <a:pt x="6"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1" name="Freeform 44"/>
              <p:cNvSpPr>
                <a:spLocks/>
              </p:cNvSpPr>
              <p:nvPr/>
            </p:nvSpPr>
            <p:spPr bwMode="auto">
              <a:xfrm>
                <a:off x="539" y="1634"/>
                <a:ext cx="6" cy="6"/>
              </a:xfrm>
              <a:custGeom>
                <a:avLst/>
                <a:gdLst>
                  <a:gd name="T0" fmla="*/ 2 w 7"/>
                  <a:gd name="T1" fmla="*/ 0 h 6"/>
                  <a:gd name="T2" fmla="*/ 0 w 7"/>
                  <a:gd name="T3" fmla="*/ 4 h 6"/>
                  <a:gd name="T4" fmla="*/ 7 w 7"/>
                  <a:gd name="T5" fmla="*/ 0 h 6"/>
                  <a:gd name="T6" fmla="*/ 2 w 7"/>
                  <a:gd name="T7" fmla="*/ 0 h 6"/>
                </a:gdLst>
                <a:ahLst/>
                <a:cxnLst>
                  <a:cxn ang="0">
                    <a:pos x="T0" y="T1"/>
                  </a:cxn>
                  <a:cxn ang="0">
                    <a:pos x="T2" y="T3"/>
                  </a:cxn>
                  <a:cxn ang="0">
                    <a:pos x="T4" y="T5"/>
                  </a:cxn>
                  <a:cxn ang="0">
                    <a:pos x="T6" y="T7"/>
                  </a:cxn>
                </a:cxnLst>
                <a:rect l="0" t="0" r="r" b="b"/>
                <a:pathLst>
                  <a:path w="7" h="6">
                    <a:moveTo>
                      <a:pt x="2" y="0"/>
                    </a:moveTo>
                    <a:cubicBezTo>
                      <a:pt x="1" y="1"/>
                      <a:pt x="1" y="3"/>
                      <a:pt x="0" y="4"/>
                    </a:cubicBezTo>
                    <a:cubicBezTo>
                      <a:pt x="4" y="6"/>
                      <a:pt x="6" y="4"/>
                      <a:pt x="7" y="0"/>
                    </a:cubicBezTo>
                    <a:cubicBezTo>
                      <a:pt x="5" y="0"/>
                      <a:pt x="4" y="0"/>
                      <a:pt x="2" y="0"/>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45"/>
              <p:cNvSpPr>
                <a:spLocks/>
              </p:cNvSpPr>
              <p:nvPr/>
            </p:nvSpPr>
            <p:spPr bwMode="auto">
              <a:xfrm>
                <a:off x="539" y="1634"/>
                <a:ext cx="6" cy="6"/>
              </a:xfrm>
              <a:custGeom>
                <a:avLst/>
                <a:gdLst>
                  <a:gd name="T0" fmla="*/ 2 w 7"/>
                  <a:gd name="T1" fmla="*/ 0 h 6"/>
                  <a:gd name="T2" fmla="*/ 0 w 7"/>
                  <a:gd name="T3" fmla="*/ 4 h 6"/>
                  <a:gd name="T4" fmla="*/ 7 w 7"/>
                  <a:gd name="T5" fmla="*/ 0 h 6"/>
                  <a:gd name="T6" fmla="*/ 2 w 7"/>
                  <a:gd name="T7" fmla="*/ 0 h 6"/>
                </a:gdLst>
                <a:ahLst/>
                <a:cxnLst>
                  <a:cxn ang="0">
                    <a:pos x="T0" y="T1"/>
                  </a:cxn>
                  <a:cxn ang="0">
                    <a:pos x="T2" y="T3"/>
                  </a:cxn>
                  <a:cxn ang="0">
                    <a:pos x="T4" y="T5"/>
                  </a:cxn>
                  <a:cxn ang="0">
                    <a:pos x="T6" y="T7"/>
                  </a:cxn>
                </a:cxnLst>
                <a:rect l="0" t="0" r="r" b="b"/>
                <a:pathLst>
                  <a:path w="7" h="6">
                    <a:moveTo>
                      <a:pt x="2" y="0"/>
                    </a:moveTo>
                    <a:cubicBezTo>
                      <a:pt x="1" y="1"/>
                      <a:pt x="1" y="3"/>
                      <a:pt x="0" y="4"/>
                    </a:cubicBezTo>
                    <a:cubicBezTo>
                      <a:pt x="4" y="6"/>
                      <a:pt x="6" y="4"/>
                      <a:pt x="7" y="0"/>
                    </a:cubicBezTo>
                    <a:cubicBezTo>
                      <a:pt x="5" y="0"/>
                      <a:pt x="4" y="0"/>
                      <a:pt x="2"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3" name="Freeform 46"/>
              <p:cNvSpPr>
                <a:spLocks/>
              </p:cNvSpPr>
              <p:nvPr/>
            </p:nvSpPr>
            <p:spPr bwMode="auto">
              <a:xfrm>
                <a:off x="551" y="1646"/>
                <a:ext cx="6" cy="7"/>
              </a:xfrm>
              <a:custGeom>
                <a:avLst/>
                <a:gdLst>
                  <a:gd name="T0" fmla="*/ 1 w 6"/>
                  <a:gd name="T1" fmla="*/ 7 h 7"/>
                  <a:gd name="T2" fmla="*/ 6 w 6"/>
                  <a:gd name="T3" fmla="*/ 0 h 7"/>
                  <a:gd name="T4" fmla="*/ 1 w 6"/>
                  <a:gd name="T5" fmla="*/ 7 h 7"/>
                </a:gdLst>
                <a:ahLst/>
                <a:cxnLst>
                  <a:cxn ang="0">
                    <a:pos x="T0" y="T1"/>
                  </a:cxn>
                  <a:cxn ang="0">
                    <a:pos x="T2" y="T3"/>
                  </a:cxn>
                  <a:cxn ang="0">
                    <a:pos x="T4" y="T5"/>
                  </a:cxn>
                </a:cxnLst>
                <a:rect l="0" t="0" r="r" b="b"/>
                <a:pathLst>
                  <a:path w="6" h="7">
                    <a:moveTo>
                      <a:pt x="1" y="7"/>
                    </a:moveTo>
                    <a:cubicBezTo>
                      <a:pt x="3" y="5"/>
                      <a:pt x="5" y="3"/>
                      <a:pt x="6" y="0"/>
                    </a:cubicBezTo>
                    <a:cubicBezTo>
                      <a:pt x="3" y="1"/>
                      <a:pt x="0" y="4"/>
                      <a:pt x="1" y="7"/>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47"/>
              <p:cNvSpPr>
                <a:spLocks/>
              </p:cNvSpPr>
              <p:nvPr/>
            </p:nvSpPr>
            <p:spPr bwMode="auto">
              <a:xfrm>
                <a:off x="551" y="1646"/>
                <a:ext cx="6" cy="7"/>
              </a:xfrm>
              <a:custGeom>
                <a:avLst/>
                <a:gdLst>
                  <a:gd name="T0" fmla="*/ 1 w 6"/>
                  <a:gd name="T1" fmla="*/ 7 h 7"/>
                  <a:gd name="T2" fmla="*/ 6 w 6"/>
                  <a:gd name="T3" fmla="*/ 0 h 7"/>
                  <a:gd name="T4" fmla="*/ 1 w 6"/>
                  <a:gd name="T5" fmla="*/ 7 h 7"/>
                </a:gdLst>
                <a:ahLst/>
                <a:cxnLst>
                  <a:cxn ang="0">
                    <a:pos x="T0" y="T1"/>
                  </a:cxn>
                  <a:cxn ang="0">
                    <a:pos x="T2" y="T3"/>
                  </a:cxn>
                  <a:cxn ang="0">
                    <a:pos x="T4" y="T5"/>
                  </a:cxn>
                </a:cxnLst>
                <a:rect l="0" t="0" r="r" b="b"/>
                <a:pathLst>
                  <a:path w="6" h="7">
                    <a:moveTo>
                      <a:pt x="1" y="7"/>
                    </a:moveTo>
                    <a:cubicBezTo>
                      <a:pt x="3" y="5"/>
                      <a:pt x="5" y="3"/>
                      <a:pt x="6" y="0"/>
                    </a:cubicBezTo>
                    <a:cubicBezTo>
                      <a:pt x="3" y="1"/>
                      <a:pt x="0" y="4"/>
                      <a:pt x="1" y="7"/>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5" name="Freeform 48"/>
              <p:cNvSpPr>
                <a:spLocks/>
              </p:cNvSpPr>
              <p:nvPr/>
            </p:nvSpPr>
            <p:spPr bwMode="auto">
              <a:xfrm>
                <a:off x="570" y="1649"/>
                <a:ext cx="5" cy="5"/>
              </a:xfrm>
              <a:custGeom>
                <a:avLst/>
                <a:gdLst>
                  <a:gd name="T0" fmla="*/ 4 w 6"/>
                  <a:gd name="T1" fmla="*/ 5 h 5"/>
                  <a:gd name="T2" fmla="*/ 0 w 6"/>
                  <a:gd name="T3" fmla="*/ 2 h 5"/>
                  <a:gd name="T4" fmla="*/ 4 w 6"/>
                  <a:gd name="T5" fmla="*/ 5 h 5"/>
                </a:gdLst>
                <a:ahLst/>
                <a:cxnLst>
                  <a:cxn ang="0">
                    <a:pos x="T0" y="T1"/>
                  </a:cxn>
                  <a:cxn ang="0">
                    <a:pos x="T2" y="T3"/>
                  </a:cxn>
                  <a:cxn ang="0">
                    <a:pos x="T4" y="T5"/>
                  </a:cxn>
                </a:cxnLst>
                <a:rect l="0" t="0" r="r" b="b"/>
                <a:pathLst>
                  <a:path w="6" h="5">
                    <a:moveTo>
                      <a:pt x="4" y="5"/>
                    </a:moveTo>
                    <a:cubicBezTo>
                      <a:pt x="6" y="1"/>
                      <a:pt x="4" y="0"/>
                      <a:pt x="0" y="2"/>
                    </a:cubicBezTo>
                    <a:cubicBezTo>
                      <a:pt x="1" y="3"/>
                      <a:pt x="3" y="4"/>
                      <a:pt x="4" y="5"/>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49"/>
              <p:cNvSpPr>
                <a:spLocks/>
              </p:cNvSpPr>
              <p:nvPr/>
            </p:nvSpPr>
            <p:spPr bwMode="auto">
              <a:xfrm>
                <a:off x="570" y="1649"/>
                <a:ext cx="5" cy="5"/>
              </a:xfrm>
              <a:custGeom>
                <a:avLst/>
                <a:gdLst>
                  <a:gd name="T0" fmla="*/ 4 w 6"/>
                  <a:gd name="T1" fmla="*/ 5 h 5"/>
                  <a:gd name="T2" fmla="*/ 0 w 6"/>
                  <a:gd name="T3" fmla="*/ 2 h 5"/>
                  <a:gd name="T4" fmla="*/ 4 w 6"/>
                  <a:gd name="T5" fmla="*/ 5 h 5"/>
                </a:gdLst>
                <a:ahLst/>
                <a:cxnLst>
                  <a:cxn ang="0">
                    <a:pos x="T0" y="T1"/>
                  </a:cxn>
                  <a:cxn ang="0">
                    <a:pos x="T2" y="T3"/>
                  </a:cxn>
                  <a:cxn ang="0">
                    <a:pos x="T4" y="T5"/>
                  </a:cxn>
                </a:cxnLst>
                <a:rect l="0" t="0" r="r" b="b"/>
                <a:pathLst>
                  <a:path w="6" h="5">
                    <a:moveTo>
                      <a:pt x="4" y="5"/>
                    </a:moveTo>
                    <a:cubicBezTo>
                      <a:pt x="6" y="1"/>
                      <a:pt x="4" y="0"/>
                      <a:pt x="0" y="2"/>
                    </a:cubicBezTo>
                    <a:cubicBezTo>
                      <a:pt x="1" y="3"/>
                      <a:pt x="3" y="4"/>
                      <a:pt x="4" y="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7" name="Freeform 50"/>
              <p:cNvSpPr>
                <a:spLocks/>
              </p:cNvSpPr>
              <p:nvPr/>
            </p:nvSpPr>
            <p:spPr bwMode="auto">
              <a:xfrm>
                <a:off x="508" y="1570"/>
                <a:ext cx="151" cy="95"/>
              </a:xfrm>
              <a:custGeom>
                <a:avLst/>
                <a:gdLst>
                  <a:gd name="T0" fmla="*/ 0 w 155"/>
                  <a:gd name="T1" fmla="*/ 22 h 98"/>
                  <a:gd name="T2" fmla="*/ 15 w 155"/>
                  <a:gd name="T3" fmla="*/ 19 h 98"/>
                  <a:gd name="T4" fmla="*/ 31 w 155"/>
                  <a:gd name="T5" fmla="*/ 13 h 98"/>
                  <a:gd name="T6" fmla="*/ 65 w 155"/>
                  <a:gd name="T7" fmla="*/ 7 h 98"/>
                  <a:gd name="T8" fmla="*/ 96 w 155"/>
                  <a:gd name="T9" fmla="*/ 2 h 98"/>
                  <a:gd name="T10" fmla="*/ 146 w 155"/>
                  <a:gd name="T11" fmla="*/ 2 h 98"/>
                  <a:gd name="T12" fmla="*/ 146 w 155"/>
                  <a:gd name="T13" fmla="*/ 21 h 98"/>
                  <a:gd name="T14" fmla="*/ 133 w 155"/>
                  <a:gd name="T15" fmla="*/ 28 h 98"/>
                  <a:gd name="T16" fmla="*/ 143 w 155"/>
                  <a:gd name="T17" fmla="*/ 54 h 98"/>
                  <a:gd name="T18" fmla="*/ 121 w 155"/>
                  <a:gd name="T19" fmla="*/ 58 h 98"/>
                  <a:gd name="T20" fmla="*/ 98 w 155"/>
                  <a:gd name="T21" fmla="*/ 67 h 98"/>
                  <a:gd name="T22" fmla="*/ 78 w 155"/>
                  <a:gd name="T23" fmla="*/ 98 h 98"/>
                  <a:gd name="T24" fmla="*/ 62 w 155"/>
                  <a:gd name="T25" fmla="*/ 79 h 98"/>
                  <a:gd name="T26" fmla="*/ 66 w 155"/>
                  <a:gd name="T27" fmla="*/ 74 h 98"/>
                  <a:gd name="T28" fmla="*/ 78 w 155"/>
                  <a:gd name="T29" fmla="*/ 63 h 98"/>
                  <a:gd name="T30" fmla="*/ 62 w 155"/>
                  <a:gd name="T31" fmla="*/ 64 h 98"/>
                  <a:gd name="T32" fmla="*/ 67 w 155"/>
                  <a:gd name="T33" fmla="*/ 47 h 98"/>
                  <a:gd name="T34" fmla="*/ 86 w 155"/>
                  <a:gd name="T35" fmla="*/ 52 h 98"/>
                  <a:gd name="T36" fmla="*/ 84 w 155"/>
                  <a:gd name="T37" fmla="*/ 42 h 98"/>
                  <a:gd name="T38" fmla="*/ 75 w 155"/>
                  <a:gd name="T39" fmla="*/ 43 h 98"/>
                  <a:gd name="T40" fmla="*/ 62 w 155"/>
                  <a:gd name="T41" fmla="*/ 43 h 98"/>
                  <a:gd name="T42" fmla="*/ 51 w 155"/>
                  <a:gd name="T43" fmla="*/ 50 h 98"/>
                  <a:gd name="T44" fmla="*/ 36 w 155"/>
                  <a:gd name="T45" fmla="*/ 54 h 98"/>
                  <a:gd name="T46" fmla="*/ 49 w 155"/>
                  <a:gd name="T47" fmla="*/ 39 h 98"/>
                  <a:gd name="T48" fmla="*/ 27 w 155"/>
                  <a:gd name="T49" fmla="*/ 44 h 98"/>
                  <a:gd name="T50" fmla="*/ 28 w 155"/>
                  <a:gd name="T51" fmla="*/ 22 h 98"/>
                  <a:gd name="T52" fmla="*/ 20 w 155"/>
                  <a:gd name="T53" fmla="*/ 24 h 98"/>
                  <a:gd name="T54" fmla="*/ 15 w 155"/>
                  <a:gd name="T55" fmla="*/ 29 h 98"/>
                  <a:gd name="T56" fmla="*/ 0 w 155"/>
                  <a:gd name="T5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98">
                    <a:moveTo>
                      <a:pt x="0" y="22"/>
                    </a:moveTo>
                    <a:cubicBezTo>
                      <a:pt x="5" y="18"/>
                      <a:pt x="11" y="21"/>
                      <a:pt x="15" y="19"/>
                    </a:cubicBezTo>
                    <a:cubicBezTo>
                      <a:pt x="21" y="16"/>
                      <a:pt x="25" y="13"/>
                      <a:pt x="31" y="13"/>
                    </a:cubicBezTo>
                    <a:cubicBezTo>
                      <a:pt x="43" y="13"/>
                      <a:pt x="55" y="16"/>
                      <a:pt x="65" y="7"/>
                    </a:cubicBezTo>
                    <a:cubicBezTo>
                      <a:pt x="74" y="0"/>
                      <a:pt x="85" y="2"/>
                      <a:pt x="96" y="2"/>
                    </a:cubicBezTo>
                    <a:cubicBezTo>
                      <a:pt x="113" y="2"/>
                      <a:pt x="129" y="2"/>
                      <a:pt x="146" y="2"/>
                    </a:cubicBezTo>
                    <a:cubicBezTo>
                      <a:pt x="145" y="8"/>
                      <a:pt x="152" y="16"/>
                      <a:pt x="146" y="21"/>
                    </a:cubicBezTo>
                    <a:cubicBezTo>
                      <a:pt x="143" y="24"/>
                      <a:pt x="134" y="24"/>
                      <a:pt x="133" y="28"/>
                    </a:cubicBezTo>
                    <a:cubicBezTo>
                      <a:pt x="131" y="35"/>
                      <a:pt x="155" y="40"/>
                      <a:pt x="143" y="54"/>
                    </a:cubicBezTo>
                    <a:cubicBezTo>
                      <a:pt x="137" y="60"/>
                      <a:pt x="128" y="57"/>
                      <a:pt x="121" y="58"/>
                    </a:cubicBezTo>
                    <a:cubicBezTo>
                      <a:pt x="113" y="59"/>
                      <a:pt x="105" y="65"/>
                      <a:pt x="98" y="67"/>
                    </a:cubicBezTo>
                    <a:cubicBezTo>
                      <a:pt x="85" y="71"/>
                      <a:pt x="91" y="93"/>
                      <a:pt x="78" y="98"/>
                    </a:cubicBezTo>
                    <a:cubicBezTo>
                      <a:pt x="75" y="86"/>
                      <a:pt x="73" y="84"/>
                      <a:pt x="62" y="79"/>
                    </a:cubicBezTo>
                    <a:cubicBezTo>
                      <a:pt x="63" y="77"/>
                      <a:pt x="64" y="76"/>
                      <a:pt x="66" y="74"/>
                    </a:cubicBezTo>
                    <a:cubicBezTo>
                      <a:pt x="56" y="81"/>
                      <a:pt x="65" y="53"/>
                      <a:pt x="78" y="63"/>
                    </a:cubicBezTo>
                    <a:cubicBezTo>
                      <a:pt x="75" y="54"/>
                      <a:pt x="67" y="60"/>
                      <a:pt x="62" y="64"/>
                    </a:cubicBezTo>
                    <a:cubicBezTo>
                      <a:pt x="58" y="56"/>
                      <a:pt x="57" y="50"/>
                      <a:pt x="67" y="47"/>
                    </a:cubicBezTo>
                    <a:cubicBezTo>
                      <a:pt x="75" y="44"/>
                      <a:pt x="78" y="53"/>
                      <a:pt x="86" y="52"/>
                    </a:cubicBezTo>
                    <a:cubicBezTo>
                      <a:pt x="82" y="51"/>
                      <a:pt x="80" y="45"/>
                      <a:pt x="84" y="42"/>
                    </a:cubicBezTo>
                    <a:cubicBezTo>
                      <a:pt x="80" y="41"/>
                      <a:pt x="78" y="41"/>
                      <a:pt x="75" y="43"/>
                    </a:cubicBezTo>
                    <a:cubicBezTo>
                      <a:pt x="70" y="45"/>
                      <a:pt x="67" y="42"/>
                      <a:pt x="62" y="43"/>
                    </a:cubicBezTo>
                    <a:cubicBezTo>
                      <a:pt x="57" y="44"/>
                      <a:pt x="54" y="47"/>
                      <a:pt x="51" y="50"/>
                    </a:cubicBezTo>
                    <a:cubicBezTo>
                      <a:pt x="47" y="54"/>
                      <a:pt x="41" y="53"/>
                      <a:pt x="36" y="54"/>
                    </a:cubicBezTo>
                    <a:cubicBezTo>
                      <a:pt x="36" y="46"/>
                      <a:pt x="43" y="43"/>
                      <a:pt x="49" y="39"/>
                    </a:cubicBezTo>
                    <a:cubicBezTo>
                      <a:pt x="41" y="38"/>
                      <a:pt x="34" y="46"/>
                      <a:pt x="27" y="44"/>
                    </a:cubicBezTo>
                    <a:cubicBezTo>
                      <a:pt x="11" y="41"/>
                      <a:pt x="21" y="27"/>
                      <a:pt x="28" y="22"/>
                    </a:cubicBezTo>
                    <a:cubicBezTo>
                      <a:pt x="25" y="23"/>
                      <a:pt x="23" y="23"/>
                      <a:pt x="20" y="24"/>
                    </a:cubicBezTo>
                    <a:cubicBezTo>
                      <a:pt x="18" y="26"/>
                      <a:pt x="16" y="27"/>
                      <a:pt x="15" y="29"/>
                    </a:cubicBezTo>
                    <a:cubicBezTo>
                      <a:pt x="9" y="29"/>
                      <a:pt x="6" y="22"/>
                      <a:pt x="0" y="22"/>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51"/>
              <p:cNvSpPr>
                <a:spLocks/>
              </p:cNvSpPr>
              <p:nvPr/>
            </p:nvSpPr>
            <p:spPr bwMode="auto">
              <a:xfrm>
                <a:off x="508" y="1570"/>
                <a:ext cx="151" cy="95"/>
              </a:xfrm>
              <a:custGeom>
                <a:avLst/>
                <a:gdLst>
                  <a:gd name="T0" fmla="*/ 0 w 155"/>
                  <a:gd name="T1" fmla="*/ 22 h 98"/>
                  <a:gd name="T2" fmla="*/ 15 w 155"/>
                  <a:gd name="T3" fmla="*/ 19 h 98"/>
                  <a:gd name="T4" fmla="*/ 31 w 155"/>
                  <a:gd name="T5" fmla="*/ 13 h 98"/>
                  <a:gd name="T6" fmla="*/ 65 w 155"/>
                  <a:gd name="T7" fmla="*/ 7 h 98"/>
                  <a:gd name="T8" fmla="*/ 96 w 155"/>
                  <a:gd name="T9" fmla="*/ 2 h 98"/>
                  <a:gd name="T10" fmla="*/ 146 w 155"/>
                  <a:gd name="T11" fmla="*/ 2 h 98"/>
                  <a:gd name="T12" fmla="*/ 146 w 155"/>
                  <a:gd name="T13" fmla="*/ 21 h 98"/>
                  <a:gd name="T14" fmla="*/ 133 w 155"/>
                  <a:gd name="T15" fmla="*/ 28 h 98"/>
                  <a:gd name="T16" fmla="*/ 143 w 155"/>
                  <a:gd name="T17" fmla="*/ 54 h 98"/>
                  <a:gd name="T18" fmla="*/ 121 w 155"/>
                  <a:gd name="T19" fmla="*/ 58 h 98"/>
                  <a:gd name="T20" fmla="*/ 98 w 155"/>
                  <a:gd name="T21" fmla="*/ 67 h 98"/>
                  <a:gd name="T22" fmla="*/ 78 w 155"/>
                  <a:gd name="T23" fmla="*/ 98 h 98"/>
                  <a:gd name="T24" fmla="*/ 62 w 155"/>
                  <a:gd name="T25" fmla="*/ 79 h 98"/>
                  <a:gd name="T26" fmla="*/ 66 w 155"/>
                  <a:gd name="T27" fmla="*/ 74 h 98"/>
                  <a:gd name="T28" fmla="*/ 78 w 155"/>
                  <a:gd name="T29" fmla="*/ 63 h 98"/>
                  <a:gd name="T30" fmla="*/ 62 w 155"/>
                  <a:gd name="T31" fmla="*/ 64 h 98"/>
                  <a:gd name="T32" fmla="*/ 67 w 155"/>
                  <a:gd name="T33" fmla="*/ 47 h 98"/>
                  <a:gd name="T34" fmla="*/ 86 w 155"/>
                  <a:gd name="T35" fmla="*/ 52 h 98"/>
                  <a:gd name="T36" fmla="*/ 84 w 155"/>
                  <a:gd name="T37" fmla="*/ 42 h 98"/>
                  <a:gd name="T38" fmla="*/ 75 w 155"/>
                  <a:gd name="T39" fmla="*/ 43 h 98"/>
                  <a:gd name="T40" fmla="*/ 62 w 155"/>
                  <a:gd name="T41" fmla="*/ 43 h 98"/>
                  <a:gd name="T42" fmla="*/ 51 w 155"/>
                  <a:gd name="T43" fmla="*/ 50 h 98"/>
                  <a:gd name="T44" fmla="*/ 36 w 155"/>
                  <a:gd name="T45" fmla="*/ 54 h 98"/>
                  <a:gd name="T46" fmla="*/ 49 w 155"/>
                  <a:gd name="T47" fmla="*/ 39 h 98"/>
                  <a:gd name="T48" fmla="*/ 27 w 155"/>
                  <a:gd name="T49" fmla="*/ 44 h 98"/>
                  <a:gd name="T50" fmla="*/ 28 w 155"/>
                  <a:gd name="T51" fmla="*/ 22 h 98"/>
                  <a:gd name="T52" fmla="*/ 20 w 155"/>
                  <a:gd name="T53" fmla="*/ 24 h 98"/>
                  <a:gd name="T54" fmla="*/ 15 w 155"/>
                  <a:gd name="T55" fmla="*/ 29 h 98"/>
                  <a:gd name="T56" fmla="*/ 0 w 155"/>
                  <a:gd name="T57" fmla="*/ 2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 h="98">
                    <a:moveTo>
                      <a:pt x="0" y="22"/>
                    </a:moveTo>
                    <a:cubicBezTo>
                      <a:pt x="5" y="18"/>
                      <a:pt x="11" y="21"/>
                      <a:pt x="15" y="19"/>
                    </a:cubicBezTo>
                    <a:cubicBezTo>
                      <a:pt x="21" y="16"/>
                      <a:pt x="25" y="13"/>
                      <a:pt x="31" y="13"/>
                    </a:cubicBezTo>
                    <a:cubicBezTo>
                      <a:pt x="43" y="13"/>
                      <a:pt x="55" y="16"/>
                      <a:pt x="65" y="7"/>
                    </a:cubicBezTo>
                    <a:cubicBezTo>
                      <a:pt x="74" y="0"/>
                      <a:pt x="85" y="2"/>
                      <a:pt x="96" y="2"/>
                    </a:cubicBezTo>
                    <a:cubicBezTo>
                      <a:pt x="113" y="2"/>
                      <a:pt x="129" y="2"/>
                      <a:pt x="146" y="2"/>
                    </a:cubicBezTo>
                    <a:cubicBezTo>
                      <a:pt x="145" y="8"/>
                      <a:pt x="152" y="16"/>
                      <a:pt x="146" y="21"/>
                    </a:cubicBezTo>
                    <a:cubicBezTo>
                      <a:pt x="143" y="24"/>
                      <a:pt x="134" y="24"/>
                      <a:pt x="133" y="28"/>
                    </a:cubicBezTo>
                    <a:cubicBezTo>
                      <a:pt x="131" y="35"/>
                      <a:pt x="155" y="40"/>
                      <a:pt x="143" y="54"/>
                    </a:cubicBezTo>
                    <a:cubicBezTo>
                      <a:pt x="137" y="60"/>
                      <a:pt x="128" y="57"/>
                      <a:pt x="121" y="58"/>
                    </a:cubicBezTo>
                    <a:cubicBezTo>
                      <a:pt x="113" y="59"/>
                      <a:pt x="105" y="65"/>
                      <a:pt x="98" y="67"/>
                    </a:cubicBezTo>
                    <a:cubicBezTo>
                      <a:pt x="85" y="71"/>
                      <a:pt x="91" y="93"/>
                      <a:pt x="78" y="98"/>
                    </a:cubicBezTo>
                    <a:cubicBezTo>
                      <a:pt x="75" y="86"/>
                      <a:pt x="73" y="84"/>
                      <a:pt x="62" y="79"/>
                    </a:cubicBezTo>
                    <a:cubicBezTo>
                      <a:pt x="63" y="77"/>
                      <a:pt x="64" y="76"/>
                      <a:pt x="66" y="74"/>
                    </a:cubicBezTo>
                    <a:cubicBezTo>
                      <a:pt x="56" y="81"/>
                      <a:pt x="65" y="53"/>
                      <a:pt x="78" y="63"/>
                    </a:cubicBezTo>
                    <a:cubicBezTo>
                      <a:pt x="75" y="54"/>
                      <a:pt x="67" y="60"/>
                      <a:pt x="62" y="64"/>
                    </a:cubicBezTo>
                    <a:cubicBezTo>
                      <a:pt x="58" y="56"/>
                      <a:pt x="57" y="50"/>
                      <a:pt x="67" y="47"/>
                    </a:cubicBezTo>
                    <a:cubicBezTo>
                      <a:pt x="75" y="44"/>
                      <a:pt x="78" y="53"/>
                      <a:pt x="86" y="52"/>
                    </a:cubicBezTo>
                    <a:cubicBezTo>
                      <a:pt x="82" y="51"/>
                      <a:pt x="80" y="45"/>
                      <a:pt x="84" y="42"/>
                    </a:cubicBezTo>
                    <a:cubicBezTo>
                      <a:pt x="80" y="41"/>
                      <a:pt x="78" y="41"/>
                      <a:pt x="75" y="43"/>
                    </a:cubicBezTo>
                    <a:cubicBezTo>
                      <a:pt x="70" y="45"/>
                      <a:pt x="67" y="42"/>
                      <a:pt x="62" y="43"/>
                    </a:cubicBezTo>
                    <a:cubicBezTo>
                      <a:pt x="57" y="44"/>
                      <a:pt x="54" y="47"/>
                      <a:pt x="51" y="50"/>
                    </a:cubicBezTo>
                    <a:cubicBezTo>
                      <a:pt x="47" y="54"/>
                      <a:pt x="41" y="53"/>
                      <a:pt x="36" y="54"/>
                    </a:cubicBezTo>
                    <a:cubicBezTo>
                      <a:pt x="36" y="46"/>
                      <a:pt x="43" y="43"/>
                      <a:pt x="49" y="39"/>
                    </a:cubicBezTo>
                    <a:cubicBezTo>
                      <a:pt x="41" y="38"/>
                      <a:pt x="34" y="46"/>
                      <a:pt x="27" y="44"/>
                    </a:cubicBezTo>
                    <a:cubicBezTo>
                      <a:pt x="11" y="41"/>
                      <a:pt x="21" y="27"/>
                      <a:pt x="28" y="22"/>
                    </a:cubicBezTo>
                    <a:cubicBezTo>
                      <a:pt x="25" y="23"/>
                      <a:pt x="23" y="23"/>
                      <a:pt x="20" y="24"/>
                    </a:cubicBezTo>
                    <a:cubicBezTo>
                      <a:pt x="18" y="26"/>
                      <a:pt x="16" y="27"/>
                      <a:pt x="15" y="29"/>
                    </a:cubicBezTo>
                    <a:cubicBezTo>
                      <a:pt x="9" y="29"/>
                      <a:pt x="6" y="22"/>
                      <a:pt x="0" y="22"/>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9" name="Freeform 52"/>
              <p:cNvSpPr>
                <a:spLocks/>
              </p:cNvSpPr>
              <p:nvPr/>
            </p:nvSpPr>
            <p:spPr bwMode="auto">
              <a:xfrm>
                <a:off x="1137" y="1653"/>
                <a:ext cx="212" cy="345"/>
              </a:xfrm>
              <a:custGeom>
                <a:avLst/>
                <a:gdLst>
                  <a:gd name="T0" fmla="*/ 4 w 218"/>
                  <a:gd name="T1" fmla="*/ 271 h 356"/>
                  <a:gd name="T2" fmla="*/ 7 w 218"/>
                  <a:gd name="T3" fmla="*/ 228 h 356"/>
                  <a:gd name="T4" fmla="*/ 14 w 218"/>
                  <a:gd name="T5" fmla="*/ 199 h 356"/>
                  <a:gd name="T6" fmla="*/ 34 w 218"/>
                  <a:gd name="T7" fmla="*/ 168 h 356"/>
                  <a:gd name="T8" fmla="*/ 32 w 218"/>
                  <a:gd name="T9" fmla="*/ 129 h 356"/>
                  <a:gd name="T10" fmla="*/ 27 w 218"/>
                  <a:gd name="T11" fmla="*/ 117 h 356"/>
                  <a:gd name="T12" fmla="*/ 28 w 218"/>
                  <a:gd name="T13" fmla="*/ 103 h 356"/>
                  <a:gd name="T14" fmla="*/ 26 w 218"/>
                  <a:gd name="T15" fmla="*/ 74 h 356"/>
                  <a:gd name="T16" fmla="*/ 22 w 218"/>
                  <a:gd name="T17" fmla="*/ 41 h 356"/>
                  <a:gd name="T18" fmla="*/ 18 w 218"/>
                  <a:gd name="T19" fmla="*/ 25 h 356"/>
                  <a:gd name="T20" fmla="*/ 23 w 218"/>
                  <a:gd name="T21" fmla="*/ 9 h 356"/>
                  <a:gd name="T22" fmla="*/ 103 w 218"/>
                  <a:gd name="T23" fmla="*/ 9 h 356"/>
                  <a:gd name="T24" fmla="*/ 127 w 218"/>
                  <a:gd name="T25" fmla="*/ 12 h 356"/>
                  <a:gd name="T26" fmla="*/ 144 w 218"/>
                  <a:gd name="T27" fmla="*/ 4 h 356"/>
                  <a:gd name="T28" fmla="*/ 162 w 218"/>
                  <a:gd name="T29" fmla="*/ 10 h 356"/>
                  <a:gd name="T30" fmla="*/ 170 w 218"/>
                  <a:gd name="T31" fmla="*/ 42 h 356"/>
                  <a:gd name="T32" fmla="*/ 178 w 218"/>
                  <a:gd name="T33" fmla="*/ 57 h 356"/>
                  <a:gd name="T34" fmla="*/ 179 w 218"/>
                  <a:gd name="T35" fmla="*/ 67 h 356"/>
                  <a:gd name="T36" fmla="*/ 177 w 218"/>
                  <a:gd name="T37" fmla="*/ 88 h 356"/>
                  <a:gd name="T38" fmla="*/ 170 w 218"/>
                  <a:gd name="T39" fmla="*/ 96 h 356"/>
                  <a:gd name="T40" fmla="*/ 181 w 218"/>
                  <a:gd name="T41" fmla="*/ 93 h 356"/>
                  <a:gd name="T42" fmla="*/ 185 w 218"/>
                  <a:gd name="T43" fmla="*/ 107 h 356"/>
                  <a:gd name="T44" fmla="*/ 177 w 218"/>
                  <a:gd name="T45" fmla="*/ 133 h 356"/>
                  <a:gd name="T46" fmla="*/ 191 w 218"/>
                  <a:gd name="T47" fmla="*/ 150 h 356"/>
                  <a:gd name="T48" fmla="*/ 189 w 218"/>
                  <a:gd name="T49" fmla="*/ 165 h 356"/>
                  <a:gd name="T50" fmla="*/ 188 w 218"/>
                  <a:gd name="T51" fmla="*/ 191 h 356"/>
                  <a:gd name="T52" fmla="*/ 189 w 218"/>
                  <a:gd name="T53" fmla="*/ 212 h 356"/>
                  <a:gd name="T54" fmla="*/ 187 w 218"/>
                  <a:gd name="T55" fmla="*/ 228 h 356"/>
                  <a:gd name="T56" fmla="*/ 188 w 218"/>
                  <a:gd name="T57" fmla="*/ 253 h 356"/>
                  <a:gd name="T58" fmla="*/ 205 w 218"/>
                  <a:gd name="T59" fmla="*/ 269 h 356"/>
                  <a:gd name="T60" fmla="*/ 216 w 218"/>
                  <a:gd name="T61" fmla="*/ 276 h 356"/>
                  <a:gd name="T62" fmla="*/ 208 w 218"/>
                  <a:gd name="T63" fmla="*/ 289 h 356"/>
                  <a:gd name="T64" fmla="*/ 195 w 218"/>
                  <a:gd name="T65" fmla="*/ 299 h 356"/>
                  <a:gd name="T66" fmla="*/ 187 w 218"/>
                  <a:gd name="T67" fmla="*/ 287 h 356"/>
                  <a:gd name="T68" fmla="*/ 168 w 218"/>
                  <a:gd name="T69" fmla="*/ 280 h 356"/>
                  <a:gd name="T70" fmla="*/ 187 w 218"/>
                  <a:gd name="T71" fmla="*/ 286 h 356"/>
                  <a:gd name="T72" fmla="*/ 176 w 218"/>
                  <a:gd name="T73" fmla="*/ 300 h 356"/>
                  <a:gd name="T74" fmla="*/ 127 w 218"/>
                  <a:gd name="T75" fmla="*/ 324 h 356"/>
                  <a:gd name="T76" fmla="*/ 96 w 218"/>
                  <a:gd name="T77" fmla="*/ 334 h 356"/>
                  <a:gd name="T78" fmla="*/ 78 w 218"/>
                  <a:gd name="T79" fmla="*/ 342 h 356"/>
                  <a:gd name="T80" fmla="*/ 65 w 218"/>
                  <a:gd name="T81" fmla="*/ 353 h 356"/>
                  <a:gd name="T82" fmla="*/ 52 w 218"/>
                  <a:gd name="T83" fmla="*/ 351 h 356"/>
                  <a:gd name="T84" fmla="*/ 34 w 218"/>
                  <a:gd name="T85" fmla="*/ 343 h 356"/>
                  <a:gd name="T86" fmla="*/ 16 w 218"/>
                  <a:gd name="T87" fmla="*/ 335 h 356"/>
                  <a:gd name="T88" fmla="*/ 25 w 218"/>
                  <a:gd name="T89" fmla="*/ 334 h 356"/>
                  <a:gd name="T90" fmla="*/ 15 w 218"/>
                  <a:gd name="T91" fmla="*/ 306 h 356"/>
                  <a:gd name="T92" fmla="*/ 4 w 218"/>
                  <a:gd name="T93" fmla="*/ 27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356">
                    <a:moveTo>
                      <a:pt x="4" y="271"/>
                    </a:moveTo>
                    <a:cubicBezTo>
                      <a:pt x="1" y="256"/>
                      <a:pt x="0" y="243"/>
                      <a:pt x="7" y="228"/>
                    </a:cubicBezTo>
                    <a:cubicBezTo>
                      <a:pt x="13" y="216"/>
                      <a:pt x="9" y="211"/>
                      <a:pt x="14" y="199"/>
                    </a:cubicBezTo>
                    <a:cubicBezTo>
                      <a:pt x="18" y="189"/>
                      <a:pt x="30" y="176"/>
                      <a:pt x="34" y="168"/>
                    </a:cubicBezTo>
                    <a:cubicBezTo>
                      <a:pt x="39" y="157"/>
                      <a:pt x="35" y="140"/>
                      <a:pt x="32" y="129"/>
                    </a:cubicBezTo>
                    <a:cubicBezTo>
                      <a:pt x="30" y="124"/>
                      <a:pt x="29" y="121"/>
                      <a:pt x="27" y="117"/>
                    </a:cubicBezTo>
                    <a:cubicBezTo>
                      <a:pt x="25" y="113"/>
                      <a:pt x="28" y="108"/>
                      <a:pt x="28" y="103"/>
                    </a:cubicBezTo>
                    <a:cubicBezTo>
                      <a:pt x="29" y="92"/>
                      <a:pt x="24" y="85"/>
                      <a:pt x="26" y="74"/>
                    </a:cubicBezTo>
                    <a:cubicBezTo>
                      <a:pt x="28" y="63"/>
                      <a:pt x="24" y="51"/>
                      <a:pt x="22" y="41"/>
                    </a:cubicBezTo>
                    <a:cubicBezTo>
                      <a:pt x="21" y="36"/>
                      <a:pt x="15" y="30"/>
                      <a:pt x="18" y="25"/>
                    </a:cubicBezTo>
                    <a:cubicBezTo>
                      <a:pt x="21" y="20"/>
                      <a:pt x="24" y="14"/>
                      <a:pt x="23" y="9"/>
                    </a:cubicBezTo>
                    <a:cubicBezTo>
                      <a:pt x="49" y="12"/>
                      <a:pt x="74" y="7"/>
                      <a:pt x="103" y="9"/>
                    </a:cubicBezTo>
                    <a:cubicBezTo>
                      <a:pt x="108" y="10"/>
                      <a:pt x="125" y="8"/>
                      <a:pt x="127" y="12"/>
                    </a:cubicBezTo>
                    <a:cubicBezTo>
                      <a:pt x="129" y="18"/>
                      <a:pt x="139" y="8"/>
                      <a:pt x="144" y="4"/>
                    </a:cubicBezTo>
                    <a:cubicBezTo>
                      <a:pt x="150" y="0"/>
                      <a:pt x="165" y="3"/>
                      <a:pt x="162" y="10"/>
                    </a:cubicBezTo>
                    <a:cubicBezTo>
                      <a:pt x="156" y="21"/>
                      <a:pt x="155" y="31"/>
                      <a:pt x="170" y="42"/>
                    </a:cubicBezTo>
                    <a:cubicBezTo>
                      <a:pt x="183" y="52"/>
                      <a:pt x="176" y="48"/>
                      <a:pt x="178" y="57"/>
                    </a:cubicBezTo>
                    <a:cubicBezTo>
                      <a:pt x="179" y="62"/>
                      <a:pt x="179" y="62"/>
                      <a:pt x="179" y="67"/>
                    </a:cubicBezTo>
                    <a:cubicBezTo>
                      <a:pt x="178" y="72"/>
                      <a:pt x="178" y="81"/>
                      <a:pt x="177" y="88"/>
                    </a:cubicBezTo>
                    <a:cubicBezTo>
                      <a:pt x="170" y="87"/>
                      <a:pt x="173" y="92"/>
                      <a:pt x="170" y="96"/>
                    </a:cubicBezTo>
                    <a:cubicBezTo>
                      <a:pt x="174" y="97"/>
                      <a:pt x="177" y="92"/>
                      <a:pt x="181" y="93"/>
                    </a:cubicBezTo>
                    <a:cubicBezTo>
                      <a:pt x="187" y="95"/>
                      <a:pt x="186" y="103"/>
                      <a:pt x="185" y="107"/>
                    </a:cubicBezTo>
                    <a:cubicBezTo>
                      <a:pt x="183" y="115"/>
                      <a:pt x="188" y="135"/>
                      <a:pt x="177" y="133"/>
                    </a:cubicBezTo>
                    <a:cubicBezTo>
                      <a:pt x="180" y="140"/>
                      <a:pt x="187" y="144"/>
                      <a:pt x="191" y="150"/>
                    </a:cubicBezTo>
                    <a:cubicBezTo>
                      <a:pt x="196" y="157"/>
                      <a:pt x="192" y="159"/>
                      <a:pt x="189" y="165"/>
                    </a:cubicBezTo>
                    <a:cubicBezTo>
                      <a:pt x="186" y="173"/>
                      <a:pt x="192" y="184"/>
                      <a:pt x="188" y="191"/>
                    </a:cubicBezTo>
                    <a:cubicBezTo>
                      <a:pt x="183" y="200"/>
                      <a:pt x="182" y="204"/>
                      <a:pt x="189" y="212"/>
                    </a:cubicBezTo>
                    <a:cubicBezTo>
                      <a:pt x="193" y="215"/>
                      <a:pt x="189" y="224"/>
                      <a:pt x="187" y="228"/>
                    </a:cubicBezTo>
                    <a:cubicBezTo>
                      <a:pt x="184" y="238"/>
                      <a:pt x="183" y="243"/>
                      <a:pt x="188" y="253"/>
                    </a:cubicBezTo>
                    <a:cubicBezTo>
                      <a:pt x="192" y="259"/>
                      <a:pt x="199" y="264"/>
                      <a:pt x="205" y="269"/>
                    </a:cubicBezTo>
                    <a:cubicBezTo>
                      <a:pt x="207" y="270"/>
                      <a:pt x="216" y="276"/>
                      <a:pt x="216" y="276"/>
                    </a:cubicBezTo>
                    <a:cubicBezTo>
                      <a:pt x="218" y="282"/>
                      <a:pt x="209" y="284"/>
                      <a:pt x="208" y="289"/>
                    </a:cubicBezTo>
                    <a:cubicBezTo>
                      <a:pt x="206" y="295"/>
                      <a:pt x="202" y="300"/>
                      <a:pt x="195" y="299"/>
                    </a:cubicBezTo>
                    <a:cubicBezTo>
                      <a:pt x="191" y="298"/>
                      <a:pt x="189" y="289"/>
                      <a:pt x="187" y="287"/>
                    </a:cubicBezTo>
                    <a:cubicBezTo>
                      <a:pt x="182" y="281"/>
                      <a:pt x="174" y="283"/>
                      <a:pt x="168" y="280"/>
                    </a:cubicBezTo>
                    <a:cubicBezTo>
                      <a:pt x="173" y="285"/>
                      <a:pt x="181" y="282"/>
                      <a:pt x="187" y="286"/>
                    </a:cubicBezTo>
                    <a:cubicBezTo>
                      <a:pt x="197" y="294"/>
                      <a:pt x="181" y="299"/>
                      <a:pt x="176" y="300"/>
                    </a:cubicBezTo>
                    <a:cubicBezTo>
                      <a:pt x="156" y="303"/>
                      <a:pt x="143" y="315"/>
                      <a:pt x="127" y="324"/>
                    </a:cubicBezTo>
                    <a:cubicBezTo>
                      <a:pt x="117" y="330"/>
                      <a:pt x="107" y="330"/>
                      <a:pt x="96" y="334"/>
                    </a:cubicBezTo>
                    <a:cubicBezTo>
                      <a:pt x="90" y="337"/>
                      <a:pt x="83" y="338"/>
                      <a:pt x="78" y="342"/>
                    </a:cubicBezTo>
                    <a:cubicBezTo>
                      <a:pt x="74" y="346"/>
                      <a:pt x="70" y="350"/>
                      <a:pt x="65" y="353"/>
                    </a:cubicBezTo>
                    <a:cubicBezTo>
                      <a:pt x="60" y="356"/>
                      <a:pt x="56" y="355"/>
                      <a:pt x="52" y="351"/>
                    </a:cubicBezTo>
                    <a:cubicBezTo>
                      <a:pt x="46" y="345"/>
                      <a:pt x="41" y="345"/>
                      <a:pt x="34" y="343"/>
                    </a:cubicBezTo>
                    <a:cubicBezTo>
                      <a:pt x="26" y="340"/>
                      <a:pt x="21" y="342"/>
                      <a:pt x="16" y="335"/>
                    </a:cubicBezTo>
                    <a:cubicBezTo>
                      <a:pt x="22" y="334"/>
                      <a:pt x="19" y="334"/>
                      <a:pt x="25" y="334"/>
                    </a:cubicBezTo>
                    <a:cubicBezTo>
                      <a:pt x="22" y="326"/>
                      <a:pt x="31" y="301"/>
                      <a:pt x="15" y="306"/>
                    </a:cubicBezTo>
                    <a:cubicBezTo>
                      <a:pt x="20" y="296"/>
                      <a:pt x="10" y="279"/>
                      <a:pt x="4" y="271"/>
                    </a:cubicBezTo>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53"/>
              <p:cNvSpPr>
                <a:spLocks/>
              </p:cNvSpPr>
              <p:nvPr/>
            </p:nvSpPr>
            <p:spPr bwMode="auto">
              <a:xfrm>
                <a:off x="1137" y="1653"/>
                <a:ext cx="212" cy="345"/>
              </a:xfrm>
              <a:custGeom>
                <a:avLst/>
                <a:gdLst>
                  <a:gd name="T0" fmla="*/ 4 w 218"/>
                  <a:gd name="T1" fmla="*/ 271 h 356"/>
                  <a:gd name="T2" fmla="*/ 7 w 218"/>
                  <a:gd name="T3" fmla="*/ 228 h 356"/>
                  <a:gd name="T4" fmla="*/ 14 w 218"/>
                  <a:gd name="T5" fmla="*/ 199 h 356"/>
                  <a:gd name="T6" fmla="*/ 34 w 218"/>
                  <a:gd name="T7" fmla="*/ 168 h 356"/>
                  <a:gd name="T8" fmla="*/ 32 w 218"/>
                  <a:gd name="T9" fmla="*/ 129 h 356"/>
                  <a:gd name="T10" fmla="*/ 27 w 218"/>
                  <a:gd name="T11" fmla="*/ 117 h 356"/>
                  <a:gd name="T12" fmla="*/ 28 w 218"/>
                  <a:gd name="T13" fmla="*/ 103 h 356"/>
                  <a:gd name="T14" fmla="*/ 26 w 218"/>
                  <a:gd name="T15" fmla="*/ 74 h 356"/>
                  <a:gd name="T16" fmla="*/ 22 w 218"/>
                  <a:gd name="T17" fmla="*/ 41 h 356"/>
                  <a:gd name="T18" fmla="*/ 18 w 218"/>
                  <a:gd name="T19" fmla="*/ 25 h 356"/>
                  <a:gd name="T20" fmla="*/ 23 w 218"/>
                  <a:gd name="T21" fmla="*/ 9 h 356"/>
                  <a:gd name="T22" fmla="*/ 103 w 218"/>
                  <a:gd name="T23" fmla="*/ 9 h 356"/>
                  <a:gd name="T24" fmla="*/ 127 w 218"/>
                  <a:gd name="T25" fmla="*/ 12 h 356"/>
                  <a:gd name="T26" fmla="*/ 144 w 218"/>
                  <a:gd name="T27" fmla="*/ 4 h 356"/>
                  <a:gd name="T28" fmla="*/ 162 w 218"/>
                  <a:gd name="T29" fmla="*/ 10 h 356"/>
                  <a:gd name="T30" fmla="*/ 170 w 218"/>
                  <a:gd name="T31" fmla="*/ 42 h 356"/>
                  <a:gd name="T32" fmla="*/ 178 w 218"/>
                  <a:gd name="T33" fmla="*/ 57 h 356"/>
                  <a:gd name="T34" fmla="*/ 179 w 218"/>
                  <a:gd name="T35" fmla="*/ 67 h 356"/>
                  <a:gd name="T36" fmla="*/ 177 w 218"/>
                  <a:gd name="T37" fmla="*/ 88 h 356"/>
                  <a:gd name="T38" fmla="*/ 170 w 218"/>
                  <a:gd name="T39" fmla="*/ 96 h 356"/>
                  <a:gd name="T40" fmla="*/ 181 w 218"/>
                  <a:gd name="T41" fmla="*/ 93 h 356"/>
                  <a:gd name="T42" fmla="*/ 185 w 218"/>
                  <a:gd name="T43" fmla="*/ 107 h 356"/>
                  <a:gd name="T44" fmla="*/ 177 w 218"/>
                  <a:gd name="T45" fmla="*/ 133 h 356"/>
                  <a:gd name="T46" fmla="*/ 191 w 218"/>
                  <a:gd name="T47" fmla="*/ 150 h 356"/>
                  <a:gd name="T48" fmla="*/ 189 w 218"/>
                  <a:gd name="T49" fmla="*/ 165 h 356"/>
                  <a:gd name="T50" fmla="*/ 188 w 218"/>
                  <a:gd name="T51" fmla="*/ 191 h 356"/>
                  <a:gd name="T52" fmla="*/ 189 w 218"/>
                  <a:gd name="T53" fmla="*/ 212 h 356"/>
                  <a:gd name="T54" fmla="*/ 187 w 218"/>
                  <a:gd name="T55" fmla="*/ 228 h 356"/>
                  <a:gd name="T56" fmla="*/ 188 w 218"/>
                  <a:gd name="T57" fmla="*/ 253 h 356"/>
                  <a:gd name="T58" fmla="*/ 205 w 218"/>
                  <a:gd name="T59" fmla="*/ 269 h 356"/>
                  <a:gd name="T60" fmla="*/ 216 w 218"/>
                  <a:gd name="T61" fmla="*/ 276 h 356"/>
                  <a:gd name="T62" fmla="*/ 208 w 218"/>
                  <a:gd name="T63" fmla="*/ 289 h 356"/>
                  <a:gd name="T64" fmla="*/ 195 w 218"/>
                  <a:gd name="T65" fmla="*/ 299 h 356"/>
                  <a:gd name="T66" fmla="*/ 187 w 218"/>
                  <a:gd name="T67" fmla="*/ 287 h 356"/>
                  <a:gd name="T68" fmla="*/ 168 w 218"/>
                  <a:gd name="T69" fmla="*/ 280 h 356"/>
                  <a:gd name="T70" fmla="*/ 187 w 218"/>
                  <a:gd name="T71" fmla="*/ 286 h 356"/>
                  <a:gd name="T72" fmla="*/ 176 w 218"/>
                  <a:gd name="T73" fmla="*/ 300 h 356"/>
                  <a:gd name="T74" fmla="*/ 127 w 218"/>
                  <a:gd name="T75" fmla="*/ 324 h 356"/>
                  <a:gd name="T76" fmla="*/ 96 w 218"/>
                  <a:gd name="T77" fmla="*/ 334 h 356"/>
                  <a:gd name="T78" fmla="*/ 78 w 218"/>
                  <a:gd name="T79" fmla="*/ 342 h 356"/>
                  <a:gd name="T80" fmla="*/ 65 w 218"/>
                  <a:gd name="T81" fmla="*/ 353 h 356"/>
                  <a:gd name="T82" fmla="*/ 52 w 218"/>
                  <a:gd name="T83" fmla="*/ 351 h 356"/>
                  <a:gd name="T84" fmla="*/ 34 w 218"/>
                  <a:gd name="T85" fmla="*/ 343 h 356"/>
                  <a:gd name="T86" fmla="*/ 16 w 218"/>
                  <a:gd name="T87" fmla="*/ 335 h 356"/>
                  <a:gd name="T88" fmla="*/ 25 w 218"/>
                  <a:gd name="T89" fmla="*/ 334 h 356"/>
                  <a:gd name="T90" fmla="*/ 15 w 218"/>
                  <a:gd name="T91" fmla="*/ 306 h 356"/>
                  <a:gd name="T92" fmla="*/ 4 w 218"/>
                  <a:gd name="T93" fmla="*/ 27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356">
                    <a:moveTo>
                      <a:pt x="4" y="271"/>
                    </a:moveTo>
                    <a:cubicBezTo>
                      <a:pt x="1" y="256"/>
                      <a:pt x="0" y="243"/>
                      <a:pt x="7" y="228"/>
                    </a:cubicBezTo>
                    <a:cubicBezTo>
                      <a:pt x="13" y="216"/>
                      <a:pt x="9" y="211"/>
                      <a:pt x="14" y="199"/>
                    </a:cubicBezTo>
                    <a:cubicBezTo>
                      <a:pt x="18" y="189"/>
                      <a:pt x="30" y="176"/>
                      <a:pt x="34" y="168"/>
                    </a:cubicBezTo>
                    <a:cubicBezTo>
                      <a:pt x="39" y="157"/>
                      <a:pt x="35" y="140"/>
                      <a:pt x="32" y="129"/>
                    </a:cubicBezTo>
                    <a:cubicBezTo>
                      <a:pt x="30" y="124"/>
                      <a:pt x="29" y="121"/>
                      <a:pt x="27" y="117"/>
                    </a:cubicBezTo>
                    <a:cubicBezTo>
                      <a:pt x="25" y="113"/>
                      <a:pt x="28" y="108"/>
                      <a:pt x="28" y="103"/>
                    </a:cubicBezTo>
                    <a:cubicBezTo>
                      <a:pt x="29" y="92"/>
                      <a:pt x="24" y="85"/>
                      <a:pt x="26" y="74"/>
                    </a:cubicBezTo>
                    <a:cubicBezTo>
                      <a:pt x="28" y="63"/>
                      <a:pt x="24" y="51"/>
                      <a:pt x="22" y="41"/>
                    </a:cubicBezTo>
                    <a:cubicBezTo>
                      <a:pt x="21" y="36"/>
                      <a:pt x="15" y="30"/>
                      <a:pt x="18" y="25"/>
                    </a:cubicBezTo>
                    <a:cubicBezTo>
                      <a:pt x="21" y="20"/>
                      <a:pt x="24" y="14"/>
                      <a:pt x="23" y="9"/>
                    </a:cubicBezTo>
                    <a:cubicBezTo>
                      <a:pt x="49" y="12"/>
                      <a:pt x="74" y="7"/>
                      <a:pt x="103" y="9"/>
                    </a:cubicBezTo>
                    <a:cubicBezTo>
                      <a:pt x="108" y="10"/>
                      <a:pt x="125" y="8"/>
                      <a:pt x="127" y="12"/>
                    </a:cubicBezTo>
                    <a:cubicBezTo>
                      <a:pt x="129" y="18"/>
                      <a:pt x="139" y="8"/>
                      <a:pt x="144" y="4"/>
                    </a:cubicBezTo>
                    <a:cubicBezTo>
                      <a:pt x="150" y="0"/>
                      <a:pt x="165" y="3"/>
                      <a:pt x="162" y="10"/>
                    </a:cubicBezTo>
                    <a:cubicBezTo>
                      <a:pt x="156" y="21"/>
                      <a:pt x="155" y="31"/>
                      <a:pt x="170" y="42"/>
                    </a:cubicBezTo>
                    <a:cubicBezTo>
                      <a:pt x="183" y="52"/>
                      <a:pt x="176" y="48"/>
                      <a:pt x="178" y="57"/>
                    </a:cubicBezTo>
                    <a:cubicBezTo>
                      <a:pt x="179" y="62"/>
                      <a:pt x="179" y="62"/>
                      <a:pt x="179" y="67"/>
                    </a:cubicBezTo>
                    <a:cubicBezTo>
                      <a:pt x="178" y="72"/>
                      <a:pt x="178" y="81"/>
                      <a:pt x="177" y="88"/>
                    </a:cubicBezTo>
                    <a:cubicBezTo>
                      <a:pt x="170" y="87"/>
                      <a:pt x="173" y="92"/>
                      <a:pt x="170" y="96"/>
                    </a:cubicBezTo>
                    <a:cubicBezTo>
                      <a:pt x="174" y="97"/>
                      <a:pt x="177" y="92"/>
                      <a:pt x="181" y="93"/>
                    </a:cubicBezTo>
                    <a:cubicBezTo>
                      <a:pt x="187" y="95"/>
                      <a:pt x="186" y="103"/>
                      <a:pt x="185" y="107"/>
                    </a:cubicBezTo>
                    <a:cubicBezTo>
                      <a:pt x="183" y="115"/>
                      <a:pt x="188" y="135"/>
                      <a:pt x="177" y="133"/>
                    </a:cubicBezTo>
                    <a:cubicBezTo>
                      <a:pt x="180" y="140"/>
                      <a:pt x="187" y="144"/>
                      <a:pt x="191" y="150"/>
                    </a:cubicBezTo>
                    <a:cubicBezTo>
                      <a:pt x="196" y="157"/>
                      <a:pt x="192" y="159"/>
                      <a:pt x="189" y="165"/>
                    </a:cubicBezTo>
                    <a:cubicBezTo>
                      <a:pt x="186" y="173"/>
                      <a:pt x="192" y="184"/>
                      <a:pt x="188" y="191"/>
                    </a:cubicBezTo>
                    <a:cubicBezTo>
                      <a:pt x="183" y="200"/>
                      <a:pt x="182" y="204"/>
                      <a:pt x="189" y="212"/>
                    </a:cubicBezTo>
                    <a:cubicBezTo>
                      <a:pt x="193" y="215"/>
                      <a:pt x="189" y="224"/>
                      <a:pt x="187" y="228"/>
                    </a:cubicBezTo>
                    <a:cubicBezTo>
                      <a:pt x="184" y="238"/>
                      <a:pt x="183" y="243"/>
                      <a:pt x="188" y="253"/>
                    </a:cubicBezTo>
                    <a:cubicBezTo>
                      <a:pt x="192" y="259"/>
                      <a:pt x="199" y="264"/>
                      <a:pt x="205" y="269"/>
                    </a:cubicBezTo>
                    <a:cubicBezTo>
                      <a:pt x="207" y="270"/>
                      <a:pt x="216" y="276"/>
                      <a:pt x="216" y="276"/>
                    </a:cubicBezTo>
                    <a:cubicBezTo>
                      <a:pt x="218" y="282"/>
                      <a:pt x="209" y="284"/>
                      <a:pt x="208" y="289"/>
                    </a:cubicBezTo>
                    <a:cubicBezTo>
                      <a:pt x="206" y="295"/>
                      <a:pt x="202" y="300"/>
                      <a:pt x="195" y="299"/>
                    </a:cubicBezTo>
                    <a:cubicBezTo>
                      <a:pt x="191" y="298"/>
                      <a:pt x="189" y="289"/>
                      <a:pt x="187" y="287"/>
                    </a:cubicBezTo>
                    <a:cubicBezTo>
                      <a:pt x="182" y="281"/>
                      <a:pt x="174" y="283"/>
                      <a:pt x="168" y="280"/>
                    </a:cubicBezTo>
                    <a:cubicBezTo>
                      <a:pt x="173" y="285"/>
                      <a:pt x="181" y="282"/>
                      <a:pt x="187" y="286"/>
                    </a:cubicBezTo>
                    <a:cubicBezTo>
                      <a:pt x="197" y="294"/>
                      <a:pt x="181" y="299"/>
                      <a:pt x="176" y="300"/>
                    </a:cubicBezTo>
                    <a:cubicBezTo>
                      <a:pt x="156" y="303"/>
                      <a:pt x="143" y="315"/>
                      <a:pt x="127" y="324"/>
                    </a:cubicBezTo>
                    <a:cubicBezTo>
                      <a:pt x="117" y="330"/>
                      <a:pt x="107" y="330"/>
                      <a:pt x="96" y="334"/>
                    </a:cubicBezTo>
                    <a:cubicBezTo>
                      <a:pt x="90" y="337"/>
                      <a:pt x="83" y="338"/>
                      <a:pt x="78" y="342"/>
                    </a:cubicBezTo>
                    <a:cubicBezTo>
                      <a:pt x="74" y="346"/>
                      <a:pt x="70" y="350"/>
                      <a:pt x="65" y="353"/>
                    </a:cubicBezTo>
                    <a:cubicBezTo>
                      <a:pt x="60" y="356"/>
                      <a:pt x="56" y="355"/>
                      <a:pt x="52" y="351"/>
                    </a:cubicBezTo>
                    <a:cubicBezTo>
                      <a:pt x="46" y="345"/>
                      <a:pt x="41" y="345"/>
                      <a:pt x="34" y="343"/>
                    </a:cubicBezTo>
                    <a:cubicBezTo>
                      <a:pt x="26" y="340"/>
                      <a:pt x="21" y="342"/>
                      <a:pt x="16" y="335"/>
                    </a:cubicBezTo>
                    <a:cubicBezTo>
                      <a:pt x="22" y="334"/>
                      <a:pt x="19" y="334"/>
                      <a:pt x="25" y="334"/>
                    </a:cubicBezTo>
                    <a:cubicBezTo>
                      <a:pt x="22" y="326"/>
                      <a:pt x="31" y="301"/>
                      <a:pt x="15" y="306"/>
                    </a:cubicBezTo>
                    <a:cubicBezTo>
                      <a:pt x="20" y="296"/>
                      <a:pt x="10" y="279"/>
                      <a:pt x="4" y="271"/>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1" name="Freeform 54"/>
              <p:cNvSpPr>
                <a:spLocks/>
              </p:cNvSpPr>
              <p:nvPr/>
            </p:nvSpPr>
            <p:spPr bwMode="auto">
              <a:xfrm>
                <a:off x="2685" y="2024"/>
                <a:ext cx="263" cy="306"/>
              </a:xfrm>
              <a:custGeom>
                <a:avLst/>
                <a:gdLst>
                  <a:gd name="T0" fmla="*/ 2 w 271"/>
                  <a:gd name="T1" fmla="*/ 297 h 316"/>
                  <a:gd name="T2" fmla="*/ 5 w 271"/>
                  <a:gd name="T3" fmla="*/ 268 h 316"/>
                  <a:gd name="T4" fmla="*/ 9 w 271"/>
                  <a:gd name="T5" fmla="*/ 233 h 316"/>
                  <a:gd name="T6" fmla="*/ 20 w 271"/>
                  <a:gd name="T7" fmla="*/ 204 h 316"/>
                  <a:gd name="T8" fmla="*/ 20 w 271"/>
                  <a:gd name="T9" fmla="*/ 190 h 316"/>
                  <a:gd name="T10" fmla="*/ 32 w 271"/>
                  <a:gd name="T11" fmla="*/ 180 h 316"/>
                  <a:gd name="T12" fmla="*/ 71 w 271"/>
                  <a:gd name="T13" fmla="*/ 139 h 316"/>
                  <a:gd name="T14" fmla="*/ 85 w 271"/>
                  <a:gd name="T15" fmla="*/ 117 h 316"/>
                  <a:gd name="T16" fmla="*/ 72 w 271"/>
                  <a:gd name="T17" fmla="*/ 103 h 316"/>
                  <a:gd name="T18" fmla="*/ 61 w 271"/>
                  <a:gd name="T19" fmla="*/ 101 h 316"/>
                  <a:gd name="T20" fmla="*/ 61 w 271"/>
                  <a:gd name="T21" fmla="*/ 86 h 316"/>
                  <a:gd name="T22" fmla="*/ 66 w 271"/>
                  <a:gd name="T23" fmla="*/ 48 h 316"/>
                  <a:gd name="T24" fmla="*/ 64 w 271"/>
                  <a:gd name="T25" fmla="*/ 39 h 316"/>
                  <a:gd name="T26" fmla="*/ 72 w 271"/>
                  <a:gd name="T27" fmla="*/ 29 h 316"/>
                  <a:gd name="T28" fmla="*/ 84 w 271"/>
                  <a:gd name="T29" fmla="*/ 25 h 316"/>
                  <a:gd name="T30" fmla="*/ 97 w 271"/>
                  <a:gd name="T31" fmla="*/ 31 h 316"/>
                  <a:gd name="T32" fmla="*/ 113 w 271"/>
                  <a:gd name="T33" fmla="*/ 27 h 316"/>
                  <a:gd name="T34" fmla="*/ 129 w 271"/>
                  <a:gd name="T35" fmla="*/ 39 h 316"/>
                  <a:gd name="T36" fmla="*/ 144 w 271"/>
                  <a:gd name="T37" fmla="*/ 27 h 316"/>
                  <a:gd name="T38" fmla="*/ 169 w 271"/>
                  <a:gd name="T39" fmla="*/ 20 h 316"/>
                  <a:gd name="T40" fmla="*/ 195 w 271"/>
                  <a:gd name="T41" fmla="*/ 23 h 316"/>
                  <a:gd name="T42" fmla="*/ 216 w 271"/>
                  <a:gd name="T43" fmla="*/ 0 h 316"/>
                  <a:gd name="T44" fmla="*/ 221 w 271"/>
                  <a:gd name="T45" fmla="*/ 19 h 316"/>
                  <a:gd name="T46" fmla="*/ 231 w 271"/>
                  <a:gd name="T47" fmla="*/ 26 h 316"/>
                  <a:gd name="T48" fmla="*/ 238 w 271"/>
                  <a:gd name="T49" fmla="*/ 39 h 316"/>
                  <a:gd name="T50" fmla="*/ 253 w 271"/>
                  <a:gd name="T51" fmla="*/ 80 h 316"/>
                  <a:gd name="T52" fmla="*/ 262 w 271"/>
                  <a:gd name="T53" fmla="*/ 95 h 316"/>
                  <a:gd name="T54" fmla="*/ 269 w 271"/>
                  <a:gd name="T55" fmla="*/ 113 h 316"/>
                  <a:gd name="T56" fmla="*/ 265 w 271"/>
                  <a:gd name="T57" fmla="*/ 144 h 316"/>
                  <a:gd name="T58" fmla="*/ 257 w 271"/>
                  <a:gd name="T59" fmla="*/ 162 h 316"/>
                  <a:gd name="T60" fmla="*/ 246 w 271"/>
                  <a:gd name="T61" fmla="*/ 171 h 316"/>
                  <a:gd name="T62" fmla="*/ 235 w 271"/>
                  <a:gd name="T63" fmla="*/ 190 h 316"/>
                  <a:gd name="T64" fmla="*/ 225 w 271"/>
                  <a:gd name="T65" fmla="*/ 203 h 316"/>
                  <a:gd name="T66" fmla="*/ 216 w 271"/>
                  <a:gd name="T67" fmla="*/ 223 h 316"/>
                  <a:gd name="T68" fmla="*/ 203 w 271"/>
                  <a:gd name="T69" fmla="*/ 216 h 316"/>
                  <a:gd name="T70" fmla="*/ 195 w 271"/>
                  <a:gd name="T71" fmla="*/ 221 h 316"/>
                  <a:gd name="T72" fmla="*/ 193 w 271"/>
                  <a:gd name="T73" fmla="*/ 218 h 316"/>
                  <a:gd name="T74" fmla="*/ 187 w 271"/>
                  <a:gd name="T75" fmla="*/ 207 h 316"/>
                  <a:gd name="T76" fmla="*/ 178 w 271"/>
                  <a:gd name="T77" fmla="*/ 210 h 316"/>
                  <a:gd name="T78" fmla="*/ 181 w 271"/>
                  <a:gd name="T79" fmla="*/ 214 h 316"/>
                  <a:gd name="T80" fmla="*/ 172 w 271"/>
                  <a:gd name="T81" fmla="*/ 221 h 316"/>
                  <a:gd name="T82" fmla="*/ 153 w 271"/>
                  <a:gd name="T83" fmla="*/ 227 h 316"/>
                  <a:gd name="T84" fmla="*/ 152 w 271"/>
                  <a:gd name="T85" fmla="*/ 218 h 316"/>
                  <a:gd name="T86" fmla="*/ 139 w 271"/>
                  <a:gd name="T87" fmla="*/ 229 h 316"/>
                  <a:gd name="T88" fmla="*/ 129 w 271"/>
                  <a:gd name="T89" fmla="*/ 234 h 316"/>
                  <a:gd name="T90" fmla="*/ 117 w 271"/>
                  <a:gd name="T91" fmla="*/ 241 h 316"/>
                  <a:gd name="T92" fmla="*/ 108 w 271"/>
                  <a:gd name="T93" fmla="*/ 272 h 316"/>
                  <a:gd name="T94" fmla="*/ 111 w 271"/>
                  <a:gd name="T95" fmla="*/ 289 h 316"/>
                  <a:gd name="T96" fmla="*/ 75 w 271"/>
                  <a:gd name="T97" fmla="*/ 288 h 316"/>
                  <a:gd name="T98" fmla="*/ 32 w 271"/>
                  <a:gd name="T99" fmla="*/ 301 h 316"/>
                  <a:gd name="T100" fmla="*/ 18 w 271"/>
                  <a:gd name="T101" fmla="*/ 313 h 316"/>
                  <a:gd name="T102" fmla="*/ 14 w 271"/>
                  <a:gd name="T103" fmla="*/ 306 h 316"/>
                  <a:gd name="T104" fmla="*/ 0 w 271"/>
                  <a:gd name="T105" fmla="*/ 313 h 316"/>
                  <a:gd name="T106" fmla="*/ 2 w 271"/>
                  <a:gd name="T107" fmla="*/ 29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1" h="316">
                    <a:moveTo>
                      <a:pt x="2" y="297"/>
                    </a:moveTo>
                    <a:cubicBezTo>
                      <a:pt x="5" y="289"/>
                      <a:pt x="4" y="277"/>
                      <a:pt x="5" y="268"/>
                    </a:cubicBezTo>
                    <a:cubicBezTo>
                      <a:pt x="7" y="257"/>
                      <a:pt x="8" y="245"/>
                      <a:pt x="9" y="233"/>
                    </a:cubicBezTo>
                    <a:cubicBezTo>
                      <a:pt x="11" y="219"/>
                      <a:pt x="19" y="211"/>
                      <a:pt x="20" y="204"/>
                    </a:cubicBezTo>
                    <a:cubicBezTo>
                      <a:pt x="21" y="199"/>
                      <a:pt x="20" y="195"/>
                      <a:pt x="20" y="190"/>
                    </a:cubicBezTo>
                    <a:cubicBezTo>
                      <a:pt x="22" y="183"/>
                      <a:pt x="29" y="185"/>
                      <a:pt x="32" y="180"/>
                    </a:cubicBezTo>
                    <a:cubicBezTo>
                      <a:pt x="42" y="164"/>
                      <a:pt x="58" y="153"/>
                      <a:pt x="71" y="139"/>
                    </a:cubicBezTo>
                    <a:cubicBezTo>
                      <a:pt x="76" y="134"/>
                      <a:pt x="83" y="124"/>
                      <a:pt x="85" y="117"/>
                    </a:cubicBezTo>
                    <a:cubicBezTo>
                      <a:pt x="87" y="111"/>
                      <a:pt x="76" y="105"/>
                      <a:pt x="72" y="103"/>
                    </a:cubicBezTo>
                    <a:cubicBezTo>
                      <a:pt x="68" y="101"/>
                      <a:pt x="63" y="106"/>
                      <a:pt x="61" y="101"/>
                    </a:cubicBezTo>
                    <a:cubicBezTo>
                      <a:pt x="59" y="96"/>
                      <a:pt x="60" y="90"/>
                      <a:pt x="61" y="86"/>
                    </a:cubicBezTo>
                    <a:cubicBezTo>
                      <a:pt x="64" y="72"/>
                      <a:pt x="59" y="60"/>
                      <a:pt x="66" y="48"/>
                    </a:cubicBezTo>
                    <a:cubicBezTo>
                      <a:pt x="68" y="44"/>
                      <a:pt x="63" y="43"/>
                      <a:pt x="64" y="39"/>
                    </a:cubicBezTo>
                    <a:cubicBezTo>
                      <a:pt x="65" y="35"/>
                      <a:pt x="69" y="31"/>
                      <a:pt x="72" y="29"/>
                    </a:cubicBezTo>
                    <a:cubicBezTo>
                      <a:pt x="76" y="26"/>
                      <a:pt x="79" y="24"/>
                      <a:pt x="84" y="25"/>
                    </a:cubicBezTo>
                    <a:cubicBezTo>
                      <a:pt x="87" y="25"/>
                      <a:pt x="94" y="33"/>
                      <a:pt x="97" y="31"/>
                    </a:cubicBezTo>
                    <a:cubicBezTo>
                      <a:pt x="102" y="29"/>
                      <a:pt x="108" y="21"/>
                      <a:pt x="113" y="27"/>
                    </a:cubicBezTo>
                    <a:cubicBezTo>
                      <a:pt x="118" y="34"/>
                      <a:pt x="120" y="36"/>
                      <a:pt x="129" y="39"/>
                    </a:cubicBezTo>
                    <a:cubicBezTo>
                      <a:pt x="124" y="31"/>
                      <a:pt x="138" y="28"/>
                      <a:pt x="144" y="27"/>
                    </a:cubicBezTo>
                    <a:cubicBezTo>
                      <a:pt x="152" y="26"/>
                      <a:pt x="161" y="19"/>
                      <a:pt x="169" y="20"/>
                    </a:cubicBezTo>
                    <a:cubicBezTo>
                      <a:pt x="180" y="21"/>
                      <a:pt x="183" y="31"/>
                      <a:pt x="195" y="23"/>
                    </a:cubicBezTo>
                    <a:cubicBezTo>
                      <a:pt x="204" y="17"/>
                      <a:pt x="210" y="8"/>
                      <a:pt x="216" y="0"/>
                    </a:cubicBezTo>
                    <a:cubicBezTo>
                      <a:pt x="220" y="5"/>
                      <a:pt x="224" y="13"/>
                      <a:pt x="221" y="19"/>
                    </a:cubicBezTo>
                    <a:cubicBezTo>
                      <a:pt x="229" y="18"/>
                      <a:pt x="224" y="24"/>
                      <a:pt x="231" y="26"/>
                    </a:cubicBezTo>
                    <a:cubicBezTo>
                      <a:pt x="239" y="28"/>
                      <a:pt x="241" y="30"/>
                      <a:pt x="238" y="39"/>
                    </a:cubicBezTo>
                    <a:cubicBezTo>
                      <a:pt x="234" y="52"/>
                      <a:pt x="247" y="65"/>
                      <a:pt x="253" y="80"/>
                    </a:cubicBezTo>
                    <a:cubicBezTo>
                      <a:pt x="254" y="82"/>
                      <a:pt x="262" y="92"/>
                      <a:pt x="262" y="95"/>
                    </a:cubicBezTo>
                    <a:cubicBezTo>
                      <a:pt x="261" y="100"/>
                      <a:pt x="268" y="108"/>
                      <a:pt x="269" y="113"/>
                    </a:cubicBezTo>
                    <a:cubicBezTo>
                      <a:pt x="271" y="122"/>
                      <a:pt x="269" y="134"/>
                      <a:pt x="265" y="144"/>
                    </a:cubicBezTo>
                    <a:cubicBezTo>
                      <a:pt x="262" y="151"/>
                      <a:pt x="255" y="153"/>
                      <a:pt x="257" y="162"/>
                    </a:cubicBezTo>
                    <a:cubicBezTo>
                      <a:pt x="258" y="166"/>
                      <a:pt x="250" y="169"/>
                      <a:pt x="246" y="171"/>
                    </a:cubicBezTo>
                    <a:cubicBezTo>
                      <a:pt x="240" y="174"/>
                      <a:pt x="239" y="184"/>
                      <a:pt x="235" y="190"/>
                    </a:cubicBezTo>
                    <a:cubicBezTo>
                      <a:pt x="232" y="195"/>
                      <a:pt x="227" y="198"/>
                      <a:pt x="225" y="203"/>
                    </a:cubicBezTo>
                    <a:cubicBezTo>
                      <a:pt x="222" y="211"/>
                      <a:pt x="220" y="216"/>
                      <a:pt x="216" y="223"/>
                    </a:cubicBezTo>
                    <a:cubicBezTo>
                      <a:pt x="213" y="222"/>
                      <a:pt x="201" y="226"/>
                      <a:pt x="203" y="216"/>
                    </a:cubicBezTo>
                    <a:cubicBezTo>
                      <a:pt x="196" y="219"/>
                      <a:pt x="198" y="221"/>
                      <a:pt x="195" y="221"/>
                    </a:cubicBezTo>
                    <a:cubicBezTo>
                      <a:pt x="186" y="223"/>
                      <a:pt x="186" y="217"/>
                      <a:pt x="193" y="218"/>
                    </a:cubicBezTo>
                    <a:cubicBezTo>
                      <a:pt x="191" y="214"/>
                      <a:pt x="185" y="210"/>
                      <a:pt x="187" y="207"/>
                    </a:cubicBezTo>
                    <a:cubicBezTo>
                      <a:pt x="182" y="209"/>
                      <a:pt x="185" y="208"/>
                      <a:pt x="178" y="210"/>
                    </a:cubicBezTo>
                    <a:cubicBezTo>
                      <a:pt x="181" y="214"/>
                      <a:pt x="181" y="214"/>
                      <a:pt x="181" y="214"/>
                    </a:cubicBezTo>
                    <a:cubicBezTo>
                      <a:pt x="175" y="215"/>
                      <a:pt x="179" y="221"/>
                      <a:pt x="172" y="221"/>
                    </a:cubicBezTo>
                    <a:cubicBezTo>
                      <a:pt x="173" y="233"/>
                      <a:pt x="155" y="227"/>
                      <a:pt x="153" y="227"/>
                    </a:cubicBezTo>
                    <a:cubicBezTo>
                      <a:pt x="152" y="227"/>
                      <a:pt x="154" y="216"/>
                      <a:pt x="152" y="218"/>
                    </a:cubicBezTo>
                    <a:cubicBezTo>
                      <a:pt x="144" y="238"/>
                      <a:pt x="141" y="228"/>
                      <a:pt x="139" y="229"/>
                    </a:cubicBezTo>
                    <a:cubicBezTo>
                      <a:pt x="139" y="233"/>
                      <a:pt x="136" y="233"/>
                      <a:pt x="129" y="234"/>
                    </a:cubicBezTo>
                    <a:cubicBezTo>
                      <a:pt x="125" y="239"/>
                      <a:pt x="117" y="239"/>
                      <a:pt x="117" y="241"/>
                    </a:cubicBezTo>
                    <a:cubicBezTo>
                      <a:pt x="124" y="257"/>
                      <a:pt x="110" y="260"/>
                      <a:pt x="108" y="272"/>
                    </a:cubicBezTo>
                    <a:cubicBezTo>
                      <a:pt x="106" y="282"/>
                      <a:pt x="110" y="282"/>
                      <a:pt x="111" y="289"/>
                    </a:cubicBezTo>
                    <a:cubicBezTo>
                      <a:pt x="65" y="289"/>
                      <a:pt x="121" y="291"/>
                      <a:pt x="75" y="288"/>
                    </a:cubicBezTo>
                    <a:cubicBezTo>
                      <a:pt x="60" y="286"/>
                      <a:pt x="41" y="290"/>
                      <a:pt x="32" y="301"/>
                    </a:cubicBezTo>
                    <a:cubicBezTo>
                      <a:pt x="29" y="305"/>
                      <a:pt x="24" y="316"/>
                      <a:pt x="18" y="313"/>
                    </a:cubicBezTo>
                    <a:cubicBezTo>
                      <a:pt x="17" y="312"/>
                      <a:pt x="16" y="306"/>
                      <a:pt x="14" y="306"/>
                    </a:cubicBezTo>
                    <a:cubicBezTo>
                      <a:pt x="9" y="307"/>
                      <a:pt x="2" y="312"/>
                      <a:pt x="0" y="313"/>
                    </a:cubicBezTo>
                    <a:cubicBezTo>
                      <a:pt x="1" y="309"/>
                      <a:pt x="7" y="302"/>
                      <a:pt x="2" y="297"/>
                    </a:cubicBezTo>
                  </a:path>
                </a:pathLst>
              </a:custGeom>
              <a:solidFill>
                <a:srgbClr val="C9D7C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55"/>
              <p:cNvSpPr>
                <a:spLocks/>
              </p:cNvSpPr>
              <p:nvPr/>
            </p:nvSpPr>
            <p:spPr bwMode="auto">
              <a:xfrm>
                <a:off x="2685" y="2024"/>
                <a:ext cx="263" cy="306"/>
              </a:xfrm>
              <a:custGeom>
                <a:avLst/>
                <a:gdLst>
                  <a:gd name="T0" fmla="*/ 2 w 271"/>
                  <a:gd name="T1" fmla="*/ 297 h 316"/>
                  <a:gd name="T2" fmla="*/ 5 w 271"/>
                  <a:gd name="T3" fmla="*/ 268 h 316"/>
                  <a:gd name="T4" fmla="*/ 9 w 271"/>
                  <a:gd name="T5" fmla="*/ 233 h 316"/>
                  <a:gd name="T6" fmla="*/ 20 w 271"/>
                  <a:gd name="T7" fmla="*/ 204 h 316"/>
                  <a:gd name="T8" fmla="*/ 20 w 271"/>
                  <a:gd name="T9" fmla="*/ 190 h 316"/>
                  <a:gd name="T10" fmla="*/ 32 w 271"/>
                  <a:gd name="T11" fmla="*/ 180 h 316"/>
                  <a:gd name="T12" fmla="*/ 71 w 271"/>
                  <a:gd name="T13" fmla="*/ 139 h 316"/>
                  <a:gd name="T14" fmla="*/ 85 w 271"/>
                  <a:gd name="T15" fmla="*/ 117 h 316"/>
                  <a:gd name="T16" fmla="*/ 72 w 271"/>
                  <a:gd name="T17" fmla="*/ 103 h 316"/>
                  <a:gd name="T18" fmla="*/ 61 w 271"/>
                  <a:gd name="T19" fmla="*/ 101 h 316"/>
                  <a:gd name="T20" fmla="*/ 61 w 271"/>
                  <a:gd name="T21" fmla="*/ 86 h 316"/>
                  <a:gd name="T22" fmla="*/ 66 w 271"/>
                  <a:gd name="T23" fmla="*/ 48 h 316"/>
                  <a:gd name="T24" fmla="*/ 64 w 271"/>
                  <a:gd name="T25" fmla="*/ 39 h 316"/>
                  <a:gd name="T26" fmla="*/ 72 w 271"/>
                  <a:gd name="T27" fmla="*/ 29 h 316"/>
                  <a:gd name="T28" fmla="*/ 84 w 271"/>
                  <a:gd name="T29" fmla="*/ 25 h 316"/>
                  <a:gd name="T30" fmla="*/ 97 w 271"/>
                  <a:gd name="T31" fmla="*/ 31 h 316"/>
                  <a:gd name="T32" fmla="*/ 113 w 271"/>
                  <a:gd name="T33" fmla="*/ 27 h 316"/>
                  <a:gd name="T34" fmla="*/ 129 w 271"/>
                  <a:gd name="T35" fmla="*/ 39 h 316"/>
                  <a:gd name="T36" fmla="*/ 144 w 271"/>
                  <a:gd name="T37" fmla="*/ 27 h 316"/>
                  <a:gd name="T38" fmla="*/ 169 w 271"/>
                  <a:gd name="T39" fmla="*/ 20 h 316"/>
                  <a:gd name="T40" fmla="*/ 195 w 271"/>
                  <a:gd name="T41" fmla="*/ 23 h 316"/>
                  <a:gd name="T42" fmla="*/ 216 w 271"/>
                  <a:gd name="T43" fmla="*/ 0 h 316"/>
                  <a:gd name="T44" fmla="*/ 221 w 271"/>
                  <a:gd name="T45" fmla="*/ 19 h 316"/>
                  <a:gd name="T46" fmla="*/ 231 w 271"/>
                  <a:gd name="T47" fmla="*/ 26 h 316"/>
                  <a:gd name="T48" fmla="*/ 238 w 271"/>
                  <a:gd name="T49" fmla="*/ 39 h 316"/>
                  <a:gd name="T50" fmla="*/ 253 w 271"/>
                  <a:gd name="T51" fmla="*/ 80 h 316"/>
                  <a:gd name="T52" fmla="*/ 262 w 271"/>
                  <a:gd name="T53" fmla="*/ 95 h 316"/>
                  <a:gd name="T54" fmla="*/ 269 w 271"/>
                  <a:gd name="T55" fmla="*/ 113 h 316"/>
                  <a:gd name="T56" fmla="*/ 265 w 271"/>
                  <a:gd name="T57" fmla="*/ 144 h 316"/>
                  <a:gd name="T58" fmla="*/ 257 w 271"/>
                  <a:gd name="T59" fmla="*/ 162 h 316"/>
                  <a:gd name="T60" fmla="*/ 246 w 271"/>
                  <a:gd name="T61" fmla="*/ 171 h 316"/>
                  <a:gd name="T62" fmla="*/ 235 w 271"/>
                  <a:gd name="T63" fmla="*/ 190 h 316"/>
                  <a:gd name="T64" fmla="*/ 225 w 271"/>
                  <a:gd name="T65" fmla="*/ 203 h 316"/>
                  <a:gd name="T66" fmla="*/ 216 w 271"/>
                  <a:gd name="T67" fmla="*/ 223 h 316"/>
                  <a:gd name="T68" fmla="*/ 203 w 271"/>
                  <a:gd name="T69" fmla="*/ 216 h 316"/>
                  <a:gd name="T70" fmla="*/ 195 w 271"/>
                  <a:gd name="T71" fmla="*/ 221 h 316"/>
                  <a:gd name="T72" fmla="*/ 193 w 271"/>
                  <a:gd name="T73" fmla="*/ 218 h 316"/>
                  <a:gd name="T74" fmla="*/ 187 w 271"/>
                  <a:gd name="T75" fmla="*/ 207 h 316"/>
                  <a:gd name="T76" fmla="*/ 178 w 271"/>
                  <a:gd name="T77" fmla="*/ 210 h 316"/>
                  <a:gd name="T78" fmla="*/ 181 w 271"/>
                  <a:gd name="T79" fmla="*/ 214 h 316"/>
                  <a:gd name="T80" fmla="*/ 172 w 271"/>
                  <a:gd name="T81" fmla="*/ 221 h 316"/>
                  <a:gd name="T82" fmla="*/ 153 w 271"/>
                  <a:gd name="T83" fmla="*/ 227 h 316"/>
                  <a:gd name="T84" fmla="*/ 152 w 271"/>
                  <a:gd name="T85" fmla="*/ 218 h 316"/>
                  <a:gd name="T86" fmla="*/ 139 w 271"/>
                  <a:gd name="T87" fmla="*/ 229 h 316"/>
                  <a:gd name="T88" fmla="*/ 129 w 271"/>
                  <a:gd name="T89" fmla="*/ 234 h 316"/>
                  <a:gd name="T90" fmla="*/ 117 w 271"/>
                  <a:gd name="T91" fmla="*/ 241 h 316"/>
                  <a:gd name="T92" fmla="*/ 108 w 271"/>
                  <a:gd name="T93" fmla="*/ 272 h 316"/>
                  <a:gd name="T94" fmla="*/ 111 w 271"/>
                  <a:gd name="T95" fmla="*/ 289 h 316"/>
                  <a:gd name="T96" fmla="*/ 75 w 271"/>
                  <a:gd name="T97" fmla="*/ 288 h 316"/>
                  <a:gd name="T98" fmla="*/ 32 w 271"/>
                  <a:gd name="T99" fmla="*/ 301 h 316"/>
                  <a:gd name="T100" fmla="*/ 18 w 271"/>
                  <a:gd name="T101" fmla="*/ 313 h 316"/>
                  <a:gd name="T102" fmla="*/ 14 w 271"/>
                  <a:gd name="T103" fmla="*/ 306 h 316"/>
                  <a:gd name="T104" fmla="*/ 0 w 271"/>
                  <a:gd name="T105" fmla="*/ 313 h 316"/>
                  <a:gd name="T106" fmla="*/ 2 w 271"/>
                  <a:gd name="T107" fmla="*/ 29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1" h="316">
                    <a:moveTo>
                      <a:pt x="2" y="297"/>
                    </a:moveTo>
                    <a:cubicBezTo>
                      <a:pt x="5" y="289"/>
                      <a:pt x="4" y="277"/>
                      <a:pt x="5" y="268"/>
                    </a:cubicBezTo>
                    <a:cubicBezTo>
                      <a:pt x="7" y="257"/>
                      <a:pt x="8" y="245"/>
                      <a:pt x="9" y="233"/>
                    </a:cubicBezTo>
                    <a:cubicBezTo>
                      <a:pt x="11" y="219"/>
                      <a:pt x="19" y="211"/>
                      <a:pt x="20" y="204"/>
                    </a:cubicBezTo>
                    <a:cubicBezTo>
                      <a:pt x="21" y="199"/>
                      <a:pt x="20" y="195"/>
                      <a:pt x="20" y="190"/>
                    </a:cubicBezTo>
                    <a:cubicBezTo>
                      <a:pt x="22" y="183"/>
                      <a:pt x="29" y="185"/>
                      <a:pt x="32" y="180"/>
                    </a:cubicBezTo>
                    <a:cubicBezTo>
                      <a:pt x="42" y="164"/>
                      <a:pt x="58" y="153"/>
                      <a:pt x="71" y="139"/>
                    </a:cubicBezTo>
                    <a:cubicBezTo>
                      <a:pt x="76" y="134"/>
                      <a:pt x="83" y="124"/>
                      <a:pt x="85" y="117"/>
                    </a:cubicBezTo>
                    <a:cubicBezTo>
                      <a:pt x="87" y="111"/>
                      <a:pt x="76" y="105"/>
                      <a:pt x="72" y="103"/>
                    </a:cubicBezTo>
                    <a:cubicBezTo>
                      <a:pt x="68" y="101"/>
                      <a:pt x="63" y="106"/>
                      <a:pt x="61" y="101"/>
                    </a:cubicBezTo>
                    <a:cubicBezTo>
                      <a:pt x="59" y="96"/>
                      <a:pt x="60" y="90"/>
                      <a:pt x="61" y="86"/>
                    </a:cubicBezTo>
                    <a:cubicBezTo>
                      <a:pt x="64" y="72"/>
                      <a:pt x="59" y="60"/>
                      <a:pt x="66" y="48"/>
                    </a:cubicBezTo>
                    <a:cubicBezTo>
                      <a:pt x="68" y="44"/>
                      <a:pt x="63" y="43"/>
                      <a:pt x="64" y="39"/>
                    </a:cubicBezTo>
                    <a:cubicBezTo>
                      <a:pt x="65" y="35"/>
                      <a:pt x="69" y="31"/>
                      <a:pt x="72" y="29"/>
                    </a:cubicBezTo>
                    <a:cubicBezTo>
                      <a:pt x="76" y="26"/>
                      <a:pt x="79" y="24"/>
                      <a:pt x="84" y="25"/>
                    </a:cubicBezTo>
                    <a:cubicBezTo>
                      <a:pt x="87" y="25"/>
                      <a:pt x="94" y="33"/>
                      <a:pt x="97" y="31"/>
                    </a:cubicBezTo>
                    <a:cubicBezTo>
                      <a:pt x="102" y="29"/>
                      <a:pt x="108" y="21"/>
                      <a:pt x="113" y="27"/>
                    </a:cubicBezTo>
                    <a:cubicBezTo>
                      <a:pt x="118" y="34"/>
                      <a:pt x="120" y="36"/>
                      <a:pt x="129" y="39"/>
                    </a:cubicBezTo>
                    <a:cubicBezTo>
                      <a:pt x="124" y="31"/>
                      <a:pt x="138" y="28"/>
                      <a:pt x="144" y="27"/>
                    </a:cubicBezTo>
                    <a:cubicBezTo>
                      <a:pt x="152" y="26"/>
                      <a:pt x="161" y="19"/>
                      <a:pt x="169" y="20"/>
                    </a:cubicBezTo>
                    <a:cubicBezTo>
                      <a:pt x="180" y="21"/>
                      <a:pt x="183" y="31"/>
                      <a:pt x="195" y="23"/>
                    </a:cubicBezTo>
                    <a:cubicBezTo>
                      <a:pt x="204" y="17"/>
                      <a:pt x="210" y="8"/>
                      <a:pt x="216" y="0"/>
                    </a:cubicBezTo>
                    <a:cubicBezTo>
                      <a:pt x="220" y="5"/>
                      <a:pt x="224" y="13"/>
                      <a:pt x="221" y="19"/>
                    </a:cubicBezTo>
                    <a:cubicBezTo>
                      <a:pt x="229" y="18"/>
                      <a:pt x="224" y="24"/>
                      <a:pt x="231" y="26"/>
                    </a:cubicBezTo>
                    <a:cubicBezTo>
                      <a:pt x="239" y="28"/>
                      <a:pt x="241" y="30"/>
                      <a:pt x="238" y="39"/>
                    </a:cubicBezTo>
                    <a:cubicBezTo>
                      <a:pt x="234" y="52"/>
                      <a:pt x="247" y="65"/>
                      <a:pt x="253" y="80"/>
                    </a:cubicBezTo>
                    <a:cubicBezTo>
                      <a:pt x="254" y="82"/>
                      <a:pt x="262" y="92"/>
                      <a:pt x="262" y="95"/>
                    </a:cubicBezTo>
                    <a:cubicBezTo>
                      <a:pt x="261" y="100"/>
                      <a:pt x="268" y="108"/>
                      <a:pt x="269" y="113"/>
                    </a:cubicBezTo>
                    <a:cubicBezTo>
                      <a:pt x="271" y="122"/>
                      <a:pt x="269" y="134"/>
                      <a:pt x="265" y="144"/>
                    </a:cubicBezTo>
                    <a:cubicBezTo>
                      <a:pt x="262" y="151"/>
                      <a:pt x="255" y="153"/>
                      <a:pt x="257" y="162"/>
                    </a:cubicBezTo>
                    <a:cubicBezTo>
                      <a:pt x="258" y="166"/>
                      <a:pt x="250" y="169"/>
                      <a:pt x="246" y="171"/>
                    </a:cubicBezTo>
                    <a:cubicBezTo>
                      <a:pt x="240" y="174"/>
                      <a:pt x="239" y="184"/>
                      <a:pt x="235" y="190"/>
                    </a:cubicBezTo>
                    <a:cubicBezTo>
                      <a:pt x="232" y="195"/>
                      <a:pt x="227" y="198"/>
                      <a:pt x="225" y="203"/>
                    </a:cubicBezTo>
                    <a:cubicBezTo>
                      <a:pt x="222" y="211"/>
                      <a:pt x="220" y="216"/>
                      <a:pt x="216" y="223"/>
                    </a:cubicBezTo>
                    <a:cubicBezTo>
                      <a:pt x="213" y="222"/>
                      <a:pt x="201" y="226"/>
                      <a:pt x="203" y="216"/>
                    </a:cubicBezTo>
                    <a:cubicBezTo>
                      <a:pt x="196" y="219"/>
                      <a:pt x="198" y="221"/>
                      <a:pt x="195" y="221"/>
                    </a:cubicBezTo>
                    <a:cubicBezTo>
                      <a:pt x="186" y="223"/>
                      <a:pt x="186" y="217"/>
                      <a:pt x="193" y="218"/>
                    </a:cubicBezTo>
                    <a:cubicBezTo>
                      <a:pt x="191" y="214"/>
                      <a:pt x="185" y="210"/>
                      <a:pt x="187" y="207"/>
                    </a:cubicBezTo>
                    <a:cubicBezTo>
                      <a:pt x="182" y="209"/>
                      <a:pt x="185" y="208"/>
                      <a:pt x="178" y="210"/>
                    </a:cubicBezTo>
                    <a:cubicBezTo>
                      <a:pt x="181" y="214"/>
                      <a:pt x="181" y="214"/>
                      <a:pt x="181" y="214"/>
                    </a:cubicBezTo>
                    <a:cubicBezTo>
                      <a:pt x="175" y="215"/>
                      <a:pt x="179" y="221"/>
                      <a:pt x="172" y="221"/>
                    </a:cubicBezTo>
                    <a:cubicBezTo>
                      <a:pt x="173" y="233"/>
                      <a:pt x="155" y="227"/>
                      <a:pt x="153" y="227"/>
                    </a:cubicBezTo>
                    <a:cubicBezTo>
                      <a:pt x="152" y="227"/>
                      <a:pt x="154" y="216"/>
                      <a:pt x="152" y="218"/>
                    </a:cubicBezTo>
                    <a:cubicBezTo>
                      <a:pt x="144" y="238"/>
                      <a:pt x="141" y="228"/>
                      <a:pt x="139" y="229"/>
                    </a:cubicBezTo>
                    <a:cubicBezTo>
                      <a:pt x="139" y="233"/>
                      <a:pt x="136" y="233"/>
                      <a:pt x="129" y="234"/>
                    </a:cubicBezTo>
                    <a:cubicBezTo>
                      <a:pt x="125" y="239"/>
                      <a:pt x="117" y="239"/>
                      <a:pt x="117" y="241"/>
                    </a:cubicBezTo>
                    <a:cubicBezTo>
                      <a:pt x="124" y="257"/>
                      <a:pt x="110" y="260"/>
                      <a:pt x="108" y="272"/>
                    </a:cubicBezTo>
                    <a:cubicBezTo>
                      <a:pt x="106" y="282"/>
                      <a:pt x="110" y="282"/>
                      <a:pt x="111" y="289"/>
                    </a:cubicBezTo>
                    <a:cubicBezTo>
                      <a:pt x="65" y="289"/>
                      <a:pt x="121" y="291"/>
                      <a:pt x="75" y="288"/>
                    </a:cubicBezTo>
                    <a:cubicBezTo>
                      <a:pt x="60" y="286"/>
                      <a:pt x="41" y="290"/>
                      <a:pt x="32" y="301"/>
                    </a:cubicBezTo>
                    <a:cubicBezTo>
                      <a:pt x="29" y="305"/>
                      <a:pt x="24" y="316"/>
                      <a:pt x="18" y="313"/>
                    </a:cubicBezTo>
                    <a:cubicBezTo>
                      <a:pt x="17" y="312"/>
                      <a:pt x="16" y="306"/>
                      <a:pt x="14" y="306"/>
                    </a:cubicBezTo>
                    <a:cubicBezTo>
                      <a:pt x="9" y="307"/>
                      <a:pt x="2" y="312"/>
                      <a:pt x="0" y="313"/>
                    </a:cubicBezTo>
                    <a:cubicBezTo>
                      <a:pt x="1" y="309"/>
                      <a:pt x="7" y="302"/>
                      <a:pt x="2" y="297"/>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3" name="Freeform 56"/>
              <p:cNvSpPr>
                <a:spLocks/>
              </p:cNvSpPr>
              <p:nvPr/>
            </p:nvSpPr>
            <p:spPr bwMode="auto">
              <a:xfrm>
                <a:off x="2937" y="3401"/>
                <a:ext cx="5" cy="15"/>
              </a:xfrm>
              <a:custGeom>
                <a:avLst/>
                <a:gdLst>
                  <a:gd name="T0" fmla="*/ 2 w 5"/>
                  <a:gd name="T1" fmla="*/ 15 h 15"/>
                  <a:gd name="T2" fmla="*/ 5 w 5"/>
                  <a:gd name="T3" fmla="*/ 0 h 15"/>
                  <a:gd name="T4" fmla="*/ 2 w 5"/>
                  <a:gd name="T5" fmla="*/ 15 h 15"/>
                </a:gdLst>
                <a:ahLst/>
                <a:cxnLst>
                  <a:cxn ang="0">
                    <a:pos x="T0" y="T1"/>
                  </a:cxn>
                  <a:cxn ang="0">
                    <a:pos x="T2" y="T3"/>
                  </a:cxn>
                  <a:cxn ang="0">
                    <a:pos x="T4" y="T5"/>
                  </a:cxn>
                </a:cxnLst>
                <a:rect l="0" t="0" r="r" b="b"/>
                <a:pathLst>
                  <a:path w="5" h="15">
                    <a:moveTo>
                      <a:pt x="2" y="15"/>
                    </a:moveTo>
                    <a:cubicBezTo>
                      <a:pt x="4" y="10"/>
                      <a:pt x="5" y="5"/>
                      <a:pt x="5" y="0"/>
                    </a:cubicBezTo>
                    <a:cubicBezTo>
                      <a:pt x="3" y="5"/>
                      <a:pt x="0" y="10"/>
                      <a:pt x="2" y="15"/>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57"/>
              <p:cNvSpPr>
                <a:spLocks/>
              </p:cNvSpPr>
              <p:nvPr/>
            </p:nvSpPr>
            <p:spPr bwMode="auto">
              <a:xfrm>
                <a:off x="2937" y="3401"/>
                <a:ext cx="5" cy="15"/>
              </a:xfrm>
              <a:custGeom>
                <a:avLst/>
                <a:gdLst>
                  <a:gd name="T0" fmla="*/ 2 w 5"/>
                  <a:gd name="T1" fmla="*/ 15 h 15"/>
                  <a:gd name="T2" fmla="*/ 5 w 5"/>
                  <a:gd name="T3" fmla="*/ 0 h 15"/>
                  <a:gd name="T4" fmla="*/ 2 w 5"/>
                  <a:gd name="T5" fmla="*/ 15 h 15"/>
                </a:gdLst>
                <a:ahLst/>
                <a:cxnLst>
                  <a:cxn ang="0">
                    <a:pos x="T0" y="T1"/>
                  </a:cxn>
                  <a:cxn ang="0">
                    <a:pos x="T2" y="T3"/>
                  </a:cxn>
                  <a:cxn ang="0">
                    <a:pos x="T4" y="T5"/>
                  </a:cxn>
                </a:cxnLst>
                <a:rect l="0" t="0" r="r" b="b"/>
                <a:pathLst>
                  <a:path w="5" h="15">
                    <a:moveTo>
                      <a:pt x="2" y="15"/>
                    </a:moveTo>
                    <a:cubicBezTo>
                      <a:pt x="4" y="10"/>
                      <a:pt x="5" y="5"/>
                      <a:pt x="5" y="0"/>
                    </a:cubicBezTo>
                    <a:cubicBezTo>
                      <a:pt x="3" y="5"/>
                      <a:pt x="0" y="10"/>
                      <a:pt x="2"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5" name="Freeform 58"/>
              <p:cNvSpPr>
                <a:spLocks/>
              </p:cNvSpPr>
              <p:nvPr/>
            </p:nvSpPr>
            <p:spPr bwMode="auto">
              <a:xfrm>
                <a:off x="2984" y="3255"/>
                <a:ext cx="6" cy="5"/>
              </a:xfrm>
              <a:custGeom>
                <a:avLst/>
                <a:gdLst>
                  <a:gd name="T0" fmla="*/ 3 w 6"/>
                  <a:gd name="T1" fmla="*/ 5 h 5"/>
                  <a:gd name="T2" fmla="*/ 0 w 6"/>
                  <a:gd name="T3" fmla="*/ 1 h 5"/>
                  <a:gd name="T4" fmla="*/ 3 w 6"/>
                  <a:gd name="T5" fmla="*/ 5 h 5"/>
                </a:gdLst>
                <a:ahLst/>
                <a:cxnLst>
                  <a:cxn ang="0">
                    <a:pos x="T0" y="T1"/>
                  </a:cxn>
                  <a:cxn ang="0">
                    <a:pos x="T2" y="T3"/>
                  </a:cxn>
                  <a:cxn ang="0">
                    <a:pos x="T4" y="T5"/>
                  </a:cxn>
                </a:cxnLst>
                <a:rect l="0" t="0" r="r" b="b"/>
                <a:pathLst>
                  <a:path w="6" h="5">
                    <a:moveTo>
                      <a:pt x="3" y="5"/>
                    </a:moveTo>
                    <a:cubicBezTo>
                      <a:pt x="6" y="2"/>
                      <a:pt x="6" y="0"/>
                      <a:pt x="0" y="1"/>
                    </a:cubicBezTo>
                    <a:cubicBezTo>
                      <a:pt x="1" y="2"/>
                      <a:pt x="2" y="4"/>
                      <a:pt x="3" y="5"/>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59"/>
              <p:cNvSpPr>
                <a:spLocks/>
              </p:cNvSpPr>
              <p:nvPr/>
            </p:nvSpPr>
            <p:spPr bwMode="auto">
              <a:xfrm>
                <a:off x="2984" y="3255"/>
                <a:ext cx="6" cy="5"/>
              </a:xfrm>
              <a:custGeom>
                <a:avLst/>
                <a:gdLst>
                  <a:gd name="T0" fmla="*/ 3 w 6"/>
                  <a:gd name="T1" fmla="*/ 5 h 5"/>
                  <a:gd name="T2" fmla="*/ 0 w 6"/>
                  <a:gd name="T3" fmla="*/ 1 h 5"/>
                  <a:gd name="T4" fmla="*/ 3 w 6"/>
                  <a:gd name="T5" fmla="*/ 5 h 5"/>
                </a:gdLst>
                <a:ahLst/>
                <a:cxnLst>
                  <a:cxn ang="0">
                    <a:pos x="T0" y="T1"/>
                  </a:cxn>
                  <a:cxn ang="0">
                    <a:pos x="T2" y="T3"/>
                  </a:cxn>
                  <a:cxn ang="0">
                    <a:pos x="T4" y="T5"/>
                  </a:cxn>
                </a:cxnLst>
                <a:rect l="0" t="0" r="r" b="b"/>
                <a:pathLst>
                  <a:path w="6" h="5">
                    <a:moveTo>
                      <a:pt x="3" y="5"/>
                    </a:moveTo>
                    <a:cubicBezTo>
                      <a:pt x="6" y="2"/>
                      <a:pt x="6" y="0"/>
                      <a:pt x="0" y="1"/>
                    </a:cubicBezTo>
                    <a:cubicBezTo>
                      <a:pt x="1" y="2"/>
                      <a:pt x="2" y="4"/>
                      <a:pt x="3" y="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7" name="Freeform 60"/>
              <p:cNvSpPr>
                <a:spLocks/>
              </p:cNvSpPr>
              <p:nvPr/>
            </p:nvSpPr>
            <p:spPr bwMode="auto">
              <a:xfrm>
                <a:off x="2707" y="2807"/>
                <a:ext cx="499" cy="882"/>
              </a:xfrm>
              <a:custGeom>
                <a:avLst/>
                <a:gdLst>
                  <a:gd name="T0" fmla="*/ 131 w 515"/>
                  <a:gd name="T1" fmla="*/ 204 h 910"/>
                  <a:gd name="T2" fmla="*/ 189 w 515"/>
                  <a:gd name="T3" fmla="*/ 224 h 910"/>
                  <a:gd name="T4" fmla="*/ 200 w 515"/>
                  <a:gd name="T5" fmla="*/ 311 h 910"/>
                  <a:gd name="T6" fmla="*/ 230 w 515"/>
                  <a:gd name="T7" fmla="*/ 351 h 910"/>
                  <a:gd name="T8" fmla="*/ 236 w 515"/>
                  <a:gd name="T9" fmla="*/ 338 h 910"/>
                  <a:gd name="T10" fmla="*/ 272 w 515"/>
                  <a:gd name="T11" fmla="*/ 266 h 910"/>
                  <a:gd name="T12" fmla="*/ 235 w 515"/>
                  <a:gd name="T13" fmla="*/ 177 h 910"/>
                  <a:gd name="T14" fmla="*/ 226 w 515"/>
                  <a:gd name="T15" fmla="*/ 125 h 910"/>
                  <a:gd name="T16" fmla="*/ 264 w 515"/>
                  <a:gd name="T17" fmla="*/ 64 h 910"/>
                  <a:gd name="T18" fmla="*/ 317 w 515"/>
                  <a:gd name="T19" fmla="*/ 72 h 910"/>
                  <a:gd name="T20" fmla="*/ 394 w 515"/>
                  <a:gd name="T21" fmla="*/ 49 h 910"/>
                  <a:gd name="T22" fmla="*/ 465 w 515"/>
                  <a:gd name="T23" fmla="*/ 28 h 910"/>
                  <a:gd name="T24" fmla="*/ 508 w 515"/>
                  <a:gd name="T25" fmla="*/ 22 h 910"/>
                  <a:gd name="T26" fmla="*/ 503 w 515"/>
                  <a:gd name="T27" fmla="*/ 79 h 910"/>
                  <a:gd name="T28" fmla="*/ 502 w 515"/>
                  <a:gd name="T29" fmla="*/ 112 h 910"/>
                  <a:gd name="T30" fmla="*/ 502 w 515"/>
                  <a:gd name="T31" fmla="*/ 172 h 910"/>
                  <a:gd name="T32" fmla="*/ 514 w 515"/>
                  <a:gd name="T33" fmla="*/ 229 h 910"/>
                  <a:gd name="T34" fmla="*/ 506 w 515"/>
                  <a:gd name="T35" fmla="*/ 257 h 910"/>
                  <a:gd name="T36" fmla="*/ 479 w 515"/>
                  <a:gd name="T37" fmla="*/ 307 h 910"/>
                  <a:gd name="T38" fmla="*/ 399 w 515"/>
                  <a:gd name="T39" fmla="*/ 371 h 910"/>
                  <a:gd name="T40" fmla="*/ 347 w 515"/>
                  <a:gd name="T41" fmla="*/ 395 h 910"/>
                  <a:gd name="T42" fmla="*/ 284 w 515"/>
                  <a:gd name="T43" fmla="*/ 457 h 910"/>
                  <a:gd name="T44" fmla="*/ 233 w 515"/>
                  <a:gd name="T45" fmla="*/ 509 h 910"/>
                  <a:gd name="T46" fmla="*/ 210 w 515"/>
                  <a:gd name="T47" fmla="*/ 524 h 910"/>
                  <a:gd name="T48" fmla="*/ 208 w 515"/>
                  <a:gd name="T49" fmla="*/ 548 h 910"/>
                  <a:gd name="T50" fmla="*/ 226 w 515"/>
                  <a:gd name="T51" fmla="*/ 596 h 910"/>
                  <a:gd name="T52" fmla="*/ 236 w 515"/>
                  <a:gd name="T53" fmla="*/ 665 h 910"/>
                  <a:gd name="T54" fmla="*/ 240 w 515"/>
                  <a:gd name="T55" fmla="*/ 673 h 910"/>
                  <a:gd name="T56" fmla="*/ 238 w 515"/>
                  <a:gd name="T57" fmla="*/ 738 h 910"/>
                  <a:gd name="T58" fmla="*/ 123 w 515"/>
                  <a:gd name="T59" fmla="*/ 826 h 910"/>
                  <a:gd name="T60" fmla="*/ 110 w 515"/>
                  <a:gd name="T61" fmla="*/ 869 h 910"/>
                  <a:gd name="T62" fmla="*/ 71 w 515"/>
                  <a:gd name="T63" fmla="*/ 881 h 910"/>
                  <a:gd name="T64" fmla="*/ 68 w 515"/>
                  <a:gd name="T65" fmla="*/ 817 h 910"/>
                  <a:gd name="T66" fmla="*/ 51 w 515"/>
                  <a:gd name="T67" fmla="*/ 719 h 910"/>
                  <a:gd name="T68" fmla="*/ 42 w 515"/>
                  <a:gd name="T69" fmla="*/ 662 h 910"/>
                  <a:gd name="T70" fmla="*/ 102 w 515"/>
                  <a:gd name="T71" fmla="*/ 579 h 910"/>
                  <a:gd name="T72" fmla="*/ 125 w 515"/>
                  <a:gd name="T73" fmla="*/ 528 h 910"/>
                  <a:gd name="T74" fmla="*/ 117 w 515"/>
                  <a:gd name="T75" fmla="*/ 495 h 910"/>
                  <a:gd name="T76" fmla="*/ 126 w 515"/>
                  <a:gd name="T77" fmla="*/ 455 h 910"/>
                  <a:gd name="T78" fmla="*/ 132 w 515"/>
                  <a:gd name="T79" fmla="*/ 402 h 910"/>
                  <a:gd name="T80" fmla="*/ 132 w 515"/>
                  <a:gd name="T81" fmla="*/ 347 h 910"/>
                  <a:gd name="T82" fmla="*/ 44 w 515"/>
                  <a:gd name="T83" fmla="*/ 310 h 910"/>
                  <a:gd name="T84" fmla="*/ 1 w 515"/>
                  <a:gd name="T85" fmla="*/ 25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5" h="910">
                    <a:moveTo>
                      <a:pt x="1" y="253"/>
                    </a:moveTo>
                    <a:cubicBezTo>
                      <a:pt x="36" y="240"/>
                      <a:pt x="72" y="227"/>
                      <a:pt x="107" y="214"/>
                    </a:cubicBezTo>
                    <a:cubicBezTo>
                      <a:pt x="115" y="211"/>
                      <a:pt x="123" y="207"/>
                      <a:pt x="131" y="204"/>
                    </a:cubicBezTo>
                    <a:cubicBezTo>
                      <a:pt x="133" y="203"/>
                      <a:pt x="140" y="199"/>
                      <a:pt x="143" y="200"/>
                    </a:cubicBezTo>
                    <a:cubicBezTo>
                      <a:pt x="170" y="230"/>
                      <a:pt x="170" y="230"/>
                      <a:pt x="170" y="230"/>
                    </a:cubicBezTo>
                    <a:cubicBezTo>
                      <a:pt x="170" y="224"/>
                      <a:pt x="183" y="226"/>
                      <a:pt x="189" y="224"/>
                    </a:cubicBezTo>
                    <a:cubicBezTo>
                      <a:pt x="194" y="223"/>
                      <a:pt x="202" y="218"/>
                      <a:pt x="206" y="223"/>
                    </a:cubicBezTo>
                    <a:cubicBezTo>
                      <a:pt x="214" y="233"/>
                      <a:pt x="214" y="258"/>
                      <a:pt x="210" y="269"/>
                    </a:cubicBezTo>
                    <a:cubicBezTo>
                      <a:pt x="204" y="284"/>
                      <a:pt x="192" y="296"/>
                      <a:pt x="200" y="311"/>
                    </a:cubicBezTo>
                    <a:cubicBezTo>
                      <a:pt x="202" y="315"/>
                      <a:pt x="201" y="319"/>
                      <a:pt x="203" y="322"/>
                    </a:cubicBezTo>
                    <a:cubicBezTo>
                      <a:pt x="205" y="326"/>
                      <a:pt x="210" y="328"/>
                      <a:pt x="212" y="332"/>
                    </a:cubicBezTo>
                    <a:cubicBezTo>
                      <a:pt x="217" y="339"/>
                      <a:pt x="224" y="346"/>
                      <a:pt x="230" y="351"/>
                    </a:cubicBezTo>
                    <a:cubicBezTo>
                      <a:pt x="237" y="357"/>
                      <a:pt x="236" y="358"/>
                      <a:pt x="232" y="365"/>
                    </a:cubicBezTo>
                    <a:cubicBezTo>
                      <a:pt x="227" y="372"/>
                      <a:pt x="242" y="375"/>
                      <a:pt x="243" y="365"/>
                    </a:cubicBezTo>
                    <a:cubicBezTo>
                      <a:pt x="244" y="355"/>
                      <a:pt x="241" y="346"/>
                      <a:pt x="236" y="338"/>
                    </a:cubicBezTo>
                    <a:cubicBezTo>
                      <a:pt x="245" y="332"/>
                      <a:pt x="240" y="318"/>
                      <a:pt x="253" y="316"/>
                    </a:cubicBezTo>
                    <a:cubicBezTo>
                      <a:pt x="271" y="312"/>
                      <a:pt x="273" y="304"/>
                      <a:pt x="273" y="286"/>
                    </a:cubicBezTo>
                    <a:cubicBezTo>
                      <a:pt x="273" y="280"/>
                      <a:pt x="272" y="273"/>
                      <a:pt x="272" y="266"/>
                    </a:cubicBezTo>
                    <a:cubicBezTo>
                      <a:pt x="273" y="256"/>
                      <a:pt x="278" y="244"/>
                      <a:pt x="274" y="234"/>
                    </a:cubicBezTo>
                    <a:cubicBezTo>
                      <a:pt x="269" y="223"/>
                      <a:pt x="259" y="213"/>
                      <a:pt x="253" y="203"/>
                    </a:cubicBezTo>
                    <a:cubicBezTo>
                      <a:pt x="248" y="194"/>
                      <a:pt x="242" y="185"/>
                      <a:pt x="235" y="177"/>
                    </a:cubicBezTo>
                    <a:cubicBezTo>
                      <a:pt x="229" y="171"/>
                      <a:pt x="231" y="176"/>
                      <a:pt x="227" y="171"/>
                    </a:cubicBezTo>
                    <a:cubicBezTo>
                      <a:pt x="225" y="166"/>
                      <a:pt x="228" y="157"/>
                      <a:pt x="225" y="148"/>
                    </a:cubicBezTo>
                    <a:cubicBezTo>
                      <a:pt x="221" y="137"/>
                      <a:pt x="228" y="130"/>
                      <a:pt x="226" y="125"/>
                    </a:cubicBezTo>
                    <a:cubicBezTo>
                      <a:pt x="217" y="95"/>
                      <a:pt x="223" y="102"/>
                      <a:pt x="222" y="98"/>
                    </a:cubicBezTo>
                    <a:cubicBezTo>
                      <a:pt x="226" y="90"/>
                      <a:pt x="237" y="92"/>
                      <a:pt x="235" y="64"/>
                    </a:cubicBezTo>
                    <a:cubicBezTo>
                      <a:pt x="244" y="65"/>
                      <a:pt x="253" y="67"/>
                      <a:pt x="264" y="64"/>
                    </a:cubicBezTo>
                    <a:cubicBezTo>
                      <a:pt x="270" y="62"/>
                      <a:pt x="276" y="54"/>
                      <a:pt x="283" y="59"/>
                    </a:cubicBezTo>
                    <a:cubicBezTo>
                      <a:pt x="288" y="62"/>
                      <a:pt x="290" y="68"/>
                      <a:pt x="295" y="70"/>
                    </a:cubicBezTo>
                    <a:cubicBezTo>
                      <a:pt x="299" y="72"/>
                      <a:pt x="312" y="73"/>
                      <a:pt x="317" y="72"/>
                    </a:cubicBezTo>
                    <a:cubicBezTo>
                      <a:pt x="324" y="70"/>
                      <a:pt x="329" y="58"/>
                      <a:pt x="337" y="67"/>
                    </a:cubicBezTo>
                    <a:cubicBezTo>
                      <a:pt x="352" y="83"/>
                      <a:pt x="370" y="64"/>
                      <a:pt x="377" y="52"/>
                    </a:cubicBezTo>
                    <a:cubicBezTo>
                      <a:pt x="381" y="46"/>
                      <a:pt x="388" y="45"/>
                      <a:pt x="394" y="49"/>
                    </a:cubicBezTo>
                    <a:cubicBezTo>
                      <a:pt x="405" y="56"/>
                      <a:pt x="407" y="56"/>
                      <a:pt x="417" y="49"/>
                    </a:cubicBezTo>
                    <a:cubicBezTo>
                      <a:pt x="425" y="43"/>
                      <a:pt x="431" y="39"/>
                      <a:pt x="441" y="41"/>
                    </a:cubicBezTo>
                    <a:cubicBezTo>
                      <a:pt x="447" y="43"/>
                      <a:pt x="459" y="31"/>
                      <a:pt x="465" y="28"/>
                    </a:cubicBezTo>
                    <a:cubicBezTo>
                      <a:pt x="476" y="23"/>
                      <a:pt x="485" y="16"/>
                      <a:pt x="495" y="9"/>
                    </a:cubicBezTo>
                    <a:cubicBezTo>
                      <a:pt x="506" y="0"/>
                      <a:pt x="514" y="15"/>
                      <a:pt x="504" y="20"/>
                    </a:cubicBezTo>
                    <a:cubicBezTo>
                      <a:pt x="505" y="21"/>
                      <a:pt x="507" y="21"/>
                      <a:pt x="508" y="22"/>
                    </a:cubicBezTo>
                    <a:cubicBezTo>
                      <a:pt x="504" y="28"/>
                      <a:pt x="506" y="35"/>
                      <a:pt x="504" y="41"/>
                    </a:cubicBezTo>
                    <a:cubicBezTo>
                      <a:pt x="503" y="45"/>
                      <a:pt x="494" y="49"/>
                      <a:pt x="499" y="53"/>
                    </a:cubicBezTo>
                    <a:cubicBezTo>
                      <a:pt x="503" y="56"/>
                      <a:pt x="502" y="73"/>
                      <a:pt x="503" y="79"/>
                    </a:cubicBezTo>
                    <a:cubicBezTo>
                      <a:pt x="503" y="84"/>
                      <a:pt x="504" y="89"/>
                      <a:pt x="503" y="93"/>
                    </a:cubicBezTo>
                    <a:cubicBezTo>
                      <a:pt x="503" y="101"/>
                      <a:pt x="500" y="99"/>
                      <a:pt x="502" y="105"/>
                    </a:cubicBezTo>
                    <a:cubicBezTo>
                      <a:pt x="503" y="108"/>
                      <a:pt x="503" y="110"/>
                      <a:pt x="502" y="112"/>
                    </a:cubicBezTo>
                    <a:cubicBezTo>
                      <a:pt x="501" y="117"/>
                      <a:pt x="504" y="118"/>
                      <a:pt x="505" y="122"/>
                    </a:cubicBezTo>
                    <a:cubicBezTo>
                      <a:pt x="507" y="128"/>
                      <a:pt x="504" y="136"/>
                      <a:pt x="501" y="140"/>
                    </a:cubicBezTo>
                    <a:cubicBezTo>
                      <a:pt x="513" y="142"/>
                      <a:pt x="497" y="170"/>
                      <a:pt x="502" y="172"/>
                    </a:cubicBezTo>
                    <a:cubicBezTo>
                      <a:pt x="511" y="174"/>
                      <a:pt x="502" y="204"/>
                      <a:pt x="505" y="210"/>
                    </a:cubicBezTo>
                    <a:cubicBezTo>
                      <a:pt x="514" y="205"/>
                      <a:pt x="503" y="223"/>
                      <a:pt x="506" y="228"/>
                    </a:cubicBezTo>
                    <a:cubicBezTo>
                      <a:pt x="507" y="220"/>
                      <a:pt x="515" y="221"/>
                      <a:pt x="514" y="229"/>
                    </a:cubicBezTo>
                    <a:cubicBezTo>
                      <a:pt x="512" y="238"/>
                      <a:pt x="514" y="244"/>
                      <a:pt x="505" y="249"/>
                    </a:cubicBezTo>
                    <a:cubicBezTo>
                      <a:pt x="507" y="250"/>
                      <a:pt x="509" y="251"/>
                      <a:pt x="510" y="253"/>
                    </a:cubicBezTo>
                    <a:cubicBezTo>
                      <a:pt x="500" y="250"/>
                      <a:pt x="509" y="254"/>
                      <a:pt x="506" y="257"/>
                    </a:cubicBezTo>
                    <a:cubicBezTo>
                      <a:pt x="504" y="260"/>
                      <a:pt x="501" y="261"/>
                      <a:pt x="500" y="264"/>
                    </a:cubicBezTo>
                    <a:cubicBezTo>
                      <a:pt x="510" y="260"/>
                      <a:pt x="501" y="276"/>
                      <a:pt x="500" y="279"/>
                    </a:cubicBezTo>
                    <a:cubicBezTo>
                      <a:pt x="495" y="290"/>
                      <a:pt x="484" y="296"/>
                      <a:pt x="479" y="307"/>
                    </a:cubicBezTo>
                    <a:cubicBezTo>
                      <a:pt x="473" y="317"/>
                      <a:pt x="465" y="323"/>
                      <a:pt x="459" y="333"/>
                    </a:cubicBezTo>
                    <a:cubicBezTo>
                      <a:pt x="455" y="341"/>
                      <a:pt x="425" y="352"/>
                      <a:pt x="426" y="360"/>
                    </a:cubicBezTo>
                    <a:cubicBezTo>
                      <a:pt x="426" y="364"/>
                      <a:pt x="403" y="368"/>
                      <a:pt x="399" y="371"/>
                    </a:cubicBezTo>
                    <a:cubicBezTo>
                      <a:pt x="395" y="373"/>
                      <a:pt x="390" y="375"/>
                      <a:pt x="386" y="376"/>
                    </a:cubicBezTo>
                    <a:cubicBezTo>
                      <a:pt x="379" y="378"/>
                      <a:pt x="380" y="376"/>
                      <a:pt x="375" y="380"/>
                    </a:cubicBezTo>
                    <a:cubicBezTo>
                      <a:pt x="367" y="387"/>
                      <a:pt x="356" y="391"/>
                      <a:pt x="347" y="395"/>
                    </a:cubicBezTo>
                    <a:cubicBezTo>
                      <a:pt x="339" y="400"/>
                      <a:pt x="324" y="422"/>
                      <a:pt x="314" y="413"/>
                    </a:cubicBezTo>
                    <a:cubicBezTo>
                      <a:pt x="333" y="434"/>
                      <a:pt x="287" y="442"/>
                      <a:pt x="292" y="462"/>
                    </a:cubicBezTo>
                    <a:cubicBezTo>
                      <a:pt x="288" y="463"/>
                      <a:pt x="285" y="460"/>
                      <a:pt x="284" y="457"/>
                    </a:cubicBezTo>
                    <a:cubicBezTo>
                      <a:pt x="285" y="464"/>
                      <a:pt x="278" y="473"/>
                      <a:pt x="279" y="463"/>
                    </a:cubicBezTo>
                    <a:cubicBezTo>
                      <a:pt x="271" y="471"/>
                      <a:pt x="260" y="476"/>
                      <a:pt x="253" y="485"/>
                    </a:cubicBezTo>
                    <a:cubicBezTo>
                      <a:pt x="247" y="494"/>
                      <a:pt x="241" y="502"/>
                      <a:pt x="233" y="509"/>
                    </a:cubicBezTo>
                    <a:cubicBezTo>
                      <a:pt x="230" y="512"/>
                      <a:pt x="218" y="525"/>
                      <a:pt x="214" y="519"/>
                    </a:cubicBezTo>
                    <a:cubicBezTo>
                      <a:pt x="211" y="516"/>
                      <a:pt x="207" y="504"/>
                      <a:pt x="201" y="508"/>
                    </a:cubicBezTo>
                    <a:cubicBezTo>
                      <a:pt x="212" y="507"/>
                      <a:pt x="208" y="521"/>
                      <a:pt x="210" y="524"/>
                    </a:cubicBezTo>
                    <a:cubicBezTo>
                      <a:pt x="212" y="528"/>
                      <a:pt x="212" y="533"/>
                      <a:pt x="211" y="536"/>
                    </a:cubicBezTo>
                    <a:cubicBezTo>
                      <a:pt x="210" y="538"/>
                      <a:pt x="209" y="539"/>
                      <a:pt x="207" y="539"/>
                    </a:cubicBezTo>
                    <a:cubicBezTo>
                      <a:pt x="208" y="542"/>
                      <a:pt x="209" y="545"/>
                      <a:pt x="208" y="548"/>
                    </a:cubicBezTo>
                    <a:cubicBezTo>
                      <a:pt x="207" y="562"/>
                      <a:pt x="212" y="558"/>
                      <a:pt x="219" y="568"/>
                    </a:cubicBezTo>
                    <a:cubicBezTo>
                      <a:pt x="223" y="573"/>
                      <a:pt x="225" y="579"/>
                      <a:pt x="225" y="586"/>
                    </a:cubicBezTo>
                    <a:cubicBezTo>
                      <a:pt x="224" y="588"/>
                      <a:pt x="222" y="608"/>
                      <a:pt x="226" y="596"/>
                    </a:cubicBezTo>
                    <a:cubicBezTo>
                      <a:pt x="223" y="607"/>
                      <a:pt x="231" y="619"/>
                      <a:pt x="232" y="630"/>
                    </a:cubicBezTo>
                    <a:cubicBezTo>
                      <a:pt x="232" y="636"/>
                      <a:pt x="235" y="643"/>
                      <a:pt x="234" y="650"/>
                    </a:cubicBezTo>
                    <a:cubicBezTo>
                      <a:pt x="233" y="655"/>
                      <a:pt x="230" y="662"/>
                      <a:pt x="236" y="665"/>
                    </a:cubicBezTo>
                    <a:cubicBezTo>
                      <a:pt x="237" y="658"/>
                      <a:pt x="237" y="652"/>
                      <a:pt x="242" y="646"/>
                    </a:cubicBezTo>
                    <a:cubicBezTo>
                      <a:pt x="242" y="648"/>
                      <a:pt x="242" y="664"/>
                      <a:pt x="244" y="651"/>
                    </a:cubicBezTo>
                    <a:cubicBezTo>
                      <a:pt x="243" y="658"/>
                      <a:pt x="241" y="666"/>
                      <a:pt x="240" y="673"/>
                    </a:cubicBezTo>
                    <a:cubicBezTo>
                      <a:pt x="240" y="680"/>
                      <a:pt x="244" y="686"/>
                      <a:pt x="244" y="693"/>
                    </a:cubicBezTo>
                    <a:cubicBezTo>
                      <a:pt x="241" y="711"/>
                      <a:pt x="228" y="728"/>
                      <a:pt x="231" y="747"/>
                    </a:cubicBezTo>
                    <a:cubicBezTo>
                      <a:pt x="229" y="737"/>
                      <a:pt x="237" y="747"/>
                      <a:pt x="238" y="738"/>
                    </a:cubicBezTo>
                    <a:cubicBezTo>
                      <a:pt x="244" y="750"/>
                      <a:pt x="231" y="767"/>
                      <a:pt x="224" y="776"/>
                    </a:cubicBezTo>
                    <a:cubicBezTo>
                      <a:pt x="212" y="789"/>
                      <a:pt x="194" y="795"/>
                      <a:pt x="178" y="801"/>
                    </a:cubicBezTo>
                    <a:cubicBezTo>
                      <a:pt x="159" y="808"/>
                      <a:pt x="140" y="815"/>
                      <a:pt x="123" y="826"/>
                    </a:cubicBezTo>
                    <a:cubicBezTo>
                      <a:pt x="116" y="831"/>
                      <a:pt x="108" y="835"/>
                      <a:pt x="104" y="843"/>
                    </a:cubicBezTo>
                    <a:cubicBezTo>
                      <a:pt x="100" y="850"/>
                      <a:pt x="98" y="859"/>
                      <a:pt x="89" y="860"/>
                    </a:cubicBezTo>
                    <a:cubicBezTo>
                      <a:pt x="95" y="860"/>
                      <a:pt x="105" y="882"/>
                      <a:pt x="110" y="869"/>
                    </a:cubicBezTo>
                    <a:cubicBezTo>
                      <a:pt x="109" y="880"/>
                      <a:pt x="115" y="910"/>
                      <a:pt x="103" y="909"/>
                    </a:cubicBezTo>
                    <a:cubicBezTo>
                      <a:pt x="75" y="908"/>
                      <a:pt x="75" y="908"/>
                      <a:pt x="75" y="908"/>
                    </a:cubicBezTo>
                    <a:cubicBezTo>
                      <a:pt x="75" y="899"/>
                      <a:pt x="69" y="888"/>
                      <a:pt x="71" y="881"/>
                    </a:cubicBezTo>
                    <a:cubicBezTo>
                      <a:pt x="72" y="875"/>
                      <a:pt x="69" y="869"/>
                      <a:pt x="65" y="863"/>
                    </a:cubicBezTo>
                    <a:cubicBezTo>
                      <a:pt x="62" y="859"/>
                      <a:pt x="63" y="849"/>
                      <a:pt x="66" y="842"/>
                    </a:cubicBezTo>
                    <a:cubicBezTo>
                      <a:pt x="68" y="837"/>
                      <a:pt x="68" y="822"/>
                      <a:pt x="68" y="817"/>
                    </a:cubicBezTo>
                    <a:cubicBezTo>
                      <a:pt x="68" y="806"/>
                      <a:pt x="68" y="795"/>
                      <a:pt x="69" y="784"/>
                    </a:cubicBezTo>
                    <a:cubicBezTo>
                      <a:pt x="70" y="774"/>
                      <a:pt x="67" y="768"/>
                      <a:pt x="66" y="758"/>
                    </a:cubicBezTo>
                    <a:cubicBezTo>
                      <a:pt x="63" y="744"/>
                      <a:pt x="54" y="733"/>
                      <a:pt x="51" y="719"/>
                    </a:cubicBezTo>
                    <a:cubicBezTo>
                      <a:pt x="49" y="712"/>
                      <a:pt x="50" y="705"/>
                      <a:pt x="49" y="698"/>
                    </a:cubicBezTo>
                    <a:cubicBezTo>
                      <a:pt x="48" y="689"/>
                      <a:pt x="46" y="680"/>
                      <a:pt x="43" y="670"/>
                    </a:cubicBezTo>
                    <a:cubicBezTo>
                      <a:pt x="41" y="664"/>
                      <a:pt x="39" y="666"/>
                      <a:pt x="42" y="662"/>
                    </a:cubicBezTo>
                    <a:cubicBezTo>
                      <a:pt x="46" y="659"/>
                      <a:pt x="55" y="647"/>
                      <a:pt x="59" y="643"/>
                    </a:cubicBezTo>
                    <a:cubicBezTo>
                      <a:pt x="65" y="637"/>
                      <a:pt x="93" y="598"/>
                      <a:pt x="100" y="603"/>
                    </a:cubicBezTo>
                    <a:cubicBezTo>
                      <a:pt x="93" y="593"/>
                      <a:pt x="100" y="588"/>
                      <a:pt x="102" y="579"/>
                    </a:cubicBezTo>
                    <a:cubicBezTo>
                      <a:pt x="104" y="573"/>
                      <a:pt x="98" y="565"/>
                      <a:pt x="104" y="561"/>
                    </a:cubicBezTo>
                    <a:cubicBezTo>
                      <a:pt x="113" y="556"/>
                      <a:pt x="115" y="548"/>
                      <a:pt x="120" y="539"/>
                    </a:cubicBezTo>
                    <a:cubicBezTo>
                      <a:pt x="122" y="535"/>
                      <a:pt x="124" y="532"/>
                      <a:pt x="125" y="528"/>
                    </a:cubicBezTo>
                    <a:cubicBezTo>
                      <a:pt x="127" y="521"/>
                      <a:pt x="126" y="516"/>
                      <a:pt x="126" y="510"/>
                    </a:cubicBezTo>
                    <a:cubicBezTo>
                      <a:pt x="124" y="510"/>
                      <a:pt x="123" y="511"/>
                      <a:pt x="121" y="512"/>
                    </a:cubicBezTo>
                    <a:cubicBezTo>
                      <a:pt x="118" y="505"/>
                      <a:pt x="116" y="499"/>
                      <a:pt x="117" y="495"/>
                    </a:cubicBezTo>
                    <a:cubicBezTo>
                      <a:pt x="119" y="491"/>
                      <a:pt x="124" y="487"/>
                      <a:pt x="122" y="481"/>
                    </a:cubicBezTo>
                    <a:cubicBezTo>
                      <a:pt x="120" y="476"/>
                      <a:pt x="113" y="478"/>
                      <a:pt x="115" y="469"/>
                    </a:cubicBezTo>
                    <a:cubicBezTo>
                      <a:pt x="116" y="463"/>
                      <a:pt x="127" y="462"/>
                      <a:pt x="126" y="455"/>
                    </a:cubicBezTo>
                    <a:cubicBezTo>
                      <a:pt x="125" y="442"/>
                      <a:pt x="133" y="446"/>
                      <a:pt x="132" y="438"/>
                    </a:cubicBezTo>
                    <a:cubicBezTo>
                      <a:pt x="132" y="431"/>
                      <a:pt x="128" y="424"/>
                      <a:pt x="129" y="417"/>
                    </a:cubicBezTo>
                    <a:cubicBezTo>
                      <a:pt x="130" y="412"/>
                      <a:pt x="133" y="407"/>
                      <a:pt x="132" y="402"/>
                    </a:cubicBezTo>
                    <a:cubicBezTo>
                      <a:pt x="129" y="392"/>
                      <a:pt x="130" y="385"/>
                      <a:pt x="131" y="374"/>
                    </a:cubicBezTo>
                    <a:cubicBezTo>
                      <a:pt x="131" y="371"/>
                      <a:pt x="129" y="368"/>
                      <a:pt x="128" y="365"/>
                    </a:cubicBezTo>
                    <a:cubicBezTo>
                      <a:pt x="126" y="360"/>
                      <a:pt x="131" y="352"/>
                      <a:pt x="132" y="347"/>
                    </a:cubicBezTo>
                    <a:cubicBezTo>
                      <a:pt x="125" y="349"/>
                      <a:pt x="122" y="349"/>
                      <a:pt x="118" y="342"/>
                    </a:cubicBezTo>
                    <a:cubicBezTo>
                      <a:pt x="115" y="336"/>
                      <a:pt x="96" y="336"/>
                      <a:pt x="91" y="333"/>
                    </a:cubicBezTo>
                    <a:cubicBezTo>
                      <a:pt x="75" y="324"/>
                      <a:pt x="60" y="314"/>
                      <a:pt x="44" y="310"/>
                    </a:cubicBezTo>
                    <a:cubicBezTo>
                      <a:pt x="38" y="308"/>
                      <a:pt x="22" y="309"/>
                      <a:pt x="16" y="307"/>
                    </a:cubicBezTo>
                    <a:cubicBezTo>
                      <a:pt x="6" y="305"/>
                      <a:pt x="10" y="290"/>
                      <a:pt x="9" y="283"/>
                    </a:cubicBezTo>
                    <a:cubicBezTo>
                      <a:pt x="8" y="273"/>
                      <a:pt x="0" y="263"/>
                      <a:pt x="1" y="253"/>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61"/>
              <p:cNvSpPr>
                <a:spLocks/>
              </p:cNvSpPr>
              <p:nvPr/>
            </p:nvSpPr>
            <p:spPr bwMode="auto">
              <a:xfrm>
                <a:off x="2707" y="2807"/>
                <a:ext cx="499" cy="882"/>
              </a:xfrm>
              <a:custGeom>
                <a:avLst/>
                <a:gdLst>
                  <a:gd name="T0" fmla="*/ 131 w 515"/>
                  <a:gd name="T1" fmla="*/ 204 h 910"/>
                  <a:gd name="T2" fmla="*/ 189 w 515"/>
                  <a:gd name="T3" fmla="*/ 224 h 910"/>
                  <a:gd name="T4" fmla="*/ 200 w 515"/>
                  <a:gd name="T5" fmla="*/ 311 h 910"/>
                  <a:gd name="T6" fmla="*/ 230 w 515"/>
                  <a:gd name="T7" fmla="*/ 351 h 910"/>
                  <a:gd name="T8" fmla="*/ 236 w 515"/>
                  <a:gd name="T9" fmla="*/ 338 h 910"/>
                  <a:gd name="T10" fmla="*/ 272 w 515"/>
                  <a:gd name="T11" fmla="*/ 266 h 910"/>
                  <a:gd name="T12" fmla="*/ 235 w 515"/>
                  <a:gd name="T13" fmla="*/ 177 h 910"/>
                  <a:gd name="T14" fmla="*/ 226 w 515"/>
                  <a:gd name="T15" fmla="*/ 125 h 910"/>
                  <a:gd name="T16" fmla="*/ 264 w 515"/>
                  <a:gd name="T17" fmla="*/ 64 h 910"/>
                  <a:gd name="T18" fmla="*/ 317 w 515"/>
                  <a:gd name="T19" fmla="*/ 72 h 910"/>
                  <a:gd name="T20" fmla="*/ 394 w 515"/>
                  <a:gd name="T21" fmla="*/ 49 h 910"/>
                  <a:gd name="T22" fmla="*/ 465 w 515"/>
                  <a:gd name="T23" fmla="*/ 28 h 910"/>
                  <a:gd name="T24" fmla="*/ 508 w 515"/>
                  <a:gd name="T25" fmla="*/ 22 h 910"/>
                  <a:gd name="T26" fmla="*/ 503 w 515"/>
                  <a:gd name="T27" fmla="*/ 79 h 910"/>
                  <a:gd name="T28" fmla="*/ 502 w 515"/>
                  <a:gd name="T29" fmla="*/ 112 h 910"/>
                  <a:gd name="T30" fmla="*/ 502 w 515"/>
                  <a:gd name="T31" fmla="*/ 172 h 910"/>
                  <a:gd name="T32" fmla="*/ 514 w 515"/>
                  <a:gd name="T33" fmla="*/ 229 h 910"/>
                  <a:gd name="T34" fmla="*/ 506 w 515"/>
                  <a:gd name="T35" fmla="*/ 257 h 910"/>
                  <a:gd name="T36" fmla="*/ 479 w 515"/>
                  <a:gd name="T37" fmla="*/ 307 h 910"/>
                  <a:gd name="T38" fmla="*/ 399 w 515"/>
                  <a:gd name="T39" fmla="*/ 371 h 910"/>
                  <a:gd name="T40" fmla="*/ 347 w 515"/>
                  <a:gd name="T41" fmla="*/ 395 h 910"/>
                  <a:gd name="T42" fmla="*/ 284 w 515"/>
                  <a:gd name="T43" fmla="*/ 457 h 910"/>
                  <a:gd name="T44" fmla="*/ 233 w 515"/>
                  <a:gd name="T45" fmla="*/ 509 h 910"/>
                  <a:gd name="T46" fmla="*/ 210 w 515"/>
                  <a:gd name="T47" fmla="*/ 524 h 910"/>
                  <a:gd name="T48" fmla="*/ 208 w 515"/>
                  <a:gd name="T49" fmla="*/ 548 h 910"/>
                  <a:gd name="T50" fmla="*/ 226 w 515"/>
                  <a:gd name="T51" fmla="*/ 596 h 910"/>
                  <a:gd name="T52" fmla="*/ 236 w 515"/>
                  <a:gd name="T53" fmla="*/ 665 h 910"/>
                  <a:gd name="T54" fmla="*/ 240 w 515"/>
                  <a:gd name="T55" fmla="*/ 673 h 910"/>
                  <a:gd name="T56" fmla="*/ 238 w 515"/>
                  <a:gd name="T57" fmla="*/ 738 h 910"/>
                  <a:gd name="T58" fmla="*/ 123 w 515"/>
                  <a:gd name="T59" fmla="*/ 826 h 910"/>
                  <a:gd name="T60" fmla="*/ 110 w 515"/>
                  <a:gd name="T61" fmla="*/ 869 h 910"/>
                  <a:gd name="T62" fmla="*/ 71 w 515"/>
                  <a:gd name="T63" fmla="*/ 881 h 910"/>
                  <a:gd name="T64" fmla="*/ 68 w 515"/>
                  <a:gd name="T65" fmla="*/ 817 h 910"/>
                  <a:gd name="T66" fmla="*/ 51 w 515"/>
                  <a:gd name="T67" fmla="*/ 719 h 910"/>
                  <a:gd name="T68" fmla="*/ 42 w 515"/>
                  <a:gd name="T69" fmla="*/ 662 h 910"/>
                  <a:gd name="T70" fmla="*/ 102 w 515"/>
                  <a:gd name="T71" fmla="*/ 579 h 910"/>
                  <a:gd name="T72" fmla="*/ 125 w 515"/>
                  <a:gd name="T73" fmla="*/ 528 h 910"/>
                  <a:gd name="T74" fmla="*/ 117 w 515"/>
                  <a:gd name="T75" fmla="*/ 495 h 910"/>
                  <a:gd name="T76" fmla="*/ 126 w 515"/>
                  <a:gd name="T77" fmla="*/ 455 h 910"/>
                  <a:gd name="T78" fmla="*/ 132 w 515"/>
                  <a:gd name="T79" fmla="*/ 402 h 910"/>
                  <a:gd name="T80" fmla="*/ 132 w 515"/>
                  <a:gd name="T81" fmla="*/ 347 h 910"/>
                  <a:gd name="T82" fmla="*/ 44 w 515"/>
                  <a:gd name="T83" fmla="*/ 310 h 910"/>
                  <a:gd name="T84" fmla="*/ 1 w 515"/>
                  <a:gd name="T85" fmla="*/ 253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5" h="910">
                    <a:moveTo>
                      <a:pt x="1" y="253"/>
                    </a:moveTo>
                    <a:cubicBezTo>
                      <a:pt x="36" y="240"/>
                      <a:pt x="72" y="227"/>
                      <a:pt x="107" y="214"/>
                    </a:cubicBezTo>
                    <a:cubicBezTo>
                      <a:pt x="115" y="211"/>
                      <a:pt x="123" y="207"/>
                      <a:pt x="131" y="204"/>
                    </a:cubicBezTo>
                    <a:cubicBezTo>
                      <a:pt x="133" y="203"/>
                      <a:pt x="140" y="199"/>
                      <a:pt x="143" y="200"/>
                    </a:cubicBezTo>
                    <a:cubicBezTo>
                      <a:pt x="170" y="230"/>
                      <a:pt x="170" y="230"/>
                      <a:pt x="170" y="230"/>
                    </a:cubicBezTo>
                    <a:cubicBezTo>
                      <a:pt x="170" y="224"/>
                      <a:pt x="183" y="226"/>
                      <a:pt x="189" y="224"/>
                    </a:cubicBezTo>
                    <a:cubicBezTo>
                      <a:pt x="194" y="223"/>
                      <a:pt x="202" y="218"/>
                      <a:pt x="206" y="223"/>
                    </a:cubicBezTo>
                    <a:cubicBezTo>
                      <a:pt x="214" y="233"/>
                      <a:pt x="214" y="258"/>
                      <a:pt x="210" y="269"/>
                    </a:cubicBezTo>
                    <a:cubicBezTo>
                      <a:pt x="204" y="284"/>
                      <a:pt x="192" y="296"/>
                      <a:pt x="200" y="311"/>
                    </a:cubicBezTo>
                    <a:cubicBezTo>
                      <a:pt x="202" y="315"/>
                      <a:pt x="201" y="319"/>
                      <a:pt x="203" y="322"/>
                    </a:cubicBezTo>
                    <a:cubicBezTo>
                      <a:pt x="205" y="326"/>
                      <a:pt x="210" y="328"/>
                      <a:pt x="212" y="332"/>
                    </a:cubicBezTo>
                    <a:cubicBezTo>
                      <a:pt x="217" y="339"/>
                      <a:pt x="224" y="346"/>
                      <a:pt x="230" y="351"/>
                    </a:cubicBezTo>
                    <a:cubicBezTo>
                      <a:pt x="237" y="357"/>
                      <a:pt x="236" y="358"/>
                      <a:pt x="232" y="365"/>
                    </a:cubicBezTo>
                    <a:cubicBezTo>
                      <a:pt x="227" y="372"/>
                      <a:pt x="242" y="375"/>
                      <a:pt x="243" y="365"/>
                    </a:cubicBezTo>
                    <a:cubicBezTo>
                      <a:pt x="244" y="355"/>
                      <a:pt x="241" y="346"/>
                      <a:pt x="236" y="338"/>
                    </a:cubicBezTo>
                    <a:cubicBezTo>
                      <a:pt x="245" y="332"/>
                      <a:pt x="240" y="318"/>
                      <a:pt x="253" y="316"/>
                    </a:cubicBezTo>
                    <a:cubicBezTo>
                      <a:pt x="271" y="312"/>
                      <a:pt x="273" y="304"/>
                      <a:pt x="273" y="286"/>
                    </a:cubicBezTo>
                    <a:cubicBezTo>
                      <a:pt x="273" y="280"/>
                      <a:pt x="272" y="273"/>
                      <a:pt x="272" y="266"/>
                    </a:cubicBezTo>
                    <a:cubicBezTo>
                      <a:pt x="273" y="256"/>
                      <a:pt x="278" y="244"/>
                      <a:pt x="274" y="234"/>
                    </a:cubicBezTo>
                    <a:cubicBezTo>
                      <a:pt x="269" y="223"/>
                      <a:pt x="259" y="213"/>
                      <a:pt x="253" y="203"/>
                    </a:cubicBezTo>
                    <a:cubicBezTo>
                      <a:pt x="248" y="194"/>
                      <a:pt x="242" y="185"/>
                      <a:pt x="235" y="177"/>
                    </a:cubicBezTo>
                    <a:cubicBezTo>
                      <a:pt x="229" y="171"/>
                      <a:pt x="231" y="176"/>
                      <a:pt x="227" y="171"/>
                    </a:cubicBezTo>
                    <a:cubicBezTo>
                      <a:pt x="225" y="166"/>
                      <a:pt x="228" y="157"/>
                      <a:pt x="225" y="148"/>
                    </a:cubicBezTo>
                    <a:cubicBezTo>
                      <a:pt x="221" y="137"/>
                      <a:pt x="228" y="130"/>
                      <a:pt x="226" y="125"/>
                    </a:cubicBezTo>
                    <a:cubicBezTo>
                      <a:pt x="217" y="95"/>
                      <a:pt x="223" y="102"/>
                      <a:pt x="222" y="98"/>
                    </a:cubicBezTo>
                    <a:cubicBezTo>
                      <a:pt x="226" y="90"/>
                      <a:pt x="237" y="92"/>
                      <a:pt x="235" y="64"/>
                    </a:cubicBezTo>
                    <a:cubicBezTo>
                      <a:pt x="244" y="65"/>
                      <a:pt x="253" y="67"/>
                      <a:pt x="264" y="64"/>
                    </a:cubicBezTo>
                    <a:cubicBezTo>
                      <a:pt x="270" y="62"/>
                      <a:pt x="276" y="54"/>
                      <a:pt x="283" y="59"/>
                    </a:cubicBezTo>
                    <a:cubicBezTo>
                      <a:pt x="288" y="62"/>
                      <a:pt x="290" y="68"/>
                      <a:pt x="295" y="70"/>
                    </a:cubicBezTo>
                    <a:cubicBezTo>
                      <a:pt x="299" y="72"/>
                      <a:pt x="312" y="73"/>
                      <a:pt x="317" y="72"/>
                    </a:cubicBezTo>
                    <a:cubicBezTo>
                      <a:pt x="324" y="70"/>
                      <a:pt x="329" y="58"/>
                      <a:pt x="337" y="67"/>
                    </a:cubicBezTo>
                    <a:cubicBezTo>
                      <a:pt x="352" y="83"/>
                      <a:pt x="370" y="64"/>
                      <a:pt x="377" y="52"/>
                    </a:cubicBezTo>
                    <a:cubicBezTo>
                      <a:pt x="381" y="46"/>
                      <a:pt x="388" y="45"/>
                      <a:pt x="394" y="49"/>
                    </a:cubicBezTo>
                    <a:cubicBezTo>
                      <a:pt x="405" y="56"/>
                      <a:pt x="407" y="56"/>
                      <a:pt x="417" y="49"/>
                    </a:cubicBezTo>
                    <a:cubicBezTo>
                      <a:pt x="425" y="43"/>
                      <a:pt x="431" y="39"/>
                      <a:pt x="441" y="41"/>
                    </a:cubicBezTo>
                    <a:cubicBezTo>
                      <a:pt x="447" y="43"/>
                      <a:pt x="459" y="31"/>
                      <a:pt x="465" y="28"/>
                    </a:cubicBezTo>
                    <a:cubicBezTo>
                      <a:pt x="476" y="23"/>
                      <a:pt x="485" y="16"/>
                      <a:pt x="495" y="9"/>
                    </a:cubicBezTo>
                    <a:cubicBezTo>
                      <a:pt x="506" y="0"/>
                      <a:pt x="514" y="15"/>
                      <a:pt x="504" y="20"/>
                    </a:cubicBezTo>
                    <a:cubicBezTo>
                      <a:pt x="505" y="21"/>
                      <a:pt x="507" y="21"/>
                      <a:pt x="508" y="22"/>
                    </a:cubicBezTo>
                    <a:cubicBezTo>
                      <a:pt x="504" y="28"/>
                      <a:pt x="506" y="35"/>
                      <a:pt x="504" y="41"/>
                    </a:cubicBezTo>
                    <a:cubicBezTo>
                      <a:pt x="503" y="45"/>
                      <a:pt x="494" y="49"/>
                      <a:pt x="499" y="53"/>
                    </a:cubicBezTo>
                    <a:cubicBezTo>
                      <a:pt x="503" y="56"/>
                      <a:pt x="502" y="73"/>
                      <a:pt x="503" y="79"/>
                    </a:cubicBezTo>
                    <a:cubicBezTo>
                      <a:pt x="503" y="84"/>
                      <a:pt x="504" y="89"/>
                      <a:pt x="503" y="93"/>
                    </a:cubicBezTo>
                    <a:cubicBezTo>
                      <a:pt x="503" y="101"/>
                      <a:pt x="500" y="99"/>
                      <a:pt x="502" y="105"/>
                    </a:cubicBezTo>
                    <a:cubicBezTo>
                      <a:pt x="503" y="108"/>
                      <a:pt x="503" y="110"/>
                      <a:pt x="502" y="112"/>
                    </a:cubicBezTo>
                    <a:cubicBezTo>
                      <a:pt x="501" y="117"/>
                      <a:pt x="504" y="118"/>
                      <a:pt x="505" y="122"/>
                    </a:cubicBezTo>
                    <a:cubicBezTo>
                      <a:pt x="507" y="128"/>
                      <a:pt x="504" y="136"/>
                      <a:pt x="501" y="140"/>
                    </a:cubicBezTo>
                    <a:cubicBezTo>
                      <a:pt x="513" y="142"/>
                      <a:pt x="497" y="170"/>
                      <a:pt x="502" y="172"/>
                    </a:cubicBezTo>
                    <a:cubicBezTo>
                      <a:pt x="511" y="174"/>
                      <a:pt x="502" y="204"/>
                      <a:pt x="505" y="210"/>
                    </a:cubicBezTo>
                    <a:cubicBezTo>
                      <a:pt x="514" y="205"/>
                      <a:pt x="503" y="223"/>
                      <a:pt x="506" y="228"/>
                    </a:cubicBezTo>
                    <a:cubicBezTo>
                      <a:pt x="507" y="220"/>
                      <a:pt x="515" y="221"/>
                      <a:pt x="514" y="229"/>
                    </a:cubicBezTo>
                    <a:cubicBezTo>
                      <a:pt x="512" y="238"/>
                      <a:pt x="514" y="244"/>
                      <a:pt x="505" y="249"/>
                    </a:cubicBezTo>
                    <a:cubicBezTo>
                      <a:pt x="507" y="250"/>
                      <a:pt x="509" y="251"/>
                      <a:pt x="510" y="253"/>
                    </a:cubicBezTo>
                    <a:cubicBezTo>
                      <a:pt x="500" y="250"/>
                      <a:pt x="509" y="254"/>
                      <a:pt x="506" y="257"/>
                    </a:cubicBezTo>
                    <a:cubicBezTo>
                      <a:pt x="504" y="260"/>
                      <a:pt x="501" y="261"/>
                      <a:pt x="500" y="264"/>
                    </a:cubicBezTo>
                    <a:cubicBezTo>
                      <a:pt x="510" y="260"/>
                      <a:pt x="501" y="276"/>
                      <a:pt x="500" y="279"/>
                    </a:cubicBezTo>
                    <a:cubicBezTo>
                      <a:pt x="495" y="290"/>
                      <a:pt x="484" y="296"/>
                      <a:pt x="479" y="307"/>
                    </a:cubicBezTo>
                    <a:cubicBezTo>
                      <a:pt x="473" y="317"/>
                      <a:pt x="465" y="323"/>
                      <a:pt x="459" y="333"/>
                    </a:cubicBezTo>
                    <a:cubicBezTo>
                      <a:pt x="455" y="341"/>
                      <a:pt x="425" y="352"/>
                      <a:pt x="426" y="360"/>
                    </a:cubicBezTo>
                    <a:cubicBezTo>
                      <a:pt x="426" y="364"/>
                      <a:pt x="403" y="368"/>
                      <a:pt x="399" y="371"/>
                    </a:cubicBezTo>
                    <a:cubicBezTo>
                      <a:pt x="395" y="373"/>
                      <a:pt x="390" y="375"/>
                      <a:pt x="386" y="376"/>
                    </a:cubicBezTo>
                    <a:cubicBezTo>
                      <a:pt x="379" y="378"/>
                      <a:pt x="380" y="376"/>
                      <a:pt x="375" y="380"/>
                    </a:cubicBezTo>
                    <a:cubicBezTo>
                      <a:pt x="367" y="387"/>
                      <a:pt x="356" y="391"/>
                      <a:pt x="347" y="395"/>
                    </a:cubicBezTo>
                    <a:cubicBezTo>
                      <a:pt x="339" y="400"/>
                      <a:pt x="324" y="422"/>
                      <a:pt x="314" y="413"/>
                    </a:cubicBezTo>
                    <a:cubicBezTo>
                      <a:pt x="333" y="434"/>
                      <a:pt x="287" y="442"/>
                      <a:pt x="292" y="462"/>
                    </a:cubicBezTo>
                    <a:cubicBezTo>
                      <a:pt x="288" y="463"/>
                      <a:pt x="285" y="460"/>
                      <a:pt x="284" y="457"/>
                    </a:cubicBezTo>
                    <a:cubicBezTo>
                      <a:pt x="285" y="464"/>
                      <a:pt x="278" y="473"/>
                      <a:pt x="279" y="463"/>
                    </a:cubicBezTo>
                    <a:cubicBezTo>
                      <a:pt x="271" y="471"/>
                      <a:pt x="260" y="476"/>
                      <a:pt x="253" y="485"/>
                    </a:cubicBezTo>
                    <a:cubicBezTo>
                      <a:pt x="247" y="494"/>
                      <a:pt x="241" y="502"/>
                      <a:pt x="233" y="509"/>
                    </a:cubicBezTo>
                    <a:cubicBezTo>
                      <a:pt x="230" y="512"/>
                      <a:pt x="218" y="525"/>
                      <a:pt x="214" y="519"/>
                    </a:cubicBezTo>
                    <a:cubicBezTo>
                      <a:pt x="211" y="516"/>
                      <a:pt x="207" y="504"/>
                      <a:pt x="201" y="508"/>
                    </a:cubicBezTo>
                    <a:cubicBezTo>
                      <a:pt x="212" y="507"/>
                      <a:pt x="208" y="521"/>
                      <a:pt x="210" y="524"/>
                    </a:cubicBezTo>
                    <a:cubicBezTo>
                      <a:pt x="212" y="528"/>
                      <a:pt x="212" y="533"/>
                      <a:pt x="211" y="536"/>
                    </a:cubicBezTo>
                    <a:cubicBezTo>
                      <a:pt x="210" y="538"/>
                      <a:pt x="209" y="539"/>
                      <a:pt x="207" y="539"/>
                    </a:cubicBezTo>
                    <a:cubicBezTo>
                      <a:pt x="208" y="542"/>
                      <a:pt x="209" y="545"/>
                      <a:pt x="208" y="548"/>
                    </a:cubicBezTo>
                    <a:cubicBezTo>
                      <a:pt x="207" y="562"/>
                      <a:pt x="212" y="558"/>
                      <a:pt x="219" y="568"/>
                    </a:cubicBezTo>
                    <a:cubicBezTo>
                      <a:pt x="223" y="573"/>
                      <a:pt x="225" y="579"/>
                      <a:pt x="225" y="586"/>
                    </a:cubicBezTo>
                    <a:cubicBezTo>
                      <a:pt x="224" y="588"/>
                      <a:pt x="222" y="608"/>
                      <a:pt x="226" y="596"/>
                    </a:cubicBezTo>
                    <a:cubicBezTo>
                      <a:pt x="223" y="607"/>
                      <a:pt x="231" y="619"/>
                      <a:pt x="232" y="630"/>
                    </a:cubicBezTo>
                    <a:cubicBezTo>
                      <a:pt x="232" y="636"/>
                      <a:pt x="235" y="643"/>
                      <a:pt x="234" y="650"/>
                    </a:cubicBezTo>
                    <a:cubicBezTo>
                      <a:pt x="233" y="655"/>
                      <a:pt x="230" y="662"/>
                      <a:pt x="236" y="665"/>
                    </a:cubicBezTo>
                    <a:cubicBezTo>
                      <a:pt x="237" y="658"/>
                      <a:pt x="237" y="652"/>
                      <a:pt x="242" y="646"/>
                    </a:cubicBezTo>
                    <a:cubicBezTo>
                      <a:pt x="242" y="648"/>
                      <a:pt x="242" y="664"/>
                      <a:pt x="244" y="651"/>
                    </a:cubicBezTo>
                    <a:cubicBezTo>
                      <a:pt x="243" y="658"/>
                      <a:pt x="241" y="666"/>
                      <a:pt x="240" y="673"/>
                    </a:cubicBezTo>
                    <a:cubicBezTo>
                      <a:pt x="240" y="680"/>
                      <a:pt x="244" y="686"/>
                      <a:pt x="244" y="693"/>
                    </a:cubicBezTo>
                    <a:cubicBezTo>
                      <a:pt x="241" y="711"/>
                      <a:pt x="228" y="728"/>
                      <a:pt x="231" y="747"/>
                    </a:cubicBezTo>
                    <a:cubicBezTo>
                      <a:pt x="229" y="737"/>
                      <a:pt x="237" y="747"/>
                      <a:pt x="238" y="738"/>
                    </a:cubicBezTo>
                    <a:cubicBezTo>
                      <a:pt x="244" y="750"/>
                      <a:pt x="231" y="767"/>
                      <a:pt x="224" y="776"/>
                    </a:cubicBezTo>
                    <a:cubicBezTo>
                      <a:pt x="212" y="789"/>
                      <a:pt x="194" y="795"/>
                      <a:pt x="178" y="801"/>
                    </a:cubicBezTo>
                    <a:cubicBezTo>
                      <a:pt x="159" y="808"/>
                      <a:pt x="140" y="815"/>
                      <a:pt x="123" y="826"/>
                    </a:cubicBezTo>
                    <a:cubicBezTo>
                      <a:pt x="116" y="831"/>
                      <a:pt x="108" y="835"/>
                      <a:pt x="104" y="843"/>
                    </a:cubicBezTo>
                    <a:cubicBezTo>
                      <a:pt x="100" y="850"/>
                      <a:pt x="98" y="859"/>
                      <a:pt x="89" y="860"/>
                    </a:cubicBezTo>
                    <a:cubicBezTo>
                      <a:pt x="95" y="860"/>
                      <a:pt x="105" y="882"/>
                      <a:pt x="110" y="869"/>
                    </a:cubicBezTo>
                    <a:cubicBezTo>
                      <a:pt x="109" y="880"/>
                      <a:pt x="115" y="910"/>
                      <a:pt x="103" y="909"/>
                    </a:cubicBezTo>
                    <a:cubicBezTo>
                      <a:pt x="75" y="908"/>
                      <a:pt x="75" y="908"/>
                      <a:pt x="75" y="908"/>
                    </a:cubicBezTo>
                    <a:cubicBezTo>
                      <a:pt x="75" y="899"/>
                      <a:pt x="69" y="888"/>
                      <a:pt x="71" y="881"/>
                    </a:cubicBezTo>
                    <a:cubicBezTo>
                      <a:pt x="72" y="875"/>
                      <a:pt x="69" y="869"/>
                      <a:pt x="65" y="863"/>
                    </a:cubicBezTo>
                    <a:cubicBezTo>
                      <a:pt x="62" y="859"/>
                      <a:pt x="63" y="849"/>
                      <a:pt x="66" y="842"/>
                    </a:cubicBezTo>
                    <a:cubicBezTo>
                      <a:pt x="68" y="837"/>
                      <a:pt x="68" y="822"/>
                      <a:pt x="68" y="817"/>
                    </a:cubicBezTo>
                    <a:cubicBezTo>
                      <a:pt x="68" y="806"/>
                      <a:pt x="68" y="795"/>
                      <a:pt x="69" y="784"/>
                    </a:cubicBezTo>
                    <a:cubicBezTo>
                      <a:pt x="70" y="774"/>
                      <a:pt x="67" y="768"/>
                      <a:pt x="66" y="758"/>
                    </a:cubicBezTo>
                    <a:cubicBezTo>
                      <a:pt x="63" y="744"/>
                      <a:pt x="54" y="733"/>
                      <a:pt x="51" y="719"/>
                    </a:cubicBezTo>
                    <a:cubicBezTo>
                      <a:pt x="49" y="712"/>
                      <a:pt x="50" y="705"/>
                      <a:pt x="49" y="698"/>
                    </a:cubicBezTo>
                    <a:cubicBezTo>
                      <a:pt x="48" y="689"/>
                      <a:pt x="46" y="680"/>
                      <a:pt x="43" y="670"/>
                    </a:cubicBezTo>
                    <a:cubicBezTo>
                      <a:pt x="41" y="664"/>
                      <a:pt x="39" y="666"/>
                      <a:pt x="42" y="662"/>
                    </a:cubicBezTo>
                    <a:cubicBezTo>
                      <a:pt x="46" y="659"/>
                      <a:pt x="55" y="647"/>
                      <a:pt x="59" y="643"/>
                    </a:cubicBezTo>
                    <a:cubicBezTo>
                      <a:pt x="65" y="637"/>
                      <a:pt x="93" y="598"/>
                      <a:pt x="100" y="603"/>
                    </a:cubicBezTo>
                    <a:cubicBezTo>
                      <a:pt x="93" y="593"/>
                      <a:pt x="100" y="588"/>
                      <a:pt x="102" y="579"/>
                    </a:cubicBezTo>
                    <a:cubicBezTo>
                      <a:pt x="104" y="573"/>
                      <a:pt x="98" y="565"/>
                      <a:pt x="104" y="561"/>
                    </a:cubicBezTo>
                    <a:cubicBezTo>
                      <a:pt x="113" y="556"/>
                      <a:pt x="115" y="548"/>
                      <a:pt x="120" y="539"/>
                    </a:cubicBezTo>
                    <a:cubicBezTo>
                      <a:pt x="122" y="535"/>
                      <a:pt x="124" y="532"/>
                      <a:pt x="125" y="528"/>
                    </a:cubicBezTo>
                    <a:cubicBezTo>
                      <a:pt x="127" y="521"/>
                      <a:pt x="126" y="516"/>
                      <a:pt x="126" y="510"/>
                    </a:cubicBezTo>
                    <a:cubicBezTo>
                      <a:pt x="124" y="510"/>
                      <a:pt x="123" y="511"/>
                      <a:pt x="121" y="512"/>
                    </a:cubicBezTo>
                    <a:cubicBezTo>
                      <a:pt x="118" y="505"/>
                      <a:pt x="116" y="499"/>
                      <a:pt x="117" y="495"/>
                    </a:cubicBezTo>
                    <a:cubicBezTo>
                      <a:pt x="119" y="491"/>
                      <a:pt x="124" y="487"/>
                      <a:pt x="122" y="481"/>
                    </a:cubicBezTo>
                    <a:cubicBezTo>
                      <a:pt x="120" y="476"/>
                      <a:pt x="113" y="478"/>
                      <a:pt x="115" y="469"/>
                    </a:cubicBezTo>
                    <a:cubicBezTo>
                      <a:pt x="116" y="463"/>
                      <a:pt x="127" y="462"/>
                      <a:pt x="126" y="455"/>
                    </a:cubicBezTo>
                    <a:cubicBezTo>
                      <a:pt x="125" y="442"/>
                      <a:pt x="133" y="446"/>
                      <a:pt x="132" y="438"/>
                    </a:cubicBezTo>
                    <a:cubicBezTo>
                      <a:pt x="132" y="431"/>
                      <a:pt x="128" y="424"/>
                      <a:pt x="129" y="417"/>
                    </a:cubicBezTo>
                    <a:cubicBezTo>
                      <a:pt x="130" y="412"/>
                      <a:pt x="133" y="407"/>
                      <a:pt x="132" y="402"/>
                    </a:cubicBezTo>
                    <a:cubicBezTo>
                      <a:pt x="129" y="392"/>
                      <a:pt x="130" y="385"/>
                      <a:pt x="131" y="374"/>
                    </a:cubicBezTo>
                    <a:cubicBezTo>
                      <a:pt x="131" y="371"/>
                      <a:pt x="129" y="368"/>
                      <a:pt x="128" y="365"/>
                    </a:cubicBezTo>
                    <a:cubicBezTo>
                      <a:pt x="126" y="360"/>
                      <a:pt x="131" y="352"/>
                      <a:pt x="132" y="347"/>
                    </a:cubicBezTo>
                    <a:cubicBezTo>
                      <a:pt x="125" y="349"/>
                      <a:pt x="122" y="349"/>
                      <a:pt x="118" y="342"/>
                    </a:cubicBezTo>
                    <a:cubicBezTo>
                      <a:pt x="115" y="336"/>
                      <a:pt x="96" y="336"/>
                      <a:pt x="91" y="333"/>
                    </a:cubicBezTo>
                    <a:cubicBezTo>
                      <a:pt x="75" y="324"/>
                      <a:pt x="60" y="314"/>
                      <a:pt x="44" y="310"/>
                    </a:cubicBezTo>
                    <a:cubicBezTo>
                      <a:pt x="38" y="308"/>
                      <a:pt x="22" y="309"/>
                      <a:pt x="16" y="307"/>
                    </a:cubicBezTo>
                    <a:cubicBezTo>
                      <a:pt x="6" y="305"/>
                      <a:pt x="10" y="290"/>
                      <a:pt x="9" y="283"/>
                    </a:cubicBezTo>
                    <a:cubicBezTo>
                      <a:pt x="8" y="273"/>
                      <a:pt x="0" y="263"/>
                      <a:pt x="1" y="253"/>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9" name="Freeform 62"/>
              <p:cNvSpPr>
                <a:spLocks/>
              </p:cNvSpPr>
              <p:nvPr/>
            </p:nvSpPr>
            <p:spPr bwMode="auto">
              <a:xfrm>
                <a:off x="3154" y="3120"/>
                <a:ext cx="4" cy="8"/>
              </a:xfrm>
              <a:custGeom>
                <a:avLst/>
                <a:gdLst>
                  <a:gd name="T0" fmla="*/ 0 w 4"/>
                  <a:gd name="T1" fmla="*/ 3 h 8"/>
                  <a:gd name="T2" fmla="*/ 4 w 4"/>
                  <a:gd name="T3" fmla="*/ 0 h 8"/>
                  <a:gd name="T4" fmla="*/ 3 w 4"/>
                  <a:gd name="T5" fmla="*/ 8 h 8"/>
                  <a:gd name="T6" fmla="*/ 0 w 4"/>
                  <a:gd name="T7" fmla="*/ 3 h 8"/>
                </a:gdLst>
                <a:ahLst/>
                <a:cxnLst>
                  <a:cxn ang="0">
                    <a:pos x="T0" y="T1"/>
                  </a:cxn>
                  <a:cxn ang="0">
                    <a:pos x="T2" y="T3"/>
                  </a:cxn>
                  <a:cxn ang="0">
                    <a:pos x="T4" y="T5"/>
                  </a:cxn>
                  <a:cxn ang="0">
                    <a:pos x="T6" y="T7"/>
                  </a:cxn>
                </a:cxnLst>
                <a:rect l="0" t="0" r="r" b="b"/>
                <a:pathLst>
                  <a:path w="4" h="8">
                    <a:moveTo>
                      <a:pt x="0" y="3"/>
                    </a:moveTo>
                    <a:cubicBezTo>
                      <a:pt x="1" y="2"/>
                      <a:pt x="3" y="1"/>
                      <a:pt x="4" y="0"/>
                    </a:cubicBezTo>
                    <a:cubicBezTo>
                      <a:pt x="4" y="3"/>
                      <a:pt x="4" y="6"/>
                      <a:pt x="3" y="8"/>
                    </a:cubicBezTo>
                    <a:cubicBezTo>
                      <a:pt x="2" y="7"/>
                      <a:pt x="1" y="5"/>
                      <a:pt x="0" y="3"/>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63"/>
              <p:cNvSpPr>
                <a:spLocks/>
              </p:cNvSpPr>
              <p:nvPr/>
            </p:nvSpPr>
            <p:spPr bwMode="auto">
              <a:xfrm>
                <a:off x="3154" y="3120"/>
                <a:ext cx="4" cy="8"/>
              </a:xfrm>
              <a:custGeom>
                <a:avLst/>
                <a:gdLst>
                  <a:gd name="T0" fmla="*/ 0 w 4"/>
                  <a:gd name="T1" fmla="*/ 3 h 8"/>
                  <a:gd name="T2" fmla="*/ 4 w 4"/>
                  <a:gd name="T3" fmla="*/ 0 h 8"/>
                  <a:gd name="T4" fmla="*/ 3 w 4"/>
                  <a:gd name="T5" fmla="*/ 8 h 8"/>
                  <a:gd name="T6" fmla="*/ 0 w 4"/>
                  <a:gd name="T7" fmla="*/ 3 h 8"/>
                </a:gdLst>
                <a:ahLst/>
                <a:cxnLst>
                  <a:cxn ang="0">
                    <a:pos x="T0" y="T1"/>
                  </a:cxn>
                  <a:cxn ang="0">
                    <a:pos x="T2" y="T3"/>
                  </a:cxn>
                  <a:cxn ang="0">
                    <a:pos x="T4" y="T5"/>
                  </a:cxn>
                  <a:cxn ang="0">
                    <a:pos x="T6" y="T7"/>
                  </a:cxn>
                </a:cxnLst>
                <a:rect l="0" t="0" r="r" b="b"/>
                <a:pathLst>
                  <a:path w="4" h="8">
                    <a:moveTo>
                      <a:pt x="0" y="3"/>
                    </a:moveTo>
                    <a:cubicBezTo>
                      <a:pt x="1" y="2"/>
                      <a:pt x="3" y="1"/>
                      <a:pt x="4" y="0"/>
                    </a:cubicBezTo>
                    <a:cubicBezTo>
                      <a:pt x="4" y="3"/>
                      <a:pt x="4" y="6"/>
                      <a:pt x="3" y="8"/>
                    </a:cubicBezTo>
                    <a:cubicBezTo>
                      <a:pt x="2" y="7"/>
                      <a:pt x="1" y="5"/>
                      <a:pt x="0" y="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1" name="Freeform 64"/>
              <p:cNvSpPr>
                <a:spLocks/>
              </p:cNvSpPr>
              <p:nvPr/>
            </p:nvSpPr>
            <p:spPr bwMode="auto">
              <a:xfrm>
                <a:off x="533" y="1188"/>
                <a:ext cx="6" cy="14"/>
              </a:xfrm>
              <a:custGeom>
                <a:avLst/>
                <a:gdLst>
                  <a:gd name="T0" fmla="*/ 2 w 7"/>
                  <a:gd name="T1" fmla="*/ 14 h 14"/>
                  <a:gd name="T2" fmla="*/ 7 w 7"/>
                  <a:gd name="T3" fmla="*/ 0 h 14"/>
                  <a:gd name="T4" fmla="*/ 2 w 7"/>
                  <a:gd name="T5" fmla="*/ 14 h 14"/>
                </a:gdLst>
                <a:ahLst/>
                <a:cxnLst>
                  <a:cxn ang="0">
                    <a:pos x="T0" y="T1"/>
                  </a:cxn>
                  <a:cxn ang="0">
                    <a:pos x="T2" y="T3"/>
                  </a:cxn>
                  <a:cxn ang="0">
                    <a:pos x="T4" y="T5"/>
                  </a:cxn>
                </a:cxnLst>
                <a:rect l="0" t="0" r="r" b="b"/>
                <a:pathLst>
                  <a:path w="7" h="14">
                    <a:moveTo>
                      <a:pt x="2" y="14"/>
                    </a:moveTo>
                    <a:cubicBezTo>
                      <a:pt x="6" y="10"/>
                      <a:pt x="6" y="5"/>
                      <a:pt x="7" y="0"/>
                    </a:cubicBezTo>
                    <a:cubicBezTo>
                      <a:pt x="3" y="4"/>
                      <a:pt x="0" y="9"/>
                      <a:pt x="2" y="14"/>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65"/>
              <p:cNvSpPr>
                <a:spLocks/>
              </p:cNvSpPr>
              <p:nvPr/>
            </p:nvSpPr>
            <p:spPr bwMode="auto">
              <a:xfrm>
                <a:off x="533" y="1188"/>
                <a:ext cx="6" cy="14"/>
              </a:xfrm>
              <a:custGeom>
                <a:avLst/>
                <a:gdLst>
                  <a:gd name="T0" fmla="*/ 2 w 7"/>
                  <a:gd name="T1" fmla="*/ 14 h 14"/>
                  <a:gd name="T2" fmla="*/ 7 w 7"/>
                  <a:gd name="T3" fmla="*/ 0 h 14"/>
                  <a:gd name="T4" fmla="*/ 2 w 7"/>
                  <a:gd name="T5" fmla="*/ 14 h 14"/>
                </a:gdLst>
                <a:ahLst/>
                <a:cxnLst>
                  <a:cxn ang="0">
                    <a:pos x="T0" y="T1"/>
                  </a:cxn>
                  <a:cxn ang="0">
                    <a:pos x="T2" y="T3"/>
                  </a:cxn>
                  <a:cxn ang="0">
                    <a:pos x="T4" y="T5"/>
                  </a:cxn>
                </a:cxnLst>
                <a:rect l="0" t="0" r="r" b="b"/>
                <a:pathLst>
                  <a:path w="7" h="14">
                    <a:moveTo>
                      <a:pt x="2" y="14"/>
                    </a:moveTo>
                    <a:cubicBezTo>
                      <a:pt x="6" y="10"/>
                      <a:pt x="6" y="5"/>
                      <a:pt x="7" y="0"/>
                    </a:cubicBezTo>
                    <a:cubicBezTo>
                      <a:pt x="3" y="4"/>
                      <a:pt x="0" y="9"/>
                      <a:pt x="2" y="1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3" name="Freeform 66"/>
              <p:cNvSpPr>
                <a:spLocks/>
              </p:cNvSpPr>
              <p:nvPr/>
            </p:nvSpPr>
            <p:spPr bwMode="auto">
              <a:xfrm>
                <a:off x="507" y="791"/>
                <a:ext cx="575" cy="673"/>
              </a:xfrm>
              <a:custGeom>
                <a:avLst/>
                <a:gdLst>
                  <a:gd name="T0" fmla="*/ 1 w 593"/>
                  <a:gd name="T1" fmla="*/ 360 h 694"/>
                  <a:gd name="T2" fmla="*/ 4 w 593"/>
                  <a:gd name="T3" fmla="*/ 337 h 694"/>
                  <a:gd name="T4" fmla="*/ 15 w 593"/>
                  <a:gd name="T5" fmla="*/ 328 h 694"/>
                  <a:gd name="T6" fmla="*/ 193 w 593"/>
                  <a:gd name="T7" fmla="*/ 328 h 694"/>
                  <a:gd name="T8" fmla="*/ 195 w 593"/>
                  <a:gd name="T9" fmla="*/ 269 h 694"/>
                  <a:gd name="T10" fmla="*/ 204 w 593"/>
                  <a:gd name="T11" fmla="*/ 232 h 694"/>
                  <a:gd name="T12" fmla="*/ 247 w 593"/>
                  <a:gd name="T13" fmla="*/ 212 h 694"/>
                  <a:gd name="T14" fmla="*/ 254 w 593"/>
                  <a:gd name="T15" fmla="*/ 73 h 694"/>
                  <a:gd name="T16" fmla="*/ 412 w 593"/>
                  <a:gd name="T17" fmla="*/ 71 h 694"/>
                  <a:gd name="T18" fmla="*/ 415 w 593"/>
                  <a:gd name="T19" fmla="*/ 0 h 694"/>
                  <a:gd name="T20" fmla="*/ 593 w 593"/>
                  <a:gd name="T21" fmla="*/ 126 h 694"/>
                  <a:gd name="T22" fmla="*/ 508 w 593"/>
                  <a:gd name="T23" fmla="*/ 126 h 694"/>
                  <a:gd name="T24" fmla="*/ 543 w 593"/>
                  <a:gd name="T25" fmla="*/ 591 h 694"/>
                  <a:gd name="T26" fmla="*/ 554 w 593"/>
                  <a:gd name="T27" fmla="*/ 604 h 694"/>
                  <a:gd name="T28" fmla="*/ 552 w 593"/>
                  <a:gd name="T29" fmla="*/ 628 h 694"/>
                  <a:gd name="T30" fmla="*/ 548 w 593"/>
                  <a:gd name="T31" fmla="*/ 650 h 694"/>
                  <a:gd name="T32" fmla="*/ 446 w 593"/>
                  <a:gd name="T33" fmla="*/ 650 h 694"/>
                  <a:gd name="T34" fmla="*/ 359 w 593"/>
                  <a:gd name="T35" fmla="*/ 643 h 694"/>
                  <a:gd name="T36" fmla="*/ 323 w 593"/>
                  <a:gd name="T37" fmla="*/ 656 h 694"/>
                  <a:gd name="T38" fmla="*/ 286 w 593"/>
                  <a:gd name="T39" fmla="*/ 672 h 694"/>
                  <a:gd name="T40" fmla="*/ 270 w 593"/>
                  <a:gd name="T41" fmla="*/ 654 h 694"/>
                  <a:gd name="T42" fmla="*/ 252 w 593"/>
                  <a:gd name="T43" fmla="*/ 645 h 694"/>
                  <a:gd name="T44" fmla="*/ 221 w 593"/>
                  <a:gd name="T45" fmla="*/ 691 h 694"/>
                  <a:gd name="T46" fmla="*/ 209 w 593"/>
                  <a:gd name="T47" fmla="*/ 679 h 694"/>
                  <a:gd name="T48" fmla="*/ 196 w 593"/>
                  <a:gd name="T49" fmla="*/ 670 h 694"/>
                  <a:gd name="T50" fmla="*/ 184 w 593"/>
                  <a:gd name="T51" fmla="*/ 651 h 694"/>
                  <a:gd name="T52" fmla="*/ 174 w 593"/>
                  <a:gd name="T53" fmla="*/ 634 h 694"/>
                  <a:gd name="T54" fmla="*/ 160 w 593"/>
                  <a:gd name="T55" fmla="*/ 616 h 694"/>
                  <a:gd name="T56" fmla="*/ 123 w 593"/>
                  <a:gd name="T57" fmla="*/ 591 h 694"/>
                  <a:gd name="T58" fmla="*/ 100 w 593"/>
                  <a:gd name="T59" fmla="*/ 586 h 694"/>
                  <a:gd name="T60" fmla="*/ 46 w 593"/>
                  <a:gd name="T61" fmla="*/ 597 h 694"/>
                  <a:gd name="T62" fmla="*/ 33 w 593"/>
                  <a:gd name="T63" fmla="*/ 594 h 694"/>
                  <a:gd name="T64" fmla="*/ 18 w 593"/>
                  <a:gd name="T65" fmla="*/ 620 h 694"/>
                  <a:gd name="T66" fmla="*/ 43 w 593"/>
                  <a:gd name="T67" fmla="*/ 527 h 694"/>
                  <a:gd name="T68" fmla="*/ 40 w 593"/>
                  <a:gd name="T69" fmla="*/ 472 h 694"/>
                  <a:gd name="T70" fmla="*/ 35 w 593"/>
                  <a:gd name="T71" fmla="*/ 451 h 694"/>
                  <a:gd name="T72" fmla="*/ 23 w 593"/>
                  <a:gd name="T73" fmla="*/ 436 h 694"/>
                  <a:gd name="T74" fmla="*/ 34 w 593"/>
                  <a:gd name="T75" fmla="*/ 428 h 694"/>
                  <a:gd name="T76" fmla="*/ 26 w 593"/>
                  <a:gd name="T77" fmla="*/ 435 h 694"/>
                  <a:gd name="T78" fmla="*/ 36 w 593"/>
                  <a:gd name="T79" fmla="*/ 418 h 694"/>
                  <a:gd name="T80" fmla="*/ 37 w 593"/>
                  <a:gd name="T81" fmla="*/ 405 h 694"/>
                  <a:gd name="T82" fmla="*/ 28 w 593"/>
                  <a:gd name="T83" fmla="*/ 362 h 694"/>
                  <a:gd name="T84" fmla="*/ 25 w 593"/>
                  <a:gd name="T85" fmla="*/ 371 h 694"/>
                  <a:gd name="T86" fmla="*/ 7 w 593"/>
                  <a:gd name="T87" fmla="*/ 340 h 694"/>
                  <a:gd name="T88" fmla="*/ 1 w 593"/>
                  <a:gd name="T89" fmla="*/ 36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694">
                    <a:moveTo>
                      <a:pt x="1" y="360"/>
                    </a:moveTo>
                    <a:cubicBezTo>
                      <a:pt x="0" y="351"/>
                      <a:pt x="1" y="345"/>
                      <a:pt x="4" y="337"/>
                    </a:cubicBezTo>
                    <a:cubicBezTo>
                      <a:pt x="5" y="334"/>
                      <a:pt x="9" y="329"/>
                      <a:pt x="15" y="328"/>
                    </a:cubicBezTo>
                    <a:cubicBezTo>
                      <a:pt x="193" y="328"/>
                      <a:pt x="193" y="328"/>
                      <a:pt x="193" y="328"/>
                    </a:cubicBezTo>
                    <a:cubicBezTo>
                      <a:pt x="202" y="323"/>
                      <a:pt x="195" y="284"/>
                      <a:pt x="195" y="269"/>
                    </a:cubicBezTo>
                    <a:cubicBezTo>
                      <a:pt x="194" y="254"/>
                      <a:pt x="192" y="244"/>
                      <a:pt x="204" y="232"/>
                    </a:cubicBezTo>
                    <a:cubicBezTo>
                      <a:pt x="215" y="223"/>
                      <a:pt x="214" y="225"/>
                      <a:pt x="247" y="212"/>
                    </a:cubicBezTo>
                    <a:cubicBezTo>
                      <a:pt x="254" y="73"/>
                      <a:pt x="254" y="73"/>
                      <a:pt x="254" y="73"/>
                    </a:cubicBezTo>
                    <a:cubicBezTo>
                      <a:pt x="412" y="71"/>
                      <a:pt x="412" y="71"/>
                      <a:pt x="412" y="71"/>
                    </a:cubicBezTo>
                    <a:cubicBezTo>
                      <a:pt x="415" y="0"/>
                      <a:pt x="415" y="0"/>
                      <a:pt x="415" y="0"/>
                    </a:cubicBezTo>
                    <a:cubicBezTo>
                      <a:pt x="475" y="41"/>
                      <a:pt x="534" y="83"/>
                      <a:pt x="593" y="126"/>
                    </a:cubicBezTo>
                    <a:cubicBezTo>
                      <a:pt x="565" y="126"/>
                      <a:pt x="536" y="126"/>
                      <a:pt x="508" y="126"/>
                    </a:cubicBezTo>
                    <a:cubicBezTo>
                      <a:pt x="543" y="591"/>
                      <a:pt x="543" y="591"/>
                      <a:pt x="543" y="591"/>
                    </a:cubicBezTo>
                    <a:cubicBezTo>
                      <a:pt x="546" y="599"/>
                      <a:pt x="554" y="602"/>
                      <a:pt x="554" y="604"/>
                    </a:cubicBezTo>
                    <a:cubicBezTo>
                      <a:pt x="559" y="616"/>
                      <a:pt x="553" y="619"/>
                      <a:pt x="552" y="628"/>
                    </a:cubicBezTo>
                    <a:cubicBezTo>
                      <a:pt x="552" y="639"/>
                      <a:pt x="551" y="649"/>
                      <a:pt x="548" y="650"/>
                    </a:cubicBezTo>
                    <a:cubicBezTo>
                      <a:pt x="446" y="650"/>
                      <a:pt x="446" y="650"/>
                      <a:pt x="446" y="650"/>
                    </a:cubicBezTo>
                    <a:cubicBezTo>
                      <a:pt x="389" y="652"/>
                      <a:pt x="364" y="660"/>
                      <a:pt x="359" y="643"/>
                    </a:cubicBezTo>
                    <a:cubicBezTo>
                      <a:pt x="357" y="658"/>
                      <a:pt x="334" y="661"/>
                      <a:pt x="323" y="656"/>
                    </a:cubicBezTo>
                    <a:cubicBezTo>
                      <a:pt x="305" y="649"/>
                      <a:pt x="293" y="652"/>
                      <a:pt x="286" y="672"/>
                    </a:cubicBezTo>
                    <a:cubicBezTo>
                      <a:pt x="282" y="665"/>
                      <a:pt x="276" y="660"/>
                      <a:pt x="270" y="654"/>
                    </a:cubicBezTo>
                    <a:cubicBezTo>
                      <a:pt x="262" y="647"/>
                      <a:pt x="255" y="643"/>
                      <a:pt x="252" y="645"/>
                    </a:cubicBezTo>
                    <a:cubicBezTo>
                      <a:pt x="237" y="653"/>
                      <a:pt x="257" y="694"/>
                      <a:pt x="221" y="691"/>
                    </a:cubicBezTo>
                    <a:cubicBezTo>
                      <a:pt x="222" y="692"/>
                      <a:pt x="212" y="684"/>
                      <a:pt x="209" y="679"/>
                    </a:cubicBezTo>
                    <a:cubicBezTo>
                      <a:pt x="206" y="673"/>
                      <a:pt x="202" y="675"/>
                      <a:pt x="196" y="670"/>
                    </a:cubicBezTo>
                    <a:cubicBezTo>
                      <a:pt x="189" y="664"/>
                      <a:pt x="190" y="655"/>
                      <a:pt x="184" y="651"/>
                    </a:cubicBezTo>
                    <a:cubicBezTo>
                      <a:pt x="170" y="641"/>
                      <a:pt x="175" y="641"/>
                      <a:pt x="174" y="634"/>
                    </a:cubicBezTo>
                    <a:cubicBezTo>
                      <a:pt x="172" y="626"/>
                      <a:pt x="164" y="616"/>
                      <a:pt x="160" y="616"/>
                    </a:cubicBezTo>
                    <a:cubicBezTo>
                      <a:pt x="138" y="615"/>
                      <a:pt x="137" y="598"/>
                      <a:pt x="123" y="591"/>
                    </a:cubicBezTo>
                    <a:cubicBezTo>
                      <a:pt x="116" y="588"/>
                      <a:pt x="109" y="586"/>
                      <a:pt x="100" y="586"/>
                    </a:cubicBezTo>
                    <a:cubicBezTo>
                      <a:pt x="85" y="585"/>
                      <a:pt x="80" y="600"/>
                      <a:pt x="46" y="597"/>
                    </a:cubicBezTo>
                    <a:cubicBezTo>
                      <a:pt x="38" y="597"/>
                      <a:pt x="39" y="592"/>
                      <a:pt x="33" y="594"/>
                    </a:cubicBezTo>
                    <a:cubicBezTo>
                      <a:pt x="27" y="596"/>
                      <a:pt x="20" y="615"/>
                      <a:pt x="18" y="620"/>
                    </a:cubicBezTo>
                    <a:cubicBezTo>
                      <a:pt x="18" y="587"/>
                      <a:pt x="40" y="560"/>
                      <a:pt x="43" y="527"/>
                    </a:cubicBezTo>
                    <a:cubicBezTo>
                      <a:pt x="45" y="508"/>
                      <a:pt x="42" y="491"/>
                      <a:pt x="40" y="472"/>
                    </a:cubicBezTo>
                    <a:cubicBezTo>
                      <a:pt x="39" y="465"/>
                      <a:pt x="39" y="457"/>
                      <a:pt x="35" y="451"/>
                    </a:cubicBezTo>
                    <a:cubicBezTo>
                      <a:pt x="31" y="446"/>
                      <a:pt x="24" y="443"/>
                      <a:pt x="23" y="436"/>
                    </a:cubicBezTo>
                    <a:cubicBezTo>
                      <a:pt x="29" y="437"/>
                      <a:pt x="34" y="434"/>
                      <a:pt x="34" y="428"/>
                    </a:cubicBezTo>
                    <a:cubicBezTo>
                      <a:pt x="30" y="429"/>
                      <a:pt x="27" y="431"/>
                      <a:pt x="26" y="435"/>
                    </a:cubicBezTo>
                    <a:cubicBezTo>
                      <a:pt x="27" y="428"/>
                      <a:pt x="33" y="423"/>
                      <a:pt x="36" y="418"/>
                    </a:cubicBezTo>
                    <a:cubicBezTo>
                      <a:pt x="38" y="414"/>
                      <a:pt x="35" y="408"/>
                      <a:pt x="37" y="405"/>
                    </a:cubicBezTo>
                    <a:cubicBezTo>
                      <a:pt x="47" y="394"/>
                      <a:pt x="32" y="374"/>
                      <a:pt x="28" y="362"/>
                    </a:cubicBezTo>
                    <a:cubicBezTo>
                      <a:pt x="26" y="365"/>
                      <a:pt x="25" y="368"/>
                      <a:pt x="25" y="371"/>
                    </a:cubicBezTo>
                    <a:cubicBezTo>
                      <a:pt x="15" y="363"/>
                      <a:pt x="17" y="347"/>
                      <a:pt x="7" y="340"/>
                    </a:cubicBezTo>
                    <a:cubicBezTo>
                      <a:pt x="5" y="347"/>
                      <a:pt x="3" y="353"/>
                      <a:pt x="1" y="360"/>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67"/>
              <p:cNvSpPr>
                <a:spLocks/>
              </p:cNvSpPr>
              <p:nvPr/>
            </p:nvSpPr>
            <p:spPr bwMode="auto">
              <a:xfrm>
                <a:off x="507" y="791"/>
                <a:ext cx="575" cy="673"/>
              </a:xfrm>
              <a:custGeom>
                <a:avLst/>
                <a:gdLst>
                  <a:gd name="T0" fmla="*/ 1 w 593"/>
                  <a:gd name="T1" fmla="*/ 360 h 694"/>
                  <a:gd name="T2" fmla="*/ 4 w 593"/>
                  <a:gd name="T3" fmla="*/ 337 h 694"/>
                  <a:gd name="T4" fmla="*/ 15 w 593"/>
                  <a:gd name="T5" fmla="*/ 328 h 694"/>
                  <a:gd name="T6" fmla="*/ 193 w 593"/>
                  <a:gd name="T7" fmla="*/ 328 h 694"/>
                  <a:gd name="T8" fmla="*/ 195 w 593"/>
                  <a:gd name="T9" fmla="*/ 269 h 694"/>
                  <a:gd name="T10" fmla="*/ 204 w 593"/>
                  <a:gd name="T11" fmla="*/ 232 h 694"/>
                  <a:gd name="T12" fmla="*/ 247 w 593"/>
                  <a:gd name="T13" fmla="*/ 212 h 694"/>
                  <a:gd name="T14" fmla="*/ 254 w 593"/>
                  <a:gd name="T15" fmla="*/ 73 h 694"/>
                  <a:gd name="T16" fmla="*/ 412 w 593"/>
                  <a:gd name="T17" fmla="*/ 71 h 694"/>
                  <a:gd name="T18" fmla="*/ 415 w 593"/>
                  <a:gd name="T19" fmla="*/ 0 h 694"/>
                  <a:gd name="T20" fmla="*/ 593 w 593"/>
                  <a:gd name="T21" fmla="*/ 126 h 694"/>
                  <a:gd name="T22" fmla="*/ 508 w 593"/>
                  <a:gd name="T23" fmla="*/ 126 h 694"/>
                  <a:gd name="T24" fmla="*/ 543 w 593"/>
                  <a:gd name="T25" fmla="*/ 591 h 694"/>
                  <a:gd name="T26" fmla="*/ 554 w 593"/>
                  <a:gd name="T27" fmla="*/ 604 h 694"/>
                  <a:gd name="T28" fmla="*/ 552 w 593"/>
                  <a:gd name="T29" fmla="*/ 628 h 694"/>
                  <a:gd name="T30" fmla="*/ 548 w 593"/>
                  <a:gd name="T31" fmla="*/ 650 h 694"/>
                  <a:gd name="T32" fmla="*/ 446 w 593"/>
                  <a:gd name="T33" fmla="*/ 650 h 694"/>
                  <a:gd name="T34" fmla="*/ 359 w 593"/>
                  <a:gd name="T35" fmla="*/ 643 h 694"/>
                  <a:gd name="T36" fmla="*/ 323 w 593"/>
                  <a:gd name="T37" fmla="*/ 656 h 694"/>
                  <a:gd name="T38" fmla="*/ 286 w 593"/>
                  <a:gd name="T39" fmla="*/ 672 h 694"/>
                  <a:gd name="T40" fmla="*/ 270 w 593"/>
                  <a:gd name="T41" fmla="*/ 654 h 694"/>
                  <a:gd name="T42" fmla="*/ 252 w 593"/>
                  <a:gd name="T43" fmla="*/ 645 h 694"/>
                  <a:gd name="T44" fmla="*/ 221 w 593"/>
                  <a:gd name="T45" fmla="*/ 691 h 694"/>
                  <a:gd name="T46" fmla="*/ 209 w 593"/>
                  <a:gd name="T47" fmla="*/ 679 h 694"/>
                  <a:gd name="T48" fmla="*/ 196 w 593"/>
                  <a:gd name="T49" fmla="*/ 670 h 694"/>
                  <a:gd name="T50" fmla="*/ 184 w 593"/>
                  <a:gd name="T51" fmla="*/ 651 h 694"/>
                  <a:gd name="T52" fmla="*/ 174 w 593"/>
                  <a:gd name="T53" fmla="*/ 634 h 694"/>
                  <a:gd name="T54" fmla="*/ 160 w 593"/>
                  <a:gd name="T55" fmla="*/ 616 h 694"/>
                  <a:gd name="T56" fmla="*/ 123 w 593"/>
                  <a:gd name="T57" fmla="*/ 591 h 694"/>
                  <a:gd name="T58" fmla="*/ 100 w 593"/>
                  <a:gd name="T59" fmla="*/ 586 h 694"/>
                  <a:gd name="T60" fmla="*/ 46 w 593"/>
                  <a:gd name="T61" fmla="*/ 597 h 694"/>
                  <a:gd name="T62" fmla="*/ 33 w 593"/>
                  <a:gd name="T63" fmla="*/ 594 h 694"/>
                  <a:gd name="T64" fmla="*/ 18 w 593"/>
                  <a:gd name="T65" fmla="*/ 620 h 694"/>
                  <a:gd name="T66" fmla="*/ 43 w 593"/>
                  <a:gd name="T67" fmla="*/ 527 h 694"/>
                  <a:gd name="T68" fmla="*/ 40 w 593"/>
                  <a:gd name="T69" fmla="*/ 472 h 694"/>
                  <a:gd name="T70" fmla="*/ 35 w 593"/>
                  <a:gd name="T71" fmla="*/ 451 h 694"/>
                  <a:gd name="T72" fmla="*/ 23 w 593"/>
                  <a:gd name="T73" fmla="*/ 436 h 694"/>
                  <a:gd name="T74" fmla="*/ 34 w 593"/>
                  <a:gd name="T75" fmla="*/ 428 h 694"/>
                  <a:gd name="T76" fmla="*/ 26 w 593"/>
                  <a:gd name="T77" fmla="*/ 435 h 694"/>
                  <a:gd name="T78" fmla="*/ 36 w 593"/>
                  <a:gd name="T79" fmla="*/ 418 h 694"/>
                  <a:gd name="T80" fmla="*/ 37 w 593"/>
                  <a:gd name="T81" fmla="*/ 405 h 694"/>
                  <a:gd name="T82" fmla="*/ 28 w 593"/>
                  <a:gd name="T83" fmla="*/ 362 h 694"/>
                  <a:gd name="T84" fmla="*/ 25 w 593"/>
                  <a:gd name="T85" fmla="*/ 371 h 694"/>
                  <a:gd name="T86" fmla="*/ 7 w 593"/>
                  <a:gd name="T87" fmla="*/ 340 h 694"/>
                  <a:gd name="T88" fmla="*/ 1 w 593"/>
                  <a:gd name="T89" fmla="*/ 36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3" h="694">
                    <a:moveTo>
                      <a:pt x="1" y="360"/>
                    </a:moveTo>
                    <a:cubicBezTo>
                      <a:pt x="0" y="351"/>
                      <a:pt x="1" y="345"/>
                      <a:pt x="4" y="337"/>
                    </a:cubicBezTo>
                    <a:cubicBezTo>
                      <a:pt x="5" y="334"/>
                      <a:pt x="9" y="329"/>
                      <a:pt x="15" y="328"/>
                    </a:cubicBezTo>
                    <a:cubicBezTo>
                      <a:pt x="193" y="328"/>
                      <a:pt x="193" y="328"/>
                      <a:pt x="193" y="328"/>
                    </a:cubicBezTo>
                    <a:cubicBezTo>
                      <a:pt x="202" y="323"/>
                      <a:pt x="195" y="284"/>
                      <a:pt x="195" y="269"/>
                    </a:cubicBezTo>
                    <a:cubicBezTo>
                      <a:pt x="194" y="254"/>
                      <a:pt x="192" y="244"/>
                      <a:pt x="204" y="232"/>
                    </a:cubicBezTo>
                    <a:cubicBezTo>
                      <a:pt x="215" y="223"/>
                      <a:pt x="214" y="225"/>
                      <a:pt x="247" y="212"/>
                    </a:cubicBezTo>
                    <a:cubicBezTo>
                      <a:pt x="254" y="73"/>
                      <a:pt x="254" y="73"/>
                      <a:pt x="254" y="73"/>
                    </a:cubicBezTo>
                    <a:cubicBezTo>
                      <a:pt x="412" y="71"/>
                      <a:pt x="412" y="71"/>
                      <a:pt x="412" y="71"/>
                    </a:cubicBezTo>
                    <a:cubicBezTo>
                      <a:pt x="415" y="0"/>
                      <a:pt x="415" y="0"/>
                      <a:pt x="415" y="0"/>
                    </a:cubicBezTo>
                    <a:cubicBezTo>
                      <a:pt x="475" y="41"/>
                      <a:pt x="534" y="83"/>
                      <a:pt x="593" y="126"/>
                    </a:cubicBezTo>
                    <a:cubicBezTo>
                      <a:pt x="565" y="126"/>
                      <a:pt x="536" y="126"/>
                      <a:pt x="508" y="126"/>
                    </a:cubicBezTo>
                    <a:cubicBezTo>
                      <a:pt x="543" y="591"/>
                      <a:pt x="543" y="591"/>
                      <a:pt x="543" y="591"/>
                    </a:cubicBezTo>
                    <a:cubicBezTo>
                      <a:pt x="546" y="599"/>
                      <a:pt x="554" y="602"/>
                      <a:pt x="554" y="604"/>
                    </a:cubicBezTo>
                    <a:cubicBezTo>
                      <a:pt x="559" y="616"/>
                      <a:pt x="553" y="619"/>
                      <a:pt x="552" y="628"/>
                    </a:cubicBezTo>
                    <a:cubicBezTo>
                      <a:pt x="552" y="639"/>
                      <a:pt x="551" y="649"/>
                      <a:pt x="548" y="650"/>
                    </a:cubicBezTo>
                    <a:cubicBezTo>
                      <a:pt x="446" y="650"/>
                      <a:pt x="446" y="650"/>
                      <a:pt x="446" y="650"/>
                    </a:cubicBezTo>
                    <a:cubicBezTo>
                      <a:pt x="389" y="652"/>
                      <a:pt x="364" y="660"/>
                      <a:pt x="359" y="643"/>
                    </a:cubicBezTo>
                    <a:cubicBezTo>
                      <a:pt x="357" y="658"/>
                      <a:pt x="334" y="661"/>
                      <a:pt x="323" y="656"/>
                    </a:cubicBezTo>
                    <a:cubicBezTo>
                      <a:pt x="305" y="649"/>
                      <a:pt x="293" y="652"/>
                      <a:pt x="286" y="672"/>
                    </a:cubicBezTo>
                    <a:cubicBezTo>
                      <a:pt x="282" y="665"/>
                      <a:pt x="276" y="660"/>
                      <a:pt x="270" y="654"/>
                    </a:cubicBezTo>
                    <a:cubicBezTo>
                      <a:pt x="262" y="647"/>
                      <a:pt x="255" y="643"/>
                      <a:pt x="252" y="645"/>
                    </a:cubicBezTo>
                    <a:cubicBezTo>
                      <a:pt x="237" y="653"/>
                      <a:pt x="257" y="694"/>
                      <a:pt x="221" y="691"/>
                    </a:cubicBezTo>
                    <a:cubicBezTo>
                      <a:pt x="222" y="692"/>
                      <a:pt x="212" y="684"/>
                      <a:pt x="209" y="679"/>
                    </a:cubicBezTo>
                    <a:cubicBezTo>
                      <a:pt x="206" y="673"/>
                      <a:pt x="202" y="675"/>
                      <a:pt x="196" y="670"/>
                    </a:cubicBezTo>
                    <a:cubicBezTo>
                      <a:pt x="189" y="664"/>
                      <a:pt x="190" y="655"/>
                      <a:pt x="184" y="651"/>
                    </a:cubicBezTo>
                    <a:cubicBezTo>
                      <a:pt x="170" y="641"/>
                      <a:pt x="175" y="641"/>
                      <a:pt x="174" y="634"/>
                    </a:cubicBezTo>
                    <a:cubicBezTo>
                      <a:pt x="172" y="626"/>
                      <a:pt x="164" y="616"/>
                      <a:pt x="160" y="616"/>
                    </a:cubicBezTo>
                    <a:cubicBezTo>
                      <a:pt x="138" y="615"/>
                      <a:pt x="137" y="598"/>
                      <a:pt x="123" y="591"/>
                    </a:cubicBezTo>
                    <a:cubicBezTo>
                      <a:pt x="116" y="588"/>
                      <a:pt x="109" y="586"/>
                      <a:pt x="100" y="586"/>
                    </a:cubicBezTo>
                    <a:cubicBezTo>
                      <a:pt x="85" y="585"/>
                      <a:pt x="80" y="600"/>
                      <a:pt x="46" y="597"/>
                    </a:cubicBezTo>
                    <a:cubicBezTo>
                      <a:pt x="38" y="597"/>
                      <a:pt x="39" y="592"/>
                      <a:pt x="33" y="594"/>
                    </a:cubicBezTo>
                    <a:cubicBezTo>
                      <a:pt x="27" y="596"/>
                      <a:pt x="20" y="615"/>
                      <a:pt x="18" y="620"/>
                    </a:cubicBezTo>
                    <a:cubicBezTo>
                      <a:pt x="18" y="587"/>
                      <a:pt x="40" y="560"/>
                      <a:pt x="43" y="527"/>
                    </a:cubicBezTo>
                    <a:cubicBezTo>
                      <a:pt x="45" y="508"/>
                      <a:pt x="42" y="491"/>
                      <a:pt x="40" y="472"/>
                    </a:cubicBezTo>
                    <a:cubicBezTo>
                      <a:pt x="39" y="465"/>
                      <a:pt x="39" y="457"/>
                      <a:pt x="35" y="451"/>
                    </a:cubicBezTo>
                    <a:cubicBezTo>
                      <a:pt x="31" y="446"/>
                      <a:pt x="24" y="443"/>
                      <a:pt x="23" y="436"/>
                    </a:cubicBezTo>
                    <a:cubicBezTo>
                      <a:pt x="29" y="437"/>
                      <a:pt x="34" y="434"/>
                      <a:pt x="34" y="428"/>
                    </a:cubicBezTo>
                    <a:cubicBezTo>
                      <a:pt x="30" y="429"/>
                      <a:pt x="27" y="431"/>
                      <a:pt x="26" y="435"/>
                    </a:cubicBezTo>
                    <a:cubicBezTo>
                      <a:pt x="27" y="428"/>
                      <a:pt x="33" y="423"/>
                      <a:pt x="36" y="418"/>
                    </a:cubicBezTo>
                    <a:cubicBezTo>
                      <a:pt x="38" y="414"/>
                      <a:pt x="35" y="408"/>
                      <a:pt x="37" y="405"/>
                    </a:cubicBezTo>
                    <a:cubicBezTo>
                      <a:pt x="47" y="394"/>
                      <a:pt x="32" y="374"/>
                      <a:pt x="28" y="362"/>
                    </a:cubicBezTo>
                    <a:cubicBezTo>
                      <a:pt x="26" y="365"/>
                      <a:pt x="25" y="368"/>
                      <a:pt x="25" y="371"/>
                    </a:cubicBezTo>
                    <a:cubicBezTo>
                      <a:pt x="15" y="363"/>
                      <a:pt x="17" y="347"/>
                      <a:pt x="7" y="340"/>
                    </a:cubicBezTo>
                    <a:cubicBezTo>
                      <a:pt x="5" y="347"/>
                      <a:pt x="3" y="353"/>
                      <a:pt x="1" y="360"/>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5" name="Freeform 68"/>
              <p:cNvSpPr>
                <a:spLocks/>
              </p:cNvSpPr>
              <p:nvPr/>
            </p:nvSpPr>
            <p:spPr bwMode="auto">
              <a:xfrm>
                <a:off x="1843" y="2561"/>
                <a:ext cx="581" cy="653"/>
              </a:xfrm>
              <a:custGeom>
                <a:avLst/>
                <a:gdLst>
                  <a:gd name="T0" fmla="*/ 4 w 599"/>
                  <a:gd name="T1" fmla="*/ 564 h 674"/>
                  <a:gd name="T2" fmla="*/ 12 w 599"/>
                  <a:gd name="T3" fmla="*/ 540 h 674"/>
                  <a:gd name="T4" fmla="*/ 19 w 599"/>
                  <a:gd name="T5" fmla="*/ 515 h 674"/>
                  <a:gd name="T6" fmla="*/ 34 w 599"/>
                  <a:gd name="T7" fmla="*/ 445 h 674"/>
                  <a:gd name="T8" fmla="*/ 58 w 599"/>
                  <a:gd name="T9" fmla="*/ 399 h 674"/>
                  <a:gd name="T10" fmla="*/ 91 w 599"/>
                  <a:gd name="T11" fmla="*/ 356 h 674"/>
                  <a:gd name="T12" fmla="*/ 88 w 599"/>
                  <a:gd name="T13" fmla="*/ 251 h 674"/>
                  <a:gd name="T14" fmla="*/ 71 w 599"/>
                  <a:gd name="T15" fmla="*/ 212 h 674"/>
                  <a:gd name="T16" fmla="*/ 69 w 599"/>
                  <a:gd name="T17" fmla="*/ 170 h 674"/>
                  <a:gd name="T18" fmla="*/ 73 w 599"/>
                  <a:gd name="T19" fmla="*/ 166 h 674"/>
                  <a:gd name="T20" fmla="*/ 74 w 599"/>
                  <a:gd name="T21" fmla="*/ 124 h 674"/>
                  <a:gd name="T22" fmla="*/ 55 w 599"/>
                  <a:gd name="T23" fmla="*/ 68 h 674"/>
                  <a:gd name="T24" fmla="*/ 35 w 599"/>
                  <a:gd name="T25" fmla="*/ 14 h 674"/>
                  <a:gd name="T26" fmla="*/ 69 w 599"/>
                  <a:gd name="T27" fmla="*/ 3 h 674"/>
                  <a:gd name="T28" fmla="*/ 226 w 599"/>
                  <a:gd name="T29" fmla="*/ 2 h 674"/>
                  <a:gd name="T30" fmla="*/ 244 w 599"/>
                  <a:gd name="T31" fmla="*/ 40 h 674"/>
                  <a:gd name="T32" fmla="*/ 258 w 599"/>
                  <a:gd name="T33" fmla="*/ 82 h 674"/>
                  <a:gd name="T34" fmla="*/ 287 w 599"/>
                  <a:gd name="T35" fmla="*/ 125 h 674"/>
                  <a:gd name="T36" fmla="*/ 336 w 599"/>
                  <a:gd name="T37" fmla="*/ 117 h 674"/>
                  <a:gd name="T38" fmla="*/ 372 w 599"/>
                  <a:gd name="T39" fmla="*/ 97 h 674"/>
                  <a:gd name="T40" fmla="*/ 381 w 599"/>
                  <a:gd name="T41" fmla="*/ 66 h 674"/>
                  <a:gd name="T42" fmla="*/ 420 w 599"/>
                  <a:gd name="T43" fmla="*/ 61 h 674"/>
                  <a:gd name="T44" fmla="*/ 440 w 599"/>
                  <a:gd name="T45" fmla="*/ 81 h 674"/>
                  <a:gd name="T46" fmla="*/ 491 w 599"/>
                  <a:gd name="T47" fmla="*/ 102 h 674"/>
                  <a:gd name="T48" fmla="*/ 495 w 599"/>
                  <a:gd name="T49" fmla="*/ 139 h 674"/>
                  <a:gd name="T50" fmla="*/ 505 w 599"/>
                  <a:gd name="T51" fmla="*/ 226 h 674"/>
                  <a:gd name="T52" fmla="*/ 507 w 599"/>
                  <a:gd name="T53" fmla="*/ 279 h 674"/>
                  <a:gd name="T54" fmla="*/ 526 w 599"/>
                  <a:gd name="T55" fmla="*/ 289 h 674"/>
                  <a:gd name="T56" fmla="*/ 573 w 599"/>
                  <a:gd name="T57" fmla="*/ 285 h 674"/>
                  <a:gd name="T58" fmla="*/ 598 w 599"/>
                  <a:gd name="T59" fmla="*/ 309 h 674"/>
                  <a:gd name="T60" fmla="*/ 595 w 599"/>
                  <a:gd name="T61" fmla="*/ 366 h 674"/>
                  <a:gd name="T62" fmla="*/ 531 w 599"/>
                  <a:gd name="T63" fmla="*/ 398 h 674"/>
                  <a:gd name="T64" fmla="*/ 496 w 599"/>
                  <a:gd name="T65" fmla="*/ 440 h 674"/>
                  <a:gd name="T66" fmla="*/ 495 w 599"/>
                  <a:gd name="T67" fmla="*/ 568 h 674"/>
                  <a:gd name="T68" fmla="*/ 564 w 599"/>
                  <a:gd name="T69" fmla="*/ 652 h 674"/>
                  <a:gd name="T70" fmla="*/ 453 w 599"/>
                  <a:gd name="T71" fmla="*/ 669 h 674"/>
                  <a:gd name="T72" fmla="*/ 420 w 599"/>
                  <a:gd name="T73" fmla="*/ 669 h 674"/>
                  <a:gd name="T74" fmla="*/ 326 w 599"/>
                  <a:gd name="T75" fmla="*/ 643 h 674"/>
                  <a:gd name="T76" fmla="*/ 120 w 599"/>
                  <a:gd name="T77" fmla="*/ 639 h 674"/>
                  <a:gd name="T78" fmla="*/ 62 w 599"/>
                  <a:gd name="T79" fmla="*/ 617 h 674"/>
                  <a:gd name="T80" fmla="*/ 1 w 599"/>
                  <a:gd name="T81" fmla="*/ 63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9" h="674">
                    <a:moveTo>
                      <a:pt x="1" y="631"/>
                    </a:moveTo>
                    <a:cubicBezTo>
                      <a:pt x="0" y="609"/>
                      <a:pt x="6" y="586"/>
                      <a:pt x="4" y="564"/>
                    </a:cubicBezTo>
                    <a:cubicBezTo>
                      <a:pt x="3" y="561"/>
                      <a:pt x="1" y="557"/>
                      <a:pt x="2" y="554"/>
                    </a:cubicBezTo>
                    <a:cubicBezTo>
                      <a:pt x="4" y="549"/>
                      <a:pt x="10" y="546"/>
                      <a:pt x="12" y="540"/>
                    </a:cubicBezTo>
                    <a:cubicBezTo>
                      <a:pt x="14" y="536"/>
                      <a:pt x="14" y="532"/>
                      <a:pt x="15" y="527"/>
                    </a:cubicBezTo>
                    <a:cubicBezTo>
                      <a:pt x="15" y="523"/>
                      <a:pt x="21" y="518"/>
                      <a:pt x="19" y="515"/>
                    </a:cubicBezTo>
                    <a:cubicBezTo>
                      <a:pt x="16" y="507"/>
                      <a:pt x="26" y="488"/>
                      <a:pt x="28" y="479"/>
                    </a:cubicBezTo>
                    <a:cubicBezTo>
                      <a:pt x="30" y="468"/>
                      <a:pt x="28" y="455"/>
                      <a:pt x="34" y="445"/>
                    </a:cubicBezTo>
                    <a:cubicBezTo>
                      <a:pt x="39" y="438"/>
                      <a:pt x="36" y="424"/>
                      <a:pt x="41" y="419"/>
                    </a:cubicBezTo>
                    <a:cubicBezTo>
                      <a:pt x="46" y="415"/>
                      <a:pt x="55" y="405"/>
                      <a:pt x="58" y="399"/>
                    </a:cubicBezTo>
                    <a:cubicBezTo>
                      <a:pt x="63" y="390"/>
                      <a:pt x="60" y="375"/>
                      <a:pt x="74" y="374"/>
                    </a:cubicBezTo>
                    <a:cubicBezTo>
                      <a:pt x="85" y="373"/>
                      <a:pt x="85" y="365"/>
                      <a:pt x="91" y="356"/>
                    </a:cubicBezTo>
                    <a:cubicBezTo>
                      <a:pt x="103" y="335"/>
                      <a:pt x="106" y="302"/>
                      <a:pt x="101" y="279"/>
                    </a:cubicBezTo>
                    <a:cubicBezTo>
                      <a:pt x="98" y="268"/>
                      <a:pt x="94" y="260"/>
                      <a:pt x="88" y="251"/>
                    </a:cubicBezTo>
                    <a:cubicBezTo>
                      <a:pt x="81" y="242"/>
                      <a:pt x="81" y="234"/>
                      <a:pt x="78" y="224"/>
                    </a:cubicBezTo>
                    <a:cubicBezTo>
                      <a:pt x="76" y="220"/>
                      <a:pt x="72" y="216"/>
                      <a:pt x="71" y="212"/>
                    </a:cubicBezTo>
                    <a:cubicBezTo>
                      <a:pt x="71" y="206"/>
                      <a:pt x="71" y="200"/>
                      <a:pt x="69" y="194"/>
                    </a:cubicBezTo>
                    <a:cubicBezTo>
                      <a:pt x="65" y="186"/>
                      <a:pt x="57" y="175"/>
                      <a:pt x="69" y="170"/>
                    </a:cubicBezTo>
                    <a:cubicBezTo>
                      <a:pt x="66" y="172"/>
                      <a:pt x="63" y="175"/>
                      <a:pt x="64" y="179"/>
                    </a:cubicBezTo>
                    <a:cubicBezTo>
                      <a:pt x="66" y="175"/>
                      <a:pt x="69" y="170"/>
                      <a:pt x="73" y="166"/>
                    </a:cubicBezTo>
                    <a:cubicBezTo>
                      <a:pt x="76" y="163"/>
                      <a:pt x="81" y="163"/>
                      <a:pt x="81" y="158"/>
                    </a:cubicBezTo>
                    <a:cubicBezTo>
                      <a:pt x="83" y="146"/>
                      <a:pt x="80" y="135"/>
                      <a:pt x="74" y="124"/>
                    </a:cubicBezTo>
                    <a:cubicBezTo>
                      <a:pt x="67" y="111"/>
                      <a:pt x="64" y="99"/>
                      <a:pt x="59" y="86"/>
                    </a:cubicBezTo>
                    <a:cubicBezTo>
                      <a:pt x="56" y="80"/>
                      <a:pt x="57" y="74"/>
                      <a:pt x="55" y="68"/>
                    </a:cubicBezTo>
                    <a:cubicBezTo>
                      <a:pt x="52" y="59"/>
                      <a:pt x="44" y="53"/>
                      <a:pt x="40" y="46"/>
                    </a:cubicBezTo>
                    <a:cubicBezTo>
                      <a:pt x="36" y="39"/>
                      <a:pt x="23" y="18"/>
                      <a:pt x="35" y="14"/>
                    </a:cubicBezTo>
                    <a:cubicBezTo>
                      <a:pt x="40" y="13"/>
                      <a:pt x="45" y="13"/>
                      <a:pt x="50" y="12"/>
                    </a:cubicBezTo>
                    <a:cubicBezTo>
                      <a:pt x="58" y="11"/>
                      <a:pt x="61" y="4"/>
                      <a:pt x="69" y="3"/>
                    </a:cubicBezTo>
                    <a:cubicBezTo>
                      <a:pt x="107" y="0"/>
                      <a:pt x="145" y="4"/>
                      <a:pt x="183" y="3"/>
                    </a:cubicBezTo>
                    <a:cubicBezTo>
                      <a:pt x="197" y="3"/>
                      <a:pt x="212" y="2"/>
                      <a:pt x="226" y="2"/>
                    </a:cubicBezTo>
                    <a:cubicBezTo>
                      <a:pt x="240" y="3"/>
                      <a:pt x="237" y="12"/>
                      <a:pt x="243" y="21"/>
                    </a:cubicBezTo>
                    <a:cubicBezTo>
                      <a:pt x="246" y="24"/>
                      <a:pt x="243" y="35"/>
                      <a:pt x="244" y="40"/>
                    </a:cubicBezTo>
                    <a:cubicBezTo>
                      <a:pt x="246" y="49"/>
                      <a:pt x="251" y="56"/>
                      <a:pt x="254" y="65"/>
                    </a:cubicBezTo>
                    <a:cubicBezTo>
                      <a:pt x="256" y="71"/>
                      <a:pt x="253" y="77"/>
                      <a:pt x="258" y="82"/>
                    </a:cubicBezTo>
                    <a:cubicBezTo>
                      <a:pt x="264" y="89"/>
                      <a:pt x="265" y="93"/>
                      <a:pt x="269" y="100"/>
                    </a:cubicBezTo>
                    <a:cubicBezTo>
                      <a:pt x="271" y="105"/>
                      <a:pt x="281" y="126"/>
                      <a:pt x="287" y="125"/>
                    </a:cubicBezTo>
                    <a:cubicBezTo>
                      <a:pt x="291" y="124"/>
                      <a:pt x="311" y="125"/>
                      <a:pt x="311" y="125"/>
                    </a:cubicBezTo>
                    <a:cubicBezTo>
                      <a:pt x="310" y="123"/>
                      <a:pt x="332" y="116"/>
                      <a:pt x="336" y="117"/>
                    </a:cubicBezTo>
                    <a:cubicBezTo>
                      <a:pt x="348" y="120"/>
                      <a:pt x="358" y="121"/>
                      <a:pt x="372" y="121"/>
                    </a:cubicBezTo>
                    <a:cubicBezTo>
                      <a:pt x="370" y="113"/>
                      <a:pt x="375" y="105"/>
                      <a:pt x="372" y="97"/>
                    </a:cubicBezTo>
                    <a:cubicBezTo>
                      <a:pt x="379" y="98"/>
                      <a:pt x="380" y="92"/>
                      <a:pt x="379" y="87"/>
                    </a:cubicBezTo>
                    <a:cubicBezTo>
                      <a:pt x="378" y="80"/>
                      <a:pt x="383" y="72"/>
                      <a:pt x="381" y="66"/>
                    </a:cubicBezTo>
                    <a:cubicBezTo>
                      <a:pt x="392" y="66"/>
                      <a:pt x="404" y="66"/>
                      <a:pt x="416" y="66"/>
                    </a:cubicBezTo>
                    <a:cubicBezTo>
                      <a:pt x="420" y="66"/>
                      <a:pt x="418" y="62"/>
                      <a:pt x="420" y="61"/>
                    </a:cubicBezTo>
                    <a:cubicBezTo>
                      <a:pt x="424" y="59"/>
                      <a:pt x="429" y="61"/>
                      <a:pt x="433" y="61"/>
                    </a:cubicBezTo>
                    <a:cubicBezTo>
                      <a:pt x="431" y="74"/>
                      <a:pt x="424" y="81"/>
                      <a:pt x="440" y="81"/>
                    </a:cubicBezTo>
                    <a:cubicBezTo>
                      <a:pt x="455" y="81"/>
                      <a:pt x="470" y="81"/>
                      <a:pt x="484" y="81"/>
                    </a:cubicBezTo>
                    <a:cubicBezTo>
                      <a:pt x="496" y="81"/>
                      <a:pt x="494" y="93"/>
                      <a:pt x="491" y="102"/>
                    </a:cubicBezTo>
                    <a:cubicBezTo>
                      <a:pt x="490" y="106"/>
                      <a:pt x="488" y="111"/>
                      <a:pt x="487" y="116"/>
                    </a:cubicBezTo>
                    <a:cubicBezTo>
                      <a:pt x="487" y="123"/>
                      <a:pt x="493" y="131"/>
                      <a:pt x="495" y="139"/>
                    </a:cubicBezTo>
                    <a:cubicBezTo>
                      <a:pt x="498" y="155"/>
                      <a:pt x="492" y="173"/>
                      <a:pt x="490" y="190"/>
                    </a:cubicBezTo>
                    <a:cubicBezTo>
                      <a:pt x="489" y="207"/>
                      <a:pt x="495" y="213"/>
                      <a:pt x="505" y="226"/>
                    </a:cubicBezTo>
                    <a:cubicBezTo>
                      <a:pt x="512" y="235"/>
                      <a:pt x="515" y="258"/>
                      <a:pt x="513" y="269"/>
                    </a:cubicBezTo>
                    <a:cubicBezTo>
                      <a:pt x="512" y="273"/>
                      <a:pt x="509" y="276"/>
                      <a:pt x="507" y="279"/>
                    </a:cubicBezTo>
                    <a:cubicBezTo>
                      <a:pt x="505" y="286"/>
                      <a:pt x="512" y="293"/>
                      <a:pt x="510" y="300"/>
                    </a:cubicBezTo>
                    <a:cubicBezTo>
                      <a:pt x="516" y="300"/>
                      <a:pt x="521" y="292"/>
                      <a:pt x="526" y="289"/>
                    </a:cubicBezTo>
                    <a:cubicBezTo>
                      <a:pt x="530" y="287"/>
                      <a:pt x="542" y="290"/>
                      <a:pt x="547" y="291"/>
                    </a:cubicBezTo>
                    <a:cubicBezTo>
                      <a:pt x="555" y="294"/>
                      <a:pt x="565" y="285"/>
                      <a:pt x="573" y="285"/>
                    </a:cubicBezTo>
                    <a:cubicBezTo>
                      <a:pt x="582" y="285"/>
                      <a:pt x="591" y="290"/>
                      <a:pt x="595" y="279"/>
                    </a:cubicBezTo>
                    <a:cubicBezTo>
                      <a:pt x="598" y="285"/>
                      <a:pt x="599" y="303"/>
                      <a:pt x="598" y="309"/>
                    </a:cubicBezTo>
                    <a:cubicBezTo>
                      <a:pt x="596" y="318"/>
                      <a:pt x="596" y="327"/>
                      <a:pt x="594" y="335"/>
                    </a:cubicBezTo>
                    <a:cubicBezTo>
                      <a:pt x="592" y="346"/>
                      <a:pt x="598" y="355"/>
                      <a:pt x="595" y="366"/>
                    </a:cubicBezTo>
                    <a:cubicBezTo>
                      <a:pt x="593" y="376"/>
                      <a:pt x="585" y="384"/>
                      <a:pt x="594" y="394"/>
                    </a:cubicBezTo>
                    <a:cubicBezTo>
                      <a:pt x="576" y="402"/>
                      <a:pt x="551" y="398"/>
                      <a:pt x="531" y="398"/>
                    </a:cubicBezTo>
                    <a:cubicBezTo>
                      <a:pt x="522" y="398"/>
                      <a:pt x="510" y="396"/>
                      <a:pt x="501" y="397"/>
                    </a:cubicBezTo>
                    <a:cubicBezTo>
                      <a:pt x="492" y="398"/>
                      <a:pt x="497" y="429"/>
                      <a:pt x="496" y="440"/>
                    </a:cubicBezTo>
                    <a:cubicBezTo>
                      <a:pt x="495" y="466"/>
                      <a:pt x="497" y="485"/>
                      <a:pt x="496" y="506"/>
                    </a:cubicBezTo>
                    <a:cubicBezTo>
                      <a:pt x="495" y="526"/>
                      <a:pt x="496" y="547"/>
                      <a:pt x="495" y="568"/>
                    </a:cubicBezTo>
                    <a:cubicBezTo>
                      <a:pt x="494" y="588"/>
                      <a:pt x="509" y="594"/>
                      <a:pt x="521" y="609"/>
                    </a:cubicBezTo>
                    <a:cubicBezTo>
                      <a:pt x="534" y="625"/>
                      <a:pt x="547" y="641"/>
                      <a:pt x="564" y="652"/>
                    </a:cubicBezTo>
                    <a:cubicBezTo>
                      <a:pt x="536" y="658"/>
                      <a:pt x="507" y="663"/>
                      <a:pt x="479" y="670"/>
                    </a:cubicBezTo>
                    <a:cubicBezTo>
                      <a:pt x="468" y="673"/>
                      <a:pt x="464" y="670"/>
                      <a:pt x="453" y="669"/>
                    </a:cubicBezTo>
                    <a:cubicBezTo>
                      <a:pt x="448" y="668"/>
                      <a:pt x="444" y="670"/>
                      <a:pt x="440" y="672"/>
                    </a:cubicBezTo>
                    <a:cubicBezTo>
                      <a:pt x="433" y="674"/>
                      <a:pt x="426" y="671"/>
                      <a:pt x="420" y="669"/>
                    </a:cubicBezTo>
                    <a:cubicBezTo>
                      <a:pt x="396" y="662"/>
                      <a:pt x="370" y="665"/>
                      <a:pt x="346" y="661"/>
                    </a:cubicBezTo>
                    <a:cubicBezTo>
                      <a:pt x="336" y="660"/>
                      <a:pt x="331" y="651"/>
                      <a:pt x="326" y="643"/>
                    </a:cubicBezTo>
                    <a:cubicBezTo>
                      <a:pt x="321" y="635"/>
                      <a:pt x="307" y="638"/>
                      <a:pt x="300" y="639"/>
                    </a:cubicBezTo>
                    <a:cubicBezTo>
                      <a:pt x="240" y="641"/>
                      <a:pt x="179" y="639"/>
                      <a:pt x="120" y="639"/>
                    </a:cubicBezTo>
                    <a:cubicBezTo>
                      <a:pt x="108" y="639"/>
                      <a:pt x="106" y="638"/>
                      <a:pt x="96" y="630"/>
                    </a:cubicBezTo>
                    <a:cubicBezTo>
                      <a:pt x="85" y="621"/>
                      <a:pt x="77" y="611"/>
                      <a:pt x="62" y="617"/>
                    </a:cubicBezTo>
                    <a:cubicBezTo>
                      <a:pt x="52" y="622"/>
                      <a:pt x="41" y="635"/>
                      <a:pt x="29" y="629"/>
                    </a:cubicBezTo>
                    <a:cubicBezTo>
                      <a:pt x="14" y="622"/>
                      <a:pt x="12" y="629"/>
                      <a:pt x="1" y="631"/>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69"/>
              <p:cNvSpPr>
                <a:spLocks/>
              </p:cNvSpPr>
              <p:nvPr/>
            </p:nvSpPr>
            <p:spPr bwMode="auto">
              <a:xfrm>
                <a:off x="1843" y="2561"/>
                <a:ext cx="581" cy="653"/>
              </a:xfrm>
              <a:custGeom>
                <a:avLst/>
                <a:gdLst>
                  <a:gd name="T0" fmla="*/ 4 w 599"/>
                  <a:gd name="T1" fmla="*/ 564 h 674"/>
                  <a:gd name="T2" fmla="*/ 12 w 599"/>
                  <a:gd name="T3" fmla="*/ 540 h 674"/>
                  <a:gd name="T4" fmla="*/ 19 w 599"/>
                  <a:gd name="T5" fmla="*/ 515 h 674"/>
                  <a:gd name="T6" fmla="*/ 34 w 599"/>
                  <a:gd name="T7" fmla="*/ 445 h 674"/>
                  <a:gd name="T8" fmla="*/ 58 w 599"/>
                  <a:gd name="T9" fmla="*/ 399 h 674"/>
                  <a:gd name="T10" fmla="*/ 91 w 599"/>
                  <a:gd name="T11" fmla="*/ 356 h 674"/>
                  <a:gd name="T12" fmla="*/ 88 w 599"/>
                  <a:gd name="T13" fmla="*/ 251 h 674"/>
                  <a:gd name="T14" fmla="*/ 71 w 599"/>
                  <a:gd name="T15" fmla="*/ 212 h 674"/>
                  <a:gd name="T16" fmla="*/ 69 w 599"/>
                  <a:gd name="T17" fmla="*/ 170 h 674"/>
                  <a:gd name="T18" fmla="*/ 73 w 599"/>
                  <a:gd name="T19" fmla="*/ 166 h 674"/>
                  <a:gd name="T20" fmla="*/ 74 w 599"/>
                  <a:gd name="T21" fmla="*/ 124 h 674"/>
                  <a:gd name="T22" fmla="*/ 55 w 599"/>
                  <a:gd name="T23" fmla="*/ 68 h 674"/>
                  <a:gd name="T24" fmla="*/ 35 w 599"/>
                  <a:gd name="T25" fmla="*/ 14 h 674"/>
                  <a:gd name="T26" fmla="*/ 69 w 599"/>
                  <a:gd name="T27" fmla="*/ 3 h 674"/>
                  <a:gd name="T28" fmla="*/ 226 w 599"/>
                  <a:gd name="T29" fmla="*/ 2 h 674"/>
                  <a:gd name="T30" fmla="*/ 244 w 599"/>
                  <a:gd name="T31" fmla="*/ 40 h 674"/>
                  <a:gd name="T32" fmla="*/ 258 w 599"/>
                  <a:gd name="T33" fmla="*/ 82 h 674"/>
                  <a:gd name="T34" fmla="*/ 287 w 599"/>
                  <a:gd name="T35" fmla="*/ 125 h 674"/>
                  <a:gd name="T36" fmla="*/ 336 w 599"/>
                  <a:gd name="T37" fmla="*/ 117 h 674"/>
                  <a:gd name="T38" fmla="*/ 372 w 599"/>
                  <a:gd name="T39" fmla="*/ 97 h 674"/>
                  <a:gd name="T40" fmla="*/ 381 w 599"/>
                  <a:gd name="T41" fmla="*/ 66 h 674"/>
                  <a:gd name="T42" fmla="*/ 420 w 599"/>
                  <a:gd name="T43" fmla="*/ 61 h 674"/>
                  <a:gd name="T44" fmla="*/ 440 w 599"/>
                  <a:gd name="T45" fmla="*/ 81 h 674"/>
                  <a:gd name="T46" fmla="*/ 491 w 599"/>
                  <a:gd name="T47" fmla="*/ 102 h 674"/>
                  <a:gd name="T48" fmla="*/ 495 w 599"/>
                  <a:gd name="T49" fmla="*/ 139 h 674"/>
                  <a:gd name="T50" fmla="*/ 505 w 599"/>
                  <a:gd name="T51" fmla="*/ 226 h 674"/>
                  <a:gd name="T52" fmla="*/ 507 w 599"/>
                  <a:gd name="T53" fmla="*/ 279 h 674"/>
                  <a:gd name="T54" fmla="*/ 526 w 599"/>
                  <a:gd name="T55" fmla="*/ 289 h 674"/>
                  <a:gd name="T56" fmla="*/ 573 w 599"/>
                  <a:gd name="T57" fmla="*/ 285 h 674"/>
                  <a:gd name="T58" fmla="*/ 598 w 599"/>
                  <a:gd name="T59" fmla="*/ 309 h 674"/>
                  <a:gd name="T60" fmla="*/ 595 w 599"/>
                  <a:gd name="T61" fmla="*/ 366 h 674"/>
                  <a:gd name="T62" fmla="*/ 531 w 599"/>
                  <a:gd name="T63" fmla="*/ 398 h 674"/>
                  <a:gd name="T64" fmla="*/ 496 w 599"/>
                  <a:gd name="T65" fmla="*/ 440 h 674"/>
                  <a:gd name="T66" fmla="*/ 495 w 599"/>
                  <a:gd name="T67" fmla="*/ 568 h 674"/>
                  <a:gd name="T68" fmla="*/ 564 w 599"/>
                  <a:gd name="T69" fmla="*/ 652 h 674"/>
                  <a:gd name="T70" fmla="*/ 453 w 599"/>
                  <a:gd name="T71" fmla="*/ 669 h 674"/>
                  <a:gd name="T72" fmla="*/ 420 w 599"/>
                  <a:gd name="T73" fmla="*/ 669 h 674"/>
                  <a:gd name="T74" fmla="*/ 326 w 599"/>
                  <a:gd name="T75" fmla="*/ 643 h 674"/>
                  <a:gd name="T76" fmla="*/ 120 w 599"/>
                  <a:gd name="T77" fmla="*/ 639 h 674"/>
                  <a:gd name="T78" fmla="*/ 62 w 599"/>
                  <a:gd name="T79" fmla="*/ 617 h 674"/>
                  <a:gd name="T80" fmla="*/ 1 w 599"/>
                  <a:gd name="T81" fmla="*/ 631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9" h="674">
                    <a:moveTo>
                      <a:pt x="1" y="631"/>
                    </a:moveTo>
                    <a:cubicBezTo>
                      <a:pt x="0" y="609"/>
                      <a:pt x="6" y="586"/>
                      <a:pt x="4" y="564"/>
                    </a:cubicBezTo>
                    <a:cubicBezTo>
                      <a:pt x="3" y="561"/>
                      <a:pt x="1" y="557"/>
                      <a:pt x="2" y="554"/>
                    </a:cubicBezTo>
                    <a:cubicBezTo>
                      <a:pt x="4" y="549"/>
                      <a:pt x="10" y="546"/>
                      <a:pt x="12" y="540"/>
                    </a:cubicBezTo>
                    <a:cubicBezTo>
                      <a:pt x="14" y="536"/>
                      <a:pt x="14" y="532"/>
                      <a:pt x="15" y="527"/>
                    </a:cubicBezTo>
                    <a:cubicBezTo>
                      <a:pt x="15" y="523"/>
                      <a:pt x="21" y="518"/>
                      <a:pt x="19" y="515"/>
                    </a:cubicBezTo>
                    <a:cubicBezTo>
                      <a:pt x="16" y="507"/>
                      <a:pt x="26" y="488"/>
                      <a:pt x="28" y="479"/>
                    </a:cubicBezTo>
                    <a:cubicBezTo>
                      <a:pt x="30" y="468"/>
                      <a:pt x="28" y="455"/>
                      <a:pt x="34" y="445"/>
                    </a:cubicBezTo>
                    <a:cubicBezTo>
                      <a:pt x="39" y="438"/>
                      <a:pt x="36" y="424"/>
                      <a:pt x="41" y="419"/>
                    </a:cubicBezTo>
                    <a:cubicBezTo>
                      <a:pt x="46" y="415"/>
                      <a:pt x="55" y="405"/>
                      <a:pt x="58" y="399"/>
                    </a:cubicBezTo>
                    <a:cubicBezTo>
                      <a:pt x="63" y="390"/>
                      <a:pt x="60" y="375"/>
                      <a:pt x="74" y="374"/>
                    </a:cubicBezTo>
                    <a:cubicBezTo>
                      <a:pt x="85" y="373"/>
                      <a:pt x="85" y="365"/>
                      <a:pt x="91" y="356"/>
                    </a:cubicBezTo>
                    <a:cubicBezTo>
                      <a:pt x="103" y="335"/>
                      <a:pt x="106" y="302"/>
                      <a:pt x="101" y="279"/>
                    </a:cubicBezTo>
                    <a:cubicBezTo>
                      <a:pt x="98" y="268"/>
                      <a:pt x="94" y="260"/>
                      <a:pt x="88" y="251"/>
                    </a:cubicBezTo>
                    <a:cubicBezTo>
                      <a:pt x="81" y="242"/>
                      <a:pt x="81" y="234"/>
                      <a:pt x="78" y="224"/>
                    </a:cubicBezTo>
                    <a:cubicBezTo>
                      <a:pt x="76" y="220"/>
                      <a:pt x="72" y="216"/>
                      <a:pt x="71" y="212"/>
                    </a:cubicBezTo>
                    <a:cubicBezTo>
                      <a:pt x="71" y="206"/>
                      <a:pt x="71" y="200"/>
                      <a:pt x="69" y="194"/>
                    </a:cubicBezTo>
                    <a:cubicBezTo>
                      <a:pt x="65" y="186"/>
                      <a:pt x="57" y="175"/>
                      <a:pt x="69" y="170"/>
                    </a:cubicBezTo>
                    <a:cubicBezTo>
                      <a:pt x="66" y="172"/>
                      <a:pt x="63" y="175"/>
                      <a:pt x="64" y="179"/>
                    </a:cubicBezTo>
                    <a:cubicBezTo>
                      <a:pt x="66" y="175"/>
                      <a:pt x="69" y="170"/>
                      <a:pt x="73" y="166"/>
                    </a:cubicBezTo>
                    <a:cubicBezTo>
                      <a:pt x="76" y="163"/>
                      <a:pt x="81" y="163"/>
                      <a:pt x="81" y="158"/>
                    </a:cubicBezTo>
                    <a:cubicBezTo>
                      <a:pt x="83" y="146"/>
                      <a:pt x="80" y="135"/>
                      <a:pt x="74" y="124"/>
                    </a:cubicBezTo>
                    <a:cubicBezTo>
                      <a:pt x="67" y="111"/>
                      <a:pt x="64" y="99"/>
                      <a:pt x="59" y="86"/>
                    </a:cubicBezTo>
                    <a:cubicBezTo>
                      <a:pt x="56" y="80"/>
                      <a:pt x="57" y="74"/>
                      <a:pt x="55" y="68"/>
                    </a:cubicBezTo>
                    <a:cubicBezTo>
                      <a:pt x="52" y="59"/>
                      <a:pt x="44" y="53"/>
                      <a:pt x="40" y="46"/>
                    </a:cubicBezTo>
                    <a:cubicBezTo>
                      <a:pt x="36" y="39"/>
                      <a:pt x="23" y="18"/>
                      <a:pt x="35" y="14"/>
                    </a:cubicBezTo>
                    <a:cubicBezTo>
                      <a:pt x="40" y="13"/>
                      <a:pt x="45" y="13"/>
                      <a:pt x="50" y="12"/>
                    </a:cubicBezTo>
                    <a:cubicBezTo>
                      <a:pt x="58" y="11"/>
                      <a:pt x="61" y="4"/>
                      <a:pt x="69" y="3"/>
                    </a:cubicBezTo>
                    <a:cubicBezTo>
                      <a:pt x="107" y="0"/>
                      <a:pt x="145" y="4"/>
                      <a:pt x="183" y="3"/>
                    </a:cubicBezTo>
                    <a:cubicBezTo>
                      <a:pt x="197" y="3"/>
                      <a:pt x="212" y="2"/>
                      <a:pt x="226" y="2"/>
                    </a:cubicBezTo>
                    <a:cubicBezTo>
                      <a:pt x="240" y="3"/>
                      <a:pt x="237" y="12"/>
                      <a:pt x="243" y="21"/>
                    </a:cubicBezTo>
                    <a:cubicBezTo>
                      <a:pt x="246" y="24"/>
                      <a:pt x="243" y="35"/>
                      <a:pt x="244" y="40"/>
                    </a:cubicBezTo>
                    <a:cubicBezTo>
                      <a:pt x="246" y="49"/>
                      <a:pt x="251" y="56"/>
                      <a:pt x="254" y="65"/>
                    </a:cubicBezTo>
                    <a:cubicBezTo>
                      <a:pt x="256" y="71"/>
                      <a:pt x="253" y="77"/>
                      <a:pt x="258" y="82"/>
                    </a:cubicBezTo>
                    <a:cubicBezTo>
                      <a:pt x="264" y="89"/>
                      <a:pt x="265" y="93"/>
                      <a:pt x="269" y="100"/>
                    </a:cubicBezTo>
                    <a:cubicBezTo>
                      <a:pt x="271" y="105"/>
                      <a:pt x="281" y="126"/>
                      <a:pt x="287" y="125"/>
                    </a:cubicBezTo>
                    <a:cubicBezTo>
                      <a:pt x="291" y="124"/>
                      <a:pt x="311" y="125"/>
                      <a:pt x="311" y="125"/>
                    </a:cubicBezTo>
                    <a:cubicBezTo>
                      <a:pt x="310" y="123"/>
                      <a:pt x="332" y="116"/>
                      <a:pt x="336" y="117"/>
                    </a:cubicBezTo>
                    <a:cubicBezTo>
                      <a:pt x="348" y="120"/>
                      <a:pt x="358" y="121"/>
                      <a:pt x="372" y="121"/>
                    </a:cubicBezTo>
                    <a:cubicBezTo>
                      <a:pt x="370" y="113"/>
                      <a:pt x="375" y="105"/>
                      <a:pt x="372" y="97"/>
                    </a:cubicBezTo>
                    <a:cubicBezTo>
                      <a:pt x="379" y="98"/>
                      <a:pt x="380" y="92"/>
                      <a:pt x="379" y="87"/>
                    </a:cubicBezTo>
                    <a:cubicBezTo>
                      <a:pt x="378" y="80"/>
                      <a:pt x="383" y="72"/>
                      <a:pt x="381" y="66"/>
                    </a:cubicBezTo>
                    <a:cubicBezTo>
                      <a:pt x="392" y="66"/>
                      <a:pt x="404" y="66"/>
                      <a:pt x="416" y="66"/>
                    </a:cubicBezTo>
                    <a:cubicBezTo>
                      <a:pt x="420" y="66"/>
                      <a:pt x="418" y="62"/>
                      <a:pt x="420" y="61"/>
                    </a:cubicBezTo>
                    <a:cubicBezTo>
                      <a:pt x="424" y="59"/>
                      <a:pt x="429" y="61"/>
                      <a:pt x="433" y="61"/>
                    </a:cubicBezTo>
                    <a:cubicBezTo>
                      <a:pt x="431" y="74"/>
                      <a:pt x="424" y="81"/>
                      <a:pt x="440" y="81"/>
                    </a:cubicBezTo>
                    <a:cubicBezTo>
                      <a:pt x="455" y="81"/>
                      <a:pt x="470" y="81"/>
                      <a:pt x="484" y="81"/>
                    </a:cubicBezTo>
                    <a:cubicBezTo>
                      <a:pt x="496" y="81"/>
                      <a:pt x="494" y="93"/>
                      <a:pt x="491" y="102"/>
                    </a:cubicBezTo>
                    <a:cubicBezTo>
                      <a:pt x="490" y="106"/>
                      <a:pt x="488" y="111"/>
                      <a:pt x="487" y="116"/>
                    </a:cubicBezTo>
                    <a:cubicBezTo>
                      <a:pt x="487" y="123"/>
                      <a:pt x="493" y="131"/>
                      <a:pt x="495" y="139"/>
                    </a:cubicBezTo>
                    <a:cubicBezTo>
                      <a:pt x="498" y="155"/>
                      <a:pt x="492" y="173"/>
                      <a:pt x="490" y="190"/>
                    </a:cubicBezTo>
                    <a:cubicBezTo>
                      <a:pt x="489" y="207"/>
                      <a:pt x="495" y="213"/>
                      <a:pt x="505" y="226"/>
                    </a:cubicBezTo>
                    <a:cubicBezTo>
                      <a:pt x="512" y="235"/>
                      <a:pt x="515" y="258"/>
                      <a:pt x="513" y="269"/>
                    </a:cubicBezTo>
                    <a:cubicBezTo>
                      <a:pt x="512" y="273"/>
                      <a:pt x="509" y="276"/>
                      <a:pt x="507" y="279"/>
                    </a:cubicBezTo>
                    <a:cubicBezTo>
                      <a:pt x="505" y="286"/>
                      <a:pt x="512" y="293"/>
                      <a:pt x="510" y="300"/>
                    </a:cubicBezTo>
                    <a:cubicBezTo>
                      <a:pt x="516" y="300"/>
                      <a:pt x="521" y="292"/>
                      <a:pt x="526" y="289"/>
                    </a:cubicBezTo>
                    <a:cubicBezTo>
                      <a:pt x="530" y="287"/>
                      <a:pt x="542" y="290"/>
                      <a:pt x="547" y="291"/>
                    </a:cubicBezTo>
                    <a:cubicBezTo>
                      <a:pt x="555" y="294"/>
                      <a:pt x="565" y="285"/>
                      <a:pt x="573" y="285"/>
                    </a:cubicBezTo>
                    <a:cubicBezTo>
                      <a:pt x="582" y="285"/>
                      <a:pt x="591" y="290"/>
                      <a:pt x="595" y="279"/>
                    </a:cubicBezTo>
                    <a:cubicBezTo>
                      <a:pt x="598" y="285"/>
                      <a:pt x="599" y="303"/>
                      <a:pt x="598" y="309"/>
                    </a:cubicBezTo>
                    <a:cubicBezTo>
                      <a:pt x="596" y="318"/>
                      <a:pt x="596" y="327"/>
                      <a:pt x="594" y="335"/>
                    </a:cubicBezTo>
                    <a:cubicBezTo>
                      <a:pt x="592" y="346"/>
                      <a:pt x="598" y="355"/>
                      <a:pt x="595" y="366"/>
                    </a:cubicBezTo>
                    <a:cubicBezTo>
                      <a:pt x="593" y="376"/>
                      <a:pt x="585" y="384"/>
                      <a:pt x="594" y="394"/>
                    </a:cubicBezTo>
                    <a:cubicBezTo>
                      <a:pt x="576" y="402"/>
                      <a:pt x="551" y="398"/>
                      <a:pt x="531" y="398"/>
                    </a:cubicBezTo>
                    <a:cubicBezTo>
                      <a:pt x="522" y="398"/>
                      <a:pt x="510" y="396"/>
                      <a:pt x="501" y="397"/>
                    </a:cubicBezTo>
                    <a:cubicBezTo>
                      <a:pt x="492" y="398"/>
                      <a:pt x="497" y="429"/>
                      <a:pt x="496" y="440"/>
                    </a:cubicBezTo>
                    <a:cubicBezTo>
                      <a:pt x="495" y="466"/>
                      <a:pt x="497" y="485"/>
                      <a:pt x="496" y="506"/>
                    </a:cubicBezTo>
                    <a:cubicBezTo>
                      <a:pt x="495" y="526"/>
                      <a:pt x="496" y="547"/>
                      <a:pt x="495" y="568"/>
                    </a:cubicBezTo>
                    <a:cubicBezTo>
                      <a:pt x="494" y="588"/>
                      <a:pt x="509" y="594"/>
                      <a:pt x="521" y="609"/>
                    </a:cubicBezTo>
                    <a:cubicBezTo>
                      <a:pt x="534" y="625"/>
                      <a:pt x="547" y="641"/>
                      <a:pt x="564" y="652"/>
                    </a:cubicBezTo>
                    <a:cubicBezTo>
                      <a:pt x="536" y="658"/>
                      <a:pt x="507" y="663"/>
                      <a:pt x="479" y="670"/>
                    </a:cubicBezTo>
                    <a:cubicBezTo>
                      <a:pt x="468" y="673"/>
                      <a:pt x="464" y="670"/>
                      <a:pt x="453" y="669"/>
                    </a:cubicBezTo>
                    <a:cubicBezTo>
                      <a:pt x="448" y="668"/>
                      <a:pt x="444" y="670"/>
                      <a:pt x="440" y="672"/>
                    </a:cubicBezTo>
                    <a:cubicBezTo>
                      <a:pt x="433" y="674"/>
                      <a:pt x="426" y="671"/>
                      <a:pt x="420" y="669"/>
                    </a:cubicBezTo>
                    <a:cubicBezTo>
                      <a:pt x="396" y="662"/>
                      <a:pt x="370" y="665"/>
                      <a:pt x="346" y="661"/>
                    </a:cubicBezTo>
                    <a:cubicBezTo>
                      <a:pt x="336" y="660"/>
                      <a:pt x="331" y="651"/>
                      <a:pt x="326" y="643"/>
                    </a:cubicBezTo>
                    <a:cubicBezTo>
                      <a:pt x="321" y="635"/>
                      <a:pt x="307" y="638"/>
                      <a:pt x="300" y="639"/>
                    </a:cubicBezTo>
                    <a:cubicBezTo>
                      <a:pt x="240" y="641"/>
                      <a:pt x="179" y="639"/>
                      <a:pt x="120" y="639"/>
                    </a:cubicBezTo>
                    <a:cubicBezTo>
                      <a:pt x="108" y="639"/>
                      <a:pt x="106" y="638"/>
                      <a:pt x="96" y="630"/>
                    </a:cubicBezTo>
                    <a:cubicBezTo>
                      <a:pt x="85" y="621"/>
                      <a:pt x="77" y="611"/>
                      <a:pt x="62" y="617"/>
                    </a:cubicBezTo>
                    <a:cubicBezTo>
                      <a:pt x="52" y="622"/>
                      <a:pt x="41" y="635"/>
                      <a:pt x="29" y="629"/>
                    </a:cubicBezTo>
                    <a:cubicBezTo>
                      <a:pt x="14" y="622"/>
                      <a:pt x="12" y="629"/>
                      <a:pt x="1" y="631"/>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7" name="Freeform 70"/>
              <p:cNvSpPr>
                <a:spLocks/>
              </p:cNvSpPr>
              <p:nvPr/>
            </p:nvSpPr>
            <p:spPr bwMode="auto">
              <a:xfrm>
                <a:off x="1856" y="2485"/>
                <a:ext cx="52" cy="79"/>
              </a:xfrm>
              <a:custGeom>
                <a:avLst/>
                <a:gdLst>
                  <a:gd name="T0" fmla="*/ 2 w 54"/>
                  <a:gd name="T1" fmla="*/ 34 h 81"/>
                  <a:gd name="T2" fmla="*/ 30 w 54"/>
                  <a:gd name="T3" fmla="*/ 9 h 81"/>
                  <a:gd name="T4" fmla="*/ 40 w 54"/>
                  <a:gd name="T5" fmla="*/ 0 h 81"/>
                  <a:gd name="T6" fmla="*/ 54 w 54"/>
                  <a:gd name="T7" fmla="*/ 13 h 81"/>
                  <a:gd name="T8" fmla="*/ 27 w 54"/>
                  <a:gd name="T9" fmla="*/ 34 h 81"/>
                  <a:gd name="T10" fmla="*/ 26 w 54"/>
                  <a:gd name="T11" fmla="*/ 43 h 81"/>
                  <a:gd name="T12" fmla="*/ 27 w 54"/>
                  <a:gd name="T13" fmla="*/ 64 h 81"/>
                  <a:gd name="T14" fmla="*/ 8 w 54"/>
                  <a:gd name="T15" fmla="*/ 69 h 81"/>
                  <a:gd name="T16" fmla="*/ 10 w 54"/>
                  <a:gd name="T17" fmla="*/ 53 h 81"/>
                  <a:gd name="T18" fmla="*/ 7 w 54"/>
                  <a:gd name="T19" fmla="*/ 33 h 81"/>
                  <a:gd name="T20" fmla="*/ 2 w 54"/>
                  <a:gd name="T21"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1">
                    <a:moveTo>
                      <a:pt x="2" y="34"/>
                    </a:moveTo>
                    <a:cubicBezTo>
                      <a:pt x="10" y="28"/>
                      <a:pt x="20" y="11"/>
                      <a:pt x="30" y="9"/>
                    </a:cubicBezTo>
                    <a:cubicBezTo>
                      <a:pt x="35" y="8"/>
                      <a:pt x="35" y="0"/>
                      <a:pt x="40" y="0"/>
                    </a:cubicBezTo>
                    <a:cubicBezTo>
                      <a:pt x="46" y="0"/>
                      <a:pt x="50" y="10"/>
                      <a:pt x="54" y="13"/>
                    </a:cubicBezTo>
                    <a:cubicBezTo>
                      <a:pt x="44" y="20"/>
                      <a:pt x="36" y="25"/>
                      <a:pt x="27" y="34"/>
                    </a:cubicBezTo>
                    <a:cubicBezTo>
                      <a:pt x="23" y="38"/>
                      <a:pt x="24" y="38"/>
                      <a:pt x="26" y="43"/>
                    </a:cubicBezTo>
                    <a:cubicBezTo>
                      <a:pt x="29" y="49"/>
                      <a:pt x="27" y="57"/>
                      <a:pt x="27" y="64"/>
                    </a:cubicBezTo>
                    <a:cubicBezTo>
                      <a:pt x="26" y="73"/>
                      <a:pt x="8" y="81"/>
                      <a:pt x="8" y="69"/>
                    </a:cubicBezTo>
                    <a:cubicBezTo>
                      <a:pt x="8" y="62"/>
                      <a:pt x="12" y="60"/>
                      <a:pt x="10" y="53"/>
                    </a:cubicBezTo>
                    <a:cubicBezTo>
                      <a:pt x="8" y="47"/>
                      <a:pt x="0" y="38"/>
                      <a:pt x="7" y="33"/>
                    </a:cubicBezTo>
                    <a:cubicBezTo>
                      <a:pt x="5" y="33"/>
                      <a:pt x="4" y="34"/>
                      <a:pt x="2" y="34"/>
                    </a:cubicBezTo>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71"/>
              <p:cNvSpPr>
                <a:spLocks/>
              </p:cNvSpPr>
              <p:nvPr/>
            </p:nvSpPr>
            <p:spPr bwMode="auto">
              <a:xfrm>
                <a:off x="1856" y="2485"/>
                <a:ext cx="52" cy="79"/>
              </a:xfrm>
              <a:custGeom>
                <a:avLst/>
                <a:gdLst>
                  <a:gd name="T0" fmla="*/ 2 w 54"/>
                  <a:gd name="T1" fmla="*/ 34 h 81"/>
                  <a:gd name="T2" fmla="*/ 30 w 54"/>
                  <a:gd name="T3" fmla="*/ 9 h 81"/>
                  <a:gd name="T4" fmla="*/ 40 w 54"/>
                  <a:gd name="T5" fmla="*/ 0 h 81"/>
                  <a:gd name="T6" fmla="*/ 54 w 54"/>
                  <a:gd name="T7" fmla="*/ 13 h 81"/>
                  <a:gd name="T8" fmla="*/ 27 w 54"/>
                  <a:gd name="T9" fmla="*/ 34 h 81"/>
                  <a:gd name="T10" fmla="*/ 26 w 54"/>
                  <a:gd name="T11" fmla="*/ 43 h 81"/>
                  <a:gd name="T12" fmla="*/ 27 w 54"/>
                  <a:gd name="T13" fmla="*/ 64 h 81"/>
                  <a:gd name="T14" fmla="*/ 8 w 54"/>
                  <a:gd name="T15" fmla="*/ 69 h 81"/>
                  <a:gd name="T16" fmla="*/ 10 w 54"/>
                  <a:gd name="T17" fmla="*/ 53 h 81"/>
                  <a:gd name="T18" fmla="*/ 7 w 54"/>
                  <a:gd name="T19" fmla="*/ 33 h 81"/>
                  <a:gd name="T20" fmla="*/ 2 w 54"/>
                  <a:gd name="T21"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1">
                    <a:moveTo>
                      <a:pt x="2" y="34"/>
                    </a:moveTo>
                    <a:cubicBezTo>
                      <a:pt x="10" y="28"/>
                      <a:pt x="20" y="11"/>
                      <a:pt x="30" y="9"/>
                    </a:cubicBezTo>
                    <a:cubicBezTo>
                      <a:pt x="35" y="8"/>
                      <a:pt x="35" y="0"/>
                      <a:pt x="40" y="0"/>
                    </a:cubicBezTo>
                    <a:cubicBezTo>
                      <a:pt x="46" y="0"/>
                      <a:pt x="50" y="10"/>
                      <a:pt x="54" y="13"/>
                    </a:cubicBezTo>
                    <a:cubicBezTo>
                      <a:pt x="44" y="20"/>
                      <a:pt x="36" y="25"/>
                      <a:pt x="27" y="34"/>
                    </a:cubicBezTo>
                    <a:cubicBezTo>
                      <a:pt x="23" y="38"/>
                      <a:pt x="24" y="38"/>
                      <a:pt x="26" y="43"/>
                    </a:cubicBezTo>
                    <a:cubicBezTo>
                      <a:pt x="29" y="49"/>
                      <a:pt x="27" y="57"/>
                      <a:pt x="27" y="64"/>
                    </a:cubicBezTo>
                    <a:cubicBezTo>
                      <a:pt x="26" y="73"/>
                      <a:pt x="8" y="81"/>
                      <a:pt x="8" y="69"/>
                    </a:cubicBezTo>
                    <a:cubicBezTo>
                      <a:pt x="8" y="62"/>
                      <a:pt x="12" y="60"/>
                      <a:pt x="10" y="53"/>
                    </a:cubicBezTo>
                    <a:cubicBezTo>
                      <a:pt x="8" y="47"/>
                      <a:pt x="0" y="38"/>
                      <a:pt x="7" y="33"/>
                    </a:cubicBezTo>
                    <a:cubicBezTo>
                      <a:pt x="5" y="33"/>
                      <a:pt x="4" y="34"/>
                      <a:pt x="2" y="34"/>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9" name="Freeform 72"/>
              <p:cNvSpPr>
                <a:spLocks/>
              </p:cNvSpPr>
              <p:nvPr/>
            </p:nvSpPr>
            <p:spPr bwMode="auto">
              <a:xfrm>
                <a:off x="2317" y="1013"/>
                <a:ext cx="777" cy="728"/>
              </a:xfrm>
              <a:custGeom>
                <a:avLst/>
                <a:gdLst>
                  <a:gd name="T0" fmla="*/ 626 w 802"/>
                  <a:gd name="T1" fmla="*/ 695 h 751"/>
                  <a:gd name="T2" fmla="*/ 639 w 802"/>
                  <a:gd name="T3" fmla="*/ 650 h 751"/>
                  <a:gd name="T4" fmla="*/ 668 w 802"/>
                  <a:gd name="T5" fmla="*/ 582 h 751"/>
                  <a:gd name="T6" fmla="*/ 694 w 802"/>
                  <a:gd name="T7" fmla="*/ 552 h 751"/>
                  <a:gd name="T8" fmla="*/ 708 w 802"/>
                  <a:gd name="T9" fmla="*/ 475 h 751"/>
                  <a:gd name="T10" fmla="*/ 719 w 802"/>
                  <a:gd name="T11" fmla="*/ 395 h 751"/>
                  <a:gd name="T12" fmla="*/ 723 w 802"/>
                  <a:gd name="T13" fmla="*/ 360 h 751"/>
                  <a:gd name="T14" fmla="*/ 752 w 802"/>
                  <a:gd name="T15" fmla="*/ 333 h 751"/>
                  <a:gd name="T16" fmla="*/ 791 w 802"/>
                  <a:gd name="T17" fmla="*/ 301 h 751"/>
                  <a:gd name="T18" fmla="*/ 785 w 802"/>
                  <a:gd name="T19" fmla="*/ 266 h 751"/>
                  <a:gd name="T20" fmla="*/ 733 w 802"/>
                  <a:gd name="T21" fmla="*/ 197 h 751"/>
                  <a:gd name="T22" fmla="*/ 724 w 802"/>
                  <a:gd name="T23" fmla="*/ 119 h 751"/>
                  <a:gd name="T24" fmla="*/ 712 w 802"/>
                  <a:gd name="T25" fmla="*/ 81 h 751"/>
                  <a:gd name="T26" fmla="*/ 673 w 802"/>
                  <a:gd name="T27" fmla="*/ 25 h 751"/>
                  <a:gd name="T28" fmla="*/ 625 w 802"/>
                  <a:gd name="T29" fmla="*/ 18 h 751"/>
                  <a:gd name="T30" fmla="*/ 593 w 802"/>
                  <a:gd name="T31" fmla="*/ 49 h 751"/>
                  <a:gd name="T32" fmla="*/ 535 w 802"/>
                  <a:gd name="T33" fmla="*/ 64 h 751"/>
                  <a:gd name="T34" fmla="*/ 454 w 802"/>
                  <a:gd name="T35" fmla="*/ 62 h 751"/>
                  <a:gd name="T36" fmla="*/ 418 w 802"/>
                  <a:gd name="T37" fmla="*/ 62 h 751"/>
                  <a:gd name="T38" fmla="*/ 143 w 802"/>
                  <a:gd name="T39" fmla="*/ 62 h 751"/>
                  <a:gd name="T40" fmla="*/ 96 w 802"/>
                  <a:gd name="T41" fmla="*/ 172 h 751"/>
                  <a:gd name="T42" fmla="*/ 78 w 802"/>
                  <a:gd name="T43" fmla="*/ 408 h 751"/>
                  <a:gd name="T44" fmla="*/ 50 w 802"/>
                  <a:gd name="T45" fmla="*/ 442 h 751"/>
                  <a:gd name="T46" fmla="*/ 34 w 802"/>
                  <a:gd name="T47" fmla="*/ 494 h 751"/>
                  <a:gd name="T48" fmla="*/ 11 w 802"/>
                  <a:gd name="T49" fmla="*/ 549 h 751"/>
                  <a:gd name="T50" fmla="*/ 28 w 802"/>
                  <a:gd name="T51" fmla="*/ 575 h 751"/>
                  <a:gd name="T52" fmla="*/ 27 w 802"/>
                  <a:gd name="T53" fmla="*/ 617 h 751"/>
                  <a:gd name="T54" fmla="*/ 36 w 802"/>
                  <a:gd name="T55" fmla="*/ 633 h 751"/>
                  <a:gd name="T56" fmla="*/ 52 w 802"/>
                  <a:gd name="T57" fmla="*/ 673 h 751"/>
                  <a:gd name="T58" fmla="*/ 88 w 802"/>
                  <a:gd name="T59" fmla="*/ 732 h 751"/>
                  <a:gd name="T60" fmla="*/ 122 w 802"/>
                  <a:gd name="T61" fmla="*/ 736 h 751"/>
                  <a:gd name="T62" fmla="*/ 195 w 802"/>
                  <a:gd name="T63" fmla="*/ 668 h 751"/>
                  <a:gd name="T64" fmla="*/ 228 w 802"/>
                  <a:gd name="T65" fmla="*/ 719 h 751"/>
                  <a:gd name="T66" fmla="*/ 289 w 802"/>
                  <a:gd name="T67" fmla="*/ 711 h 751"/>
                  <a:gd name="T68" fmla="*/ 328 w 802"/>
                  <a:gd name="T69" fmla="*/ 724 h 751"/>
                  <a:gd name="T70" fmla="*/ 358 w 802"/>
                  <a:gd name="T71" fmla="*/ 704 h 751"/>
                  <a:gd name="T72" fmla="*/ 383 w 802"/>
                  <a:gd name="T73" fmla="*/ 675 h 751"/>
                  <a:gd name="T74" fmla="*/ 440 w 802"/>
                  <a:gd name="T75" fmla="*/ 701 h 751"/>
                  <a:gd name="T76" fmla="*/ 498 w 802"/>
                  <a:gd name="T77" fmla="*/ 632 h 751"/>
                  <a:gd name="T78" fmla="*/ 532 w 802"/>
                  <a:gd name="T79" fmla="*/ 575 h 751"/>
                  <a:gd name="T80" fmla="*/ 572 w 802"/>
                  <a:gd name="T81" fmla="*/ 678 h 751"/>
                  <a:gd name="T82" fmla="*/ 601 w 802"/>
                  <a:gd name="T83" fmla="*/ 7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2" h="751">
                    <a:moveTo>
                      <a:pt x="614" y="679"/>
                    </a:moveTo>
                    <a:cubicBezTo>
                      <a:pt x="620" y="672"/>
                      <a:pt x="626" y="687"/>
                      <a:pt x="626" y="695"/>
                    </a:cubicBezTo>
                    <a:cubicBezTo>
                      <a:pt x="630" y="691"/>
                      <a:pt x="642" y="675"/>
                      <a:pt x="640" y="668"/>
                    </a:cubicBezTo>
                    <a:cubicBezTo>
                      <a:pt x="639" y="662"/>
                      <a:pt x="638" y="655"/>
                      <a:pt x="639" y="650"/>
                    </a:cubicBezTo>
                    <a:cubicBezTo>
                      <a:pt x="642" y="639"/>
                      <a:pt x="639" y="624"/>
                      <a:pt x="649" y="617"/>
                    </a:cubicBezTo>
                    <a:cubicBezTo>
                      <a:pt x="658" y="612"/>
                      <a:pt x="662" y="591"/>
                      <a:pt x="668" y="582"/>
                    </a:cubicBezTo>
                    <a:cubicBezTo>
                      <a:pt x="674" y="572"/>
                      <a:pt x="682" y="579"/>
                      <a:pt x="691" y="578"/>
                    </a:cubicBezTo>
                    <a:cubicBezTo>
                      <a:pt x="697" y="577"/>
                      <a:pt x="694" y="557"/>
                      <a:pt x="694" y="552"/>
                    </a:cubicBezTo>
                    <a:cubicBezTo>
                      <a:pt x="695" y="540"/>
                      <a:pt x="703" y="531"/>
                      <a:pt x="705" y="520"/>
                    </a:cubicBezTo>
                    <a:cubicBezTo>
                      <a:pt x="708" y="506"/>
                      <a:pt x="709" y="490"/>
                      <a:pt x="708" y="475"/>
                    </a:cubicBezTo>
                    <a:cubicBezTo>
                      <a:pt x="706" y="464"/>
                      <a:pt x="701" y="449"/>
                      <a:pt x="706" y="438"/>
                    </a:cubicBezTo>
                    <a:cubicBezTo>
                      <a:pt x="712" y="424"/>
                      <a:pt x="713" y="409"/>
                      <a:pt x="719" y="395"/>
                    </a:cubicBezTo>
                    <a:cubicBezTo>
                      <a:pt x="722" y="390"/>
                      <a:pt x="724" y="383"/>
                      <a:pt x="726" y="377"/>
                    </a:cubicBezTo>
                    <a:cubicBezTo>
                      <a:pt x="727" y="371"/>
                      <a:pt x="722" y="366"/>
                      <a:pt x="723" y="360"/>
                    </a:cubicBezTo>
                    <a:cubicBezTo>
                      <a:pt x="724" y="354"/>
                      <a:pt x="728" y="342"/>
                      <a:pt x="734" y="339"/>
                    </a:cubicBezTo>
                    <a:cubicBezTo>
                      <a:pt x="738" y="336"/>
                      <a:pt x="750" y="338"/>
                      <a:pt x="752" y="333"/>
                    </a:cubicBezTo>
                    <a:cubicBezTo>
                      <a:pt x="755" y="321"/>
                      <a:pt x="754" y="320"/>
                      <a:pt x="767" y="316"/>
                    </a:cubicBezTo>
                    <a:cubicBezTo>
                      <a:pt x="773" y="313"/>
                      <a:pt x="787" y="307"/>
                      <a:pt x="791" y="301"/>
                    </a:cubicBezTo>
                    <a:cubicBezTo>
                      <a:pt x="794" y="297"/>
                      <a:pt x="802" y="286"/>
                      <a:pt x="801" y="280"/>
                    </a:cubicBezTo>
                    <a:cubicBezTo>
                      <a:pt x="800" y="272"/>
                      <a:pt x="786" y="274"/>
                      <a:pt x="785" y="266"/>
                    </a:cubicBezTo>
                    <a:cubicBezTo>
                      <a:pt x="779" y="272"/>
                      <a:pt x="763" y="244"/>
                      <a:pt x="754" y="242"/>
                    </a:cubicBezTo>
                    <a:cubicBezTo>
                      <a:pt x="738" y="240"/>
                      <a:pt x="734" y="210"/>
                      <a:pt x="733" y="197"/>
                    </a:cubicBezTo>
                    <a:cubicBezTo>
                      <a:pt x="732" y="178"/>
                      <a:pt x="727" y="162"/>
                      <a:pt x="729" y="144"/>
                    </a:cubicBezTo>
                    <a:cubicBezTo>
                      <a:pt x="730" y="135"/>
                      <a:pt x="728" y="127"/>
                      <a:pt x="724" y="119"/>
                    </a:cubicBezTo>
                    <a:cubicBezTo>
                      <a:pt x="720" y="109"/>
                      <a:pt x="729" y="104"/>
                      <a:pt x="731" y="114"/>
                    </a:cubicBezTo>
                    <a:cubicBezTo>
                      <a:pt x="730" y="101"/>
                      <a:pt x="715" y="93"/>
                      <a:pt x="712" y="81"/>
                    </a:cubicBezTo>
                    <a:cubicBezTo>
                      <a:pt x="707" y="66"/>
                      <a:pt x="714" y="60"/>
                      <a:pt x="700" y="51"/>
                    </a:cubicBezTo>
                    <a:cubicBezTo>
                      <a:pt x="690" y="44"/>
                      <a:pt x="683" y="31"/>
                      <a:pt x="673" y="25"/>
                    </a:cubicBezTo>
                    <a:cubicBezTo>
                      <a:pt x="661" y="19"/>
                      <a:pt x="651" y="14"/>
                      <a:pt x="648" y="0"/>
                    </a:cubicBezTo>
                    <a:cubicBezTo>
                      <a:pt x="644" y="4"/>
                      <a:pt x="632" y="21"/>
                      <a:pt x="625" y="18"/>
                    </a:cubicBezTo>
                    <a:cubicBezTo>
                      <a:pt x="616" y="13"/>
                      <a:pt x="613" y="25"/>
                      <a:pt x="611" y="30"/>
                    </a:cubicBezTo>
                    <a:cubicBezTo>
                      <a:pt x="608" y="41"/>
                      <a:pt x="604" y="47"/>
                      <a:pt x="593" y="49"/>
                    </a:cubicBezTo>
                    <a:cubicBezTo>
                      <a:pt x="581" y="51"/>
                      <a:pt x="579" y="53"/>
                      <a:pt x="577" y="65"/>
                    </a:cubicBezTo>
                    <a:cubicBezTo>
                      <a:pt x="571" y="90"/>
                      <a:pt x="547" y="71"/>
                      <a:pt x="535" y="64"/>
                    </a:cubicBezTo>
                    <a:cubicBezTo>
                      <a:pt x="525" y="59"/>
                      <a:pt x="507" y="63"/>
                      <a:pt x="495" y="63"/>
                    </a:cubicBezTo>
                    <a:cubicBezTo>
                      <a:pt x="481" y="64"/>
                      <a:pt x="469" y="64"/>
                      <a:pt x="454" y="62"/>
                    </a:cubicBezTo>
                    <a:cubicBezTo>
                      <a:pt x="455" y="58"/>
                      <a:pt x="452" y="40"/>
                      <a:pt x="447" y="51"/>
                    </a:cubicBezTo>
                    <a:cubicBezTo>
                      <a:pt x="441" y="63"/>
                      <a:pt x="430" y="62"/>
                      <a:pt x="418" y="62"/>
                    </a:cubicBezTo>
                    <a:cubicBezTo>
                      <a:pt x="328" y="62"/>
                      <a:pt x="328" y="62"/>
                      <a:pt x="328" y="62"/>
                    </a:cubicBezTo>
                    <a:cubicBezTo>
                      <a:pt x="143" y="62"/>
                      <a:pt x="143" y="62"/>
                      <a:pt x="143" y="62"/>
                    </a:cubicBezTo>
                    <a:cubicBezTo>
                      <a:pt x="144" y="99"/>
                      <a:pt x="145" y="136"/>
                      <a:pt x="145" y="172"/>
                    </a:cubicBezTo>
                    <a:cubicBezTo>
                      <a:pt x="96" y="172"/>
                      <a:pt x="96" y="172"/>
                      <a:pt x="96" y="172"/>
                    </a:cubicBezTo>
                    <a:cubicBezTo>
                      <a:pt x="99" y="251"/>
                      <a:pt x="99" y="330"/>
                      <a:pt x="99" y="409"/>
                    </a:cubicBezTo>
                    <a:cubicBezTo>
                      <a:pt x="91" y="406"/>
                      <a:pt x="86" y="404"/>
                      <a:pt x="78" y="408"/>
                    </a:cubicBezTo>
                    <a:cubicBezTo>
                      <a:pt x="71" y="411"/>
                      <a:pt x="65" y="407"/>
                      <a:pt x="59" y="411"/>
                    </a:cubicBezTo>
                    <a:cubicBezTo>
                      <a:pt x="43" y="418"/>
                      <a:pt x="60" y="430"/>
                      <a:pt x="50" y="442"/>
                    </a:cubicBezTo>
                    <a:cubicBezTo>
                      <a:pt x="42" y="452"/>
                      <a:pt x="41" y="463"/>
                      <a:pt x="30" y="469"/>
                    </a:cubicBezTo>
                    <a:cubicBezTo>
                      <a:pt x="23" y="472"/>
                      <a:pt x="30" y="490"/>
                      <a:pt x="34" y="494"/>
                    </a:cubicBezTo>
                    <a:cubicBezTo>
                      <a:pt x="18" y="507"/>
                      <a:pt x="8" y="511"/>
                      <a:pt x="19" y="532"/>
                    </a:cubicBezTo>
                    <a:cubicBezTo>
                      <a:pt x="24" y="541"/>
                      <a:pt x="18" y="544"/>
                      <a:pt x="11" y="549"/>
                    </a:cubicBezTo>
                    <a:cubicBezTo>
                      <a:pt x="4" y="554"/>
                      <a:pt x="3" y="561"/>
                      <a:pt x="0" y="569"/>
                    </a:cubicBezTo>
                    <a:cubicBezTo>
                      <a:pt x="6" y="585"/>
                      <a:pt x="18" y="569"/>
                      <a:pt x="28" y="575"/>
                    </a:cubicBezTo>
                    <a:cubicBezTo>
                      <a:pt x="34" y="579"/>
                      <a:pt x="25" y="585"/>
                      <a:pt x="28" y="590"/>
                    </a:cubicBezTo>
                    <a:cubicBezTo>
                      <a:pt x="32" y="596"/>
                      <a:pt x="29" y="611"/>
                      <a:pt x="27" y="617"/>
                    </a:cubicBezTo>
                    <a:cubicBezTo>
                      <a:pt x="28" y="617"/>
                      <a:pt x="34" y="609"/>
                      <a:pt x="36" y="608"/>
                    </a:cubicBezTo>
                    <a:cubicBezTo>
                      <a:pt x="41" y="616"/>
                      <a:pt x="32" y="625"/>
                      <a:pt x="36" y="633"/>
                    </a:cubicBezTo>
                    <a:cubicBezTo>
                      <a:pt x="40" y="642"/>
                      <a:pt x="51" y="643"/>
                      <a:pt x="54" y="648"/>
                    </a:cubicBezTo>
                    <a:cubicBezTo>
                      <a:pt x="59" y="657"/>
                      <a:pt x="49" y="665"/>
                      <a:pt x="52" y="673"/>
                    </a:cubicBezTo>
                    <a:cubicBezTo>
                      <a:pt x="56" y="682"/>
                      <a:pt x="63" y="688"/>
                      <a:pt x="70" y="695"/>
                    </a:cubicBezTo>
                    <a:cubicBezTo>
                      <a:pt x="82" y="707"/>
                      <a:pt x="88" y="715"/>
                      <a:pt x="88" y="732"/>
                    </a:cubicBezTo>
                    <a:cubicBezTo>
                      <a:pt x="84" y="751"/>
                      <a:pt x="84" y="751"/>
                      <a:pt x="84" y="751"/>
                    </a:cubicBezTo>
                    <a:cubicBezTo>
                      <a:pt x="122" y="736"/>
                      <a:pt x="122" y="736"/>
                      <a:pt x="122" y="736"/>
                    </a:cubicBezTo>
                    <a:cubicBezTo>
                      <a:pt x="159" y="673"/>
                      <a:pt x="159" y="673"/>
                      <a:pt x="159" y="673"/>
                    </a:cubicBezTo>
                    <a:cubicBezTo>
                      <a:pt x="195" y="668"/>
                      <a:pt x="195" y="668"/>
                      <a:pt x="195" y="668"/>
                    </a:cubicBezTo>
                    <a:cubicBezTo>
                      <a:pt x="216" y="712"/>
                      <a:pt x="216" y="712"/>
                      <a:pt x="216" y="712"/>
                    </a:cubicBezTo>
                    <a:cubicBezTo>
                      <a:pt x="228" y="719"/>
                      <a:pt x="228" y="719"/>
                      <a:pt x="228" y="719"/>
                    </a:cubicBezTo>
                    <a:cubicBezTo>
                      <a:pt x="249" y="712"/>
                      <a:pt x="249" y="712"/>
                      <a:pt x="249" y="712"/>
                    </a:cubicBezTo>
                    <a:cubicBezTo>
                      <a:pt x="289" y="711"/>
                      <a:pt x="289" y="711"/>
                      <a:pt x="289" y="711"/>
                    </a:cubicBezTo>
                    <a:cubicBezTo>
                      <a:pt x="302" y="720"/>
                      <a:pt x="302" y="720"/>
                      <a:pt x="302" y="720"/>
                    </a:cubicBezTo>
                    <a:cubicBezTo>
                      <a:pt x="328" y="724"/>
                      <a:pt x="328" y="724"/>
                      <a:pt x="328" y="724"/>
                    </a:cubicBezTo>
                    <a:cubicBezTo>
                      <a:pt x="340" y="704"/>
                      <a:pt x="340" y="704"/>
                      <a:pt x="340" y="704"/>
                    </a:cubicBezTo>
                    <a:cubicBezTo>
                      <a:pt x="358" y="704"/>
                      <a:pt x="358" y="704"/>
                      <a:pt x="358" y="704"/>
                    </a:cubicBezTo>
                    <a:cubicBezTo>
                      <a:pt x="361" y="686"/>
                      <a:pt x="361" y="686"/>
                      <a:pt x="361" y="686"/>
                    </a:cubicBezTo>
                    <a:cubicBezTo>
                      <a:pt x="383" y="675"/>
                      <a:pt x="383" y="675"/>
                      <a:pt x="383" y="675"/>
                    </a:cubicBezTo>
                    <a:cubicBezTo>
                      <a:pt x="422" y="702"/>
                      <a:pt x="422" y="702"/>
                      <a:pt x="422" y="702"/>
                    </a:cubicBezTo>
                    <a:cubicBezTo>
                      <a:pt x="440" y="701"/>
                      <a:pt x="440" y="701"/>
                      <a:pt x="440" y="701"/>
                    </a:cubicBezTo>
                    <a:cubicBezTo>
                      <a:pt x="478" y="654"/>
                      <a:pt x="478" y="654"/>
                      <a:pt x="478" y="654"/>
                    </a:cubicBezTo>
                    <a:cubicBezTo>
                      <a:pt x="498" y="632"/>
                      <a:pt x="498" y="632"/>
                      <a:pt x="498" y="632"/>
                    </a:cubicBezTo>
                    <a:cubicBezTo>
                      <a:pt x="483" y="588"/>
                      <a:pt x="483" y="588"/>
                      <a:pt x="483" y="588"/>
                    </a:cubicBezTo>
                    <a:cubicBezTo>
                      <a:pt x="532" y="575"/>
                      <a:pt x="532" y="575"/>
                      <a:pt x="532" y="575"/>
                    </a:cubicBezTo>
                    <a:cubicBezTo>
                      <a:pt x="532" y="647"/>
                      <a:pt x="532" y="647"/>
                      <a:pt x="532" y="647"/>
                    </a:cubicBezTo>
                    <a:cubicBezTo>
                      <a:pt x="572" y="678"/>
                      <a:pt x="572" y="678"/>
                      <a:pt x="572" y="678"/>
                    </a:cubicBezTo>
                    <a:cubicBezTo>
                      <a:pt x="572" y="709"/>
                      <a:pt x="572" y="709"/>
                      <a:pt x="572" y="709"/>
                    </a:cubicBezTo>
                    <a:cubicBezTo>
                      <a:pt x="601" y="734"/>
                      <a:pt x="601" y="734"/>
                      <a:pt x="601" y="734"/>
                    </a:cubicBezTo>
                    <a:cubicBezTo>
                      <a:pt x="613" y="717"/>
                      <a:pt x="607" y="688"/>
                      <a:pt x="614" y="679"/>
                    </a:cubicBezTo>
                    <a:close/>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73"/>
              <p:cNvSpPr>
                <a:spLocks/>
              </p:cNvSpPr>
              <p:nvPr/>
            </p:nvSpPr>
            <p:spPr bwMode="auto">
              <a:xfrm>
                <a:off x="2393" y="1569"/>
                <a:ext cx="595" cy="496"/>
              </a:xfrm>
              <a:custGeom>
                <a:avLst/>
                <a:gdLst>
                  <a:gd name="T0" fmla="*/ 521 w 614"/>
                  <a:gd name="T1" fmla="*/ 194 h 511"/>
                  <a:gd name="T2" fmla="*/ 485 w 614"/>
                  <a:gd name="T3" fmla="*/ 237 h 511"/>
                  <a:gd name="T4" fmla="*/ 474 w 614"/>
                  <a:gd name="T5" fmla="*/ 272 h 511"/>
                  <a:gd name="T6" fmla="*/ 518 w 614"/>
                  <a:gd name="T7" fmla="*/ 296 h 511"/>
                  <a:gd name="T8" fmla="*/ 551 w 614"/>
                  <a:gd name="T9" fmla="*/ 333 h 511"/>
                  <a:gd name="T10" fmla="*/ 571 w 614"/>
                  <a:gd name="T11" fmla="*/ 386 h 511"/>
                  <a:gd name="T12" fmla="*/ 584 w 614"/>
                  <a:gd name="T13" fmla="*/ 408 h 511"/>
                  <a:gd name="T14" fmla="*/ 608 w 614"/>
                  <a:gd name="T15" fmla="*/ 414 h 511"/>
                  <a:gd name="T16" fmla="*/ 614 w 614"/>
                  <a:gd name="T17" fmla="*/ 448 h 511"/>
                  <a:gd name="T18" fmla="*/ 506 w 614"/>
                  <a:gd name="T19" fmla="*/ 486 h 511"/>
                  <a:gd name="T20" fmla="*/ 479 w 614"/>
                  <a:gd name="T21" fmla="*/ 495 h 511"/>
                  <a:gd name="T22" fmla="*/ 432 w 614"/>
                  <a:gd name="T23" fmla="*/ 510 h 511"/>
                  <a:gd name="T24" fmla="*/ 402 w 614"/>
                  <a:gd name="T25" fmla="*/ 500 h 511"/>
                  <a:gd name="T26" fmla="*/ 366 w 614"/>
                  <a:gd name="T27" fmla="*/ 511 h 511"/>
                  <a:gd name="T28" fmla="*/ 326 w 614"/>
                  <a:gd name="T29" fmla="*/ 475 h 511"/>
                  <a:gd name="T30" fmla="*/ 308 w 614"/>
                  <a:gd name="T31" fmla="*/ 449 h 511"/>
                  <a:gd name="T32" fmla="*/ 257 w 614"/>
                  <a:gd name="T33" fmla="*/ 458 h 511"/>
                  <a:gd name="T34" fmla="*/ 226 w 614"/>
                  <a:gd name="T35" fmla="*/ 455 h 511"/>
                  <a:gd name="T36" fmla="*/ 201 w 614"/>
                  <a:gd name="T37" fmla="*/ 429 h 511"/>
                  <a:gd name="T38" fmla="*/ 188 w 614"/>
                  <a:gd name="T39" fmla="*/ 395 h 511"/>
                  <a:gd name="T40" fmla="*/ 151 w 614"/>
                  <a:gd name="T41" fmla="*/ 360 h 511"/>
                  <a:gd name="T42" fmla="*/ 144 w 614"/>
                  <a:gd name="T43" fmla="*/ 336 h 511"/>
                  <a:gd name="T44" fmla="*/ 123 w 614"/>
                  <a:gd name="T45" fmla="*/ 313 h 511"/>
                  <a:gd name="T46" fmla="*/ 90 w 614"/>
                  <a:gd name="T47" fmla="*/ 275 h 511"/>
                  <a:gd name="T48" fmla="*/ 72 w 614"/>
                  <a:gd name="T49" fmla="*/ 254 h 511"/>
                  <a:gd name="T50" fmla="*/ 35 w 614"/>
                  <a:gd name="T51" fmla="*/ 238 h 511"/>
                  <a:gd name="T52" fmla="*/ 3 w 614"/>
                  <a:gd name="T53" fmla="*/ 219 h 511"/>
                  <a:gd name="T54" fmla="*/ 1 w 614"/>
                  <a:gd name="T55" fmla="*/ 206 h 511"/>
                  <a:gd name="T56" fmla="*/ 7 w 614"/>
                  <a:gd name="T57" fmla="*/ 180 h 511"/>
                  <a:gd name="T58" fmla="*/ 79 w 614"/>
                  <a:gd name="T59" fmla="*/ 99 h 511"/>
                  <a:gd name="T60" fmla="*/ 137 w 614"/>
                  <a:gd name="T61" fmla="*/ 139 h 511"/>
                  <a:gd name="T62" fmla="*/ 170 w 614"/>
                  <a:gd name="T63" fmla="*/ 139 h 511"/>
                  <a:gd name="T64" fmla="*/ 223 w 614"/>
                  <a:gd name="T65" fmla="*/ 147 h 511"/>
                  <a:gd name="T66" fmla="*/ 261 w 614"/>
                  <a:gd name="T67" fmla="*/ 130 h 511"/>
                  <a:gd name="T68" fmla="*/ 283 w 614"/>
                  <a:gd name="T69" fmla="*/ 112 h 511"/>
                  <a:gd name="T70" fmla="*/ 344 w 614"/>
                  <a:gd name="T71" fmla="*/ 129 h 511"/>
                  <a:gd name="T72" fmla="*/ 401 w 614"/>
                  <a:gd name="T73" fmla="*/ 79 h 511"/>
                  <a:gd name="T74" fmla="*/ 406 w 614"/>
                  <a:gd name="T75" fmla="*/ 14 h 511"/>
                  <a:gd name="T76" fmla="*/ 455 w 614"/>
                  <a:gd name="T77" fmla="*/ 73 h 511"/>
                  <a:gd name="T78" fmla="*/ 495 w 614"/>
                  <a:gd name="T79" fmla="*/ 135 h 511"/>
                  <a:gd name="T80" fmla="*/ 524 w 614"/>
                  <a:gd name="T81" fmla="*/ 159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 h="511">
                    <a:moveTo>
                      <a:pt x="524" y="159"/>
                    </a:moveTo>
                    <a:cubicBezTo>
                      <a:pt x="520" y="170"/>
                      <a:pt x="520" y="182"/>
                      <a:pt x="521" y="194"/>
                    </a:cubicBezTo>
                    <a:cubicBezTo>
                      <a:pt x="522" y="209"/>
                      <a:pt x="529" y="236"/>
                      <a:pt x="506" y="238"/>
                    </a:cubicBezTo>
                    <a:cubicBezTo>
                      <a:pt x="499" y="239"/>
                      <a:pt x="492" y="236"/>
                      <a:pt x="485" y="237"/>
                    </a:cubicBezTo>
                    <a:cubicBezTo>
                      <a:pt x="474" y="237"/>
                      <a:pt x="478" y="242"/>
                      <a:pt x="476" y="251"/>
                    </a:cubicBezTo>
                    <a:cubicBezTo>
                      <a:pt x="475" y="258"/>
                      <a:pt x="461" y="265"/>
                      <a:pt x="474" y="272"/>
                    </a:cubicBezTo>
                    <a:cubicBezTo>
                      <a:pt x="481" y="276"/>
                      <a:pt x="492" y="271"/>
                      <a:pt x="500" y="276"/>
                    </a:cubicBezTo>
                    <a:cubicBezTo>
                      <a:pt x="508" y="281"/>
                      <a:pt x="514" y="287"/>
                      <a:pt x="518" y="296"/>
                    </a:cubicBezTo>
                    <a:cubicBezTo>
                      <a:pt x="522" y="305"/>
                      <a:pt x="528" y="312"/>
                      <a:pt x="535" y="317"/>
                    </a:cubicBezTo>
                    <a:cubicBezTo>
                      <a:pt x="541" y="322"/>
                      <a:pt x="544" y="329"/>
                      <a:pt x="551" y="333"/>
                    </a:cubicBezTo>
                    <a:cubicBezTo>
                      <a:pt x="559" y="338"/>
                      <a:pt x="557" y="350"/>
                      <a:pt x="561" y="358"/>
                    </a:cubicBezTo>
                    <a:cubicBezTo>
                      <a:pt x="566" y="367"/>
                      <a:pt x="566" y="377"/>
                      <a:pt x="571" y="386"/>
                    </a:cubicBezTo>
                    <a:cubicBezTo>
                      <a:pt x="573" y="390"/>
                      <a:pt x="575" y="395"/>
                      <a:pt x="579" y="397"/>
                    </a:cubicBezTo>
                    <a:cubicBezTo>
                      <a:pt x="583" y="399"/>
                      <a:pt x="581" y="404"/>
                      <a:pt x="584" y="408"/>
                    </a:cubicBezTo>
                    <a:cubicBezTo>
                      <a:pt x="590" y="401"/>
                      <a:pt x="594" y="402"/>
                      <a:pt x="601" y="403"/>
                    </a:cubicBezTo>
                    <a:cubicBezTo>
                      <a:pt x="608" y="404"/>
                      <a:pt x="606" y="409"/>
                      <a:pt x="608" y="414"/>
                    </a:cubicBezTo>
                    <a:cubicBezTo>
                      <a:pt x="610" y="420"/>
                      <a:pt x="606" y="426"/>
                      <a:pt x="606" y="432"/>
                    </a:cubicBezTo>
                    <a:cubicBezTo>
                      <a:pt x="606" y="439"/>
                      <a:pt x="610" y="443"/>
                      <a:pt x="614" y="448"/>
                    </a:cubicBezTo>
                    <a:cubicBezTo>
                      <a:pt x="592" y="448"/>
                      <a:pt x="563" y="444"/>
                      <a:pt x="541" y="449"/>
                    </a:cubicBezTo>
                    <a:cubicBezTo>
                      <a:pt x="527" y="453"/>
                      <a:pt x="515" y="475"/>
                      <a:pt x="506" y="486"/>
                    </a:cubicBezTo>
                    <a:cubicBezTo>
                      <a:pt x="505" y="488"/>
                      <a:pt x="498" y="497"/>
                      <a:pt x="495" y="496"/>
                    </a:cubicBezTo>
                    <a:cubicBezTo>
                      <a:pt x="490" y="495"/>
                      <a:pt x="484" y="497"/>
                      <a:pt x="479" y="495"/>
                    </a:cubicBezTo>
                    <a:cubicBezTo>
                      <a:pt x="476" y="492"/>
                      <a:pt x="474" y="490"/>
                      <a:pt x="469" y="491"/>
                    </a:cubicBezTo>
                    <a:cubicBezTo>
                      <a:pt x="461" y="493"/>
                      <a:pt x="428" y="497"/>
                      <a:pt x="432" y="510"/>
                    </a:cubicBezTo>
                    <a:cubicBezTo>
                      <a:pt x="423" y="507"/>
                      <a:pt x="422" y="504"/>
                      <a:pt x="417" y="497"/>
                    </a:cubicBezTo>
                    <a:cubicBezTo>
                      <a:pt x="413" y="492"/>
                      <a:pt x="406" y="498"/>
                      <a:pt x="402" y="500"/>
                    </a:cubicBezTo>
                    <a:cubicBezTo>
                      <a:pt x="396" y="503"/>
                      <a:pt x="392" y="495"/>
                      <a:pt x="387" y="494"/>
                    </a:cubicBezTo>
                    <a:cubicBezTo>
                      <a:pt x="377" y="492"/>
                      <a:pt x="368" y="504"/>
                      <a:pt x="366" y="511"/>
                    </a:cubicBezTo>
                    <a:cubicBezTo>
                      <a:pt x="365" y="503"/>
                      <a:pt x="357" y="502"/>
                      <a:pt x="351" y="504"/>
                    </a:cubicBezTo>
                    <a:cubicBezTo>
                      <a:pt x="358" y="488"/>
                      <a:pt x="334" y="484"/>
                      <a:pt x="326" y="475"/>
                    </a:cubicBezTo>
                    <a:cubicBezTo>
                      <a:pt x="322" y="471"/>
                      <a:pt x="319" y="467"/>
                      <a:pt x="316" y="463"/>
                    </a:cubicBezTo>
                    <a:cubicBezTo>
                      <a:pt x="312" y="458"/>
                      <a:pt x="313" y="453"/>
                      <a:pt x="308" y="449"/>
                    </a:cubicBezTo>
                    <a:cubicBezTo>
                      <a:pt x="294" y="436"/>
                      <a:pt x="295" y="463"/>
                      <a:pt x="283" y="462"/>
                    </a:cubicBezTo>
                    <a:cubicBezTo>
                      <a:pt x="270" y="460"/>
                      <a:pt x="268" y="447"/>
                      <a:pt x="257" y="458"/>
                    </a:cubicBezTo>
                    <a:cubicBezTo>
                      <a:pt x="249" y="466"/>
                      <a:pt x="244" y="469"/>
                      <a:pt x="234" y="463"/>
                    </a:cubicBezTo>
                    <a:cubicBezTo>
                      <a:pt x="232" y="461"/>
                      <a:pt x="227" y="457"/>
                      <a:pt x="226" y="455"/>
                    </a:cubicBezTo>
                    <a:cubicBezTo>
                      <a:pt x="223" y="449"/>
                      <a:pt x="217" y="452"/>
                      <a:pt x="214" y="444"/>
                    </a:cubicBezTo>
                    <a:cubicBezTo>
                      <a:pt x="211" y="437"/>
                      <a:pt x="208" y="433"/>
                      <a:pt x="201" y="429"/>
                    </a:cubicBezTo>
                    <a:cubicBezTo>
                      <a:pt x="197" y="426"/>
                      <a:pt x="194" y="419"/>
                      <a:pt x="191" y="415"/>
                    </a:cubicBezTo>
                    <a:cubicBezTo>
                      <a:pt x="186" y="409"/>
                      <a:pt x="189" y="402"/>
                      <a:pt x="188" y="395"/>
                    </a:cubicBezTo>
                    <a:cubicBezTo>
                      <a:pt x="187" y="385"/>
                      <a:pt x="176" y="382"/>
                      <a:pt x="169" y="377"/>
                    </a:cubicBezTo>
                    <a:cubicBezTo>
                      <a:pt x="161" y="372"/>
                      <a:pt x="151" y="370"/>
                      <a:pt x="151" y="360"/>
                    </a:cubicBezTo>
                    <a:cubicBezTo>
                      <a:pt x="151" y="356"/>
                      <a:pt x="145" y="354"/>
                      <a:pt x="143" y="351"/>
                    </a:cubicBezTo>
                    <a:cubicBezTo>
                      <a:pt x="139" y="345"/>
                      <a:pt x="146" y="341"/>
                      <a:pt x="144" y="336"/>
                    </a:cubicBezTo>
                    <a:cubicBezTo>
                      <a:pt x="142" y="331"/>
                      <a:pt x="135" y="329"/>
                      <a:pt x="132" y="325"/>
                    </a:cubicBezTo>
                    <a:cubicBezTo>
                      <a:pt x="128" y="320"/>
                      <a:pt x="130" y="316"/>
                      <a:pt x="123" y="313"/>
                    </a:cubicBezTo>
                    <a:cubicBezTo>
                      <a:pt x="110" y="305"/>
                      <a:pt x="98" y="299"/>
                      <a:pt x="88" y="288"/>
                    </a:cubicBezTo>
                    <a:cubicBezTo>
                      <a:pt x="84" y="284"/>
                      <a:pt x="90" y="280"/>
                      <a:pt x="90" y="275"/>
                    </a:cubicBezTo>
                    <a:cubicBezTo>
                      <a:pt x="90" y="269"/>
                      <a:pt x="86" y="268"/>
                      <a:pt x="81" y="266"/>
                    </a:cubicBezTo>
                    <a:cubicBezTo>
                      <a:pt x="75" y="263"/>
                      <a:pt x="76" y="258"/>
                      <a:pt x="72" y="254"/>
                    </a:cubicBezTo>
                    <a:cubicBezTo>
                      <a:pt x="68" y="250"/>
                      <a:pt x="63" y="249"/>
                      <a:pt x="58" y="249"/>
                    </a:cubicBezTo>
                    <a:cubicBezTo>
                      <a:pt x="51" y="248"/>
                      <a:pt x="35" y="248"/>
                      <a:pt x="35" y="238"/>
                    </a:cubicBezTo>
                    <a:cubicBezTo>
                      <a:pt x="35" y="235"/>
                      <a:pt x="40" y="227"/>
                      <a:pt x="37" y="224"/>
                    </a:cubicBezTo>
                    <a:cubicBezTo>
                      <a:pt x="31" y="218"/>
                      <a:pt x="11" y="220"/>
                      <a:pt x="3" y="219"/>
                    </a:cubicBezTo>
                    <a:cubicBezTo>
                      <a:pt x="5" y="214"/>
                      <a:pt x="8" y="209"/>
                      <a:pt x="6" y="204"/>
                    </a:cubicBezTo>
                    <a:cubicBezTo>
                      <a:pt x="5" y="205"/>
                      <a:pt x="3" y="206"/>
                      <a:pt x="1" y="206"/>
                    </a:cubicBezTo>
                    <a:cubicBezTo>
                      <a:pt x="0" y="199"/>
                      <a:pt x="4" y="197"/>
                      <a:pt x="8" y="192"/>
                    </a:cubicBezTo>
                    <a:cubicBezTo>
                      <a:pt x="7" y="180"/>
                      <a:pt x="7" y="180"/>
                      <a:pt x="7" y="180"/>
                    </a:cubicBezTo>
                    <a:cubicBezTo>
                      <a:pt x="42" y="162"/>
                      <a:pt x="42" y="162"/>
                      <a:pt x="42" y="162"/>
                    </a:cubicBezTo>
                    <a:cubicBezTo>
                      <a:pt x="79" y="99"/>
                      <a:pt x="79" y="99"/>
                      <a:pt x="79" y="99"/>
                    </a:cubicBezTo>
                    <a:cubicBezTo>
                      <a:pt x="116" y="94"/>
                      <a:pt x="116" y="94"/>
                      <a:pt x="116" y="94"/>
                    </a:cubicBezTo>
                    <a:cubicBezTo>
                      <a:pt x="137" y="139"/>
                      <a:pt x="137" y="139"/>
                      <a:pt x="137" y="139"/>
                    </a:cubicBezTo>
                    <a:cubicBezTo>
                      <a:pt x="149" y="145"/>
                      <a:pt x="149" y="145"/>
                      <a:pt x="149" y="145"/>
                    </a:cubicBezTo>
                    <a:cubicBezTo>
                      <a:pt x="170" y="139"/>
                      <a:pt x="170" y="139"/>
                      <a:pt x="170" y="139"/>
                    </a:cubicBezTo>
                    <a:cubicBezTo>
                      <a:pt x="210" y="137"/>
                      <a:pt x="210" y="137"/>
                      <a:pt x="210" y="137"/>
                    </a:cubicBezTo>
                    <a:cubicBezTo>
                      <a:pt x="223" y="147"/>
                      <a:pt x="223" y="147"/>
                      <a:pt x="223" y="147"/>
                    </a:cubicBezTo>
                    <a:cubicBezTo>
                      <a:pt x="250" y="150"/>
                      <a:pt x="250" y="150"/>
                      <a:pt x="250" y="150"/>
                    </a:cubicBezTo>
                    <a:cubicBezTo>
                      <a:pt x="261" y="130"/>
                      <a:pt x="261" y="130"/>
                      <a:pt x="261" y="130"/>
                    </a:cubicBezTo>
                    <a:cubicBezTo>
                      <a:pt x="280" y="130"/>
                      <a:pt x="280" y="130"/>
                      <a:pt x="280" y="130"/>
                    </a:cubicBezTo>
                    <a:cubicBezTo>
                      <a:pt x="283" y="112"/>
                      <a:pt x="283" y="112"/>
                      <a:pt x="283" y="112"/>
                    </a:cubicBezTo>
                    <a:cubicBezTo>
                      <a:pt x="304" y="101"/>
                      <a:pt x="304" y="101"/>
                      <a:pt x="304" y="101"/>
                    </a:cubicBezTo>
                    <a:cubicBezTo>
                      <a:pt x="344" y="129"/>
                      <a:pt x="344" y="129"/>
                      <a:pt x="344" y="129"/>
                    </a:cubicBezTo>
                    <a:cubicBezTo>
                      <a:pt x="362" y="127"/>
                      <a:pt x="362" y="127"/>
                      <a:pt x="362" y="127"/>
                    </a:cubicBezTo>
                    <a:cubicBezTo>
                      <a:pt x="401" y="79"/>
                      <a:pt x="401" y="79"/>
                      <a:pt x="401" y="79"/>
                    </a:cubicBezTo>
                    <a:cubicBezTo>
                      <a:pt x="420" y="58"/>
                      <a:pt x="420" y="58"/>
                      <a:pt x="420" y="58"/>
                    </a:cubicBezTo>
                    <a:cubicBezTo>
                      <a:pt x="406" y="14"/>
                      <a:pt x="406" y="14"/>
                      <a:pt x="406" y="14"/>
                    </a:cubicBezTo>
                    <a:cubicBezTo>
                      <a:pt x="455" y="0"/>
                      <a:pt x="455" y="0"/>
                      <a:pt x="455" y="0"/>
                    </a:cubicBezTo>
                    <a:cubicBezTo>
                      <a:pt x="455" y="73"/>
                      <a:pt x="455" y="73"/>
                      <a:pt x="455" y="73"/>
                    </a:cubicBezTo>
                    <a:cubicBezTo>
                      <a:pt x="495" y="104"/>
                      <a:pt x="495" y="104"/>
                      <a:pt x="495" y="104"/>
                    </a:cubicBezTo>
                    <a:cubicBezTo>
                      <a:pt x="495" y="135"/>
                      <a:pt x="495" y="135"/>
                      <a:pt x="495" y="135"/>
                    </a:cubicBezTo>
                    <a:cubicBezTo>
                      <a:pt x="507" y="142"/>
                      <a:pt x="507" y="142"/>
                      <a:pt x="507" y="142"/>
                    </a:cubicBezTo>
                    <a:lnTo>
                      <a:pt x="524" y="159"/>
                    </a:lnTo>
                    <a:close/>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74"/>
              <p:cNvSpPr>
                <a:spLocks/>
              </p:cNvSpPr>
              <p:nvPr/>
            </p:nvSpPr>
            <p:spPr bwMode="auto">
              <a:xfrm>
                <a:off x="1298" y="988"/>
                <a:ext cx="743" cy="638"/>
              </a:xfrm>
              <a:custGeom>
                <a:avLst/>
                <a:gdLst>
                  <a:gd name="T0" fmla="*/ 7 w 766"/>
                  <a:gd name="T1" fmla="*/ 475 h 658"/>
                  <a:gd name="T2" fmla="*/ 53 w 766"/>
                  <a:gd name="T3" fmla="*/ 465 h 658"/>
                  <a:gd name="T4" fmla="*/ 117 w 766"/>
                  <a:gd name="T5" fmla="*/ 455 h 658"/>
                  <a:gd name="T6" fmla="*/ 142 w 766"/>
                  <a:gd name="T7" fmla="*/ 451 h 658"/>
                  <a:gd name="T8" fmla="*/ 185 w 766"/>
                  <a:gd name="T9" fmla="*/ 432 h 658"/>
                  <a:gd name="T10" fmla="*/ 202 w 766"/>
                  <a:gd name="T11" fmla="*/ 350 h 658"/>
                  <a:gd name="T12" fmla="*/ 221 w 766"/>
                  <a:gd name="T13" fmla="*/ 240 h 658"/>
                  <a:gd name="T14" fmla="*/ 310 w 766"/>
                  <a:gd name="T15" fmla="*/ 197 h 658"/>
                  <a:gd name="T16" fmla="*/ 500 w 766"/>
                  <a:gd name="T17" fmla="*/ 54 h 658"/>
                  <a:gd name="T18" fmla="*/ 628 w 766"/>
                  <a:gd name="T19" fmla="*/ 18 h 658"/>
                  <a:gd name="T20" fmla="*/ 688 w 766"/>
                  <a:gd name="T21" fmla="*/ 51 h 658"/>
                  <a:gd name="T22" fmla="*/ 727 w 766"/>
                  <a:gd name="T23" fmla="*/ 106 h 658"/>
                  <a:gd name="T24" fmla="*/ 746 w 766"/>
                  <a:gd name="T25" fmla="*/ 145 h 658"/>
                  <a:gd name="T26" fmla="*/ 763 w 766"/>
                  <a:gd name="T27" fmla="*/ 178 h 658"/>
                  <a:gd name="T28" fmla="*/ 746 w 766"/>
                  <a:gd name="T29" fmla="*/ 297 h 658"/>
                  <a:gd name="T30" fmla="*/ 742 w 766"/>
                  <a:gd name="T31" fmla="*/ 369 h 658"/>
                  <a:gd name="T32" fmla="*/ 697 w 766"/>
                  <a:gd name="T33" fmla="*/ 425 h 658"/>
                  <a:gd name="T34" fmla="*/ 653 w 766"/>
                  <a:gd name="T35" fmla="*/ 501 h 658"/>
                  <a:gd name="T36" fmla="*/ 654 w 766"/>
                  <a:gd name="T37" fmla="*/ 545 h 658"/>
                  <a:gd name="T38" fmla="*/ 632 w 766"/>
                  <a:gd name="T39" fmla="*/ 555 h 658"/>
                  <a:gd name="T40" fmla="*/ 570 w 766"/>
                  <a:gd name="T41" fmla="*/ 573 h 658"/>
                  <a:gd name="T42" fmla="*/ 476 w 766"/>
                  <a:gd name="T43" fmla="*/ 578 h 658"/>
                  <a:gd name="T44" fmla="*/ 449 w 766"/>
                  <a:gd name="T45" fmla="*/ 595 h 658"/>
                  <a:gd name="T46" fmla="*/ 369 w 766"/>
                  <a:gd name="T47" fmla="*/ 568 h 658"/>
                  <a:gd name="T48" fmla="*/ 343 w 766"/>
                  <a:gd name="T49" fmla="*/ 580 h 658"/>
                  <a:gd name="T50" fmla="*/ 287 w 766"/>
                  <a:gd name="T51" fmla="*/ 546 h 658"/>
                  <a:gd name="T52" fmla="*/ 244 w 766"/>
                  <a:gd name="T53" fmla="*/ 544 h 658"/>
                  <a:gd name="T54" fmla="*/ 195 w 766"/>
                  <a:gd name="T55" fmla="*/ 567 h 658"/>
                  <a:gd name="T56" fmla="*/ 172 w 766"/>
                  <a:gd name="T57" fmla="*/ 624 h 658"/>
                  <a:gd name="T58" fmla="*/ 131 w 766"/>
                  <a:gd name="T59" fmla="*/ 618 h 658"/>
                  <a:gd name="T60" fmla="*/ 110 w 766"/>
                  <a:gd name="T61" fmla="*/ 627 h 658"/>
                  <a:gd name="T62" fmla="*/ 98 w 766"/>
                  <a:gd name="T63" fmla="*/ 628 h 658"/>
                  <a:gd name="T64" fmla="*/ 97 w 766"/>
                  <a:gd name="T65" fmla="*/ 602 h 658"/>
                  <a:gd name="T66" fmla="*/ 44 w 766"/>
                  <a:gd name="T67" fmla="*/ 565 h 658"/>
                  <a:gd name="T68" fmla="*/ 25 w 766"/>
                  <a:gd name="T69" fmla="*/ 545 h 658"/>
                  <a:gd name="T70" fmla="*/ 7 w 766"/>
                  <a:gd name="T71" fmla="*/ 50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6" h="658">
                    <a:moveTo>
                      <a:pt x="7" y="506"/>
                    </a:moveTo>
                    <a:cubicBezTo>
                      <a:pt x="0" y="498"/>
                      <a:pt x="8" y="484"/>
                      <a:pt x="7" y="475"/>
                    </a:cubicBezTo>
                    <a:cubicBezTo>
                      <a:pt x="15" y="478"/>
                      <a:pt x="25" y="477"/>
                      <a:pt x="34" y="477"/>
                    </a:cubicBezTo>
                    <a:cubicBezTo>
                      <a:pt x="44" y="477"/>
                      <a:pt x="47" y="472"/>
                      <a:pt x="53" y="465"/>
                    </a:cubicBezTo>
                    <a:cubicBezTo>
                      <a:pt x="60" y="457"/>
                      <a:pt x="68" y="459"/>
                      <a:pt x="78" y="458"/>
                    </a:cubicBezTo>
                    <a:cubicBezTo>
                      <a:pt x="91" y="457"/>
                      <a:pt x="104" y="456"/>
                      <a:pt x="117" y="455"/>
                    </a:cubicBezTo>
                    <a:cubicBezTo>
                      <a:pt x="124" y="455"/>
                      <a:pt x="130" y="455"/>
                      <a:pt x="136" y="456"/>
                    </a:cubicBezTo>
                    <a:cubicBezTo>
                      <a:pt x="148" y="457"/>
                      <a:pt x="137" y="452"/>
                      <a:pt x="142" y="451"/>
                    </a:cubicBezTo>
                    <a:cubicBezTo>
                      <a:pt x="151" y="449"/>
                      <a:pt x="163" y="461"/>
                      <a:pt x="167" y="450"/>
                    </a:cubicBezTo>
                    <a:cubicBezTo>
                      <a:pt x="171" y="441"/>
                      <a:pt x="181" y="440"/>
                      <a:pt x="185" y="432"/>
                    </a:cubicBezTo>
                    <a:cubicBezTo>
                      <a:pt x="189" y="423"/>
                      <a:pt x="188" y="414"/>
                      <a:pt x="193" y="406"/>
                    </a:cubicBezTo>
                    <a:cubicBezTo>
                      <a:pt x="203" y="389"/>
                      <a:pt x="201" y="370"/>
                      <a:pt x="202" y="350"/>
                    </a:cubicBezTo>
                    <a:cubicBezTo>
                      <a:pt x="203" y="322"/>
                      <a:pt x="203" y="294"/>
                      <a:pt x="202" y="266"/>
                    </a:cubicBezTo>
                    <a:cubicBezTo>
                      <a:pt x="202" y="249"/>
                      <a:pt x="204" y="244"/>
                      <a:pt x="221" y="240"/>
                    </a:cubicBezTo>
                    <a:cubicBezTo>
                      <a:pt x="237" y="237"/>
                      <a:pt x="252" y="236"/>
                      <a:pt x="268" y="232"/>
                    </a:cubicBezTo>
                    <a:cubicBezTo>
                      <a:pt x="286" y="228"/>
                      <a:pt x="298" y="210"/>
                      <a:pt x="310" y="197"/>
                    </a:cubicBezTo>
                    <a:cubicBezTo>
                      <a:pt x="329" y="179"/>
                      <a:pt x="347" y="160"/>
                      <a:pt x="367" y="144"/>
                    </a:cubicBezTo>
                    <a:cubicBezTo>
                      <a:pt x="409" y="111"/>
                      <a:pt x="455" y="82"/>
                      <a:pt x="500" y="54"/>
                    </a:cubicBezTo>
                    <a:cubicBezTo>
                      <a:pt x="521" y="40"/>
                      <a:pt x="541" y="26"/>
                      <a:pt x="562" y="12"/>
                    </a:cubicBezTo>
                    <a:cubicBezTo>
                      <a:pt x="581" y="0"/>
                      <a:pt x="608" y="13"/>
                      <a:pt x="628" y="18"/>
                    </a:cubicBezTo>
                    <a:cubicBezTo>
                      <a:pt x="647" y="23"/>
                      <a:pt x="661" y="35"/>
                      <a:pt x="674" y="49"/>
                    </a:cubicBezTo>
                    <a:cubicBezTo>
                      <a:pt x="679" y="55"/>
                      <a:pt x="681" y="55"/>
                      <a:pt x="688" y="51"/>
                    </a:cubicBezTo>
                    <a:cubicBezTo>
                      <a:pt x="697" y="44"/>
                      <a:pt x="707" y="39"/>
                      <a:pt x="717" y="33"/>
                    </a:cubicBezTo>
                    <a:cubicBezTo>
                      <a:pt x="721" y="58"/>
                      <a:pt x="725" y="82"/>
                      <a:pt x="727" y="106"/>
                    </a:cubicBezTo>
                    <a:cubicBezTo>
                      <a:pt x="728" y="116"/>
                      <a:pt x="733" y="123"/>
                      <a:pt x="739" y="131"/>
                    </a:cubicBezTo>
                    <a:cubicBezTo>
                      <a:pt x="741" y="135"/>
                      <a:pt x="744" y="140"/>
                      <a:pt x="746" y="145"/>
                    </a:cubicBezTo>
                    <a:cubicBezTo>
                      <a:pt x="748" y="150"/>
                      <a:pt x="743" y="154"/>
                      <a:pt x="747" y="158"/>
                    </a:cubicBezTo>
                    <a:cubicBezTo>
                      <a:pt x="752" y="164"/>
                      <a:pt x="761" y="170"/>
                      <a:pt x="763" y="178"/>
                    </a:cubicBezTo>
                    <a:cubicBezTo>
                      <a:pt x="766" y="188"/>
                      <a:pt x="754" y="198"/>
                      <a:pt x="754" y="208"/>
                    </a:cubicBezTo>
                    <a:cubicBezTo>
                      <a:pt x="751" y="238"/>
                      <a:pt x="746" y="267"/>
                      <a:pt x="746" y="297"/>
                    </a:cubicBezTo>
                    <a:cubicBezTo>
                      <a:pt x="746" y="310"/>
                      <a:pt x="745" y="323"/>
                      <a:pt x="744" y="336"/>
                    </a:cubicBezTo>
                    <a:cubicBezTo>
                      <a:pt x="744" y="346"/>
                      <a:pt x="745" y="359"/>
                      <a:pt x="742" y="369"/>
                    </a:cubicBezTo>
                    <a:cubicBezTo>
                      <a:pt x="739" y="377"/>
                      <a:pt x="730" y="384"/>
                      <a:pt x="725" y="391"/>
                    </a:cubicBezTo>
                    <a:cubicBezTo>
                      <a:pt x="716" y="403"/>
                      <a:pt x="706" y="413"/>
                      <a:pt x="697" y="425"/>
                    </a:cubicBezTo>
                    <a:cubicBezTo>
                      <a:pt x="682" y="443"/>
                      <a:pt x="670" y="464"/>
                      <a:pt x="661" y="486"/>
                    </a:cubicBezTo>
                    <a:cubicBezTo>
                      <a:pt x="659" y="492"/>
                      <a:pt x="657" y="497"/>
                      <a:pt x="653" y="501"/>
                    </a:cubicBezTo>
                    <a:cubicBezTo>
                      <a:pt x="652" y="503"/>
                      <a:pt x="648" y="503"/>
                      <a:pt x="647" y="505"/>
                    </a:cubicBezTo>
                    <a:cubicBezTo>
                      <a:pt x="642" y="514"/>
                      <a:pt x="652" y="537"/>
                      <a:pt x="654" y="545"/>
                    </a:cubicBezTo>
                    <a:cubicBezTo>
                      <a:pt x="649" y="545"/>
                      <a:pt x="644" y="544"/>
                      <a:pt x="640" y="547"/>
                    </a:cubicBezTo>
                    <a:cubicBezTo>
                      <a:pt x="636" y="550"/>
                      <a:pt x="636" y="553"/>
                      <a:pt x="632" y="555"/>
                    </a:cubicBezTo>
                    <a:cubicBezTo>
                      <a:pt x="621" y="559"/>
                      <a:pt x="613" y="564"/>
                      <a:pt x="605" y="572"/>
                    </a:cubicBezTo>
                    <a:cubicBezTo>
                      <a:pt x="593" y="585"/>
                      <a:pt x="585" y="580"/>
                      <a:pt x="570" y="573"/>
                    </a:cubicBezTo>
                    <a:cubicBezTo>
                      <a:pt x="553" y="566"/>
                      <a:pt x="537" y="565"/>
                      <a:pt x="518" y="565"/>
                    </a:cubicBezTo>
                    <a:cubicBezTo>
                      <a:pt x="502" y="564"/>
                      <a:pt x="488" y="567"/>
                      <a:pt x="476" y="578"/>
                    </a:cubicBezTo>
                    <a:cubicBezTo>
                      <a:pt x="472" y="582"/>
                      <a:pt x="468" y="587"/>
                      <a:pt x="465" y="591"/>
                    </a:cubicBezTo>
                    <a:cubicBezTo>
                      <a:pt x="460" y="599"/>
                      <a:pt x="456" y="594"/>
                      <a:pt x="449" y="595"/>
                    </a:cubicBezTo>
                    <a:cubicBezTo>
                      <a:pt x="430" y="596"/>
                      <a:pt x="422" y="587"/>
                      <a:pt x="407" y="581"/>
                    </a:cubicBezTo>
                    <a:cubicBezTo>
                      <a:pt x="395" y="576"/>
                      <a:pt x="382" y="560"/>
                      <a:pt x="369" y="568"/>
                    </a:cubicBezTo>
                    <a:cubicBezTo>
                      <a:pt x="363" y="570"/>
                      <a:pt x="360" y="575"/>
                      <a:pt x="354" y="578"/>
                    </a:cubicBezTo>
                    <a:cubicBezTo>
                      <a:pt x="351" y="580"/>
                      <a:pt x="344" y="577"/>
                      <a:pt x="343" y="580"/>
                    </a:cubicBezTo>
                    <a:cubicBezTo>
                      <a:pt x="336" y="596"/>
                      <a:pt x="323" y="577"/>
                      <a:pt x="320" y="570"/>
                    </a:cubicBezTo>
                    <a:cubicBezTo>
                      <a:pt x="313" y="555"/>
                      <a:pt x="303" y="549"/>
                      <a:pt x="287" y="546"/>
                    </a:cubicBezTo>
                    <a:cubicBezTo>
                      <a:pt x="279" y="545"/>
                      <a:pt x="272" y="538"/>
                      <a:pt x="263" y="537"/>
                    </a:cubicBezTo>
                    <a:cubicBezTo>
                      <a:pt x="255" y="536"/>
                      <a:pt x="252" y="544"/>
                      <a:pt x="244" y="544"/>
                    </a:cubicBezTo>
                    <a:cubicBezTo>
                      <a:pt x="228" y="544"/>
                      <a:pt x="214" y="542"/>
                      <a:pt x="203" y="555"/>
                    </a:cubicBezTo>
                    <a:cubicBezTo>
                      <a:pt x="200" y="559"/>
                      <a:pt x="196" y="561"/>
                      <a:pt x="195" y="567"/>
                    </a:cubicBezTo>
                    <a:cubicBezTo>
                      <a:pt x="195" y="576"/>
                      <a:pt x="194" y="584"/>
                      <a:pt x="189" y="592"/>
                    </a:cubicBezTo>
                    <a:cubicBezTo>
                      <a:pt x="181" y="603"/>
                      <a:pt x="172" y="610"/>
                      <a:pt x="172" y="624"/>
                    </a:cubicBezTo>
                    <a:cubicBezTo>
                      <a:pt x="172" y="627"/>
                      <a:pt x="171" y="658"/>
                      <a:pt x="169" y="657"/>
                    </a:cubicBezTo>
                    <a:cubicBezTo>
                      <a:pt x="160" y="652"/>
                      <a:pt x="140" y="617"/>
                      <a:pt x="131" y="618"/>
                    </a:cubicBezTo>
                    <a:cubicBezTo>
                      <a:pt x="128" y="619"/>
                      <a:pt x="127" y="622"/>
                      <a:pt x="124" y="623"/>
                    </a:cubicBezTo>
                    <a:cubicBezTo>
                      <a:pt x="120" y="625"/>
                      <a:pt x="113" y="624"/>
                      <a:pt x="110" y="627"/>
                    </a:cubicBezTo>
                    <a:cubicBezTo>
                      <a:pt x="109" y="629"/>
                      <a:pt x="114" y="645"/>
                      <a:pt x="111" y="644"/>
                    </a:cubicBezTo>
                    <a:cubicBezTo>
                      <a:pt x="107" y="644"/>
                      <a:pt x="100" y="631"/>
                      <a:pt x="98" y="628"/>
                    </a:cubicBezTo>
                    <a:cubicBezTo>
                      <a:pt x="94" y="620"/>
                      <a:pt x="97" y="618"/>
                      <a:pt x="104" y="616"/>
                    </a:cubicBezTo>
                    <a:cubicBezTo>
                      <a:pt x="102" y="611"/>
                      <a:pt x="102" y="605"/>
                      <a:pt x="97" y="602"/>
                    </a:cubicBezTo>
                    <a:cubicBezTo>
                      <a:pt x="90" y="596"/>
                      <a:pt x="85" y="608"/>
                      <a:pt x="77" y="607"/>
                    </a:cubicBezTo>
                    <a:cubicBezTo>
                      <a:pt x="62" y="604"/>
                      <a:pt x="38" y="580"/>
                      <a:pt x="44" y="565"/>
                    </a:cubicBezTo>
                    <a:cubicBezTo>
                      <a:pt x="49" y="568"/>
                      <a:pt x="53" y="568"/>
                      <a:pt x="57" y="566"/>
                    </a:cubicBezTo>
                    <a:cubicBezTo>
                      <a:pt x="55" y="564"/>
                      <a:pt x="26" y="543"/>
                      <a:pt x="25" y="545"/>
                    </a:cubicBezTo>
                    <a:cubicBezTo>
                      <a:pt x="27" y="541"/>
                      <a:pt x="17" y="533"/>
                      <a:pt x="15" y="528"/>
                    </a:cubicBezTo>
                    <a:cubicBezTo>
                      <a:pt x="13" y="520"/>
                      <a:pt x="15" y="512"/>
                      <a:pt x="7" y="506"/>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75"/>
              <p:cNvSpPr>
                <a:spLocks/>
              </p:cNvSpPr>
              <p:nvPr/>
            </p:nvSpPr>
            <p:spPr bwMode="auto">
              <a:xfrm>
                <a:off x="1298" y="988"/>
                <a:ext cx="743" cy="638"/>
              </a:xfrm>
              <a:custGeom>
                <a:avLst/>
                <a:gdLst>
                  <a:gd name="T0" fmla="*/ 7 w 766"/>
                  <a:gd name="T1" fmla="*/ 475 h 658"/>
                  <a:gd name="T2" fmla="*/ 53 w 766"/>
                  <a:gd name="T3" fmla="*/ 465 h 658"/>
                  <a:gd name="T4" fmla="*/ 117 w 766"/>
                  <a:gd name="T5" fmla="*/ 455 h 658"/>
                  <a:gd name="T6" fmla="*/ 142 w 766"/>
                  <a:gd name="T7" fmla="*/ 451 h 658"/>
                  <a:gd name="T8" fmla="*/ 185 w 766"/>
                  <a:gd name="T9" fmla="*/ 432 h 658"/>
                  <a:gd name="T10" fmla="*/ 202 w 766"/>
                  <a:gd name="T11" fmla="*/ 350 h 658"/>
                  <a:gd name="T12" fmla="*/ 221 w 766"/>
                  <a:gd name="T13" fmla="*/ 240 h 658"/>
                  <a:gd name="T14" fmla="*/ 310 w 766"/>
                  <a:gd name="T15" fmla="*/ 197 h 658"/>
                  <a:gd name="T16" fmla="*/ 500 w 766"/>
                  <a:gd name="T17" fmla="*/ 54 h 658"/>
                  <a:gd name="T18" fmla="*/ 628 w 766"/>
                  <a:gd name="T19" fmla="*/ 18 h 658"/>
                  <a:gd name="T20" fmla="*/ 688 w 766"/>
                  <a:gd name="T21" fmla="*/ 51 h 658"/>
                  <a:gd name="T22" fmla="*/ 727 w 766"/>
                  <a:gd name="T23" fmla="*/ 106 h 658"/>
                  <a:gd name="T24" fmla="*/ 746 w 766"/>
                  <a:gd name="T25" fmla="*/ 145 h 658"/>
                  <a:gd name="T26" fmla="*/ 763 w 766"/>
                  <a:gd name="T27" fmla="*/ 178 h 658"/>
                  <a:gd name="T28" fmla="*/ 746 w 766"/>
                  <a:gd name="T29" fmla="*/ 297 h 658"/>
                  <a:gd name="T30" fmla="*/ 742 w 766"/>
                  <a:gd name="T31" fmla="*/ 369 h 658"/>
                  <a:gd name="T32" fmla="*/ 697 w 766"/>
                  <a:gd name="T33" fmla="*/ 425 h 658"/>
                  <a:gd name="T34" fmla="*/ 653 w 766"/>
                  <a:gd name="T35" fmla="*/ 501 h 658"/>
                  <a:gd name="T36" fmla="*/ 654 w 766"/>
                  <a:gd name="T37" fmla="*/ 545 h 658"/>
                  <a:gd name="T38" fmla="*/ 632 w 766"/>
                  <a:gd name="T39" fmla="*/ 555 h 658"/>
                  <a:gd name="T40" fmla="*/ 570 w 766"/>
                  <a:gd name="T41" fmla="*/ 573 h 658"/>
                  <a:gd name="T42" fmla="*/ 476 w 766"/>
                  <a:gd name="T43" fmla="*/ 578 h 658"/>
                  <a:gd name="T44" fmla="*/ 449 w 766"/>
                  <a:gd name="T45" fmla="*/ 595 h 658"/>
                  <a:gd name="T46" fmla="*/ 369 w 766"/>
                  <a:gd name="T47" fmla="*/ 568 h 658"/>
                  <a:gd name="T48" fmla="*/ 343 w 766"/>
                  <a:gd name="T49" fmla="*/ 580 h 658"/>
                  <a:gd name="T50" fmla="*/ 287 w 766"/>
                  <a:gd name="T51" fmla="*/ 546 h 658"/>
                  <a:gd name="T52" fmla="*/ 244 w 766"/>
                  <a:gd name="T53" fmla="*/ 544 h 658"/>
                  <a:gd name="T54" fmla="*/ 195 w 766"/>
                  <a:gd name="T55" fmla="*/ 567 h 658"/>
                  <a:gd name="T56" fmla="*/ 172 w 766"/>
                  <a:gd name="T57" fmla="*/ 624 h 658"/>
                  <a:gd name="T58" fmla="*/ 131 w 766"/>
                  <a:gd name="T59" fmla="*/ 618 h 658"/>
                  <a:gd name="T60" fmla="*/ 110 w 766"/>
                  <a:gd name="T61" fmla="*/ 627 h 658"/>
                  <a:gd name="T62" fmla="*/ 98 w 766"/>
                  <a:gd name="T63" fmla="*/ 628 h 658"/>
                  <a:gd name="T64" fmla="*/ 97 w 766"/>
                  <a:gd name="T65" fmla="*/ 602 h 658"/>
                  <a:gd name="T66" fmla="*/ 44 w 766"/>
                  <a:gd name="T67" fmla="*/ 565 h 658"/>
                  <a:gd name="T68" fmla="*/ 25 w 766"/>
                  <a:gd name="T69" fmla="*/ 545 h 658"/>
                  <a:gd name="T70" fmla="*/ 7 w 766"/>
                  <a:gd name="T71" fmla="*/ 50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6" h="658">
                    <a:moveTo>
                      <a:pt x="7" y="506"/>
                    </a:moveTo>
                    <a:cubicBezTo>
                      <a:pt x="0" y="498"/>
                      <a:pt x="8" y="484"/>
                      <a:pt x="7" y="475"/>
                    </a:cubicBezTo>
                    <a:cubicBezTo>
                      <a:pt x="15" y="478"/>
                      <a:pt x="25" y="477"/>
                      <a:pt x="34" y="477"/>
                    </a:cubicBezTo>
                    <a:cubicBezTo>
                      <a:pt x="44" y="477"/>
                      <a:pt x="47" y="472"/>
                      <a:pt x="53" y="465"/>
                    </a:cubicBezTo>
                    <a:cubicBezTo>
                      <a:pt x="60" y="457"/>
                      <a:pt x="68" y="459"/>
                      <a:pt x="78" y="458"/>
                    </a:cubicBezTo>
                    <a:cubicBezTo>
                      <a:pt x="91" y="457"/>
                      <a:pt x="104" y="456"/>
                      <a:pt x="117" y="455"/>
                    </a:cubicBezTo>
                    <a:cubicBezTo>
                      <a:pt x="124" y="455"/>
                      <a:pt x="130" y="455"/>
                      <a:pt x="136" y="456"/>
                    </a:cubicBezTo>
                    <a:cubicBezTo>
                      <a:pt x="148" y="457"/>
                      <a:pt x="137" y="452"/>
                      <a:pt x="142" y="451"/>
                    </a:cubicBezTo>
                    <a:cubicBezTo>
                      <a:pt x="151" y="449"/>
                      <a:pt x="163" y="461"/>
                      <a:pt x="167" y="450"/>
                    </a:cubicBezTo>
                    <a:cubicBezTo>
                      <a:pt x="171" y="441"/>
                      <a:pt x="181" y="440"/>
                      <a:pt x="185" y="432"/>
                    </a:cubicBezTo>
                    <a:cubicBezTo>
                      <a:pt x="189" y="423"/>
                      <a:pt x="188" y="414"/>
                      <a:pt x="193" y="406"/>
                    </a:cubicBezTo>
                    <a:cubicBezTo>
                      <a:pt x="203" y="389"/>
                      <a:pt x="201" y="370"/>
                      <a:pt x="202" y="350"/>
                    </a:cubicBezTo>
                    <a:cubicBezTo>
                      <a:pt x="203" y="322"/>
                      <a:pt x="203" y="294"/>
                      <a:pt x="202" y="266"/>
                    </a:cubicBezTo>
                    <a:cubicBezTo>
                      <a:pt x="202" y="249"/>
                      <a:pt x="204" y="244"/>
                      <a:pt x="221" y="240"/>
                    </a:cubicBezTo>
                    <a:cubicBezTo>
                      <a:pt x="237" y="237"/>
                      <a:pt x="252" y="236"/>
                      <a:pt x="268" y="232"/>
                    </a:cubicBezTo>
                    <a:cubicBezTo>
                      <a:pt x="286" y="228"/>
                      <a:pt x="298" y="210"/>
                      <a:pt x="310" y="197"/>
                    </a:cubicBezTo>
                    <a:cubicBezTo>
                      <a:pt x="329" y="179"/>
                      <a:pt x="347" y="160"/>
                      <a:pt x="367" y="144"/>
                    </a:cubicBezTo>
                    <a:cubicBezTo>
                      <a:pt x="409" y="111"/>
                      <a:pt x="455" y="82"/>
                      <a:pt x="500" y="54"/>
                    </a:cubicBezTo>
                    <a:cubicBezTo>
                      <a:pt x="521" y="40"/>
                      <a:pt x="541" y="26"/>
                      <a:pt x="562" y="12"/>
                    </a:cubicBezTo>
                    <a:cubicBezTo>
                      <a:pt x="581" y="0"/>
                      <a:pt x="608" y="13"/>
                      <a:pt x="628" y="18"/>
                    </a:cubicBezTo>
                    <a:cubicBezTo>
                      <a:pt x="647" y="23"/>
                      <a:pt x="661" y="35"/>
                      <a:pt x="674" y="49"/>
                    </a:cubicBezTo>
                    <a:cubicBezTo>
                      <a:pt x="679" y="55"/>
                      <a:pt x="681" y="55"/>
                      <a:pt x="688" y="51"/>
                    </a:cubicBezTo>
                    <a:cubicBezTo>
                      <a:pt x="697" y="44"/>
                      <a:pt x="707" y="39"/>
                      <a:pt x="717" y="33"/>
                    </a:cubicBezTo>
                    <a:cubicBezTo>
                      <a:pt x="721" y="58"/>
                      <a:pt x="725" y="82"/>
                      <a:pt x="727" y="106"/>
                    </a:cubicBezTo>
                    <a:cubicBezTo>
                      <a:pt x="728" y="116"/>
                      <a:pt x="733" y="123"/>
                      <a:pt x="739" y="131"/>
                    </a:cubicBezTo>
                    <a:cubicBezTo>
                      <a:pt x="741" y="135"/>
                      <a:pt x="744" y="140"/>
                      <a:pt x="746" y="145"/>
                    </a:cubicBezTo>
                    <a:cubicBezTo>
                      <a:pt x="748" y="150"/>
                      <a:pt x="743" y="154"/>
                      <a:pt x="747" y="158"/>
                    </a:cubicBezTo>
                    <a:cubicBezTo>
                      <a:pt x="752" y="164"/>
                      <a:pt x="761" y="170"/>
                      <a:pt x="763" y="178"/>
                    </a:cubicBezTo>
                    <a:cubicBezTo>
                      <a:pt x="766" y="188"/>
                      <a:pt x="754" y="198"/>
                      <a:pt x="754" y="208"/>
                    </a:cubicBezTo>
                    <a:cubicBezTo>
                      <a:pt x="751" y="238"/>
                      <a:pt x="746" y="267"/>
                      <a:pt x="746" y="297"/>
                    </a:cubicBezTo>
                    <a:cubicBezTo>
                      <a:pt x="746" y="310"/>
                      <a:pt x="745" y="323"/>
                      <a:pt x="744" y="336"/>
                    </a:cubicBezTo>
                    <a:cubicBezTo>
                      <a:pt x="744" y="346"/>
                      <a:pt x="745" y="359"/>
                      <a:pt x="742" y="369"/>
                    </a:cubicBezTo>
                    <a:cubicBezTo>
                      <a:pt x="739" y="377"/>
                      <a:pt x="730" y="384"/>
                      <a:pt x="725" y="391"/>
                    </a:cubicBezTo>
                    <a:cubicBezTo>
                      <a:pt x="716" y="403"/>
                      <a:pt x="706" y="413"/>
                      <a:pt x="697" y="425"/>
                    </a:cubicBezTo>
                    <a:cubicBezTo>
                      <a:pt x="682" y="443"/>
                      <a:pt x="670" y="464"/>
                      <a:pt x="661" y="486"/>
                    </a:cubicBezTo>
                    <a:cubicBezTo>
                      <a:pt x="659" y="492"/>
                      <a:pt x="657" y="497"/>
                      <a:pt x="653" y="501"/>
                    </a:cubicBezTo>
                    <a:cubicBezTo>
                      <a:pt x="652" y="503"/>
                      <a:pt x="648" y="503"/>
                      <a:pt x="647" y="505"/>
                    </a:cubicBezTo>
                    <a:cubicBezTo>
                      <a:pt x="642" y="514"/>
                      <a:pt x="652" y="537"/>
                      <a:pt x="654" y="545"/>
                    </a:cubicBezTo>
                    <a:cubicBezTo>
                      <a:pt x="649" y="545"/>
                      <a:pt x="644" y="544"/>
                      <a:pt x="640" y="547"/>
                    </a:cubicBezTo>
                    <a:cubicBezTo>
                      <a:pt x="636" y="550"/>
                      <a:pt x="636" y="553"/>
                      <a:pt x="632" y="555"/>
                    </a:cubicBezTo>
                    <a:cubicBezTo>
                      <a:pt x="621" y="559"/>
                      <a:pt x="613" y="564"/>
                      <a:pt x="605" y="572"/>
                    </a:cubicBezTo>
                    <a:cubicBezTo>
                      <a:pt x="593" y="585"/>
                      <a:pt x="585" y="580"/>
                      <a:pt x="570" y="573"/>
                    </a:cubicBezTo>
                    <a:cubicBezTo>
                      <a:pt x="553" y="566"/>
                      <a:pt x="537" y="565"/>
                      <a:pt x="518" y="565"/>
                    </a:cubicBezTo>
                    <a:cubicBezTo>
                      <a:pt x="502" y="564"/>
                      <a:pt x="488" y="567"/>
                      <a:pt x="476" y="578"/>
                    </a:cubicBezTo>
                    <a:cubicBezTo>
                      <a:pt x="472" y="582"/>
                      <a:pt x="468" y="587"/>
                      <a:pt x="465" y="591"/>
                    </a:cubicBezTo>
                    <a:cubicBezTo>
                      <a:pt x="460" y="599"/>
                      <a:pt x="456" y="594"/>
                      <a:pt x="449" y="595"/>
                    </a:cubicBezTo>
                    <a:cubicBezTo>
                      <a:pt x="430" y="596"/>
                      <a:pt x="422" y="587"/>
                      <a:pt x="407" y="581"/>
                    </a:cubicBezTo>
                    <a:cubicBezTo>
                      <a:pt x="395" y="576"/>
                      <a:pt x="382" y="560"/>
                      <a:pt x="369" y="568"/>
                    </a:cubicBezTo>
                    <a:cubicBezTo>
                      <a:pt x="363" y="570"/>
                      <a:pt x="360" y="575"/>
                      <a:pt x="354" y="578"/>
                    </a:cubicBezTo>
                    <a:cubicBezTo>
                      <a:pt x="351" y="580"/>
                      <a:pt x="344" y="577"/>
                      <a:pt x="343" y="580"/>
                    </a:cubicBezTo>
                    <a:cubicBezTo>
                      <a:pt x="336" y="596"/>
                      <a:pt x="323" y="577"/>
                      <a:pt x="320" y="570"/>
                    </a:cubicBezTo>
                    <a:cubicBezTo>
                      <a:pt x="313" y="555"/>
                      <a:pt x="303" y="549"/>
                      <a:pt x="287" y="546"/>
                    </a:cubicBezTo>
                    <a:cubicBezTo>
                      <a:pt x="279" y="545"/>
                      <a:pt x="272" y="538"/>
                      <a:pt x="263" y="537"/>
                    </a:cubicBezTo>
                    <a:cubicBezTo>
                      <a:pt x="255" y="536"/>
                      <a:pt x="252" y="544"/>
                      <a:pt x="244" y="544"/>
                    </a:cubicBezTo>
                    <a:cubicBezTo>
                      <a:pt x="228" y="544"/>
                      <a:pt x="214" y="542"/>
                      <a:pt x="203" y="555"/>
                    </a:cubicBezTo>
                    <a:cubicBezTo>
                      <a:pt x="200" y="559"/>
                      <a:pt x="196" y="561"/>
                      <a:pt x="195" y="567"/>
                    </a:cubicBezTo>
                    <a:cubicBezTo>
                      <a:pt x="195" y="576"/>
                      <a:pt x="194" y="584"/>
                      <a:pt x="189" y="592"/>
                    </a:cubicBezTo>
                    <a:cubicBezTo>
                      <a:pt x="181" y="603"/>
                      <a:pt x="172" y="610"/>
                      <a:pt x="172" y="624"/>
                    </a:cubicBezTo>
                    <a:cubicBezTo>
                      <a:pt x="172" y="627"/>
                      <a:pt x="171" y="658"/>
                      <a:pt x="169" y="657"/>
                    </a:cubicBezTo>
                    <a:cubicBezTo>
                      <a:pt x="160" y="652"/>
                      <a:pt x="140" y="617"/>
                      <a:pt x="131" y="618"/>
                    </a:cubicBezTo>
                    <a:cubicBezTo>
                      <a:pt x="128" y="619"/>
                      <a:pt x="127" y="622"/>
                      <a:pt x="124" y="623"/>
                    </a:cubicBezTo>
                    <a:cubicBezTo>
                      <a:pt x="120" y="625"/>
                      <a:pt x="113" y="624"/>
                      <a:pt x="110" y="627"/>
                    </a:cubicBezTo>
                    <a:cubicBezTo>
                      <a:pt x="109" y="629"/>
                      <a:pt x="114" y="645"/>
                      <a:pt x="111" y="644"/>
                    </a:cubicBezTo>
                    <a:cubicBezTo>
                      <a:pt x="107" y="644"/>
                      <a:pt x="100" y="631"/>
                      <a:pt x="98" y="628"/>
                    </a:cubicBezTo>
                    <a:cubicBezTo>
                      <a:pt x="94" y="620"/>
                      <a:pt x="97" y="618"/>
                      <a:pt x="104" y="616"/>
                    </a:cubicBezTo>
                    <a:cubicBezTo>
                      <a:pt x="102" y="611"/>
                      <a:pt x="102" y="605"/>
                      <a:pt x="97" y="602"/>
                    </a:cubicBezTo>
                    <a:cubicBezTo>
                      <a:pt x="90" y="596"/>
                      <a:pt x="85" y="608"/>
                      <a:pt x="77" y="607"/>
                    </a:cubicBezTo>
                    <a:cubicBezTo>
                      <a:pt x="62" y="604"/>
                      <a:pt x="38" y="580"/>
                      <a:pt x="44" y="565"/>
                    </a:cubicBezTo>
                    <a:cubicBezTo>
                      <a:pt x="49" y="568"/>
                      <a:pt x="53" y="568"/>
                      <a:pt x="57" y="566"/>
                    </a:cubicBezTo>
                    <a:cubicBezTo>
                      <a:pt x="55" y="564"/>
                      <a:pt x="26" y="543"/>
                      <a:pt x="25" y="545"/>
                    </a:cubicBezTo>
                    <a:cubicBezTo>
                      <a:pt x="27" y="541"/>
                      <a:pt x="17" y="533"/>
                      <a:pt x="15" y="528"/>
                    </a:cubicBezTo>
                    <a:cubicBezTo>
                      <a:pt x="13" y="520"/>
                      <a:pt x="15" y="512"/>
                      <a:pt x="7" y="506"/>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3" name="Freeform 76"/>
              <p:cNvSpPr>
                <a:spLocks/>
              </p:cNvSpPr>
              <p:nvPr/>
            </p:nvSpPr>
            <p:spPr bwMode="auto">
              <a:xfrm>
                <a:off x="2322" y="2690"/>
                <a:ext cx="554" cy="536"/>
              </a:xfrm>
              <a:custGeom>
                <a:avLst/>
                <a:gdLst>
                  <a:gd name="T0" fmla="*/ 2 w 572"/>
                  <a:gd name="T1" fmla="*/ 282 h 553"/>
                  <a:gd name="T2" fmla="*/ 30 w 572"/>
                  <a:gd name="T3" fmla="*/ 264 h 553"/>
                  <a:gd name="T4" fmla="*/ 100 w 572"/>
                  <a:gd name="T5" fmla="*/ 237 h 553"/>
                  <a:gd name="T6" fmla="*/ 101 w 572"/>
                  <a:gd name="T7" fmla="*/ 146 h 553"/>
                  <a:gd name="T8" fmla="*/ 116 w 572"/>
                  <a:gd name="T9" fmla="*/ 175 h 553"/>
                  <a:gd name="T10" fmla="*/ 166 w 572"/>
                  <a:gd name="T11" fmla="*/ 166 h 553"/>
                  <a:gd name="T12" fmla="*/ 188 w 572"/>
                  <a:gd name="T13" fmla="*/ 197 h 553"/>
                  <a:gd name="T14" fmla="*/ 246 w 572"/>
                  <a:gd name="T15" fmla="*/ 195 h 553"/>
                  <a:gd name="T16" fmla="*/ 274 w 572"/>
                  <a:gd name="T17" fmla="*/ 221 h 553"/>
                  <a:gd name="T18" fmla="*/ 310 w 572"/>
                  <a:gd name="T19" fmla="*/ 234 h 553"/>
                  <a:gd name="T20" fmla="*/ 340 w 572"/>
                  <a:gd name="T21" fmla="*/ 283 h 553"/>
                  <a:gd name="T22" fmla="*/ 375 w 572"/>
                  <a:gd name="T23" fmla="*/ 288 h 553"/>
                  <a:gd name="T24" fmla="*/ 382 w 572"/>
                  <a:gd name="T25" fmla="*/ 217 h 553"/>
                  <a:gd name="T26" fmla="*/ 365 w 572"/>
                  <a:gd name="T27" fmla="*/ 230 h 553"/>
                  <a:gd name="T28" fmla="*/ 315 w 572"/>
                  <a:gd name="T29" fmla="*/ 168 h 553"/>
                  <a:gd name="T30" fmla="*/ 325 w 572"/>
                  <a:gd name="T31" fmla="*/ 107 h 553"/>
                  <a:gd name="T32" fmla="*/ 341 w 572"/>
                  <a:gd name="T33" fmla="*/ 15 h 553"/>
                  <a:gd name="T34" fmla="*/ 416 w 572"/>
                  <a:gd name="T35" fmla="*/ 13 h 553"/>
                  <a:gd name="T36" fmla="*/ 436 w 572"/>
                  <a:gd name="T37" fmla="*/ 23 h 553"/>
                  <a:gd name="T38" fmla="*/ 473 w 572"/>
                  <a:gd name="T39" fmla="*/ 36 h 553"/>
                  <a:gd name="T40" fmla="*/ 492 w 572"/>
                  <a:gd name="T41" fmla="*/ 45 h 553"/>
                  <a:gd name="T42" fmla="*/ 525 w 572"/>
                  <a:gd name="T43" fmla="*/ 59 h 553"/>
                  <a:gd name="T44" fmla="*/ 538 w 572"/>
                  <a:gd name="T45" fmla="*/ 72 h 553"/>
                  <a:gd name="T46" fmla="*/ 555 w 572"/>
                  <a:gd name="T47" fmla="*/ 98 h 553"/>
                  <a:gd name="T48" fmla="*/ 570 w 572"/>
                  <a:gd name="T49" fmla="*/ 126 h 553"/>
                  <a:gd name="T50" fmla="*/ 554 w 572"/>
                  <a:gd name="T51" fmla="*/ 158 h 553"/>
                  <a:gd name="T52" fmla="*/ 562 w 572"/>
                  <a:gd name="T53" fmla="*/ 229 h 553"/>
                  <a:gd name="T54" fmla="*/ 534 w 572"/>
                  <a:gd name="T55" fmla="*/ 273 h 553"/>
                  <a:gd name="T56" fmla="*/ 529 w 572"/>
                  <a:gd name="T57" fmla="*/ 315 h 553"/>
                  <a:gd name="T58" fmla="*/ 399 w 572"/>
                  <a:gd name="T59" fmla="*/ 373 h 553"/>
                  <a:gd name="T60" fmla="*/ 385 w 572"/>
                  <a:gd name="T61" fmla="*/ 410 h 553"/>
                  <a:gd name="T62" fmla="*/ 331 w 572"/>
                  <a:gd name="T63" fmla="*/ 438 h 553"/>
                  <a:gd name="T64" fmla="*/ 308 w 572"/>
                  <a:gd name="T65" fmla="*/ 466 h 553"/>
                  <a:gd name="T66" fmla="*/ 221 w 572"/>
                  <a:gd name="T67" fmla="*/ 541 h 553"/>
                  <a:gd name="T68" fmla="*/ 187 w 572"/>
                  <a:gd name="T69" fmla="*/ 539 h 553"/>
                  <a:gd name="T70" fmla="*/ 154 w 572"/>
                  <a:gd name="T71" fmla="*/ 527 h 553"/>
                  <a:gd name="T72" fmla="*/ 112 w 572"/>
                  <a:gd name="T73" fmla="*/ 511 h 553"/>
                  <a:gd name="T74" fmla="*/ 69 w 572"/>
                  <a:gd name="T75" fmla="*/ 518 h 553"/>
                  <a:gd name="T76" fmla="*/ 11 w 572"/>
                  <a:gd name="T77" fmla="*/ 46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2" h="553">
                    <a:moveTo>
                      <a:pt x="1" y="439"/>
                    </a:moveTo>
                    <a:cubicBezTo>
                      <a:pt x="1" y="387"/>
                      <a:pt x="1" y="334"/>
                      <a:pt x="2" y="282"/>
                    </a:cubicBezTo>
                    <a:cubicBezTo>
                      <a:pt x="2" y="276"/>
                      <a:pt x="0" y="265"/>
                      <a:pt x="8" y="263"/>
                    </a:cubicBezTo>
                    <a:cubicBezTo>
                      <a:pt x="14" y="262"/>
                      <a:pt x="23" y="264"/>
                      <a:pt x="30" y="264"/>
                    </a:cubicBezTo>
                    <a:cubicBezTo>
                      <a:pt x="53" y="264"/>
                      <a:pt x="78" y="268"/>
                      <a:pt x="100" y="261"/>
                    </a:cubicBezTo>
                    <a:cubicBezTo>
                      <a:pt x="93" y="253"/>
                      <a:pt x="97" y="246"/>
                      <a:pt x="100" y="237"/>
                    </a:cubicBezTo>
                    <a:cubicBezTo>
                      <a:pt x="104" y="226"/>
                      <a:pt x="99" y="218"/>
                      <a:pt x="99" y="208"/>
                    </a:cubicBezTo>
                    <a:cubicBezTo>
                      <a:pt x="100" y="188"/>
                      <a:pt x="109" y="166"/>
                      <a:pt x="101" y="146"/>
                    </a:cubicBezTo>
                    <a:cubicBezTo>
                      <a:pt x="108" y="146"/>
                      <a:pt x="107" y="154"/>
                      <a:pt x="115" y="156"/>
                    </a:cubicBezTo>
                    <a:cubicBezTo>
                      <a:pt x="123" y="158"/>
                      <a:pt x="119" y="170"/>
                      <a:pt x="116" y="175"/>
                    </a:cubicBezTo>
                    <a:cubicBezTo>
                      <a:pt x="126" y="177"/>
                      <a:pt x="125" y="177"/>
                      <a:pt x="135" y="173"/>
                    </a:cubicBezTo>
                    <a:cubicBezTo>
                      <a:pt x="145" y="169"/>
                      <a:pt x="156" y="166"/>
                      <a:pt x="166" y="166"/>
                    </a:cubicBezTo>
                    <a:cubicBezTo>
                      <a:pt x="162" y="173"/>
                      <a:pt x="164" y="186"/>
                      <a:pt x="170" y="192"/>
                    </a:cubicBezTo>
                    <a:cubicBezTo>
                      <a:pt x="175" y="197"/>
                      <a:pt x="182" y="194"/>
                      <a:pt x="188" y="197"/>
                    </a:cubicBezTo>
                    <a:cubicBezTo>
                      <a:pt x="196" y="200"/>
                      <a:pt x="202" y="204"/>
                      <a:pt x="212" y="204"/>
                    </a:cubicBezTo>
                    <a:cubicBezTo>
                      <a:pt x="227" y="204"/>
                      <a:pt x="241" y="214"/>
                      <a:pt x="246" y="195"/>
                    </a:cubicBezTo>
                    <a:cubicBezTo>
                      <a:pt x="252" y="174"/>
                      <a:pt x="258" y="197"/>
                      <a:pt x="266" y="204"/>
                    </a:cubicBezTo>
                    <a:cubicBezTo>
                      <a:pt x="271" y="208"/>
                      <a:pt x="270" y="215"/>
                      <a:pt x="274" y="221"/>
                    </a:cubicBezTo>
                    <a:cubicBezTo>
                      <a:pt x="279" y="229"/>
                      <a:pt x="286" y="221"/>
                      <a:pt x="291" y="224"/>
                    </a:cubicBezTo>
                    <a:cubicBezTo>
                      <a:pt x="299" y="229"/>
                      <a:pt x="301" y="234"/>
                      <a:pt x="310" y="234"/>
                    </a:cubicBezTo>
                    <a:cubicBezTo>
                      <a:pt x="319" y="234"/>
                      <a:pt x="317" y="250"/>
                      <a:pt x="324" y="256"/>
                    </a:cubicBezTo>
                    <a:cubicBezTo>
                      <a:pt x="333" y="264"/>
                      <a:pt x="335" y="272"/>
                      <a:pt x="340" y="283"/>
                    </a:cubicBezTo>
                    <a:cubicBezTo>
                      <a:pt x="347" y="297"/>
                      <a:pt x="367" y="270"/>
                      <a:pt x="375" y="279"/>
                    </a:cubicBezTo>
                    <a:cubicBezTo>
                      <a:pt x="371" y="282"/>
                      <a:pt x="371" y="286"/>
                      <a:pt x="375" y="288"/>
                    </a:cubicBezTo>
                    <a:cubicBezTo>
                      <a:pt x="383" y="291"/>
                      <a:pt x="380" y="276"/>
                      <a:pt x="380" y="272"/>
                    </a:cubicBezTo>
                    <a:cubicBezTo>
                      <a:pt x="381" y="254"/>
                      <a:pt x="382" y="235"/>
                      <a:pt x="382" y="217"/>
                    </a:cubicBezTo>
                    <a:cubicBezTo>
                      <a:pt x="378" y="218"/>
                      <a:pt x="375" y="219"/>
                      <a:pt x="371" y="220"/>
                    </a:cubicBezTo>
                    <a:cubicBezTo>
                      <a:pt x="365" y="221"/>
                      <a:pt x="367" y="226"/>
                      <a:pt x="365" y="230"/>
                    </a:cubicBezTo>
                    <a:cubicBezTo>
                      <a:pt x="360" y="237"/>
                      <a:pt x="341" y="222"/>
                      <a:pt x="336" y="217"/>
                    </a:cubicBezTo>
                    <a:cubicBezTo>
                      <a:pt x="323" y="203"/>
                      <a:pt x="308" y="191"/>
                      <a:pt x="315" y="168"/>
                    </a:cubicBezTo>
                    <a:cubicBezTo>
                      <a:pt x="320" y="156"/>
                      <a:pt x="323" y="145"/>
                      <a:pt x="327" y="135"/>
                    </a:cubicBezTo>
                    <a:cubicBezTo>
                      <a:pt x="329" y="127"/>
                      <a:pt x="324" y="115"/>
                      <a:pt x="325" y="107"/>
                    </a:cubicBezTo>
                    <a:cubicBezTo>
                      <a:pt x="326" y="93"/>
                      <a:pt x="333" y="65"/>
                      <a:pt x="315" y="59"/>
                    </a:cubicBezTo>
                    <a:cubicBezTo>
                      <a:pt x="321" y="44"/>
                      <a:pt x="353" y="35"/>
                      <a:pt x="341" y="15"/>
                    </a:cubicBezTo>
                    <a:cubicBezTo>
                      <a:pt x="368" y="9"/>
                      <a:pt x="391" y="7"/>
                      <a:pt x="422" y="0"/>
                    </a:cubicBezTo>
                    <a:cubicBezTo>
                      <a:pt x="422" y="5"/>
                      <a:pt x="416" y="12"/>
                      <a:pt x="416" y="13"/>
                    </a:cubicBezTo>
                    <a:cubicBezTo>
                      <a:pt x="416" y="16"/>
                      <a:pt x="425" y="12"/>
                      <a:pt x="421" y="19"/>
                    </a:cubicBezTo>
                    <a:cubicBezTo>
                      <a:pt x="421" y="21"/>
                      <a:pt x="425" y="12"/>
                      <a:pt x="436" y="23"/>
                    </a:cubicBezTo>
                    <a:cubicBezTo>
                      <a:pt x="448" y="35"/>
                      <a:pt x="452" y="27"/>
                      <a:pt x="451" y="21"/>
                    </a:cubicBezTo>
                    <a:cubicBezTo>
                      <a:pt x="464" y="22"/>
                      <a:pt x="467" y="26"/>
                      <a:pt x="473" y="36"/>
                    </a:cubicBezTo>
                    <a:cubicBezTo>
                      <a:pt x="475" y="40"/>
                      <a:pt x="478" y="38"/>
                      <a:pt x="481" y="37"/>
                    </a:cubicBezTo>
                    <a:cubicBezTo>
                      <a:pt x="486" y="35"/>
                      <a:pt x="488" y="43"/>
                      <a:pt x="492" y="45"/>
                    </a:cubicBezTo>
                    <a:cubicBezTo>
                      <a:pt x="499" y="48"/>
                      <a:pt x="513" y="47"/>
                      <a:pt x="516" y="56"/>
                    </a:cubicBezTo>
                    <a:cubicBezTo>
                      <a:pt x="517" y="59"/>
                      <a:pt x="522" y="58"/>
                      <a:pt x="525" y="59"/>
                    </a:cubicBezTo>
                    <a:cubicBezTo>
                      <a:pt x="530" y="60"/>
                      <a:pt x="535" y="62"/>
                      <a:pt x="537" y="64"/>
                    </a:cubicBezTo>
                    <a:cubicBezTo>
                      <a:pt x="539" y="66"/>
                      <a:pt x="539" y="69"/>
                      <a:pt x="538" y="72"/>
                    </a:cubicBezTo>
                    <a:cubicBezTo>
                      <a:pt x="535" y="80"/>
                      <a:pt x="553" y="77"/>
                      <a:pt x="556" y="88"/>
                    </a:cubicBezTo>
                    <a:cubicBezTo>
                      <a:pt x="557" y="92"/>
                      <a:pt x="554" y="95"/>
                      <a:pt x="555" y="98"/>
                    </a:cubicBezTo>
                    <a:cubicBezTo>
                      <a:pt x="556" y="104"/>
                      <a:pt x="560" y="106"/>
                      <a:pt x="564" y="109"/>
                    </a:cubicBezTo>
                    <a:cubicBezTo>
                      <a:pt x="567" y="112"/>
                      <a:pt x="568" y="122"/>
                      <a:pt x="570" y="126"/>
                    </a:cubicBezTo>
                    <a:cubicBezTo>
                      <a:pt x="572" y="134"/>
                      <a:pt x="563" y="141"/>
                      <a:pt x="556" y="143"/>
                    </a:cubicBezTo>
                    <a:cubicBezTo>
                      <a:pt x="548" y="146"/>
                      <a:pt x="552" y="152"/>
                      <a:pt x="554" y="158"/>
                    </a:cubicBezTo>
                    <a:cubicBezTo>
                      <a:pt x="557" y="168"/>
                      <a:pt x="552" y="173"/>
                      <a:pt x="551" y="182"/>
                    </a:cubicBezTo>
                    <a:cubicBezTo>
                      <a:pt x="551" y="196"/>
                      <a:pt x="545" y="224"/>
                      <a:pt x="562" y="229"/>
                    </a:cubicBezTo>
                    <a:cubicBezTo>
                      <a:pt x="555" y="237"/>
                      <a:pt x="534" y="240"/>
                      <a:pt x="534" y="252"/>
                    </a:cubicBezTo>
                    <a:cubicBezTo>
                      <a:pt x="534" y="261"/>
                      <a:pt x="536" y="263"/>
                      <a:pt x="534" y="273"/>
                    </a:cubicBezTo>
                    <a:cubicBezTo>
                      <a:pt x="532" y="286"/>
                      <a:pt x="524" y="294"/>
                      <a:pt x="520" y="303"/>
                    </a:cubicBezTo>
                    <a:cubicBezTo>
                      <a:pt x="519" y="308"/>
                      <a:pt x="525" y="312"/>
                      <a:pt x="529" y="315"/>
                    </a:cubicBezTo>
                    <a:cubicBezTo>
                      <a:pt x="535" y="319"/>
                      <a:pt x="537" y="316"/>
                      <a:pt x="540" y="320"/>
                    </a:cubicBezTo>
                    <a:cubicBezTo>
                      <a:pt x="494" y="342"/>
                      <a:pt x="446" y="355"/>
                      <a:pt x="399" y="373"/>
                    </a:cubicBezTo>
                    <a:cubicBezTo>
                      <a:pt x="393" y="378"/>
                      <a:pt x="409" y="399"/>
                      <a:pt x="406" y="409"/>
                    </a:cubicBezTo>
                    <a:cubicBezTo>
                      <a:pt x="402" y="410"/>
                      <a:pt x="390" y="412"/>
                      <a:pt x="385" y="410"/>
                    </a:cubicBezTo>
                    <a:cubicBezTo>
                      <a:pt x="377" y="406"/>
                      <a:pt x="367" y="412"/>
                      <a:pt x="359" y="414"/>
                    </a:cubicBezTo>
                    <a:cubicBezTo>
                      <a:pt x="348" y="418"/>
                      <a:pt x="333" y="425"/>
                      <a:pt x="331" y="438"/>
                    </a:cubicBezTo>
                    <a:cubicBezTo>
                      <a:pt x="330" y="444"/>
                      <a:pt x="331" y="450"/>
                      <a:pt x="329" y="455"/>
                    </a:cubicBezTo>
                    <a:cubicBezTo>
                      <a:pt x="325" y="462"/>
                      <a:pt x="315" y="463"/>
                      <a:pt x="308" y="466"/>
                    </a:cubicBezTo>
                    <a:cubicBezTo>
                      <a:pt x="296" y="471"/>
                      <a:pt x="280" y="481"/>
                      <a:pt x="274" y="492"/>
                    </a:cubicBezTo>
                    <a:cubicBezTo>
                      <a:pt x="267" y="503"/>
                      <a:pt x="240" y="553"/>
                      <a:pt x="221" y="541"/>
                    </a:cubicBezTo>
                    <a:cubicBezTo>
                      <a:pt x="216" y="539"/>
                      <a:pt x="212" y="536"/>
                      <a:pt x="207" y="535"/>
                    </a:cubicBezTo>
                    <a:cubicBezTo>
                      <a:pt x="200" y="533"/>
                      <a:pt x="193" y="542"/>
                      <a:pt x="187" y="539"/>
                    </a:cubicBezTo>
                    <a:cubicBezTo>
                      <a:pt x="183" y="536"/>
                      <a:pt x="181" y="528"/>
                      <a:pt x="176" y="530"/>
                    </a:cubicBezTo>
                    <a:cubicBezTo>
                      <a:pt x="175" y="530"/>
                      <a:pt x="161" y="534"/>
                      <a:pt x="154" y="527"/>
                    </a:cubicBezTo>
                    <a:cubicBezTo>
                      <a:pt x="146" y="519"/>
                      <a:pt x="142" y="514"/>
                      <a:pt x="136" y="513"/>
                    </a:cubicBezTo>
                    <a:cubicBezTo>
                      <a:pt x="129" y="511"/>
                      <a:pt x="125" y="518"/>
                      <a:pt x="112" y="511"/>
                    </a:cubicBezTo>
                    <a:cubicBezTo>
                      <a:pt x="103" y="509"/>
                      <a:pt x="96" y="515"/>
                      <a:pt x="86" y="515"/>
                    </a:cubicBezTo>
                    <a:cubicBezTo>
                      <a:pt x="82" y="516"/>
                      <a:pt x="72" y="520"/>
                      <a:pt x="69" y="518"/>
                    </a:cubicBezTo>
                    <a:cubicBezTo>
                      <a:pt x="52" y="512"/>
                      <a:pt x="41" y="493"/>
                      <a:pt x="30" y="480"/>
                    </a:cubicBezTo>
                    <a:cubicBezTo>
                      <a:pt x="23" y="473"/>
                      <a:pt x="18" y="467"/>
                      <a:pt x="11" y="460"/>
                    </a:cubicBezTo>
                    <a:cubicBezTo>
                      <a:pt x="5" y="454"/>
                      <a:pt x="3" y="448"/>
                      <a:pt x="1" y="439"/>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77"/>
              <p:cNvSpPr>
                <a:spLocks/>
              </p:cNvSpPr>
              <p:nvPr/>
            </p:nvSpPr>
            <p:spPr bwMode="auto">
              <a:xfrm>
                <a:off x="2322" y="2690"/>
                <a:ext cx="554" cy="536"/>
              </a:xfrm>
              <a:custGeom>
                <a:avLst/>
                <a:gdLst>
                  <a:gd name="T0" fmla="*/ 2 w 572"/>
                  <a:gd name="T1" fmla="*/ 282 h 553"/>
                  <a:gd name="T2" fmla="*/ 30 w 572"/>
                  <a:gd name="T3" fmla="*/ 264 h 553"/>
                  <a:gd name="T4" fmla="*/ 100 w 572"/>
                  <a:gd name="T5" fmla="*/ 237 h 553"/>
                  <a:gd name="T6" fmla="*/ 101 w 572"/>
                  <a:gd name="T7" fmla="*/ 146 h 553"/>
                  <a:gd name="T8" fmla="*/ 116 w 572"/>
                  <a:gd name="T9" fmla="*/ 175 h 553"/>
                  <a:gd name="T10" fmla="*/ 166 w 572"/>
                  <a:gd name="T11" fmla="*/ 166 h 553"/>
                  <a:gd name="T12" fmla="*/ 188 w 572"/>
                  <a:gd name="T13" fmla="*/ 197 h 553"/>
                  <a:gd name="T14" fmla="*/ 246 w 572"/>
                  <a:gd name="T15" fmla="*/ 195 h 553"/>
                  <a:gd name="T16" fmla="*/ 274 w 572"/>
                  <a:gd name="T17" fmla="*/ 221 h 553"/>
                  <a:gd name="T18" fmla="*/ 310 w 572"/>
                  <a:gd name="T19" fmla="*/ 234 h 553"/>
                  <a:gd name="T20" fmla="*/ 340 w 572"/>
                  <a:gd name="T21" fmla="*/ 283 h 553"/>
                  <a:gd name="T22" fmla="*/ 375 w 572"/>
                  <a:gd name="T23" fmla="*/ 288 h 553"/>
                  <a:gd name="T24" fmla="*/ 382 w 572"/>
                  <a:gd name="T25" fmla="*/ 217 h 553"/>
                  <a:gd name="T26" fmla="*/ 365 w 572"/>
                  <a:gd name="T27" fmla="*/ 230 h 553"/>
                  <a:gd name="T28" fmla="*/ 315 w 572"/>
                  <a:gd name="T29" fmla="*/ 168 h 553"/>
                  <a:gd name="T30" fmla="*/ 325 w 572"/>
                  <a:gd name="T31" fmla="*/ 107 h 553"/>
                  <a:gd name="T32" fmla="*/ 341 w 572"/>
                  <a:gd name="T33" fmla="*/ 15 h 553"/>
                  <a:gd name="T34" fmla="*/ 416 w 572"/>
                  <a:gd name="T35" fmla="*/ 13 h 553"/>
                  <a:gd name="T36" fmla="*/ 436 w 572"/>
                  <a:gd name="T37" fmla="*/ 23 h 553"/>
                  <a:gd name="T38" fmla="*/ 473 w 572"/>
                  <a:gd name="T39" fmla="*/ 36 h 553"/>
                  <a:gd name="T40" fmla="*/ 492 w 572"/>
                  <a:gd name="T41" fmla="*/ 45 h 553"/>
                  <a:gd name="T42" fmla="*/ 525 w 572"/>
                  <a:gd name="T43" fmla="*/ 59 h 553"/>
                  <a:gd name="T44" fmla="*/ 538 w 572"/>
                  <a:gd name="T45" fmla="*/ 72 h 553"/>
                  <a:gd name="T46" fmla="*/ 555 w 572"/>
                  <a:gd name="T47" fmla="*/ 98 h 553"/>
                  <a:gd name="T48" fmla="*/ 570 w 572"/>
                  <a:gd name="T49" fmla="*/ 126 h 553"/>
                  <a:gd name="T50" fmla="*/ 554 w 572"/>
                  <a:gd name="T51" fmla="*/ 158 h 553"/>
                  <a:gd name="T52" fmla="*/ 562 w 572"/>
                  <a:gd name="T53" fmla="*/ 229 h 553"/>
                  <a:gd name="T54" fmla="*/ 534 w 572"/>
                  <a:gd name="T55" fmla="*/ 273 h 553"/>
                  <a:gd name="T56" fmla="*/ 529 w 572"/>
                  <a:gd name="T57" fmla="*/ 315 h 553"/>
                  <a:gd name="T58" fmla="*/ 399 w 572"/>
                  <a:gd name="T59" fmla="*/ 373 h 553"/>
                  <a:gd name="T60" fmla="*/ 385 w 572"/>
                  <a:gd name="T61" fmla="*/ 410 h 553"/>
                  <a:gd name="T62" fmla="*/ 331 w 572"/>
                  <a:gd name="T63" fmla="*/ 438 h 553"/>
                  <a:gd name="T64" fmla="*/ 308 w 572"/>
                  <a:gd name="T65" fmla="*/ 466 h 553"/>
                  <a:gd name="T66" fmla="*/ 221 w 572"/>
                  <a:gd name="T67" fmla="*/ 541 h 553"/>
                  <a:gd name="T68" fmla="*/ 187 w 572"/>
                  <a:gd name="T69" fmla="*/ 539 h 553"/>
                  <a:gd name="T70" fmla="*/ 154 w 572"/>
                  <a:gd name="T71" fmla="*/ 527 h 553"/>
                  <a:gd name="T72" fmla="*/ 112 w 572"/>
                  <a:gd name="T73" fmla="*/ 511 h 553"/>
                  <a:gd name="T74" fmla="*/ 69 w 572"/>
                  <a:gd name="T75" fmla="*/ 518 h 553"/>
                  <a:gd name="T76" fmla="*/ 11 w 572"/>
                  <a:gd name="T77" fmla="*/ 46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2" h="553">
                    <a:moveTo>
                      <a:pt x="1" y="439"/>
                    </a:moveTo>
                    <a:cubicBezTo>
                      <a:pt x="1" y="387"/>
                      <a:pt x="1" y="334"/>
                      <a:pt x="2" y="282"/>
                    </a:cubicBezTo>
                    <a:cubicBezTo>
                      <a:pt x="2" y="276"/>
                      <a:pt x="0" y="265"/>
                      <a:pt x="8" y="263"/>
                    </a:cubicBezTo>
                    <a:cubicBezTo>
                      <a:pt x="14" y="262"/>
                      <a:pt x="23" y="264"/>
                      <a:pt x="30" y="264"/>
                    </a:cubicBezTo>
                    <a:cubicBezTo>
                      <a:pt x="53" y="264"/>
                      <a:pt x="78" y="268"/>
                      <a:pt x="100" y="261"/>
                    </a:cubicBezTo>
                    <a:cubicBezTo>
                      <a:pt x="93" y="253"/>
                      <a:pt x="97" y="246"/>
                      <a:pt x="100" y="237"/>
                    </a:cubicBezTo>
                    <a:cubicBezTo>
                      <a:pt x="104" y="226"/>
                      <a:pt x="99" y="218"/>
                      <a:pt x="99" y="208"/>
                    </a:cubicBezTo>
                    <a:cubicBezTo>
                      <a:pt x="100" y="188"/>
                      <a:pt x="109" y="166"/>
                      <a:pt x="101" y="146"/>
                    </a:cubicBezTo>
                    <a:cubicBezTo>
                      <a:pt x="108" y="146"/>
                      <a:pt x="107" y="154"/>
                      <a:pt x="115" y="156"/>
                    </a:cubicBezTo>
                    <a:cubicBezTo>
                      <a:pt x="123" y="158"/>
                      <a:pt x="119" y="170"/>
                      <a:pt x="116" y="175"/>
                    </a:cubicBezTo>
                    <a:cubicBezTo>
                      <a:pt x="126" y="177"/>
                      <a:pt x="125" y="177"/>
                      <a:pt x="135" y="173"/>
                    </a:cubicBezTo>
                    <a:cubicBezTo>
                      <a:pt x="145" y="169"/>
                      <a:pt x="156" y="166"/>
                      <a:pt x="166" y="166"/>
                    </a:cubicBezTo>
                    <a:cubicBezTo>
                      <a:pt x="162" y="173"/>
                      <a:pt x="164" y="186"/>
                      <a:pt x="170" y="192"/>
                    </a:cubicBezTo>
                    <a:cubicBezTo>
                      <a:pt x="175" y="197"/>
                      <a:pt x="182" y="194"/>
                      <a:pt x="188" y="197"/>
                    </a:cubicBezTo>
                    <a:cubicBezTo>
                      <a:pt x="196" y="200"/>
                      <a:pt x="202" y="204"/>
                      <a:pt x="212" y="204"/>
                    </a:cubicBezTo>
                    <a:cubicBezTo>
                      <a:pt x="227" y="204"/>
                      <a:pt x="241" y="214"/>
                      <a:pt x="246" y="195"/>
                    </a:cubicBezTo>
                    <a:cubicBezTo>
                      <a:pt x="252" y="174"/>
                      <a:pt x="258" y="197"/>
                      <a:pt x="266" y="204"/>
                    </a:cubicBezTo>
                    <a:cubicBezTo>
                      <a:pt x="271" y="208"/>
                      <a:pt x="270" y="215"/>
                      <a:pt x="274" y="221"/>
                    </a:cubicBezTo>
                    <a:cubicBezTo>
                      <a:pt x="279" y="229"/>
                      <a:pt x="286" y="221"/>
                      <a:pt x="291" y="224"/>
                    </a:cubicBezTo>
                    <a:cubicBezTo>
                      <a:pt x="299" y="229"/>
                      <a:pt x="301" y="234"/>
                      <a:pt x="310" y="234"/>
                    </a:cubicBezTo>
                    <a:cubicBezTo>
                      <a:pt x="319" y="234"/>
                      <a:pt x="317" y="250"/>
                      <a:pt x="324" y="256"/>
                    </a:cubicBezTo>
                    <a:cubicBezTo>
                      <a:pt x="333" y="264"/>
                      <a:pt x="335" y="272"/>
                      <a:pt x="340" y="283"/>
                    </a:cubicBezTo>
                    <a:cubicBezTo>
                      <a:pt x="347" y="297"/>
                      <a:pt x="367" y="270"/>
                      <a:pt x="375" y="279"/>
                    </a:cubicBezTo>
                    <a:cubicBezTo>
                      <a:pt x="371" y="282"/>
                      <a:pt x="371" y="286"/>
                      <a:pt x="375" y="288"/>
                    </a:cubicBezTo>
                    <a:cubicBezTo>
                      <a:pt x="383" y="291"/>
                      <a:pt x="380" y="276"/>
                      <a:pt x="380" y="272"/>
                    </a:cubicBezTo>
                    <a:cubicBezTo>
                      <a:pt x="381" y="254"/>
                      <a:pt x="382" y="235"/>
                      <a:pt x="382" y="217"/>
                    </a:cubicBezTo>
                    <a:cubicBezTo>
                      <a:pt x="378" y="218"/>
                      <a:pt x="375" y="219"/>
                      <a:pt x="371" y="220"/>
                    </a:cubicBezTo>
                    <a:cubicBezTo>
                      <a:pt x="365" y="221"/>
                      <a:pt x="367" y="226"/>
                      <a:pt x="365" y="230"/>
                    </a:cubicBezTo>
                    <a:cubicBezTo>
                      <a:pt x="360" y="237"/>
                      <a:pt x="341" y="222"/>
                      <a:pt x="336" y="217"/>
                    </a:cubicBezTo>
                    <a:cubicBezTo>
                      <a:pt x="323" y="203"/>
                      <a:pt x="308" y="191"/>
                      <a:pt x="315" y="168"/>
                    </a:cubicBezTo>
                    <a:cubicBezTo>
                      <a:pt x="320" y="156"/>
                      <a:pt x="323" y="145"/>
                      <a:pt x="327" y="135"/>
                    </a:cubicBezTo>
                    <a:cubicBezTo>
                      <a:pt x="329" y="127"/>
                      <a:pt x="324" y="115"/>
                      <a:pt x="325" y="107"/>
                    </a:cubicBezTo>
                    <a:cubicBezTo>
                      <a:pt x="326" y="93"/>
                      <a:pt x="333" y="65"/>
                      <a:pt x="315" y="59"/>
                    </a:cubicBezTo>
                    <a:cubicBezTo>
                      <a:pt x="321" y="44"/>
                      <a:pt x="353" y="35"/>
                      <a:pt x="341" y="15"/>
                    </a:cubicBezTo>
                    <a:cubicBezTo>
                      <a:pt x="368" y="9"/>
                      <a:pt x="391" y="7"/>
                      <a:pt x="422" y="0"/>
                    </a:cubicBezTo>
                    <a:cubicBezTo>
                      <a:pt x="422" y="5"/>
                      <a:pt x="416" y="12"/>
                      <a:pt x="416" y="13"/>
                    </a:cubicBezTo>
                    <a:cubicBezTo>
                      <a:pt x="416" y="16"/>
                      <a:pt x="425" y="12"/>
                      <a:pt x="421" y="19"/>
                    </a:cubicBezTo>
                    <a:cubicBezTo>
                      <a:pt x="421" y="21"/>
                      <a:pt x="425" y="12"/>
                      <a:pt x="436" y="23"/>
                    </a:cubicBezTo>
                    <a:cubicBezTo>
                      <a:pt x="448" y="35"/>
                      <a:pt x="452" y="27"/>
                      <a:pt x="451" y="21"/>
                    </a:cubicBezTo>
                    <a:cubicBezTo>
                      <a:pt x="464" y="22"/>
                      <a:pt x="467" y="26"/>
                      <a:pt x="473" y="36"/>
                    </a:cubicBezTo>
                    <a:cubicBezTo>
                      <a:pt x="475" y="40"/>
                      <a:pt x="478" y="38"/>
                      <a:pt x="481" y="37"/>
                    </a:cubicBezTo>
                    <a:cubicBezTo>
                      <a:pt x="486" y="35"/>
                      <a:pt x="488" y="43"/>
                      <a:pt x="492" y="45"/>
                    </a:cubicBezTo>
                    <a:cubicBezTo>
                      <a:pt x="499" y="48"/>
                      <a:pt x="513" y="47"/>
                      <a:pt x="516" y="56"/>
                    </a:cubicBezTo>
                    <a:cubicBezTo>
                      <a:pt x="517" y="59"/>
                      <a:pt x="522" y="58"/>
                      <a:pt x="525" y="59"/>
                    </a:cubicBezTo>
                    <a:cubicBezTo>
                      <a:pt x="530" y="60"/>
                      <a:pt x="535" y="62"/>
                      <a:pt x="537" y="64"/>
                    </a:cubicBezTo>
                    <a:cubicBezTo>
                      <a:pt x="539" y="66"/>
                      <a:pt x="539" y="69"/>
                      <a:pt x="538" y="72"/>
                    </a:cubicBezTo>
                    <a:cubicBezTo>
                      <a:pt x="535" y="80"/>
                      <a:pt x="553" y="77"/>
                      <a:pt x="556" y="88"/>
                    </a:cubicBezTo>
                    <a:cubicBezTo>
                      <a:pt x="557" y="92"/>
                      <a:pt x="554" y="95"/>
                      <a:pt x="555" y="98"/>
                    </a:cubicBezTo>
                    <a:cubicBezTo>
                      <a:pt x="556" y="104"/>
                      <a:pt x="560" y="106"/>
                      <a:pt x="564" y="109"/>
                    </a:cubicBezTo>
                    <a:cubicBezTo>
                      <a:pt x="567" y="112"/>
                      <a:pt x="568" y="122"/>
                      <a:pt x="570" y="126"/>
                    </a:cubicBezTo>
                    <a:cubicBezTo>
                      <a:pt x="572" y="134"/>
                      <a:pt x="563" y="141"/>
                      <a:pt x="556" y="143"/>
                    </a:cubicBezTo>
                    <a:cubicBezTo>
                      <a:pt x="548" y="146"/>
                      <a:pt x="552" y="152"/>
                      <a:pt x="554" y="158"/>
                    </a:cubicBezTo>
                    <a:cubicBezTo>
                      <a:pt x="557" y="168"/>
                      <a:pt x="552" y="173"/>
                      <a:pt x="551" y="182"/>
                    </a:cubicBezTo>
                    <a:cubicBezTo>
                      <a:pt x="551" y="196"/>
                      <a:pt x="545" y="224"/>
                      <a:pt x="562" y="229"/>
                    </a:cubicBezTo>
                    <a:cubicBezTo>
                      <a:pt x="555" y="237"/>
                      <a:pt x="534" y="240"/>
                      <a:pt x="534" y="252"/>
                    </a:cubicBezTo>
                    <a:cubicBezTo>
                      <a:pt x="534" y="261"/>
                      <a:pt x="536" y="263"/>
                      <a:pt x="534" y="273"/>
                    </a:cubicBezTo>
                    <a:cubicBezTo>
                      <a:pt x="532" y="286"/>
                      <a:pt x="524" y="294"/>
                      <a:pt x="520" y="303"/>
                    </a:cubicBezTo>
                    <a:cubicBezTo>
                      <a:pt x="519" y="308"/>
                      <a:pt x="525" y="312"/>
                      <a:pt x="529" y="315"/>
                    </a:cubicBezTo>
                    <a:cubicBezTo>
                      <a:pt x="535" y="319"/>
                      <a:pt x="537" y="316"/>
                      <a:pt x="540" y="320"/>
                    </a:cubicBezTo>
                    <a:cubicBezTo>
                      <a:pt x="494" y="342"/>
                      <a:pt x="446" y="355"/>
                      <a:pt x="399" y="373"/>
                    </a:cubicBezTo>
                    <a:cubicBezTo>
                      <a:pt x="393" y="378"/>
                      <a:pt x="409" y="399"/>
                      <a:pt x="406" y="409"/>
                    </a:cubicBezTo>
                    <a:cubicBezTo>
                      <a:pt x="402" y="410"/>
                      <a:pt x="390" y="412"/>
                      <a:pt x="385" y="410"/>
                    </a:cubicBezTo>
                    <a:cubicBezTo>
                      <a:pt x="377" y="406"/>
                      <a:pt x="367" y="412"/>
                      <a:pt x="359" y="414"/>
                    </a:cubicBezTo>
                    <a:cubicBezTo>
                      <a:pt x="348" y="418"/>
                      <a:pt x="333" y="425"/>
                      <a:pt x="331" y="438"/>
                    </a:cubicBezTo>
                    <a:cubicBezTo>
                      <a:pt x="330" y="444"/>
                      <a:pt x="331" y="450"/>
                      <a:pt x="329" y="455"/>
                    </a:cubicBezTo>
                    <a:cubicBezTo>
                      <a:pt x="325" y="462"/>
                      <a:pt x="315" y="463"/>
                      <a:pt x="308" y="466"/>
                    </a:cubicBezTo>
                    <a:cubicBezTo>
                      <a:pt x="296" y="471"/>
                      <a:pt x="280" y="481"/>
                      <a:pt x="274" y="492"/>
                    </a:cubicBezTo>
                    <a:cubicBezTo>
                      <a:pt x="267" y="503"/>
                      <a:pt x="240" y="553"/>
                      <a:pt x="221" y="541"/>
                    </a:cubicBezTo>
                    <a:cubicBezTo>
                      <a:pt x="216" y="539"/>
                      <a:pt x="212" y="536"/>
                      <a:pt x="207" y="535"/>
                    </a:cubicBezTo>
                    <a:cubicBezTo>
                      <a:pt x="200" y="533"/>
                      <a:pt x="193" y="542"/>
                      <a:pt x="187" y="539"/>
                    </a:cubicBezTo>
                    <a:cubicBezTo>
                      <a:pt x="183" y="536"/>
                      <a:pt x="181" y="528"/>
                      <a:pt x="176" y="530"/>
                    </a:cubicBezTo>
                    <a:cubicBezTo>
                      <a:pt x="175" y="530"/>
                      <a:pt x="161" y="534"/>
                      <a:pt x="154" y="527"/>
                    </a:cubicBezTo>
                    <a:cubicBezTo>
                      <a:pt x="146" y="519"/>
                      <a:pt x="142" y="514"/>
                      <a:pt x="136" y="513"/>
                    </a:cubicBezTo>
                    <a:cubicBezTo>
                      <a:pt x="129" y="511"/>
                      <a:pt x="125" y="518"/>
                      <a:pt x="112" y="511"/>
                    </a:cubicBezTo>
                    <a:cubicBezTo>
                      <a:pt x="103" y="509"/>
                      <a:pt x="96" y="515"/>
                      <a:pt x="86" y="515"/>
                    </a:cubicBezTo>
                    <a:cubicBezTo>
                      <a:pt x="82" y="516"/>
                      <a:pt x="72" y="520"/>
                      <a:pt x="69" y="518"/>
                    </a:cubicBezTo>
                    <a:cubicBezTo>
                      <a:pt x="52" y="512"/>
                      <a:pt x="41" y="493"/>
                      <a:pt x="30" y="480"/>
                    </a:cubicBezTo>
                    <a:cubicBezTo>
                      <a:pt x="23" y="473"/>
                      <a:pt x="18" y="467"/>
                      <a:pt x="11" y="460"/>
                    </a:cubicBezTo>
                    <a:cubicBezTo>
                      <a:pt x="5" y="454"/>
                      <a:pt x="3" y="448"/>
                      <a:pt x="1" y="439"/>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5" name="Freeform 78"/>
              <p:cNvSpPr>
                <a:spLocks/>
              </p:cNvSpPr>
              <p:nvPr/>
            </p:nvSpPr>
            <p:spPr bwMode="auto">
              <a:xfrm>
                <a:off x="2845" y="1454"/>
                <a:ext cx="706" cy="614"/>
              </a:xfrm>
              <a:custGeom>
                <a:avLst/>
                <a:gdLst>
                  <a:gd name="T0" fmla="*/ 8 w 728"/>
                  <a:gd name="T1" fmla="*/ 367 h 633"/>
                  <a:gd name="T2" fmla="*/ 53 w 728"/>
                  <a:gd name="T3" fmla="*/ 349 h 633"/>
                  <a:gd name="T4" fmla="*/ 55 w 728"/>
                  <a:gd name="T5" fmla="*/ 280 h 633"/>
                  <a:gd name="T6" fmla="*/ 62 w 728"/>
                  <a:gd name="T7" fmla="*/ 244 h 633"/>
                  <a:gd name="T8" fmla="*/ 84 w 728"/>
                  <a:gd name="T9" fmla="*/ 232 h 633"/>
                  <a:gd name="T10" fmla="*/ 97 w 728"/>
                  <a:gd name="T11" fmla="*/ 187 h 633"/>
                  <a:gd name="T12" fmla="*/ 121 w 728"/>
                  <a:gd name="T13" fmla="*/ 133 h 633"/>
                  <a:gd name="T14" fmla="*/ 147 w 728"/>
                  <a:gd name="T15" fmla="*/ 120 h 633"/>
                  <a:gd name="T16" fmla="*/ 157 w 728"/>
                  <a:gd name="T17" fmla="*/ 73 h 633"/>
                  <a:gd name="T18" fmla="*/ 187 w 728"/>
                  <a:gd name="T19" fmla="*/ 33 h 633"/>
                  <a:gd name="T20" fmla="*/ 214 w 728"/>
                  <a:gd name="T21" fmla="*/ 43 h 633"/>
                  <a:gd name="T22" fmla="*/ 238 w 728"/>
                  <a:gd name="T23" fmla="*/ 10 h 633"/>
                  <a:gd name="T24" fmla="*/ 269 w 728"/>
                  <a:gd name="T25" fmla="*/ 24 h 633"/>
                  <a:gd name="T26" fmla="*/ 285 w 728"/>
                  <a:gd name="T27" fmla="*/ 12 h 633"/>
                  <a:gd name="T28" fmla="*/ 329 w 728"/>
                  <a:gd name="T29" fmla="*/ 24 h 633"/>
                  <a:gd name="T30" fmla="*/ 399 w 728"/>
                  <a:gd name="T31" fmla="*/ 75 h 633"/>
                  <a:gd name="T32" fmla="*/ 434 w 728"/>
                  <a:gd name="T33" fmla="*/ 115 h 633"/>
                  <a:gd name="T34" fmla="*/ 424 w 728"/>
                  <a:gd name="T35" fmla="*/ 195 h 633"/>
                  <a:gd name="T36" fmla="*/ 462 w 728"/>
                  <a:gd name="T37" fmla="*/ 210 h 633"/>
                  <a:gd name="T38" fmla="*/ 471 w 728"/>
                  <a:gd name="T39" fmla="*/ 245 h 633"/>
                  <a:gd name="T40" fmla="*/ 506 w 728"/>
                  <a:gd name="T41" fmla="*/ 301 h 633"/>
                  <a:gd name="T42" fmla="*/ 542 w 728"/>
                  <a:gd name="T43" fmla="*/ 327 h 633"/>
                  <a:gd name="T44" fmla="*/ 680 w 728"/>
                  <a:gd name="T45" fmla="*/ 379 h 633"/>
                  <a:gd name="T46" fmla="*/ 592 w 728"/>
                  <a:gd name="T47" fmla="*/ 542 h 633"/>
                  <a:gd name="T48" fmla="*/ 493 w 728"/>
                  <a:gd name="T49" fmla="*/ 570 h 633"/>
                  <a:gd name="T50" fmla="*/ 448 w 728"/>
                  <a:gd name="T51" fmla="*/ 592 h 633"/>
                  <a:gd name="T52" fmla="*/ 395 w 728"/>
                  <a:gd name="T53" fmla="*/ 599 h 633"/>
                  <a:gd name="T54" fmla="*/ 363 w 728"/>
                  <a:gd name="T55" fmla="*/ 594 h 633"/>
                  <a:gd name="T56" fmla="*/ 322 w 728"/>
                  <a:gd name="T57" fmla="*/ 633 h 633"/>
                  <a:gd name="T58" fmla="*/ 278 w 728"/>
                  <a:gd name="T59" fmla="*/ 622 h 633"/>
                  <a:gd name="T60" fmla="*/ 195 w 728"/>
                  <a:gd name="T61" fmla="*/ 580 h 633"/>
                  <a:gd name="T62" fmla="*/ 138 w 728"/>
                  <a:gd name="T63" fmla="*/ 557 h 633"/>
                  <a:gd name="T64" fmla="*/ 116 w 728"/>
                  <a:gd name="T65" fmla="*/ 526 h 633"/>
                  <a:gd name="T66" fmla="*/ 94 w 728"/>
                  <a:gd name="T67" fmla="*/ 478 h 633"/>
                  <a:gd name="T68" fmla="*/ 78 w 728"/>
                  <a:gd name="T69" fmla="*/ 448 h 633"/>
                  <a:gd name="T70" fmla="*/ 67 w 728"/>
                  <a:gd name="T71" fmla="*/ 439 h 633"/>
                  <a:gd name="T72" fmla="*/ 41 w 728"/>
                  <a:gd name="T73" fmla="*/ 403 h 633"/>
                  <a:gd name="T74" fmla="*/ 0 w 728"/>
                  <a:gd name="T75" fmla="*/ 3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633">
                    <a:moveTo>
                      <a:pt x="0" y="386"/>
                    </a:moveTo>
                    <a:cubicBezTo>
                      <a:pt x="1" y="379"/>
                      <a:pt x="8" y="375"/>
                      <a:pt x="8" y="367"/>
                    </a:cubicBezTo>
                    <a:cubicBezTo>
                      <a:pt x="8" y="354"/>
                      <a:pt x="17" y="353"/>
                      <a:pt x="28" y="355"/>
                    </a:cubicBezTo>
                    <a:cubicBezTo>
                      <a:pt x="38" y="357"/>
                      <a:pt x="46" y="360"/>
                      <a:pt x="53" y="349"/>
                    </a:cubicBezTo>
                    <a:cubicBezTo>
                      <a:pt x="58" y="342"/>
                      <a:pt x="55" y="329"/>
                      <a:pt x="54" y="321"/>
                    </a:cubicBezTo>
                    <a:cubicBezTo>
                      <a:pt x="52" y="307"/>
                      <a:pt x="50" y="293"/>
                      <a:pt x="55" y="280"/>
                    </a:cubicBezTo>
                    <a:cubicBezTo>
                      <a:pt x="57" y="275"/>
                      <a:pt x="60" y="270"/>
                      <a:pt x="62" y="265"/>
                    </a:cubicBezTo>
                    <a:cubicBezTo>
                      <a:pt x="65" y="257"/>
                      <a:pt x="62" y="252"/>
                      <a:pt x="62" y="244"/>
                    </a:cubicBezTo>
                    <a:cubicBezTo>
                      <a:pt x="61" y="237"/>
                      <a:pt x="65" y="229"/>
                      <a:pt x="70" y="224"/>
                    </a:cubicBezTo>
                    <a:cubicBezTo>
                      <a:pt x="76" y="217"/>
                      <a:pt x="84" y="225"/>
                      <a:pt x="84" y="232"/>
                    </a:cubicBezTo>
                    <a:cubicBezTo>
                      <a:pt x="87" y="228"/>
                      <a:pt x="100" y="209"/>
                      <a:pt x="94" y="203"/>
                    </a:cubicBezTo>
                    <a:cubicBezTo>
                      <a:pt x="90" y="199"/>
                      <a:pt x="96" y="191"/>
                      <a:pt x="97" y="187"/>
                    </a:cubicBezTo>
                    <a:cubicBezTo>
                      <a:pt x="99" y="180"/>
                      <a:pt x="94" y="172"/>
                      <a:pt x="101" y="166"/>
                    </a:cubicBezTo>
                    <a:cubicBezTo>
                      <a:pt x="111" y="157"/>
                      <a:pt x="115" y="145"/>
                      <a:pt x="121" y="133"/>
                    </a:cubicBezTo>
                    <a:cubicBezTo>
                      <a:pt x="123" y="127"/>
                      <a:pt x="125" y="122"/>
                      <a:pt x="131" y="122"/>
                    </a:cubicBezTo>
                    <a:cubicBezTo>
                      <a:pt x="134" y="122"/>
                      <a:pt x="146" y="123"/>
                      <a:pt x="147" y="120"/>
                    </a:cubicBezTo>
                    <a:cubicBezTo>
                      <a:pt x="151" y="110"/>
                      <a:pt x="150" y="98"/>
                      <a:pt x="151" y="88"/>
                    </a:cubicBezTo>
                    <a:cubicBezTo>
                      <a:pt x="152" y="83"/>
                      <a:pt x="155" y="78"/>
                      <a:pt x="157" y="73"/>
                    </a:cubicBezTo>
                    <a:cubicBezTo>
                      <a:pt x="161" y="64"/>
                      <a:pt x="160" y="55"/>
                      <a:pt x="162" y="45"/>
                    </a:cubicBezTo>
                    <a:cubicBezTo>
                      <a:pt x="166" y="27"/>
                      <a:pt x="173" y="33"/>
                      <a:pt x="187" y="33"/>
                    </a:cubicBezTo>
                    <a:cubicBezTo>
                      <a:pt x="193" y="33"/>
                      <a:pt x="194" y="22"/>
                      <a:pt x="201" y="27"/>
                    </a:cubicBezTo>
                    <a:cubicBezTo>
                      <a:pt x="207" y="30"/>
                      <a:pt x="211" y="38"/>
                      <a:pt x="214" y="43"/>
                    </a:cubicBezTo>
                    <a:cubicBezTo>
                      <a:pt x="220" y="29"/>
                      <a:pt x="226" y="15"/>
                      <a:pt x="230" y="0"/>
                    </a:cubicBezTo>
                    <a:cubicBezTo>
                      <a:pt x="232" y="4"/>
                      <a:pt x="234" y="8"/>
                      <a:pt x="238" y="10"/>
                    </a:cubicBezTo>
                    <a:cubicBezTo>
                      <a:pt x="242" y="12"/>
                      <a:pt x="246" y="10"/>
                      <a:pt x="249" y="15"/>
                    </a:cubicBezTo>
                    <a:cubicBezTo>
                      <a:pt x="253" y="24"/>
                      <a:pt x="259" y="26"/>
                      <a:pt x="269" y="24"/>
                    </a:cubicBezTo>
                    <a:cubicBezTo>
                      <a:pt x="273" y="23"/>
                      <a:pt x="277" y="22"/>
                      <a:pt x="279" y="20"/>
                    </a:cubicBezTo>
                    <a:cubicBezTo>
                      <a:pt x="281" y="18"/>
                      <a:pt x="283" y="13"/>
                      <a:pt x="285" y="12"/>
                    </a:cubicBezTo>
                    <a:cubicBezTo>
                      <a:pt x="288" y="11"/>
                      <a:pt x="293" y="22"/>
                      <a:pt x="294" y="25"/>
                    </a:cubicBezTo>
                    <a:cubicBezTo>
                      <a:pt x="303" y="13"/>
                      <a:pt x="319" y="27"/>
                      <a:pt x="329" y="24"/>
                    </a:cubicBezTo>
                    <a:cubicBezTo>
                      <a:pt x="342" y="21"/>
                      <a:pt x="356" y="35"/>
                      <a:pt x="367" y="40"/>
                    </a:cubicBezTo>
                    <a:cubicBezTo>
                      <a:pt x="382" y="46"/>
                      <a:pt x="387" y="66"/>
                      <a:pt x="399" y="75"/>
                    </a:cubicBezTo>
                    <a:cubicBezTo>
                      <a:pt x="406" y="81"/>
                      <a:pt x="416" y="86"/>
                      <a:pt x="421" y="95"/>
                    </a:cubicBezTo>
                    <a:cubicBezTo>
                      <a:pt x="425" y="103"/>
                      <a:pt x="427" y="110"/>
                      <a:pt x="434" y="115"/>
                    </a:cubicBezTo>
                    <a:cubicBezTo>
                      <a:pt x="447" y="125"/>
                      <a:pt x="452" y="132"/>
                      <a:pt x="444" y="147"/>
                    </a:cubicBezTo>
                    <a:cubicBezTo>
                      <a:pt x="434" y="164"/>
                      <a:pt x="421" y="174"/>
                      <a:pt x="424" y="195"/>
                    </a:cubicBezTo>
                    <a:cubicBezTo>
                      <a:pt x="425" y="205"/>
                      <a:pt x="421" y="218"/>
                      <a:pt x="436" y="217"/>
                    </a:cubicBezTo>
                    <a:cubicBezTo>
                      <a:pt x="445" y="216"/>
                      <a:pt x="454" y="212"/>
                      <a:pt x="462" y="210"/>
                    </a:cubicBezTo>
                    <a:cubicBezTo>
                      <a:pt x="469" y="208"/>
                      <a:pt x="472" y="214"/>
                      <a:pt x="478" y="212"/>
                    </a:cubicBezTo>
                    <a:cubicBezTo>
                      <a:pt x="477" y="223"/>
                      <a:pt x="465" y="232"/>
                      <a:pt x="471" y="245"/>
                    </a:cubicBezTo>
                    <a:cubicBezTo>
                      <a:pt x="478" y="260"/>
                      <a:pt x="485" y="264"/>
                      <a:pt x="494" y="278"/>
                    </a:cubicBezTo>
                    <a:cubicBezTo>
                      <a:pt x="497" y="282"/>
                      <a:pt x="503" y="297"/>
                      <a:pt x="506" y="301"/>
                    </a:cubicBezTo>
                    <a:cubicBezTo>
                      <a:pt x="510" y="305"/>
                      <a:pt x="513" y="304"/>
                      <a:pt x="517" y="308"/>
                    </a:cubicBezTo>
                    <a:cubicBezTo>
                      <a:pt x="524" y="313"/>
                      <a:pt x="533" y="324"/>
                      <a:pt x="542" y="327"/>
                    </a:cubicBezTo>
                    <a:cubicBezTo>
                      <a:pt x="574" y="338"/>
                      <a:pt x="603" y="351"/>
                      <a:pt x="636" y="363"/>
                    </a:cubicBezTo>
                    <a:cubicBezTo>
                      <a:pt x="651" y="368"/>
                      <a:pt x="664" y="375"/>
                      <a:pt x="680" y="379"/>
                    </a:cubicBezTo>
                    <a:cubicBezTo>
                      <a:pt x="694" y="382"/>
                      <a:pt x="713" y="380"/>
                      <a:pt x="728" y="380"/>
                    </a:cubicBezTo>
                    <a:cubicBezTo>
                      <a:pt x="592" y="542"/>
                      <a:pt x="592" y="542"/>
                      <a:pt x="592" y="542"/>
                    </a:cubicBezTo>
                    <a:cubicBezTo>
                      <a:pt x="584" y="552"/>
                      <a:pt x="577" y="552"/>
                      <a:pt x="565" y="551"/>
                    </a:cubicBezTo>
                    <a:cubicBezTo>
                      <a:pt x="546" y="548"/>
                      <a:pt x="518" y="547"/>
                      <a:pt x="493" y="570"/>
                    </a:cubicBezTo>
                    <a:cubicBezTo>
                      <a:pt x="486" y="577"/>
                      <a:pt x="484" y="584"/>
                      <a:pt x="474" y="586"/>
                    </a:cubicBezTo>
                    <a:cubicBezTo>
                      <a:pt x="465" y="588"/>
                      <a:pt x="456" y="588"/>
                      <a:pt x="448" y="592"/>
                    </a:cubicBezTo>
                    <a:cubicBezTo>
                      <a:pt x="439" y="597"/>
                      <a:pt x="439" y="606"/>
                      <a:pt x="427" y="603"/>
                    </a:cubicBezTo>
                    <a:cubicBezTo>
                      <a:pt x="417" y="601"/>
                      <a:pt x="404" y="609"/>
                      <a:pt x="395" y="599"/>
                    </a:cubicBezTo>
                    <a:cubicBezTo>
                      <a:pt x="391" y="595"/>
                      <a:pt x="388" y="589"/>
                      <a:pt x="382" y="588"/>
                    </a:cubicBezTo>
                    <a:cubicBezTo>
                      <a:pt x="376" y="587"/>
                      <a:pt x="368" y="591"/>
                      <a:pt x="363" y="594"/>
                    </a:cubicBezTo>
                    <a:cubicBezTo>
                      <a:pt x="355" y="598"/>
                      <a:pt x="341" y="605"/>
                      <a:pt x="336" y="612"/>
                    </a:cubicBezTo>
                    <a:cubicBezTo>
                      <a:pt x="330" y="621"/>
                      <a:pt x="326" y="627"/>
                      <a:pt x="322" y="633"/>
                    </a:cubicBezTo>
                    <a:cubicBezTo>
                      <a:pt x="316" y="627"/>
                      <a:pt x="302" y="627"/>
                      <a:pt x="294" y="627"/>
                    </a:cubicBezTo>
                    <a:cubicBezTo>
                      <a:pt x="288" y="628"/>
                      <a:pt x="284" y="623"/>
                      <a:pt x="278" y="622"/>
                    </a:cubicBezTo>
                    <a:cubicBezTo>
                      <a:pt x="272" y="620"/>
                      <a:pt x="266" y="623"/>
                      <a:pt x="260" y="623"/>
                    </a:cubicBezTo>
                    <a:cubicBezTo>
                      <a:pt x="237" y="620"/>
                      <a:pt x="257" y="617"/>
                      <a:pt x="195" y="580"/>
                    </a:cubicBezTo>
                    <a:cubicBezTo>
                      <a:pt x="184" y="574"/>
                      <a:pt x="169" y="581"/>
                      <a:pt x="156" y="577"/>
                    </a:cubicBezTo>
                    <a:cubicBezTo>
                      <a:pt x="150" y="574"/>
                      <a:pt x="141" y="563"/>
                      <a:pt x="138" y="557"/>
                    </a:cubicBezTo>
                    <a:cubicBezTo>
                      <a:pt x="134" y="550"/>
                      <a:pt x="141" y="540"/>
                      <a:pt x="138" y="531"/>
                    </a:cubicBezTo>
                    <a:cubicBezTo>
                      <a:pt x="136" y="524"/>
                      <a:pt x="121" y="519"/>
                      <a:pt x="116" y="526"/>
                    </a:cubicBezTo>
                    <a:cubicBezTo>
                      <a:pt x="113" y="523"/>
                      <a:pt x="108" y="514"/>
                      <a:pt x="106" y="510"/>
                    </a:cubicBezTo>
                    <a:cubicBezTo>
                      <a:pt x="100" y="501"/>
                      <a:pt x="98" y="488"/>
                      <a:pt x="94" y="478"/>
                    </a:cubicBezTo>
                    <a:cubicBezTo>
                      <a:pt x="91" y="470"/>
                      <a:pt x="89" y="462"/>
                      <a:pt x="85" y="455"/>
                    </a:cubicBezTo>
                    <a:cubicBezTo>
                      <a:pt x="83" y="451"/>
                      <a:pt x="81" y="450"/>
                      <a:pt x="78" y="448"/>
                    </a:cubicBezTo>
                    <a:cubicBezTo>
                      <a:pt x="74" y="447"/>
                      <a:pt x="74" y="443"/>
                      <a:pt x="71" y="441"/>
                    </a:cubicBezTo>
                    <a:cubicBezTo>
                      <a:pt x="70" y="440"/>
                      <a:pt x="69" y="439"/>
                      <a:pt x="67" y="439"/>
                    </a:cubicBezTo>
                    <a:cubicBezTo>
                      <a:pt x="62" y="437"/>
                      <a:pt x="61" y="432"/>
                      <a:pt x="59" y="428"/>
                    </a:cubicBezTo>
                    <a:cubicBezTo>
                      <a:pt x="53" y="420"/>
                      <a:pt x="49" y="410"/>
                      <a:pt x="41" y="403"/>
                    </a:cubicBezTo>
                    <a:cubicBezTo>
                      <a:pt x="35" y="399"/>
                      <a:pt x="28" y="395"/>
                      <a:pt x="20" y="394"/>
                    </a:cubicBezTo>
                    <a:cubicBezTo>
                      <a:pt x="13" y="394"/>
                      <a:pt x="4" y="394"/>
                      <a:pt x="0" y="386"/>
                    </a:cubicBezTo>
                  </a:path>
                </a:pathLst>
              </a:custGeom>
              <a:solidFill>
                <a:srgbClr val="98B587"/>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79"/>
              <p:cNvSpPr>
                <a:spLocks/>
              </p:cNvSpPr>
              <p:nvPr/>
            </p:nvSpPr>
            <p:spPr bwMode="auto">
              <a:xfrm>
                <a:off x="2845" y="1454"/>
                <a:ext cx="706" cy="614"/>
              </a:xfrm>
              <a:custGeom>
                <a:avLst/>
                <a:gdLst>
                  <a:gd name="T0" fmla="*/ 8 w 728"/>
                  <a:gd name="T1" fmla="*/ 367 h 633"/>
                  <a:gd name="T2" fmla="*/ 53 w 728"/>
                  <a:gd name="T3" fmla="*/ 349 h 633"/>
                  <a:gd name="T4" fmla="*/ 55 w 728"/>
                  <a:gd name="T5" fmla="*/ 280 h 633"/>
                  <a:gd name="T6" fmla="*/ 62 w 728"/>
                  <a:gd name="T7" fmla="*/ 244 h 633"/>
                  <a:gd name="T8" fmla="*/ 84 w 728"/>
                  <a:gd name="T9" fmla="*/ 232 h 633"/>
                  <a:gd name="T10" fmla="*/ 97 w 728"/>
                  <a:gd name="T11" fmla="*/ 187 h 633"/>
                  <a:gd name="T12" fmla="*/ 121 w 728"/>
                  <a:gd name="T13" fmla="*/ 133 h 633"/>
                  <a:gd name="T14" fmla="*/ 147 w 728"/>
                  <a:gd name="T15" fmla="*/ 120 h 633"/>
                  <a:gd name="T16" fmla="*/ 157 w 728"/>
                  <a:gd name="T17" fmla="*/ 73 h 633"/>
                  <a:gd name="T18" fmla="*/ 187 w 728"/>
                  <a:gd name="T19" fmla="*/ 33 h 633"/>
                  <a:gd name="T20" fmla="*/ 214 w 728"/>
                  <a:gd name="T21" fmla="*/ 43 h 633"/>
                  <a:gd name="T22" fmla="*/ 238 w 728"/>
                  <a:gd name="T23" fmla="*/ 10 h 633"/>
                  <a:gd name="T24" fmla="*/ 269 w 728"/>
                  <a:gd name="T25" fmla="*/ 24 h 633"/>
                  <a:gd name="T26" fmla="*/ 285 w 728"/>
                  <a:gd name="T27" fmla="*/ 12 h 633"/>
                  <a:gd name="T28" fmla="*/ 329 w 728"/>
                  <a:gd name="T29" fmla="*/ 24 h 633"/>
                  <a:gd name="T30" fmla="*/ 399 w 728"/>
                  <a:gd name="T31" fmla="*/ 75 h 633"/>
                  <a:gd name="T32" fmla="*/ 434 w 728"/>
                  <a:gd name="T33" fmla="*/ 115 h 633"/>
                  <a:gd name="T34" fmla="*/ 424 w 728"/>
                  <a:gd name="T35" fmla="*/ 195 h 633"/>
                  <a:gd name="T36" fmla="*/ 462 w 728"/>
                  <a:gd name="T37" fmla="*/ 210 h 633"/>
                  <a:gd name="T38" fmla="*/ 471 w 728"/>
                  <a:gd name="T39" fmla="*/ 245 h 633"/>
                  <a:gd name="T40" fmla="*/ 506 w 728"/>
                  <a:gd name="T41" fmla="*/ 301 h 633"/>
                  <a:gd name="T42" fmla="*/ 542 w 728"/>
                  <a:gd name="T43" fmla="*/ 327 h 633"/>
                  <a:gd name="T44" fmla="*/ 680 w 728"/>
                  <a:gd name="T45" fmla="*/ 379 h 633"/>
                  <a:gd name="T46" fmla="*/ 592 w 728"/>
                  <a:gd name="T47" fmla="*/ 542 h 633"/>
                  <a:gd name="T48" fmla="*/ 493 w 728"/>
                  <a:gd name="T49" fmla="*/ 570 h 633"/>
                  <a:gd name="T50" fmla="*/ 448 w 728"/>
                  <a:gd name="T51" fmla="*/ 592 h 633"/>
                  <a:gd name="T52" fmla="*/ 395 w 728"/>
                  <a:gd name="T53" fmla="*/ 599 h 633"/>
                  <a:gd name="T54" fmla="*/ 363 w 728"/>
                  <a:gd name="T55" fmla="*/ 594 h 633"/>
                  <a:gd name="T56" fmla="*/ 322 w 728"/>
                  <a:gd name="T57" fmla="*/ 633 h 633"/>
                  <a:gd name="T58" fmla="*/ 278 w 728"/>
                  <a:gd name="T59" fmla="*/ 622 h 633"/>
                  <a:gd name="T60" fmla="*/ 195 w 728"/>
                  <a:gd name="T61" fmla="*/ 580 h 633"/>
                  <a:gd name="T62" fmla="*/ 138 w 728"/>
                  <a:gd name="T63" fmla="*/ 557 h 633"/>
                  <a:gd name="T64" fmla="*/ 116 w 728"/>
                  <a:gd name="T65" fmla="*/ 526 h 633"/>
                  <a:gd name="T66" fmla="*/ 94 w 728"/>
                  <a:gd name="T67" fmla="*/ 478 h 633"/>
                  <a:gd name="T68" fmla="*/ 78 w 728"/>
                  <a:gd name="T69" fmla="*/ 448 h 633"/>
                  <a:gd name="T70" fmla="*/ 67 w 728"/>
                  <a:gd name="T71" fmla="*/ 439 h 633"/>
                  <a:gd name="T72" fmla="*/ 41 w 728"/>
                  <a:gd name="T73" fmla="*/ 403 h 633"/>
                  <a:gd name="T74" fmla="*/ 0 w 728"/>
                  <a:gd name="T75" fmla="*/ 38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8" h="633">
                    <a:moveTo>
                      <a:pt x="0" y="386"/>
                    </a:moveTo>
                    <a:cubicBezTo>
                      <a:pt x="1" y="379"/>
                      <a:pt x="8" y="375"/>
                      <a:pt x="8" y="367"/>
                    </a:cubicBezTo>
                    <a:cubicBezTo>
                      <a:pt x="8" y="354"/>
                      <a:pt x="17" y="353"/>
                      <a:pt x="28" y="355"/>
                    </a:cubicBezTo>
                    <a:cubicBezTo>
                      <a:pt x="38" y="357"/>
                      <a:pt x="46" y="360"/>
                      <a:pt x="53" y="349"/>
                    </a:cubicBezTo>
                    <a:cubicBezTo>
                      <a:pt x="58" y="342"/>
                      <a:pt x="55" y="329"/>
                      <a:pt x="54" y="321"/>
                    </a:cubicBezTo>
                    <a:cubicBezTo>
                      <a:pt x="52" y="307"/>
                      <a:pt x="50" y="293"/>
                      <a:pt x="55" y="280"/>
                    </a:cubicBezTo>
                    <a:cubicBezTo>
                      <a:pt x="57" y="275"/>
                      <a:pt x="60" y="270"/>
                      <a:pt x="62" y="265"/>
                    </a:cubicBezTo>
                    <a:cubicBezTo>
                      <a:pt x="65" y="257"/>
                      <a:pt x="62" y="252"/>
                      <a:pt x="62" y="244"/>
                    </a:cubicBezTo>
                    <a:cubicBezTo>
                      <a:pt x="61" y="237"/>
                      <a:pt x="65" y="229"/>
                      <a:pt x="70" y="224"/>
                    </a:cubicBezTo>
                    <a:cubicBezTo>
                      <a:pt x="76" y="217"/>
                      <a:pt x="84" y="225"/>
                      <a:pt x="84" y="232"/>
                    </a:cubicBezTo>
                    <a:cubicBezTo>
                      <a:pt x="87" y="228"/>
                      <a:pt x="100" y="209"/>
                      <a:pt x="94" y="203"/>
                    </a:cubicBezTo>
                    <a:cubicBezTo>
                      <a:pt x="90" y="199"/>
                      <a:pt x="96" y="191"/>
                      <a:pt x="97" y="187"/>
                    </a:cubicBezTo>
                    <a:cubicBezTo>
                      <a:pt x="99" y="180"/>
                      <a:pt x="94" y="172"/>
                      <a:pt x="101" y="166"/>
                    </a:cubicBezTo>
                    <a:cubicBezTo>
                      <a:pt x="111" y="157"/>
                      <a:pt x="115" y="145"/>
                      <a:pt x="121" y="133"/>
                    </a:cubicBezTo>
                    <a:cubicBezTo>
                      <a:pt x="123" y="127"/>
                      <a:pt x="125" y="122"/>
                      <a:pt x="131" y="122"/>
                    </a:cubicBezTo>
                    <a:cubicBezTo>
                      <a:pt x="134" y="122"/>
                      <a:pt x="146" y="123"/>
                      <a:pt x="147" y="120"/>
                    </a:cubicBezTo>
                    <a:cubicBezTo>
                      <a:pt x="151" y="110"/>
                      <a:pt x="150" y="98"/>
                      <a:pt x="151" y="88"/>
                    </a:cubicBezTo>
                    <a:cubicBezTo>
                      <a:pt x="152" y="83"/>
                      <a:pt x="155" y="78"/>
                      <a:pt x="157" y="73"/>
                    </a:cubicBezTo>
                    <a:cubicBezTo>
                      <a:pt x="161" y="64"/>
                      <a:pt x="160" y="55"/>
                      <a:pt x="162" y="45"/>
                    </a:cubicBezTo>
                    <a:cubicBezTo>
                      <a:pt x="166" y="27"/>
                      <a:pt x="173" y="33"/>
                      <a:pt x="187" y="33"/>
                    </a:cubicBezTo>
                    <a:cubicBezTo>
                      <a:pt x="193" y="33"/>
                      <a:pt x="194" y="22"/>
                      <a:pt x="201" y="27"/>
                    </a:cubicBezTo>
                    <a:cubicBezTo>
                      <a:pt x="207" y="30"/>
                      <a:pt x="211" y="38"/>
                      <a:pt x="214" y="43"/>
                    </a:cubicBezTo>
                    <a:cubicBezTo>
                      <a:pt x="220" y="29"/>
                      <a:pt x="226" y="15"/>
                      <a:pt x="230" y="0"/>
                    </a:cubicBezTo>
                    <a:cubicBezTo>
                      <a:pt x="232" y="4"/>
                      <a:pt x="234" y="8"/>
                      <a:pt x="238" y="10"/>
                    </a:cubicBezTo>
                    <a:cubicBezTo>
                      <a:pt x="242" y="12"/>
                      <a:pt x="246" y="10"/>
                      <a:pt x="249" y="15"/>
                    </a:cubicBezTo>
                    <a:cubicBezTo>
                      <a:pt x="253" y="24"/>
                      <a:pt x="259" y="26"/>
                      <a:pt x="269" y="24"/>
                    </a:cubicBezTo>
                    <a:cubicBezTo>
                      <a:pt x="273" y="23"/>
                      <a:pt x="277" y="22"/>
                      <a:pt x="279" y="20"/>
                    </a:cubicBezTo>
                    <a:cubicBezTo>
                      <a:pt x="281" y="18"/>
                      <a:pt x="283" y="13"/>
                      <a:pt x="285" y="12"/>
                    </a:cubicBezTo>
                    <a:cubicBezTo>
                      <a:pt x="288" y="11"/>
                      <a:pt x="293" y="22"/>
                      <a:pt x="294" y="25"/>
                    </a:cubicBezTo>
                    <a:cubicBezTo>
                      <a:pt x="303" y="13"/>
                      <a:pt x="319" y="27"/>
                      <a:pt x="329" y="24"/>
                    </a:cubicBezTo>
                    <a:cubicBezTo>
                      <a:pt x="342" y="21"/>
                      <a:pt x="356" y="35"/>
                      <a:pt x="367" y="40"/>
                    </a:cubicBezTo>
                    <a:cubicBezTo>
                      <a:pt x="382" y="46"/>
                      <a:pt x="387" y="66"/>
                      <a:pt x="399" y="75"/>
                    </a:cubicBezTo>
                    <a:cubicBezTo>
                      <a:pt x="406" y="81"/>
                      <a:pt x="416" y="86"/>
                      <a:pt x="421" y="95"/>
                    </a:cubicBezTo>
                    <a:cubicBezTo>
                      <a:pt x="425" y="103"/>
                      <a:pt x="427" y="110"/>
                      <a:pt x="434" y="115"/>
                    </a:cubicBezTo>
                    <a:cubicBezTo>
                      <a:pt x="447" y="125"/>
                      <a:pt x="452" y="132"/>
                      <a:pt x="444" y="147"/>
                    </a:cubicBezTo>
                    <a:cubicBezTo>
                      <a:pt x="434" y="164"/>
                      <a:pt x="421" y="174"/>
                      <a:pt x="424" y="195"/>
                    </a:cubicBezTo>
                    <a:cubicBezTo>
                      <a:pt x="425" y="205"/>
                      <a:pt x="421" y="218"/>
                      <a:pt x="436" y="217"/>
                    </a:cubicBezTo>
                    <a:cubicBezTo>
                      <a:pt x="445" y="216"/>
                      <a:pt x="454" y="212"/>
                      <a:pt x="462" y="210"/>
                    </a:cubicBezTo>
                    <a:cubicBezTo>
                      <a:pt x="469" y="208"/>
                      <a:pt x="472" y="214"/>
                      <a:pt x="478" y="212"/>
                    </a:cubicBezTo>
                    <a:cubicBezTo>
                      <a:pt x="477" y="223"/>
                      <a:pt x="465" y="232"/>
                      <a:pt x="471" y="245"/>
                    </a:cubicBezTo>
                    <a:cubicBezTo>
                      <a:pt x="478" y="260"/>
                      <a:pt x="485" y="264"/>
                      <a:pt x="494" y="278"/>
                    </a:cubicBezTo>
                    <a:cubicBezTo>
                      <a:pt x="497" y="282"/>
                      <a:pt x="503" y="297"/>
                      <a:pt x="506" y="301"/>
                    </a:cubicBezTo>
                    <a:cubicBezTo>
                      <a:pt x="510" y="305"/>
                      <a:pt x="513" y="304"/>
                      <a:pt x="517" y="308"/>
                    </a:cubicBezTo>
                    <a:cubicBezTo>
                      <a:pt x="524" y="313"/>
                      <a:pt x="533" y="324"/>
                      <a:pt x="542" y="327"/>
                    </a:cubicBezTo>
                    <a:cubicBezTo>
                      <a:pt x="574" y="338"/>
                      <a:pt x="603" y="351"/>
                      <a:pt x="636" y="363"/>
                    </a:cubicBezTo>
                    <a:cubicBezTo>
                      <a:pt x="651" y="368"/>
                      <a:pt x="664" y="375"/>
                      <a:pt x="680" y="379"/>
                    </a:cubicBezTo>
                    <a:cubicBezTo>
                      <a:pt x="694" y="382"/>
                      <a:pt x="713" y="380"/>
                      <a:pt x="728" y="380"/>
                    </a:cubicBezTo>
                    <a:cubicBezTo>
                      <a:pt x="592" y="542"/>
                      <a:pt x="592" y="542"/>
                      <a:pt x="592" y="542"/>
                    </a:cubicBezTo>
                    <a:cubicBezTo>
                      <a:pt x="584" y="552"/>
                      <a:pt x="577" y="552"/>
                      <a:pt x="565" y="551"/>
                    </a:cubicBezTo>
                    <a:cubicBezTo>
                      <a:pt x="546" y="548"/>
                      <a:pt x="518" y="547"/>
                      <a:pt x="493" y="570"/>
                    </a:cubicBezTo>
                    <a:cubicBezTo>
                      <a:pt x="486" y="577"/>
                      <a:pt x="484" y="584"/>
                      <a:pt x="474" y="586"/>
                    </a:cubicBezTo>
                    <a:cubicBezTo>
                      <a:pt x="465" y="588"/>
                      <a:pt x="456" y="588"/>
                      <a:pt x="448" y="592"/>
                    </a:cubicBezTo>
                    <a:cubicBezTo>
                      <a:pt x="439" y="597"/>
                      <a:pt x="439" y="606"/>
                      <a:pt x="427" y="603"/>
                    </a:cubicBezTo>
                    <a:cubicBezTo>
                      <a:pt x="417" y="601"/>
                      <a:pt x="404" y="609"/>
                      <a:pt x="395" y="599"/>
                    </a:cubicBezTo>
                    <a:cubicBezTo>
                      <a:pt x="391" y="595"/>
                      <a:pt x="388" y="589"/>
                      <a:pt x="382" y="588"/>
                    </a:cubicBezTo>
                    <a:cubicBezTo>
                      <a:pt x="376" y="587"/>
                      <a:pt x="368" y="591"/>
                      <a:pt x="363" y="594"/>
                    </a:cubicBezTo>
                    <a:cubicBezTo>
                      <a:pt x="355" y="598"/>
                      <a:pt x="341" y="605"/>
                      <a:pt x="336" y="612"/>
                    </a:cubicBezTo>
                    <a:cubicBezTo>
                      <a:pt x="330" y="621"/>
                      <a:pt x="326" y="627"/>
                      <a:pt x="322" y="633"/>
                    </a:cubicBezTo>
                    <a:cubicBezTo>
                      <a:pt x="316" y="627"/>
                      <a:pt x="302" y="627"/>
                      <a:pt x="294" y="627"/>
                    </a:cubicBezTo>
                    <a:cubicBezTo>
                      <a:pt x="288" y="628"/>
                      <a:pt x="284" y="623"/>
                      <a:pt x="278" y="622"/>
                    </a:cubicBezTo>
                    <a:cubicBezTo>
                      <a:pt x="272" y="620"/>
                      <a:pt x="266" y="623"/>
                      <a:pt x="260" y="623"/>
                    </a:cubicBezTo>
                    <a:cubicBezTo>
                      <a:pt x="237" y="620"/>
                      <a:pt x="257" y="617"/>
                      <a:pt x="195" y="580"/>
                    </a:cubicBezTo>
                    <a:cubicBezTo>
                      <a:pt x="184" y="574"/>
                      <a:pt x="169" y="581"/>
                      <a:pt x="156" y="577"/>
                    </a:cubicBezTo>
                    <a:cubicBezTo>
                      <a:pt x="150" y="574"/>
                      <a:pt x="141" y="563"/>
                      <a:pt x="138" y="557"/>
                    </a:cubicBezTo>
                    <a:cubicBezTo>
                      <a:pt x="134" y="550"/>
                      <a:pt x="141" y="540"/>
                      <a:pt x="138" y="531"/>
                    </a:cubicBezTo>
                    <a:cubicBezTo>
                      <a:pt x="136" y="524"/>
                      <a:pt x="121" y="519"/>
                      <a:pt x="116" y="526"/>
                    </a:cubicBezTo>
                    <a:cubicBezTo>
                      <a:pt x="113" y="523"/>
                      <a:pt x="108" y="514"/>
                      <a:pt x="106" y="510"/>
                    </a:cubicBezTo>
                    <a:cubicBezTo>
                      <a:pt x="100" y="501"/>
                      <a:pt x="98" y="488"/>
                      <a:pt x="94" y="478"/>
                    </a:cubicBezTo>
                    <a:cubicBezTo>
                      <a:pt x="91" y="470"/>
                      <a:pt x="89" y="462"/>
                      <a:pt x="85" y="455"/>
                    </a:cubicBezTo>
                    <a:cubicBezTo>
                      <a:pt x="83" y="451"/>
                      <a:pt x="81" y="450"/>
                      <a:pt x="78" y="448"/>
                    </a:cubicBezTo>
                    <a:cubicBezTo>
                      <a:pt x="74" y="447"/>
                      <a:pt x="74" y="443"/>
                      <a:pt x="71" y="441"/>
                    </a:cubicBezTo>
                    <a:cubicBezTo>
                      <a:pt x="70" y="440"/>
                      <a:pt x="69" y="439"/>
                      <a:pt x="67" y="439"/>
                    </a:cubicBezTo>
                    <a:cubicBezTo>
                      <a:pt x="62" y="437"/>
                      <a:pt x="61" y="432"/>
                      <a:pt x="59" y="428"/>
                    </a:cubicBezTo>
                    <a:cubicBezTo>
                      <a:pt x="53" y="420"/>
                      <a:pt x="49" y="410"/>
                      <a:pt x="41" y="403"/>
                    </a:cubicBezTo>
                    <a:cubicBezTo>
                      <a:pt x="35" y="399"/>
                      <a:pt x="28" y="395"/>
                      <a:pt x="20" y="394"/>
                    </a:cubicBezTo>
                    <a:cubicBezTo>
                      <a:pt x="13" y="394"/>
                      <a:pt x="4" y="394"/>
                      <a:pt x="0" y="386"/>
                    </a:cubicBezTo>
                  </a:path>
                </a:pathLst>
              </a:custGeom>
              <a:solidFill>
                <a:srgbClr val="92D050"/>
              </a:solidFill>
              <a:ln w="31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97" name="Freeform 80"/>
              <p:cNvSpPr>
                <a:spLocks/>
              </p:cNvSpPr>
              <p:nvPr/>
            </p:nvSpPr>
            <p:spPr bwMode="auto">
              <a:xfrm>
                <a:off x="502" y="767"/>
                <a:ext cx="409" cy="373"/>
              </a:xfrm>
              <a:custGeom>
                <a:avLst/>
                <a:gdLst>
                  <a:gd name="T0" fmla="*/ 7 w 422"/>
                  <a:gd name="T1" fmla="*/ 385 h 385"/>
                  <a:gd name="T2" fmla="*/ 13 w 422"/>
                  <a:gd name="T3" fmla="*/ 335 h 385"/>
                  <a:gd name="T4" fmla="*/ 22 w 422"/>
                  <a:gd name="T5" fmla="*/ 308 h 385"/>
                  <a:gd name="T6" fmla="*/ 43 w 422"/>
                  <a:gd name="T7" fmla="*/ 286 h 385"/>
                  <a:gd name="T8" fmla="*/ 52 w 422"/>
                  <a:gd name="T9" fmla="*/ 266 h 385"/>
                  <a:gd name="T10" fmla="*/ 56 w 422"/>
                  <a:gd name="T11" fmla="*/ 252 h 385"/>
                  <a:gd name="T12" fmla="*/ 73 w 422"/>
                  <a:gd name="T13" fmla="*/ 215 h 385"/>
                  <a:gd name="T14" fmla="*/ 65 w 422"/>
                  <a:gd name="T15" fmla="*/ 223 h 385"/>
                  <a:gd name="T16" fmla="*/ 106 w 422"/>
                  <a:gd name="T17" fmla="*/ 180 h 385"/>
                  <a:gd name="T18" fmla="*/ 129 w 422"/>
                  <a:gd name="T19" fmla="*/ 121 h 385"/>
                  <a:gd name="T20" fmla="*/ 159 w 422"/>
                  <a:gd name="T21" fmla="*/ 74 h 385"/>
                  <a:gd name="T22" fmla="*/ 197 w 422"/>
                  <a:gd name="T23" fmla="*/ 33 h 385"/>
                  <a:gd name="T24" fmla="*/ 208 w 422"/>
                  <a:gd name="T25" fmla="*/ 4 h 385"/>
                  <a:gd name="T26" fmla="*/ 422 w 422"/>
                  <a:gd name="T27" fmla="*/ 2 h 385"/>
                  <a:gd name="T28" fmla="*/ 418 w 422"/>
                  <a:gd name="T29" fmla="*/ 95 h 385"/>
                  <a:gd name="T30" fmla="*/ 260 w 422"/>
                  <a:gd name="T31" fmla="*/ 97 h 385"/>
                  <a:gd name="T32" fmla="*/ 253 w 422"/>
                  <a:gd name="T33" fmla="*/ 236 h 385"/>
                  <a:gd name="T34" fmla="*/ 220 w 422"/>
                  <a:gd name="T35" fmla="*/ 250 h 385"/>
                  <a:gd name="T36" fmla="*/ 200 w 422"/>
                  <a:gd name="T37" fmla="*/ 287 h 385"/>
                  <a:gd name="T38" fmla="*/ 198 w 422"/>
                  <a:gd name="T39" fmla="*/ 353 h 385"/>
                  <a:gd name="T40" fmla="*/ 22 w 422"/>
                  <a:gd name="T41" fmla="*/ 353 h 385"/>
                  <a:gd name="T42" fmla="*/ 7 w 422"/>
                  <a:gd name="T4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385">
                    <a:moveTo>
                      <a:pt x="7" y="385"/>
                    </a:moveTo>
                    <a:cubicBezTo>
                      <a:pt x="0" y="371"/>
                      <a:pt x="11" y="349"/>
                      <a:pt x="13" y="335"/>
                    </a:cubicBezTo>
                    <a:cubicBezTo>
                      <a:pt x="15" y="325"/>
                      <a:pt x="17" y="317"/>
                      <a:pt x="22" y="308"/>
                    </a:cubicBezTo>
                    <a:cubicBezTo>
                      <a:pt x="29" y="298"/>
                      <a:pt x="40" y="298"/>
                      <a:pt x="43" y="286"/>
                    </a:cubicBezTo>
                    <a:cubicBezTo>
                      <a:pt x="45" y="279"/>
                      <a:pt x="45" y="270"/>
                      <a:pt x="52" y="266"/>
                    </a:cubicBezTo>
                    <a:cubicBezTo>
                      <a:pt x="55" y="264"/>
                      <a:pt x="53" y="256"/>
                      <a:pt x="56" y="252"/>
                    </a:cubicBezTo>
                    <a:cubicBezTo>
                      <a:pt x="60" y="246"/>
                      <a:pt x="79" y="223"/>
                      <a:pt x="73" y="215"/>
                    </a:cubicBezTo>
                    <a:cubicBezTo>
                      <a:pt x="70" y="217"/>
                      <a:pt x="67" y="220"/>
                      <a:pt x="65" y="223"/>
                    </a:cubicBezTo>
                    <a:cubicBezTo>
                      <a:pt x="73" y="206"/>
                      <a:pt x="93" y="193"/>
                      <a:pt x="106" y="180"/>
                    </a:cubicBezTo>
                    <a:cubicBezTo>
                      <a:pt x="124" y="162"/>
                      <a:pt x="121" y="143"/>
                      <a:pt x="129" y="121"/>
                    </a:cubicBezTo>
                    <a:cubicBezTo>
                      <a:pt x="136" y="103"/>
                      <a:pt x="141" y="84"/>
                      <a:pt x="159" y="74"/>
                    </a:cubicBezTo>
                    <a:cubicBezTo>
                      <a:pt x="178" y="63"/>
                      <a:pt x="189" y="54"/>
                      <a:pt x="197" y="33"/>
                    </a:cubicBezTo>
                    <a:cubicBezTo>
                      <a:pt x="202" y="19"/>
                      <a:pt x="211" y="0"/>
                      <a:pt x="208" y="4"/>
                    </a:cubicBezTo>
                    <a:cubicBezTo>
                      <a:pt x="422" y="2"/>
                      <a:pt x="422" y="2"/>
                      <a:pt x="422" y="2"/>
                    </a:cubicBezTo>
                    <a:cubicBezTo>
                      <a:pt x="418" y="95"/>
                      <a:pt x="418" y="95"/>
                      <a:pt x="418" y="95"/>
                    </a:cubicBezTo>
                    <a:cubicBezTo>
                      <a:pt x="260" y="97"/>
                      <a:pt x="260" y="97"/>
                      <a:pt x="260" y="97"/>
                    </a:cubicBezTo>
                    <a:cubicBezTo>
                      <a:pt x="253" y="236"/>
                      <a:pt x="253" y="236"/>
                      <a:pt x="253" y="236"/>
                    </a:cubicBezTo>
                    <a:cubicBezTo>
                      <a:pt x="243" y="243"/>
                      <a:pt x="230" y="244"/>
                      <a:pt x="220" y="250"/>
                    </a:cubicBezTo>
                    <a:cubicBezTo>
                      <a:pt x="205" y="259"/>
                      <a:pt x="199" y="269"/>
                      <a:pt x="200" y="287"/>
                    </a:cubicBezTo>
                    <a:cubicBezTo>
                      <a:pt x="201" y="297"/>
                      <a:pt x="209" y="350"/>
                      <a:pt x="198" y="353"/>
                    </a:cubicBezTo>
                    <a:cubicBezTo>
                      <a:pt x="22" y="353"/>
                      <a:pt x="22" y="353"/>
                      <a:pt x="22" y="353"/>
                    </a:cubicBezTo>
                    <a:cubicBezTo>
                      <a:pt x="8" y="353"/>
                      <a:pt x="6" y="375"/>
                      <a:pt x="7" y="385"/>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81"/>
              <p:cNvSpPr>
                <a:spLocks/>
              </p:cNvSpPr>
              <p:nvPr/>
            </p:nvSpPr>
            <p:spPr bwMode="auto">
              <a:xfrm>
                <a:off x="502" y="767"/>
                <a:ext cx="409" cy="373"/>
              </a:xfrm>
              <a:custGeom>
                <a:avLst/>
                <a:gdLst>
                  <a:gd name="T0" fmla="*/ 7 w 422"/>
                  <a:gd name="T1" fmla="*/ 385 h 385"/>
                  <a:gd name="T2" fmla="*/ 13 w 422"/>
                  <a:gd name="T3" fmla="*/ 335 h 385"/>
                  <a:gd name="T4" fmla="*/ 22 w 422"/>
                  <a:gd name="T5" fmla="*/ 308 h 385"/>
                  <a:gd name="T6" fmla="*/ 43 w 422"/>
                  <a:gd name="T7" fmla="*/ 286 h 385"/>
                  <a:gd name="T8" fmla="*/ 52 w 422"/>
                  <a:gd name="T9" fmla="*/ 266 h 385"/>
                  <a:gd name="T10" fmla="*/ 56 w 422"/>
                  <a:gd name="T11" fmla="*/ 252 h 385"/>
                  <a:gd name="T12" fmla="*/ 73 w 422"/>
                  <a:gd name="T13" fmla="*/ 215 h 385"/>
                  <a:gd name="T14" fmla="*/ 65 w 422"/>
                  <a:gd name="T15" fmla="*/ 223 h 385"/>
                  <a:gd name="T16" fmla="*/ 106 w 422"/>
                  <a:gd name="T17" fmla="*/ 180 h 385"/>
                  <a:gd name="T18" fmla="*/ 129 w 422"/>
                  <a:gd name="T19" fmla="*/ 121 h 385"/>
                  <a:gd name="T20" fmla="*/ 159 w 422"/>
                  <a:gd name="T21" fmla="*/ 74 h 385"/>
                  <a:gd name="T22" fmla="*/ 197 w 422"/>
                  <a:gd name="T23" fmla="*/ 33 h 385"/>
                  <a:gd name="T24" fmla="*/ 208 w 422"/>
                  <a:gd name="T25" fmla="*/ 4 h 385"/>
                  <a:gd name="T26" fmla="*/ 422 w 422"/>
                  <a:gd name="T27" fmla="*/ 2 h 385"/>
                  <a:gd name="T28" fmla="*/ 418 w 422"/>
                  <a:gd name="T29" fmla="*/ 95 h 385"/>
                  <a:gd name="T30" fmla="*/ 260 w 422"/>
                  <a:gd name="T31" fmla="*/ 97 h 385"/>
                  <a:gd name="T32" fmla="*/ 253 w 422"/>
                  <a:gd name="T33" fmla="*/ 236 h 385"/>
                  <a:gd name="T34" fmla="*/ 220 w 422"/>
                  <a:gd name="T35" fmla="*/ 250 h 385"/>
                  <a:gd name="T36" fmla="*/ 200 w 422"/>
                  <a:gd name="T37" fmla="*/ 287 h 385"/>
                  <a:gd name="T38" fmla="*/ 198 w 422"/>
                  <a:gd name="T39" fmla="*/ 353 h 385"/>
                  <a:gd name="T40" fmla="*/ 22 w 422"/>
                  <a:gd name="T41" fmla="*/ 353 h 385"/>
                  <a:gd name="T42" fmla="*/ 7 w 422"/>
                  <a:gd name="T4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385">
                    <a:moveTo>
                      <a:pt x="7" y="385"/>
                    </a:moveTo>
                    <a:cubicBezTo>
                      <a:pt x="0" y="371"/>
                      <a:pt x="11" y="349"/>
                      <a:pt x="13" y="335"/>
                    </a:cubicBezTo>
                    <a:cubicBezTo>
                      <a:pt x="15" y="325"/>
                      <a:pt x="17" y="317"/>
                      <a:pt x="22" y="308"/>
                    </a:cubicBezTo>
                    <a:cubicBezTo>
                      <a:pt x="29" y="298"/>
                      <a:pt x="40" y="298"/>
                      <a:pt x="43" y="286"/>
                    </a:cubicBezTo>
                    <a:cubicBezTo>
                      <a:pt x="45" y="279"/>
                      <a:pt x="45" y="270"/>
                      <a:pt x="52" y="266"/>
                    </a:cubicBezTo>
                    <a:cubicBezTo>
                      <a:pt x="55" y="264"/>
                      <a:pt x="53" y="256"/>
                      <a:pt x="56" y="252"/>
                    </a:cubicBezTo>
                    <a:cubicBezTo>
                      <a:pt x="60" y="246"/>
                      <a:pt x="79" y="223"/>
                      <a:pt x="73" y="215"/>
                    </a:cubicBezTo>
                    <a:cubicBezTo>
                      <a:pt x="70" y="217"/>
                      <a:pt x="67" y="220"/>
                      <a:pt x="65" y="223"/>
                    </a:cubicBezTo>
                    <a:cubicBezTo>
                      <a:pt x="73" y="206"/>
                      <a:pt x="93" y="193"/>
                      <a:pt x="106" y="180"/>
                    </a:cubicBezTo>
                    <a:cubicBezTo>
                      <a:pt x="124" y="162"/>
                      <a:pt x="121" y="143"/>
                      <a:pt x="129" y="121"/>
                    </a:cubicBezTo>
                    <a:cubicBezTo>
                      <a:pt x="136" y="103"/>
                      <a:pt x="141" y="84"/>
                      <a:pt x="159" y="74"/>
                    </a:cubicBezTo>
                    <a:cubicBezTo>
                      <a:pt x="178" y="63"/>
                      <a:pt x="189" y="54"/>
                      <a:pt x="197" y="33"/>
                    </a:cubicBezTo>
                    <a:cubicBezTo>
                      <a:pt x="202" y="19"/>
                      <a:pt x="211" y="0"/>
                      <a:pt x="208" y="4"/>
                    </a:cubicBezTo>
                    <a:cubicBezTo>
                      <a:pt x="422" y="2"/>
                      <a:pt x="422" y="2"/>
                      <a:pt x="422" y="2"/>
                    </a:cubicBezTo>
                    <a:cubicBezTo>
                      <a:pt x="418" y="95"/>
                      <a:pt x="418" y="95"/>
                      <a:pt x="418" y="95"/>
                    </a:cubicBezTo>
                    <a:cubicBezTo>
                      <a:pt x="260" y="97"/>
                      <a:pt x="260" y="97"/>
                      <a:pt x="260" y="97"/>
                    </a:cubicBezTo>
                    <a:cubicBezTo>
                      <a:pt x="253" y="236"/>
                      <a:pt x="253" y="236"/>
                      <a:pt x="253" y="236"/>
                    </a:cubicBezTo>
                    <a:cubicBezTo>
                      <a:pt x="243" y="243"/>
                      <a:pt x="230" y="244"/>
                      <a:pt x="220" y="250"/>
                    </a:cubicBezTo>
                    <a:cubicBezTo>
                      <a:pt x="205" y="259"/>
                      <a:pt x="199" y="269"/>
                      <a:pt x="200" y="287"/>
                    </a:cubicBezTo>
                    <a:cubicBezTo>
                      <a:pt x="201" y="297"/>
                      <a:pt x="209" y="350"/>
                      <a:pt x="198" y="353"/>
                    </a:cubicBezTo>
                    <a:cubicBezTo>
                      <a:pt x="22" y="353"/>
                      <a:pt x="22" y="353"/>
                      <a:pt x="22" y="353"/>
                    </a:cubicBezTo>
                    <a:cubicBezTo>
                      <a:pt x="8" y="353"/>
                      <a:pt x="6" y="375"/>
                      <a:pt x="7" y="385"/>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9" name="Freeform 82"/>
              <p:cNvSpPr>
                <a:spLocks/>
              </p:cNvSpPr>
              <p:nvPr/>
            </p:nvSpPr>
            <p:spPr bwMode="auto">
              <a:xfrm>
                <a:off x="1924" y="998"/>
                <a:ext cx="492" cy="851"/>
              </a:xfrm>
              <a:custGeom>
                <a:avLst/>
                <a:gdLst>
                  <a:gd name="T0" fmla="*/ 8 w 507"/>
                  <a:gd name="T1" fmla="*/ 489 h 877"/>
                  <a:gd name="T2" fmla="*/ 20 w 507"/>
                  <a:gd name="T3" fmla="*/ 461 h 877"/>
                  <a:gd name="T4" fmla="*/ 98 w 507"/>
                  <a:gd name="T5" fmla="*/ 341 h 877"/>
                  <a:gd name="T6" fmla="*/ 114 w 507"/>
                  <a:gd name="T7" fmla="*/ 180 h 877"/>
                  <a:gd name="T8" fmla="*/ 101 w 507"/>
                  <a:gd name="T9" fmla="*/ 147 h 877"/>
                  <a:gd name="T10" fmla="*/ 83 w 507"/>
                  <a:gd name="T11" fmla="*/ 106 h 877"/>
                  <a:gd name="T12" fmla="*/ 72 w 507"/>
                  <a:gd name="T13" fmla="*/ 34 h 877"/>
                  <a:gd name="T14" fmla="*/ 124 w 507"/>
                  <a:gd name="T15" fmla="*/ 0 h 877"/>
                  <a:gd name="T16" fmla="*/ 507 w 507"/>
                  <a:gd name="T17" fmla="*/ 425 h 877"/>
                  <a:gd name="T18" fmla="*/ 458 w 507"/>
                  <a:gd name="T19" fmla="*/ 433 h 877"/>
                  <a:gd name="T20" fmla="*/ 438 w 507"/>
                  <a:gd name="T21" fmla="*/ 483 h 877"/>
                  <a:gd name="T22" fmla="*/ 426 w 507"/>
                  <a:gd name="T23" fmla="*/ 549 h 877"/>
                  <a:gd name="T24" fmla="*/ 410 w 507"/>
                  <a:gd name="T25" fmla="*/ 591 h 877"/>
                  <a:gd name="T26" fmla="*/ 435 w 507"/>
                  <a:gd name="T27" fmla="*/ 598 h 877"/>
                  <a:gd name="T28" fmla="*/ 442 w 507"/>
                  <a:gd name="T29" fmla="*/ 625 h 877"/>
                  <a:gd name="T30" fmla="*/ 447 w 507"/>
                  <a:gd name="T31" fmla="*/ 656 h 877"/>
                  <a:gd name="T32" fmla="*/ 458 w 507"/>
                  <a:gd name="T33" fmla="*/ 691 h 877"/>
                  <a:gd name="T34" fmla="*/ 425 w 507"/>
                  <a:gd name="T35" fmla="*/ 692 h 877"/>
                  <a:gd name="T36" fmla="*/ 400 w 507"/>
                  <a:gd name="T37" fmla="*/ 710 h 877"/>
                  <a:gd name="T38" fmla="*/ 377 w 507"/>
                  <a:gd name="T39" fmla="*/ 746 h 877"/>
                  <a:gd name="T40" fmla="*/ 324 w 507"/>
                  <a:gd name="T41" fmla="*/ 791 h 877"/>
                  <a:gd name="T42" fmla="*/ 266 w 507"/>
                  <a:gd name="T43" fmla="*/ 805 h 877"/>
                  <a:gd name="T44" fmla="*/ 261 w 507"/>
                  <a:gd name="T45" fmla="*/ 834 h 877"/>
                  <a:gd name="T46" fmla="*/ 218 w 507"/>
                  <a:gd name="T47" fmla="*/ 850 h 877"/>
                  <a:gd name="T48" fmla="*/ 164 w 507"/>
                  <a:gd name="T49" fmla="*/ 875 h 877"/>
                  <a:gd name="T50" fmla="*/ 144 w 507"/>
                  <a:gd name="T51" fmla="*/ 867 h 877"/>
                  <a:gd name="T52" fmla="*/ 100 w 507"/>
                  <a:gd name="T53" fmla="*/ 876 h 877"/>
                  <a:gd name="T54" fmla="*/ 82 w 507"/>
                  <a:gd name="T55" fmla="*/ 820 h 877"/>
                  <a:gd name="T56" fmla="*/ 39 w 507"/>
                  <a:gd name="T57" fmla="*/ 776 h 877"/>
                  <a:gd name="T58" fmla="*/ 46 w 507"/>
                  <a:gd name="T59" fmla="*/ 740 h 877"/>
                  <a:gd name="T60" fmla="*/ 95 w 507"/>
                  <a:gd name="T61" fmla="*/ 743 h 877"/>
                  <a:gd name="T62" fmla="*/ 76 w 507"/>
                  <a:gd name="T63" fmla="*/ 672 h 877"/>
                  <a:gd name="T64" fmla="*/ 79 w 507"/>
                  <a:gd name="T65" fmla="*/ 639 h 877"/>
                  <a:gd name="T66" fmla="*/ 70 w 507"/>
                  <a:gd name="T67" fmla="*/ 619 h 877"/>
                  <a:gd name="T68" fmla="*/ 56 w 507"/>
                  <a:gd name="T69" fmla="*/ 589 h 877"/>
                  <a:gd name="T70" fmla="*/ 29 w 507"/>
                  <a:gd name="T71" fmla="*/ 569 h 877"/>
                  <a:gd name="T72" fmla="*/ 0 w 507"/>
                  <a:gd name="T73" fmla="*/ 49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877">
                    <a:moveTo>
                      <a:pt x="0" y="496"/>
                    </a:moveTo>
                    <a:cubicBezTo>
                      <a:pt x="2" y="492"/>
                      <a:pt x="6" y="493"/>
                      <a:pt x="8" y="489"/>
                    </a:cubicBezTo>
                    <a:cubicBezTo>
                      <a:pt x="10" y="486"/>
                      <a:pt x="11" y="482"/>
                      <a:pt x="14" y="479"/>
                    </a:cubicBezTo>
                    <a:cubicBezTo>
                      <a:pt x="18" y="476"/>
                      <a:pt x="18" y="465"/>
                      <a:pt x="20" y="461"/>
                    </a:cubicBezTo>
                    <a:cubicBezTo>
                      <a:pt x="29" y="438"/>
                      <a:pt x="49" y="416"/>
                      <a:pt x="65" y="397"/>
                    </a:cubicBezTo>
                    <a:cubicBezTo>
                      <a:pt x="80" y="380"/>
                      <a:pt x="97" y="365"/>
                      <a:pt x="98" y="341"/>
                    </a:cubicBezTo>
                    <a:cubicBezTo>
                      <a:pt x="99" y="312"/>
                      <a:pt x="100" y="282"/>
                      <a:pt x="102" y="253"/>
                    </a:cubicBezTo>
                    <a:cubicBezTo>
                      <a:pt x="103" y="230"/>
                      <a:pt x="102" y="200"/>
                      <a:pt x="114" y="180"/>
                    </a:cubicBezTo>
                    <a:cubicBezTo>
                      <a:pt x="120" y="169"/>
                      <a:pt x="116" y="163"/>
                      <a:pt x="108" y="154"/>
                    </a:cubicBezTo>
                    <a:cubicBezTo>
                      <a:pt x="106" y="152"/>
                      <a:pt x="103" y="150"/>
                      <a:pt x="101" y="147"/>
                    </a:cubicBezTo>
                    <a:cubicBezTo>
                      <a:pt x="97" y="143"/>
                      <a:pt x="102" y="139"/>
                      <a:pt x="100" y="134"/>
                    </a:cubicBezTo>
                    <a:cubicBezTo>
                      <a:pt x="96" y="124"/>
                      <a:pt x="87" y="116"/>
                      <a:pt x="83" y="106"/>
                    </a:cubicBezTo>
                    <a:cubicBezTo>
                      <a:pt x="78" y="97"/>
                      <a:pt x="81" y="87"/>
                      <a:pt x="80" y="78"/>
                    </a:cubicBezTo>
                    <a:cubicBezTo>
                      <a:pt x="79" y="63"/>
                      <a:pt x="74" y="49"/>
                      <a:pt x="72" y="34"/>
                    </a:cubicBezTo>
                    <a:cubicBezTo>
                      <a:pt x="72" y="32"/>
                      <a:pt x="69" y="26"/>
                      <a:pt x="71" y="25"/>
                    </a:cubicBezTo>
                    <a:cubicBezTo>
                      <a:pt x="124" y="0"/>
                      <a:pt x="124" y="0"/>
                      <a:pt x="124" y="0"/>
                    </a:cubicBezTo>
                    <a:cubicBezTo>
                      <a:pt x="503" y="215"/>
                      <a:pt x="503" y="215"/>
                      <a:pt x="503" y="215"/>
                    </a:cubicBezTo>
                    <a:cubicBezTo>
                      <a:pt x="507" y="425"/>
                      <a:pt x="507" y="425"/>
                      <a:pt x="507" y="425"/>
                    </a:cubicBezTo>
                    <a:cubicBezTo>
                      <a:pt x="495" y="421"/>
                      <a:pt x="494" y="423"/>
                      <a:pt x="481" y="425"/>
                    </a:cubicBezTo>
                    <a:cubicBezTo>
                      <a:pt x="472" y="426"/>
                      <a:pt x="461" y="425"/>
                      <a:pt x="458" y="433"/>
                    </a:cubicBezTo>
                    <a:cubicBezTo>
                      <a:pt x="456" y="439"/>
                      <a:pt x="461" y="450"/>
                      <a:pt x="457" y="456"/>
                    </a:cubicBezTo>
                    <a:cubicBezTo>
                      <a:pt x="453" y="461"/>
                      <a:pt x="447" y="480"/>
                      <a:pt x="438" y="483"/>
                    </a:cubicBezTo>
                    <a:cubicBezTo>
                      <a:pt x="428" y="486"/>
                      <a:pt x="432" y="503"/>
                      <a:pt x="439" y="510"/>
                    </a:cubicBezTo>
                    <a:cubicBezTo>
                      <a:pt x="424" y="523"/>
                      <a:pt x="413" y="531"/>
                      <a:pt x="426" y="549"/>
                    </a:cubicBezTo>
                    <a:cubicBezTo>
                      <a:pt x="434" y="561"/>
                      <a:pt x="414" y="566"/>
                      <a:pt x="409" y="576"/>
                    </a:cubicBezTo>
                    <a:cubicBezTo>
                      <a:pt x="405" y="583"/>
                      <a:pt x="404" y="585"/>
                      <a:pt x="410" y="591"/>
                    </a:cubicBezTo>
                    <a:cubicBezTo>
                      <a:pt x="414" y="595"/>
                      <a:pt x="422" y="590"/>
                      <a:pt x="428" y="590"/>
                    </a:cubicBezTo>
                    <a:cubicBezTo>
                      <a:pt x="434" y="590"/>
                      <a:pt x="439" y="593"/>
                      <a:pt x="435" y="598"/>
                    </a:cubicBezTo>
                    <a:cubicBezTo>
                      <a:pt x="429" y="606"/>
                      <a:pt x="441" y="614"/>
                      <a:pt x="437" y="627"/>
                    </a:cubicBezTo>
                    <a:cubicBezTo>
                      <a:pt x="438" y="626"/>
                      <a:pt x="440" y="626"/>
                      <a:pt x="442" y="625"/>
                    </a:cubicBezTo>
                    <a:cubicBezTo>
                      <a:pt x="445" y="631"/>
                      <a:pt x="441" y="638"/>
                      <a:pt x="441" y="644"/>
                    </a:cubicBezTo>
                    <a:cubicBezTo>
                      <a:pt x="441" y="651"/>
                      <a:pt x="442" y="651"/>
                      <a:pt x="447" y="656"/>
                    </a:cubicBezTo>
                    <a:cubicBezTo>
                      <a:pt x="451" y="660"/>
                      <a:pt x="460" y="658"/>
                      <a:pt x="461" y="670"/>
                    </a:cubicBezTo>
                    <a:cubicBezTo>
                      <a:pt x="461" y="675"/>
                      <a:pt x="456" y="685"/>
                      <a:pt x="458" y="691"/>
                    </a:cubicBezTo>
                    <a:cubicBezTo>
                      <a:pt x="455" y="687"/>
                      <a:pt x="442" y="682"/>
                      <a:pt x="436" y="685"/>
                    </a:cubicBezTo>
                    <a:cubicBezTo>
                      <a:pt x="432" y="687"/>
                      <a:pt x="428" y="689"/>
                      <a:pt x="425" y="692"/>
                    </a:cubicBezTo>
                    <a:cubicBezTo>
                      <a:pt x="423" y="696"/>
                      <a:pt x="422" y="693"/>
                      <a:pt x="419" y="697"/>
                    </a:cubicBezTo>
                    <a:cubicBezTo>
                      <a:pt x="414" y="703"/>
                      <a:pt x="402" y="701"/>
                      <a:pt x="400" y="710"/>
                    </a:cubicBezTo>
                    <a:cubicBezTo>
                      <a:pt x="399" y="713"/>
                      <a:pt x="402" y="717"/>
                      <a:pt x="401" y="720"/>
                    </a:cubicBezTo>
                    <a:cubicBezTo>
                      <a:pt x="397" y="733"/>
                      <a:pt x="386" y="738"/>
                      <a:pt x="377" y="746"/>
                    </a:cubicBezTo>
                    <a:cubicBezTo>
                      <a:pt x="370" y="753"/>
                      <a:pt x="366" y="762"/>
                      <a:pt x="359" y="769"/>
                    </a:cubicBezTo>
                    <a:cubicBezTo>
                      <a:pt x="348" y="782"/>
                      <a:pt x="340" y="785"/>
                      <a:pt x="324" y="791"/>
                    </a:cubicBezTo>
                    <a:cubicBezTo>
                      <a:pt x="315" y="794"/>
                      <a:pt x="292" y="796"/>
                      <a:pt x="282" y="795"/>
                    </a:cubicBezTo>
                    <a:cubicBezTo>
                      <a:pt x="279" y="794"/>
                      <a:pt x="258" y="799"/>
                      <a:pt x="266" y="805"/>
                    </a:cubicBezTo>
                    <a:cubicBezTo>
                      <a:pt x="269" y="807"/>
                      <a:pt x="277" y="808"/>
                      <a:pt x="275" y="814"/>
                    </a:cubicBezTo>
                    <a:cubicBezTo>
                      <a:pt x="273" y="821"/>
                      <a:pt x="266" y="830"/>
                      <a:pt x="261" y="834"/>
                    </a:cubicBezTo>
                    <a:cubicBezTo>
                      <a:pt x="257" y="838"/>
                      <a:pt x="253" y="847"/>
                      <a:pt x="248" y="848"/>
                    </a:cubicBezTo>
                    <a:cubicBezTo>
                      <a:pt x="239" y="851"/>
                      <a:pt x="227" y="849"/>
                      <a:pt x="218" y="850"/>
                    </a:cubicBezTo>
                    <a:cubicBezTo>
                      <a:pt x="205" y="851"/>
                      <a:pt x="195" y="854"/>
                      <a:pt x="184" y="861"/>
                    </a:cubicBezTo>
                    <a:cubicBezTo>
                      <a:pt x="178" y="865"/>
                      <a:pt x="167" y="868"/>
                      <a:pt x="164" y="875"/>
                    </a:cubicBezTo>
                    <a:cubicBezTo>
                      <a:pt x="160" y="869"/>
                      <a:pt x="154" y="864"/>
                      <a:pt x="152" y="857"/>
                    </a:cubicBezTo>
                    <a:cubicBezTo>
                      <a:pt x="148" y="858"/>
                      <a:pt x="146" y="864"/>
                      <a:pt x="144" y="867"/>
                    </a:cubicBezTo>
                    <a:cubicBezTo>
                      <a:pt x="142" y="869"/>
                      <a:pt x="134" y="870"/>
                      <a:pt x="132" y="871"/>
                    </a:cubicBezTo>
                    <a:cubicBezTo>
                      <a:pt x="119" y="877"/>
                      <a:pt x="114" y="876"/>
                      <a:pt x="100" y="876"/>
                    </a:cubicBezTo>
                    <a:cubicBezTo>
                      <a:pt x="107" y="867"/>
                      <a:pt x="99" y="863"/>
                      <a:pt x="97" y="855"/>
                    </a:cubicBezTo>
                    <a:cubicBezTo>
                      <a:pt x="93" y="843"/>
                      <a:pt x="90" y="830"/>
                      <a:pt x="82" y="820"/>
                    </a:cubicBezTo>
                    <a:cubicBezTo>
                      <a:pt x="75" y="811"/>
                      <a:pt x="66" y="805"/>
                      <a:pt x="58" y="799"/>
                    </a:cubicBezTo>
                    <a:cubicBezTo>
                      <a:pt x="50" y="792"/>
                      <a:pt x="45" y="784"/>
                      <a:pt x="39" y="776"/>
                    </a:cubicBezTo>
                    <a:cubicBezTo>
                      <a:pt x="34" y="771"/>
                      <a:pt x="23" y="760"/>
                      <a:pt x="28" y="753"/>
                    </a:cubicBezTo>
                    <a:cubicBezTo>
                      <a:pt x="33" y="745"/>
                      <a:pt x="36" y="739"/>
                      <a:pt x="46" y="740"/>
                    </a:cubicBezTo>
                    <a:cubicBezTo>
                      <a:pt x="58" y="740"/>
                      <a:pt x="69" y="745"/>
                      <a:pt x="81" y="741"/>
                    </a:cubicBezTo>
                    <a:cubicBezTo>
                      <a:pt x="86" y="739"/>
                      <a:pt x="90" y="742"/>
                      <a:pt x="95" y="743"/>
                    </a:cubicBezTo>
                    <a:cubicBezTo>
                      <a:pt x="99" y="745"/>
                      <a:pt x="105" y="741"/>
                      <a:pt x="108" y="740"/>
                    </a:cubicBezTo>
                    <a:cubicBezTo>
                      <a:pt x="86" y="727"/>
                      <a:pt x="75" y="697"/>
                      <a:pt x="76" y="672"/>
                    </a:cubicBezTo>
                    <a:cubicBezTo>
                      <a:pt x="76" y="666"/>
                      <a:pt x="79" y="662"/>
                      <a:pt x="80" y="656"/>
                    </a:cubicBezTo>
                    <a:cubicBezTo>
                      <a:pt x="80" y="651"/>
                      <a:pt x="79" y="645"/>
                      <a:pt x="79" y="639"/>
                    </a:cubicBezTo>
                    <a:cubicBezTo>
                      <a:pt x="79" y="635"/>
                      <a:pt x="80" y="628"/>
                      <a:pt x="77" y="624"/>
                    </a:cubicBezTo>
                    <a:cubicBezTo>
                      <a:pt x="75" y="621"/>
                      <a:pt x="70" y="624"/>
                      <a:pt x="70" y="619"/>
                    </a:cubicBezTo>
                    <a:cubicBezTo>
                      <a:pt x="71" y="612"/>
                      <a:pt x="68" y="603"/>
                      <a:pt x="67" y="597"/>
                    </a:cubicBezTo>
                    <a:cubicBezTo>
                      <a:pt x="66" y="592"/>
                      <a:pt x="59" y="592"/>
                      <a:pt x="56" y="589"/>
                    </a:cubicBezTo>
                    <a:cubicBezTo>
                      <a:pt x="45" y="583"/>
                      <a:pt x="59" y="573"/>
                      <a:pt x="38" y="570"/>
                    </a:cubicBezTo>
                    <a:cubicBezTo>
                      <a:pt x="33" y="569"/>
                      <a:pt x="34" y="573"/>
                      <a:pt x="29" y="569"/>
                    </a:cubicBezTo>
                    <a:cubicBezTo>
                      <a:pt x="21" y="560"/>
                      <a:pt x="11" y="543"/>
                      <a:pt x="9" y="538"/>
                    </a:cubicBezTo>
                    <a:cubicBezTo>
                      <a:pt x="2" y="525"/>
                      <a:pt x="3" y="510"/>
                      <a:pt x="0" y="496"/>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83"/>
              <p:cNvSpPr>
                <a:spLocks/>
              </p:cNvSpPr>
              <p:nvPr/>
            </p:nvSpPr>
            <p:spPr bwMode="auto">
              <a:xfrm>
                <a:off x="1924" y="998"/>
                <a:ext cx="492" cy="851"/>
              </a:xfrm>
              <a:custGeom>
                <a:avLst/>
                <a:gdLst>
                  <a:gd name="T0" fmla="*/ 8 w 507"/>
                  <a:gd name="T1" fmla="*/ 489 h 877"/>
                  <a:gd name="T2" fmla="*/ 20 w 507"/>
                  <a:gd name="T3" fmla="*/ 461 h 877"/>
                  <a:gd name="T4" fmla="*/ 98 w 507"/>
                  <a:gd name="T5" fmla="*/ 341 h 877"/>
                  <a:gd name="T6" fmla="*/ 114 w 507"/>
                  <a:gd name="T7" fmla="*/ 180 h 877"/>
                  <a:gd name="T8" fmla="*/ 101 w 507"/>
                  <a:gd name="T9" fmla="*/ 147 h 877"/>
                  <a:gd name="T10" fmla="*/ 83 w 507"/>
                  <a:gd name="T11" fmla="*/ 106 h 877"/>
                  <a:gd name="T12" fmla="*/ 72 w 507"/>
                  <a:gd name="T13" fmla="*/ 34 h 877"/>
                  <a:gd name="T14" fmla="*/ 124 w 507"/>
                  <a:gd name="T15" fmla="*/ 0 h 877"/>
                  <a:gd name="T16" fmla="*/ 507 w 507"/>
                  <a:gd name="T17" fmla="*/ 425 h 877"/>
                  <a:gd name="T18" fmla="*/ 458 w 507"/>
                  <a:gd name="T19" fmla="*/ 433 h 877"/>
                  <a:gd name="T20" fmla="*/ 438 w 507"/>
                  <a:gd name="T21" fmla="*/ 483 h 877"/>
                  <a:gd name="T22" fmla="*/ 426 w 507"/>
                  <a:gd name="T23" fmla="*/ 549 h 877"/>
                  <a:gd name="T24" fmla="*/ 410 w 507"/>
                  <a:gd name="T25" fmla="*/ 591 h 877"/>
                  <a:gd name="T26" fmla="*/ 435 w 507"/>
                  <a:gd name="T27" fmla="*/ 598 h 877"/>
                  <a:gd name="T28" fmla="*/ 442 w 507"/>
                  <a:gd name="T29" fmla="*/ 625 h 877"/>
                  <a:gd name="T30" fmla="*/ 447 w 507"/>
                  <a:gd name="T31" fmla="*/ 656 h 877"/>
                  <a:gd name="T32" fmla="*/ 458 w 507"/>
                  <a:gd name="T33" fmla="*/ 691 h 877"/>
                  <a:gd name="T34" fmla="*/ 425 w 507"/>
                  <a:gd name="T35" fmla="*/ 692 h 877"/>
                  <a:gd name="T36" fmla="*/ 400 w 507"/>
                  <a:gd name="T37" fmla="*/ 710 h 877"/>
                  <a:gd name="T38" fmla="*/ 377 w 507"/>
                  <a:gd name="T39" fmla="*/ 746 h 877"/>
                  <a:gd name="T40" fmla="*/ 324 w 507"/>
                  <a:gd name="T41" fmla="*/ 791 h 877"/>
                  <a:gd name="T42" fmla="*/ 266 w 507"/>
                  <a:gd name="T43" fmla="*/ 805 h 877"/>
                  <a:gd name="T44" fmla="*/ 261 w 507"/>
                  <a:gd name="T45" fmla="*/ 834 h 877"/>
                  <a:gd name="T46" fmla="*/ 218 w 507"/>
                  <a:gd name="T47" fmla="*/ 850 h 877"/>
                  <a:gd name="T48" fmla="*/ 164 w 507"/>
                  <a:gd name="T49" fmla="*/ 875 h 877"/>
                  <a:gd name="T50" fmla="*/ 144 w 507"/>
                  <a:gd name="T51" fmla="*/ 867 h 877"/>
                  <a:gd name="T52" fmla="*/ 100 w 507"/>
                  <a:gd name="T53" fmla="*/ 876 h 877"/>
                  <a:gd name="T54" fmla="*/ 82 w 507"/>
                  <a:gd name="T55" fmla="*/ 820 h 877"/>
                  <a:gd name="T56" fmla="*/ 39 w 507"/>
                  <a:gd name="T57" fmla="*/ 776 h 877"/>
                  <a:gd name="T58" fmla="*/ 46 w 507"/>
                  <a:gd name="T59" fmla="*/ 740 h 877"/>
                  <a:gd name="T60" fmla="*/ 95 w 507"/>
                  <a:gd name="T61" fmla="*/ 743 h 877"/>
                  <a:gd name="T62" fmla="*/ 76 w 507"/>
                  <a:gd name="T63" fmla="*/ 672 h 877"/>
                  <a:gd name="T64" fmla="*/ 79 w 507"/>
                  <a:gd name="T65" fmla="*/ 639 h 877"/>
                  <a:gd name="T66" fmla="*/ 70 w 507"/>
                  <a:gd name="T67" fmla="*/ 619 h 877"/>
                  <a:gd name="T68" fmla="*/ 56 w 507"/>
                  <a:gd name="T69" fmla="*/ 589 h 877"/>
                  <a:gd name="T70" fmla="*/ 29 w 507"/>
                  <a:gd name="T71" fmla="*/ 569 h 877"/>
                  <a:gd name="T72" fmla="*/ 0 w 507"/>
                  <a:gd name="T73" fmla="*/ 49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877">
                    <a:moveTo>
                      <a:pt x="0" y="496"/>
                    </a:moveTo>
                    <a:cubicBezTo>
                      <a:pt x="2" y="492"/>
                      <a:pt x="6" y="493"/>
                      <a:pt x="8" y="489"/>
                    </a:cubicBezTo>
                    <a:cubicBezTo>
                      <a:pt x="10" y="486"/>
                      <a:pt x="11" y="482"/>
                      <a:pt x="14" y="479"/>
                    </a:cubicBezTo>
                    <a:cubicBezTo>
                      <a:pt x="18" y="476"/>
                      <a:pt x="18" y="465"/>
                      <a:pt x="20" y="461"/>
                    </a:cubicBezTo>
                    <a:cubicBezTo>
                      <a:pt x="29" y="438"/>
                      <a:pt x="49" y="416"/>
                      <a:pt x="65" y="397"/>
                    </a:cubicBezTo>
                    <a:cubicBezTo>
                      <a:pt x="80" y="380"/>
                      <a:pt x="97" y="365"/>
                      <a:pt x="98" y="341"/>
                    </a:cubicBezTo>
                    <a:cubicBezTo>
                      <a:pt x="99" y="312"/>
                      <a:pt x="100" y="282"/>
                      <a:pt x="102" y="253"/>
                    </a:cubicBezTo>
                    <a:cubicBezTo>
                      <a:pt x="103" y="230"/>
                      <a:pt x="102" y="200"/>
                      <a:pt x="114" y="180"/>
                    </a:cubicBezTo>
                    <a:cubicBezTo>
                      <a:pt x="120" y="169"/>
                      <a:pt x="116" y="163"/>
                      <a:pt x="108" y="154"/>
                    </a:cubicBezTo>
                    <a:cubicBezTo>
                      <a:pt x="106" y="152"/>
                      <a:pt x="103" y="150"/>
                      <a:pt x="101" y="147"/>
                    </a:cubicBezTo>
                    <a:cubicBezTo>
                      <a:pt x="97" y="143"/>
                      <a:pt x="102" y="139"/>
                      <a:pt x="100" y="134"/>
                    </a:cubicBezTo>
                    <a:cubicBezTo>
                      <a:pt x="96" y="124"/>
                      <a:pt x="87" y="116"/>
                      <a:pt x="83" y="106"/>
                    </a:cubicBezTo>
                    <a:cubicBezTo>
                      <a:pt x="78" y="97"/>
                      <a:pt x="81" y="87"/>
                      <a:pt x="80" y="78"/>
                    </a:cubicBezTo>
                    <a:cubicBezTo>
                      <a:pt x="79" y="63"/>
                      <a:pt x="74" y="49"/>
                      <a:pt x="72" y="34"/>
                    </a:cubicBezTo>
                    <a:cubicBezTo>
                      <a:pt x="72" y="32"/>
                      <a:pt x="69" y="26"/>
                      <a:pt x="71" y="25"/>
                    </a:cubicBezTo>
                    <a:cubicBezTo>
                      <a:pt x="124" y="0"/>
                      <a:pt x="124" y="0"/>
                      <a:pt x="124" y="0"/>
                    </a:cubicBezTo>
                    <a:cubicBezTo>
                      <a:pt x="503" y="215"/>
                      <a:pt x="503" y="215"/>
                      <a:pt x="503" y="215"/>
                    </a:cubicBezTo>
                    <a:cubicBezTo>
                      <a:pt x="507" y="425"/>
                      <a:pt x="507" y="425"/>
                      <a:pt x="507" y="425"/>
                    </a:cubicBezTo>
                    <a:cubicBezTo>
                      <a:pt x="495" y="421"/>
                      <a:pt x="494" y="423"/>
                      <a:pt x="481" y="425"/>
                    </a:cubicBezTo>
                    <a:cubicBezTo>
                      <a:pt x="472" y="426"/>
                      <a:pt x="461" y="425"/>
                      <a:pt x="458" y="433"/>
                    </a:cubicBezTo>
                    <a:cubicBezTo>
                      <a:pt x="456" y="439"/>
                      <a:pt x="461" y="450"/>
                      <a:pt x="457" y="456"/>
                    </a:cubicBezTo>
                    <a:cubicBezTo>
                      <a:pt x="453" y="461"/>
                      <a:pt x="447" y="480"/>
                      <a:pt x="438" y="483"/>
                    </a:cubicBezTo>
                    <a:cubicBezTo>
                      <a:pt x="428" y="486"/>
                      <a:pt x="432" y="503"/>
                      <a:pt x="439" y="510"/>
                    </a:cubicBezTo>
                    <a:cubicBezTo>
                      <a:pt x="424" y="523"/>
                      <a:pt x="413" y="531"/>
                      <a:pt x="426" y="549"/>
                    </a:cubicBezTo>
                    <a:cubicBezTo>
                      <a:pt x="434" y="561"/>
                      <a:pt x="414" y="566"/>
                      <a:pt x="409" y="576"/>
                    </a:cubicBezTo>
                    <a:cubicBezTo>
                      <a:pt x="405" y="583"/>
                      <a:pt x="404" y="585"/>
                      <a:pt x="410" y="591"/>
                    </a:cubicBezTo>
                    <a:cubicBezTo>
                      <a:pt x="414" y="595"/>
                      <a:pt x="422" y="590"/>
                      <a:pt x="428" y="590"/>
                    </a:cubicBezTo>
                    <a:cubicBezTo>
                      <a:pt x="434" y="590"/>
                      <a:pt x="439" y="593"/>
                      <a:pt x="435" y="598"/>
                    </a:cubicBezTo>
                    <a:cubicBezTo>
                      <a:pt x="429" y="606"/>
                      <a:pt x="441" y="614"/>
                      <a:pt x="437" y="627"/>
                    </a:cubicBezTo>
                    <a:cubicBezTo>
                      <a:pt x="438" y="626"/>
                      <a:pt x="440" y="626"/>
                      <a:pt x="442" y="625"/>
                    </a:cubicBezTo>
                    <a:cubicBezTo>
                      <a:pt x="445" y="631"/>
                      <a:pt x="441" y="638"/>
                      <a:pt x="441" y="644"/>
                    </a:cubicBezTo>
                    <a:cubicBezTo>
                      <a:pt x="441" y="651"/>
                      <a:pt x="442" y="651"/>
                      <a:pt x="447" y="656"/>
                    </a:cubicBezTo>
                    <a:cubicBezTo>
                      <a:pt x="451" y="660"/>
                      <a:pt x="460" y="658"/>
                      <a:pt x="461" y="670"/>
                    </a:cubicBezTo>
                    <a:cubicBezTo>
                      <a:pt x="461" y="675"/>
                      <a:pt x="456" y="685"/>
                      <a:pt x="458" y="691"/>
                    </a:cubicBezTo>
                    <a:cubicBezTo>
                      <a:pt x="455" y="687"/>
                      <a:pt x="442" y="682"/>
                      <a:pt x="436" y="685"/>
                    </a:cubicBezTo>
                    <a:cubicBezTo>
                      <a:pt x="432" y="687"/>
                      <a:pt x="428" y="689"/>
                      <a:pt x="425" y="692"/>
                    </a:cubicBezTo>
                    <a:cubicBezTo>
                      <a:pt x="423" y="696"/>
                      <a:pt x="422" y="693"/>
                      <a:pt x="419" y="697"/>
                    </a:cubicBezTo>
                    <a:cubicBezTo>
                      <a:pt x="414" y="703"/>
                      <a:pt x="402" y="701"/>
                      <a:pt x="400" y="710"/>
                    </a:cubicBezTo>
                    <a:cubicBezTo>
                      <a:pt x="399" y="713"/>
                      <a:pt x="402" y="717"/>
                      <a:pt x="401" y="720"/>
                    </a:cubicBezTo>
                    <a:cubicBezTo>
                      <a:pt x="397" y="733"/>
                      <a:pt x="386" y="738"/>
                      <a:pt x="377" y="746"/>
                    </a:cubicBezTo>
                    <a:cubicBezTo>
                      <a:pt x="370" y="753"/>
                      <a:pt x="366" y="762"/>
                      <a:pt x="359" y="769"/>
                    </a:cubicBezTo>
                    <a:cubicBezTo>
                      <a:pt x="348" y="782"/>
                      <a:pt x="340" y="785"/>
                      <a:pt x="324" y="791"/>
                    </a:cubicBezTo>
                    <a:cubicBezTo>
                      <a:pt x="315" y="794"/>
                      <a:pt x="292" y="796"/>
                      <a:pt x="282" y="795"/>
                    </a:cubicBezTo>
                    <a:cubicBezTo>
                      <a:pt x="279" y="794"/>
                      <a:pt x="258" y="799"/>
                      <a:pt x="266" y="805"/>
                    </a:cubicBezTo>
                    <a:cubicBezTo>
                      <a:pt x="269" y="807"/>
                      <a:pt x="277" y="808"/>
                      <a:pt x="275" y="814"/>
                    </a:cubicBezTo>
                    <a:cubicBezTo>
                      <a:pt x="273" y="821"/>
                      <a:pt x="266" y="830"/>
                      <a:pt x="261" y="834"/>
                    </a:cubicBezTo>
                    <a:cubicBezTo>
                      <a:pt x="257" y="838"/>
                      <a:pt x="253" y="847"/>
                      <a:pt x="248" y="848"/>
                    </a:cubicBezTo>
                    <a:cubicBezTo>
                      <a:pt x="239" y="851"/>
                      <a:pt x="227" y="849"/>
                      <a:pt x="218" y="850"/>
                    </a:cubicBezTo>
                    <a:cubicBezTo>
                      <a:pt x="205" y="851"/>
                      <a:pt x="195" y="854"/>
                      <a:pt x="184" y="861"/>
                    </a:cubicBezTo>
                    <a:cubicBezTo>
                      <a:pt x="178" y="865"/>
                      <a:pt x="167" y="868"/>
                      <a:pt x="164" y="875"/>
                    </a:cubicBezTo>
                    <a:cubicBezTo>
                      <a:pt x="160" y="869"/>
                      <a:pt x="154" y="864"/>
                      <a:pt x="152" y="857"/>
                    </a:cubicBezTo>
                    <a:cubicBezTo>
                      <a:pt x="148" y="858"/>
                      <a:pt x="146" y="864"/>
                      <a:pt x="144" y="867"/>
                    </a:cubicBezTo>
                    <a:cubicBezTo>
                      <a:pt x="142" y="869"/>
                      <a:pt x="134" y="870"/>
                      <a:pt x="132" y="871"/>
                    </a:cubicBezTo>
                    <a:cubicBezTo>
                      <a:pt x="119" y="877"/>
                      <a:pt x="114" y="876"/>
                      <a:pt x="100" y="876"/>
                    </a:cubicBezTo>
                    <a:cubicBezTo>
                      <a:pt x="107" y="867"/>
                      <a:pt x="99" y="863"/>
                      <a:pt x="97" y="855"/>
                    </a:cubicBezTo>
                    <a:cubicBezTo>
                      <a:pt x="93" y="843"/>
                      <a:pt x="90" y="830"/>
                      <a:pt x="82" y="820"/>
                    </a:cubicBezTo>
                    <a:cubicBezTo>
                      <a:pt x="75" y="811"/>
                      <a:pt x="66" y="805"/>
                      <a:pt x="58" y="799"/>
                    </a:cubicBezTo>
                    <a:cubicBezTo>
                      <a:pt x="50" y="792"/>
                      <a:pt x="45" y="784"/>
                      <a:pt x="39" y="776"/>
                    </a:cubicBezTo>
                    <a:cubicBezTo>
                      <a:pt x="34" y="771"/>
                      <a:pt x="23" y="760"/>
                      <a:pt x="28" y="753"/>
                    </a:cubicBezTo>
                    <a:cubicBezTo>
                      <a:pt x="33" y="745"/>
                      <a:pt x="36" y="739"/>
                      <a:pt x="46" y="740"/>
                    </a:cubicBezTo>
                    <a:cubicBezTo>
                      <a:pt x="58" y="740"/>
                      <a:pt x="69" y="745"/>
                      <a:pt x="81" y="741"/>
                    </a:cubicBezTo>
                    <a:cubicBezTo>
                      <a:pt x="86" y="739"/>
                      <a:pt x="90" y="742"/>
                      <a:pt x="95" y="743"/>
                    </a:cubicBezTo>
                    <a:cubicBezTo>
                      <a:pt x="99" y="745"/>
                      <a:pt x="105" y="741"/>
                      <a:pt x="108" y="740"/>
                    </a:cubicBezTo>
                    <a:cubicBezTo>
                      <a:pt x="86" y="727"/>
                      <a:pt x="75" y="697"/>
                      <a:pt x="76" y="672"/>
                    </a:cubicBezTo>
                    <a:cubicBezTo>
                      <a:pt x="76" y="666"/>
                      <a:pt x="79" y="662"/>
                      <a:pt x="80" y="656"/>
                    </a:cubicBezTo>
                    <a:cubicBezTo>
                      <a:pt x="80" y="651"/>
                      <a:pt x="79" y="645"/>
                      <a:pt x="79" y="639"/>
                    </a:cubicBezTo>
                    <a:cubicBezTo>
                      <a:pt x="79" y="635"/>
                      <a:pt x="80" y="628"/>
                      <a:pt x="77" y="624"/>
                    </a:cubicBezTo>
                    <a:cubicBezTo>
                      <a:pt x="75" y="621"/>
                      <a:pt x="70" y="624"/>
                      <a:pt x="70" y="619"/>
                    </a:cubicBezTo>
                    <a:cubicBezTo>
                      <a:pt x="71" y="612"/>
                      <a:pt x="68" y="603"/>
                      <a:pt x="67" y="597"/>
                    </a:cubicBezTo>
                    <a:cubicBezTo>
                      <a:pt x="66" y="592"/>
                      <a:pt x="59" y="592"/>
                      <a:pt x="56" y="589"/>
                    </a:cubicBezTo>
                    <a:cubicBezTo>
                      <a:pt x="45" y="583"/>
                      <a:pt x="59" y="573"/>
                      <a:pt x="38" y="570"/>
                    </a:cubicBezTo>
                    <a:cubicBezTo>
                      <a:pt x="33" y="569"/>
                      <a:pt x="34" y="573"/>
                      <a:pt x="29" y="569"/>
                    </a:cubicBezTo>
                    <a:cubicBezTo>
                      <a:pt x="21" y="560"/>
                      <a:pt x="11" y="543"/>
                      <a:pt x="9" y="538"/>
                    </a:cubicBezTo>
                    <a:cubicBezTo>
                      <a:pt x="2" y="525"/>
                      <a:pt x="3" y="510"/>
                      <a:pt x="0" y="496"/>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1" name="Freeform 84"/>
              <p:cNvSpPr>
                <a:spLocks/>
              </p:cNvSpPr>
              <p:nvPr/>
            </p:nvSpPr>
            <p:spPr bwMode="auto">
              <a:xfrm>
                <a:off x="584" y="1664"/>
                <a:ext cx="8" cy="10"/>
              </a:xfrm>
              <a:custGeom>
                <a:avLst/>
                <a:gdLst>
                  <a:gd name="T0" fmla="*/ 3 w 8"/>
                  <a:gd name="T1" fmla="*/ 0 h 10"/>
                  <a:gd name="T2" fmla="*/ 5 w 8"/>
                  <a:gd name="T3" fmla="*/ 10 h 10"/>
                  <a:gd name="T4" fmla="*/ 8 w 8"/>
                  <a:gd name="T5" fmla="*/ 0 h 10"/>
                  <a:gd name="T6" fmla="*/ 3 w 8"/>
                  <a:gd name="T7" fmla="*/ 0 h 10"/>
                </a:gdLst>
                <a:ahLst/>
                <a:cxnLst>
                  <a:cxn ang="0">
                    <a:pos x="T0" y="T1"/>
                  </a:cxn>
                  <a:cxn ang="0">
                    <a:pos x="T2" y="T3"/>
                  </a:cxn>
                  <a:cxn ang="0">
                    <a:pos x="T4" y="T5"/>
                  </a:cxn>
                  <a:cxn ang="0">
                    <a:pos x="T6" y="T7"/>
                  </a:cxn>
                </a:cxnLst>
                <a:rect l="0" t="0" r="r" b="b"/>
                <a:pathLst>
                  <a:path w="8" h="10">
                    <a:moveTo>
                      <a:pt x="3" y="0"/>
                    </a:moveTo>
                    <a:cubicBezTo>
                      <a:pt x="0" y="3"/>
                      <a:pt x="0" y="9"/>
                      <a:pt x="5" y="10"/>
                    </a:cubicBezTo>
                    <a:cubicBezTo>
                      <a:pt x="4" y="6"/>
                      <a:pt x="5" y="3"/>
                      <a:pt x="8" y="0"/>
                    </a:cubicBezTo>
                    <a:cubicBezTo>
                      <a:pt x="6" y="0"/>
                      <a:pt x="4" y="0"/>
                      <a:pt x="3" y="0"/>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85"/>
              <p:cNvSpPr>
                <a:spLocks/>
              </p:cNvSpPr>
              <p:nvPr/>
            </p:nvSpPr>
            <p:spPr bwMode="auto">
              <a:xfrm>
                <a:off x="584" y="1664"/>
                <a:ext cx="8" cy="10"/>
              </a:xfrm>
              <a:custGeom>
                <a:avLst/>
                <a:gdLst>
                  <a:gd name="T0" fmla="*/ 3 w 8"/>
                  <a:gd name="T1" fmla="*/ 0 h 10"/>
                  <a:gd name="T2" fmla="*/ 5 w 8"/>
                  <a:gd name="T3" fmla="*/ 10 h 10"/>
                  <a:gd name="T4" fmla="*/ 8 w 8"/>
                  <a:gd name="T5" fmla="*/ 0 h 10"/>
                  <a:gd name="T6" fmla="*/ 3 w 8"/>
                  <a:gd name="T7" fmla="*/ 0 h 10"/>
                </a:gdLst>
                <a:ahLst/>
                <a:cxnLst>
                  <a:cxn ang="0">
                    <a:pos x="T0" y="T1"/>
                  </a:cxn>
                  <a:cxn ang="0">
                    <a:pos x="T2" y="T3"/>
                  </a:cxn>
                  <a:cxn ang="0">
                    <a:pos x="T4" y="T5"/>
                  </a:cxn>
                  <a:cxn ang="0">
                    <a:pos x="T6" y="T7"/>
                  </a:cxn>
                </a:cxnLst>
                <a:rect l="0" t="0" r="r" b="b"/>
                <a:pathLst>
                  <a:path w="8" h="10">
                    <a:moveTo>
                      <a:pt x="3" y="0"/>
                    </a:moveTo>
                    <a:cubicBezTo>
                      <a:pt x="0" y="3"/>
                      <a:pt x="0" y="9"/>
                      <a:pt x="5" y="10"/>
                    </a:cubicBezTo>
                    <a:cubicBezTo>
                      <a:pt x="4" y="6"/>
                      <a:pt x="5" y="3"/>
                      <a:pt x="8" y="0"/>
                    </a:cubicBezTo>
                    <a:cubicBezTo>
                      <a:pt x="6" y="0"/>
                      <a:pt x="4" y="0"/>
                      <a:pt x="3" y="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3" name="Freeform 86"/>
              <p:cNvSpPr>
                <a:spLocks/>
              </p:cNvSpPr>
              <p:nvPr/>
            </p:nvSpPr>
            <p:spPr bwMode="auto">
              <a:xfrm>
                <a:off x="588" y="1572"/>
                <a:ext cx="344" cy="293"/>
              </a:xfrm>
              <a:custGeom>
                <a:avLst/>
                <a:gdLst>
                  <a:gd name="T0" fmla="*/ 13 w 355"/>
                  <a:gd name="T1" fmla="*/ 66 h 302"/>
                  <a:gd name="T2" fmla="*/ 56 w 355"/>
                  <a:gd name="T3" fmla="*/ 55 h 302"/>
                  <a:gd name="T4" fmla="*/ 51 w 355"/>
                  <a:gd name="T5" fmla="*/ 26 h 302"/>
                  <a:gd name="T6" fmla="*/ 64 w 355"/>
                  <a:gd name="T7" fmla="*/ 0 h 302"/>
                  <a:gd name="T8" fmla="*/ 97 w 355"/>
                  <a:gd name="T9" fmla="*/ 3 h 302"/>
                  <a:gd name="T10" fmla="*/ 119 w 355"/>
                  <a:gd name="T11" fmla="*/ 16 h 302"/>
                  <a:gd name="T12" fmla="*/ 148 w 355"/>
                  <a:gd name="T13" fmla="*/ 15 h 302"/>
                  <a:gd name="T14" fmla="*/ 178 w 355"/>
                  <a:gd name="T15" fmla="*/ 36 h 302"/>
                  <a:gd name="T16" fmla="*/ 218 w 355"/>
                  <a:gd name="T17" fmla="*/ 34 h 302"/>
                  <a:gd name="T18" fmla="*/ 264 w 355"/>
                  <a:gd name="T19" fmla="*/ 27 h 302"/>
                  <a:gd name="T20" fmla="*/ 283 w 355"/>
                  <a:gd name="T21" fmla="*/ 10 h 302"/>
                  <a:gd name="T22" fmla="*/ 298 w 355"/>
                  <a:gd name="T23" fmla="*/ 35 h 302"/>
                  <a:gd name="T24" fmla="*/ 322 w 355"/>
                  <a:gd name="T25" fmla="*/ 76 h 302"/>
                  <a:gd name="T26" fmla="*/ 306 w 355"/>
                  <a:gd name="T27" fmla="*/ 95 h 302"/>
                  <a:gd name="T28" fmla="*/ 325 w 355"/>
                  <a:gd name="T29" fmla="*/ 106 h 302"/>
                  <a:gd name="T30" fmla="*/ 342 w 355"/>
                  <a:gd name="T31" fmla="*/ 133 h 302"/>
                  <a:gd name="T32" fmla="*/ 330 w 355"/>
                  <a:gd name="T33" fmla="*/ 161 h 302"/>
                  <a:gd name="T34" fmla="*/ 350 w 355"/>
                  <a:gd name="T35" fmla="*/ 199 h 302"/>
                  <a:gd name="T36" fmla="*/ 355 w 355"/>
                  <a:gd name="T37" fmla="*/ 237 h 302"/>
                  <a:gd name="T38" fmla="*/ 339 w 355"/>
                  <a:gd name="T39" fmla="*/ 257 h 302"/>
                  <a:gd name="T40" fmla="*/ 333 w 355"/>
                  <a:gd name="T41" fmla="*/ 271 h 302"/>
                  <a:gd name="T42" fmla="*/ 314 w 355"/>
                  <a:gd name="T43" fmla="*/ 281 h 302"/>
                  <a:gd name="T44" fmla="*/ 299 w 355"/>
                  <a:gd name="T45" fmla="*/ 288 h 302"/>
                  <a:gd name="T46" fmla="*/ 265 w 355"/>
                  <a:gd name="T47" fmla="*/ 293 h 302"/>
                  <a:gd name="T48" fmla="*/ 267 w 355"/>
                  <a:gd name="T49" fmla="*/ 255 h 302"/>
                  <a:gd name="T50" fmla="*/ 265 w 355"/>
                  <a:gd name="T51" fmla="*/ 239 h 302"/>
                  <a:gd name="T52" fmla="*/ 233 w 355"/>
                  <a:gd name="T53" fmla="*/ 230 h 302"/>
                  <a:gd name="T54" fmla="*/ 206 w 355"/>
                  <a:gd name="T55" fmla="*/ 243 h 302"/>
                  <a:gd name="T56" fmla="*/ 207 w 355"/>
                  <a:gd name="T57" fmla="*/ 196 h 302"/>
                  <a:gd name="T58" fmla="*/ 158 w 355"/>
                  <a:gd name="T59" fmla="*/ 147 h 302"/>
                  <a:gd name="T60" fmla="*/ 119 w 355"/>
                  <a:gd name="T61" fmla="*/ 161 h 302"/>
                  <a:gd name="T62" fmla="*/ 96 w 355"/>
                  <a:gd name="T63" fmla="*/ 196 h 302"/>
                  <a:gd name="T64" fmla="*/ 87 w 355"/>
                  <a:gd name="T65" fmla="*/ 193 h 302"/>
                  <a:gd name="T66" fmla="*/ 80 w 355"/>
                  <a:gd name="T67" fmla="*/ 193 h 302"/>
                  <a:gd name="T68" fmla="*/ 75 w 355"/>
                  <a:gd name="T69" fmla="*/ 184 h 302"/>
                  <a:gd name="T70" fmla="*/ 64 w 355"/>
                  <a:gd name="T71" fmla="*/ 156 h 302"/>
                  <a:gd name="T72" fmla="*/ 62 w 355"/>
                  <a:gd name="T73" fmla="*/ 150 h 302"/>
                  <a:gd name="T74" fmla="*/ 46 w 355"/>
                  <a:gd name="T75" fmla="*/ 139 h 302"/>
                  <a:gd name="T76" fmla="*/ 22 w 355"/>
                  <a:gd name="T77" fmla="*/ 120 h 302"/>
                  <a:gd name="T78" fmla="*/ 24 w 355"/>
                  <a:gd name="T79" fmla="*/ 99 h 302"/>
                  <a:gd name="T80" fmla="*/ 11 w 355"/>
                  <a:gd name="T81" fmla="*/ 109 h 302"/>
                  <a:gd name="T82" fmla="*/ 0 w 355"/>
                  <a:gd name="T83" fmla="*/ 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 h="302">
                    <a:moveTo>
                      <a:pt x="0" y="94"/>
                    </a:moveTo>
                    <a:cubicBezTo>
                      <a:pt x="6" y="86"/>
                      <a:pt x="5" y="73"/>
                      <a:pt x="13" y="66"/>
                    </a:cubicBezTo>
                    <a:cubicBezTo>
                      <a:pt x="19" y="62"/>
                      <a:pt x="29" y="61"/>
                      <a:pt x="36" y="57"/>
                    </a:cubicBezTo>
                    <a:cubicBezTo>
                      <a:pt x="42" y="54"/>
                      <a:pt x="49" y="58"/>
                      <a:pt x="56" y="55"/>
                    </a:cubicBezTo>
                    <a:cubicBezTo>
                      <a:pt x="60" y="52"/>
                      <a:pt x="64" y="48"/>
                      <a:pt x="63" y="43"/>
                    </a:cubicBezTo>
                    <a:cubicBezTo>
                      <a:pt x="62" y="35"/>
                      <a:pt x="49" y="32"/>
                      <a:pt x="51" y="26"/>
                    </a:cubicBezTo>
                    <a:cubicBezTo>
                      <a:pt x="53" y="21"/>
                      <a:pt x="64" y="22"/>
                      <a:pt x="65" y="17"/>
                    </a:cubicBezTo>
                    <a:cubicBezTo>
                      <a:pt x="67" y="11"/>
                      <a:pt x="62" y="2"/>
                      <a:pt x="64" y="0"/>
                    </a:cubicBezTo>
                    <a:cubicBezTo>
                      <a:pt x="87" y="0"/>
                      <a:pt x="87" y="0"/>
                      <a:pt x="87" y="0"/>
                    </a:cubicBezTo>
                    <a:cubicBezTo>
                      <a:pt x="90" y="1"/>
                      <a:pt x="94" y="3"/>
                      <a:pt x="97" y="3"/>
                    </a:cubicBezTo>
                    <a:cubicBezTo>
                      <a:pt x="98" y="4"/>
                      <a:pt x="94" y="14"/>
                      <a:pt x="101" y="10"/>
                    </a:cubicBezTo>
                    <a:cubicBezTo>
                      <a:pt x="106" y="7"/>
                      <a:pt x="116" y="14"/>
                      <a:pt x="119" y="16"/>
                    </a:cubicBezTo>
                    <a:cubicBezTo>
                      <a:pt x="119" y="16"/>
                      <a:pt x="130" y="20"/>
                      <a:pt x="129" y="20"/>
                    </a:cubicBezTo>
                    <a:cubicBezTo>
                      <a:pt x="136" y="19"/>
                      <a:pt x="141" y="14"/>
                      <a:pt x="148" y="15"/>
                    </a:cubicBezTo>
                    <a:cubicBezTo>
                      <a:pt x="159" y="16"/>
                      <a:pt x="169" y="11"/>
                      <a:pt x="177" y="15"/>
                    </a:cubicBezTo>
                    <a:cubicBezTo>
                      <a:pt x="173" y="22"/>
                      <a:pt x="168" y="27"/>
                      <a:pt x="178" y="36"/>
                    </a:cubicBezTo>
                    <a:cubicBezTo>
                      <a:pt x="183" y="41"/>
                      <a:pt x="192" y="22"/>
                      <a:pt x="198" y="25"/>
                    </a:cubicBezTo>
                    <a:cubicBezTo>
                      <a:pt x="214" y="31"/>
                      <a:pt x="204" y="50"/>
                      <a:pt x="218" y="34"/>
                    </a:cubicBezTo>
                    <a:cubicBezTo>
                      <a:pt x="236" y="14"/>
                      <a:pt x="247" y="37"/>
                      <a:pt x="254" y="35"/>
                    </a:cubicBezTo>
                    <a:cubicBezTo>
                      <a:pt x="258" y="34"/>
                      <a:pt x="260" y="31"/>
                      <a:pt x="264" y="27"/>
                    </a:cubicBezTo>
                    <a:cubicBezTo>
                      <a:pt x="267" y="25"/>
                      <a:pt x="274" y="24"/>
                      <a:pt x="276" y="22"/>
                    </a:cubicBezTo>
                    <a:cubicBezTo>
                      <a:pt x="279" y="17"/>
                      <a:pt x="267" y="6"/>
                      <a:pt x="283" y="10"/>
                    </a:cubicBezTo>
                    <a:cubicBezTo>
                      <a:pt x="286" y="11"/>
                      <a:pt x="294" y="15"/>
                      <a:pt x="294" y="21"/>
                    </a:cubicBezTo>
                    <a:cubicBezTo>
                      <a:pt x="293" y="23"/>
                      <a:pt x="296" y="34"/>
                      <a:pt x="298" y="35"/>
                    </a:cubicBezTo>
                    <a:cubicBezTo>
                      <a:pt x="305" y="42"/>
                      <a:pt x="296" y="61"/>
                      <a:pt x="305" y="56"/>
                    </a:cubicBezTo>
                    <a:cubicBezTo>
                      <a:pt x="307" y="65"/>
                      <a:pt x="324" y="65"/>
                      <a:pt x="322" y="76"/>
                    </a:cubicBezTo>
                    <a:cubicBezTo>
                      <a:pt x="318" y="77"/>
                      <a:pt x="316" y="76"/>
                      <a:pt x="314" y="79"/>
                    </a:cubicBezTo>
                    <a:cubicBezTo>
                      <a:pt x="310" y="84"/>
                      <a:pt x="308" y="90"/>
                      <a:pt x="306" y="95"/>
                    </a:cubicBezTo>
                    <a:cubicBezTo>
                      <a:pt x="311" y="94"/>
                      <a:pt x="314" y="90"/>
                      <a:pt x="319" y="90"/>
                    </a:cubicBezTo>
                    <a:cubicBezTo>
                      <a:pt x="328" y="89"/>
                      <a:pt x="326" y="100"/>
                      <a:pt x="325" y="106"/>
                    </a:cubicBezTo>
                    <a:cubicBezTo>
                      <a:pt x="325" y="111"/>
                      <a:pt x="323" y="119"/>
                      <a:pt x="332" y="123"/>
                    </a:cubicBezTo>
                    <a:cubicBezTo>
                      <a:pt x="333" y="124"/>
                      <a:pt x="340" y="129"/>
                      <a:pt x="342" y="133"/>
                    </a:cubicBezTo>
                    <a:cubicBezTo>
                      <a:pt x="343" y="139"/>
                      <a:pt x="338" y="141"/>
                      <a:pt x="333" y="145"/>
                    </a:cubicBezTo>
                    <a:cubicBezTo>
                      <a:pt x="330" y="147"/>
                      <a:pt x="330" y="156"/>
                      <a:pt x="330" y="161"/>
                    </a:cubicBezTo>
                    <a:cubicBezTo>
                      <a:pt x="331" y="169"/>
                      <a:pt x="333" y="186"/>
                      <a:pt x="344" y="179"/>
                    </a:cubicBezTo>
                    <a:cubicBezTo>
                      <a:pt x="342" y="192"/>
                      <a:pt x="343" y="190"/>
                      <a:pt x="350" y="199"/>
                    </a:cubicBezTo>
                    <a:cubicBezTo>
                      <a:pt x="342" y="200"/>
                      <a:pt x="342" y="207"/>
                      <a:pt x="339" y="214"/>
                    </a:cubicBezTo>
                    <a:cubicBezTo>
                      <a:pt x="353" y="216"/>
                      <a:pt x="351" y="227"/>
                      <a:pt x="355" y="237"/>
                    </a:cubicBezTo>
                    <a:cubicBezTo>
                      <a:pt x="348" y="235"/>
                      <a:pt x="328" y="227"/>
                      <a:pt x="326" y="234"/>
                    </a:cubicBezTo>
                    <a:cubicBezTo>
                      <a:pt x="322" y="242"/>
                      <a:pt x="335" y="251"/>
                      <a:pt x="339" y="257"/>
                    </a:cubicBezTo>
                    <a:cubicBezTo>
                      <a:pt x="335" y="254"/>
                      <a:pt x="331" y="264"/>
                      <a:pt x="331" y="264"/>
                    </a:cubicBezTo>
                    <a:cubicBezTo>
                      <a:pt x="332" y="269"/>
                      <a:pt x="334" y="268"/>
                      <a:pt x="333" y="271"/>
                    </a:cubicBezTo>
                    <a:cubicBezTo>
                      <a:pt x="332" y="274"/>
                      <a:pt x="326" y="282"/>
                      <a:pt x="327" y="283"/>
                    </a:cubicBezTo>
                    <a:cubicBezTo>
                      <a:pt x="325" y="282"/>
                      <a:pt x="318" y="278"/>
                      <a:pt x="314" y="281"/>
                    </a:cubicBezTo>
                    <a:cubicBezTo>
                      <a:pt x="312" y="283"/>
                      <a:pt x="315" y="278"/>
                      <a:pt x="309" y="275"/>
                    </a:cubicBezTo>
                    <a:cubicBezTo>
                      <a:pt x="303" y="273"/>
                      <a:pt x="301" y="285"/>
                      <a:pt x="299" y="288"/>
                    </a:cubicBezTo>
                    <a:cubicBezTo>
                      <a:pt x="295" y="297"/>
                      <a:pt x="292" y="299"/>
                      <a:pt x="283" y="302"/>
                    </a:cubicBezTo>
                    <a:cubicBezTo>
                      <a:pt x="282" y="292"/>
                      <a:pt x="273" y="290"/>
                      <a:pt x="265" y="293"/>
                    </a:cubicBezTo>
                    <a:cubicBezTo>
                      <a:pt x="267" y="286"/>
                      <a:pt x="268" y="279"/>
                      <a:pt x="269" y="272"/>
                    </a:cubicBezTo>
                    <a:cubicBezTo>
                      <a:pt x="269" y="269"/>
                      <a:pt x="268" y="253"/>
                      <a:pt x="267" y="255"/>
                    </a:cubicBezTo>
                    <a:cubicBezTo>
                      <a:pt x="266" y="256"/>
                      <a:pt x="265" y="259"/>
                      <a:pt x="265" y="249"/>
                    </a:cubicBezTo>
                    <a:cubicBezTo>
                      <a:pt x="265" y="248"/>
                      <a:pt x="262" y="243"/>
                      <a:pt x="265" y="239"/>
                    </a:cubicBezTo>
                    <a:cubicBezTo>
                      <a:pt x="250" y="222"/>
                      <a:pt x="249" y="231"/>
                      <a:pt x="247" y="230"/>
                    </a:cubicBezTo>
                    <a:cubicBezTo>
                      <a:pt x="242" y="234"/>
                      <a:pt x="240" y="231"/>
                      <a:pt x="233" y="230"/>
                    </a:cubicBezTo>
                    <a:cubicBezTo>
                      <a:pt x="229" y="230"/>
                      <a:pt x="224" y="231"/>
                      <a:pt x="220" y="234"/>
                    </a:cubicBezTo>
                    <a:cubicBezTo>
                      <a:pt x="217" y="235"/>
                      <a:pt x="207" y="240"/>
                      <a:pt x="206" y="243"/>
                    </a:cubicBezTo>
                    <a:cubicBezTo>
                      <a:pt x="205" y="233"/>
                      <a:pt x="218" y="222"/>
                      <a:pt x="215" y="219"/>
                    </a:cubicBezTo>
                    <a:cubicBezTo>
                      <a:pt x="207" y="208"/>
                      <a:pt x="220" y="204"/>
                      <a:pt x="207" y="196"/>
                    </a:cubicBezTo>
                    <a:cubicBezTo>
                      <a:pt x="203" y="194"/>
                      <a:pt x="208" y="190"/>
                      <a:pt x="207" y="186"/>
                    </a:cubicBezTo>
                    <a:cubicBezTo>
                      <a:pt x="193" y="162"/>
                      <a:pt x="188" y="143"/>
                      <a:pt x="158" y="147"/>
                    </a:cubicBezTo>
                    <a:cubicBezTo>
                      <a:pt x="150" y="148"/>
                      <a:pt x="148" y="151"/>
                      <a:pt x="141" y="153"/>
                    </a:cubicBezTo>
                    <a:cubicBezTo>
                      <a:pt x="128" y="155"/>
                      <a:pt x="124" y="149"/>
                      <a:pt x="119" y="161"/>
                    </a:cubicBezTo>
                    <a:cubicBezTo>
                      <a:pt x="114" y="171"/>
                      <a:pt x="111" y="183"/>
                      <a:pt x="105" y="185"/>
                    </a:cubicBezTo>
                    <a:cubicBezTo>
                      <a:pt x="99" y="188"/>
                      <a:pt x="99" y="190"/>
                      <a:pt x="96" y="196"/>
                    </a:cubicBezTo>
                    <a:cubicBezTo>
                      <a:pt x="93" y="202"/>
                      <a:pt x="85" y="197"/>
                      <a:pt x="80" y="201"/>
                    </a:cubicBezTo>
                    <a:cubicBezTo>
                      <a:pt x="80" y="197"/>
                      <a:pt x="83" y="194"/>
                      <a:pt x="87" y="193"/>
                    </a:cubicBezTo>
                    <a:cubicBezTo>
                      <a:pt x="86" y="191"/>
                      <a:pt x="85" y="190"/>
                      <a:pt x="83" y="189"/>
                    </a:cubicBezTo>
                    <a:cubicBezTo>
                      <a:pt x="82" y="190"/>
                      <a:pt x="81" y="192"/>
                      <a:pt x="80" y="193"/>
                    </a:cubicBezTo>
                    <a:cubicBezTo>
                      <a:pt x="80" y="190"/>
                      <a:pt x="79" y="187"/>
                      <a:pt x="80" y="184"/>
                    </a:cubicBezTo>
                    <a:cubicBezTo>
                      <a:pt x="78" y="184"/>
                      <a:pt x="76" y="184"/>
                      <a:pt x="75" y="184"/>
                    </a:cubicBezTo>
                    <a:cubicBezTo>
                      <a:pt x="76" y="179"/>
                      <a:pt x="68" y="178"/>
                      <a:pt x="71" y="172"/>
                    </a:cubicBezTo>
                    <a:cubicBezTo>
                      <a:pt x="63" y="181"/>
                      <a:pt x="67" y="159"/>
                      <a:pt x="64" y="156"/>
                    </a:cubicBezTo>
                    <a:cubicBezTo>
                      <a:pt x="64" y="160"/>
                      <a:pt x="62" y="161"/>
                      <a:pt x="59" y="161"/>
                    </a:cubicBezTo>
                    <a:cubicBezTo>
                      <a:pt x="60" y="157"/>
                      <a:pt x="61" y="154"/>
                      <a:pt x="62" y="150"/>
                    </a:cubicBezTo>
                    <a:cubicBezTo>
                      <a:pt x="60" y="157"/>
                      <a:pt x="56" y="155"/>
                      <a:pt x="52" y="152"/>
                    </a:cubicBezTo>
                    <a:cubicBezTo>
                      <a:pt x="46" y="148"/>
                      <a:pt x="49" y="144"/>
                      <a:pt x="46" y="139"/>
                    </a:cubicBezTo>
                    <a:cubicBezTo>
                      <a:pt x="43" y="140"/>
                      <a:pt x="41" y="142"/>
                      <a:pt x="40" y="145"/>
                    </a:cubicBezTo>
                    <a:cubicBezTo>
                      <a:pt x="39" y="133"/>
                      <a:pt x="15" y="134"/>
                      <a:pt x="22" y="120"/>
                    </a:cubicBezTo>
                    <a:cubicBezTo>
                      <a:pt x="20" y="120"/>
                      <a:pt x="18" y="121"/>
                      <a:pt x="15" y="121"/>
                    </a:cubicBezTo>
                    <a:cubicBezTo>
                      <a:pt x="19" y="114"/>
                      <a:pt x="21" y="107"/>
                      <a:pt x="24" y="99"/>
                    </a:cubicBezTo>
                    <a:cubicBezTo>
                      <a:pt x="21" y="102"/>
                      <a:pt x="19" y="105"/>
                      <a:pt x="17" y="109"/>
                    </a:cubicBezTo>
                    <a:cubicBezTo>
                      <a:pt x="16" y="102"/>
                      <a:pt x="13" y="105"/>
                      <a:pt x="11" y="109"/>
                    </a:cubicBezTo>
                    <a:cubicBezTo>
                      <a:pt x="10" y="104"/>
                      <a:pt x="9" y="93"/>
                      <a:pt x="16" y="91"/>
                    </a:cubicBezTo>
                    <a:cubicBezTo>
                      <a:pt x="11" y="94"/>
                      <a:pt x="5" y="94"/>
                      <a:pt x="0" y="94"/>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87"/>
              <p:cNvSpPr>
                <a:spLocks/>
              </p:cNvSpPr>
              <p:nvPr/>
            </p:nvSpPr>
            <p:spPr bwMode="auto">
              <a:xfrm>
                <a:off x="588" y="1572"/>
                <a:ext cx="344" cy="293"/>
              </a:xfrm>
              <a:custGeom>
                <a:avLst/>
                <a:gdLst>
                  <a:gd name="T0" fmla="*/ 13 w 355"/>
                  <a:gd name="T1" fmla="*/ 66 h 302"/>
                  <a:gd name="T2" fmla="*/ 56 w 355"/>
                  <a:gd name="T3" fmla="*/ 55 h 302"/>
                  <a:gd name="T4" fmla="*/ 51 w 355"/>
                  <a:gd name="T5" fmla="*/ 26 h 302"/>
                  <a:gd name="T6" fmla="*/ 64 w 355"/>
                  <a:gd name="T7" fmla="*/ 0 h 302"/>
                  <a:gd name="T8" fmla="*/ 97 w 355"/>
                  <a:gd name="T9" fmla="*/ 3 h 302"/>
                  <a:gd name="T10" fmla="*/ 119 w 355"/>
                  <a:gd name="T11" fmla="*/ 16 h 302"/>
                  <a:gd name="T12" fmla="*/ 148 w 355"/>
                  <a:gd name="T13" fmla="*/ 15 h 302"/>
                  <a:gd name="T14" fmla="*/ 178 w 355"/>
                  <a:gd name="T15" fmla="*/ 36 h 302"/>
                  <a:gd name="T16" fmla="*/ 218 w 355"/>
                  <a:gd name="T17" fmla="*/ 34 h 302"/>
                  <a:gd name="T18" fmla="*/ 264 w 355"/>
                  <a:gd name="T19" fmla="*/ 27 h 302"/>
                  <a:gd name="T20" fmla="*/ 283 w 355"/>
                  <a:gd name="T21" fmla="*/ 10 h 302"/>
                  <a:gd name="T22" fmla="*/ 298 w 355"/>
                  <a:gd name="T23" fmla="*/ 35 h 302"/>
                  <a:gd name="T24" fmla="*/ 322 w 355"/>
                  <a:gd name="T25" fmla="*/ 76 h 302"/>
                  <a:gd name="T26" fmla="*/ 306 w 355"/>
                  <a:gd name="T27" fmla="*/ 95 h 302"/>
                  <a:gd name="T28" fmla="*/ 325 w 355"/>
                  <a:gd name="T29" fmla="*/ 106 h 302"/>
                  <a:gd name="T30" fmla="*/ 342 w 355"/>
                  <a:gd name="T31" fmla="*/ 133 h 302"/>
                  <a:gd name="T32" fmla="*/ 330 w 355"/>
                  <a:gd name="T33" fmla="*/ 161 h 302"/>
                  <a:gd name="T34" fmla="*/ 350 w 355"/>
                  <a:gd name="T35" fmla="*/ 199 h 302"/>
                  <a:gd name="T36" fmla="*/ 355 w 355"/>
                  <a:gd name="T37" fmla="*/ 237 h 302"/>
                  <a:gd name="T38" fmla="*/ 339 w 355"/>
                  <a:gd name="T39" fmla="*/ 257 h 302"/>
                  <a:gd name="T40" fmla="*/ 333 w 355"/>
                  <a:gd name="T41" fmla="*/ 271 h 302"/>
                  <a:gd name="T42" fmla="*/ 314 w 355"/>
                  <a:gd name="T43" fmla="*/ 281 h 302"/>
                  <a:gd name="T44" fmla="*/ 299 w 355"/>
                  <a:gd name="T45" fmla="*/ 288 h 302"/>
                  <a:gd name="T46" fmla="*/ 265 w 355"/>
                  <a:gd name="T47" fmla="*/ 293 h 302"/>
                  <a:gd name="T48" fmla="*/ 267 w 355"/>
                  <a:gd name="T49" fmla="*/ 255 h 302"/>
                  <a:gd name="T50" fmla="*/ 265 w 355"/>
                  <a:gd name="T51" fmla="*/ 239 h 302"/>
                  <a:gd name="T52" fmla="*/ 233 w 355"/>
                  <a:gd name="T53" fmla="*/ 230 h 302"/>
                  <a:gd name="T54" fmla="*/ 206 w 355"/>
                  <a:gd name="T55" fmla="*/ 243 h 302"/>
                  <a:gd name="T56" fmla="*/ 207 w 355"/>
                  <a:gd name="T57" fmla="*/ 196 h 302"/>
                  <a:gd name="T58" fmla="*/ 158 w 355"/>
                  <a:gd name="T59" fmla="*/ 147 h 302"/>
                  <a:gd name="T60" fmla="*/ 119 w 355"/>
                  <a:gd name="T61" fmla="*/ 161 h 302"/>
                  <a:gd name="T62" fmla="*/ 96 w 355"/>
                  <a:gd name="T63" fmla="*/ 196 h 302"/>
                  <a:gd name="T64" fmla="*/ 87 w 355"/>
                  <a:gd name="T65" fmla="*/ 193 h 302"/>
                  <a:gd name="T66" fmla="*/ 80 w 355"/>
                  <a:gd name="T67" fmla="*/ 193 h 302"/>
                  <a:gd name="T68" fmla="*/ 75 w 355"/>
                  <a:gd name="T69" fmla="*/ 184 h 302"/>
                  <a:gd name="T70" fmla="*/ 64 w 355"/>
                  <a:gd name="T71" fmla="*/ 156 h 302"/>
                  <a:gd name="T72" fmla="*/ 62 w 355"/>
                  <a:gd name="T73" fmla="*/ 150 h 302"/>
                  <a:gd name="T74" fmla="*/ 46 w 355"/>
                  <a:gd name="T75" fmla="*/ 139 h 302"/>
                  <a:gd name="T76" fmla="*/ 22 w 355"/>
                  <a:gd name="T77" fmla="*/ 120 h 302"/>
                  <a:gd name="T78" fmla="*/ 24 w 355"/>
                  <a:gd name="T79" fmla="*/ 99 h 302"/>
                  <a:gd name="T80" fmla="*/ 11 w 355"/>
                  <a:gd name="T81" fmla="*/ 109 h 302"/>
                  <a:gd name="T82" fmla="*/ 0 w 355"/>
                  <a:gd name="T83" fmla="*/ 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5" h="302">
                    <a:moveTo>
                      <a:pt x="0" y="94"/>
                    </a:moveTo>
                    <a:cubicBezTo>
                      <a:pt x="6" y="86"/>
                      <a:pt x="5" y="73"/>
                      <a:pt x="13" y="66"/>
                    </a:cubicBezTo>
                    <a:cubicBezTo>
                      <a:pt x="19" y="62"/>
                      <a:pt x="29" y="61"/>
                      <a:pt x="36" y="57"/>
                    </a:cubicBezTo>
                    <a:cubicBezTo>
                      <a:pt x="42" y="54"/>
                      <a:pt x="49" y="58"/>
                      <a:pt x="56" y="55"/>
                    </a:cubicBezTo>
                    <a:cubicBezTo>
                      <a:pt x="60" y="52"/>
                      <a:pt x="64" y="48"/>
                      <a:pt x="63" y="43"/>
                    </a:cubicBezTo>
                    <a:cubicBezTo>
                      <a:pt x="62" y="35"/>
                      <a:pt x="49" y="32"/>
                      <a:pt x="51" y="26"/>
                    </a:cubicBezTo>
                    <a:cubicBezTo>
                      <a:pt x="53" y="21"/>
                      <a:pt x="64" y="22"/>
                      <a:pt x="65" y="17"/>
                    </a:cubicBezTo>
                    <a:cubicBezTo>
                      <a:pt x="67" y="11"/>
                      <a:pt x="62" y="2"/>
                      <a:pt x="64" y="0"/>
                    </a:cubicBezTo>
                    <a:cubicBezTo>
                      <a:pt x="87" y="0"/>
                      <a:pt x="87" y="0"/>
                      <a:pt x="87" y="0"/>
                    </a:cubicBezTo>
                    <a:cubicBezTo>
                      <a:pt x="90" y="1"/>
                      <a:pt x="94" y="3"/>
                      <a:pt x="97" y="3"/>
                    </a:cubicBezTo>
                    <a:cubicBezTo>
                      <a:pt x="98" y="4"/>
                      <a:pt x="94" y="14"/>
                      <a:pt x="101" y="10"/>
                    </a:cubicBezTo>
                    <a:cubicBezTo>
                      <a:pt x="106" y="7"/>
                      <a:pt x="116" y="14"/>
                      <a:pt x="119" y="16"/>
                    </a:cubicBezTo>
                    <a:cubicBezTo>
                      <a:pt x="119" y="16"/>
                      <a:pt x="130" y="20"/>
                      <a:pt x="129" y="20"/>
                    </a:cubicBezTo>
                    <a:cubicBezTo>
                      <a:pt x="136" y="19"/>
                      <a:pt x="141" y="14"/>
                      <a:pt x="148" y="15"/>
                    </a:cubicBezTo>
                    <a:cubicBezTo>
                      <a:pt x="159" y="16"/>
                      <a:pt x="169" y="11"/>
                      <a:pt x="177" y="15"/>
                    </a:cubicBezTo>
                    <a:cubicBezTo>
                      <a:pt x="173" y="22"/>
                      <a:pt x="168" y="27"/>
                      <a:pt x="178" y="36"/>
                    </a:cubicBezTo>
                    <a:cubicBezTo>
                      <a:pt x="183" y="41"/>
                      <a:pt x="192" y="22"/>
                      <a:pt x="198" y="25"/>
                    </a:cubicBezTo>
                    <a:cubicBezTo>
                      <a:pt x="214" y="31"/>
                      <a:pt x="204" y="50"/>
                      <a:pt x="218" y="34"/>
                    </a:cubicBezTo>
                    <a:cubicBezTo>
                      <a:pt x="236" y="14"/>
                      <a:pt x="247" y="37"/>
                      <a:pt x="254" y="35"/>
                    </a:cubicBezTo>
                    <a:cubicBezTo>
                      <a:pt x="258" y="34"/>
                      <a:pt x="260" y="31"/>
                      <a:pt x="264" y="27"/>
                    </a:cubicBezTo>
                    <a:cubicBezTo>
                      <a:pt x="267" y="25"/>
                      <a:pt x="274" y="24"/>
                      <a:pt x="276" y="22"/>
                    </a:cubicBezTo>
                    <a:cubicBezTo>
                      <a:pt x="279" y="17"/>
                      <a:pt x="267" y="6"/>
                      <a:pt x="283" y="10"/>
                    </a:cubicBezTo>
                    <a:cubicBezTo>
                      <a:pt x="286" y="11"/>
                      <a:pt x="294" y="15"/>
                      <a:pt x="294" y="21"/>
                    </a:cubicBezTo>
                    <a:cubicBezTo>
                      <a:pt x="293" y="23"/>
                      <a:pt x="296" y="34"/>
                      <a:pt x="298" y="35"/>
                    </a:cubicBezTo>
                    <a:cubicBezTo>
                      <a:pt x="305" y="42"/>
                      <a:pt x="296" y="61"/>
                      <a:pt x="305" y="56"/>
                    </a:cubicBezTo>
                    <a:cubicBezTo>
                      <a:pt x="307" y="65"/>
                      <a:pt x="324" y="65"/>
                      <a:pt x="322" y="76"/>
                    </a:cubicBezTo>
                    <a:cubicBezTo>
                      <a:pt x="318" y="77"/>
                      <a:pt x="316" y="76"/>
                      <a:pt x="314" y="79"/>
                    </a:cubicBezTo>
                    <a:cubicBezTo>
                      <a:pt x="310" y="84"/>
                      <a:pt x="308" y="90"/>
                      <a:pt x="306" y="95"/>
                    </a:cubicBezTo>
                    <a:cubicBezTo>
                      <a:pt x="311" y="94"/>
                      <a:pt x="314" y="90"/>
                      <a:pt x="319" y="90"/>
                    </a:cubicBezTo>
                    <a:cubicBezTo>
                      <a:pt x="328" y="89"/>
                      <a:pt x="326" y="100"/>
                      <a:pt x="325" y="106"/>
                    </a:cubicBezTo>
                    <a:cubicBezTo>
                      <a:pt x="325" y="111"/>
                      <a:pt x="323" y="119"/>
                      <a:pt x="332" y="123"/>
                    </a:cubicBezTo>
                    <a:cubicBezTo>
                      <a:pt x="333" y="124"/>
                      <a:pt x="340" y="129"/>
                      <a:pt x="342" y="133"/>
                    </a:cubicBezTo>
                    <a:cubicBezTo>
                      <a:pt x="343" y="139"/>
                      <a:pt x="338" y="141"/>
                      <a:pt x="333" y="145"/>
                    </a:cubicBezTo>
                    <a:cubicBezTo>
                      <a:pt x="330" y="147"/>
                      <a:pt x="330" y="156"/>
                      <a:pt x="330" y="161"/>
                    </a:cubicBezTo>
                    <a:cubicBezTo>
                      <a:pt x="331" y="169"/>
                      <a:pt x="333" y="186"/>
                      <a:pt x="344" y="179"/>
                    </a:cubicBezTo>
                    <a:cubicBezTo>
                      <a:pt x="342" y="192"/>
                      <a:pt x="343" y="190"/>
                      <a:pt x="350" y="199"/>
                    </a:cubicBezTo>
                    <a:cubicBezTo>
                      <a:pt x="342" y="200"/>
                      <a:pt x="342" y="207"/>
                      <a:pt x="339" y="214"/>
                    </a:cubicBezTo>
                    <a:cubicBezTo>
                      <a:pt x="353" y="216"/>
                      <a:pt x="351" y="227"/>
                      <a:pt x="355" y="237"/>
                    </a:cubicBezTo>
                    <a:cubicBezTo>
                      <a:pt x="348" y="235"/>
                      <a:pt x="328" y="227"/>
                      <a:pt x="326" y="234"/>
                    </a:cubicBezTo>
                    <a:cubicBezTo>
                      <a:pt x="322" y="242"/>
                      <a:pt x="335" y="251"/>
                      <a:pt x="339" y="257"/>
                    </a:cubicBezTo>
                    <a:cubicBezTo>
                      <a:pt x="335" y="254"/>
                      <a:pt x="331" y="264"/>
                      <a:pt x="331" y="264"/>
                    </a:cubicBezTo>
                    <a:cubicBezTo>
                      <a:pt x="332" y="269"/>
                      <a:pt x="334" y="268"/>
                      <a:pt x="333" y="271"/>
                    </a:cubicBezTo>
                    <a:cubicBezTo>
                      <a:pt x="332" y="274"/>
                      <a:pt x="326" y="282"/>
                      <a:pt x="327" y="283"/>
                    </a:cubicBezTo>
                    <a:cubicBezTo>
                      <a:pt x="325" y="282"/>
                      <a:pt x="318" y="278"/>
                      <a:pt x="314" y="281"/>
                    </a:cubicBezTo>
                    <a:cubicBezTo>
                      <a:pt x="312" y="283"/>
                      <a:pt x="315" y="278"/>
                      <a:pt x="309" y="275"/>
                    </a:cubicBezTo>
                    <a:cubicBezTo>
                      <a:pt x="303" y="273"/>
                      <a:pt x="301" y="285"/>
                      <a:pt x="299" y="288"/>
                    </a:cubicBezTo>
                    <a:cubicBezTo>
                      <a:pt x="295" y="297"/>
                      <a:pt x="292" y="299"/>
                      <a:pt x="283" y="302"/>
                    </a:cubicBezTo>
                    <a:cubicBezTo>
                      <a:pt x="282" y="292"/>
                      <a:pt x="273" y="290"/>
                      <a:pt x="265" y="293"/>
                    </a:cubicBezTo>
                    <a:cubicBezTo>
                      <a:pt x="267" y="286"/>
                      <a:pt x="268" y="279"/>
                      <a:pt x="269" y="272"/>
                    </a:cubicBezTo>
                    <a:cubicBezTo>
                      <a:pt x="269" y="269"/>
                      <a:pt x="268" y="253"/>
                      <a:pt x="267" y="255"/>
                    </a:cubicBezTo>
                    <a:cubicBezTo>
                      <a:pt x="266" y="256"/>
                      <a:pt x="265" y="259"/>
                      <a:pt x="265" y="249"/>
                    </a:cubicBezTo>
                    <a:cubicBezTo>
                      <a:pt x="265" y="248"/>
                      <a:pt x="262" y="243"/>
                      <a:pt x="265" y="239"/>
                    </a:cubicBezTo>
                    <a:cubicBezTo>
                      <a:pt x="250" y="222"/>
                      <a:pt x="249" y="231"/>
                      <a:pt x="247" y="230"/>
                    </a:cubicBezTo>
                    <a:cubicBezTo>
                      <a:pt x="242" y="234"/>
                      <a:pt x="240" y="231"/>
                      <a:pt x="233" y="230"/>
                    </a:cubicBezTo>
                    <a:cubicBezTo>
                      <a:pt x="229" y="230"/>
                      <a:pt x="224" y="231"/>
                      <a:pt x="220" y="234"/>
                    </a:cubicBezTo>
                    <a:cubicBezTo>
                      <a:pt x="217" y="235"/>
                      <a:pt x="207" y="240"/>
                      <a:pt x="206" y="243"/>
                    </a:cubicBezTo>
                    <a:cubicBezTo>
                      <a:pt x="205" y="233"/>
                      <a:pt x="218" y="222"/>
                      <a:pt x="215" y="219"/>
                    </a:cubicBezTo>
                    <a:cubicBezTo>
                      <a:pt x="207" y="208"/>
                      <a:pt x="220" y="204"/>
                      <a:pt x="207" y="196"/>
                    </a:cubicBezTo>
                    <a:cubicBezTo>
                      <a:pt x="203" y="194"/>
                      <a:pt x="208" y="190"/>
                      <a:pt x="207" y="186"/>
                    </a:cubicBezTo>
                    <a:cubicBezTo>
                      <a:pt x="193" y="162"/>
                      <a:pt x="188" y="143"/>
                      <a:pt x="158" y="147"/>
                    </a:cubicBezTo>
                    <a:cubicBezTo>
                      <a:pt x="150" y="148"/>
                      <a:pt x="148" y="151"/>
                      <a:pt x="141" y="153"/>
                    </a:cubicBezTo>
                    <a:cubicBezTo>
                      <a:pt x="128" y="155"/>
                      <a:pt x="124" y="149"/>
                      <a:pt x="119" y="161"/>
                    </a:cubicBezTo>
                    <a:cubicBezTo>
                      <a:pt x="114" y="171"/>
                      <a:pt x="111" y="183"/>
                      <a:pt x="105" y="185"/>
                    </a:cubicBezTo>
                    <a:cubicBezTo>
                      <a:pt x="99" y="188"/>
                      <a:pt x="99" y="190"/>
                      <a:pt x="96" y="196"/>
                    </a:cubicBezTo>
                    <a:cubicBezTo>
                      <a:pt x="93" y="202"/>
                      <a:pt x="85" y="197"/>
                      <a:pt x="80" y="201"/>
                    </a:cubicBezTo>
                    <a:cubicBezTo>
                      <a:pt x="80" y="197"/>
                      <a:pt x="83" y="194"/>
                      <a:pt x="87" y="193"/>
                    </a:cubicBezTo>
                    <a:cubicBezTo>
                      <a:pt x="86" y="191"/>
                      <a:pt x="85" y="190"/>
                      <a:pt x="83" y="189"/>
                    </a:cubicBezTo>
                    <a:cubicBezTo>
                      <a:pt x="82" y="190"/>
                      <a:pt x="81" y="192"/>
                      <a:pt x="80" y="193"/>
                    </a:cubicBezTo>
                    <a:cubicBezTo>
                      <a:pt x="80" y="190"/>
                      <a:pt x="79" y="187"/>
                      <a:pt x="80" y="184"/>
                    </a:cubicBezTo>
                    <a:cubicBezTo>
                      <a:pt x="78" y="184"/>
                      <a:pt x="76" y="184"/>
                      <a:pt x="75" y="184"/>
                    </a:cubicBezTo>
                    <a:cubicBezTo>
                      <a:pt x="76" y="179"/>
                      <a:pt x="68" y="178"/>
                      <a:pt x="71" y="172"/>
                    </a:cubicBezTo>
                    <a:cubicBezTo>
                      <a:pt x="63" y="181"/>
                      <a:pt x="67" y="159"/>
                      <a:pt x="64" y="156"/>
                    </a:cubicBezTo>
                    <a:cubicBezTo>
                      <a:pt x="64" y="160"/>
                      <a:pt x="62" y="161"/>
                      <a:pt x="59" y="161"/>
                    </a:cubicBezTo>
                    <a:cubicBezTo>
                      <a:pt x="60" y="157"/>
                      <a:pt x="61" y="154"/>
                      <a:pt x="62" y="150"/>
                    </a:cubicBezTo>
                    <a:cubicBezTo>
                      <a:pt x="60" y="157"/>
                      <a:pt x="56" y="155"/>
                      <a:pt x="52" y="152"/>
                    </a:cubicBezTo>
                    <a:cubicBezTo>
                      <a:pt x="46" y="148"/>
                      <a:pt x="49" y="144"/>
                      <a:pt x="46" y="139"/>
                    </a:cubicBezTo>
                    <a:cubicBezTo>
                      <a:pt x="43" y="140"/>
                      <a:pt x="41" y="142"/>
                      <a:pt x="40" y="145"/>
                    </a:cubicBezTo>
                    <a:cubicBezTo>
                      <a:pt x="39" y="133"/>
                      <a:pt x="15" y="134"/>
                      <a:pt x="22" y="120"/>
                    </a:cubicBezTo>
                    <a:cubicBezTo>
                      <a:pt x="20" y="120"/>
                      <a:pt x="18" y="121"/>
                      <a:pt x="15" y="121"/>
                    </a:cubicBezTo>
                    <a:cubicBezTo>
                      <a:pt x="19" y="114"/>
                      <a:pt x="21" y="107"/>
                      <a:pt x="24" y="99"/>
                    </a:cubicBezTo>
                    <a:cubicBezTo>
                      <a:pt x="21" y="102"/>
                      <a:pt x="19" y="105"/>
                      <a:pt x="17" y="109"/>
                    </a:cubicBezTo>
                    <a:cubicBezTo>
                      <a:pt x="16" y="102"/>
                      <a:pt x="13" y="105"/>
                      <a:pt x="11" y="109"/>
                    </a:cubicBezTo>
                    <a:cubicBezTo>
                      <a:pt x="10" y="104"/>
                      <a:pt x="9" y="93"/>
                      <a:pt x="16" y="91"/>
                    </a:cubicBezTo>
                    <a:cubicBezTo>
                      <a:pt x="11" y="94"/>
                      <a:pt x="5" y="94"/>
                      <a:pt x="0" y="94"/>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5" name="Freeform 88"/>
              <p:cNvSpPr>
                <a:spLocks/>
              </p:cNvSpPr>
              <p:nvPr/>
            </p:nvSpPr>
            <p:spPr bwMode="auto">
              <a:xfrm>
                <a:off x="1629" y="2008"/>
                <a:ext cx="8" cy="8"/>
              </a:xfrm>
              <a:custGeom>
                <a:avLst/>
                <a:gdLst>
                  <a:gd name="T0" fmla="*/ 0 w 8"/>
                  <a:gd name="T1" fmla="*/ 8 h 8"/>
                  <a:gd name="T2" fmla="*/ 3 w 8"/>
                  <a:gd name="T3" fmla="*/ 0 h 8"/>
                  <a:gd name="T4" fmla="*/ 0 w 8"/>
                  <a:gd name="T5" fmla="*/ 8 h 8"/>
                </a:gdLst>
                <a:ahLst/>
                <a:cxnLst>
                  <a:cxn ang="0">
                    <a:pos x="T0" y="T1"/>
                  </a:cxn>
                  <a:cxn ang="0">
                    <a:pos x="T2" y="T3"/>
                  </a:cxn>
                  <a:cxn ang="0">
                    <a:pos x="T4" y="T5"/>
                  </a:cxn>
                </a:cxnLst>
                <a:rect l="0" t="0" r="r" b="b"/>
                <a:pathLst>
                  <a:path w="8" h="8">
                    <a:moveTo>
                      <a:pt x="0" y="8"/>
                    </a:moveTo>
                    <a:cubicBezTo>
                      <a:pt x="6" y="7"/>
                      <a:pt x="8" y="4"/>
                      <a:pt x="3" y="0"/>
                    </a:cubicBezTo>
                    <a:cubicBezTo>
                      <a:pt x="1" y="2"/>
                      <a:pt x="0" y="5"/>
                      <a:pt x="0" y="8"/>
                    </a:cubicBezTo>
                  </a:path>
                </a:pathLst>
              </a:custGeom>
              <a:solidFill>
                <a:srgbClr val="C9D7C0"/>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89"/>
              <p:cNvSpPr>
                <a:spLocks/>
              </p:cNvSpPr>
              <p:nvPr/>
            </p:nvSpPr>
            <p:spPr bwMode="auto">
              <a:xfrm>
                <a:off x="1629" y="2008"/>
                <a:ext cx="8" cy="8"/>
              </a:xfrm>
              <a:custGeom>
                <a:avLst/>
                <a:gdLst>
                  <a:gd name="T0" fmla="*/ 0 w 8"/>
                  <a:gd name="T1" fmla="*/ 8 h 8"/>
                  <a:gd name="T2" fmla="*/ 3 w 8"/>
                  <a:gd name="T3" fmla="*/ 0 h 8"/>
                  <a:gd name="T4" fmla="*/ 0 w 8"/>
                  <a:gd name="T5" fmla="*/ 8 h 8"/>
                </a:gdLst>
                <a:ahLst/>
                <a:cxnLst>
                  <a:cxn ang="0">
                    <a:pos x="T0" y="T1"/>
                  </a:cxn>
                  <a:cxn ang="0">
                    <a:pos x="T2" y="T3"/>
                  </a:cxn>
                  <a:cxn ang="0">
                    <a:pos x="T4" y="T5"/>
                  </a:cxn>
                </a:cxnLst>
                <a:rect l="0" t="0" r="r" b="b"/>
                <a:pathLst>
                  <a:path w="8" h="8">
                    <a:moveTo>
                      <a:pt x="0" y="8"/>
                    </a:moveTo>
                    <a:cubicBezTo>
                      <a:pt x="6" y="7"/>
                      <a:pt x="8" y="4"/>
                      <a:pt x="3" y="0"/>
                    </a:cubicBezTo>
                    <a:cubicBezTo>
                      <a:pt x="1" y="2"/>
                      <a:pt x="0" y="5"/>
                      <a:pt x="0" y="8"/>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7" name="Freeform 90"/>
              <p:cNvSpPr>
                <a:spLocks/>
              </p:cNvSpPr>
              <p:nvPr/>
            </p:nvSpPr>
            <p:spPr bwMode="auto">
              <a:xfrm>
                <a:off x="1637" y="2010"/>
                <a:ext cx="8" cy="3"/>
              </a:xfrm>
              <a:custGeom>
                <a:avLst/>
                <a:gdLst>
                  <a:gd name="T0" fmla="*/ 4 w 9"/>
                  <a:gd name="T1" fmla="*/ 3 h 3"/>
                  <a:gd name="T2" fmla="*/ 9 w 9"/>
                  <a:gd name="T3" fmla="*/ 0 h 3"/>
                  <a:gd name="T4" fmla="*/ 0 w 9"/>
                  <a:gd name="T5" fmla="*/ 2 h 3"/>
                  <a:gd name="T6" fmla="*/ 4 w 9"/>
                  <a:gd name="T7" fmla="*/ 3 h 3"/>
                </a:gdLst>
                <a:ahLst/>
                <a:cxnLst>
                  <a:cxn ang="0">
                    <a:pos x="T0" y="T1"/>
                  </a:cxn>
                  <a:cxn ang="0">
                    <a:pos x="T2" y="T3"/>
                  </a:cxn>
                  <a:cxn ang="0">
                    <a:pos x="T4" y="T5"/>
                  </a:cxn>
                  <a:cxn ang="0">
                    <a:pos x="T6" y="T7"/>
                  </a:cxn>
                </a:cxnLst>
                <a:rect l="0" t="0" r="r" b="b"/>
                <a:pathLst>
                  <a:path w="9" h="3">
                    <a:moveTo>
                      <a:pt x="4" y="3"/>
                    </a:moveTo>
                    <a:cubicBezTo>
                      <a:pt x="6" y="2"/>
                      <a:pt x="8" y="1"/>
                      <a:pt x="9" y="0"/>
                    </a:cubicBezTo>
                    <a:cubicBezTo>
                      <a:pt x="6" y="0"/>
                      <a:pt x="3" y="1"/>
                      <a:pt x="0" y="2"/>
                    </a:cubicBezTo>
                    <a:cubicBezTo>
                      <a:pt x="1" y="3"/>
                      <a:pt x="3" y="3"/>
                      <a:pt x="4" y="3"/>
                    </a:cubicBezTo>
                  </a:path>
                </a:pathLst>
              </a:custGeom>
              <a:solidFill>
                <a:srgbClr val="C9D7C0"/>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91"/>
              <p:cNvSpPr>
                <a:spLocks/>
              </p:cNvSpPr>
              <p:nvPr/>
            </p:nvSpPr>
            <p:spPr bwMode="auto">
              <a:xfrm>
                <a:off x="1637" y="2010"/>
                <a:ext cx="8" cy="3"/>
              </a:xfrm>
              <a:custGeom>
                <a:avLst/>
                <a:gdLst>
                  <a:gd name="T0" fmla="*/ 4 w 9"/>
                  <a:gd name="T1" fmla="*/ 3 h 3"/>
                  <a:gd name="T2" fmla="*/ 9 w 9"/>
                  <a:gd name="T3" fmla="*/ 0 h 3"/>
                  <a:gd name="T4" fmla="*/ 0 w 9"/>
                  <a:gd name="T5" fmla="*/ 2 h 3"/>
                  <a:gd name="T6" fmla="*/ 4 w 9"/>
                  <a:gd name="T7" fmla="*/ 3 h 3"/>
                </a:gdLst>
                <a:ahLst/>
                <a:cxnLst>
                  <a:cxn ang="0">
                    <a:pos x="T0" y="T1"/>
                  </a:cxn>
                  <a:cxn ang="0">
                    <a:pos x="T2" y="T3"/>
                  </a:cxn>
                  <a:cxn ang="0">
                    <a:pos x="T4" y="T5"/>
                  </a:cxn>
                  <a:cxn ang="0">
                    <a:pos x="T6" y="T7"/>
                  </a:cxn>
                </a:cxnLst>
                <a:rect l="0" t="0" r="r" b="b"/>
                <a:pathLst>
                  <a:path w="9" h="3">
                    <a:moveTo>
                      <a:pt x="4" y="3"/>
                    </a:moveTo>
                    <a:cubicBezTo>
                      <a:pt x="6" y="2"/>
                      <a:pt x="8" y="1"/>
                      <a:pt x="9" y="0"/>
                    </a:cubicBezTo>
                    <a:cubicBezTo>
                      <a:pt x="6" y="0"/>
                      <a:pt x="3" y="1"/>
                      <a:pt x="0" y="2"/>
                    </a:cubicBezTo>
                    <a:cubicBezTo>
                      <a:pt x="1" y="3"/>
                      <a:pt x="3" y="3"/>
                      <a:pt x="4" y="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9" name="Freeform 92"/>
              <p:cNvSpPr>
                <a:spLocks/>
              </p:cNvSpPr>
              <p:nvPr/>
            </p:nvSpPr>
            <p:spPr bwMode="auto">
              <a:xfrm>
                <a:off x="1415" y="1506"/>
                <a:ext cx="576" cy="522"/>
              </a:xfrm>
              <a:custGeom>
                <a:avLst/>
                <a:gdLst>
                  <a:gd name="T0" fmla="*/ 9 w 595"/>
                  <a:gd name="T1" fmla="*/ 269 h 538"/>
                  <a:gd name="T2" fmla="*/ 31 w 595"/>
                  <a:gd name="T3" fmla="*/ 240 h 538"/>
                  <a:gd name="T4" fmla="*/ 51 w 595"/>
                  <a:gd name="T5" fmla="*/ 206 h 538"/>
                  <a:gd name="T6" fmla="*/ 56 w 595"/>
                  <a:gd name="T7" fmla="*/ 169 h 538"/>
                  <a:gd name="T8" fmla="*/ 46 w 595"/>
                  <a:gd name="T9" fmla="*/ 142 h 538"/>
                  <a:gd name="T10" fmla="*/ 52 w 595"/>
                  <a:gd name="T11" fmla="*/ 88 h 538"/>
                  <a:gd name="T12" fmla="*/ 75 w 595"/>
                  <a:gd name="T13" fmla="*/ 36 h 538"/>
                  <a:gd name="T14" fmla="*/ 112 w 595"/>
                  <a:gd name="T15" fmla="*/ 9 h 538"/>
                  <a:gd name="T16" fmla="*/ 162 w 595"/>
                  <a:gd name="T17" fmla="*/ 10 h 538"/>
                  <a:gd name="T18" fmla="*/ 204 w 595"/>
                  <a:gd name="T19" fmla="*/ 42 h 538"/>
                  <a:gd name="T20" fmla="*/ 226 w 595"/>
                  <a:gd name="T21" fmla="*/ 43 h 538"/>
                  <a:gd name="T22" fmla="*/ 282 w 595"/>
                  <a:gd name="T23" fmla="*/ 46 h 538"/>
                  <a:gd name="T24" fmla="*/ 314 w 595"/>
                  <a:gd name="T25" fmla="*/ 59 h 538"/>
                  <a:gd name="T26" fmla="*/ 358 w 595"/>
                  <a:gd name="T27" fmla="*/ 41 h 538"/>
                  <a:gd name="T28" fmla="*/ 449 w 595"/>
                  <a:gd name="T29" fmla="*/ 38 h 538"/>
                  <a:gd name="T30" fmla="*/ 497 w 595"/>
                  <a:gd name="T31" fmla="*/ 26 h 538"/>
                  <a:gd name="T32" fmla="*/ 517 w 595"/>
                  <a:gd name="T33" fmla="*/ 15 h 538"/>
                  <a:gd name="T34" fmla="*/ 558 w 595"/>
                  <a:gd name="T35" fmla="*/ 68 h 538"/>
                  <a:gd name="T36" fmla="*/ 575 w 595"/>
                  <a:gd name="T37" fmla="*/ 86 h 538"/>
                  <a:gd name="T38" fmla="*/ 556 w 595"/>
                  <a:gd name="T39" fmla="*/ 145 h 538"/>
                  <a:gd name="T40" fmla="*/ 528 w 595"/>
                  <a:gd name="T41" fmla="*/ 204 h 538"/>
                  <a:gd name="T42" fmla="*/ 514 w 595"/>
                  <a:gd name="T43" fmla="*/ 240 h 538"/>
                  <a:gd name="T44" fmla="*/ 496 w 595"/>
                  <a:gd name="T45" fmla="*/ 274 h 538"/>
                  <a:gd name="T46" fmla="*/ 469 w 595"/>
                  <a:gd name="T47" fmla="*/ 303 h 538"/>
                  <a:gd name="T48" fmla="*/ 450 w 595"/>
                  <a:gd name="T49" fmla="*/ 358 h 538"/>
                  <a:gd name="T50" fmla="*/ 435 w 595"/>
                  <a:gd name="T51" fmla="*/ 400 h 538"/>
                  <a:gd name="T52" fmla="*/ 413 w 595"/>
                  <a:gd name="T53" fmla="*/ 412 h 538"/>
                  <a:gd name="T54" fmla="*/ 396 w 595"/>
                  <a:gd name="T55" fmla="*/ 386 h 538"/>
                  <a:gd name="T56" fmla="*/ 380 w 595"/>
                  <a:gd name="T57" fmla="*/ 388 h 538"/>
                  <a:gd name="T58" fmla="*/ 341 w 595"/>
                  <a:gd name="T59" fmla="*/ 410 h 538"/>
                  <a:gd name="T60" fmla="*/ 300 w 595"/>
                  <a:gd name="T61" fmla="*/ 480 h 538"/>
                  <a:gd name="T62" fmla="*/ 282 w 595"/>
                  <a:gd name="T63" fmla="*/ 500 h 538"/>
                  <a:gd name="T64" fmla="*/ 263 w 595"/>
                  <a:gd name="T65" fmla="*/ 516 h 538"/>
                  <a:gd name="T66" fmla="*/ 229 w 595"/>
                  <a:gd name="T67" fmla="*/ 515 h 538"/>
                  <a:gd name="T68" fmla="*/ 215 w 595"/>
                  <a:gd name="T69" fmla="*/ 520 h 538"/>
                  <a:gd name="T70" fmla="*/ 211 w 595"/>
                  <a:gd name="T71" fmla="*/ 526 h 538"/>
                  <a:gd name="T72" fmla="*/ 203 w 595"/>
                  <a:gd name="T73" fmla="*/ 527 h 538"/>
                  <a:gd name="T74" fmla="*/ 197 w 595"/>
                  <a:gd name="T75" fmla="*/ 517 h 538"/>
                  <a:gd name="T76" fmla="*/ 191 w 595"/>
                  <a:gd name="T77" fmla="*/ 519 h 538"/>
                  <a:gd name="T78" fmla="*/ 176 w 595"/>
                  <a:gd name="T79" fmla="*/ 520 h 538"/>
                  <a:gd name="T80" fmla="*/ 157 w 595"/>
                  <a:gd name="T81" fmla="*/ 524 h 538"/>
                  <a:gd name="T82" fmla="*/ 138 w 595"/>
                  <a:gd name="T83" fmla="*/ 488 h 538"/>
                  <a:gd name="T84" fmla="*/ 137 w 595"/>
                  <a:gd name="T85" fmla="*/ 473 h 538"/>
                  <a:gd name="T86" fmla="*/ 130 w 595"/>
                  <a:gd name="T87" fmla="*/ 469 h 538"/>
                  <a:gd name="T88" fmla="*/ 131 w 595"/>
                  <a:gd name="T89" fmla="*/ 458 h 538"/>
                  <a:gd name="T90" fmla="*/ 121 w 595"/>
                  <a:gd name="T91" fmla="*/ 454 h 538"/>
                  <a:gd name="T92" fmla="*/ 118 w 595"/>
                  <a:gd name="T93" fmla="*/ 449 h 538"/>
                  <a:gd name="T94" fmla="*/ 58 w 595"/>
                  <a:gd name="T95" fmla="*/ 413 h 538"/>
                  <a:gd name="T96" fmla="*/ 58 w 595"/>
                  <a:gd name="T97" fmla="*/ 403 h 538"/>
                  <a:gd name="T98" fmla="*/ 37 w 595"/>
                  <a:gd name="T99" fmla="*/ 414 h 538"/>
                  <a:gd name="T100" fmla="*/ 8 w 595"/>
                  <a:gd name="T101" fmla="*/ 397 h 538"/>
                  <a:gd name="T102" fmla="*/ 3 w 595"/>
                  <a:gd name="T103" fmla="*/ 33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5" h="538">
                    <a:moveTo>
                      <a:pt x="3" y="332"/>
                    </a:moveTo>
                    <a:cubicBezTo>
                      <a:pt x="9" y="312"/>
                      <a:pt x="0" y="288"/>
                      <a:pt x="9" y="269"/>
                    </a:cubicBezTo>
                    <a:cubicBezTo>
                      <a:pt x="11" y="265"/>
                      <a:pt x="19" y="269"/>
                      <a:pt x="23" y="265"/>
                    </a:cubicBezTo>
                    <a:cubicBezTo>
                      <a:pt x="30" y="257"/>
                      <a:pt x="24" y="248"/>
                      <a:pt x="31" y="240"/>
                    </a:cubicBezTo>
                    <a:cubicBezTo>
                      <a:pt x="35" y="235"/>
                      <a:pt x="35" y="227"/>
                      <a:pt x="40" y="224"/>
                    </a:cubicBezTo>
                    <a:cubicBezTo>
                      <a:pt x="46" y="221"/>
                      <a:pt x="54" y="214"/>
                      <a:pt x="51" y="206"/>
                    </a:cubicBezTo>
                    <a:cubicBezTo>
                      <a:pt x="49" y="200"/>
                      <a:pt x="46" y="195"/>
                      <a:pt x="55" y="193"/>
                    </a:cubicBezTo>
                    <a:cubicBezTo>
                      <a:pt x="66" y="190"/>
                      <a:pt x="57" y="174"/>
                      <a:pt x="56" y="169"/>
                    </a:cubicBezTo>
                    <a:cubicBezTo>
                      <a:pt x="55" y="164"/>
                      <a:pt x="56" y="159"/>
                      <a:pt x="54" y="154"/>
                    </a:cubicBezTo>
                    <a:cubicBezTo>
                      <a:pt x="51" y="150"/>
                      <a:pt x="48" y="147"/>
                      <a:pt x="46" y="142"/>
                    </a:cubicBezTo>
                    <a:cubicBezTo>
                      <a:pt x="41" y="134"/>
                      <a:pt x="48" y="126"/>
                      <a:pt x="50" y="118"/>
                    </a:cubicBezTo>
                    <a:cubicBezTo>
                      <a:pt x="53" y="108"/>
                      <a:pt x="51" y="98"/>
                      <a:pt x="52" y="88"/>
                    </a:cubicBezTo>
                    <a:cubicBezTo>
                      <a:pt x="53" y="75"/>
                      <a:pt x="56" y="73"/>
                      <a:pt x="65" y="64"/>
                    </a:cubicBezTo>
                    <a:cubicBezTo>
                      <a:pt x="72" y="57"/>
                      <a:pt x="75" y="46"/>
                      <a:pt x="75" y="36"/>
                    </a:cubicBezTo>
                    <a:cubicBezTo>
                      <a:pt x="75" y="27"/>
                      <a:pt x="81" y="22"/>
                      <a:pt x="87" y="17"/>
                    </a:cubicBezTo>
                    <a:cubicBezTo>
                      <a:pt x="94" y="11"/>
                      <a:pt x="103" y="9"/>
                      <a:pt x="112" y="9"/>
                    </a:cubicBezTo>
                    <a:cubicBezTo>
                      <a:pt x="124" y="8"/>
                      <a:pt x="131" y="4"/>
                      <a:pt x="142" y="1"/>
                    </a:cubicBezTo>
                    <a:cubicBezTo>
                      <a:pt x="148" y="0"/>
                      <a:pt x="157" y="7"/>
                      <a:pt x="162" y="10"/>
                    </a:cubicBezTo>
                    <a:cubicBezTo>
                      <a:pt x="171" y="14"/>
                      <a:pt x="181" y="12"/>
                      <a:pt x="188" y="19"/>
                    </a:cubicBezTo>
                    <a:cubicBezTo>
                      <a:pt x="195" y="26"/>
                      <a:pt x="199" y="34"/>
                      <a:pt x="204" y="42"/>
                    </a:cubicBezTo>
                    <a:cubicBezTo>
                      <a:pt x="205" y="46"/>
                      <a:pt x="208" y="49"/>
                      <a:pt x="211" y="50"/>
                    </a:cubicBezTo>
                    <a:cubicBezTo>
                      <a:pt x="219" y="52"/>
                      <a:pt x="220" y="44"/>
                      <a:pt x="226" y="43"/>
                    </a:cubicBezTo>
                    <a:cubicBezTo>
                      <a:pt x="246" y="41"/>
                      <a:pt x="253" y="23"/>
                      <a:pt x="274" y="38"/>
                    </a:cubicBezTo>
                    <a:cubicBezTo>
                      <a:pt x="277" y="40"/>
                      <a:pt x="280" y="42"/>
                      <a:pt x="282" y="46"/>
                    </a:cubicBezTo>
                    <a:cubicBezTo>
                      <a:pt x="283" y="47"/>
                      <a:pt x="288" y="46"/>
                      <a:pt x="290" y="47"/>
                    </a:cubicBezTo>
                    <a:cubicBezTo>
                      <a:pt x="299" y="52"/>
                      <a:pt x="302" y="58"/>
                      <a:pt x="314" y="59"/>
                    </a:cubicBezTo>
                    <a:cubicBezTo>
                      <a:pt x="320" y="59"/>
                      <a:pt x="334" y="63"/>
                      <a:pt x="340" y="60"/>
                    </a:cubicBezTo>
                    <a:cubicBezTo>
                      <a:pt x="348" y="57"/>
                      <a:pt x="351" y="46"/>
                      <a:pt x="358" y="41"/>
                    </a:cubicBezTo>
                    <a:cubicBezTo>
                      <a:pt x="375" y="28"/>
                      <a:pt x="400" y="27"/>
                      <a:pt x="420" y="29"/>
                    </a:cubicBezTo>
                    <a:cubicBezTo>
                      <a:pt x="431" y="30"/>
                      <a:pt x="440" y="33"/>
                      <a:pt x="449" y="38"/>
                    </a:cubicBezTo>
                    <a:cubicBezTo>
                      <a:pt x="457" y="42"/>
                      <a:pt x="467" y="48"/>
                      <a:pt x="476" y="44"/>
                    </a:cubicBezTo>
                    <a:cubicBezTo>
                      <a:pt x="485" y="41"/>
                      <a:pt x="490" y="31"/>
                      <a:pt x="497" y="26"/>
                    </a:cubicBezTo>
                    <a:cubicBezTo>
                      <a:pt x="501" y="23"/>
                      <a:pt x="505" y="20"/>
                      <a:pt x="510" y="20"/>
                    </a:cubicBezTo>
                    <a:cubicBezTo>
                      <a:pt x="518" y="19"/>
                      <a:pt x="512" y="17"/>
                      <a:pt x="517" y="15"/>
                    </a:cubicBezTo>
                    <a:cubicBezTo>
                      <a:pt x="534" y="3"/>
                      <a:pt x="539" y="19"/>
                      <a:pt x="545" y="31"/>
                    </a:cubicBezTo>
                    <a:cubicBezTo>
                      <a:pt x="550" y="40"/>
                      <a:pt x="561" y="41"/>
                      <a:pt x="558" y="68"/>
                    </a:cubicBezTo>
                    <a:cubicBezTo>
                      <a:pt x="558" y="71"/>
                      <a:pt x="562" y="82"/>
                      <a:pt x="565" y="85"/>
                    </a:cubicBezTo>
                    <a:cubicBezTo>
                      <a:pt x="568" y="87"/>
                      <a:pt x="571" y="85"/>
                      <a:pt x="575" y="86"/>
                    </a:cubicBezTo>
                    <a:cubicBezTo>
                      <a:pt x="595" y="94"/>
                      <a:pt x="577" y="114"/>
                      <a:pt x="583" y="124"/>
                    </a:cubicBezTo>
                    <a:cubicBezTo>
                      <a:pt x="591" y="136"/>
                      <a:pt x="565" y="146"/>
                      <a:pt x="556" y="145"/>
                    </a:cubicBezTo>
                    <a:cubicBezTo>
                      <a:pt x="542" y="143"/>
                      <a:pt x="537" y="174"/>
                      <a:pt x="533" y="185"/>
                    </a:cubicBezTo>
                    <a:cubicBezTo>
                      <a:pt x="531" y="191"/>
                      <a:pt x="530" y="198"/>
                      <a:pt x="528" y="204"/>
                    </a:cubicBezTo>
                    <a:cubicBezTo>
                      <a:pt x="526" y="211"/>
                      <a:pt x="518" y="210"/>
                      <a:pt x="518" y="218"/>
                    </a:cubicBezTo>
                    <a:cubicBezTo>
                      <a:pt x="518" y="225"/>
                      <a:pt x="519" y="234"/>
                      <a:pt x="514" y="240"/>
                    </a:cubicBezTo>
                    <a:cubicBezTo>
                      <a:pt x="509" y="245"/>
                      <a:pt x="503" y="248"/>
                      <a:pt x="497" y="251"/>
                    </a:cubicBezTo>
                    <a:cubicBezTo>
                      <a:pt x="503" y="252"/>
                      <a:pt x="497" y="270"/>
                      <a:pt x="496" y="274"/>
                    </a:cubicBezTo>
                    <a:cubicBezTo>
                      <a:pt x="495" y="285"/>
                      <a:pt x="487" y="292"/>
                      <a:pt x="476" y="292"/>
                    </a:cubicBezTo>
                    <a:cubicBezTo>
                      <a:pt x="477" y="298"/>
                      <a:pt x="472" y="300"/>
                      <a:pt x="469" y="303"/>
                    </a:cubicBezTo>
                    <a:cubicBezTo>
                      <a:pt x="465" y="308"/>
                      <a:pt x="468" y="315"/>
                      <a:pt x="467" y="321"/>
                    </a:cubicBezTo>
                    <a:cubicBezTo>
                      <a:pt x="465" y="334"/>
                      <a:pt x="458" y="348"/>
                      <a:pt x="450" y="358"/>
                    </a:cubicBezTo>
                    <a:cubicBezTo>
                      <a:pt x="443" y="368"/>
                      <a:pt x="456" y="373"/>
                      <a:pt x="440" y="384"/>
                    </a:cubicBezTo>
                    <a:cubicBezTo>
                      <a:pt x="433" y="389"/>
                      <a:pt x="437" y="393"/>
                      <a:pt x="435" y="400"/>
                    </a:cubicBezTo>
                    <a:cubicBezTo>
                      <a:pt x="433" y="404"/>
                      <a:pt x="427" y="408"/>
                      <a:pt x="425" y="412"/>
                    </a:cubicBezTo>
                    <a:cubicBezTo>
                      <a:pt x="423" y="416"/>
                      <a:pt x="416" y="414"/>
                      <a:pt x="413" y="412"/>
                    </a:cubicBezTo>
                    <a:cubicBezTo>
                      <a:pt x="410" y="411"/>
                      <a:pt x="411" y="400"/>
                      <a:pt x="410" y="397"/>
                    </a:cubicBezTo>
                    <a:cubicBezTo>
                      <a:pt x="410" y="394"/>
                      <a:pt x="397" y="390"/>
                      <a:pt x="396" y="386"/>
                    </a:cubicBezTo>
                    <a:cubicBezTo>
                      <a:pt x="393" y="379"/>
                      <a:pt x="390" y="381"/>
                      <a:pt x="388" y="374"/>
                    </a:cubicBezTo>
                    <a:cubicBezTo>
                      <a:pt x="386" y="378"/>
                      <a:pt x="386" y="387"/>
                      <a:pt x="380" y="388"/>
                    </a:cubicBezTo>
                    <a:cubicBezTo>
                      <a:pt x="372" y="390"/>
                      <a:pt x="369" y="382"/>
                      <a:pt x="362" y="384"/>
                    </a:cubicBezTo>
                    <a:cubicBezTo>
                      <a:pt x="351" y="387"/>
                      <a:pt x="349" y="405"/>
                      <a:pt x="341" y="410"/>
                    </a:cubicBezTo>
                    <a:cubicBezTo>
                      <a:pt x="332" y="416"/>
                      <a:pt x="302" y="447"/>
                      <a:pt x="306" y="451"/>
                    </a:cubicBezTo>
                    <a:cubicBezTo>
                      <a:pt x="312" y="458"/>
                      <a:pt x="300" y="475"/>
                      <a:pt x="300" y="480"/>
                    </a:cubicBezTo>
                    <a:cubicBezTo>
                      <a:pt x="300" y="488"/>
                      <a:pt x="297" y="494"/>
                      <a:pt x="287" y="510"/>
                    </a:cubicBezTo>
                    <a:cubicBezTo>
                      <a:pt x="284" y="509"/>
                      <a:pt x="280" y="504"/>
                      <a:pt x="282" y="500"/>
                    </a:cubicBezTo>
                    <a:cubicBezTo>
                      <a:pt x="277" y="503"/>
                      <a:pt x="274" y="498"/>
                      <a:pt x="272" y="495"/>
                    </a:cubicBezTo>
                    <a:cubicBezTo>
                      <a:pt x="277" y="510"/>
                      <a:pt x="280" y="514"/>
                      <a:pt x="263" y="516"/>
                    </a:cubicBezTo>
                    <a:cubicBezTo>
                      <a:pt x="256" y="517"/>
                      <a:pt x="233" y="522"/>
                      <a:pt x="239" y="508"/>
                    </a:cubicBezTo>
                    <a:cubicBezTo>
                      <a:pt x="236" y="513"/>
                      <a:pt x="236" y="515"/>
                      <a:pt x="229" y="515"/>
                    </a:cubicBezTo>
                    <a:cubicBezTo>
                      <a:pt x="222" y="514"/>
                      <a:pt x="223" y="512"/>
                      <a:pt x="216" y="507"/>
                    </a:cubicBezTo>
                    <a:cubicBezTo>
                      <a:pt x="219" y="510"/>
                      <a:pt x="223" y="523"/>
                      <a:pt x="215" y="520"/>
                    </a:cubicBezTo>
                    <a:cubicBezTo>
                      <a:pt x="209" y="517"/>
                      <a:pt x="218" y="504"/>
                      <a:pt x="208" y="509"/>
                    </a:cubicBezTo>
                    <a:cubicBezTo>
                      <a:pt x="211" y="515"/>
                      <a:pt x="213" y="520"/>
                      <a:pt x="211" y="526"/>
                    </a:cubicBezTo>
                    <a:cubicBezTo>
                      <a:pt x="206" y="524"/>
                      <a:pt x="201" y="508"/>
                      <a:pt x="202" y="503"/>
                    </a:cubicBezTo>
                    <a:cubicBezTo>
                      <a:pt x="197" y="507"/>
                      <a:pt x="206" y="520"/>
                      <a:pt x="203" y="527"/>
                    </a:cubicBezTo>
                    <a:cubicBezTo>
                      <a:pt x="199" y="535"/>
                      <a:pt x="199" y="515"/>
                      <a:pt x="199" y="513"/>
                    </a:cubicBezTo>
                    <a:cubicBezTo>
                      <a:pt x="199" y="516"/>
                      <a:pt x="197" y="530"/>
                      <a:pt x="197" y="517"/>
                    </a:cubicBezTo>
                    <a:cubicBezTo>
                      <a:pt x="197" y="521"/>
                      <a:pt x="196" y="525"/>
                      <a:pt x="194" y="528"/>
                    </a:cubicBezTo>
                    <a:cubicBezTo>
                      <a:pt x="193" y="525"/>
                      <a:pt x="192" y="522"/>
                      <a:pt x="191" y="519"/>
                    </a:cubicBezTo>
                    <a:cubicBezTo>
                      <a:pt x="193" y="523"/>
                      <a:pt x="193" y="529"/>
                      <a:pt x="187" y="528"/>
                    </a:cubicBezTo>
                    <a:cubicBezTo>
                      <a:pt x="176" y="528"/>
                      <a:pt x="179" y="530"/>
                      <a:pt x="176" y="520"/>
                    </a:cubicBezTo>
                    <a:cubicBezTo>
                      <a:pt x="176" y="529"/>
                      <a:pt x="168" y="538"/>
                      <a:pt x="166" y="524"/>
                    </a:cubicBezTo>
                    <a:cubicBezTo>
                      <a:pt x="167" y="533"/>
                      <a:pt x="164" y="527"/>
                      <a:pt x="157" y="524"/>
                    </a:cubicBezTo>
                    <a:cubicBezTo>
                      <a:pt x="151" y="520"/>
                      <a:pt x="146" y="514"/>
                      <a:pt x="143" y="508"/>
                    </a:cubicBezTo>
                    <a:cubicBezTo>
                      <a:pt x="140" y="502"/>
                      <a:pt x="136" y="495"/>
                      <a:pt x="138" y="488"/>
                    </a:cubicBezTo>
                    <a:cubicBezTo>
                      <a:pt x="139" y="484"/>
                      <a:pt x="139" y="480"/>
                      <a:pt x="133" y="482"/>
                    </a:cubicBezTo>
                    <a:cubicBezTo>
                      <a:pt x="132" y="477"/>
                      <a:pt x="132" y="474"/>
                      <a:pt x="137" y="473"/>
                    </a:cubicBezTo>
                    <a:cubicBezTo>
                      <a:pt x="147" y="471"/>
                      <a:pt x="138" y="467"/>
                      <a:pt x="145" y="463"/>
                    </a:cubicBezTo>
                    <a:cubicBezTo>
                      <a:pt x="140" y="463"/>
                      <a:pt x="135" y="470"/>
                      <a:pt x="130" y="469"/>
                    </a:cubicBezTo>
                    <a:cubicBezTo>
                      <a:pt x="114" y="465"/>
                      <a:pt x="136" y="460"/>
                      <a:pt x="140" y="459"/>
                    </a:cubicBezTo>
                    <a:cubicBezTo>
                      <a:pt x="138" y="456"/>
                      <a:pt x="135" y="455"/>
                      <a:pt x="131" y="458"/>
                    </a:cubicBezTo>
                    <a:cubicBezTo>
                      <a:pt x="131" y="456"/>
                      <a:pt x="131" y="454"/>
                      <a:pt x="132" y="452"/>
                    </a:cubicBezTo>
                    <a:cubicBezTo>
                      <a:pt x="131" y="457"/>
                      <a:pt x="123" y="462"/>
                      <a:pt x="121" y="454"/>
                    </a:cubicBezTo>
                    <a:cubicBezTo>
                      <a:pt x="118" y="448"/>
                      <a:pt x="126" y="445"/>
                      <a:pt x="129" y="442"/>
                    </a:cubicBezTo>
                    <a:cubicBezTo>
                      <a:pt x="125" y="443"/>
                      <a:pt x="121" y="446"/>
                      <a:pt x="118" y="449"/>
                    </a:cubicBezTo>
                    <a:cubicBezTo>
                      <a:pt x="112" y="435"/>
                      <a:pt x="98" y="419"/>
                      <a:pt x="82" y="415"/>
                    </a:cubicBezTo>
                    <a:cubicBezTo>
                      <a:pt x="75" y="413"/>
                      <a:pt x="66" y="412"/>
                      <a:pt x="58" y="413"/>
                    </a:cubicBezTo>
                    <a:cubicBezTo>
                      <a:pt x="52" y="413"/>
                      <a:pt x="43" y="416"/>
                      <a:pt x="37" y="411"/>
                    </a:cubicBezTo>
                    <a:cubicBezTo>
                      <a:pt x="44" y="413"/>
                      <a:pt x="54" y="408"/>
                      <a:pt x="58" y="403"/>
                    </a:cubicBezTo>
                    <a:cubicBezTo>
                      <a:pt x="51" y="402"/>
                      <a:pt x="46" y="410"/>
                      <a:pt x="39" y="405"/>
                    </a:cubicBezTo>
                    <a:cubicBezTo>
                      <a:pt x="37" y="408"/>
                      <a:pt x="36" y="411"/>
                      <a:pt x="37" y="414"/>
                    </a:cubicBezTo>
                    <a:cubicBezTo>
                      <a:pt x="26" y="416"/>
                      <a:pt x="15" y="414"/>
                      <a:pt x="4" y="416"/>
                    </a:cubicBezTo>
                    <a:cubicBezTo>
                      <a:pt x="4" y="409"/>
                      <a:pt x="8" y="403"/>
                      <a:pt x="8" y="397"/>
                    </a:cubicBezTo>
                    <a:cubicBezTo>
                      <a:pt x="8" y="390"/>
                      <a:pt x="5" y="384"/>
                      <a:pt x="7" y="377"/>
                    </a:cubicBezTo>
                    <a:cubicBezTo>
                      <a:pt x="10" y="365"/>
                      <a:pt x="10" y="343"/>
                      <a:pt x="3" y="332"/>
                    </a:cubicBezTo>
                  </a:path>
                </a:pathLst>
              </a:custGeom>
              <a:solidFill>
                <a:srgbClr val="C9D7C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93"/>
              <p:cNvSpPr>
                <a:spLocks/>
              </p:cNvSpPr>
              <p:nvPr/>
            </p:nvSpPr>
            <p:spPr bwMode="auto">
              <a:xfrm>
                <a:off x="1415" y="1506"/>
                <a:ext cx="576" cy="522"/>
              </a:xfrm>
              <a:custGeom>
                <a:avLst/>
                <a:gdLst>
                  <a:gd name="T0" fmla="*/ 9 w 595"/>
                  <a:gd name="T1" fmla="*/ 269 h 538"/>
                  <a:gd name="T2" fmla="*/ 31 w 595"/>
                  <a:gd name="T3" fmla="*/ 240 h 538"/>
                  <a:gd name="T4" fmla="*/ 51 w 595"/>
                  <a:gd name="T5" fmla="*/ 206 h 538"/>
                  <a:gd name="T6" fmla="*/ 56 w 595"/>
                  <a:gd name="T7" fmla="*/ 169 h 538"/>
                  <a:gd name="T8" fmla="*/ 46 w 595"/>
                  <a:gd name="T9" fmla="*/ 142 h 538"/>
                  <a:gd name="T10" fmla="*/ 52 w 595"/>
                  <a:gd name="T11" fmla="*/ 88 h 538"/>
                  <a:gd name="T12" fmla="*/ 75 w 595"/>
                  <a:gd name="T13" fmla="*/ 36 h 538"/>
                  <a:gd name="T14" fmla="*/ 112 w 595"/>
                  <a:gd name="T15" fmla="*/ 9 h 538"/>
                  <a:gd name="T16" fmla="*/ 162 w 595"/>
                  <a:gd name="T17" fmla="*/ 10 h 538"/>
                  <a:gd name="T18" fmla="*/ 204 w 595"/>
                  <a:gd name="T19" fmla="*/ 42 h 538"/>
                  <a:gd name="T20" fmla="*/ 226 w 595"/>
                  <a:gd name="T21" fmla="*/ 43 h 538"/>
                  <a:gd name="T22" fmla="*/ 282 w 595"/>
                  <a:gd name="T23" fmla="*/ 46 h 538"/>
                  <a:gd name="T24" fmla="*/ 314 w 595"/>
                  <a:gd name="T25" fmla="*/ 59 h 538"/>
                  <a:gd name="T26" fmla="*/ 358 w 595"/>
                  <a:gd name="T27" fmla="*/ 41 h 538"/>
                  <a:gd name="T28" fmla="*/ 449 w 595"/>
                  <a:gd name="T29" fmla="*/ 38 h 538"/>
                  <a:gd name="T30" fmla="*/ 497 w 595"/>
                  <a:gd name="T31" fmla="*/ 26 h 538"/>
                  <a:gd name="T32" fmla="*/ 517 w 595"/>
                  <a:gd name="T33" fmla="*/ 15 h 538"/>
                  <a:gd name="T34" fmla="*/ 558 w 595"/>
                  <a:gd name="T35" fmla="*/ 68 h 538"/>
                  <a:gd name="T36" fmla="*/ 575 w 595"/>
                  <a:gd name="T37" fmla="*/ 86 h 538"/>
                  <a:gd name="T38" fmla="*/ 556 w 595"/>
                  <a:gd name="T39" fmla="*/ 145 h 538"/>
                  <a:gd name="T40" fmla="*/ 528 w 595"/>
                  <a:gd name="T41" fmla="*/ 204 h 538"/>
                  <a:gd name="T42" fmla="*/ 514 w 595"/>
                  <a:gd name="T43" fmla="*/ 240 h 538"/>
                  <a:gd name="T44" fmla="*/ 496 w 595"/>
                  <a:gd name="T45" fmla="*/ 274 h 538"/>
                  <a:gd name="T46" fmla="*/ 469 w 595"/>
                  <a:gd name="T47" fmla="*/ 303 h 538"/>
                  <a:gd name="T48" fmla="*/ 450 w 595"/>
                  <a:gd name="T49" fmla="*/ 358 h 538"/>
                  <a:gd name="T50" fmla="*/ 435 w 595"/>
                  <a:gd name="T51" fmla="*/ 400 h 538"/>
                  <a:gd name="T52" fmla="*/ 413 w 595"/>
                  <a:gd name="T53" fmla="*/ 412 h 538"/>
                  <a:gd name="T54" fmla="*/ 396 w 595"/>
                  <a:gd name="T55" fmla="*/ 386 h 538"/>
                  <a:gd name="T56" fmla="*/ 380 w 595"/>
                  <a:gd name="T57" fmla="*/ 388 h 538"/>
                  <a:gd name="T58" fmla="*/ 341 w 595"/>
                  <a:gd name="T59" fmla="*/ 410 h 538"/>
                  <a:gd name="T60" fmla="*/ 300 w 595"/>
                  <a:gd name="T61" fmla="*/ 480 h 538"/>
                  <a:gd name="T62" fmla="*/ 282 w 595"/>
                  <a:gd name="T63" fmla="*/ 500 h 538"/>
                  <a:gd name="T64" fmla="*/ 263 w 595"/>
                  <a:gd name="T65" fmla="*/ 516 h 538"/>
                  <a:gd name="T66" fmla="*/ 229 w 595"/>
                  <a:gd name="T67" fmla="*/ 515 h 538"/>
                  <a:gd name="T68" fmla="*/ 215 w 595"/>
                  <a:gd name="T69" fmla="*/ 520 h 538"/>
                  <a:gd name="T70" fmla="*/ 211 w 595"/>
                  <a:gd name="T71" fmla="*/ 526 h 538"/>
                  <a:gd name="T72" fmla="*/ 203 w 595"/>
                  <a:gd name="T73" fmla="*/ 527 h 538"/>
                  <a:gd name="T74" fmla="*/ 197 w 595"/>
                  <a:gd name="T75" fmla="*/ 517 h 538"/>
                  <a:gd name="T76" fmla="*/ 191 w 595"/>
                  <a:gd name="T77" fmla="*/ 519 h 538"/>
                  <a:gd name="T78" fmla="*/ 176 w 595"/>
                  <a:gd name="T79" fmla="*/ 520 h 538"/>
                  <a:gd name="T80" fmla="*/ 157 w 595"/>
                  <a:gd name="T81" fmla="*/ 524 h 538"/>
                  <a:gd name="T82" fmla="*/ 138 w 595"/>
                  <a:gd name="T83" fmla="*/ 488 h 538"/>
                  <a:gd name="T84" fmla="*/ 137 w 595"/>
                  <a:gd name="T85" fmla="*/ 473 h 538"/>
                  <a:gd name="T86" fmla="*/ 130 w 595"/>
                  <a:gd name="T87" fmla="*/ 469 h 538"/>
                  <a:gd name="T88" fmla="*/ 131 w 595"/>
                  <a:gd name="T89" fmla="*/ 458 h 538"/>
                  <a:gd name="T90" fmla="*/ 121 w 595"/>
                  <a:gd name="T91" fmla="*/ 454 h 538"/>
                  <a:gd name="T92" fmla="*/ 118 w 595"/>
                  <a:gd name="T93" fmla="*/ 449 h 538"/>
                  <a:gd name="T94" fmla="*/ 58 w 595"/>
                  <a:gd name="T95" fmla="*/ 413 h 538"/>
                  <a:gd name="T96" fmla="*/ 58 w 595"/>
                  <a:gd name="T97" fmla="*/ 403 h 538"/>
                  <a:gd name="T98" fmla="*/ 37 w 595"/>
                  <a:gd name="T99" fmla="*/ 414 h 538"/>
                  <a:gd name="T100" fmla="*/ 8 w 595"/>
                  <a:gd name="T101" fmla="*/ 397 h 538"/>
                  <a:gd name="T102" fmla="*/ 3 w 595"/>
                  <a:gd name="T103" fmla="*/ 33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5" h="538">
                    <a:moveTo>
                      <a:pt x="3" y="332"/>
                    </a:moveTo>
                    <a:cubicBezTo>
                      <a:pt x="9" y="312"/>
                      <a:pt x="0" y="288"/>
                      <a:pt x="9" y="269"/>
                    </a:cubicBezTo>
                    <a:cubicBezTo>
                      <a:pt x="11" y="265"/>
                      <a:pt x="19" y="269"/>
                      <a:pt x="23" y="265"/>
                    </a:cubicBezTo>
                    <a:cubicBezTo>
                      <a:pt x="30" y="257"/>
                      <a:pt x="24" y="248"/>
                      <a:pt x="31" y="240"/>
                    </a:cubicBezTo>
                    <a:cubicBezTo>
                      <a:pt x="35" y="235"/>
                      <a:pt x="35" y="227"/>
                      <a:pt x="40" y="224"/>
                    </a:cubicBezTo>
                    <a:cubicBezTo>
                      <a:pt x="46" y="221"/>
                      <a:pt x="54" y="214"/>
                      <a:pt x="51" y="206"/>
                    </a:cubicBezTo>
                    <a:cubicBezTo>
                      <a:pt x="49" y="200"/>
                      <a:pt x="46" y="195"/>
                      <a:pt x="55" y="193"/>
                    </a:cubicBezTo>
                    <a:cubicBezTo>
                      <a:pt x="66" y="190"/>
                      <a:pt x="57" y="174"/>
                      <a:pt x="56" y="169"/>
                    </a:cubicBezTo>
                    <a:cubicBezTo>
                      <a:pt x="55" y="164"/>
                      <a:pt x="56" y="159"/>
                      <a:pt x="54" y="154"/>
                    </a:cubicBezTo>
                    <a:cubicBezTo>
                      <a:pt x="51" y="150"/>
                      <a:pt x="48" y="147"/>
                      <a:pt x="46" y="142"/>
                    </a:cubicBezTo>
                    <a:cubicBezTo>
                      <a:pt x="41" y="134"/>
                      <a:pt x="48" y="126"/>
                      <a:pt x="50" y="118"/>
                    </a:cubicBezTo>
                    <a:cubicBezTo>
                      <a:pt x="53" y="108"/>
                      <a:pt x="51" y="98"/>
                      <a:pt x="52" y="88"/>
                    </a:cubicBezTo>
                    <a:cubicBezTo>
                      <a:pt x="53" y="75"/>
                      <a:pt x="56" y="73"/>
                      <a:pt x="65" y="64"/>
                    </a:cubicBezTo>
                    <a:cubicBezTo>
                      <a:pt x="72" y="57"/>
                      <a:pt x="75" y="46"/>
                      <a:pt x="75" y="36"/>
                    </a:cubicBezTo>
                    <a:cubicBezTo>
                      <a:pt x="75" y="27"/>
                      <a:pt x="81" y="22"/>
                      <a:pt x="87" y="17"/>
                    </a:cubicBezTo>
                    <a:cubicBezTo>
                      <a:pt x="94" y="11"/>
                      <a:pt x="103" y="9"/>
                      <a:pt x="112" y="9"/>
                    </a:cubicBezTo>
                    <a:cubicBezTo>
                      <a:pt x="124" y="8"/>
                      <a:pt x="131" y="4"/>
                      <a:pt x="142" y="1"/>
                    </a:cubicBezTo>
                    <a:cubicBezTo>
                      <a:pt x="148" y="0"/>
                      <a:pt x="157" y="7"/>
                      <a:pt x="162" y="10"/>
                    </a:cubicBezTo>
                    <a:cubicBezTo>
                      <a:pt x="171" y="14"/>
                      <a:pt x="181" y="12"/>
                      <a:pt x="188" y="19"/>
                    </a:cubicBezTo>
                    <a:cubicBezTo>
                      <a:pt x="195" y="26"/>
                      <a:pt x="199" y="34"/>
                      <a:pt x="204" y="42"/>
                    </a:cubicBezTo>
                    <a:cubicBezTo>
                      <a:pt x="205" y="46"/>
                      <a:pt x="208" y="49"/>
                      <a:pt x="211" y="50"/>
                    </a:cubicBezTo>
                    <a:cubicBezTo>
                      <a:pt x="219" y="52"/>
                      <a:pt x="220" y="44"/>
                      <a:pt x="226" y="43"/>
                    </a:cubicBezTo>
                    <a:cubicBezTo>
                      <a:pt x="246" y="41"/>
                      <a:pt x="253" y="23"/>
                      <a:pt x="274" y="38"/>
                    </a:cubicBezTo>
                    <a:cubicBezTo>
                      <a:pt x="277" y="40"/>
                      <a:pt x="280" y="42"/>
                      <a:pt x="282" y="46"/>
                    </a:cubicBezTo>
                    <a:cubicBezTo>
                      <a:pt x="283" y="47"/>
                      <a:pt x="288" y="46"/>
                      <a:pt x="290" y="47"/>
                    </a:cubicBezTo>
                    <a:cubicBezTo>
                      <a:pt x="299" y="52"/>
                      <a:pt x="302" y="58"/>
                      <a:pt x="314" y="59"/>
                    </a:cubicBezTo>
                    <a:cubicBezTo>
                      <a:pt x="320" y="59"/>
                      <a:pt x="334" y="63"/>
                      <a:pt x="340" y="60"/>
                    </a:cubicBezTo>
                    <a:cubicBezTo>
                      <a:pt x="348" y="57"/>
                      <a:pt x="351" y="46"/>
                      <a:pt x="358" y="41"/>
                    </a:cubicBezTo>
                    <a:cubicBezTo>
                      <a:pt x="375" y="28"/>
                      <a:pt x="400" y="27"/>
                      <a:pt x="420" y="29"/>
                    </a:cubicBezTo>
                    <a:cubicBezTo>
                      <a:pt x="431" y="30"/>
                      <a:pt x="440" y="33"/>
                      <a:pt x="449" y="38"/>
                    </a:cubicBezTo>
                    <a:cubicBezTo>
                      <a:pt x="457" y="42"/>
                      <a:pt x="467" y="48"/>
                      <a:pt x="476" y="44"/>
                    </a:cubicBezTo>
                    <a:cubicBezTo>
                      <a:pt x="485" y="41"/>
                      <a:pt x="490" y="31"/>
                      <a:pt x="497" y="26"/>
                    </a:cubicBezTo>
                    <a:cubicBezTo>
                      <a:pt x="501" y="23"/>
                      <a:pt x="505" y="20"/>
                      <a:pt x="510" y="20"/>
                    </a:cubicBezTo>
                    <a:cubicBezTo>
                      <a:pt x="518" y="19"/>
                      <a:pt x="512" y="17"/>
                      <a:pt x="517" y="15"/>
                    </a:cubicBezTo>
                    <a:cubicBezTo>
                      <a:pt x="534" y="3"/>
                      <a:pt x="539" y="19"/>
                      <a:pt x="545" y="31"/>
                    </a:cubicBezTo>
                    <a:cubicBezTo>
                      <a:pt x="550" y="40"/>
                      <a:pt x="561" y="41"/>
                      <a:pt x="558" y="68"/>
                    </a:cubicBezTo>
                    <a:cubicBezTo>
                      <a:pt x="558" y="71"/>
                      <a:pt x="562" y="82"/>
                      <a:pt x="565" y="85"/>
                    </a:cubicBezTo>
                    <a:cubicBezTo>
                      <a:pt x="568" y="87"/>
                      <a:pt x="571" y="85"/>
                      <a:pt x="575" y="86"/>
                    </a:cubicBezTo>
                    <a:cubicBezTo>
                      <a:pt x="595" y="94"/>
                      <a:pt x="577" y="114"/>
                      <a:pt x="583" y="124"/>
                    </a:cubicBezTo>
                    <a:cubicBezTo>
                      <a:pt x="591" y="136"/>
                      <a:pt x="565" y="146"/>
                      <a:pt x="556" y="145"/>
                    </a:cubicBezTo>
                    <a:cubicBezTo>
                      <a:pt x="542" y="143"/>
                      <a:pt x="537" y="174"/>
                      <a:pt x="533" y="185"/>
                    </a:cubicBezTo>
                    <a:cubicBezTo>
                      <a:pt x="531" y="191"/>
                      <a:pt x="530" y="198"/>
                      <a:pt x="528" y="204"/>
                    </a:cubicBezTo>
                    <a:cubicBezTo>
                      <a:pt x="526" y="211"/>
                      <a:pt x="518" y="210"/>
                      <a:pt x="518" y="218"/>
                    </a:cubicBezTo>
                    <a:cubicBezTo>
                      <a:pt x="518" y="225"/>
                      <a:pt x="519" y="234"/>
                      <a:pt x="514" y="240"/>
                    </a:cubicBezTo>
                    <a:cubicBezTo>
                      <a:pt x="509" y="245"/>
                      <a:pt x="503" y="248"/>
                      <a:pt x="497" y="251"/>
                    </a:cubicBezTo>
                    <a:cubicBezTo>
                      <a:pt x="503" y="252"/>
                      <a:pt x="497" y="270"/>
                      <a:pt x="496" y="274"/>
                    </a:cubicBezTo>
                    <a:cubicBezTo>
                      <a:pt x="495" y="285"/>
                      <a:pt x="487" y="292"/>
                      <a:pt x="476" y="292"/>
                    </a:cubicBezTo>
                    <a:cubicBezTo>
                      <a:pt x="477" y="298"/>
                      <a:pt x="472" y="300"/>
                      <a:pt x="469" y="303"/>
                    </a:cubicBezTo>
                    <a:cubicBezTo>
                      <a:pt x="465" y="308"/>
                      <a:pt x="468" y="315"/>
                      <a:pt x="467" y="321"/>
                    </a:cubicBezTo>
                    <a:cubicBezTo>
                      <a:pt x="465" y="334"/>
                      <a:pt x="458" y="348"/>
                      <a:pt x="450" y="358"/>
                    </a:cubicBezTo>
                    <a:cubicBezTo>
                      <a:pt x="443" y="368"/>
                      <a:pt x="456" y="373"/>
                      <a:pt x="440" y="384"/>
                    </a:cubicBezTo>
                    <a:cubicBezTo>
                      <a:pt x="433" y="389"/>
                      <a:pt x="437" y="393"/>
                      <a:pt x="435" y="400"/>
                    </a:cubicBezTo>
                    <a:cubicBezTo>
                      <a:pt x="433" y="404"/>
                      <a:pt x="427" y="408"/>
                      <a:pt x="425" y="412"/>
                    </a:cubicBezTo>
                    <a:cubicBezTo>
                      <a:pt x="423" y="416"/>
                      <a:pt x="416" y="414"/>
                      <a:pt x="413" y="412"/>
                    </a:cubicBezTo>
                    <a:cubicBezTo>
                      <a:pt x="410" y="411"/>
                      <a:pt x="411" y="400"/>
                      <a:pt x="410" y="397"/>
                    </a:cubicBezTo>
                    <a:cubicBezTo>
                      <a:pt x="410" y="394"/>
                      <a:pt x="397" y="390"/>
                      <a:pt x="396" y="386"/>
                    </a:cubicBezTo>
                    <a:cubicBezTo>
                      <a:pt x="393" y="379"/>
                      <a:pt x="390" y="381"/>
                      <a:pt x="388" y="374"/>
                    </a:cubicBezTo>
                    <a:cubicBezTo>
                      <a:pt x="386" y="378"/>
                      <a:pt x="386" y="387"/>
                      <a:pt x="380" y="388"/>
                    </a:cubicBezTo>
                    <a:cubicBezTo>
                      <a:pt x="372" y="390"/>
                      <a:pt x="369" y="382"/>
                      <a:pt x="362" y="384"/>
                    </a:cubicBezTo>
                    <a:cubicBezTo>
                      <a:pt x="351" y="387"/>
                      <a:pt x="349" y="405"/>
                      <a:pt x="341" y="410"/>
                    </a:cubicBezTo>
                    <a:cubicBezTo>
                      <a:pt x="332" y="416"/>
                      <a:pt x="302" y="447"/>
                      <a:pt x="306" y="451"/>
                    </a:cubicBezTo>
                    <a:cubicBezTo>
                      <a:pt x="312" y="458"/>
                      <a:pt x="300" y="475"/>
                      <a:pt x="300" y="480"/>
                    </a:cubicBezTo>
                    <a:cubicBezTo>
                      <a:pt x="300" y="488"/>
                      <a:pt x="297" y="494"/>
                      <a:pt x="287" y="510"/>
                    </a:cubicBezTo>
                    <a:cubicBezTo>
                      <a:pt x="284" y="509"/>
                      <a:pt x="280" y="504"/>
                      <a:pt x="282" y="500"/>
                    </a:cubicBezTo>
                    <a:cubicBezTo>
                      <a:pt x="277" y="503"/>
                      <a:pt x="274" y="498"/>
                      <a:pt x="272" y="495"/>
                    </a:cubicBezTo>
                    <a:cubicBezTo>
                      <a:pt x="277" y="510"/>
                      <a:pt x="280" y="514"/>
                      <a:pt x="263" y="516"/>
                    </a:cubicBezTo>
                    <a:cubicBezTo>
                      <a:pt x="256" y="517"/>
                      <a:pt x="233" y="522"/>
                      <a:pt x="239" y="508"/>
                    </a:cubicBezTo>
                    <a:cubicBezTo>
                      <a:pt x="236" y="513"/>
                      <a:pt x="236" y="515"/>
                      <a:pt x="229" y="515"/>
                    </a:cubicBezTo>
                    <a:cubicBezTo>
                      <a:pt x="222" y="514"/>
                      <a:pt x="223" y="512"/>
                      <a:pt x="216" y="507"/>
                    </a:cubicBezTo>
                    <a:cubicBezTo>
                      <a:pt x="219" y="510"/>
                      <a:pt x="223" y="523"/>
                      <a:pt x="215" y="520"/>
                    </a:cubicBezTo>
                    <a:cubicBezTo>
                      <a:pt x="209" y="517"/>
                      <a:pt x="218" y="504"/>
                      <a:pt x="208" y="509"/>
                    </a:cubicBezTo>
                    <a:cubicBezTo>
                      <a:pt x="211" y="515"/>
                      <a:pt x="213" y="520"/>
                      <a:pt x="211" y="526"/>
                    </a:cubicBezTo>
                    <a:cubicBezTo>
                      <a:pt x="206" y="524"/>
                      <a:pt x="201" y="508"/>
                      <a:pt x="202" y="503"/>
                    </a:cubicBezTo>
                    <a:cubicBezTo>
                      <a:pt x="197" y="507"/>
                      <a:pt x="206" y="520"/>
                      <a:pt x="203" y="527"/>
                    </a:cubicBezTo>
                    <a:cubicBezTo>
                      <a:pt x="199" y="535"/>
                      <a:pt x="199" y="515"/>
                      <a:pt x="199" y="513"/>
                    </a:cubicBezTo>
                    <a:cubicBezTo>
                      <a:pt x="199" y="516"/>
                      <a:pt x="197" y="530"/>
                      <a:pt x="197" y="517"/>
                    </a:cubicBezTo>
                    <a:cubicBezTo>
                      <a:pt x="197" y="521"/>
                      <a:pt x="196" y="525"/>
                      <a:pt x="194" y="528"/>
                    </a:cubicBezTo>
                    <a:cubicBezTo>
                      <a:pt x="193" y="525"/>
                      <a:pt x="192" y="522"/>
                      <a:pt x="191" y="519"/>
                    </a:cubicBezTo>
                    <a:cubicBezTo>
                      <a:pt x="193" y="523"/>
                      <a:pt x="193" y="529"/>
                      <a:pt x="187" y="528"/>
                    </a:cubicBezTo>
                    <a:cubicBezTo>
                      <a:pt x="176" y="528"/>
                      <a:pt x="179" y="530"/>
                      <a:pt x="176" y="520"/>
                    </a:cubicBezTo>
                    <a:cubicBezTo>
                      <a:pt x="176" y="529"/>
                      <a:pt x="168" y="538"/>
                      <a:pt x="166" y="524"/>
                    </a:cubicBezTo>
                    <a:cubicBezTo>
                      <a:pt x="167" y="533"/>
                      <a:pt x="164" y="527"/>
                      <a:pt x="157" y="524"/>
                    </a:cubicBezTo>
                    <a:cubicBezTo>
                      <a:pt x="151" y="520"/>
                      <a:pt x="146" y="514"/>
                      <a:pt x="143" y="508"/>
                    </a:cubicBezTo>
                    <a:cubicBezTo>
                      <a:pt x="140" y="502"/>
                      <a:pt x="136" y="495"/>
                      <a:pt x="138" y="488"/>
                    </a:cubicBezTo>
                    <a:cubicBezTo>
                      <a:pt x="139" y="484"/>
                      <a:pt x="139" y="480"/>
                      <a:pt x="133" y="482"/>
                    </a:cubicBezTo>
                    <a:cubicBezTo>
                      <a:pt x="132" y="477"/>
                      <a:pt x="132" y="474"/>
                      <a:pt x="137" y="473"/>
                    </a:cubicBezTo>
                    <a:cubicBezTo>
                      <a:pt x="147" y="471"/>
                      <a:pt x="138" y="467"/>
                      <a:pt x="145" y="463"/>
                    </a:cubicBezTo>
                    <a:cubicBezTo>
                      <a:pt x="140" y="463"/>
                      <a:pt x="135" y="470"/>
                      <a:pt x="130" y="469"/>
                    </a:cubicBezTo>
                    <a:cubicBezTo>
                      <a:pt x="114" y="465"/>
                      <a:pt x="136" y="460"/>
                      <a:pt x="140" y="459"/>
                    </a:cubicBezTo>
                    <a:cubicBezTo>
                      <a:pt x="138" y="456"/>
                      <a:pt x="135" y="455"/>
                      <a:pt x="131" y="458"/>
                    </a:cubicBezTo>
                    <a:cubicBezTo>
                      <a:pt x="131" y="456"/>
                      <a:pt x="131" y="454"/>
                      <a:pt x="132" y="452"/>
                    </a:cubicBezTo>
                    <a:cubicBezTo>
                      <a:pt x="131" y="457"/>
                      <a:pt x="123" y="462"/>
                      <a:pt x="121" y="454"/>
                    </a:cubicBezTo>
                    <a:cubicBezTo>
                      <a:pt x="118" y="448"/>
                      <a:pt x="126" y="445"/>
                      <a:pt x="129" y="442"/>
                    </a:cubicBezTo>
                    <a:cubicBezTo>
                      <a:pt x="125" y="443"/>
                      <a:pt x="121" y="446"/>
                      <a:pt x="118" y="449"/>
                    </a:cubicBezTo>
                    <a:cubicBezTo>
                      <a:pt x="112" y="435"/>
                      <a:pt x="98" y="419"/>
                      <a:pt x="82" y="415"/>
                    </a:cubicBezTo>
                    <a:cubicBezTo>
                      <a:pt x="75" y="413"/>
                      <a:pt x="66" y="412"/>
                      <a:pt x="58" y="413"/>
                    </a:cubicBezTo>
                    <a:cubicBezTo>
                      <a:pt x="52" y="413"/>
                      <a:pt x="43" y="416"/>
                      <a:pt x="37" y="411"/>
                    </a:cubicBezTo>
                    <a:cubicBezTo>
                      <a:pt x="44" y="413"/>
                      <a:pt x="54" y="408"/>
                      <a:pt x="58" y="403"/>
                    </a:cubicBezTo>
                    <a:cubicBezTo>
                      <a:pt x="51" y="402"/>
                      <a:pt x="46" y="410"/>
                      <a:pt x="39" y="405"/>
                    </a:cubicBezTo>
                    <a:cubicBezTo>
                      <a:pt x="37" y="408"/>
                      <a:pt x="36" y="411"/>
                      <a:pt x="37" y="414"/>
                    </a:cubicBezTo>
                    <a:cubicBezTo>
                      <a:pt x="26" y="416"/>
                      <a:pt x="15" y="414"/>
                      <a:pt x="4" y="416"/>
                    </a:cubicBezTo>
                    <a:cubicBezTo>
                      <a:pt x="4" y="409"/>
                      <a:pt x="8" y="403"/>
                      <a:pt x="8" y="397"/>
                    </a:cubicBezTo>
                    <a:cubicBezTo>
                      <a:pt x="8" y="390"/>
                      <a:pt x="5" y="384"/>
                      <a:pt x="7" y="377"/>
                    </a:cubicBezTo>
                    <a:cubicBezTo>
                      <a:pt x="10" y="365"/>
                      <a:pt x="10" y="343"/>
                      <a:pt x="3" y="332"/>
                    </a:cubicBezTo>
                  </a:path>
                </a:pathLst>
              </a:custGeom>
              <a:solidFill>
                <a:srgbClr val="FFDE04"/>
              </a:solidFill>
              <a:ln w="31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11" name="Freeform 94"/>
              <p:cNvSpPr>
                <a:spLocks/>
              </p:cNvSpPr>
              <p:nvPr/>
            </p:nvSpPr>
            <p:spPr bwMode="auto">
              <a:xfrm>
                <a:off x="1647" y="252"/>
                <a:ext cx="190" cy="381"/>
              </a:xfrm>
              <a:custGeom>
                <a:avLst/>
                <a:gdLst>
                  <a:gd name="T0" fmla="*/ 4 w 196"/>
                  <a:gd name="T1" fmla="*/ 182 h 393"/>
                  <a:gd name="T2" fmla="*/ 14 w 196"/>
                  <a:gd name="T3" fmla="*/ 172 h 393"/>
                  <a:gd name="T4" fmla="*/ 28 w 196"/>
                  <a:gd name="T5" fmla="*/ 158 h 393"/>
                  <a:gd name="T6" fmla="*/ 39 w 196"/>
                  <a:gd name="T7" fmla="*/ 139 h 393"/>
                  <a:gd name="T8" fmla="*/ 43 w 196"/>
                  <a:gd name="T9" fmla="*/ 102 h 393"/>
                  <a:gd name="T10" fmla="*/ 39 w 196"/>
                  <a:gd name="T11" fmla="*/ 78 h 393"/>
                  <a:gd name="T12" fmla="*/ 36 w 196"/>
                  <a:gd name="T13" fmla="*/ 48 h 393"/>
                  <a:gd name="T14" fmla="*/ 54 w 196"/>
                  <a:gd name="T15" fmla="*/ 31 h 393"/>
                  <a:gd name="T16" fmla="*/ 58 w 196"/>
                  <a:gd name="T17" fmla="*/ 22 h 393"/>
                  <a:gd name="T18" fmla="*/ 68 w 196"/>
                  <a:gd name="T19" fmla="*/ 19 h 393"/>
                  <a:gd name="T20" fmla="*/ 93 w 196"/>
                  <a:gd name="T21" fmla="*/ 5 h 393"/>
                  <a:gd name="T22" fmla="*/ 109 w 196"/>
                  <a:gd name="T23" fmla="*/ 2 h 393"/>
                  <a:gd name="T24" fmla="*/ 110 w 196"/>
                  <a:gd name="T25" fmla="*/ 12 h 393"/>
                  <a:gd name="T26" fmla="*/ 113 w 196"/>
                  <a:gd name="T27" fmla="*/ 5 h 393"/>
                  <a:gd name="T28" fmla="*/ 128 w 196"/>
                  <a:gd name="T29" fmla="*/ 14 h 393"/>
                  <a:gd name="T30" fmla="*/ 129 w 196"/>
                  <a:gd name="T31" fmla="*/ 21 h 393"/>
                  <a:gd name="T32" fmla="*/ 130 w 196"/>
                  <a:gd name="T33" fmla="*/ 32 h 393"/>
                  <a:gd name="T34" fmla="*/ 138 w 196"/>
                  <a:gd name="T35" fmla="*/ 34 h 393"/>
                  <a:gd name="T36" fmla="*/ 153 w 196"/>
                  <a:gd name="T37" fmla="*/ 24 h 393"/>
                  <a:gd name="T38" fmla="*/ 163 w 196"/>
                  <a:gd name="T39" fmla="*/ 18 h 393"/>
                  <a:gd name="T40" fmla="*/ 166 w 196"/>
                  <a:gd name="T41" fmla="*/ 32 h 393"/>
                  <a:gd name="T42" fmla="*/ 140 w 196"/>
                  <a:gd name="T43" fmla="*/ 64 h 393"/>
                  <a:gd name="T44" fmla="*/ 152 w 196"/>
                  <a:gd name="T45" fmla="*/ 88 h 393"/>
                  <a:gd name="T46" fmla="*/ 167 w 196"/>
                  <a:gd name="T47" fmla="*/ 109 h 393"/>
                  <a:gd name="T48" fmla="*/ 145 w 196"/>
                  <a:gd name="T49" fmla="*/ 155 h 393"/>
                  <a:gd name="T50" fmla="*/ 124 w 196"/>
                  <a:gd name="T51" fmla="*/ 192 h 393"/>
                  <a:gd name="T52" fmla="*/ 136 w 196"/>
                  <a:gd name="T53" fmla="*/ 203 h 393"/>
                  <a:gd name="T54" fmla="*/ 149 w 196"/>
                  <a:gd name="T55" fmla="*/ 203 h 393"/>
                  <a:gd name="T56" fmla="*/ 153 w 196"/>
                  <a:gd name="T57" fmla="*/ 213 h 393"/>
                  <a:gd name="T58" fmla="*/ 166 w 196"/>
                  <a:gd name="T59" fmla="*/ 206 h 393"/>
                  <a:gd name="T60" fmla="*/ 169 w 196"/>
                  <a:gd name="T61" fmla="*/ 216 h 393"/>
                  <a:gd name="T62" fmla="*/ 171 w 196"/>
                  <a:gd name="T63" fmla="*/ 226 h 393"/>
                  <a:gd name="T64" fmla="*/ 188 w 196"/>
                  <a:gd name="T65" fmla="*/ 230 h 393"/>
                  <a:gd name="T66" fmla="*/ 187 w 196"/>
                  <a:gd name="T67" fmla="*/ 257 h 393"/>
                  <a:gd name="T68" fmla="*/ 186 w 196"/>
                  <a:gd name="T69" fmla="*/ 277 h 393"/>
                  <a:gd name="T70" fmla="*/ 149 w 196"/>
                  <a:gd name="T71" fmla="*/ 297 h 393"/>
                  <a:gd name="T72" fmla="*/ 142 w 196"/>
                  <a:gd name="T73" fmla="*/ 310 h 393"/>
                  <a:gd name="T74" fmla="*/ 126 w 196"/>
                  <a:gd name="T75" fmla="*/ 333 h 393"/>
                  <a:gd name="T76" fmla="*/ 127 w 196"/>
                  <a:gd name="T77" fmla="*/ 367 h 393"/>
                  <a:gd name="T78" fmla="*/ 97 w 196"/>
                  <a:gd name="T79" fmla="*/ 393 h 393"/>
                  <a:gd name="T80" fmla="*/ 82 w 196"/>
                  <a:gd name="T81" fmla="*/ 325 h 393"/>
                  <a:gd name="T82" fmla="*/ 55 w 196"/>
                  <a:gd name="T83" fmla="*/ 277 h 393"/>
                  <a:gd name="T84" fmla="*/ 39 w 196"/>
                  <a:gd name="T85" fmla="*/ 255 h 393"/>
                  <a:gd name="T86" fmla="*/ 25 w 196"/>
                  <a:gd name="T87" fmla="*/ 234 h 393"/>
                  <a:gd name="T88" fmla="*/ 14 w 196"/>
                  <a:gd name="T89" fmla="*/ 226 h 393"/>
                  <a:gd name="T90" fmla="*/ 9 w 196"/>
                  <a:gd name="T91" fmla="*/ 211 h 393"/>
                  <a:gd name="T92" fmla="*/ 4 w 196"/>
                  <a:gd name="T93" fmla="*/ 18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393">
                    <a:moveTo>
                      <a:pt x="4" y="182"/>
                    </a:moveTo>
                    <a:cubicBezTo>
                      <a:pt x="5" y="177"/>
                      <a:pt x="10" y="175"/>
                      <a:pt x="14" y="172"/>
                    </a:cubicBezTo>
                    <a:cubicBezTo>
                      <a:pt x="20" y="167"/>
                      <a:pt x="21" y="163"/>
                      <a:pt x="28" y="158"/>
                    </a:cubicBezTo>
                    <a:cubicBezTo>
                      <a:pt x="33" y="154"/>
                      <a:pt x="37" y="146"/>
                      <a:pt x="39" y="139"/>
                    </a:cubicBezTo>
                    <a:cubicBezTo>
                      <a:pt x="43" y="126"/>
                      <a:pt x="42" y="115"/>
                      <a:pt x="43" y="102"/>
                    </a:cubicBezTo>
                    <a:cubicBezTo>
                      <a:pt x="43" y="94"/>
                      <a:pt x="38" y="86"/>
                      <a:pt x="39" y="78"/>
                    </a:cubicBezTo>
                    <a:cubicBezTo>
                      <a:pt x="40" y="69"/>
                      <a:pt x="51" y="51"/>
                      <a:pt x="36" y="48"/>
                    </a:cubicBezTo>
                    <a:cubicBezTo>
                      <a:pt x="41" y="41"/>
                      <a:pt x="50" y="38"/>
                      <a:pt x="54" y="31"/>
                    </a:cubicBezTo>
                    <a:cubicBezTo>
                      <a:pt x="56" y="28"/>
                      <a:pt x="55" y="23"/>
                      <a:pt x="58" y="22"/>
                    </a:cubicBezTo>
                    <a:cubicBezTo>
                      <a:pt x="63" y="21"/>
                      <a:pt x="65" y="22"/>
                      <a:pt x="68" y="19"/>
                    </a:cubicBezTo>
                    <a:cubicBezTo>
                      <a:pt x="76" y="11"/>
                      <a:pt x="83" y="8"/>
                      <a:pt x="93" y="5"/>
                    </a:cubicBezTo>
                    <a:cubicBezTo>
                      <a:pt x="98" y="4"/>
                      <a:pt x="104" y="0"/>
                      <a:pt x="109" y="2"/>
                    </a:cubicBezTo>
                    <a:cubicBezTo>
                      <a:pt x="115" y="5"/>
                      <a:pt x="109" y="7"/>
                      <a:pt x="110" y="12"/>
                    </a:cubicBezTo>
                    <a:cubicBezTo>
                      <a:pt x="115" y="12"/>
                      <a:pt x="116" y="9"/>
                      <a:pt x="113" y="5"/>
                    </a:cubicBezTo>
                    <a:cubicBezTo>
                      <a:pt x="122" y="7"/>
                      <a:pt x="124" y="6"/>
                      <a:pt x="128" y="14"/>
                    </a:cubicBezTo>
                    <a:cubicBezTo>
                      <a:pt x="130" y="18"/>
                      <a:pt x="125" y="18"/>
                      <a:pt x="129" y="21"/>
                    </a:cubicBezTo>
                    <a:cubicBezTo>
                      <a:pt x="133" y="24"/>
                      <a:pt x="134" y="29"/>
                      <a:pt x="130" y="32"/>
                    </a:cubicBezTo>
                    <a:cubicBezTo>
                      <a:pt x="131" y="31"/>
                      <a:pt x="134" y="36"/>
                      <a:pt x="138" y="34"/>
                    </a:cubicBezTo>
                    <a:cubicBezTo>
                      <a:pt x="144" y="32"/>
                      <a:pt x="148" y="28"/>
                      <a:pt x="153" y="24"/>
                    </a:cubicBezTo>
                    <a:cubicBezTo>
                      <a:pt x="154" y="23"/>
                      <a:pt x="160" y="16"/>
                      <a:pt x="163" y="18"/>
                    </a:cubicBezTo>
                    <a:cubicBezTo>
                      <a:pt x="169" y="21"/>
                      <a:pt x="169" y="27"/>
                      <a:pt x="166" y="32"/>
                    </a:cubicBezTo>
                    <a:cubicBezTo>
                      <a:pt x="160" y="43"/>
                      <a:pt x="140" y="53"/>
                      <a:pt x="140" y="64"/>
                    </a:cubicBezTo>
                    <a:cubicBezTo>
                      <a:pt x="139" y="73"/>
                      <a:pt x="144" y="84"/>
                      <a:pt x="152" y="88"/>
                    </a:cubicBezTo>
                    <a:cubicBezTo>
                      <a:pt x="165" y="95"/>
                      <a:pt x="164" y="95"/>
                      <a:pt x="167" y="109"/>
                    </a:cubicBezTo>
                    <a:cubicBezTo>
                      <a:pt x="171" y="126"/>
                      <a:pt x="158" y="145"/>
                      <a:pt x="145" y="155"/>
                    </a:cubicBezTo>
                    <a:cubicBezTo>
                      <a:pt x="132" y="166"/>
                      <a:pt x="111" y="172"/>
                      <a:pt x="124" y="192"/>
                    </a:cubicBezTo>
                    <a:cubicBezTo>
                      <a:pt x="127" y="197"/>
                      <a:pt x="131" y="201"/>
                      <a:pt x="136" y="203"/>
                    </a:cubicBezTo>
                    <a:cubicBezTo>
                      <a:pt x="142" y="206"/>
                      <a:pt x="144" y="202"/>
                      <a:pt x="149" y="203"/>
                    </a:cubicBezTo>
                    <a:cubicBezTo>
                      <a:pt x="151" y="203"/>
                      <a:pt x="152" y="211"/>
                      <a:pt x="153" y="213"/>
                    </a:cubicBezTo>
                    <a:cubicBezTo>
                      <a:pt x="155" y="217"/>
                      <a:pt x="162" y="205"/>
                      <a:pt x="166" y="206"/>
                    </a:cubicBezTo>
                    <a:cubicBezTo>
                      <a:pt x="171" y="208"/>
                      <a:pt x="168" y="212"/>
                      <a:pt x="169" y="216"/>
                    </a:cubicBezTo>
                    <a:cubicBezTo>
                      <a:pt x="172" y="221"/>
                      <a:pt x="179" y="225"/>
                      <a:pt x="171" y="226"/>
                    </a:cubicBezTo>
                    <a:cubicBezTo>
                      <a:pt x="175" y="230"/>
                      <a:pt x="184" y="225"/>
                      <a:pt x="188" y="230"/>
                    </a:cubicBezTo>
                    <a:cubicBezTo>
                      <a:pt x="191" y="235"/>
                      <a:pt x="186" y="251"/>
                      <a:pt x="187" y="257"/>
                    </a:cubicBezTo>
                    <a:cubicBezTo>
                      <a:pt x="189" y="267"/>
                      <a:pt x="196" y="270"/>
                      <a:pt x="186" y="277"/>
                    </a:cubicBezTo>
                    <a:cubicBezTo>
                      <a:pt x="176" y="283"/>
                      <a:pt x="155" y="289"/>
                      <a:pt x="149" y="297"/>
                    </a:cubicBezTo>
                    <a:cubicBezTo>
                      <a:pt x="146" y="300"/>
                      <a:pt x="147" y="308"/>
                      <a:pt x="142" y="310"/>
                    </a:cubicBezTo>
                    <a:cubicBezTo>
                      <a:pt x="132" y="314"/>
                      <a:pt x="122" y="317"/>
                      <a:pt x="126" y="333"/>
                    </a:cubicBezTo>
                    <a:cubicBezTo>
                      <a:pt x="129" y="345"/>
                      <a:pt x="134" y="355"/>
                      <a:pt x="127" y="367"/>
                    </a:cubicBezTo>
                    <a:cubicBezTo>
                      <a:pt x="119" y="381"/>
                      <a:pt x="111" y="387"/>
                      <a:pt x="97" y="393"/>
                    </a:cubicBezTo>
                    <a:cubicBezTo>
                      <a:pt x="93" y="370"/>
                      <a:pt x="87" y="348"/>
                      <a:pt x="82" y="325"/>
                    </a:cubicBezTo>
                    <a:cubicBezTo>
                      <a:pt x="77" y="301"/>
                      <a:pt x="75" y="288"/>
                      <a:pt x="55" y="277"/>
                    </a:cubicBezTo>
                    <a:cubicBezTo>
                      <a:pt x="46" y="271"/>
                      <a:pt x="42" y="265"/>
                      <a:pt x="39" y="255"/>
                    </a:cubicBezTo>
                    <a:cubicBezTo>
                      <a:pt x="37" y="246"/>
                      <a:pt x="33" y="239"/>
                      <a:pt x="25" y="234"/>
                    </a:cubicBezTo>
                    <a:cubicBezTo>
                      <a:pt x="21" y="232"/>
                      <a:pt x="17" y="230"/>
                      <a:pt x="14" y="226"/>
                    </a:cubicBezTo>
                    <a:cubicBezTo>
                      <a:pt x="11" y="221"/>
                      <a:pt x="12" y="215"/>
                      <a:pt x="9" y="211"/>
                    </a:cubicBezTo>
                    <a:cubicBezTo>
                      <a:pt x="4" y="201"/>
                      <a:pt x="0" y="192"/>
                      <a:pt x="4" y="182"/>
                    </a:cubicBezTo>
                  </a:path>
                </a:pathLst>
              </a:custGeom>
              <a:solidFill>
                <a:srgbClr val="00990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95"/>
              <p:cNvSpPr>
                <a:spLocks/>
              </p:cNvSpPr>
              <p:nvPr/>
            </p:nvSpPr>
            <p:spPr bwMode="auto">
              <a:xfrm>
                <a:off x="1647" y="252"/>
                <a:ext cx="190" cy="381"/>
              </a:xfrm>
              <a:custGeom>
                <a:avLst/>
                <a:gdLst>
                  <a:gd name="T0" fmla="*/ 4 w 196"/>
                  <a:gd name="T1" fmla="*/ 182 h 393"/>
                  <a:gd name="T2" fmla="*/ 14 w 196"/>
                  <a:gd name="T3" fmla="*/ 172 h 393"/>
                  <a:gd name="T4" fmla="*/ 28 w 196"/>
                  <a:gd name="T5" fmla="*/ 158 h 393"/>
                  <a:gd name="T6" fmla="*/ 39 w 196"/>
                  <a:gd name="T7" fmla="*/ 139 h 393"/>
                  <a:gd name="T8" fmla="*/ 43 w 196"/>
                  <a:gd name="T9" fmla="*/ 102 h 393"/>
                  <a:gd name="T10" fmla="*/ 39 w 196"/>
                  <a:gd name="T11" fmla="*/ 78 h 393"/>
                  <a:gd name="T12" fmla="*/ 36 w 196"/>
                  <a:gd name="T13" fmla="*/ 48 h 393"/>
                  <a:gd name="T14" fmla="*/ 54 w 196"/>
                  <a:gd name="T15" fmla="*/ 31 h 393"/>
                  <a:gd name="T16" fmla="*/ 58 w 196"/>
                  <a:gd name="T17" fmla="*/ 22 h 393"/>
                  <a:gd name="T18" fmla="*/ 68 w 196"/>
                  <a:gd name="T19" fmla="*/ 19 h 393"/>
                  <a:gd name="T20" fmla="*/ 93 w 196"/>
                  <a:gd name="T21" fmla="*/ 5 h 393"/>
                  <a:gd name="T22" fmla="*/ 109 w 196"/>
                  <a:gd name="T23" fmla="*/ 2 h 393"/>
                  <a:gd name="T24" fmla="*/ 110 w 196"/>
                  <a:gd name="T25" fmla="*/ 12 h 393"/>
                  <a:gd name="T26" fmla="*/ 113 w 196"/>
                  <a:gd name="T27" fmla="*/ 5 h 393"/>
                  <a:gd name="T28" fmla="*/ 128 w 196"/>
                  <a:gd name="T29" fmla="*/ 14 h 393"/>
                  <a:gd name="T30" fmla="*/ 129 w 196"/>
                  <a:gd name="T31" fmla="*/ 21 h 393"/>
                  <a:gd name="T32" fmla="*/ 130 w 196"/>
                  <a:gd name="T33" fmla="*/ 32 h 393"/>
                  <a:gd name="T34" fmla="*/ 138 w 196"/>
                  <a:gd name="T35" fmla="*/ 34 h 393"/>
                  <a:gd name="T36" fmla="*/ 153 w 196"/>
                  <a:gd name="T37" fmla="*/ 24 h 393"/>
                  <a:gd name="T38" fmla="*/ 163 w 196"/>
                  <a:gd name="T39" fmla="*/ 18 h 393"/>
                  <a:gd name="T40" fmla="*/ 166 w 196"/>
                  <a:gd name="T41" fmla="*/ 32 h 393"/>
                  <a:gd name="T42" fmla="*/ 140 w 196"/>
                  <a:gd name="T43" fmla="*/ 64 h 393"/>
                  <a:gd name="T44" fmla="*/ 152 w 196"/>
                  <a:gd name="T45" fmla="*/ 88 h 393"/>
                  <a:gd name="T46" fmla="*/ 167 w 196"/>
                  <a:gd name="T47" fmla="*/ 109 h 393"/>
                  <a:gd name="T48" fmla="*/ 145 w 196"/>
                  <a:gd name="T49" fmla="*/ 155 h 393"/>
                  <a:gd name="T50" fmla="*/ 124 w 196"/>
                  <a:gd name="T51" fmla="*/ 192 h 393"/>
                  <a:gd name="T52" fmla="*/ 136 w 196"/>
                  <a:gd name="T53" fmla="*/ 203 h 393"/>
                  <a:gd name="T54" fmla="*/ 149 w 196"/>
                  <a:gd name="T55" fmla="*/ 203 h 393"/>
                  <a:gd name="T56" fmla="*/ 153 w 196"/>
                  <a:gd name="T57" fmla="*/ 213 h 393"/>
                  <a:gd name="T58" fmla="*/ 166 w 196"/>
                  <a:gd name="T59" fmla="*/ 206 h 393"/>
                  <a:gd name="T60" fmla="*/ 169 w 196"/>
                  <a:gd name="T61" fmla="*/ 216 h 393"/>
                  <a:gd name="T62" fmla="*/ 171 w 196"/>
                  <a:gd name="T63" fmla="*/ 226 h 393"/>
                  <a:gd name="T64" fmla="*/ 188 w 196"/>
                  <a:gd name="T65" fmla="*/ 230 h 393"/>
                  <a:gd name="T66" fmla="*/ 187 w 196"/>
                  <a:gd name="T67" fmla="*/ 257 h 393"/>
                  <a:gd name="T68" fmla="*/ 186 w 196"/>
                  <a:gd name="T69" fmla="*/ 277 h 393"/>
                  <a:gd name="T70" fmla="*/ 149 w 196"/>
                  <a:gd name="T71" fmla="*/ 297 h 393"/>
                  <a:gd name="T72" fmla="*/ 142 w 196"/>
                  <a:gd name="T73" fmla="*/ 310 h 393"/>
                  <a:gd name="T74" fmla="*/ 126 w 196"/>
                  <a:gd name="T75" fmla="*/ 333 h 393"/>
                  <a:gd name="T76" fmla="*/ 127 w 196"/>
                  <a:gd name="T77" fmla="*/ 367 h 393"/>
                  <a:gd name="T78" fmla="*/ 97 w 196"/>
                  <a:gd name="T79" fmla="*/ 393 h 393"/>
                  <a:gd name="T80" fmla="*/ 82 w 196"/>
                  <a:gd name="T81" fmla="*/ 325 h 393"/>
                  <a:gd name="T82" fmla="*/ 55 w 196"/>
                  <a:gd name="T83" fmla="*/ 277 h 393"/>
                  <a:gd name="T84" fmla="*/ 39 w 196"/>
                  <a:gd name="T85" fmla="*/ 255 h 393"/>
                  <a:gd name="T86" fmla="*/ 25 w 196"/>
                  <a:gd name="T87" fmla="*/ 234 h 393"/>
                  <a:gd name="T88" fmla="*/ 14 w 196"/>
                  <a:gd name="T89" fmla="*/ 226 h 393"/>
                  <a:gd name="T90" fmla="*/ 9 w 196"/>
                  <a:gd name="T91" fmla="*/ 211 h 393"/>
                  <a:gd name="T92" fmla="*/ 4 w 196"/>
                  <a:gd name="T93" fmla="*/ 18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 h="393">
                    <a:moveTo>
                      <a:pt x="4" y="182"/>
                    </a:moveTo>
                    <a:cubicBezTo>
                      <a:pt x="5" y="177"/>
                      <a:pt x="10" y="175"/>
                      <a:pt x="14" y="172"/>
                    </a:cubicBezTo>
                    <a:cubicBezTo>
                      <a:pt x="20" y="167"/>
                      <a:pt x="21" y="163"/>
                      <a:pt x="28" y="158"/>
                    </a:cubicBezTo>
                    <a:cubicBezTo>
                      <a:pt x="33" y="154"/>
                      <a:pt x="37" y="146"/>
                      <a:pt x="39" y="139"/>
                    </a:cubicBezTo>
                    <a:cubicBezTo>
                      <a:pt x="43" y="126"/>
                      <a:pt x="42" y="115"/>
                      <a:pt x="43" y="102"/>
                    </a:cubicBezTo>
                    <a:cubicBezTo>
                      <a:pt x="43" y="94"/>
                      <a:pt x="38" y="86"/>
                      <a:pt x="39" y="78"/>
                    </a:cubicBezTo>
                    <a:cubicBezTo>
                      <a:pt x="40" y="69"/>
                      <a:pt x="51" y="51"/>
                      <a:pt x="36" y="48"/>
                    </a:cubicBezTo>
                    <a:cubicBezTo>
                      <a:pt x="41" y="41"/>
                      <a:pt x="50" y="38"/>
                      <a:pt x="54" y="31"/>
                    </a:cubicBezTo>
                    <a:cubicBezTo>
                      <a:pt x="56" y="28"/>
                      <a:pt x="55" y="23"/>
                      <a:pt x="58" y="22"/>
                    </a:cubicBezTo>
                    <a:cubicBezTo>
                      <a:pt x="63" y="21"/>
                      <a:pt x="65" y="22"/>
                      <a:pt x="68" y="19"/>
                    </a:cubicBezTo>
                    <a:cubicBezTo>
                      <a:pt x="76" y="11"/>
                      <a:pt x="83" y="8"/>
                      <a:pt x="93" y="5"/>
                    </a:cubicBezTo>
                    <a:cubicBezTo>
                      <a:pt x="98" y="4"/>
                      <a:pt x="104" y="0"/>
                      <a:pt x="109" y="2"/>
                    </a:cubicBezTo>
                    <a:cubicBezTo>
                      <a:pt x="115" y="5"/>
                      <a:pt x="109" y="7"/>
                      <a:pt x="110" y="12"/>
                    </a:cubicBezTo>
                    <a:cubicBezTo>
                      <a:pt x="115" y="12"/>
                      <a:pt x="116" y="9"/>
                      <a:pt x="113" y="5"/>
                    </a:cubicBezTo>
                    <a:cubicBezTo>
                      <a:pt x="122" y="7"/>
                      <a:pt x="124" y="6"/>
                      <a:pt x="128" y="14"/>
                    </a:cubicBezTo>
                    <a:cubicBezTo>
                      <a:pt x="130" y="18"/>
                      <a:pt x="125" y="18"/>
                      <a:pt x="129" y="21"/>
                    </a:cubicBezTo>
                    <a:cubicBezTo>
                      <a:pt x="133" y="24"/>
                      <a:pt x="134" y="29"/>
                      <a:pt x="130" y="32"/>
                    </a:cubicBezTo>
                    <a:cubicBezTo>
                      <a:pt x="131" y="31"/>
                      <a:pt x="134" y="36"/>
                      <a:pt x="138" y="34"/>
                    </a:cubicBezTo>
                    <a:cubicBezTo>
                      <a:pt x="144" y="32"/>
                      <a:pt x="148" y="28"/>
                      <a:pt x="153" y="24"/>
                    </a:cubicBezTo>
                    <a:cubicBezTo>
                      <a:pt x="154" y="23"/>
                      <a:pt x="160" y="16"/>
                      <a:pt x="163" y="18"/>
                    </a:cubicBezTo>
                    <a:cubicBezTo>
                      <a:pt x="169" y="21"/>
                      <a:pt x="169" y="27"/>
                      <a:pt x="166" y="32"/>
                    </a:cubicBezTo>
                    <a:cubicBezTo>
                      <a:pt x="160" y="43"/>
                      <a:pt x="140" y="53"/>
                      <a:pt x="140" y="64"/>
                    </a:cubicBezTo>
                    <a:cubicBezTo>
                      <a:pt x="139" y="73"/>
                      <a:pt x="144" y="84"/>
                      <a:pt x="152" y="88"/>
                    </a:cubicBezTo>
                    <a:cubicBezTo>
                      <a:pt x="165" y="95"/>
                      <a:pt x="164" y="95"/>
                      <a:pt x="167" y="109"/>
                    </a:cubicBezTo>
                    <a:cubicBezTo>
                      <a:pt x="171" y="126"/>
                      <a:pt x="158" y="145"/>
                      <a:pt x="145" y="155"/>
                    </a:cubicBezTo>
                    <a:cubicBezTo>
                      <a:pt x="132" y="166"/>
                      <a:pt x="111" y="172"/>
                      <a:pt x="124" y="192"/>
                    </a:cubicBezTo>
                    <a:cubicBezTo>
                      <a:pt x="127" y="197"/>
                      <a:pt x="131" y="201"/>
                      <a:pt x="136" y="203"/>
                    </a:cubicBezTo>
                    <a:cubicBezTo>
                      <a:pt x="142" y="206"/>
                      <a:pt x="144" y="202"/>
                      <a:pt x="149" y="203"/>
                    </a:cubicBezTo>
                    <a:cubicBezTo>
                      <a:pt x="151" y="203"/>
                      <a:pt x="152" y="211"/>
                      <a:pt x="153" y="213"/>
                    </a:cubicBezTo>
                    <a:cubicBezTo>
                      <a:pt x="155" y="217"/>
                      <a:pt x="162" y="205"/>
                      <a:pt x="166" y="206"/>
                    </a:cubicBezTo>
                    <a:cubicBezTo>
                      <a:pt x="171" y="208"/>
                      <a:pt x="168" y="212"/>
                      <a:pt x="169" y="216"/>
                    </a:cubicBezTo>
                    <a:cubicBezTo>
                      <a:pt x="172" y="221"/>
                      <a:pt x="179" y="225"/>
                      <a:pt x="171" y="226"/>
                    </a:cubicBezTo>
                    <a:cubicBezTo>
                      <a:pt x="175" y="230"/>
                      <a:pt x="184" y="225"/>
                      <a:pt x="188" y="230"/>
                    </a:cubicBezTo>
                    <a:cubicBezTo>
                      <a:pt x="191" y="235"/>
                      <a:pt x="186" y="251"/>
                      <a:pt x="187" y="257"/>
                    </a:cubicBezTo>
                    <a:cubicBezTo>
                      <a:pt x="189" y="267"/>
                      <a:pt x="196" y="270"/>
                      <a:pt x="186" y="277"/>
                    </a:cubicBezTo>
                    <a:cubicBezTo>
                      <a:pt x="176" y="283"/>
                      <a:pt x="155" y="289"/>
                      <a:pt x="149" y="297"/>
                    </a:cubicBezTo>
                    <a:cubicBezTo>
                      <a:pt x="146" y="300"/>
                      <a:pt x="147" y="308"/>
                      <a:pt x="142" y="310"/>
                    </a:cubicBezTo>
                    <a:cubicBezTo>
                      <a:pt x="132" y="314"/>
                      <a:pt x="122" y="317"/>
                      <a:pt x="126" y="333"/>
                    </a:cubicBezTo>
                    <a:cubicBezTo>
                      <a:pt x="129" y="345"/>
                      <a:pt x="134" y="355"/>
                      <a:pt x="127" y="367"/>
                    </a:cubicBezTo>
                    <a:cubicBezTo>
                      <a:pt x="119" y="381"/>
                      <a:pt x="111" y="387"/>
                      <a:pt x="97" y="393"/>
                    </a:cubicBezTo>
                    <a:cubicBezTo>
                      <a:pt x="93" y="370"/>
                      <a:pt x="87" y="348"/>
                      <a:pt x="82" y="325"/>
                    </a:cubicBezTo>
                    <a:cubicBezTo>
                      <a:pt x="77" y="301"/>
                      <a:pt x="75" y="288"/>
                      <a:pt x="55" y="277"/>
                    </a:cubicBezTo>
                    <a:cubicBezTo>
                      <a:pt x="46" y="271"/>
                      <a:pt x="42" y="265"/>
                      <a:pt x="39" y="255"/>
                    </a:cubicBezTo>
                    <a:cubicBezTo>
                      <a:pt x="37" y="246"/>
                      <a:pt x="33" y="239"/>
                      <a:pt x="25" y="234"/>
                    </a:cubicBezTo>
                    <a:cubicBezTo>
                      <a:pt x="21" y="232"/>
                      <a:pt x="17" y="230"/>
                      <a:pt x="14" y="226"/>
                    </a:cubicBezTo>
                    <a:cubicBezTo>
                      <a:pt x="11" y="221"/>
                      <a:pt x="12" y="215"/>
                      <a:pt x="9" y="211"/>
                    </a:cubicBezTo>
                    <a:cubicBezTo>
                      <a:pt x="4" y="201"/>
                      <a:pt x="0" y="192"/>
                      <a:pt x="4" y="182"/>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3" name="Freeform 96"/>
              <p:cNvSpPr>
                <a:spLocks/>
              </p:cNvSpPr>
              <p:nvPr/>
            </p:nvSpPr>
            <p:spPr bwMode="auto">
              <a:xfrm>
                <a:off x="1792" y="437"/>
                <a:ext cx="22" cy="14"/>
              </a:xfrm>
              <a:custGeom>
                <a:avLst/>
                <a:gdLst>
                  <a:gd name="T0" fmla="*/ 10 w 23"/>
                  <a:gd name="T1" fmla="*/ 14 h 14"/>
                  <a:gd name="T2" fmla="*/ 3 w 23"/>
                  <a:gd name="T3" fmla="*/ 10 h 14"/>
                  <a:gd name="T4" fmla="*/ 9 w 23"/>
                  <a:gd name="T5" fmla="*/ 0 h 14"/>
                  <a:gd name="T6" fmla="*/ 10 w 23"/>
                  <a:gd name="T7" fmla="*/ 14 h 14"/>
                </a:gdLst>
                <a:ahLst/>
                <a:cxnLst>
                  <a:cxn ang="0">
                    <a:pos x="T0" y="T1"/>
                  </a:cxn>
                  <a:cxn ang="0">
                    <a:pos x="T2" y="T3"/>
                  </a:cxn>
                  <a:cxn ang="0">
                    <a:pos x="T4" y="T5"/>
                  </a:cxn>
                  <a:cxn ang="0">
                    <a:pos x="T6" y="T7"/>
                  </a:cxn>
                </a:cxnLst>
                <a:rect l="0" t="0" r="r" b="b"/>
                <a:pathLst>
                  <a:path w="23" h="14">
                    <a:moveTo>
                      <a:pt x="10" y="14"/>
                    </a:moveTo>
                    <a:cubicBezTo>
                      <a:pt x="9" y="8"/>
                      <a:pt x="5" y="13"/>
                      <a:pt x="3" y="10"/>
                    </a:cubicBezTo>
                    <a:cubicBezTo>
                      <a:pt x="0" y="3"/>
                      <a:pt x="3" y="0"/>
                      <a:pt x="9" y="0"/>
                    </a:cubicBezTo>
                    <a:cubicBezTo>
                      <a:pt x="23" y="1"/>
                      <a:pt x="15" y="9"/>
                      <a:pt x="10" y="14"/>
                    </a:cubicBezTo>
                  </a:path>
                </a:pathLst>
              </a:custGeom>
              <a:solidFill>
                <a:srgbClr val="98B587"/>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97"/>
              <p:cNvSpPr>
                <a:spLocks/>
              </p:cNvSpPr>
              <p:nvPr/>
            </p:nvSpPr>
            <p:spPr bwMode="auto">
              <a:xfrm>
                <a:off x="1792" y="437"/>
                <a:ext cx="22" cy="14"/>
              </a:xfrm>
              <a:custGeom>
                <a:avLst/>
                <a:gdLst>
                  <a:gd name="T0" fmla="*/ 10 w 23"/>
                  <a:gd name="T1" fmla="*/ 14 h 14"/>
                  <a:gd name="T2" fmla="*/ 3 w 23"/>
                  <a:gd name="T3" fmla="*/ 10 h 14"/>
                  <a:gd name="T4" fmla="*/ 9 w 23"/>
                  <a:gd name="T5" fmla="*/ 0 h 14"/>
                  <a:gd name="T6" fmla="*/ 10 w 23"/>
                  <a:gd name="T7" fmla="*/ 14 h 14"/>
                </a:gdLst>
                <a:ahLst/>
                <a:cxnLst>
                  <a:cxn ang="0">
                    <a:pos x="T0" y="T1"/>
                  </a:cxn>
                  <a:cxn ang="0">
                    <a:pos x="T2" y="T3"/>
                  </a:cxn>
                  <a:cxn ang="0">
                    <a:pos x="T4" y="T5"/>
                  </a:cxn>
                  <a:cxn ang="0">
                    <a:pos x="T6" y="T7"/>
                  </a:cxn>
                </a:cxnLst>
                <a:rect l="0" t="0" r="r" b="b"/>
                <a:pathLst>
                  <a:path w="23" h="14">
                    <a:moveTo>
                      <a:pt x="10" y="14"/>
                    </a:moveTo>
                    <a:cubicBezTo>
                      <a:pt x="9" y="8"/>
                      <a:pt x="5" y="13"/>
                      <a:pt x="3" y="10"/>
                    </a:cubicBezTo>
                    <a:cubicBezTo>
                      <a:pt x="0" y="3"/>
                      <a:pt x="3" y="0"/>
                      <a:pt x="9" y="0"/>
                    </a:cubicBezTo>
                    <a:cubicBezTo>
                      <a:pt x="23" y="1"/>
                      <a:pt x="15" y="9"/>
                      <a:pt x="10" y="1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5" name="Freeform 98"/>
              <p:cNvSpPr>
                <a:spLocks/>
              </p:cNvSpPr>
              <p:nvPr/>
            </p:nvSpPr>
            <p:spPr bwMode="auto">
              <a:xfrm>
                <a:off x="1842" y="3154"/>
                <a:ext cx="629" cy="645"/>
              </a:xfrm>
              <a:custGeom>
                <a:avLst/>
                <a:gdLst>
                  <a:gd name="T0" fmla="*/ 2 w 649"/>
                  <a:gd name="T1" fmla="*/ 19 h 665"/>
                  <a:gd name="T2" fmla="*/ 21 w 649"/>
                  <a:gd name="T3" fmla="*/ 14 h 665"/>
                  <a:gd name="T4" fmla="*/ 39 w 649"/>
                  <a:gd name="T5" fmla="*/ 18 h 665"/>
                  <a:gd name="T6" fmla="*/ 78 w 649"/>
                  <a:gd name="T7" fmla="*/ 4 h 665"/>
                  <a:gd name="T8" fmla="*/ 109 w 649"/>
                  <a:gd name="T9" fmla="*/ 25 h 665"/>
                  <a:gd name="T10" fmla="*/ 149 w 649"/>
                  <a:gd name="T11" fmla="*/ 27 h 665"/>
                  <a:gd name="T12" fmla="*/ 306 w 649"/>
                  <a:gd name="T13" fmla="*/ 26 h 665"/>
                  <a:gd name="T14" fmla="*/ 331 w 649"/>
                  <a:gd name="T15" fmla="*/ 37 h 665"/>
                  <a:gd name="T16" fmla="*/ 367 w 649"/>
                  <a:gd name="T17" fmla="*/ 51 h 665"/>
                  <a:gd name="T18" fmla="*/ 426 w 649"/>
                  <a:gd name="T19" fmla="*/ 58 h 665"/>
                  <a:gd name="T20" fmla="*/ 445 w 649"/>
                  <a:gd name="T21" fmla="*/ 58 h 665"/>
                  <a:gd name="T22" fmla="*/ 464 w 649"/>
                  <a:gd name="T23" fmla="*/ 58 h 665"/>
                  <a:gd name="T24" fmla="*/ 482 w 649"/>
                  <a:gd name="T25" fmla="*/ 57 h 665"/>
                  <a:gd name="T26" fmla="*/ 586 w 649"/>
                  <a:gd name="T27" fmla="*/ 35 h 665"/>
                  <a:gd name="T28" fmla="*/ 607 w 649"/>
                  <a:gd name="T29" fmla="*/ 32 h 665"/>
                  <a:gd name="T30" fmla="*/ 621 w 649"/>
                  <a:gd name="T31" fmla="*/ 35 h 665"/>
                  <a:gd name="T32" fmla="*/ 649 w 649"/>
                  <a:gd name="T33" fmla="*/ 48 h 665"/>
                  <a:gd name="T34" fmla="*/ 630 w 649"/>
                  <a:gd name="T35" fmla="*/ 52 h 665"/>
                  <a:gd name="T36" fmla="*/ 613 w 649"/>
                  <a:gd name="T37" fmla="*/ 59 h 665"/>
                  <a:gd name="T38" fmla="*/ 571 w 649"/>
                  <a:gd name="T39" fmla="*/ 87 h 665"/>
                  <a:gd name="T40" fmla="*/ 551 w 649"/>
                  <a:gd name="T41" fmla="*/ 61 h 665"/>
                  <a:gd name="T42" fmla="*/ 502 w 649"/>
                  <a:gd name="T43" fmla="*/ 70 h 665"/>
                  <a:gd name="T44" fmla="*/ 447 w 649"/>
                  <a:gd name="T45" fmla="*/ 78 h 665"/>
                  <a:gd name="T46" fmla="*/ 441 w 649"/>
                  <a:gd name="T47" fmla="*/ 281 h 665"/>
                  <a:gd name="T48" fmla="*/ 398 w 649"/>
                  <a:gd name="T49" fmla="*/ 280 h 665"/>
                  <a:gd name="T50" fmla="*/ 388 w 649"/>
                  <a:gd name="T51" fmla="*/ 627 h 665"/>
                  <a:gd name="T52" fmla="*/ 368 w 649"/>
                  <a:gd name="T53" fmla="*/ 644 h 665"/>
                  <a:gd name="T54" fmla="*/ 357 w 649"/>
                  <a:gd name="T55" fmla="*/ 653 h 665"/>
                  <a:gd name="T56" fmla="*/ 354 w 649"/>
                  <a:gd name="T57" fmla="*/ 662 h 665"/>
                  <a:gd name="T58" fmla="*/ 333 w 649"/>
                  <a:gd name="T59" fmla="*/ 659 h 665"/>
                  <a:gd name="T60" fmla="*/ 299 w 649"/>
                  <a:gd name="T61" fmla="*/ 661 h 665"/>
                  <a:gd name="T62" fmla="*/ 264 w 649"/>
                  <a:gd name="T63" fmla="*/ 645 h 665"/>
                  <a:gd name="T64" fmla="*/ 264 w 649"/>
                  <a:gd name="T65" fmla="*/ 630 h 665"/>
                  <a:gd name="T66" fmla="*/ 258 w 649"/>
                  <a:gd name="T67" fmla="*/ 625 h 665"/>
                  <a:gd name="T68" fmla="*/ 247 w 649"/>
                  <a:gd name="T69" fmla="*/ 615 h 665"/>
                  <a:gd name="T70" fmla="*/ 234 w 649"/>
                  <a:gd name="T71" fmla="*/ 638 h 665"/>
                  <a:gd name="T72" fmla="*/ 214 w 649"/>
                  <a:gd name="T73" fmla="*/ 641 h 665"/>
                  <a:gd name="T74" fmla="*/ 188 w 649"/>
                  <a:gd name="T75" fmla="*/ 611 h 665"/>
                  <a:gd name="T76" fmla="*/ 170 w 649"/>
                  <a:gd name="T77" fmla="*/ 580 h 665"/>
                  <a:gd name="T78" fmla="*/ 166 w 649"/>
                  <a:gd name="T79" fmla="*/ 562 h 665"/>
                  <a:gd name="T80" fmla="*/ 160 w 649"/>
                  <a:gd name="T81" fmla="*/ 547 h 665"/>
                  <a:gd name="T82" fmla="*/ 154 w 649"/>
                  <a:gd name="T83" fmla="*/ 523 h 665"/>
                  <a:gd name="T84" fmla="*/ 153 w 649"/>
                  <a:gd name="T85" fmla="*/ 511 h 665"/>
                  <a:gd name="T86" fmla="*/ 149 w 649"/>
                  <a:gd name="T87" fmla="*/ 489 h 665"/>
                  <a:gd name="T88" fmla="*/ 147 w 649"/>
                  <a:gd name="T89" fmla="*/ 472 h 665"/>
                  <a:gd name="T90" fmla="*/ 147 w 649"/>
                  <a:gd name="T91" fmla="*/ 449 h 665"/>
                  <a:gd name="T92" fmla="*/ 134 w 649"/>
                  <a:gd name="T93" fmla="*/ 412 h 665"/>
                  <a:gd name="T94" fmla="*/ 131 w 649"/>
                  <a:gd name="T95" fmla="*/ 371 h 665"/>
                  <a:gd name="T96" fmla="*/ 130 w 649"/>
                  <a:gd name="T97" fmla="*/ 345 h 665"/>
                  <a:gd name="T98" fmla="*/ 133 w 649"/>
                  <a:gd name="T99" fmla="*/ 319 h 665"/>
                  <a:gd name="T100" fmla="*/ 119 w 649"/>
                  <a:gd name="T101" fmla="*/ 284 h 665"/>
                  <a:gd name="T102" fmla="*/ 107 w 649"/>
                  <a:gd name="T103" fmla="*/ 267 h 665"/>
                  <a:gd name="T104" fmla="*/ 99 w 649"/>
                  <a:gd name="T105" fmla="*/ 249 h 665"/>
                  <a:gd name="T106" fmla="*/ 63 w 649"/>
                  <a:gd name="T107" fmla="*/ 171 h 665"/>
                  <a:gd name="T108" fmla="*/ 25 w 649"/>
                  <a:gd name="T109" fmla="*/ 97 h 665"/>
                  <a:gd name="T110" fmla="*/ 2 w 649"/>
                  <a:gd name="T111" fmla="*/ 1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9" h="665">
                    <a:moveTo>
                      <a:pt x="2" y="19"/>
                    </a:moveTo>
                    <a:cubicBezTo>
                      <a:pt x="9" y="18"/>
                      <a:pt x="14" y="12"/>
                      <a:pt x="21" y="14"/>
                    </a:cubicBezTo>
                    <a:cubicBezTo>
                      <a:pt x="27" y="15"/>
                      <a:pt x="33" y="19"/>
                      <a:pt x="39" y="18"/>
                    </a:cubicBezTo>
                    <a:cubicBezTo>
                      <a:pt x="53" y="16"/>
                      <a:pt x="62" y="0"/>
                      <a:pt x="78" y="4"/>
                    </a:cubicBezTo>
                    <a:cubicBezTo>
                      <a:pt x="90" y="7"/>
                      <a:pt x="96" y="21"/>
                      <a:pt x="109" y="25"/>
                    </a:cubicBezTo>
                    <a:cubicBezTo>
                      <a:pt x="116" y="28"/>
                      <a:pt x="137" y="27"/>
                      <a:pt x="149" y="27"/>
                    </a:cubicBezTo>
                    <a:cubicBezTo>
                      <a:pt x="201" y="27"/>
                      <a:pt x="254" y="28"/>
                      <a:pt x="306" y="26"/>
                    </a:cubicBezTo>
                    <a:cubicBezTo>
                      <a:pt x="320" y="26"/>
                      <a:pt x="325" y="25"/>
                      <a:pt x="331" y="37"/>
                    </a:cubicBezTo>
                    <a:cubicBezTo>
                      <a:pt x="339" y="52"/>
                      <a:pt x="352" y="49"/>
                      <a:pt x="367" y="51"/>
                    </a:cubicBezTo>
                    <a:cubicBezTo>
                      <a:pt x="386" y="53"/>
                      <a:pt x="407" y="52"/>
                      <a:pt x="426" y="58"/>
                    </a:cubicBezTo>
                    <a:cubicBezTo>
                      <a:pt x="433" y="61"/>
                      <a:pt x="439" y="62"/>
                      <a:pt x="445" y="58"/>
                    </a:cubicBezTo>
                    <a:cubicBezTo>
                      <a:pt x="451" y="55"/>
                      <a:pt x="456" y="56"/>
                      <a:pt x="464" y="58"/>
                    </a:cubicBezTo>
                    <a:cubicBezTo>
                      <a:pt x="472" y="60"/>
                      <a:pt x="477" y="58"/>
                      <a:pt x="482" y="57"/>
                    </a:cubicBezTo>
                    <a:cubicBezTo>
                      <a:pt x="515" y="50"/>
                      <a:pt x="552" y="42"/>
                      <a:pt x="586" y="35"/>
                    </a:cubicBezTo>
                    <a:cubicBezTo>
                      <a:pt x="593" y="34"/>
                      <a:pt x="600" y="31"/>
                      <a:pt x="607" y="32"/>
                    </a:cubicBezTo>
                    <a:cubicBezTo>
                      <a:pt x="611" y="33"/>
                      <a:pt x="617" y="37"/>
                      <a:pt x="621" y="35"/>
                    </a:cubicBezTo>
                    <a:cubicBezTo>
                      <a:pt x="634" y="28"/>
                      <a:pt x="640" y="42"/>
                      <a:pt x="649" y="48"/>
                    </a:cubicBezTo>
                    <a:cubicBezTo>
                      <a:pt x="643" y="46"/>
                      <a:pt x="636" y="50"/>
                      <a:pt x="630" y="52"/>
                    </a:cubicBezTo>
                    <a:cubicBezTo>
                      <a:pt x="622" y="55"/>
                      <a:pt x="620" y="66"/>
                      <a:pt x="613" y="59"/>
                    </a:cubicBezTo>
                    <a:cubicBezTo>
                      <a:pt x="601" y="49"/>
                      <a:pt x="579" y="83"/>
                      <a:pt x="571" y="87"/>
                    </a:cubicBezTo>
                    <a:cubicBezTo>
                      <a:pt x="567" y="80"/>
                      <a:pt x="562" y="62"/>
                      <a:pt x="551" y="61"/>
                    </a:cubicBezTo>
                    <a:cubicBezTo>
                      <a:pt x="536" y="59"/>
                      <a:pt x="517" y="67"/>
                      <a:pt x="502" y="70"/>
                    </a:cubicBezTo>
                    <a:cubicBezTo>
                      <a:pt x="485" y="74"/>
                      <a:pt x="465" y="74"/>
                      <a:pt x="447" y="78"/>
                    </a:cubicBezTo>
                    <a:cubicBezTo>
                      <a:pt x="441" y="281"/>
                      <a:pt x="441" y="281"/>
                      <a:pt x="441" y="281"/>
                    </a:cubicBezTo>
                    <a:cubicBezTo>
                      <a:pt x="398" y="280"/>
                      <a:pt x="398" y="280"/>
                      <a:pt x="398" y="280"/>
                    </a:cubicBezTo>
                    <a:cubicBezTo>
                      <a:pt x="388" y="627"/>
                      <a:pt x="388" y="627"/>
                      <a:pt x="388" y="627"/>
                    </a:cubicBezTo>
                    <a:cubicBezTo>
                      <a:pt x="389" y="643"/>
                      <a:pt x="376" y="636"/>
                      <a:pt x="368" y="644"/>
                    </a:cubicBezTo>
                    <a:cubicBezTo>
                      <a:pt x="365" y="647"/>
                      <a:pt x="365" y="651"/>
                      <a:pt x="357" y="653"/>
                    </a:cubicBezTo>
                    <a:cubicBezTo>
                      <a:pt x="352" y="655"/>
                      <a:pt x="350" y="657"/>
                      <a:pt x="354" y="662"/>
                    </a:cubicBezTo>
                    <a:cubicBezTo>
                      <a:pt x="343" y="665"/>
                      <a:pt x="343" y="661"/>
                      <a:pt x="333" y="659"/>
                    </a:cubicBezTo>
                    <a:cubicBezTo>
                      <a:pt x="321" y="658"/>
                      <a:pt x="312" y="664"/>
                      <a:pt x="299" y="661"/>
                    </a:cubicBezTo>
                    <a:cubicBezTo>
                      <a:pt x="278" y="656"/>
                      <a:pt x="265" y="649"/>
                      <a:pt x="264" y="645"/>
                    </a:cubicBezTo>
                    <a:cubicBezTo>
                      <a:pt x="262" y="634"/>
                      <a:pt x="264" y="638"/>
                      <a:pt x="264" y="630"/>
                    </a:cubicBezTo>
                    <a:cubicBezTo>
                      <a:pt x="264" y="627"/>
                      <a:pt x="260" y="628"/>
                      <a:pt x="258" y="625"/>
                    </a:cubicBezTo>
                    <a:cubicBezTo>
                      <a:pt x="254" y="621"/>
                      <a:pt x="251" y="613"/>
                      <a:pt x="247" y="615"/>
                    </a:cubicBezTo>
                    <a:cubicBezTo>
                      <a:pt x="235" y="623"/>
                      <a:pt x="238" y="635"/>
                      <a:pt x="234" y="638"/>
                    </a:cubicBezTo>
                    <a:cubicBezTo>
                      <a:pt x="228" y="643"/>
                      <a:pt x="221" y="649"/>
                      <a:pt x="214" y="641"/>
                    </a:cubicBezTo>
                    <a:cubicBezTo>
                      <a:pt x="206" y="630"/>
                      <a:pt x="195" y="622"/>
                      <a:pt x="188" y="611"/>
                    </a:cubicBezTo>
                    <a:cubicBezTo>
                      <a:pt x="181" y="601"/>
                      <a:pt x="176" y="590"/>
                      <a:pt x="170" y="580"/>
                    </a:cubicBezTo>
                    <a:cubicBezTo>
                      <a:pt x="168" y="574"/>
                      <a:pt x="167" y="568"/>
                      <a:pt x="166" y="562"/>
                    </a:cubicBezTo>
                    <a:cubicBezTo>
                      <a:pt x="165" y="556"/>
                      <a:pt x="161" y="552"/>
                      <a:pt x="160" y="547"/>
                    </a:cubicBezTo>
                    <a:cubicBezTo>
                      <a:pt x="158" y="536"/>
                      <a:pt x="162" y="532"/>
                      <a:pt x="154" y="523"/>
                    </a:cubicBezTo>
                    <a:cubicBezTo>
                      <a:pt x="151" y="519"/>
                      <a:pt x="152" y="516"/>
                      <a:pt x="153" y="511"/>
                    </a:cubicBezTo>
                    <a:cubicBezTo>
                      <a:pt x="153" y="503"/>
                      <a:pt x="150" y="496"/>
                      <a:pt x="149" y="489"/>
                    </a:cubicBezTo>
                    <a:cubicBezTo>
                      <a:pt x="148" y="483"/>
                      <a:pt x="149" y="477"/>
                      <a:pt x="147" y="472"/>
                    </a:cubicBezTo>
                    <a:cubicBezTo>
                      <a:pt x="145" y="464"/>
                      <a:pt x="149" y="457"/>
                      <a:pt x="147" y="449"/>
                    </a:cubicBezTo>
                    <a:cubicBezTo>
                      <a:pt x="145" y="436"/>
                      <a:pt x="139" y="424"/>
                      <a:pt x="134" y="412"/>
                    </a:cubicBezTo>
                    <a:cubicBezTo>
                      <a:pt x="128" y="397"/>
                      <a:pt x="132" y="386"/>
                      <a:pt x="131" y="371"/>
                    </a:cubicBezTo>
                    <a:cubicBezTo>
                      <a:pt x="130" y="362"/>
                      <a:pt x="129" y="350"/>
                      <a:pt x="130" y="345"/>
                    </a:cubicBezTo>
                    <a:cubicBezTo>
                      <a:pt x="130" y="342"/>
                      <a:pt x="136" y="319"/>
                      <a:pt x="133" y="319"/>
                    </a:cubicBezTo>
                    <a:cubicBezTo>
                      <a:pt x="133" y="307"/>
                      <a:pt x="126" y="294"/>
                      <a:pt x="119" y="284"/>
                    </a:cubicBezTo>
                    <a:cubicBezTo>
                      <a:pt x="115" y="278"/>
                      <a:pt x="110" y="273"/>
                      <a:pt x="107" y="267"/>
                    </a:cubicBezTo>
                    <a:cubicBezTo>
                      <a:pt x="104" y="261"/>
                      <a:pt x="103" y="254"/>
                      <a:pt x="99" y="249"/>
                    </a:cubicBezTo>
                    <a:cubicBezTo>
                      <a:pt x="80" y="226"/>
                      <a:pt x="76" y="197"/>
                      <a:pt x="63" y="171"/>
                    </a:cubicBezTo>
                    <a:cubicBezTo>
                      <a:pt x="50" y="147"/>
                      <a:pt x="46" y="115"/>
                      <a:pt x="25" y="97"/>
                    </a:cubicBezTo>
                    <a:cubicBezTo>
                      <a:pt x="3" y="77"/>
                      <a:pt x="0" y="48"/>
                      <a:pt x="2" y="19"/>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99"/>
              <p:cNvSpPr>
                <a:spLocks/>
              </p:cNvSpPr>
              <p:nvPr/>
            </p:nvSpPr>
            <p:spPr bwMode="auto">
              <a:xfrm>
                <a:off x="1842" y="3154"/>
                <a:ext cx="629" cy="645"/>
              </a:xfrm>
              <a:custGeom>
                <a:avLst/>
                <a:gdLst>
                  <a:gd name="T0" fmla="*/ 2 w 649"/>
                  <a:gd name="T1" fmla="*/ 19 h 665"/>
                  <a:gd name="T2" fmla="*/ 21 w 649"/>
                  <a:gd name="T3" fmla="*/ 14 h 665"/>
                  <a:gd name="T4" fmla="*/ 39 w 649"/>
                  <a:gd name="T5" fmla="*/ 18 h 665"/>
                  <a:gd name="T6" fmla="*/ 78 w 649"/>
                  <a:gd name="T7" fmla="*/ 4 h 665"/>
                  <a:gd name="T8" fmla="*/ 109 w 649"/>
                  <a:gd name="T9" fmla="*/ 25 h 665"/>
                  <a:gd name="T10" fmla="*/ 149 w 649"/>
                  <a:gd name="T11" fmla="*/ 27 h 665"/>
                  <a:gd name="T12" fmla="*/ 306 w 649"/>
                  <a:gd name="T13" fmla="*/ 26 h 665"/>
                  <a:gd name="T14" fmla="*/ 331 w 649"/>
                  <a:gd name="T15" fmla="*/ 37 h 665"/>
                  <a:gd name="T16" fmla="*/ 367 w 649"/>
                  <a:gd name="T17" fmla="*/ 51 h 665"/>
                  <a:gd name="T18" fmla="*/ 426 w 649"/>
                  <a:gd name="T19" fmla="*/ 58 h 665"/>
                  <a:gd name="T20" fmla="*/ 445 w 649"/>
                  <a:gd name="T21" fmla="*/ 58 h 665"/>
                  <a:gd name="T22" fmla="*/ 464 w 649"/>
                  <a:gd name="T23" fmla="*/ 58 h 665"/>
                  <a:gd name="T24" fmla="*/ 482 w 649"/>
                  <a:gd name="T25" fmla="*/ 57 h 665"/>
                  <a:gd name="T26" fmla="*/ 586 w 649"/>
                  <a:gd name="T27" fmla="*/ 35 h 665"/>
                  <a:gd name="T28" fmla="*/ 607 w 649"/>
                  <a:gd name="T29" fmla="*/ 32 h 665"/>
                  <a:gd name="T30" fmla="*/ 621 w 649"/>
                  <a:gd name="T31" fmla="*/ 35 h 665"/>
                  <a:gd name="T32" fmla="*/ 649 w 649"/>
                  <a:gd name="T33" fmla="*/ 48 h 665"/>
                  <a:gd name="T34" fmla="*/ 630 w 649"/>
                  <a:gd name="T35" fmla="*/ 52 h 665"/>
                  <a:gd name="T36" fmla="*/ 613 w 649"/>
                  <a:gd name="T37" fmla="*/ 59 h 665"/>
                  <a:gd name="T38" fmla="*/ 571 w 649"/>
                  <a:gd name="T39" fmla="*/ 87 h 665"/>
                  <a:gd name="T40" fmla="*/ 551 w 649"/>
                  <a:gd name="T41" fmla="*/ 61 h 665"/>
                  <a:gd name="T42" fmla="*/ 502 w 649"/>
                  <a:gd name="T43" fmla="*/ 70 h 665"/>
                  <a:gd name="T44" fmla="*/ 447 w 649"/>
                  <a:gd name="T45" fmla="*/ 78 h 665"/>
                  <a:gd name="T46" fmla="*/ 441 w 649"/>
                  <a:gd name="T47" fmla="*/ 281 h 665"/>
                  <a:gd name="T48" fmla="*/ 398 w 649"/>
                  <a:gd name="T49" fmla="*/ 280 h 665"/>
                  <a:gd name="T50" fmla="*/ 388 w 649"/>
                  <a:gd name="T51" fmla="*/ 627 h 665"/>
                  <a:gd name="T52" fmla="*/ 368 w 649"/>
                  <a:gd name="T53" fmla="*/ 644 h 665"/>
                  <a:gd name="T54" fmla="*/ 357 w 649"/>
                  <a:gd name="T55" fmla="*/ 653 h 665"/>
                  <a:gd name="T56" fmla="*/ 354 w 649"/>
                  <a:gd name="T57" fmla="*/ 662 h 665"/>
                  <a:gd name="T58" fmla="*/ 333 w 649"/>
                  <a:gd name="T59" fmla="*/ 659 h 665"/>
                  <a:gd name="T60" fmla="*/ 299 w 649"/>
                  <a:gd name="T61" fmla="*/ 661 h 665"/>
                  <a:gd name="T62" fmla="*/ 264 w 649"/>
                  <a:gd name="T63" fmla="*/ 645 h 665"/>
                  <a:gd name="T64" fmla="*/ 264 w 649"/>
                  <a:gd name="T65" fmla="*/ 630 h 665"/>
                  <a:gd name="T66" fmla="*/ 258 w 649"/>
                  <a:gd name="T67" fmla="*/ 625 h 665"/>
                  <a:gd name="T68" fmla="*/ 247 w 649"/>
                  <a:gd name="T69" fmla="*/ 615 h 665"/>
                  <a:gd name="T70" fmla="*/ 234 w 649"/>
                  <a:gd name="T71" fmla="*/ 638 h 665"/>
                  <a:gd name="T72" fmla="*/ 214 w 649"/>
                  <a:gd name="T73" fmla="*/ 641 h 665"/>
                  <a:gd name="T74" fmla="*/ 188 w 649"/>
                  <a:gd name="T75" fmla="*/ 611 h 665"/>
                  <a:gd name="T76" fmla="*/ 170 w 649"/>
                  <a:gd name="T77" fmla="*/ 580 h 665"/>
                  <a:gd name="T78" fmla="*/ 166 w 649"/>
                  <a:gd name="T79" fmla="*/ 562 h 665"/>
                  <a:gd name="T80" fmla="*/ 160 w 649"/>
                  <a:gd name="T81" fmla="*/ 547 h 665"/>
                  <a:gd name="T82" fmla="*/ 154 w 649"/>
                  <a:gd name="T83" fmla="*/ 523 h 665"/>
                  <a:gd name="T84" fmla="*/ 153 w 649"/>
                  <a:gd name="T85" fmla="*/ 511 h 665"/>
                  <a:gd name="T86" fmla="*/ 149 w 649"/>
                  <a:gd name="T87" fmla="*/ 489 h 665"/>
                  <a:gd name="T88" fmla="*/ 147 w 649"/>
                  <a:gd name="T89" fmla="*/ 472 h 665"/>
                  <a:gd name="T90" fmla="*/ 147 w 649"/>
                  <a:gd name="T91" fmla="*/ 449 h 665"/>
                  <a:gd name="T92" fmla="*/ 134 w 649"/>
                  <a:gd name="T93" fmla="*/ 412 h 665"/>
                  <a:gd name="T94" fmla="*/ 131 w 649"/>
                  <a:gd name="T95" fmla="*/ 371 h 665"/>
                  <a:gd name="T96" fmla="*/ 130 w 649"/>
                  <a:gd name="T97" fmla="*/ 345 h 665"/>
                  <a:gd name="T98" fmla="*/ 133 w 649"/>
                  <a:gd name="T99" fmla="*/ 319 h 665"/>
                  <a:gd name="T100" fmla="*/ 119 w 649"/>
                  <a:gd name="T101" fmla="*/ 284 h 665"/>
                  <a:gd name="T102" fmla="*/ 107 w 649"/>
                  <a:gd name="T103" fmla="*/ 267 h 665"/>
                  <a:gd name="T104" fmla="*/ 99 w 649"/>
                  <a:gd name="T105" fmla="*/ 249 h 665"/>
                  <a:gd name="T106" fmla="*/ 63 w 649"/>
                  <a:gd name="T107" fmla="*/ 171 h 665"/>
                  <a:gd name="T108" fmla="*/ 25 w 649"/>
                  <a:gd name="T109" fmla="*/ 97 h 665"/>
                  <a:gd name="T110" fmla="*/ 2 w 649"/>
                  <a:gd name="T111" fmla="*/ 19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9" h="665">
                    <a:moveTo>
                      <a:pt x="2" y="19"/>
                    </a:moveTo>
                    <a:cubicBezTo>
                      <a:pt x="9" y="18"/>
                      <a:pt x="14" y="12"/>
                      <a:pt x="21" y="14"/>
                    </a:cubicBezTo>
                    <a:cubicBezTo>
                      <a:pt x="27" y="15"/>
                      <a:pt x="33" y="19"/>
                      <a:pt x="39" y="18"/>
                    </a:cubicBezTo>
                    <a:cubicBezTo>
                      <a:pt x="53" y="16"/>
                      <a:pt x="62" y="0"/>
                      <a:pt x="78" y="4"/>
                    </a:cubicBezTo>
                    <a:cubicBezTo>
                      <a:pt x="90" y="7"/>
                      <a:pt x="96" y="21"/>
                      <a:pt x="109" y="25"/>
                    </a:cubicBezTo>
                    <a:cubicBezTo>
                      <a:pt x="116" y="28"/>
                      <a:pt x="137" y="27"/>
                      <a:pt x="149" y="27"/>
                    </a:cubicBezTo>
                    <a:cubicBezTo>
                      <a:pt x="201" y="27"/>
                      <a:pt x="254" y="28"/>
                      <a:pt x="306" y="26"/>
                    </a:cubicBezTo>
                    <a:cubicBezTo>
                      <a:pt x="320" y="26"/>
                      <a:pt x="325" y="25"/>
                      <a:pt x="331" y="37"/>
                    </a:cubicBezTo>
                    <a:cubicBezTo>
                      <a:pt x="339" y="52"/>
                      <a:pt x="352" y="49"/>
                      <a:pt x="367" y="51"/>
                    </a:cubicBezTo>
                    <a:cubicBezTo>
                      <a:pt x="386" y="53"/>
                      <a:pt x="407" y="52"/>
                      <a:pt x="426" y="58"/>
                    </a:cubicBezTo>
                    <a:cubicBezTo>
                      <a:pt x="433" y="61"/>
                      <a:pt x="439" y="62"/>
                      <a:pt x="445" y="58"/>
                    </a:cubicBezTo>
                    <a:cubicBezTo>
                      <a:pt x="451" y="55"/>
                      <a:pt x="456" y="56"/>
                      <a:pt x="464" y="58"/>
                    </a:cubicBezTo>
                    <a:cubicBezTo>
                      <a:pt x="472" y="60"/>
                      <a:pt x="477" y="58"/>
                      <a:pt x="482" y="57"/>
                    </a:cubicBezTo>
                    <a:cubicBezTo>
                      <a:pt x="515" y="50"/>
                      <a:pt x="552" y="42"/>
                      <a:pt x="586" y="35"/>
                    </a:cubicBezTo>
                    <a:cubicBezTo>
                      <a:pt x="593" y="34"/>
                      <a:pt x="600" y="31"/>
                      <a:pt x="607" y="32"/>
                    </a:cubicBezTo>
                    <a:cubicBezTo>
                      <a:pt x="611" y="33"/>
                      <a:pt x="617" y="37"/>
                      <a:pt x="621" y="35"/>
                    </a:cubicBezTo>
                    <a:cubicBezTo>
                      <a:pt x="634" y="28"/>
                      <a:pt x="640" y="42"/>
                      <a:pt x="649" y="48"/>
                    </a:cubicBezTo>
                    <a:cubicBezTo>
                      <a:pt x="643" y="46"/>
                      <a:pt x="636" y="50"/>
                      <a:pt x="630" y="52"/>
                    </a:cubicBezTo>
                    <a:cubicBezTo>
                      <a:pt x="622" y="55"/>
                      <a:pt x="620" y="66"/>
                      <a:pt x="613" y="59"/>
                    </a:cubicBezTo>
                    <a:cubicBezTo>
                      <a:pt x="601" y="49"/>
                      <a:pt x="579" y="83"/>
                      <a:pt x="571" y="87"/>
                    </a:cubicBezTo>
                    <a:cubicBezTo>
                      <a:pt x="567" y="80"/>
                      <a:pt x="562" y="62"/>
                      <a:pt x="551" y="61"/>
                    </a:cubicBezTo>
                    <a:cubicBezTo>
                      <a:pt x="536" y="59"/>
                      <a:pt x="517" y="67"/>
                      <a:pt x="502" y="70"/>
                    </a:cubicBezTo>
                    <a:cubicBezTo>
                      <a:pt x="485" y="74"/>
                      <a:pt x="465" y="74"/>
                      <a:pt x="447" y="78"/>
                    </a:cubicBezTo>
                    <a:cubicBezTo>
                      <a:pt x="441" y="281"/>
                      <a:pt x="441" y="281"/>
                      <a:pt x="441" y="281"/>
                    </a:cubicBezTo>
                    <a:cubicBezTo>
                      <a:pt x="398" y="280"/>
                      <a:pt x="398" y="280"/>
                      <a:pt x="398" y="280"/>
                    </a:cubicBezTo>
                    <a:cubicBezTo>
                      <a:pt x="388" y="627"/>
                      <a:pt x="388" y="627"/>
                      <a:pt x="388" y="627"/>
                    </a:cubicBezTo>
                    <a:cubicBezTo>
                      <a:pt x="389" y="643"/>
                      <a:pt x="376" y="636"/>
                      <a:pt x="368" y="644"/>
                    </a:cubicBezTo>
                    <a:cubicBezTo>
                      <a:pt x="365" y="647"/>
                      <a:pt x="365" y="651"/>
                      <a:pt x="357" y="653"/>
                    </a:cubicBezTo>
                    <a:cubicBezTo>
                      <a:pt x="352" y="655"/>
                      <a:pt x="350" y="657"/>
                      <a:pt x="354" y="662"/>
                    </a:cubicBezTo>
                    <a:cubicBezTo>
                      <a:pt x="343" y="665"/>
                      <a:pt x="343" y="661"/>
                      <a:pt x="333" y="659"/>
                    </a:cubicBezTo>
                    <a:cubicBezTo>
                      <a:pt x="321" y="658"/>
                      <a:pt x="312" y="664"/>
                      <a:pt x="299" y="661"/>
                    </a:cubicBezTo>
                    <a:cubicBezTo>
                      <a:pt x="278" y="656"/>
                      <a:pt x="265" y="649"/>
                      <a:pt x="264" y="645"/>
                    </a:cubicBezTo>
                    <a:cubicBezTo>
                      <a:pt x="262" y="634"/>
                      <a:pt x="264" y="638"/>
                      <a:pt x="264" y="630"/>
                    </a:cubicBezTo>
                    <a:cubicBezTo>
                      <a:pt x="264" y="627"/>
                      <a:pt x="260" y="628"/>
                      <a:pt x="258" y="625"/>
                    </a:cubicBezTo>
                    <a:cubicBezTo>
                      <a:pt x="254" y="621"/>
                      <a:pt x="251" y="613"/>
                      <a:pt x="247" y="615"/>
                    </a:cubicBezTo>
                    <a:cubicBezTo>
                      <a:pt x="235" y="623"/>
                      <a:pt x="238" y="635"/>
                      <a:pt x="234" y="638"/>
                    </a:cubicBezTo>
                    <a:cubicBezTo>
                      <a:pt x="228" y="643"/>
                      <a:pt x="221" y="649"/>
                      <a:pt x="214" y="641"/>
                    </a:cubicBezTo>
                    <a:cubicBezTo>
                      <a:pt x="206" y="630"/>
                      <a:pt x="195" y="622"/>
                      <a:pt x="188" y="611"/>
                    </a:cubicBezTo>
                    <a:cubicBezTo>
                      <a:pt x="181" y="601"/>
                      <a:pt x="176" y="590"/>
                      <a:pt x="170" y="580"/>
                    </a:cubicBezTo>
                    <a:cubicBezTo>
                      <a:pt x="168" y="574"/>
                      <a:pt x="167" y="568"/>
                      <a:pt x="166" y="562"/>
                    </a:cubicBezTo>
                    <a:cubicBezTo>
                      <a:pt x="165" y="556"/>
                      <a:pt x="161" y="552"/>
                      <a:pt x="160" y="547"/>
                    </a:cubicBezTo>
                    <a:cubicBezTo>
                      <a:pt x="158" y="536"/>
                      <a:pt x="162" y="532"/>
                      <a:pt x="154" y="523"/>
                    </a:cubicBezTo>
                    <a:cubicBezTo>
                      <a:pt x="151" y="519"/>
                      <a:pt x="152" y="516"/>
                      <a:pt x="153" y="511"/>
                    </a:cubicBezTo>
                    <a:cubicBezTo>
                      <a:pt x="153" y="503"/>
                      <a:pt x="150" y="496"/>
                      <a:pt x="149" y="489"/>
                    </a:cubicBezTo>
                    <a:cubicBezTo>
                      <a:pt x="148" y="483"/>
                      <a:pt x="149" y="477"/>
                      <a:pt x="147" y="472"/>
                    </a:cubicBezTo>
                    <a:cubicBezTo>
                      <a:pt x="145" y="464"/>
                      <a:pt x="149" y="457"/>
                      <a:pt x="147" y="449"/>
                    </a:cubicBezTo>
                    <a:cubicBezTo>
                      <a:pt x="145" y="436"/>
                      <a:pt x="139" y="424"/>
                      <a:pt x="134" y="412"/>
                    </a:cubicBezTo>
                    <a:cubicBezTo>
                      <a:pt x="128" y="397"/>
                      <a:pt x="132" y="386"/>
                      <a:pt x="131" y="371"/>
                    </a:cubicBezTo>
                    <a:cubicBezTo>
                      <a:pt x="130" y="362"/>
                      <a:pt x="129" y="350"/>
                      <a:pt x="130" y="345"/>
                    </a:cubicBezTo>
                    <a:cubicBezTo>
                      <a:pt x="130" y="342"/>
                      <a:pt x="136" y="319"/>
                      <a:pt x="133" y="319"/>
                    </a:cubicBezTo>
                    <a:cubicBezTo>
                      <a:pt x="133" y="307"/>
                      <a:pt x="126" y="294"/>
                      <a:pt x="119" y="284"/>
                    </a:cubicBezTo>
                    <a:cubicBezTo>
                      <a:pt x="115" y="278"/>
                      <a:pt x="110" y="273"/>
                      <a:pt x="107" y="267"/>
                    </a:cubicBezTo>
                    <a:cubicBezTo>
                      <a:pt x="104" y="261"/>
                      <a:pt x="103" y="254"/>
                      <a:pt x="99" y="249"/>
                    </a:cubicBezTo>
                    <a:cubicBezTo>
                      <a:pt x="80" y="226"/>
                      <a:pt x="76" y="197"/>
                      <a:pt x="63" y="171"/>
                    </a:cubicBezTo>
                    <a:cubicBezTo>
                      <a:pt x="50" y="147"/>
                      <a:pt x="46" y="115"/>
                      <a:pt x="25" y="97"/>
                    </a:cubicBezTo>
                    <a:cubicBezTo>
                      <a:pt x="3" y="77"/>
                      <a:pt x="0" y="48"/>
                      <a:pt x="2" y="19"/>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7" name="Freeform 100"/>
              <p:cNvSpPr>
                <a:spLocks/>
              </p:cNvSpPr>
              <p:nvPr/>
            </p:nvSpPr>
            <p:spPr bwMode="auto">
              <a:xfrm>
                <a:off x="2058" y="3431"/>
                <a:ext cx="749" cy="681"/>
              </a:xfrm>
              <a:custGeom>
                <a:avLst/>
                <a:gdLst>
                  <a:gd name="T0" fmla="*/ 13 w 773"/>
                  <a:gd name="T1" fmla="*/ 348 h 702"/>
                  <a:gd name="T2" fmla="*/ 37 w 773"/>
                  <a:gd name="T3" fmla="*/ 340 h 702"/>
                  <a:gd name="T4" fmla="*/ 76 w 773"/>
                  <a:gd name="T5" fmla="*/ 374 h 702"/>
                  <a:gd name="T6" fmla="*/ 131 w 773"/>
                  <a:gd name="T7" fmla="*/ 376 h 702"/>
                  <a:gd name="T8" fmla="*/ 150 w 773"/>
                  <a:gd name="T9" fmla="*/ 354 h 702"/>
                  <a:gd name="T10" fmla="*/ 169 w 773"/>
                  <a:gd name="T11" fmla="*/ 148 h 702"/>
                  <a:gd name="T12" fmla="*/ 202 w 773"/>
                  <a:gd name="T13" fmla="*/ 198 h 702"/>
                  <a:gd name="T14" fmla="*/ 199 w 773"/>
                  <a:gd name="T15" fmla="*/ 266 h 702"/>
                  <a:gd name="T16" fmla="*/ 253 w 773"/>
                  <a:gd name="T17" fmla="*/ 253 h 702"/>
                  <a:gd name="T18" fmla="*/ 281 w 773"/>
                  <a:gd name="T19" fmla="*/ 230 h 702"/>
                  <a:gd name="T20" fmla="*/ 308 w 773"/>
                  <a:gd name="T21" fmla="*/ 182 h 702"/>
                  <a:gd name="T22" fmla="*/ 356 w 773"/>
                  <a:gd name="T23" fmla="*/ 196 h 702"/>
                  <a:gd name="T24" fmla="*/ 427 w 773"/>
                  <a:gd name="T25" fmla="*/ 199 h 702"/>
                  <a:gd name="T26" fmla="*/ 447 w 773"/>
                  <a:gd name="T27" fmla="*/ 157 h 702"/>
                  <a:gd name="T28" fmla="*/ 476 w 773"/>
                  <a:gd name="T29" fmla="*/ 137 h 702"/>
                  <a:gd name="T30" fmla="*/ 505 w 773"/>
                  <a:gd name="T31" fmla="*/ 86 h 702"/>
                  <a:gd name="T32" fmla="*/ 548 w 773"/>
                  <a:gd name="T33" fmla="*/ 51 h 702"/>
                  <a:gd name="T34" fmla="*/ 589 w 773"/>
                  <a:gd name="T35" fmla="*/ 24 h 702"/>
                  <a:gd name="T36" fmla="*/ 617 w 773"/>
                  <a:gd name="T37" fmla="*/ 4 h 702"/>
                  <a:gd name="T38" fmla="*/ 713 w 773"/>
                  <a:gd name="T39" fmla="*/ 30 h 702"/>
                  <a:gd name="T40" fmla="*/ 732 w 773"/>
                  <a:gd name="T41" fmla="*/ 101 h 702"/>
                  <a:gd name="T42" fmla="*/ 734 w 773"/>
                  <a:gd name="T43" fmla="*/ 201 h 702"/>
                  <a:gd name="T44" fmla="*/ 721 w 773"/>
                  <a:gd name="T45" fmla="*/ 210 h 702"/>
                  <a:gd name="T46" fmla="*/ 690 w 773"/>
                  <a:gd name="T47" fmla="*/ 225 h 702"/>
                  <a:gd name="T48" fmla="*/ 696 w 773"/>
                  <a:gd name="T49" fmla="*/ 276 h 702"/>
                  <a:gd name="T50" fmla="*/ 736 w 773"/>
                  <a:gd name="T51" fmla="*/ 264 h 702"/>
                  <a:gd name="T52" fmla="*/ 773 w 773"/>
                  <a:gd name="T53" fmla="*/ 265 h 702"/>
                  <a:gd name="T54" fmla="*/ 728 w 773"/>
                  <a:gd name="T55" fmla="*/ 371 h 702"/>
                  <a:gd name="T56" fmla="*/ 707 w 773"/>
                  <a:gd name="T57" fmla="*/ 387 h 702"/>
                  <a:gd name="T58" fmla="*/ 668 w 773"/>
                  <a:gd name="T59" fmla="*/ 447 h 702"/>
                  <a:gd name="T60" fmla="*/ 602 w 773"/>
                  <a:gd name="T61" fmla="*/ 527 h 702"/>
                  <a:gd name="T62" fmla="*/ 507 w 773"/>
                  <a:gd name="T63" fmla="*/ 616 h 702"/>
                  <a:gd name="T64" fmla="*/ 426 w 773"/>
                  <a:gd name="T65" fmla="*/ 643 h 702"/>
                  <a:gd name="T66" fmla="*/ 386 w 773"/>
                  <a:gd name="T67" fmla="*/ 657 h 702"/>
                  <a:gd name="T68" fmla="*/ 313 w 773"/>
                  <a:gd name="T69" fmla="*/ 659 h 702"/>
                  <a:gd name="T70" fmla="*/ 284 w 773"/>
                  <a:gd name="T71" fmla="*/ 657 h 702"/>
                  <a:gd name="T72" fmla="*/ 242 w 773"/>
                  <a:gd name="T73" fmla="*/ 676 h 702"/>
                  <a:gd name="T74" fmla="*/ 179 w 773"/>
                  <a:gd name="T75" fmla="*/ 683 h 702"/>
                  <a:gd name="T76" fmla="*/ 147 w 773"/>
                  <a:gd name="T77" fmla="*/ 699 h 702"/>
                  <a:gd name="T78" fmla="*/ 124 w 773"/>
                  <a:gd name="T79" fmla="*/ 689 h 702"/>
                  <a:gd name="T80" fmla="*/ 90 w 773"/>
                  <a:gd name="T81" fmla="*/ 662 h 702"/>
                  <a:gd name="T82" fmla="*/ 84 w 773"/>
                  <a:gd name="T83" fmla="*/ 648 h 702"/>
                  <a:gd name="T84" fmla="*/ 70 w 773"/>
                  <a:gd name="T85" fmla="*/ 613 h 702"/>
                  <a:gd name="T86" fmla="*/ 62 w 773"/>
                  <a:gd name="T87" fmla="*/ 587 h 702"/>
                  <a:gd name="T88" fmla="*/ 66 w 773"/>
                  <a:gd name="T89" fmla="*/ 514 h 702"/>
                  <a:gd name="T90" fmla="*/ 17 w 773"/>
                  <a:gd name="T91" fmla="*/ 39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3" h="702">
                    <a:moveTo>
                      <a:pt x="0" y="358"/>
                    </a:moveTo>
                    <a:cubicBezTo>
                      <a:pt x="5" y="354"/>
                      <a:pt x="12" y="355"/>
                      <a:pt x="13" y="348"/>
                    </a:cubicBezTo>
                    <a:cubicBezTo>
                      <a:pt x="14" y="342"/>
                      <a:pt x="18" y="331"/>
                      <a:pt x="24" y="329"/>
                    </a:cubicBezTo>
                    <a:cubicBezTo>
                      <a:pt x="32" y="327"/>
                      <a:pt x="31" y="338"/>
                      <a:pt x="37" y="340"/>
                    </a:cubicBezTo>
                    <a:cubicBezTo>
                      <a:pt x="47" y="343"/>
                      <a:pt x="37" y="353"/>
                      <a:pt x="42" y="359"/>
                    </a:cubicBezTo>
                    <a:cubicBezTo>
                      <a:pt x="50" y="369"/>
                      <a:pt x="63" y="370"/>
                      <a:pt x="76" y="374"/>
                    </a:cubicBezTo>
                    <a:cubicBezTo>
                      <a:pt x="87" y="378"/>
                      <a:pt x="96" y="373"/>
                      <a:pt x="107" y="373"/>
                    </a:cubicBezTo>
                    <a:cubicBezTo>
                      <a:pt x="117" y="373"/>
                      <a:pt x="121" y="379"/>
                      <a:pt x="131" y="376"/>
                    </a:cubicBezTo>
                    <a:cubicBezTo>
                      <a:pt x="125" y="369"/>
                      <a:pt x="133" y="368"/>
                      <a:pt x="137" y="366"/>
                    </a:cubicBezTo>
                    <a:cubicBezTo>
                      <a:pt x="142" y="364"/>
                      <a:pt x="143" y="357"/>
                      <a:pt x="150" y="354"/>
                    </a:cubicBezTo>
                    <a:cubicBezTo>
                      <a:pt x="155" y="353"/>
                      <a:pt x="164" y="352"/>
                      <a:pt x="165" y="346"/>
                    </a:cubicBezTo>
                    <a:cubicBezTo>
                      <a:pt x="169" y="148"/>
                      <a:pt x="169" y="148"/>
                      <a:pt x="169" y="148"/>
                    </a:cubicBezTo>
                    <a:cubicBezTo>
                      <a:pt x="175" y="155"/>
                      <a:pt x="184" y="159"/>
                      <a:pt x="189" y="167"/>
                    </a:cubicBezTo>
                    <a:cubicBezTo>
                      <a:pt x="195" y="176"/>
                      <a:pt x="198" y="188"/>
                      <a:pt x="202" y="198"/>
                    </a:cubicBezTo>
                    <a:cubicBezTo>
                      <a:pt x="206" y="208"/>
                      <a:pt x="209" y="219"/>
                      <a:pt x="204" y="230"/>
                    </a:cubicBezTo>
                    <a:cubicBezTo>
                      <a:pt x="198" y="243"/>
                      <a:pt x="193" y="251"/>
                      <a:pt x="199" y="266"/>
                    </a:cubicBezTo>
                    <a:cubicBezTo>
                      <a:pt x="210" y="253"/>
                      <a:pt x="238" y="272"/>
                      <a:pt x="249" y="261"/>
                    </a:cubicBezTo>
                    <a:cubicBezTo>
                      <a:pt x="251" y="259"/>
                      <a:pt x="250" y="254"/>
                      <a:pt x="253" y="253"/>
                    </a:cubicBezTo>
                    <a:cubicBezTo>
                      <a:pt x="256" y="252"/>
                      <a:pt x="259" y="253"/>
                      <a:pt x="262" y="251"/>
                    </a:cubicBezTo>
                    <a:cubicBezTo>
                      <a:pt x="270" y="246"/>
                      <a:pt x="272" y="235"/>
                      <a:pt x="281" y="230"/>
                    </a:cubicBezTo>
                    <a:cubicBezTo>
                      <a:pt x="290" y="225"/>
                      <a:pt x="296" y="219"/>
                      <a:pt x="298" y="207"/>
                    </a:cubicBezTo>
                    <a:cubicBezTo>
                      <a:pt x="300" y="198"/>
                      <a:pt x="300" y="189"/>
                      <a:pt x="308" y="182"/>
                    </a:cubicBezTo>
                    <a:cubicBezTo>
                      <a:pt x="315" y="176"/>
                      <a:pt x="324" y="174"/>
                      <a:pt x="332" y="178"/>
                    </a:cubicBezTo>
                    <a:cubicBezTo>
                      <a:pt x="339" y="181"/>
                      <a:pt x="350" y="196"/>
                      <a:pt x="356" y="196"/>
                    </a:cubicBezTo>
                    <a:cubicBezTo>
                      <a:pt x="371" y="196"/>
                      <a:pt x="389" y="214"/>
                      <a:pt x="404" y="203"/>
                    </a:cubicBezTo>
                    <a:cubicBezTo>
                      <a:pt x="410" y="198"/>
                      <a:pt x="419" y="205"/>
                      <a:pt x="427" y="199"/>
                    </a:cubicBezTo>
                    <a:cubicBezTo>
                      <a:pt x="436" y="192"/>
                      <a:pt x="439" y="182"/>
                      <a:pt x="443" y="172"/>
                    </a:cubicBezTo>
                    <a:cubicBezTo>
                      <a:pt x="445" y="167"/>
                      <a:pt x="446" y="162"/>
                      <a:pt x="447" y="157"/>
                    </a:cubicBezTo>
                    <a:cubicBezTo>
                      <a:pt x="449" y="148"/>
                      <a:pt x="444" y="149"/>
                      <a:pt x="453" y="146"/>
                    </a:cubicBezTo>
                    <a:cubicBezTo>
                      <a:pt x="458" y="145"/>
                      <a:pt x="474" y="142"/>
                      <a:pt x="476" y="137"/>
                    </a:cubicBezTo>
                    <a:cubicBezTo>
                      <a:pt x="481" y="129"/>
                      <a:pt x="491" y="125"/>
                      <a:pt x="496" y="115"/>
                    </a:cubicBezTo>
                    <a:cubicBezTo>
                      <a:pt x="500" y="106"/>
                      <a:pt x="498" y="95"/>
                      <a:pt x="505" y="86"/>
                    </a:cubicBezTo>
                    <a:cubicBezTo>
                      <a:pt x="511" y="78"/>
                      <a:pt x="517" y="77"/>
                      <a:pt x="525" y="72"/>
                    </a:cubicBezTo>
                    <a:cubicBezTo>
                      <a:pt x="533" y="66"/>
                      <a:pt x="543" y="58"/>
                      <a:pt x="548" y="51"/>
                    </a:cubicBezTo>
                    <a:cubicBezTo>
                      <a:pt x="553" y="44"/>
                      <a:pt x="557" y="35"/>
                      <a:pt x="564" y="31"/>
                    </a:cubicBezTo>
                    <a:cubicBezTo>
                      <a:pt x="572" y="27"/>
                      <a:pt x="581" y="27"/>
                      <a:pt x="589" y="24"/>
                    </a:cubicBezTo>
                    <a:cubicBezTo>
                      <a:pt x="596" y="21"/>
                      <a:pt x="596" y="18"/>
                      <a:pt x="600" y="12"/>
                    </a:cubicBezTo>
                    <a:cubicBezTo>
                      <a:pt x="603" y="7"/>
                      <a:pt x="611" y="5"/>
                      <a:pt x="617" y="4"/>
                    </a:cubicBezTo>
                    <a:cubicBezTo>
                      <a:pt x="638" y="0"/>
                      <a:pt x="651" y="14"/>
                      <a:pt x="672" y="14"/>
                    </a:cubicBezTo>
                    <a:cubicBezTo>
                      <a:pt x="690" y="14"/>
                      <a:pt x="707" y="7"/>
                      <a:pt x="713" y="30"/>
                    </a:cubicBezTo>
                    <a:cubicBezTo>
                      <a:pt x="716" y="42"/>
                      <a:pt x="719" y="55"/>
                      <a:pt x="720" y="68"/>
                    </a:cubicBezTo>
                    <a:cubicBezTo>
                      <a:pt x="720" y="80"/>
                      <a:pt x="727" y="90"/>
                      <a:pt x="732" y="101"/>
                    </a:cubicBezTo>
                    <a:cubicBezTo>
                      <a:pt x="741" y="124"/>
                      <a:pt x="739" y="146"/>
                      <a:pt x="737" y="170"/>
                    </a:cubicBezTo>
                    <a:cubicBezTo>
                      <a:pt x="737" y="180"/>
                      <a:pt x="737" y="191"/>
                      <a:pt x="734" y="201"/>
                    </a:cubicBezTo>
                    <a:cubicBezTo>
                      <a:pt x="732" y="206"/>
                      <a:pt x="732" y="205"/>
                      <a:pt x="733" y="219"/>
                    </a:cubicBezTo>
                    <a:cubicBezTo>
                      <a:pt x="734" y="220"/>
                      <a:pt x="728" y="212"/>
                      <a:pt x="721" y="210"/>
                    </a:cubicBezTo>
                    <a:cubicBezTo>
                      <a:pt x="715" y="208"/>
                      <a:pt x="710" y="209"/>
                      <a:pt x="705" y="209"/>
                    </a:cubicBezTo>
                    <a:cubicBezTo>
                      <a:pt x="701" y="217"/>
                      <a:pt x="695" y="215"/>
                      <a:pt x="690" y="225"/>
                    </a:cubicBezTo>
                    <a:cubicBezTo>
                      <a:pt x="685" y="237"/>
                      <a:pt x="680" y="256"/>
                      <a:pt x="678" y="255"/>
                    </a:cubicBezTo>
                    <a:cubicBezTo>
                      <a:pt x="687" y="263"/>
                      <a:pt x="690" y="269"/>
                      <a:pt x="696" y="276"/>
                    </a:cubicBezTo>
                    <a:cubicBezTo>
                      <a:pt x="705" y="286"/>
                      <a:pt x="718" y="292"/>
                      <a:pt x="728" y="282"/>
                    </a:cubicBezTo>
                    <a:cubicBezTo>
                      <a:pt x="730" y="279"/>
                      <a:pt x="726" y="278"/>
                      <a:pt x="736" y="264"/>
                    </a:cubicBezTo>
                    <a:cubicBezTo>
                      <a:pt x="744" y="264"/>
                      <a:pt x="744" y="264"/>
                      <a:pt x="744" y="264"/>
                    </a:cubicBezTo>
                    <a:cubicBezTo>
                      <a:pt x="773" y="265"/>
                      <a:pt x="773" y="265"/>
                      <a:pt x="773" y="265"/>
                    </a:cubicBezTo>
                    <a:cubicBezTo>
                      <a:pt x="768" y="289"/>
                      <a:pt x="761" y="310"/>
                      <a:pt x="754" y="334"/>
                    </a:cubicBezTo>
                    <a:cubicBezTo>
                      <a:pt x="751" y="347"/>
                      <a:pt x="745" y="372"/>
                      <a:pt x="728" y="371"/>
                    </a:cubicBezTo>
                    <a:cubicBezTo>
                      <a:pt x="730" y="377"/>
                      <a:pt x="722" y="377"/>
                      <a:pt x="719" y="377"/>
                    </a:cubicBezTo>
                    <a:cubicBezTo>
                      <a:pt x="714" y="378"/>
                      <a:pt x="710" y="384"/>
                      <a:pt x="707" y="387"/>
                    </a:cubicBezTo>
                    <a:cubicBezTo>
                      <a:pt x="697" y="399"/>
                      <a:pt x="687" y="412"/>
                      <a:pt x="682" y="427"/>
                    </a:cubicBezTo>
                    <a:cubicBezTo>
                      <a:pt x="679" y="435"/>
                      <a:pt x="672" y="440"/>
                      <a:pt x="668" y="447"/>
                    </a:cubicBezTo>
                    <a:cubicBezTo>
                      <a:pt x="661" y="459"/>
                      <a:pt x="655" y="470"/>
                      <a:pt x="647" y="481"/>
                    </a:cubicBezTo>
                    <a:cubicBezTo>
                      <a:pt x="634" y="500"/>
                      <a:pt x="620" y="512"/>
                      <a:pt x="602" y="527"/>
                    </a:cubicBezTo>
                    <a:cubicBezTo>
                      <a:pt x="587" y="539"/>
                      <a:pt x="578" y="557"/>
                      <a:pt x="564" y="569"/>
                    </a:cubicBezTo>
                    <a:cubicBezTo>
                      <a:pt x="545" y="585"/>
                      <a:pt x="526" y="601"/>
                      <a:pt x="507" y="616"/>
                    </a:cubicBezTo>
                    <a:cubicBezTo>
                      <a:pt x="492" y="627"/>
                      <a:pt x="474" y="641"/>
                      <a:pt x="454" y="644"/>
                    </a:cubicBezTo>
                    <a:cubicBezTo>
                      <a:pt x="445" y="645"/>
                      <a:pt x="436" y="640"/>
                      <a:pt x="426" y="643"/>
                    </a:cubicBezTo>
                    <a:cubicBezTo>
                      <a:pt x="420" y="645"/>
                      <a:pt x="410" y="653"/>
                      <a:pt x="419" y="659"/>
                    </a:cubicBezTo>
                    <a:cubicBezTo>
                      <a:pt x="408" y="664"/>
                      <a:pt x="396" y="650"/>
                      <a:pt x="386" y="657"/>
                    </a:cubicBezTo>
                    <a:cubicBezTo>
                      <a:pt x="374" y="665"/>
                      <a:pt x="371" y="670"/>
                      <a:pt x="354" y="663"/>
                    </a:cubicBezTo>
                    <a:cubicBezTo>
                      <a:pt x="342" y="659"/>
                      <a:pt x="326" y="654"/>
                      <a:pt x="313" y="659"/>
                    </a:cubicBezTo>
                    <a:cubicBezTo>
                      <a:pt x="307" y="661"/>
                      <a:pt x="310" y="665"/>
                      <a:pt x="301" y="662"/>
                    </a:cubicBezTo>
                    <a:cubicBezTo>
                      <a:pt x="296" y="660"/>
                      <a:pt x="287" y="663"/>
                      <a:pt x="284" y="657"/>
                    </a:cubicBezTo>
                    <a:cubicBezTo>
                      <a:pt x="284" y="658"/>
                      <a:pt x="284" y="658"/>
                      <a:pt x="284" y="659"/>
                    </a:cubicBezTo>
                    <a:cubicBezTo>
                      <a:pt x="270" y="657"/>
                      <a:pt x="249" y="663"/>
                      <a:pt x="242" y="676"/>
                    </a:cubicBezTo>
                    <a:cubicBezTo>
                      <a:pt x="236" y="687"/>
                      <a:pt x="206" y="675"/>
                      <a:pt x="196" y="680"/>
                    </a:cubicBezTo>
                    <a:cubicBezTo>
                      <a:pt x="190" y="682"/>
                      <a:pt x="184" y="680"/>
                      <a:pt x="179" y="683"/>
                    </a:cubicBezTo>
                    <a:cubicBezTo>
                      <a:pt x="172" y="686"/>
                      <a:pt x="165" y="692"/>
                      <a:pt x="159" y="697"/>
                    </a:cubicBezTo>
                    <a:cubicBezTo>
                      <a:pt x="152" y="702"/>
                      <a:pt x="155" y="701"/>
                      <a:pt x="147" y="699"/>
                    </a:cubicBezTo>
                    <a:cubicBezTo>
                      <a:pt x="143" y="698"/>
                      <a:pt x="139" y="700"/>
                      <a:pt x="136" y="698"/>
                    </a:cubicBezTo>
                    <a:cubicBezTo>
                      <a:pt x="132" y="695"/>
                      <a:pt x="128" y="691"/>
                      <a:pt x="124" y="689"/>
                    </a:cubicBezTo>
                    <a:cubicBezTo>
                      <a:pt x="132" y="678"/>
                      <a:pt x="106" y="678"/>
                      <a:pt x="101" y="677"/>
                    </a:cubicBezTo>
                    <a:cubicBezTo>
                      <a:pt x="104" y="668"/>
                      <a:pt x="101" y="660"/>
                      <a:pt x="90" y="662"/>
                    </a:cubicBezTo>
                    <a:cubicBezTo>
                      <a:pt x="83" y="663"/>
                      <a:pt x="85" y="671"/>
                      <a:pt x="86" y="677"/>
                    </a:cubicBezTo>
                    <a:cubicBezTo>
                      <a:pt x="72" y="671"/>
                      <a:pt x="83" y="656"/>
                      <a:pt x="84" y="648"/>
                    </a:cubicBezTo>
                    <a:cubicBezTo>
                      <a:pt x="85" y="641"/>
                      <a:pt x="81" y="634"/>
                      <a:pt x="78" y="628"/>
                    </a:cubicBezTo>
                    <a:cubicBezTo>
                      <a:pt x="76" y="625"/>
                      <a:pt x="60" y="602"/>
                      <a:pt x="70" y="613"/>
                    </a:cubicBezTo>
                    <a:cubicBezTo>
                      <a:pt x="66" y="608"/>
                      <a:pt x="68" y="603"/>
                      <a:pt x="61" y="603"/>
                    </a:cubicBezTo>
                    <a:cubicBezTo>
                      <a:pt x="55" y="603"/>
                      <a:pt x="62" y="589"/>
                      <a:pt x="62" y="587"/>
                    </a:cubicBezTo>
                    <a:cubicBezTo>
                      <a:pt x="77" y="595"/>
                      <a:pt x="81" y="578"/>
                      <a:pt x="81" y="567"/>
                    </a:cubicBezTo>
                    <a:cubicBezTo>
                      <a:pt x="82" y="547"/>
                      <a:pt x="76" y="531"/>
                      <a:pt x="66" y="514"/>
                    </a:cubicBezTo>
                    <a:cubicBezTo>
                      <a:pt x="51" y="489"/>
                      <a:pt x="38" y="464"/>
                      <a:pt x="29" y="436"/>
                    </a:cubicBezTo>
                    <a:cubicBezTo>
                      <a:pt x="25" y="423"/>
                      <a:pt x="22" y="410"/>
                      <a:pt x="17" y="397"/>
                    </a:cubicBezTo>
                    <a:cubicBezTo>
                      <a:pt x="13" y="384"/>
                      <a:pt x="1" y="372"/>
                      <a:pt x="0" y="358"/>
                    </a:cubicBezTo>
                  </a:path>
                </a:pathLst>
              </a:custGeom>
              <a:solidFill>
                <a:srgbClr val="00990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01"/>
              <p:cNvSpPr>
                <a:spLocks/>
              </p:cNvSpPr>
              <p:nvPr/>
            </p:nvSpPr>
            <p:spPr bwMode="auto">
              <a:xfrm>
                <a:off x="2058" y="3431"/>
                <a:ext cx="749" cy="681"/>
              </a:xfrm>
              <a:custGeom>
                <a:avLst/>
                <a:gdLst>
                  <a:gd name="T0" fmla="*/ 13 w 773"/>
                  <a:gd name="T1" fmla="*/ 348 h 702"/>
                  <a:gd name="T2" fmla="*/ 37 w 773"/>
                  <a:gd name="T3" fmla="*/ 340 h 702"/>
                  <a:gd name="T4" fmla="*/ 76 w 773"/>
                  <a:gd name="T5" fmla="*/ 374 h 702"/>
                  <a:gd name="T6" fmla="*/ 131 w 773"/>
                  <a:gd name="T7" fmla="*/ 376 h 702"/>
                  <a:gd name="T8" fmla="*/ 150 w 773"/>
                  <a:gd name="T9" fmla="*/ 354 h 702"/>
                  <a:gd name="T10" fmla="*/ 169 w 773"/>
                  <a:gd name="T11" fmla="*/ 148 h 702"/>
                  <a:gd name="T12" fmla="*/ 202 w 773"/>
                  <a:gd name="T13" fmla="*/ 198 h 702"/>
                  <a:gd name="T14" fmla="*/ 199 w 773"/>
                  <a:gd name="T15" fmla="*/ 266 h 702"/>
                  <a:gd name="T16" fmla="*/ 253 w 773"/>
                  <a:gd name="T17" fmla="*/ 253 h 702"/>
                  <a:gd name="T18" fmla="*/ 281 w 773"/>
                  <a:gd name="T19" fmla="*/ 230 h 702"/>
                  <a:gd name="T20" fmla="*/ 308 w 773"/>
                  <a:gd name="T21" fmla="*/ 182 h 702"/>
                  <a:gd name="T22" fmla="*/ 356 w 773"/>
                  <a:gd name="T23" fmla="*/ 196 h 702"/>
                  <a:gd name="T24" fmla="*/ 427 w 773"/>
                  <a:gd name="T25" fmla="*/ 199 h 702"/>
                  <a:gd name="T26" fmla="*/ 447 w 773"/>
                  <a:gd name="T27" fmla="*/ 157 h 702"/>
                  <a:gd name="T28" fmla="*/ 476 w 773"/>
                  <a:gd name="T29" fmla="*/ 137 h 702"/>
                  <a:gd name="T30" fmla="*/ 505 w 773"/>
                  <a:gd name="T31" fmla="*/ 86 h 702"/>
                  <a:gd name="T32" fmla="*/ 548 w 773"/>
                  <a:gd name="T33" fmla="*/ 51 h 702"/>
                  <a:gd name="T34" fmla="*/ 589 w 773"/>
                  <a:gd name="T35" fmla="*/ 24 h 702"/>
                  <a:gd name="T36" fmla="*/ 617 w 773"/>
                  <a:gd name="T37" fmla="*/ 4 h 702"/>
                  <a:gd name="T38" fmla="*/ 713 w 773"/>
                  <a:gd name="T39" fmla="*/ 30 h 702"/>
                  <a:gd name="T40" fmla="*/ 732 w 773"/>
                  <a:gd name="T41" fmla="*/ 101 h 702"/>
                  <a:gd name="T42" fmla="*/ 734 w 773"/>
                  <a:gd name="T43" fmla="*/ 201 h 702"/>
                  <a:gd name="T44" fmla="*/ 721 w 773"/>
                  <a:gd name="T45" fmla="*/ 210 h 702"/>
                  <a:gd name="T46" fmla="*/ 690 w 773"/>
                  <a:gd name="T47" fmla="*/ 225 h 702"/>
                  <a:gd name="T48" fmla="*/ 696 w 773"/>
                  <a:gd name="T49" fmla="*/ 276 h 702"/>
                  <a:gd name="T50" fmla="*/ 736 w 773"/>
                  <a:gd name="T51" fmla="*/ 264 h 702"/>
                  <a:gd name="T52" fmla="*/ 773 w 773"/>
                  <a:gd name="T53" fmla="*/ 265 h 702"/>
                  <a:gd name="T54" fmla="*/ 728 w 773"/>
                  <a:gd name="T55" fmla="*/ 371 h 702"/>
                  <a:gd name="T56" fmla="*/ 707 w 773"/>
                  <a:gd name="T57" fmla="*/ 387 h 702"/>
                  <a:gd name="T58" fmla="*/ 668 w 773"/>
                  <a:gd name="T59" fmla="*/ 447 h 702"/>
                  <a:gd name="T60" fmla="*/ 602 w 773"/>
                  <a:gd name="T61" fmla="*/ 527 h 702"/>
                  <a:gd name="T62" fmla="*/ 507 w 773"/>
                  <a:gd name="T63" fmla="*/ 616 h 702"/>
                  <a:gd name="T64" fmla="*/ 426 w 773"/>
                  <a:gd name="T65" fmla="*/ 643 h 702"/>
                  <a:gd name="T66" fmla="*/ 386 w 773"/>
                  <a:gd name="T67" fmla="*/ 657 h 702"/>
                  <a:gd name="T68" fmla="*/ 313 w 773"/>
                  <a:gd name="T69" fmla="*/ 659 h 702"/>
                  <a:gd name="T70" fmla="*/ 284 w 773"/>
                  <a:gd name="T71" fmla="*/ 657 h 702"/>
                  <a:gd name="T72" fmla="*/ 242 w 773"/>
                  <a:gd name="T73" fmla="*/ 676 h 702"/>
                  <a:gd name="T74" fmla="*/ 179 w 773"/>
                  <a:gd name="T75" fmla="*/ 683 h 702"/>
                  <a:gd name="T76" fmla="*/ 147 w 773"/>
                  <a:gd name="T77" fmla="*/ 699 h 702"/>
                  <a:gd name="T78" fmla="*/ 124 w 773"/>
                  <a:gd name="T79" fmla="*/ 689 h 702"/>
                  <a:gd name="T80" fmla="*/ 90 w 773"/>
                  <a:gd name="T81" fmla="*/ 662 h 702"/>
                  <a:gd name="T82" fmla="*/ 84 w 773"/>
                  <a:gd name="T83" fmla="*/ 648 h 702"/>
                  <a:gd name="T84" fmla="*/ 70 w 773"/>
                  <a:gd name="T85" fmla="*/ 613 h 702"/>
                  <a:gd name="T86" fmla="*/ 62 w 773"/>
                  <a:gd name="T87" fmla="*/ 587 h 702"/>
                  <a:gd name="T88" fmla="*/ 66 w 773"/>
                  <a:gd name="T89" fmla="*/ 514 h 702"/>
                  <a:gd name="T90" fmla="*/ 17 w 773"/>
                  <a:gd name="T91" fmla="*/ 39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3" h="702">
                    <a:moveTo>
                      <a:pt x="0" y="358"/>
                    </a:moveTo>
                    <a:cubicBezTo>
                      <a:pt x="5" y="354"/>
                      <a:pt x="12" y="355"/>
                      <a:pt x="13" y="348"/>
                    </a:cubicBezTo>
                    <a:cubicBezTo>
                      <a:pt x="14" y="342"/>
                      <a:pt x="18" y="331"/>
                      <a:pt x="24" y="329"/>
                    </a:cubicBezTo>
                    <a:cubicBezTo>
                      <a:pt x="32" y="327"/>
                      <a:pt x="31" y="338"/>
                      <a:pt x="37" y="340"/>
                    </a:cubicBezTo>
                    <a:cubicBezTo>
                      <a:pt x="47" y="343"/>
                      <a:pt x="37" y="353"/>
                      <a:pt x="42" y="359"/>
                    </a:cubicBezTo>
                    <a:cubicBezTo>
                      <a:pt x="50" y="369"/>
                      <a:pt x="63" y="370"/>
                      <a:pt x="76" y="374"/>
                    </a:cubicBezTo>
                    <a:cubicBezTo>
                      <a:pt x="87" y="378"/>
                      <a:pt x="96" y="373"/>
                      <a:pt x="107" y="373"/>
                    </a:cubicBezTo>
                    <a:cubicBezTo>
                      <a:pt x="117" y="373"/>
                      <a:pt x="121" y="379"/>
                      <a:pt x="131" y="376"/>
                    </a:cubicBezTo>
                    <a:cubicBezTo>
                      <a:pt x="125" y="369"/>
                      <a:pt x="133" y="368"/>
                      <a:pt x="137" y="366"/>
                    </a:cubicBezTo>
                    <a:cubicBezTo>
                      <a:pt x="142" y="364"/>
                      <a:pt x="143" y="357"/>
                      <a:pt x="150" y="354"/>
                    </a:cubicBezTo>
                    <a:cubicBezTo>
                      <a:pt x="155" y="353"/>
                      <a:pt x="164" y="352"/>
                      <a:pt x="165" y="346"/>
                    </a:cubicBezTo>
                    <a:cubicBezTo>
                      <a:pt x="169" y="148"/>
                      <a:pt x="169" y="148"/>
                      <a:pt x="169" y="148"/>
                    </a:cubicBezTo>
                    <a:cubicBezTo>
                      <a:pt x="175" y="155"/>
                      <a:pt x="184" y="159"/>
                      <a:pt x="189" y="167"/>
                    </a:cubicBezTo>
                    <a:cubicBezTo>
                      <a:pt x="195" y="176"/>
                      <a:pt x="198" y="188"/>
                      <a:pt x="202" y="198"/>
                    </a:cubicBezTo>
                    <a:cubicBezTo>
                      <a:pt x="206" y="208"/>
                      <a:pt x="209" y="219"/>
                      <a:pt x="204" y="230"/>
                    </a:cubicBezTo>
                    <a:cubicBezTo>
                      <a:pt x="198" y="243"/>
                      <a:pt x="193" y="251"/>
                      <a:pt x="199" y="266"/>
                    </a:cubicBezTo>
                    <a:cubicBezTo>
                      <a:pt x="210" y="253"/>
                      <a:pt x="238" y="272"/>
                      <a:pt x="249" y="261"/>
                    </a:cubicBezTo>
                    <a:cubicBezTo>
                      <a:pt x="251" y="259"/>
                      <a:pt x="250" y="254"/>
                      <a:pt x="253" y="253"/>
                    </a:cubicBezTo>
                    <a:cubicBezTo>
                      <a:pt x="256" y="252"/>
                      <a:pt x="259" y="253"/>
                      <a:pt x="262" y="251"/>
                    </a:cubicBezTo>
                    <a:cubicBezTo>
                      <a:pt x="270" y="246"/>
                      <a:pt x="272" y="235"/>
                      <a:pt x="281" y="230"/>
                    </a:cubicBezTo>
                    <a:cubicBezTo>
                      <a:pt x="290" y="225"/>
                      <a:pt x="296" y="219"/>
                      <a:pt x="298" y="207"/>
                    </a:cubicBezTo>
                    <a:cubicBezTo>
                      <a:pt x="300" y="198"/>
                      <a:pt x="300" y="189"/>
                      <a:pt x="308" y="182"/>
                    </a:cubicBezTo>
                    <a:cubicBezTo>
                      <a:pt x="315" y="176"/>
                      <a:pt x="324" y="174"/>
                      <a:pt x="332" y="178"/>
                    </a:cubicBezTo>
                    <a:cubicBezTo>
                      <a:pt x="339" y="181"/>
                      <a:pt x="350" y="196"/>
                      <a:pt x="356" y="196"/>
                    </a:cubicBezTo>
                    <a:cubicBezTo>
                      <a:pt x="371" y="196"/>
                      <a:pt x="389" y="214"/>
                      <a:pt x="404" y="203"/>
                    </a:cubicBezTo>
                    <a:cubicBezTo>
                      <a:pt x="410" y="198"/>
                      <a:pt x="419" y="205"/>
                      <a:pt x="427" y="199"/>
                    </a:cubicBezTo>
                    <a:cubicBezTo>
                      <a:pt x="436" y="192"/>
                      <a:pt x="439" y="182"/>
                      <a:pt x="443" y="172"/>
                    </a:cubicBezTo>
                    <a:cubicBezTo>
                      <a:pt x="445" y="167"/>
                      <a:pt x="446" y="162"/>
                      <a:pt x="447" y="157"/>
                    </a:cubicBezTo>
                    <a:cubicBezTo>
                      <a:pt x="449" y="148"/>
                      <a:pt x="444" y="149"/>
                      <a:pt x="453" y="146"/>
                    </a:cubicBezTo>
                    <a:cubicBezTo>
                      <a:pt x="458" y="145"/>
                      <a:pt x="474" y="142"/>
                      <a:pt x="476" y="137"/>
                    </a:cubicBezTo>
                    <a:cubicBezTo>
                      <a:pt x="481" y="129"/>
                      <a:pt x="491" y="125"/>
                      <a:pt x="496" y="115"/>
                    </a:cubicBezTo>
                    <a:cubicBezTo>
                      <a:pt x="500" y="106"/>
                      <a:pt x="498" y="95"/>
                      <a:pt x="505" y="86"/>
                    </a:cubicBezTo>
                    <a:cubicBezTo>
                      <a:pt x="511" y="78"/>
                      <a:pt x="517" y="77"/>
                      <a:pt x="525" y="72"/>
                    </a:cubicBezTo>
                    <a:cubicBezTo>
                      <a:pt x="533" y="66"/>
                      <a:pt x="543" y="58"/>
                      <a:pt x="548" y="51"/>
                    </a:cubicBezTo>
                    <a:cubicBezTo>
                      <a:pt x="553" y="44"/>
                      <a:pt x="557" y="35"/>
                      <a:pt x="564" y="31"/>
                    </a:cubicBezTo>
                    <a:cubicBezTo>
                      <a:pt x="572" y="27"/>
                      <a:pt x="581" y="27"/>
                      <a:pt x="589" y="24"/>
                    </a:cubicBezTo>
                    <a:cubicBezTo>
                      <a:pt x="596" y="21"/>
                      <a:pt x="596" y="18"/>
                      <a:pt x="600" y="12"/>
                    </a:cubicBezTo>
                    <a:cubicBezTo>
                      <a:pt x="603" y="7"/>
                      <a:pt x="611" y="5"/>
                      <a:pt x="617" y="4"/>
                    </a:cubicBezTo>
                    <a:cubicBezTo>
                      <a:pt x="638" y="0"/>
                      <a:pt x="651" y="14"/>
                      <a:pt x="672" y="14"/>
                    </a:cubicBezTo>
                    <a:cubicBezTo>
                      <a:pt x="690" y="14"/>
                      <a:pt x="707" y="7"/>
                      <a:pt x="713" y="30"/>
                    </a:cubicBezTo>
                    <a:cubicBezTo>
                      <a:pt x="716" y="42"/>
                      <a:pt x="719" y="55"/>
                      <a:pt x="720" y="68"/>
                    </a:cubicBezTo>
                    <a:cubicBezTo>
                      <a:pt x="720" y="80"/>
                      <a:pt x="727" y="90"/>
                      <a:pt x="732" y="101"/>
                    </a:cubicBezTo>
                    <a:cubicBezTo>
                      <a:pt x="741" y="124"/>
                      <a:pt x="739" y="146"/>
                      <a:pt x="737" y="170"/>
                    </a:cubicBezTo>
                    <a:cubicBezTo>
                      <a:pt x="737" y="180"/>
                      <a:pt x="737" y="191"/>
                      <a:pt x="734" y="201"/>
                    </a:cubicBezTo>
                    <a:cubicBezTo>
                      <a:pt x="732" y="206"/>
                      <a:pt x="732" y="205"/>
                      <a:pt x="733" y="219"/>
                    </a:cubicBezTo>
                    <a:cubicBezTo>
                      <a:pt x="734" y="220"/>
                      <a:pt x="728" y="212"/>
                      <a:pt x="721" y="210"/>
                    </a:cubicBezTo>
                    <a:cubicBezTo>
                      <a:pt x="715" y="208"/>
                      <a:pt x="710" y="209"/>
                      <a:pt x="705" y="209"/>
                    </a:cubicBezTo>
                    <a:cubicBezTo>
                      <a:pt x="701" y="217"/>
                      <a:pt x="695" y="215"/>
                      <a:pt x="690" y="225"/>
                    </a:cubicBezTo>
                    <a:cubicBezTo>
                      <a:pt x="685" y="237"/>
                      <a:pt x="680" y="256"/>
                      <a:pt x="678" y="255"/>
                    </a:cubicBezTo>
                    <a:cubicBezTo>
                      <a:pt x="687" y="263"/>
                      <a:pt x="690" y="269"/>
                      <a:pt x="696" y="276"/>
                    </a:cubicBezTo>
                    <a:cubicBezTo>
                      <a:pt x="705" y="286"/>
                      <a:pt x="718" y="292"/>
                      <a:pt x="728" y="282"/>
                    </a:cubicBezTo>
                    <a:cubicBezTo>
                      <a:pt x="730" y="279"/>
                      <a:pt x="726" y="278"/>
                      <a:pt x="736" y="264"/>
                    </a:cubicBezTo>
                    <a:cubicBezTo>
                      <a:pt x="744" y="264"/>
                      <a:pt x="744" y="264"/>
                      <a:pt x="744" y="264"/>
                    </a:cubicBezTo>
                    <a:cubicBezTo>
                      <a:pt x="773" y="265"/>
                      <a:pt x="773" y="265"/>
                      <a:pt x="773" y="265"/>
                    </a:cubicBezTo>
                    <a:cubicBezTo>
                      <a:pt x="768" y="289"/>
                      <a:pt x="761" y="310"/>
                      <a:pt x="754" y="334"/>
                    </a:cubicBezTo>
                    <a:cubicBezTo>
                      <a:pt x="751" y="347"/>
                      <a:pt x="745" y="372"/>
                      <a:pt x="728" y="371"/>
                    </a:cubicBezTo>
                    <a:cubicBezTo>
                      <a:pt x="730" y="377"/>
                      <a:pt x="722" y="377"/>
                      <a:pt x="719" y="377"/>
                    </a:cubicBezTo>
                    <a:cubicBezTo>
                      <a:pt x="714" y="378"/>
                      <a:pt x="710" y="384"/>
                      <a:pt x="707" y="387"/>
                    </a:cubicBezTo>
                    <a:cubicBezTo>
                      <a:pt x="697" y="399"/>
                      <a:pt x="687" y="412"/>
                      <a:pt x="682" y="427"/>
                    </a:cubicBezTo>
                    <a:cubicBezTo>
                      <a:pt x="679" y="435"/>
                      <a:pt x="672" y="440"/>
                      <a:pt x="668" y="447"/>
                    </a:cubicBezTo>
                    <a:cubicBezTo>
                      <a:pt x="661" y="459"/>
                      <a:pt x="655" y="470"/>
                      <a:pt x="647" y="481"/>
                    </a:cubicBezTo>
                    <a:cubicBezTo>
                      <a:pt x="634" y="500"/>
                      <a:pt x="620" y="512"/>
                      <a:pt x="602" y="527"/>
                    </a:cubicBezTo>
                    <a:cubicBezTo>
                      <a:pt x="587" y="539"/>
                      <a:pt x="578" y="557"/>
                      <a:pt x="564" y="569"/>
                    </a:cubicBezTo>
                    <a:cubicBezTo>
                      <a:pt x="545" y="585"/>
                      <a:pt x="526" y="601"/>
                      <a:pt x="507" y="616"/>
                    </a:cubicBezTo>
                    <a:cubicBezTo>
                      <a:pt x="492" y="627"/>
                      <a:pt x="474" y="641"/>
                      <a:pt x="454" y="644"/>
                    </a:cubicBezTo>
                    <a:cubicBezTo>
                      <a:pt x="445" y="645"/>
                      <a:pt x="436" y="640"/>
                      <a:pt x="426" y="643"/>
                    </a:cubicBezTo>
                    <a:cubicBezTo>
                      <a:pt x="420" y="645"/>
                      <a:pt x="410" y="653"/>
                      <a:pt x="419" y="659"/>
                    </a:cubicBezTo>
                    <a:cubicBezTo>
                      <a:pt x="408" y="664"/>
                      <a:pt x="396" y="650"/>
                      <a:pt x="386" y="657"/>
                    </a:cubicBezTo>
                    <a:cubicBezTo>
                      <a:pt x="374" y="665"/>
                      <a:pt x="371" y="670"/>
                      <a:pt x="354" y="663"/>
                    </a:cubicBezTo>
                    <a:cubicBezTo>
                      <a:pt x="342" y="659"/>
                      <a:pt x="326" y="654"/>
                      <a:pt x="313" y="659"/>
                    </a:cubicBezTo>
                    <a:cubicBezTo>
                      <a:pt x="307" y="661"/>
                      <a:pt x="310" y="665"/>
                      <a:pt x="301" y="662"/>
                    </a:cubicBezTo>
                    <a:cubicBezTo>
                      <a:pt x="296" y="660"/>
                      <a:pt x="287" y="663"/>
                      <a:pt x="284" y="657"/>
                    </a:cubicBezTo>
                    <a:cubicBezTo>
                      <a:pt x="284" y="658"/>
                      <a:pt x="284" y="658"/>
                      <a:pt x="284" y="659"/>
                    </a:cubicBezTo>
                    <a:cubicBezTo>
                      <a:pt x="270" y="657"/>
                      <a:pt x="249" y="663"/>
                      <a:pt x="242" y="676"/>
                    </a:cubicBezTo>
                    <a:cubicBezTo>
                      <a:pt x="236" y="687"/>
                      <a:pt x="206" y="675"/>
                      <a:pt x="196" y="680"/>
                    </a:cubicBezTo>
                    <a:cubicBezTo>
                      <a:pt x="190" y="682"/>
                      <a:pt x="184" y="680"/>
                      <a:pt x="179" y="683"/>
                    </a:cubicBezTo>
                    <a:cubicBezTo>
                      <a:pt x="172" y="686"/>
                      <a:pt x="165" y="692"/>
                      <a:pt x="159" y="697"/>
                    </a:cubicBezTo>
                    <a:cubicBezTo>
                      <a:pt x="152" y="702"/>
                      <a:pt x="155" y="701"/>
                      <a:pt x="147" y="699"/>
                    </a:cubicBezTo>
                    <a:cubicBezTo>
                      <a:pt x="143" y="698"/>
                      <a:pt x="139" y="700"/>
                      <a:pt x="136" y="698"/>
                    </a:cubicBezTo>
                    <a:cubicBezTo>
                      <a:pt x="132" y="695"/>
                      <a:pt x="128" y="691"/>
                      <a:pt x="124" y="689"/>
                    </a:cubicBezTo>
                    <a:cubicBezTo>
                      <a:pt x="132" y="678"/>
                      <a:pt x="106" y="678"/>
                      <a:pt x="101" y="677"/>
                    </a:cubicBezTo>
                    <a:cubicBezTo>
                      <a:pt x="104" y="668"/>
                      <a:pt x="101" y="660"/>
                      <a:pt x="90" y="662"/>
                    </a:cubicBezTo>
                    <a:cubicBezTo>
                      <a:pt x="83" y="663"/>
                      <a:pt x="85" y="671"/>
                      <a:pt x="86" y="677"/>
                    </a:cubicBezTo>
                    <a:cubicBezTo>
                      <a:pt x="72" y="671"/>
                      <a:pt x="83" y="656"/>
                      <a:pt x="84" y="648"/>
                    </a:cubicBezTo>
                    <a:cubicBezTo>
                      <a:pt x="85" y="641"/>
                      <a:pt x="81" y="634"/>
                      <a:pt x="78" y="628"/>
                    </a:cubicBezTo>
                    <a:cubicBezTo>
                      <a:pt x="76" y="625"/>
                      <a:pt x="60" y="602"/>
                      <a:pt x="70" y="613"/>
                    </a:cubicBezTo>
                    <a:cubicBezTo>
                      <a:pt x="66" y="608"/>
                      <a:pt x="68" y="603"/>
                      <a:pt x="61" y="603"/>
                    </a:cubicBezTo>
                    <a:cubicBezTo>
                      <a:pt x="55" y="603"/>
                      <a:pt x="62" y="589"/>
                      <a:pt x="62" y="587"/>
                    </a:cubicBezTo>
                    <a:cubicBezTo>
                      <a:pt x="77" y="595"/>
                      <a:pt x="81" y="578"/>
                      <a:pt x="81" y="567"/>
                    </a:cubicBezTo>
                    <a:cubicBezTo>
                      <a:pt x="82" y="547"/>
                      <a:pt x="76" y="531"/>
                      <a:pt x="66" y="514"/>
                    </a:cubicBezTo>
                    <a:cubicBezTo>
                      <a:pt x="51" y="489"/>
                      <a:pt x="38" y="464"/>
                      <a:pt x="29" y="436"/>
                    </a:cubicBezTo>
                    <a:cubicBezTo>
                      <a:pt x="25" y="423"/>
                      <a:pt x="22" y="410"/>
                      <a:pt x="17" y="397"/>
                    </a:cubicBezTo>
                    <a:cubicBezTo>
                      <a:pt x="13" y="384"/>
                      <a:pt x="1" y="372"/>
                      <a:pt x="0" y="358"/>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9" name="Freeform 102"/>
              <p:cNvSpPr>
                <a:spLocks/>
              </p:cNvSpPr>
              <p:nvPr/>
            </p:nvSpPr>
            <p:spPr bwMode="auto">
              <a:xfrm>
                <a:off x="2424" y="557"/>
                <a:ext cx="527" cy="533"/>
              </a:xfrm>
              <a:custGeom>
                <a:avLst/>
                <a:gdLst>
                  <a:gd name="T0" fmla="*/ 17 w 544"/>
                  <a:gd name="T1" fmla="*/ 46 h 549"/>
                  <a:gd name="T2" fmla="*/ 44 w 544"/>
                  <a:gd name="T3" fmla="*/ 5 h 549"/>
                  <a:gd name="T4" fmla="*/ 121 w 544"/>
                  <a:gd name="T5" fmla="*/ 15 h 549"/>
                  <a:gd name="T6" fmla="*/ 148 w 544"/>
                  <a:gd name="T7" fmla="*/ 25 h 549"/>
                  <a:gd name="T8" fmla="*/ 170 w 544"/>
                  <a:gd name="T9" fmla="*/ 32 h 549"/>
                  <a:gd name="T10" fmla="*/ 239 w 544"/>
                  <a:gd name="T11" fmla="*/ 31 h 549"/>
                  <a:gd name="T12" fmla="*/ 263 w 544"/>
                  <a:gd name="T13" fmla="*/ 23 h 549"/>
                  <a:gd name="T14" fmla="*/ 268 w 544"/>
                  <a:gd name="T15" fmla="*/ 9 h 549"/>
                  <a:gd name="T16" fmla="*/ 277 w 544"/>
                  <a:gd name="T17" fmla="*/ 15 h 549"/>
                  <a:gd name="T18" fmla="*/ 324 w 544"/>
                  <a:gd name="T19" fmla="*/ 11 h 549"/>
                  <a:gd name="T20" fmla="*/ 351 w 544"/>
                  <a:gd name="T21" fmla="*/ 19 h 549"/>
                  <a:gd name="T22" fmla="*/ 339 w 544"/>
                  <a:gd name="T23" fmla="*/ 24 h 549"/>
                  <a:gd name="T24" fmla="*/ 353 w 544"/>
                  <a:gd name="T25" fmla="*/ 20 h 549"/>
                  <a:gd name="T26" fmla="*/ 397 w 544"/>
                  <a:gd name="T27" fmla="*/ 33 h 549"/>
                  <a:gd name="T28" fmla="*/ 446 w 544"/>
                  <a:gd name="T29" fmla="*/ 17 h 549"/>
                  <a:gd name="T30" fmla="*/ 471 w 544"/>
                  <a:gd name="T31" fmla="*/ 170 h 549"/>
                  <a:gd name="T32" fmla="*/ 460 w 544"/>
                  <a:gd name="T33" fmla="*/ 216 h 549"/>
                  <a:gd name="T34" fmla="*/ 428 w 544"/>
                  <a:gd name="T35" fmla="*/ 188 h 549"/>
                  <a:gd name="T36" fmla="*/ 392 w 544"/>
                  <a:gd name="T37" fmla="*/ 132 h 549"/>
                  <a:gd name="T38" fmla="*/ 368 w 544"/>
                  <a:gd name="T39" fmla="*/ 118 h 549"/>
                  <a:gd name="T40" fmla="*/ 410 w 544"/>
                  <a:gd name="T41" fmla="*/ 190 h 549"/>
                  <a:gd name="T42" fmla="*/ 423 w 544"/>
                  <a:gd name="T43" fmla="*/ 211 h 549"/>
                  <a:gd name="T44" fmla="*/ 443 w 544"/>
                  <a:gd name="T45" fmla="*/ 252 h 549"/>
                  <a:gd name="T46" fmla="*/ 448 w 544"/>
                  <a:gd name="T47" fmla="*/ 273 h 549"/>
                  <a:gd name="T48" fmla="*/ 468 w 544"/>
                  <a:gd name="T49" fmla="*/ 308 h 549"/>
                  <a:gd name="T50" fmla="*/ 524 w 544"/>
                  <a:gd name="T51" fmla="*/ 408 h 549"/>
                  <a:gd name="T52" fmla="*/ 530 w 544"/>
                  <a:gd name="T53" fmla="*/ 424 h 549"/>
                  <a:gd name="T54" fmla="*/ 518 w 544"/>
                  <a:gd name="T55" fmla="*/ 488 h 549"/>
                  <a:gd name="T56" fmla="*/ 500 w 544"/>
                  <a:gd name="T57" fmla="*/ 506 h 549"/>
                  <a:gd name="T58" fmla="*/ 471 w 544"/>
                  <a:gd name="T59" fmla="*/ 525 h 549"/>
                  <a:gd name="T60" fmla="*/ 416 w 544"/>
                  <a:gd name="T61" fmla="*/ 532 h 549"/>
                  <a:gd name="T62" fmla="*/ 343 w 544"/>
                  <a:gd name="T63" fmla="*/ 522 h 549"/>
                  <a:gd name="T64" fmla="*/ 289 w 544"/>
                  <a:gd name="T65" fmla="*/ 533 h 549"/>
                  <a:gd name="T66" fmla="*/ 24 w 544"/>
                  <a:gd name="T67" fmla="*/ 186 h 549"/>
                  <a:gd name="T68" fmla="*/ 9 w 544"/>
                  <a:gd name="T69" fmla="*/ 9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9">
                    <a:moveTo>
                      <a:pt x="9" y="91"/>
                    </a:moveTo>
                    <a:cubicBezTo>
                      <a:pt x="0" y="76"/>
                      <a:pt x="19" y="61"/>
                      <a:pt x="17" y="46"/>
                    </a:cubicBezTo>
                    <a:cubicBezTo>
                      <a:pt x="14" y="30"/>
                      <a:pt x="0" y="19"/>
                      <a:pt x="23" y="0"/>
                    </a:cubicBezTo>
                    <a:cubicBezTo>
                      <a:pt x="23" y="12"/>
                      <a:pt x="37" y="7"/>
                      <a:pt x="44" y="5"/>
                    </a:cubicBezTo>
                    <a:cubicBezTo>
                      <a:pt x="57" y="1"/>
                      <a:pt x="67" y="6"/>
                      <a:pt x="80" y="7"/>
                    </a:cubicBezTo>
                    <a:cubicBezTo>
                      <a:pt x="94" y="8"/>
                      <a:pt x="108" y="12"/>
                      <a:pt x="121" y="15"/>
                    </a:cubicBezTo>
                    <a:cubicBezTo>
                      <a:pt x="127" y="17"/>
                      <a:pt x="128" y="23"/>
                      <a:pt x="134" y="25"/>
                    </a:cubicBezTo>
                    <a:cubicBezTo>
                      <a:pt x="139" y="26"/>
                      <a:pt x="143" y="26"/>
                      <a:pt x="148" y="25"/>
                    </a:cubicBezTo>
                    <a:cubicBezTo>
                      <a:pt x="151" y="25"/>
                      <a:pt x="153" y="30"/>
                      <a:pt x="157" y="31"/>
                    </a:cubicBezTo>
                    <a:cubicBezTo>
                      <a:pt x="161" y="32"/>
                      <a:pt x="165" y="32"/>
                      <a:pt x="170" y="32"/>
                    </a:cubicBezTo>
                    <a:cubicBezTo>
                      <a:pt x="183" y="34"/>
                      <a:pt x="193" y="42"/>
                      <a:pt x="206" y="44"/>
                    </a:cubicBezTo>
                    <a:cubicBezTo>
                      <a:pt x="218" y="47"/>
                      <a:pt x="230" y="38"/>
                      <a:pt x="239" y="31"/>
                    </a:cubicBezTo>
                    <a:cubicBezTo>
                      <a:pt x="244" y="27"/>
                      <a:pt x="248" y="22"/>
                      <a:pt x="252" y="18"/>
                    </a:cubicBezTo>
                    <a:cubicBezTo>
                      <a:pt x="256" y="21"/>
                      <a:pt x="259" y="24"/>
                      <a:pt x="263" y="23"/>
                    </a:cubicBezTo>
                    <a:cubicBezTo>
                      <a:pt x="261" y="22"/>
                      <a:pt x="261" y="21"/>
                      <a:pt x="258" y="21"/>
                    </a:cubicBezTo>
                    <a:cubicBezTo>
                      <a:pt x="262" y="19"/>
                      <a:pt x="267" y="14"/>
                      <a:pt x="268" y="9"/>
                    </a:cubicBezTo>
                    <a:cubicBezTo>
                      <a:pt x="276" y="14"/>
                      <a:pt x="283" y="5"/>
                      <a:pt x="291" y="5"/>
                    </a:cubicBezTo>
                    <a:cubicBezTo>
                      <a:pt x="286" y="8"/>
                      <a:pt x="281" y="11"/>
                      <a:pt x="277" y="15"/>
                    </a:cubicBezTo>
                    <a:cubicBezTo>
                      <a:pt x="278" y="14"/>
                      <a:pt x="310" y="5"/>
                      <a:pt x="294" y="4"/>
                    </a:cubicBezTo>
                    <a:cubicBezTo>
                      <a:pt x="306" y="0"/>
                      <a:pt x="313" y="13"/>
                      <a:pt x="324" y="11"/>
                    </a:cubicBezTo>
                    <a:cubicBezTo>
                      <a:pt x="329" y="10"/>
                      <a:pt x="334" y="5"/>
                      <a:pt x="339" y="7"/>
                    </a:cubicBezTo>
                    <a:cubicBezTo>
                      <a:pt x="344" y="9"/>
                      <a:pt x="346" y="16"/>
                      <a:pt x="351" y="19"/>
                    </a:cubicBezTo>
                    <a:cubicBezTo>
                      <a:pt x="346" y="16"/>
                      <a:pt x="342" y="9"/>
                      <a:pt x="336" y="9"/>
                    </a:cubicBezTo>
                    <a:cubicBezTo>
                      <a:pt x="338" y="13"/>
                      <a:pt x="331" y="22"/>
                      <a:pt x="339" y="24"/>
                    </a:cubicBezTo>
                    <a:cubicBezTo>
                      <a:pt x="347" y="26"/>
                      <a:pt x="343" y="28"/>
                      <a:pt x="349" y="33"/>
                    </a:cubicBezTo>
                    <a:cubicBezTo>
                      <a:pt x="349" y="32"/>
                      <a:pt x="364" y="25"/>
                      <a:pt x="353" y="20"/>
                    </a:cubicBezTo>
                    <a:cubicBezTo>
                      <a:pt x="364" y="23"/>
                      <a:pt x="368" y="34"/>
                      <a:pt x="382" y="32"/>
                    </a:cubicBezTo>
                    <a:cubicBezTo>
                      <a:pt x="386" y="32"/>
                      <a:pt x="399" y="24"/>
                      <a:pt x="397" y="33"/>
                    </a:cubicBezTo>
                    <a:cubicBezTo>
                      <a:pt x="405" y="28"/>
                      <a:pt x="415" y="31"/>
                      <a:pt x="424" y="29"/>
                    </a:cubicBezTo>
                    <a:cubicBezTo>
                      <a:pt x="432" y="26"/>
                      <a:pt x="440" y="23"/>
                      <a:pt x="446" y="17"/>
                    </a:cubicBezTo>
                    <a:cubicBezTo>
                      <a:pt x="485" y="120"/>
                      <a:pt x="485" y="120"/>
                      <a:pt x="485" y="120"/>
                    </a:cubicBezTo>
                    <a:cubicBezTo>
                      <a:pt x="475" y="132"/>
                      <a:pt x="477" y="155"/>
                      <a:pt x="471" y="170"/>
                    </a:cubicBezTo>
                    <a:cubicBezTo>
                      <a:pt x="467" y="179"/>
                      <a:pt x="468" y="184"/>
                      <a:pt x="468" y="193"/>
                    </a:cubicBezTo>
                    <a:cubicBezTo>
                      <a:pt x="468" y="201"/>
                      <a:pt x="458" y="209"/>
                      <a:pt x="460" y="216"/>
                    </a:cubicBezTo>
                    <a:cubicBezTo>
                      <a:pt x="455" y="212"/>
                      <a:pt x="449" y="210"/>
                      <a:pt x="444" y="206"/>
                    </a:cubicBezTo>
                    <a:cubicBezTo>
                      <a:pt x="437" y="202"/>
                      <a:pt x="433" y="195"/>
                      <a:pt x="428" y="188"/>
                    </a:cubicBezTo>
                    <a:cubicBezTo>
                      <a:pt x="422" y="180"/>
                      <a:pt x="405" y="175"/>
                      <a:pt x="408" y="162"/>
                    </a:cubicBezTo>
                    <a:cubicBezTo>
                      <a:pt x="410" y="149"/>
                      <a:pt x="398" y="141"/>
                      <a:pt x="392" y="132"/>
                    </a:cubicBezTo>
                    <a:cubicBezTo>
                      <a:pt x="384" y="120"/>
                      <a:pt x="377" y="105"/>
                      <a:pt x="374" y="91"/>
                    </a:cubicBezTo>
                    <a:cubicBezTo>
                      <a:pt x="368" y="97"/>
                      <a:pt x="362" y="111"/>
                      <a:pt x="368" y="118"/>
                    </a:cubicBezTo>
                    <a:cubicBezTo>
                      <a:pt x="378" y="130"/>
                      <a:pt x="377" y="144"/>
                      <a:pt x="386" y="157"/>
                    </a:cubicBezTo>
                    <a:cubicBezTo>
                      <a:pt x="393" y="168"/>
                      <a:pt x="401" y="181"/>
                      <a:pt x="410" y="190"/>
                    </a:cubicBezTo>
                    <a:cubicBezTo>
                      <a:pt x="414" y="194"/>
                      <a:pt x="419" y="198"/>
                      <a:pt x="423" y="202"/>
                    </a:cubicBezTo>
                    <a:cubicBezTo>
                      <a:pt x="425" y="205"/>
                      <a:pt x="433" y="218"/>
                      <a:pt x="423" y="211"/>
                    </a:cubicBezTo>
                    <a:cubicBezTo>
                      <a:pt x="431" y="217"/>
                      <a:pt x="424" y="225"/>
                      <a:pt x="429" y="230"/>
                    </a:cubicBezTo>
                    <a:cubicBezTo>
                      <a:pt x="436" y="237"/>
                      <a:pt x="440" y="244"/>
                      <a:pt x="443" y="252"/>
                    </a:cubicBezTo>
                    <a:cubicBezTo>
                      <a:pt x="445" y="257"/>
                      <a:pt x="448" y="260"/>
                      <a:pt x="450" y="264"/>
                    </a:cubicBezTo>
                    <a:cubicBezTo>
                      <a:pt x="452" y="267"/>
                      <a:pt x="448" y="271"/>
                      <a:pt x="448" y="273"/>
                    </a:cubicBezTo>
                    <a:cubicBezTo>
                      <a:pt x="448" y="277"/>
                      <a:pt x="454" y="283"/>
                      <a:pt x="456" y="286"/>
                    </a:cubicBezTo>
                    <a:cubicBezTo>
                      <a:pt x="460" y="294"/>
                      <a:pt x="464" y="301"/>
                      <a:pt x="468" y="308"/>
                    </a:cubicBezTo>
                    <a:cubicBezTo>
                      <a:pt x="481" y="333"/>
                      <a:pt x="494" y="357"/>
                      <a:pt x="506" y="382"/>
                    </a:cubicBezTo>
                    <a:cubicBezTo>
                      <a:pt x="511" y="392"/>
                      <a:pt x="518" y="399"/>
                      <a:pt x="524" y="408"/>
                    </a:cubicBezTo>
                    <a:cubicBezTo>
                      <a:pt x="529" y="416"/>
                      <a:pt x="539" y="418"/>
                      <a:pt x="544" y="427"/>
                    </a:cubicBezTo>
                    <a:cubicBezTo>
                      <a:pt x="539" y="427"/>
                      <a:pt x="534" y="426"/>
                      <a:pt x="530" y="424"/>
                    </a:cubicBezTo>
                    <a:cubicBezTo>
                      <a:pt x="527" y="437"/>
                      <a:pt x="528" y="457"/>
                      <a:pt x="535" y="465"/>
                    </a:cubicBezTo>
                    <a:cubicBezTo>
                      <a:pt x="542" y="473"/>
                      <a:pt x="527" y="488"/>
                      <a:pt x="518" y="488"/>
                    </a:cubicBezTo>
                    <a:cubicBezTo>
                      <a:pt x="513" y="488"/>
                      <a:pt x="511" y="485"/>
                      <a:pt x="507" y="490"/>
                    </a:cubicBezTo>
                    <a:cubicBezTo>
                      <a:pt x="503" y="494"/>
                      <a:pt x="501" y="501"/>
                      <a:pt x="500" y="506"/>
                    </a:cubicBezTo>
                    <a:cubicBezTo>
                      <a:pt x="498" y="512"/>
                      <a:pt x="495" y="517"/>
                      <a:pt x="489" y="519"/>
                    </a:cubicBezTo>
                    <a:cubicBezTo>
                      <a:pt x="483" y="520"/>
                      <a:pt x="474" y="519"/>
                      <a:pt x="471" y="525"/>
                    </a:cubicBezTo>
                    <a:cubicBezTo>
                      <a:pt x="466" y="536"/>
                      <a:pt x="469" y="549"/>
                      <a:pt x="453" y="548"/>
                    </a:cubicBezTo>
                    <a:cubicBezTo>
                      <a:pt x="435" y="546"/>
                      <a:pt x="426" y="532"/>
                      <a:pt x="416" y="532"/>
                    </a:cubicBezTo>
                    <a:cubicBezTo>
                      <a:pt x="384" y="533"/>
                      <a:pt x="366" y="536"/>
                      <a:pt x="341" y="532"/>
                    </a:cubicBezTo>
                    <a:cubicBezTo>
                      <a:pt x="342" y="530"/>
                      <a:pt x="345" y="524"/>
                      <a:pt x="343" y="522"/>
                    </a:cubicBezTo>
                    <a:cubicBezTo>
                      <a:pt x="339" y="515"/>
                      <a:pt x="335" y="527"/>
                      <a:pt x="334" y="529"/>
                    </a:cubicBezTo>
                    <a:cubicBezTo>
                      <a:pt x="328" y="538"/>
                      <a:pt x="298" y="533"/>
                      <a:pt x="289" y="533"/>
                    </a:cubicBezTo>
                    <a:cubicBezTo>
                      <a:pt x="33" y="532"/>
                      <a:pt x="33" y="532"/>
                      <a:pt x="33" y="532"/>
                    </a:cubicBezTo>
                    <a:cubicBezTo>
                      <a:pt x="24" y="186"/>
                      <a:pt x="24" y="186"/>
                      <a:pt x="24" y="186"/>
                    </a:cubicBezTo>
                    <a:cubicBezTo>
                      <a:pt x="23" y="170"/>
                      <a:pt x="23" y="153"/>
                      <a:pt x="21" y="137"/>
                    </a:cubicBezTo>
                    <a:cubicBezTo>
                      <a:pt x="19" y="124"/>
                      <a:pt x="16" y="103"/>
                      <a:pt x="9" y="91"/>
                    </a:cubicBezTo>
                  </a:path>
                </a:pathLst>
              </a:custGeom>
              <a:solidFill>
                <a:srgbClr val="00990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103"/>
              <p:cNvSpPr>
                <a:spLocks/>
              </p:cNvSpPr>
              <p:nvPr/>
            </p:nvSpPr>
            <p:spPr bwMode="auto">
              <a:xfrm>
                <a:off x="2424" y="557"/>
                <a:ext cx="527" cy="533"/>
              </a:xfrm>
              <a:custGeom>
                <a:avLst/>
                <a:gdLst>
                  <a:gd name="T0" fmla="*/ 17 w 544"/>
                  <a:gd name="T1" fmla="*/ 46 h 549"/>
                  <a:gd name="T2" fmla="*/ 44 w 544"/>
                  <a:gd name="T3" fmla="*/ 5 h 549"/>
                  <a:gd name="T4" fmla="*/ 121 w 544"/>
                  <a:gd name="T5" fmla="*/ 15 h 549"/>
                  <a:gd name="T6" fmla="*/ 148 w 544"/>
                  <a:gd name="T7" fmla="*/ 25 h 549"/>
                  <a:gd name="T8" fmla="*/ 170 w 544"/>
                  <a:gd name="T9" fmla="*/ 32 h 549"/>
                  <a:gd name="T10" fmla="*/ 239 w 544"/>
                  <a:gd name="T11" fmla="*/ 31 h 549"/>
                  <a:gd name="T12" fmla="*/ 263 w 544"/>
                  <a:gd name="T13" fmla="*/ 23 h 549"/>
                  <a:gd name="T14" fmla="*/ 268 w 544"/>
                  <a:gd name="T15" fmla="*/ 9 h 549"/>
                  <a:gd name="T16" fmla="*/ 277 w 544"/>
                  <a:gd name="T17" fmla="*/ 15 h 549"/>
                  <a:gd name="T18" fmla="*/ 324 w 544"/>
                  <a:gd name="T19" fmla="*/ 11 h 549"/>
                  <a:gd name="T20" fmla="*/ 351 w 544"/>
                  <a:gd name="T21" fmla="*/ 19 h 549"/>
                  <a:gd name="T22" fmla="*/ 339 w 544"/>
                  <a:gd name="T23" fmla="*/ 24 h 549"/>
                  <a:gd name="T24" fmla="*/ 353 w 544"/>
                  <a:gd name="T25" fmla="*/ 20 h 549"/>
                  <a:gd name="T26" fmla="*/ 397 w 544"/>
                  <a:gd name="T27" fmla="*/ 33 h 549"/>
                  <a:gd name="T28" fmla="*/ 446 w 544"/>
                  <a:gd name="T29" fmla="*/ 17 h 549"/>
                  <a:gd name="T30" fmla="*/ 471 w 544"/>
                  <a:gd name="T31" fmla="*/ 170 h 549"/>
                  <a:gd name="T32" fmla="*/ 460 w 544"/>
                  <a:gd name="T33" fmla="*/ 216 h 549"/>
                  <a:gd name="T34" fmla="*/ 428 w 544"/>
                  <a:gd name="T35" fmla="*/ 188 h 549"/>
                  <a:gd name="T36" fmla="*/ 392 w 544"/>
                  <a:gd name="T37" fmla="*/ 132 h 549"/>
                  <a:gd name="T38" fmla="*/ 368 w 544"/>
                  <a:gd name="T39" fmla="*/ 118 h 549"/>
                  <a:gd name="T40" fmla="*/ 410 w 544"/>
                  <a:gd name="T41" fmla="*/ 190 h 549"/>
                  <a:gd name="T42" fmla="*/ 423 w 544"/>
                  <a:gd name="T43" fmla="*/ 211 h 549"/>
                  <a:gd name="T44" fmla="*/ 443 w 544"/>
                  <a:gd name="T45" fmla="*/ 252 h 549"/>
                  <a:gd name="T46" fmla="*/ 448 w 544"/>
                  <a:gd name="T47" fmla="*/ 273 h 549"/>
                  <a:gd name="T48" fmla="*/ 468 w 544"/>
                  <a:gd name="T49" fmla="*/ 308 h 549"/>
                  <a:gd name="T50" fmla="*/ 524 w 544"/>
                  <a:gd name="T51" fmla="*/ 408 h 549"/>
                  <a:gd name="T52" fmla="*/ 530 w 544"/>
                  <a:gd name="T53" fmla="*/ 424 h 549"/>
                  <a:gd name="T54" fmla="*/ 518 w 544"/>
                  <a:gd name="T55" fmla="*/ 488 h 549"/>
                  <a:gd name="T56" fmla="*/ 500 w 544"/>
                  <a:gd name="T57" fmla="*/ 506 h 549"/>
                  <a:gd name="T58" fmla="*/ 471 w 544"/>
                  <a:gd name="T59" fmla="*/ 525 h 549"/>
                  <a:gd name="T60" fmla="*/ 416 w 544"/>
                  <a:gd name="T61" fmla="*/ 532 h 549"/>
                  <a:gd name="T62" fmla="*/ 343 w 544"/>
                  <a:gd name="T63" fmla="*/ 522 h 549"/>
                  <a:gd name="T64" fmla="*/ 289 w 544"/>
                  <a:gd name="T65" fmla="*/ 533 h 549"/>
                  <a:gd name="T66" fmla="*/ 24 w 544"/>
                  <a:gd name="T67" fmla="*/ 186 h 549"/>
                  <a:gd name="T68" fmla="*/ 9 w 544"/>
                  <a:gd name="T69" fmla="*/ 9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4" h="549">
                    <a:moveTo>
                      <a:pt x="9" y="91"/>
                    </a:moveTo>
                    <a:cubicBezTo>
                      <a:pt x="0" y="76"/>
                      <a:pt x="19" y="61"/>
                      <a:pt x="17" y="46"/>
                    </a:cubicBezTo>
                    <a:cubicBezTo>
                      <a:pt x="14" y="30"/>
                      <a:pt x="0" y="19"/>
                      <a:pt x="23" y="0"/>
                    </a:cubicBezTo>
                    <a:cubicBezTo>
                      <a:pt x="23" y="12"/>
                      <a:pt x="37" y="7"/>
                      <a:pt x="44" y="5"/>
                    </a:cubicBezTo>
                    <a:cubicBezTo>
                      <a:pt x="57" y="1"/>
                      <a:pt x="67" y="6"/>
                      <a:pt x="80" y="7"/>
                    </a:cubicBezTo>
                    <a:cubicBezTo>
                      <a:pt x="94" y="8"/>
                      <a:pt x="108" y="12"/>
                      <a:pt x="121" y="15"/>
                    </a:cubicBezTo>
                    <a:cubicBezTo>
                      <a:pt x="127" y="17"/>
                      <a:pt x="128" y="23"/>
                      <a:pt x="134" y="25"/>
                    </a:cubicBezTo>
                    <a:cubicBezTo>
                      <a:pt x="139" y="26"/>
                      <a:pt x="143" y="26"/>
                      <a:pt x="148" y="25"/>
                    </a:cubicBezTo>
                    <a:cubicBezTo>
                      <a:pt x="151" y="25"/>
                      <a:pt x="153" y="30"/>
                      <a:pt x="157" y="31"/>
                    </a:cubicBezTo>
                    <a:cubicBezTo>
                      <a:pt x="161" y="32"/>
                      <a:pt x="165" y="32"/>
                      <a:pt x="170" y="32"/>
                    </a:cubicBezTo>
                    <a:cubicBezTo>
                      <a:pt x="183" y="34"/>
                      <a:pt x="193" y="42"/>
                      <a:pt x="206" y="44"/>
                    </a:cubicBezTo>
                    <a:cubicBezTo>
                      <a:pt x="218" y="47"/>
                      <a:pt x="230" y="38"/>
                      <a:pt x="239" y="31"/>
                    </a:cubicBezTo>
                    <a:cubicBezTo>
                      <a:pt x="244" y="27"/>
                      <a:pt x="248" y="22"/>
                      <a:pt x="252" y="18"/>
                    </a:cubicBezTo>
                    <a:cubicBezTo>
                      <a:pt x="256" y="21"/>
                      <a:pt x="259" y="24"/>
                      <a:pt x="263" y="23"/>
                    </a:cubicBezTo>
                    <a:cubicBezTo>
                      <a:pt x="261" y="22"/>
                      <a:pt x="261" y="21"/>
                      <a:pt x="258" y="21"/>
                    </a:cubicBezTo>
                    <a:cubicBezTo>
                      <a:pt x="262" y="19"/>
                      <a:pt x="267" y="14"/>
                      <a:pt x="268" y="9"/>
                    </a:cubicBezTo>
                    <a:cubicBezTo>
                      <a:pt x="276" y="14"/>
                      <a:pt x="283" y="5"/>
                      <a:pt x="291" y="5"/>
                    </a:cubicBezTo>
                    <a:cubicBezTo>
                      <a:pt x="286" y="8"/>
                      <a:pt x="281" y="11"/>
                      <a:pt x="277" y="15"/>
                    </a:cubicBezTo>
                    <a:cubicBezTo>
                      <a:pt x="278" y="14"/>
                      <a:pt x="310" y="5"/>
                      <a:pt x="294" y="4"/>
                    </a:cubicBezTo>
                    <a:cubicBezTo>
                      <a:pt x="306" y="0"/>
                      <a:pt x="313" y="13"/>
                      <a:pt x="324" y="11"/>
                    </a:cubicBezTo>
                    <a:cubicBezTo>
                      <a:pt x="329" y="10"/>
                      <a:pt x="334" y="5"/>
                      <a:pt x="339" y="7"/>
                    </a:cubicBezTo>
                    <a:cubicBezTo>
                      <a:pt x="344" y="9"/>
                      <a:pt x="346" y="16"/>
                      <a:pt x="351" y="19"/>
                    </a:cubicBezTo>
                    <a:cubicBezTo>
                      <a:pt x="346" y="16"/>
                      <a:pt x="342" y="9"/>
                      <a:pt x="336" y="9"/>
                    </a:cubicBezTo>
                    <a:cubicBezTo>
                      <a:pt x="338" y="13"/>
                      <a:pt x="331" y="22"/>
                      <a:pt x="339" y="24"/>
                    </a:cubicBezTo>
                    <a:cubicBezTo>
                      <a:pt x="347" y="26"/>
                      <a:pt x="343" y="28"/>
                      <a:pt x="349" y="33"/>
                    </a:cubicBezTo>
                    <a:cubicBezTo>
                      <a:pt x="349" y="32"/>
                      <a:pt x="364" y="25"/>
                      <a:pt x="353" y="20"/>
                    </a:cubicBezTo>
                    <a:cubicBezTo>
                      <a:pt x="364" y="23"/>
                      <a:pt x="368" y="34"/>
                      <a:pt x="382" y="32"/>
                    </a:cubicBezTo>
                    <a:cubicBezTo>
                      <a:pt x="386" y="32"/>
                      <a:pt x="399" y="24"/>
                      <a:pt x="397" y="33"/>
                    </a:cubicBezTo>
                    <a:cubicBezTo>
                      <a:pt x="405" y="28"/>
                      <a:pt x="415" y="31"/>
                      <a:pt x="424" y="29"/>
                    </a:cubicBezTo>
                    <a:cubicBezTo>
                      <a:pt x="432" y="26"/>
                      <a:pt x="440" y="23"/>
                      <a:pt x="446" y="17"/>
                    </a:cubicBezTo>
                    <a:cubicBezTo>
                      <a:pt x="485" y="120"/>
                      <a:pt x="485" y="120"/>
                      <a:pt x="485" y="120"/>
                    </a:cubicBezTo>
                    <a:cubicBezTo>
                      <a:pt x="475" y="132"/>
                      <a:pt x="477" y="155"/>
                      <a:pt x="471" y="170"/>
                    </a:cubicBezTo>
                    <a:cubicBezTo>
                      <a:pt x="467" y="179"/>
                      <a:pt x="468" y="184"/>
                      <a:pt x="468" y="193"/>
                    </a:cubicBezTo>
                    <a:cubicBezTo>
                      <a:pt x="468" y="201"/>
                      <a:pt x="458" y="209"/>
                      <a:pt x="460" y="216"/>
                    </a:cubicBezTo>
                    <a:cubicBezTo>
                      <a:pt x="455" y="212"/>
                      <a:pt x="449" y="210"/>
                      <a:pt x="444" y="206"/>
                    </a:cubicBezTo>
                    <a:cubicBezTo>
                      <a:pt x="437" y="202"/>
                      <a:pt x="433" y="195"/>
                      <a:pt x="428" y="188"/>
                    </a:cubicBezTo>
                    <a:cubicBezTo>
                      <a:pt x="422" y="180"/>
                      <a:pt x="405" y="175"/>
                      <a:pt x="408" y="162"/>
                    </a:cubicBezTo>
                    <a:cubicBezTo>
                      <a:pt x="410" y="149"/>
                      <a:pt x="398" y="141"/>
                      <a:pt x="392" y="132"/>
                    </a:cubicBezTo>
                    <a:cubicBezTo>
                      <a:pt x="384" y="120"/>
                      <a:pt x="377" y="105"/>
                      <a:pt x="374" y="91"/>
                    </a:cubicBezTo>
                    <a:cubicBezTo>
                      <a:pt x="368" y="97"/>
                      <a:pt x="362" y="111"/>
                      <a:pt x="368" y="118"/>
                    </a:cubicBezTo>
                    <a:cubicBezTo>
                      <a:pt x="378" y="130"/>
                      <a:pt x="377" y="144"/>
                      <a:pt x="386" y="157"/>
                    </a:cubicBezTo>
                    <a:cubicBezTo>
                      <a:pt x="393" y="168"/>
                      <a:pt x="401" y="181"/>
                      <a:pt x="410" y="190"/>
                    </a:cubicBezTo>
                    <a:cubicBezTo>
                      <a:pt x="414" y="194"/>
                      <a:pt x="419" y="198"/>
                      <a:pt x="423" y="202"/>
                    </a:cubicBezTo>
                    <a:cubicBezTo>
                      <a:pt x="425" y="205"/>
                      <a:pt x="433" y="218"/>
                      <a:pt x="423" y="211"/>
                    </a:cubicBezTo>
                    <a:cubicBezTo>
                      <a:pt x="431" y="217"/>
                      <a:pt x="424" y="225"/>
                      <a:pt x="429" y="230"/>
                    </a:cubicBezTo>
                    <a:cubicBezTo>
                      <a:pt x="436" y="237"/>
                      <a:pt x="440" y="244"/>
                      <a:pt x="443" y="252"/>
                    </a:cubicBezTo>
                    <a:cubicBezTo>
                      <a:pt x="445" y="257"/>
                      <a:pt x="448" y="260"/>
                      <a:pt x="450" y="264"/>
                    </a:cubicBezTo>
                    <a:cubicBezTo>
                      <a:pt x="452" y="267"/>
                      <a:pt x="448" y="271"/>
                      <a:pt x="448" y="273"/>
                    </a:cubicBezTo>
                    <a:cubicBezTo>
                      <a:pt x="448" y="277"/>
                      <a:pt x="454" y="283"/>
                      <a:pt x="456" y="286"/>
                    </a:cubicBezTo>
                    <a:cubicBezTo>
                      <a:pt x="460" y="294"/>
                      <a:pt x="464" y="301"/>
                      <a:pt x="468" y="308"/>
                    </a:cubicBezTo>
                    <a:cubicBezTo>
                      <a:pt x="481" y="333"/>
                      <a:pt x="494" y="357"/>
                      <a:pt x="506" y="382"/>
                    </a:cubicBezTo>
                    <a:cubicBezTo>
                      <a:pt x="511" y="392"/>
                      <a:pt x="518" y="399"/>
                      <a:pt x="524" y="408"/>
                    </a:cubicBezTo>
                    <a:cubicBezTo>
                      <a:pt x="529" y="416"/>
                      <a:pt x="539" y="418"/>
                      <a:pt x="544" y="427"/>
                    </a:cubicBezTo>
                    <a:cubicBezTo>
                      <a:pt x="539" y="427"/>
                      <a:pt x="534" y="426"/>
                      <a:pt x="530" y="424"/>
                    </a:cubicBezTo>
                    <a:cubicBezTo>
                      <a:pt x="527" y="437"/>
                      <a:pt x="528" y="457"/>
                      <a:pt x="535" y="465"/>
                    </a:cubicBezTo>
                    <a:cubicBezTo>
                      <a:pt x="542" y="473"/>
                      <a:pt x="527" y="488"/>
                      <a:pt x="518" y="488"/>
                    </a:cubicBezTo>
                    <a:cubicBezTo>
                      <a:pt x="513" y="488"/>
                      <a:pt x="511" y="485"/>
                      <a:pt x="507" y="490"/>
                    </a:cubicBezTo>
                    <a:cubicBezTo>
                      <a:pt x="503" y="494"/>
                      <a:pt x="501" y="501"/>
                      <a:pt x="500" y="506"/>
                    </a:cubicBezTo>
                    <a:cubicBezTo>
                      <a:pt x="498" y="512"/>
                      <a:pt x="495" y="517"/>
                      <a:pt x="489" y="519"/>
                    </a:cubicBezTo>
                    <a:cubicBezTo>
                      <a:pt x="483" y="520"/>
                      <a:pt x="474" y="519"/>
                      <a:pt x="471" y="525"/>
                    </a:cubicBezTo>
                    <a:cubicBezTo>
                      <a:pt x="466" y="536"/>
                      <a:pt x="469" y="549"/>
                      <a:pt x="453" y="548"/>
                    </a:cubicBezTo>
                    <a:cubicBezTo>
                      <a:pt x="435" y="546"/>
                      <a:pt x="426" y="532"/>
                      <a:pt x="416" y="532"/>
                    </a:cubicBezTo>
                    <a:cubicBezTo>
                      <a:pt x="384" y="533"/>
                      <a:pt x="366" y="536"/>
                      <a:pt x="341" y="532"/>
                    </a:cubicBezTo>
                    <a:cubicBezTo>
                      <a:pt x="342" y="530"/>
                      <a:pt x="345" y="524"/>
                      <a:pt x="343" y="522"/>
                    </a:cubicBezTo>
                    <a:cubicBezTo>
                      <a:pt x="339" y="515"/>
                      <a:pt x="335" y="527"/>
                      <a:pt x="334" y="529"/>
                    </a:cubicBezTo>
                    <a:cubicBezTo>
                      <a:pt x="328" y="538"/>
                      <a:pt x="298" y="533"/>
                      <a:pt x="289" y="533"/>
                    </a:cubicBezTo>
                    <a:cubicBezTo>
                      <a:pt x="33" y="532"/>
                      <a:pt x="33" y="532"/>
                      <a:pt x="33" y="532"/>
                    </a:cubicBezTo>
                    <a:cubicBezTo>
                      <a:pt x="24" y="186"/>
                      <a:pt x="24" y="186"/>
                      <a:pt x="24" y="186"/>
                    </a:cubicBezTo>
                    <a:cubicBezTo>
                      <a:pt x="23" y="170"/>
                      <a:pt x="23" y="153"/>
                      <a:pt x="21" y="137"/>
                    </a:cubicBezTo>
                    <a:cubicBezTo>
                      <a:pt x="19" y="124"/>
                      <a:pt x="16" y="103"/>
                      <a:pt x="9" y="91"/>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1" name="Freeform 104"/>
              <p:cNvSpPr>
                <a:spLocks/>
              </p:cNvSpPr>
              <p:nvPr/>
            </p:nvSpPr>
            <p:spPr bwMode="auto">
              <a:xfrm>
                <a:off x="3138" y="2557"/>
                <a:ext cx="21" cy="44"/>
              </a:xfrm>
              <a:custGeom>
                <a:avLst/>
                <a:gdLst>
                  <a:gd name="T0" fmla="*/ 1 w 22"/>
                  <a:gd name="T1" fmla="*/ 16 h 45"/>
                  <a:gd name="T2" fmla="*/ 14 w 22"/>
                  <a:gd name="T3" fmla="*/ 39 h 45"/>
                  <a:gd name="T4" fmla="*/ 12 w 22"/>
                  <a:gd name="T5" fmla="*/ 25 h 45"/>
                  <a:gd name="T6" fmla="*/ 7 w 22"/>
                  <a:gd name="T7" fmla="*/ 0 h 45"/>
                  <a:gd name="T8" fmla="*/ 1 w 22"/>
                  <a:gd name="T9" fmla="*/ 16 h 45"/>
                </a:gdLst>
                <a:ahLst/>
                <a:cxnLst>
                  <a:cxn ang="0">
                    <a:pos x="T0" y="T1"/>
                  </a:cxn>
                  <a:cxn ang="0">
                    <a:pos x="T2" y="T3"/>
                  </a:cxn>
                  <a:cxn ang="0">
                    <a:pos x="T4" y="T5"/>
                  </a:cxn>
                  <a:cxn ang="0">
                    <a:pos x="T6" y="T7"/>
                  </a:cxn>
                  <a:cxn ang="0">
                    <a:pos x="T8" y="T9"/>
                  </a:cxn>
                </a:cxnLst>
                <a:rect l="0" t="0" r="r" b="b"/>
                <a:pathLst>
                  <a:path w="22" h="45">
                    <a:moveTo>
                      <a:pt x="1" y="16"/>
                    </a:moveTo>
                    <a:cubicBezTo>
                      <a:pt x="3" y="27"/>
                      <a:pt x="5" y="31"/>
                      <a:pt x="14" y="39"/>
                    </a:cubicBezTo>
                    <a:cubicBezTo>
                      <a:pt x="20" y="45"/>
                      <a:pt x="22" y="17"/>
                      <a:pt x="12" y="25"/>
                    </a:cubicBezTo>
                    <a:cubicBezTo>
                      <a:pt x="13" y="18"/>
                      <a:pt x="11" y="7"/>
                      <a:pt x="7" y="0"/>
                    </a:cubicBezTo>
                    <a:cubicBezTo>
                      <a:pt x="6" y="5"/>
                      <a:pt x="0" y="10"/>
                      <a:pt x="1" y="16"/>
                    </a:cubicBezTo>
                  </a:path>
                </a:pathLst>
              </a:custGeom>
              <a:solidFill>
                <a:srgbClr val="98B587"/>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05"/>
              <p:cNvSpPr>
                <a:spLocks/>
              </p:cNvSpPr>
              <p:nvPr/>
            </p:nvSpPr>
            <p:spPr bwMode="auto">
              <a:xfrm>
                <a:off x="3138" y="2557"/>
                <a:ext cx="21" cy="44"/>
              </a:xfrm>
              <a:custGeom>
                <a:avLst/>
                <a:gdLst>
                  <a:gd name="T0" fmla="*/ 1 w 22"/>
                  <a:gd name="T1" fmla="*/ 16 h 45"/>
                  <a:gd name="T2" fmla="*/ 14 w 22"/>
                  <a:gd name="T3" fmla="*/ 39 h 45"/>
                  <a:gd name="T4" fmla="*/ 12 w 22"/>
                  <a:gd name="T5" fmla="*/ 25 h 45"/>
                  <a:gd name="T6" fmla="*/ 7 w 22"/>
                  <a:gd name="T7" fmla="*/ 0 h 45"/>
                  <a:gd name="T8" fmla="*/ 1 w 22"/>
                  <a:gd name="T9" fmla="*/ 16 h 45"/>
                </a:gdLst>
                <a:ahLst/>
                <a:cxnLst>
                  <a:cxn ang="0">
                    <a:pos x="T0" y="T1"/>
                  </a:cxn>
                  <a:cxn ang="0">
                    <a:pos x="T2" y="T3"/>
                  </a:cxn>
                  <a:cxn ang="0">
                    <a:pos x="T4" y="T5"/>
                  </a:cxn>
                  <a:cxn ang="0">
                    <a:pos x="T6" y="T7"/>
                  </a:cxn>
                  <a:cxn ang="0">
                    <a:pos x="T8" y="T9"/>
                  </a:cxn>
                </a:cxnLst>
                <a:rect l="0" t="0" r="r" b="b"/>
                <a:pathLst>
                  <a:path w="22" h="45">
                    <a:moveTo>
                      <a:pt x="1" y="16"/>
                    </a:moveTo>
                    <a:cubicBezTo>
                      <a:pt x="3" y="27"/>
                      <a:pt x="5" y="31"/>
                      <a:pt x="14" y="39"/>
                    </a:cubicBezTo>
                    <a:cubicBezTo>
                      <a:pt x="20" y="45"/>
                      <a:pt x="22" y="17"/>
                      <a:pt x="12" y="25"/>
                    </a:cubicBezTo>
                    <a:cubicBezTo>
                      <a:pt x="13" y="18"/>
                      <a:pt x="11" y="7"/>
                      <a:pt x="7" y="0"/>
                    </a:cubicBezTo>
                    <a:cubicBezTo>
                      <a:pt x="6" y="5"/>
                      <a:pt x="0" y="10"/>
                      <a:pt x="1" y="1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3" name="Freeform 106"/>
              <p:cNvSpPr>
                <a:spLocks/>
              </p:cNvSpPr>
              <p:nvPr/>
            </p:nvSpPr>
            <p:spPr bwMode="auto">
              <a:xfrm>
                <a:off x="3158" y="2663"/>
                <a:ext cx="14" cy="14"/>
              </a:xfrm>
              <a:custGeom>
                <a:avLst/>
                <a:gdLst>
                  <a:gd name="T0" fmla="*/ 1 w 14"/>
                  <a:gd name="T1" fmla="*/ 15 h 15"/>
                  <a:gd name="T2" fmla="*/ 11 w 14"/>
                  <a:gd name="T3" fmla="*/ 0 h 15"/>
                  <a:gd name="T4" fmla="*/ 1 w 14"/>
                  <a:gd name="T5" fmla="*/ 15 h 15"/>
                </a:gdLst>
                <a:ahLst/>
                <a:cxnLst>
                  <a:cxn ang="0">
                    <a:pos x="T0" y="T1"/>
                  </a:cxn>
                  <a:cxn ang="0">
                    <a:pos x="T2" y="T3"/>
                  </a:cxn>
                  <a:cxn ang="0">
                    <a:pos x="T4" y="T5"/>
                  </a:cxn>
                </a:cxnLst>
                <a:rect l="0" t="0" r="r" b="b"/>
                <a:pathLst>
                  <a:path w="14" h="15">
                    <a:moveTo>
                      <a:pt x="1" y="15"/>
                    </a:moveTo>
                    <a:cubicBezTo>
                      <a:pt x="6" y="11"/>
                      <a:pt x="14" y="8"/>
                      <a:pt x="11" y="0"/>
                    </a:cubicBezTo>
                    <a:cubicBezTo>
                      <a:pt x="8" y="6"/>
                      <a:pt x="0" y="7"/>
                      <a:pt x="1" y="15"/>
                    </a:cubicBezTo>
                  </a:path>
                </a:pathLst>
              </a:custGeom>
              <a:solidFill>
                <a:srgbClr val="98B587"/>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07"/>
              <p:cNvSpPr>
                <a:spLocks/>
              </p:cNvSpPr>
              <p:nvPr/>
            </p:nvSpPr>
            <p:spPr bwMode="auto">
              <a:xfrm>
                <a:off x="3158" y="2663"/>
                <a:ext cx="14" cy="14"/>
              </a:xfrm>
              <a:custGeom>
                <a:avLst/>
                <a:gdLst>
                  <a:gd name="T0" fmla="*/ 1 w 14"/>
                  <a:gd name="T1" fmla="*/ 15 h 15"/>
                  <a:gd name="T2" fmla="*/ 11 w 14"/>
                  <a:gd name="T3" fmla="*/ 0 h 15"/>
                  <a:gd name="T4" fmla="*/ 1 w 14"/>
                  <a:gd name="T5" fmla="*/ 15 h 15"/>
                </a:gdLst>
                <a:ahLst/>
                <a:cxnLst>
                  <a:cxn ang="0">
                    <a:pos x="T0" y="T1"/>
                  </a:cxn>
                  <a:cxn ang="0">
                    <a:pos x="T2" y="T3"/>
                  </a:cxn>
                  <a:cxn ang="0">
                    <a:pos x="T4" y="T5"/>
                  </a:cxn>
                </a:cxnLst>
                <a:rect l="0" t="0" r="r" b="b"/>
                <a:pathLst>
                  <a:path w="14" h="15">
                    <a:moveTo>
                      <a:pt x="1" y="15"/>
                    </a:moveTo>
                    <a:cubicBezTo>
                      <a:pt x="6" y="11"/>
                      <a:pt x="14" y="8"/>
                      <a:pt x="11" y="0"/>
                    </a:cubicBezTo>
                    <a:cubicBezTo>
                      <a:pt x="8" y="6"/>
                      <a:pt x="0" y="7"/>
                      <a:pt x="1"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5" name="Freeform 108"/>
              <p:cNvSpPr>
                <a:spLocks/>
              </p:cNvSpPr>
              <p:nvPr/>
            </p:nvSpPr>
            <p:spPr bwMode="auto">
              <a:xfrm>
                <a:off x="3156" y="2513"/>
                <a:ext cx="17" cy="31"/>
              </a:xfrm>
              <a:custGeom>
                <a:avLst/>
                <a:gdLst>
                  <a:gd name="T0" fmla="*/ 6 w 17"/>
                  <a:gd name="T1" fmla="*/ 4 h 32"/>
                  <a:gd name="T2" fmla="*/ 5 w 17"/>
                  <a:gd name="T3" fmla="*/ 16 h 32"/>
                  <a:gd name="T4" fmla="*/ 10 w 17"/>
                  <a:gd name="T5" fmla="*/ 19 h 32"/>
                  <a:gd name="T6" fmla="*/ 13 w 17"/>
                  <a:gd name="T7" fmla="*/ 24 h 32"/>
                  <a:gd name="T8" fmla="*/ 6 w 17"/>
                  <a:gd name="T9" fmla="*/ 0 h 32"/>
                  <a:gd name="T10" fmla="*/ 6 w 17"/>
                  <a:gd name="T11" fmla="*/ 4 h 32"/>
                </a:gdLst>
                <a:ahLst/>
                <a:cxnLst>
                  <a:cxn ang="0">
                    <a:pos x="T0" y="T1"/>
                  </a:cxn>
                  <a:cxn ang="0">
                    <a:pos x="T2" y="T3"/>
                  </a:cxn>
                  <a:cxn ang="0">
                    <a:pos x="T4" y="T5"/>
                  </a:cxn>
                  <a:cxn ang="0">
                    <a:pos x="T6" y="T7"/>
                  </a:cxn>
                  <a:cxn ang="0">
                    <a:pos x="T8" y="T9"/>
                  </a:cxn>
                  <a:cxn ang="0">
                    <a:pos x="T10" y="T11"/>
                  </a:cxn>
                </a:cxnLst>
                <a:rect l="0" t="0" r="r" b="b"/>
                <a:pathLst>
                  <a:path w="17" h="32">
                    <a:moveTo>
                      <a:pt x="6" y="4"/>
                    </a:moveTo>
                    <a:cubicBezTo>
                      <a:pt x="7" y="10"/>
                      <a:pt x="12" y="15"/>
                      <a:pt x="5" y="16"/>
                    </a:cubicBezTo>
                    <a:cubicBezTo>
                      <a:pt x="7" y="17"/>
                      <a:pt x="8" y="18"/>
                      <a:pt x="10" y="19"/>
                    </a:cubicBezTo>
                    <a:cubicBezTo>
                      <a:pt x="0" y="24"/>
                      <a:pt x="9" y="32"/>
                      <a:pt x="13" y="24"/>
                    </a:cubicBezTo>
                    <a:cubicBezTo>
                      <a:pt x="17" y="13"/>
                      <a:pt x="16" y="3"/>
                      <a:pt x="6" y="0"/>
                    </a:cubicBezTo>
                    <a:cubicBezTo>
                      <a:pt x="6" y="1"/>
                      <a:pt x="6" y="3"/>
                      <a:pt x="6" y="4"/>
                    </a:cubicBezTo>
                  </a:path>
                </a:pathLst>
              </a:custGeom>
              <a:solidFill>
                <a:srgbClr val="98B587"/>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09"/>
              <p:cNvSpPr>
                <a:spLocks/>
              </p:cNvSpPr>
              <p:nvPr/>
            </p:nvSpPr>
            <p:spPr bwMode="auto">
              <a:xfrm>
                <a:off x="3156" y="2513"/>
                <a:ext cx="17" cy="31"/>
              </a:xfrm>
              <a:custGeom>
                <a:avLst/>
                <a:gdLst>
                  <a:gd name="T0" fmla="*/ 6 w 17"/>
                  <a:gd name="T1" fmla="*/ 4 h 32"/>
                  <a:gd name="T2" fmla="*/ 5 w 17"/>
                  <a:gd name="T3" fmla="*/ 16 h 32"/>
                  <a:gd name="T4" fmla="*/ 10 w 17"/>
                  <a:gd name="T5" fmla="*/ 19 h 32"/>
                  <a:gd name="T6" fmla="*/ 13 w 17"/>
                  <a:gd name="T7" fmla="*/ 24 h 32"/>
                  <a:gd name="T8" fmla="*/ 6 w 17"/>
                  <a:gd name="T9" fmla="*/ 0 h 32"/>
                  <a:gd name="T10" fmla="*/ 6 w 17"/>
                  <a:gd name="T11" fmla="*/ 4 h 32"/>
                </a:gdLst>
                <a:ahLst/>
                <a:cxnLst>
                  <a:cxn ang="0">
                    <a:pos x="T0" y="T1"/>
                  </a:cxn>
                  <a:cxn ang="0">
                    <a:pos x="T2" y="T3"/>
                  </a:cxn>
                  <a:cxn ang="0">
                    <a:pos x="T4" y="T5"/>
                  </a:cxn>
                  <a:cxn ang="0">
                    <a:pos x="T6" y="T7"/>
                  </a:cxn>
                  <a:cxn ang="0">
                    <a:pos x="T8" y="T9"/>
                  </a:cxn>
                  <a:cxn ang="0">
                    <a:pos x="T10" y="T11"/>
                  </a:cxn>
                </a:cxnLst>
                <a:rect l="0" t="0" r="r" b="b"/>
                <a:pathLst>
                  <a:path w="17" h="32">
                    <a:moveTo>
                      <a:pt x="6" y="4"/>
                    </a:moveTo>
                    <a:cubicBezTo>
                      <a:pt x="7" y="10"/>
                      <a:pt x="12" y="15"/>
                      <a:pt x="5" y="16"/>
                    </a:cubicBezTo>
                    <a:cubicBezTo>
                      <a:pt x="7" y="17"/>
                      <a:pt x="8" y="18"/>
                      <a:pt x="10" y="19"/>
                    </a:cubicBezTo>
                    <a:cubicBezTo>
                      <a:pt x="0" y="24"/>
                      <a:pt x="9" y="32"/>
                      <a:pt x="13" y="24"/>
                    </a:cubicBezTo>
                    <a:cubicBezTo>
                      <a:pt x="17" y="13"/>
                      <a:pt x="16" y="3"/>
                      <a:pt x="6" y="0"/>
                    </a:cubicBezTo>
                    <a:cubicBezTo>
                      <a:pt x="6" y="1"/>
                      <a:pt x="6" y="3"/>
                      <a:pt x="6" y="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7" name="Freeform 110"/>
              <p:cNvSpPr>
                <a:spLocks/>
              </p:cNvSpPr>
              <p:nvPr/>
            </p:nvSpPr>
            <p:spPr bwMode="auto">
              <a:xfrm>
                <a:off x="2685" y="2300"/>
                <a:ext cx="514" cy="582"/>
              </a:xfrm>
              <a:custGeom>
                <a:avLst/>
                <a:gdLst>
                  <a:gd name="T0" fmla="*/ 2 w 530"/>
                  <a:gd name="T1" fmla="*/ 214 h 600"/>
                  <a:gd name="T2" fmla="*/ 23 w 530"/>
                  <a:gd name="T3" fmla="*/ 183 h 600"/>
                  <a:gd name="T4" fmla="*/ 41 w 530"/>
                  <a:gd name="T5" fmla="*/ 146 h 600"/>
                  <a:gd name="T6" fmla="*/ 61 w 530"/>
                  <a:gd name="T7" fmla="*/ 129 h 600"/>
                  <a:gd name="T8" fmla="*/ 47 w 530"/>
                  <a:gd name="T9" fmla="*/ 95 h 600"/>
                  <a:gd name="T10" fmla="*/ 62 w 530"/>
                  <a:gd name="T11" fmla="*/ 75 h 600"/>
                  <a:gd name="T12" fmla="*/ 50 w 530"/>
                  <a:gd name="T13" fmla="*/ 5 h 600"/>
                  <a:gd name="T14" fmla="*/ 108 w 530"/>
                  <a:gd name="T15" fmla="*/ 32 h 600"/>
                  <a:gd name="T16" fmla="*/ 103 w 530"/>
                  <a:gd name="T17" fmla="*/ 72 h 600"/>
                  <a:gd name="T18" fmla="*/ 120 w 530"/>
                  <a:gd name="T19" fmla="*/ 100 h 600"/>
                  <a:gd name="T20" fmla="*/ 134 w 530"/>
                  <a:gd name="T21" fmla="*/ 74 h 600"/>
                  <a:gd name="T22" fmla="*/ 159 w 530"/>
                  <a:gd name="T23" fmla="*/ 89 h 600"/>
                  <a:gd name="T24" fmla="*/ 159 w 530"/>
                  <a:gd name="T25" fmla="*/ 111 h 600"/>
                  <a:gd name="T26" fmla="*/ 188 w 530"/>
                  <a:gd name="T27" fmla="*/ 89 h 600"/>
                  <a:gd name="T28" fmla="*/ 195 w 530"/>
                  <a:gd name="T29" fmla="*/ 68 h 600"/>
                  <a:gd name="T30" fmla="*/ 195 w 530"/>
                  <a:gd name="T31" fmla="*/ 58 h 600"/>
                  <a:gd name="T32" fmla="*/ 196 w 530"/>
                  <a:gd name="T33" fmla="*/ 48 h 600"/>
                  <a:gd name="T34" fmla="*/ 203 w 530"/>
                  <a:gd name="T35" fmla="*/ 39 h 600"/>
                  <a:gd name="T36" fmla="*/ 214 w 530"/>
                  <a:gd name="T37" fmla="*/ 32 h 600"/>
                  <a:gd name="T38" fmla="*/ 214 w 530"/>
                  <a:gd name="T39" fmla="*/ 22 h 600"/>
                  <a:gd name="T40" fmla="*/ 220 w 530"/>
                  <a:gd name="T41" fmla="*/ 6 h 600"/>
                  <a:gd name="T42" fmla="*/ 398 w 530"/>
                  <a:gd name="T43" fmla="*/ 126 h 600"/>
                  <a:gd name="T44" fmla="*/ 401 w 530"/>
                  <a:gd name="T45" fmla="*/ 149 h 600"/>
                  <a:gd name="T46" fmla="*/ 470 w 530"/>
                  <a:gd name="T47" fmla="*/ 211 h 600"/>
                  <a:gd name="T48" fmla="*/ 450 w 530"/>
                  <a:gd name="T49" fmla="*/ 270 h 600"/>
                  <a:gd name="T50" fmla="*/ 451 w 530"/>
                  <a:gd name="T51" fmla="*/ 291 h 600"/>
                  <a:gd name="T52" fmla="*/ 479 w 530"/>
                  <a:gd name="T53" fmla="*/ 346 h 600"/>
                  <a:gd name="T54" fmla="*/ 476 w 530"/>
                  <a:gd name="T55" fmla="*/ 395 h 600"/>
                  <a:gd name="T56" fmla="*/ 475 w 530"/>
                  <a:gd name="T57" fmla="*/ 440 h 600"/>
                  <a:gd name="T58" fmla="*/ 484 w 530"/>
                  <a:gd name="T59" fmla="*/ 464 h 600"/>
                  <a:gd name="T60" fmla="*/ 491 w 530"/>
                  <a:gd name="T61" fmla="*/ 489 h 600"/>
                  <a:gd name="T62" fmla="*/ 502 w 530"/>
                  <a:gd name="T63" fmla="*/ 512 h 600"/>
                  <a:gd name="T64" fmla="*/ 467 w 530"/>
                  <a:gd name="T65" fmla="*/ 564 h 600"/>
                  <a:gd name="T66" fmla="*/ 429 w 530"/>
                  <a:gd name="T67" fmla="*/ 578 h 600"/>
                  <a:gd name="T68" fmla="*/ 383 w 530"/>
                  <a:gd name="T69" fmla="*/ 593 h 600"/>
                  <a:gd name="T70" fmla="*/ 334 w 530"/>
                  <a:gd name="T71" fmla="*/ 596 h 600"/>
                  <a:gd name="T72" fmla="*/ 291 w 530"/>
                  <a:gd name="T73" fmla="*/ 585 h 600"/>
                  <a:gd name="T74" fmla="*/ 254 w 530"/>
                  <a:gd name="T75" fmla="*/ 579 h 600"/>
                  <a:gd name="T76" fmla="*/ 241 w 530"/>
                  <a:gd name="T77" fmla="*/ 538 h 600"/>
                  <a:gd name="T78" fmla="*/ 219 w 530"/>
                  <a:gd name="T79" fmla="*/ 475 h 600"/>
                  <a:gd name="T80" fmla="*/ 182 w 530"/>
                  <a:gd name="T81" fmla="*/ 474 h 600"/>
                  <a:gd name="T82" fmla="*/ 143 w 530"/>
                  <a:gd name="T83" fmla="*/ 459 h 600"/>
                  <a:gd name="T84" fmla="*/ 129 w 530"/>
                  <a:gd name="T85" fmla="*/ 450 h 600"/>
                  <a:gd name="T86" fmla="*/ 109 w 530"/>
                  <a:gd name="T87" fmla="*/ 439 h 600"/>
                  <a:gd name="T88" fmla="*/ 93 w 530"/>
                  <a:gd name="T89" fmla="*/ 431 h 600"/>
                  <a:gd name="T90" fmla="*/ 50 w 530"/>
                  <a:gd name="T91" fmla="*/ 365 h 600"/>
                  <a:gd name="T92" fmla="*/ 18 w 530"/>
                  <a:gd name="T93" fmla="*/ 305 h 600"/>
                  <a:gd name="T94" fmla="*/ 9 w 530"/>
                  <a:gd name="T95" fmla="*/ 24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600">
                    <a:moveTo>
                      <a:pt x="9" y="246"/>
                    </a:moveTo>
                    <a:cubicBezTo>
                      <a:pt x="13" y="219"/>
                      <a:pt x="14" y="238"/>
                      <a:pt x="2" y="214"/>
                    </a:cubicBezTo>
                    <a:cubicBezTo>
                      <a:pt x="0" y="209"/>
                      <a:pt x="5" y="201"/>
                      <a:pt x="3" y="193"/>
                    </a:cubicBezTo>
                    <a:cubicBezTo>
                      <a:pt x="14" y="192"/>
                      <a:pt x="16" y="191"/>
                      <a:pt x="23" y="183"/>
                    </a:cubicBezTo>
                    <a:cubicBezTo>
                      <a:pt x="29" y="176"/>
                      <a:pt x="38" y="167"/>
                      <a:pt x="44" y="160"/>
                    </a:cubicBezTo>
                    <a:cubicBezTo>
                      <a:pt x="48" y="155"/>
                      <a:pt x="39" y="150"/>
                      <a:pt x="41" y="146"/>
                    </a:cubicBezTo>
                    <a:cubicBezTo>
                      <a:pt x="43" y="141"/>
                      <a:pt x="52" y="145"/>
                      <a:pt x="51" y="140"/>
                    </a:cubicBezTo>
                    <a:cubicBezTo>
                      <a:pt x="50" y="136"/>
                      <a:pt x="59" y="131"/>
                      <a:pt x="61" y="129"/>
                    </a:cubicBezTo>
                    <a:cubicBezTo>
                      <a:pt x="66" y="124"/>
                      <a:pt x="58" y="118"/>
                      <a:pt x="63" y="113"/>
                    </a:cubicBezTo>
                    <a:cubicBezTo>
                      <a:pt x="48" y="117"/>
                      <a:pt x="39" y="108"/>
                      <a:pt x="47" y="95"/>
                    </a:cubicBezTo>
                    <a:cubicBezTo>
                      <a:pt x="39" y="95"/>
                      <a:pt x="45" y="90"/>
                      <a:pt x="48" y="85"/>
                    </a:cubicBezTo>
                    <a:cubicBezTo>
                      <a:pt x="52" y="79"/>
                      <a:pt x="59" y="81"/>
                      <a:pt x="62" y="75"/>
                    </a:cubicBezTo>
                    <a:cubicBezTo>
                      <a:pt x="68" y="64"/>
                      <a:pt x="59" y="44"/>
                      <a:pt x="54" y="33"/>
                    </a:cubicBezTo>
                    <a:cubicBezTo>
                      <a:pt x="50" y="26"/>
                      <a:pt x="38" y="9"/>
                      <a:pt x="50" y="5"/>
                    </a:cubicBezTo>
                    <a:cubicBezTo>
                      <a:pt x="64" y="0"/>
                      <a:pt x="96" y="4"/>
                      <a:pt x="112" y="4"/>
                    </a:cubicBezTo>
                    <a:cubicBezTo>
                      <a:pt x="118" y="28"/>
                      <a:pt x="107" y="29"/>
                      <a:pt x="108" y="32"/>
                    </a:cubicBezTo>
                    <a:cubicBezTo>
                      <a:pt x="111" y="41"/>
                      <a:pt x="102" y="53"/>
                      <a:pt x="102" y="55"/>
                    </a:cubicBezTo>
                    <a:cubicBezTo>
                      <a:pt x="108" y="62"/>
                      <a:pt x="102" y="68"/>
                      <a:pt x="103" y="72"/>
                    </a:cubicBezTo>
                    <a:cubicBezTo>
                      <a:pt x="107" y="83"/>
                      <a:pt x="109" y="74"/>
                      <a:pt x="111" y="103"/>
                    </a:cubicBezTo>
                    <a:cubicBezTo>
                      <a:pt x="112" y="97"/>
                      <a:pt x="116" y="93"/>
                      <a:pt x="120" y="100"/>
                    </a:cubicBezTo>
                    <a:cubicBezTo>
                      <a:pt x="118" y="88"/>
                      <a:pt x="120" y="87"/>
                      <a:pt x="127" y="88"/>
                    </a:cubicBezTo>
                    <a:cubicBezTo>
                      <a:pt x="122" y="85"/>
                      <a:pt x="125" y="78"/>
                      <a:pt x="134" y="74"/>
                    </a:cubicBezTo>
                    <a:cubicBezTo>
                      <a:pt x="135" y="75"/>
                      <a:pt x="144" y="93"/>
                      <a:pt x="153" y="82"/>
                    </a:cubicBezTo>
                    <a:cubicBezTo>
                      <a:pt x="151" y="84"/>
                      <a:pt x="158" y="85"/>
                      <a:pt x="159" y="89"/>
                    </a:cubicBezTo>
                    <a:cubicBezTo>
                      <a:pt x="161" y="96"/>
                      <a:pt x="161" y="109"/>
                      <a:pt x="155" y="106"/>
                    </a:cubicBezTo>
                    <a:cubicBezTo>
                      <a:pt x="159" y="111"/>
                      <a:pt x="159" y="111"/>
                      <a:pt x="159" y="111"/>
                    </a:cubicBezTo>
                    <a:cubicBezTo>
                      <a:pt x="162" y="108"/>
                      <a:pt x="156" y="106"/>
                      <a:pt x="168" y="105"/>
                    </a:cubicBezTo>
                    <a:cubicBezTo>
                      <a:pt x="161" y="107"/>
                      <a:pt x="150" y="65"/>
                      <a:pt x="188" y="89"/>
                    </a:cubicBezTo>
                    <a:cubicBezTo>
                      <a:pt x="190" y="78"/>
                      <a:pt x="216" y="67"/>
                      <a:pt x="208" y="66"/>
                    </a:cubicBezTo>
                    <a:cubicBezTo>
                      <a:pt x="199" y="65"/>
                      <a:pt x="200" y="69"/>
                      <a:pt x="195" y="68"/>
                    </a:cubicBezTo>
                    <a:cubicBezTo>
                      <a:pt x="179" y="66"/>
                      <a:pt x="179" y="63"/>
                      <a:pt x="179" y="64"/>
                    </a:cubicBezTo>
                    <a:cubicBezTo>
                      <a:pt x="182" y="59"/>
                      <a:pt x="179" y="59"/>
                      <a:pt x="195" y="58"/>
                    </a:cubicBezTo>
                    <a:cubicBezTo>
                      <a:pt x="194" y="52"/>
                      <a:pt x="179" y="55"/>
                      <a:pt x="183" y="54"/>
                    </a:cubicBezTo>
                    <a:cubicBezTo>
                      <a:pt x="184" y="53"/>
                      <a:pt x="177" y="50"/>
                      <a:pt x="196" y="48"/>
                    </a:cubicBezTo>
                    <a:cubicBezTo>
                      <a:pt x="198" y="48"/>
                      <a:pt x="201" y="44"/>
                      <a:pt x="200" y="41"/>
                    </a:cubicBezTo>
                    <a:cubicBezTo>
                      <a:pt x="199" y="38"/>
                      <a:pt x="202" y="40"/>
                      <a:pt x="203" y="39"/>
                    </a:cubicBezTo>
                    <a:cubicBezTo>
                      <a:pt x="196" y="31"/>
                      <a:pt x="201" y="30"/>
                      <a:pt x="203" y="29"/>
                    </a:cubicBezTo>
                    <a:cubicBezTo>
                      <a:pt x="204" y="28"/>
                      <a:pt x="206" y="30"/>
                      <a:pt x="214" y="32"/>
                    </a:cubicBezTo>
                    <a:cubicBezTo>
                      <a:pt x="213" y="32"/>
                      <a:pt x="208" y="25"/>
                      <a:pt x="212" y="21"/>
                    </a:cubicBezTo>
                    <a:cubicBezTo>
                      <a:pt x="214" y="18"/>
                      <a:pt x="212" y="24"/>
                      <a:pt x="214" y="22"/>
                    </a:cubicBezTo>
                    <a:cubicBezTo>
                      <a:pt x="211" y="20"/>
                      <a:pt x="212" y="15"/>
                      <a:pt x="214" y="13"/>
                    </a:cubicBezTo>
                    <a:cubicBezTo>
                      <a:pt x="216" y="11"/>
                      <a:pt x="219" y="8"/>
                      <a:pt x="220" y="6"/>
                    </a:cubicBezTo>
                    <a:cubicBezTo>
                      <a:pt x="366" y="97"/>
                      <a:pt x="366" y="97"/>
                      <a:pt x="366" y="97"/>
                    </a:cubicBezTo>
                    <a:cubicBezTo>
                      <a:pt x="378" y="105"/>
                      <a:pt x="394" y="111"/>
                      <a:pt x="398" y="126"/>
                    </a:cubicBezTo>
                    <a:cubicBezTo>
                      <a:pt x="399" y="132"/>
                      <a:pt x="394" y="132"/>
                      <a:pt x="393" y="137"/>
                    </a:cubicBezTo>
                    <a:cubicBezTo>
                      <a:pt x="392" y="141"/>
                      <a:pt x="399" y="146"/>
                      <a:pt x="401" y="149"/>
                    </a:cubicBezTo>
                    <a:cubicBezTo>
                      <a:pt x="409" y="161"/>
                      <a:pt x="425" y="169"/>
                      <a:pt x="435" y="178"/>
                    </a:cubicBezTo>
                    <a:cubicBezTo>
                      <a:pt x="441" y="184"/>
                      <a:pt x="471" y="203"/>
                      <a:pt x="470" y="211"/>
                    </a:cubicBezTo>
                    <a:cubicBezTo>
                      <a:pt x="468" y="224"/>
                      <a:pt x="463" y="239"/>
                      <a:pt x="458" y="251"/>
                    </a:cubicBezTo>
                    <a:cubicBezTo>
                      <a:pt x="455" y="257"/>
                      <a:pt x="452" y="263"/>
                      <a:pt x="450" y="270"/>
                    </a:cubicBezTo>
                    <a:cubicBezTo>
                      <a:pt x="449" y="273"/>
                      <a:pt x="448" y="276"/>
                      <a:pt x="448" y="279"/>
                    </a:cubicBezTo>
                    <a:cubicBezTo>
                      <a:pt x="448" y="283"/>
                      <a:pt x="452" y="287"/>
                      <a:pt x="451" y="291"/>
                    </a:cubicBezTo>
                    <a:cubicBezTo>
                      <a:pt x="448" y="308"/>
                      <a:pt x="475" y="309"/>
                      <a:pt x="472" y="327"/>
                    </a:cubicBezTo>
                    <a:cubicBezTo>
                      <a:pt x="486" y="322"/>
                      <a:pt x="484" y="339"/>
                      <a:pt x="479" y="346"/>
                    </a:cubicBezTo>
                    <a:cubicBezTo>
                      <a:pt x="470" y="357"/>
                      <a:pt x="475" y="370"/>
                      <a:pt x="469" y="380"/>
                    </a:cubicBezTo>
                    <a:cubicBezTo>
                      <a:pt x="479" y="371"/>
                      <a:pt x="479" y="390"/>
                      <a:pt x="476" y="395"/>
                    </a:cubicBezTo>
                    <a:cubicBezTo>
                      <a:pt x="473" y="402"/>
                      <a:pt x="470" y="411"/>
                      <a:pt x="471" y="418"/>
                    </a:cubicBezTo>
                    <a:cubicBezTo>
                      <a:pt x="472" y="426"/>
                      <a:pt x="483" y="438"/>
                      <a:pt x="475" y="440"/>
                    </a:cubicBezTo>
                    <a:cubicBezTo>
                      <a:pt x="481" y="441"/>
                      <a:pt x="478" y="453"/>
                      <a:pt x="482" y="452"/>
                    </a:cubicBezTo>
                    <a:cubicBezTo>
                      <a:pt x="490" y="451"/>
                      <a:pt x="486" y="460"/>
                      <a:pt x="484" y="464"/>
                    </a:cubicBezTo>
                    <a:cubicBezTo>
                      <a:pt x="481" y="471"/>
                      <a:pt x="489" y="473"/>
                      <a:pt x="491" y="479"/>
                    </a:cubicBezTo>
                    <a:cubicBezTo>
                      <a:pt x="492" y="483"/>
                      <a:pt x="489" y="485"/>
                      <a:pt x="491" y="489"/>
                    </a:cubicBezTo>
                    <a:cubicBezTo>
                      <a:pt x="493" y="493"/>
                      <a:pt x="494" y="496"/>
                      <a:pt x="490" y="500"/>
                    </a:cubicBezTo>
                    <a:cubicBezTo>
                      <a:pt x="498" y="499"/>
                      <a:pt x="501" y="505"/>
                      <a:pt x="502" y="512"/>
                    </a:cubicBezTo>
                    <a:cubicBezTo>
                      <a:pt x="502" y="501"/>
                      <a:pt x="530" y="517"/>
                      <a:pt x="521" y="530"/>
                    </a:cubicBezTo>
                    <a:cubicBezTo>
                      <a:pt x="502" y="545"/>
                      <a:pt x="485" y="553"/>
                      <a:pt x="467" y="564"/>
                    </a:cubicBezTo>
                    <a:cubicBezTo>
                      <a:pt x="460" y="567"/>
                      <a:pt x="459" y="562"/>
                      <a:pt x="453" y="565"/>
                    </a:cubicBezTo>
                    <a:cubicBezTo>
                      <a:pt x="446" y="567"/>
                      <a:pt x="436" y="575"/>
                      <a:pt x="429" y="578"/>
                    </a:cubicBezTo>
                    <a:cubicBezTo>
                      <a:pt x="422" y="580"/>
                      <a:pt x="413" y="566"/>
                      <a:pt x="406" y="570"/>
                    </a:cubicBezTo>
                    <a:cubicBezTo>
                      <a:pt x="397" y="575"/>
                      <a:pt x="393" y="588"/>
                      <a:pt x="383" y="593"/>
                    </a:cubicBezTo>
                    <a:cubicBezTo>
                      <a:pt x="367" y="600"/>
                      <a:pt x="364" y="594"/>
                      <a:pt x="359" y="590"/>
                    </a:cubicBezTo>
                    <a:cubicBezTo>
                      <a:pt x="349" y="582"/>
                      <a:pt x="345" y="597"/>
                      <a:pt x="334" y="596"/>
                    </a:cubicBezTo>
                    <a:cubicBezTo>
                      <a:pt x="322" y="594"/>
                      <a:pt x="318" y="596"/>
                      <a:pt x="311" y="587"/>
                    </a:cubicBezTo>
                    <a:cubicBezTo>
                      <a:pt x="305" y="581"/>
                      <a:pt x="299" y="578"/>
                      <a:pt x="291" y="585"/>
                    </a:cubicBezTo>
                    <a:cubicBezTo>
                      <a:pt x="286" y="590"/>
                      <a:pt x="266" y="589"/>
                      <a:pt x="257" y="587"/>
                    </a:cubicBezTo>
                    <a:cubicBezTo>
                      <a:pt x="256" y="586"/>
                      <a:pt x="255" y="581"/>
                      <a:pt x="254" y="579"/>
                    </a:cubicBezTo>
                    <a:cubicBezTo>
                      <a:pt x="250" y="574"/>
                      <a:pt x="247" y="569"/>
                      <a:pt x="244" y="563"/>
                    </a:cubicBezTo>
                    <a:cubicBezTo>
                      <a:pt x="240" y="555"/>
                      <a:pt x="243" y="546"/>
                      <a:pt x="241" y="538"/>
                    </a:cubicBezTo>
                    <a:cubicBezTo>
                      <a:pt x="239" y="526"/>
                      <a:pt x="241" y="516"/>
                      <a:pt x="238" y="505"/>
                    </a:cubicBezTo>
                    <a:cubicBezTo>
                      <a:pt x="235" y="493"/>
                      <a:pt x="228" y="483"/>
                      <a:pt x="219" y="475"/>
                    </a:cubicBezTo>
                    <a:cubicBezTo>
                      <a:pt x="210" y="468"/>
                      <a:pt x="208" y="482"/>
                      <a:pt x="209" y="484"/>
                    </a:cubicBezTo>
                    <a:cubicBezTo>
                      <a:pt x="199" y="474"/>
                      <a:pt x="191" y="483"/>
                      <a:pt x="182" y="474"/>
                    </a:cubicBezTo>
                    <a:cubicBezTo>
                      <a:pt x="180" y="471"/>
                      <a:pt x="169" y="470"/>
                      <a:pt x="165" y="468"/>
                    </a:cubicBezTo>
                    <a:cubicBezTo>
                      <a:pt x="159" y="464"/>
                      <a:pt x="153" y="461"/>
                      <a:pt x="143" y="459"/>
                    </a:cubicBezTo>
                    <a:cubicBezTo>
                      <a:pt x="141" y="459"/>
                      <a:pt x="140" y="457"/>
                      <a:pt x="139" y="455"/>
                    </a:cubicBezTo>
                    <a:cubicBezTo>
                      <a:pt x="136" y="451"/>
                      <a:pt x="133" y="452"/>
                      <a:pt x="129" y="450"/>
                    </a:cubicBezTo>
                    <a:cubicBezTo>
                      <a:pt x="125" y="448"/>
                      <a:pt x="120" y="449"/>
                      <a:pt x="117" y="447"/>
                    </a:cubicBezTo>
                    <a:cubicBezTo>
                      <a:pt x="113" y="445"/>
                      <a:pt x="112" y="441"/>
                      <a:pt x="109" y="439"/>
                    </a:cubicBezTo>
                    <a:cubicBezTo>
                      <a:pt x="107" y="438"/>
                      <a:pt x="104" y="441"/>
                      <a:pt x="101" y="440"/>
                    </a:cubicBezTo>
                    <a:cubicBezTo>
                      <a:pt x="96" y="439"/>
                      <a:pt x="96" y="434"/>
                      <a:pt x="93" y="431"/>
                    </a:cubicBezTo>
                    <a:cubicBezTo>
                      <a:pt x="89" y="424"/>
                      <a:pt x="83" y="423"/>
                      <a:pt x="76" y="424"/>
                    </a:cubicBezTo>
                    <a:cubicBezTo>
                      <a:pt x="73" y="417"/>
                      <a:pt x="57" y="385"/>
                      <a:pt x="50" y="365"/>
                    </a:cubicBezTo>
                    <a:cubicBezTo>
                      <a:pt x="43" y="347"/>
                      <a:pt x="48" y="314"/>
                      <a:pt x="23" y="304"/>
                    </a:cubicBezTo>
                    <a:cubicBezTo>
                      <a:pt x="20" y="303"/>
                      <a:pt x="23" y="307"/>
                      <a:pt x="18" y="305"/>
                    </a:cubicBezTo>
                    <a:cubicBezTo>
                      <a:pt x="9" y="301"/>
                      <a:pt x="0" y="291"/>
                      <a:pt x="16" y="275"/>
                    </a:cubicBezTo>
                    <a:cubicBezTo>
                      <a:pt x="23" y="268"/>
                      <a:pt x="12" y="257"/>
                      <a:pt x="9" y="246"/>
                    </a:cubicBezTo>
                  </a:path>
                </a:pathLst>
              </a:custGeom>
              <a:solidFill>
                <a:srgbClr val="98B587"/>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11"/>
              <p:cNvSpPr>
                <a:spLocks/>
              </p:cNvSpPr>
              <p:nvPr/>
            </p:nvSpPr>
            <p:spPr bwMode="auto">
              <a:xfrm>
                <a:off x="2685" y="2300"/>
                <a:ext cx="514" cy="582"/>
              </a:xfrm>
              <a:custGeom>
                <a:avLst/>
                <a:gdLst>
                  <a:gd name="T0" fmla="*/ 2 w 530"/>
                  <a:gd name="T1" fmla="*/ 214 h 600"/>
                  <a:gd name="T2" fmla="*/ 23 w 530"/>
                  <a:gd name="T3" fmla="*/ 183 h 600"/>
                  <a:gd name="T4" fmla="*/ 41 w 530"/>
                  <a:gd name="T5" fmla="*/ 146 h 600"/>
                  <a:gd name="T6" fmla="*/ 61 w 530"/>
                  <a:gd name="T7" fmla="*/ 129 h 600"/>
                  <a:gd name="T8" fmla="*/ 47 w 530"/>
                  <a:gd name="T9" fmla="*/ 95 h 600"/>
                  <a:gd name="T10" fmla="*/ 62 w 530"/>
                  <a:gd name="T11" fmla="*/ 75 h 600"/>
                  <a:gd name="T12" fmla="*/ 50 w 530"/>
                  <a:gd name="T13" fmla="*/ 5 h 600"/>
                  <a:gd name="T14" fmla="*/ 108 w 530"/>
                  <a:gd name="T15" fmla="*/ 32 h 600"/>
                  <a:gd name="T16" fmla="*/ 103 w 530"/>
                  <a:gd name="T17" fmla="*/ 72 h 600"/>
                  <a:gd name="T18" fmla="*/ 120 w 530"/>
                  <a:gd name="T19" fmla="*/ 100 h 600"/>
                  <a:gd name="T20" fmla="*/ 134 w 530"/>
                  <a:gd name="T21" fmla="*/ 74 h 600"/>
                  <a:gd name="T22" fmla="*/ 159 w 530"/>
                  <a:gd name="T23" fmla="*/ 89 h 600"/>
                  <a:gd name="T24" fmla="*/ 159 w 530"/>
                  <a:gd name="T25" fmla="*/ 111 h 600"/>
                  <a:gd name="T26" fmla="*/ 188 w 530"/>
                  <a:gd name="T27" fmla="*/ 89 h 600"/>
                  <a:gd name="T28" fmla="*/ 195 w 530"/>
                  <a:gd name="T29" fmla="*/ 68 h 600"/>
                  <a:gd name="T30" fmla="*/ 195 w 530"/>
                  <a:gd name="T31" fmla="*/ 58 h 600"/>
                  <a:gd name="T32" fmla="*/ 196 w 530"/>
                  <a:gd name="T33" fmla="*/ 48 h 600"/>
                  <a:gd name="T34" fmla="*/ 203 w 530"/>
                  <a:gd name="T35" fmla="*/ 39 h 600"/>
                  <a:gd name="T36" fmla="*/ 214 w 530"/>
                  <a:gd name="T37" fmla="*/ 32 h 600"/>
                  <a:gd name="T38" fmla="*/ 214 w 530"/>
                  <a:gd name="T39" fmla="*/ 22 h 600"/>
                  <a:gd name="T40" fmla="*/ 220 w 530"/>
                  <a:gd name="T41" fmla="*/ 6 h 600"/>
                  <a:gd name="T42" fmla="*/ 398 w 530"/>
                  <a:gd name="T43" fmla="*/ 126 h 600"/>
                  <a:gd name="T44" fmla="*/ 401 w 530"/>
                  <a:gd name="T45" fmla="*/ 149 h 600"/>
                  <a:gd name="T46" fmla="*/ 470 w 530"/>
                  <a:gd name="T47" fmla="*/ 211 h 600"/>
                  <a:gd name="T48" fmla="*/ 450 w 530"/>
                  <a:gd name="T49" fmla="*/ 270 h 600"/>
                  <a:gd name="T50" fmla="*/ 451 w 530"/>
                  <a:gd name="T51" fmla="*/ 291 h 600"/>
                  <a:gd name="T52" fmla="*/ 479 w 530"/>
                  <a:gd name="T53" fmla="*/ 346 h 600"/>
                  <a:gd name="T54" fmla="*/ 476 w 530"/>
                  <a:gd name="T55" fmla="*/ 395 h 600"/>
                  <a:gd name="T56" fmla="*/ 475 w 530"/>
                  <a:gd name="T57" fmla="*/ 440 h 600"/>
                  <a:gd name="T58" fmla="*/ 484 w 530"/>
                  <a:gd name="T59" fmla="*/ 464 h 600"/>
                  <a:gd name="T60" fmla="*/ 491 w 530"/>
                  <a:gd name="T61" fmla="*/ 489 h 600"/>
                  <a:gd name="T62" fmla="*/ 502 w 530"/>
                  <a:gd name="T63" fmla="*/ 512 h 600"/>
                  <a:gd name="T64" fmla="*/ 467 w 530"/>
                  <a:gd name="T65" fmla="*/ 564 h 600"/>
                  <a:gd name="T66" fmla="*/ 429 w 530"/>
                  <a:gd name="T67" fmla="*/ 578 h 600"/>
                  <a:gd name="T68" fmla="*/ 383 w 530"/>
                  <a:gd name="T69" fmla="*/ 593 h 600"/>
                  <a:gd name="T70" fmla="*/ 334 w 530"/>
                  <a:gd name="T71" fmla="*/ 596 h 600"/>
                  <a:gd name="T72" fmla="*/ 291 w 530"/>
                  <a:gd name="T73" fmla="*/ 585 h 600"/>
                  <a:gd name="T74" fmla="*/ 254 w 530"/>
                  <a:gd name="T75" fmla="*/ 579 h 600"/>
                  <a:gd name="T76" fmla="*/ 241 w 530"/>
                  <a:gd name="T77" fmla="*/ 538 h 600"/>
                  <a:gd name="T78" fmla="*/ 219 w 530"/>
                  <a:gd name="T79" fmla="*/ 475 h 600"/>
                  <a:gd name="T80" fmla="*/ 182 w 530"/>
                  <a:gd name="T81" fmla="*/ 474 h 600"/>
                  <a:gd name="T82" fmla="*/ 143 w 530"/>
                  <a:gd name="T83" fmla="*/ 459 h 600"/>
                  <a:gd name="T84" fmla="*/ 129 w 530"/>
                  <a:gd name="T85" fmla="*/ 450 h 600"/>
                  <a:gd name="T86" fmla="*/ 109 w 530"/>
                  <a:gd name="T87" fmla="*/ 439 h 600"/>
                  <a:gd name="T88" fmla="*/ 93 w 530"/>
                  <a:gd name="T89" fmla="*/ 431 h 600"/>
                  <a:gd name="T90" fmla="*/ 50 w 530"/>
                  <a:gd name="T91" fmla="*/ 365 h 600"/>
                  <a:gd name="T92" fmla="*/ 18 w 530"/>
                  <a:gd name="T93" fmla="*/ 305 h 600"/>
                  <a:gd name="T94" fmla="*/ 9 w 530"/>
                  <a:gd name="T95" fmla="*/ 24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600">
                    <a:moveTo>
                      <a:pt x="9" y="246"/>
                    </a:moveTo>
                    <a:cubicBezTo>
                      <a:pt x="13" y="219"/>
                      <a:pt x="14" y="238"/>
                      <a:pt x="2" y="214"/>
                    </a:cubicBezTo>
                    <a:cubicBezTo>
                      <a:pt x="0" y="209"/>
                      <a:pt x="5" y="201"/>
                      <a:pt x="3" y="193"/>
                    </a:cubicBezTo>
                    <a:cubicBezTo>
                      <a:pt x="14" y="192"/>
                      <a:pt x="16" y="191"/>
                      <a:pt x="23" y="183"/>
                    </a:cubicBezTo>
                    <a:cubicBezTo>
                      <a:pt x="29" y="176"/>
                      <a:pt x="38" y="167"/>
                      <a:pt x="44" y="160"/>
                    </a:cubicBezTo>
                    <a:cubicBezTo>
                      <a:pt x="48" y="155"/>
                      <a:pt x="39" y="150"/>
                      <a:pt x="41" y="146"/>
                    </a:cubicBezTo>
                    <a:cubicBezTo>
                      <a:pt x="43" y="141"/>
                      <a:pt x="52" y="145"/>
                      <a:pt x="51" y="140"/>
                    </a:cubicBezTo>
                    <a:cubicBezTo>
                      <a:pt x="50" y="136"/>
                      <a:pt x="59" y="131"/>
                      <a:pt x="61" y="129"/>
                    </a:cubicBezTo>
                    <a:cubicBezTo>
                      <a:pt x="66" y="124"/>
                      <a:pt x="58" y="118"/>
                      <a:pt x="63" y="113"/>
                    </a:cubicBezTo>
                    <a:cubicBezTo>
                      <a:pt x="48" y="117"/>
                      <a:pt x="39" y="108"/>
                      <a:pt x="47" y="95"/>
                    </a:cubicBezTo>
                    <a:cubicBezTo>
                      <a:pt x="39" y="95"/>
                      <a:pt x="45" y="90"/>
                      <a:pt x="48" y="85"/>
                    </a:cubicBezTo>
                    <a:cubicBezTo>
                      <a:pt x="52" y="79"/>
                      <a:pt x="59" y="81"/>
                      <a:pt x="62" y="75"/>
                    </a:cubicBezTo>
                    <a:cubicBezTo>
                      <a:pt x="68" y="64"/>
                      <a:pt x="59" y="44"/>
                      <a:pt x="54" y="33"/>
                    </a:cubicBezTo>
                    <a:cubicBezTo>
                      <a:pt x="50" y="26"/>
                      <a:pt x="38" y="9"/>
                      <a:pt x="50" y="5"/>
                    </a:cubicBezTo>
                    <a:cubicBezTo>
                      <a:pt x="64" y="0"/>
                      <a:pt x="96" y="4"/>
                      <a:pt x="112" y="4"/>
                    </a:cubicBezTo>
                    <a:cubicBezTo>
                      <a:pt x="118" y="28"/>
                      <a:pt x="107" y="29"/>
                      <a:pt x="108" y="32"/>
                    </a:cubicBezTo>
                    <a:cubicBezTo>
                      <a:pt x="111" y="41"/>
                      <a:pt x="102" y="53"/>
                      <a:pt x="102" y="55"/>
                    </a:cubicBezTo>
                    <a:cubicBezTo>
                      <a:pt x="108" y="62"/>
                      <a:pt x="102" y="68"/>
                      <a:pt x="103" y="72"/>
                    </a:cubicBezTo>
                    <a:cubicBezTo>
                      <a:pt x="107" y="83"/>
                      <a:pt x="109" y="74"/>
                      <a:pt x="111" y="103"/>
                    </a:cubicBezTo>
                    <a:cubicBezTo>
                      <a:pt x="112" y="97"/>
                      <a:pt x="116" y="93"/>
                      <a:pt x="120" y="100"/>
                    </a:cubicBezTo>
                    <a:cubicBezTo>
                      <a:pt x="118" y="88"/>
                      <a:pt x="120" y="87"/>
                      <a:pt x="127" y="88"/>
                    </a:cubicBezTo>
                    <a:cubicBezTo>
                      <a:pt x="122" y="85"/>
                      <a:pt x="125" y="78"/>
                      <a:pt x="134" y="74"/>
                    </a:cubicBezTo>
                    <a:cubicBezTo>
                      <a:pt x="135" y="75"/>
                      <a:pt x="144" y="93"/>
                      <a:pt x="153" y="82"/>
                    </a:cubicBezTo>
                    <a:cubicBezTo>
                      <a:pt x="151" y="84"/>
                      <a:pt x="158" y="85"/>
                      <a:pt x="159" y="89"/>
                    </a:cubicBezTo>
                    <a:cubicBezTo>
                      <a:pt x="161" y="96"/>
                      <a:pt x="161" y="109"/>
                      <a:pt x="155" y="106"/>
                    </a:cubicBezTo>
                    <a:cubicBezTo>
                      <a:pt x="159" y="111"/>
                      <a:pt x="159" y="111"/>
                      <a:pt x="159" y="111"/>
                    </a:cubicBezTo>
                    <a:cubicBezTo>
                      <a:pt x="162" y="108"/>
                      <a:pt x="156" y="106"/>
                      <a:pt x="168" y="105"/>
                    </a:cubicBezTo>
                    <a:cubicBezTo>
                      <a:pt x="161" y="107"/>
                      <a:pt x="150" y="65"/>
                      <a:pt x="188" y="89"/>
                    </a:cubicBezTo>
                    <a:cubicBezTo>
                      <a:pt x="190" y="78"/>
                      <a:pt x="216" y="67"/>
                      <a:pt x="208" y="66"/>
                    </a:cubicBezTo>
                    <a:cubicBezTo>
                      <a:pt x="199" y="65"/>
                      <a:pt x="200" y="69"/>
                      <a:pt x="195" y="68"/>
                    </a:cubicBezTo>
                    <a:cubicBezTo>
                      <a:pt x="179" y="66"/>
                      <a:pt x="179" y="63"/>
                      <a:pt x="179" y="64"/>
                    </a:cubicBezTo>
                    <a:cubicBezTo>
                      <a:pt x="182" y="59"/>
                      <a:pt x="179" y="59"/>
                      <a:pt x="195" y="58"/>
                    </a:cubicBezTo>
                    <a:cubicBezTo>
                      <a:pt x="194" y="52"/>
                      <a:pt x="179" y="55"/>
                      <a:pt x="183" y="54"/>
                    </a:cubicBezTo>
                    <a:cubicBezTo>
                      <a:pt x="184" y="53"/>
                      <a:pt x="177" y="50"/>
                      <a:pt x="196" y="48"/>
                    </a:cubicBezTo>
                    <a:cubicBezTo>
                      <a:pt x="198" y="48"/>
                      <a:pt x="201" y="44"/>
                      <a:pt x="200" y="41"/>
                    </a:cubicBezTo>
                    <a:cubicBezTo>
                      <a:pt x="199" y="38"/>
                      <a:pt x="202" y="40"/>
                      <a:pt x="203" y="39"/>
                    </a:cubicBezTo>
                    <a:cubicBezTo>
                      <a:pt x="196" y="31"/>
                      <a:pt x="201" y="30"/>
                      <a:pt x="203" y="29"/>
                    </a:cubicBezTo>
                    <a:cubicBezTo>
                      <a:pt x="204" y="28"/>
                      <a:pt x="206" y="30"/>
                      <a:pt x="214" y="32"/>
                    </a:cubicBezTo>
                    <a:cubicBezTo>
                      <a:pt x="213" y="32"/>
                      <a:pt x="208" y="25"/>
                      <a:pt x="212" y="21"/>
                    </a:cubicBezTo>
                    <a:cubicBezTo>
                      <a:pt x="214" y="18"/>
                      <a:pt x="212" y="24"/>
                      <a:pt x="214" y="22"/>
                    </a:cubicBezTo>
                    <a:cubicBezTo>
                      <a:pt x="211" y="20"/>
                      <a:pt x="212" y="15"/>
                      <a:pt x="214" y="13"/>
                    </a:cubicBezTo>
                    <a:cubicBezTo>
                      <a:pt x="216" y="11"/>
                      <a:pt x="219" y="8"/>
                      <a:pt x="220" y="6"/>
                    </a:cubicBezTo>
                    <a:cubicBezTo>
                      <a:pt x="366" y="97"/>
                      <a:pt x="366" y="97"/>
                      <a:pt x="366" y="97"/>
                    </a:cubicBezTo>
                    <a:cubicBezTo>
                      <a:pt x="378" y="105"/>
                      <a:pt x="394" y="111"/>
                      <a:pt x="398" y="126"/>
                    </a:cubicBezTo>
                    <a:cubicBezTo>
                      <a:pt x="399" y="132"/>
                      <a:pt x="394" y="132"/>
                      <a:pt x="393" y="137"/>
                    </a:cubicBezTo>
                    <a:cubicBezTo>
                      <a:pt x="392" y="141"/>
                      <a:pt x="399" y="146"/>
                      <a:pt x="401" y="149"/>
                    </a:cubicBezTo>
                    <a:cubicBezTo>
                      <a:pt x="409" y="161"/>
                      <a:pt x="425" y="169"/>
                      <a:pt x="435" y="178"/>
                    </a:cubicBezTo>
                    <a:cubicBezTo>
                      <a:pt x="441" y="184"/>
                      <a:pt x="471" y="203"/>
                      <a:pt x="470" y="211"/>
                    </a:cubicBezTo>
                    <a:cubicBezTo>
                      <a:pt x="468" y="224"/>
                      <a:pt x="463" y="239"/>
                      <a:pt x="458" y="251"/>
                    </a:cubicBezTo>
                    <a:cubicBezTo>
                      <a:pt x="455" y="257"/>
                      <a:pt x="452" y="263"/>
                      <a:pt x="450" y="270"/>
                    </a:cubicBezTo>
                    <a:cubicBezTo>
                      <a:pt x="449" y="273"/>
                      <a:pt x="448" y="276"/>
                      <a:pt x="448" y="279"/>
                    </a:cubicBezTo>
                    <a:cubicBezTo>
                      <a:pt x="448" y="283"/>
                      <a:pt x="452" y="287"/>
                      <a:pt x="451" y="291"/>
                    </a:cubicBezTo>
                    <a:cubicBezTo>
                      <a:pt x="448" y="308"/>
                      <a:pt x="475" y="309"/>
                      <a:pt x="472" y="327"/>
                    </a:cubicBezTo>
                    <a:cubicBezTo>
                      <a:pt x="486" y="322"/>
                      <a:pt x="484" y="339"/>
                      <a:pt x="479" y="346"/>
                    </a:cubicBezTo>
                    <a:cubicBezTo>
                      <a:pt x="470" y="357"/>
                      <a:pt x="475" y="370"/>
                      <a:pt x="469" y="380"/>
                    </a:cubicBezTo>
                    <a:cubicBezTo>
                      <a:pt x="479" y="371"/>
                      <a:pt x="479" y="390"/>
                      <a:pt x="476" y="395"/>
                    </a:cubicBezTo>
                    <a:cubicBezTo>
                      <a:pt x="473" y="402"/>
                      <a:pt x="470" y="411"/>
                      <a:pt x="471" y="418"/>
                    </a:cubicBezTo>
                    <a:cubicBezTo>
                      <a:pt x="472" y="426"/>
                      <a:pt x="483" y="438"/>
                      <a:pt x="475" y="440"/>
                    </a:cubicBezTo>
                    <a:cubicBezTo>
                      <a:pt x="481" y="441"/>
                      <a:pt x="478" y="453"/>
                      <a:pt x="482" y="452"/>
                    </a:cubicBezTo>
                    <a:cubicBezTo>
                      <a:pt x="490" y="451"/>
                      <a:pt x="486" y="460"/>
                      <a:pt x="484" y="464"/>
                    </a:cubicBezTo>
                    <a:cubicBezTo>
                      <a:pt x="481" y="471"/>
                      <a:pt x="489" y="473"/>
                      <a:pt x="491" y="479"/>
                    </a:cubicBezTo>
                    <a:cubicBezTo>
                      <a:pt x="492" y="483"/>
                      <a:pt x="489" y="485"/>
                      <a:pt x="491" y="489"/>
                    </a:cubicBezTo>
                    <a:cubicBezTo>
                      <a:pt x="493" y="493"/>
                      <a:pt x="494" y="496"/>
                      <a:pt x="490" y="500"/>
                    </a:cubicBezTo>
                    <a:cubicBezTo>
                      <a:pt x="498" y="499"/>
                      <a:pt x="501" y="505"/>
                      <a:pt x="502" y="512"/>
                    </a:cubicBezTo>
                    <a:cubicBezTo>
                      <a:pt x="502" y="501"/>
                      <a:pt x="530" y="517"/>
                      <a:pt x="521" y="530"/>
                    </a:cubicBezTo>
                    <a:cubicBezTo>
                      <a:pt x="502" y="545"/>
                      <a:pt x="485" y="553"/>
                      <a:pt x="467" y="564"/>
                    </a:cubicBezTo>
                    <a:cubicBezTo>
                      <a:pt x="460" y="567"/>
                      <a:pt x="459" y="562"/>
                      <a:pt x="453" y="565"/>
                    </a:cubicBezTo>
                    <a:cubicBezTo>
                      <a:pt x="446" y="567"/>
                      <a:pt x="436" y="575"/>
                      <a:pt x="429" y="578"/>
                    </a:cubicBezTo>
                    <a:cubicBezTo>
                      <a:pt x="422" y="580"/>
                      <a:pt x="413" y="566"/>
                      <a:pt x="406" y="570"/>
                    </a:cubicBezTo>
                    <a:cubicBezTo>
                      <a:pt x="397" y="575"/>
                      <a:pt x="393" y="588"/>
                      <a:pt x="383" y="593"/>
                    </a:cubicBezTo>
                    <a:cubicBezTo>
                      <a:pt x="367" y="600"/>
                      <a:pt x="364" y="594"/>
                      <a:pt x="359" y="590"/>
                    </a:cubicBezTo>
                    <a:cubicBezTo>
                      <a:pt x="349" y="582"/>
                      <a:pt x="345" y="597"/>
                      <a:pt x="334" y="596"/>
                    </a:cubicBezTo>
                    <a:cubicBezTo>
                      <a:pt x="322" y="594"/>
                      <a:pt x="318" y="596"/>
                      <a:pt x="311" y="587"/>
                    </a:cubicBezTo>
                    <a:cubicBezTo>
                      <a:pt x="305" y="581"/>
                      <a:pt x="299" y="578"/>
                      <a:pt x="291" y="585"/>
                    </a:cubicBezTo>
                    <a:cubicBezTo>
                      <a:pt x="286" y="590"/>
                      <a:pt x="266" y="589"/>
                      <a:pt x="257" y="587"/>
                    </a:cubicBezTo>
                    <a:cubicBezTo>
                      <a:pt x="256" y="586"/>
                      <a:pt x="255" y="581"/>
                      <a:pt x="254" y="579"/>
                    </a:cubicBezTo>
                    <a:cubicBezTo>
                      <a:pt x="250" y="574"/>
                      <a:pt x="247" y="569"/>
                      <a:pt x="244" y="563"/>
                    </a:cubicBezTo>
                    <a:cubicBezTo>
                      <a:pt x="240" y="555"/>
                      <a:pt x="243" y="546"/>
                      <a:pt x="241" y="538"/>
                    </a:cubicBezTo>
                    <a:cubicBezTo>
                      <a:pt x="239" y="526"/>
                      <a:pt x="241" y="516"/>
                      <a:pt x="238" y="505"/>
                    </a:cubicBezTo>
                    <a:cubicBezTo>
                      <a:pt x="235" y="493"/>
                      <a:pt x="228" y="483"/>
                      <a:pt x="219" y="475"/>
                    </a:cubicBezTo>
                    <a:cubicBezTo>
                      <a:pt x="210" y="468"/>
                      <a:pt x="208" y="482"/>
                      <a:pt x="209" y="484"/>
                    </a:cubicBezTo>
                    <a:cubicBezTo>
                      <a:pt x="199" y="474"/>
                      <a:pt x="191" y="483"/>
                      <a:pt x="182" y="474"/>
                    </a:cubicBezTo>
                    <a:cubicBezTo>
                      <a:pt x="180" y="471"/>
                      <a:pt x="169" y="470"/>
                      <a:pt x="165" y="468"/>
                    </a:cubicBezTo>
                    <a:cubicBezTo>
                      <a:pt x="159" y="464"/>
                      <a:pt x="153" y="461"/>
                      <a:pt x="143" y="459"/>
                    </a:cubicBezTo>
                    <a:cubicBezTo>
                      <a:pt x="141" y="459"/>
                      <a:pt x="140" y="457"/>
                      <a:pt x="139" y="455"/>
                    </a:cubicBezTo>
                    <a:cubicBezTo>
                      <a:pt x="136" y="451"/>
                      <a:pt x="133" y="452"/>
                      <a:pt x="129" y="450"/>
                    </a:cubicBezTo>
                    <a:cubicBezTo>
                      <a:pt x="125" y="448"/>
                      <a:pt x="120" y="449"/>
                      <a:pt x="117" y="447"/>
                    </a:cubicBezTo>
                    <a:cubicBezTo>
                      <a:pt x="113" y="445"/>
                      <a:pt x="112" y="441"/>
                      <a:pt x="109" y="439"/>
                    </a:cubicBezTo>
                    <a:cubicBezTo>
                      <a:pt x="107" y="438"/>
                      <a:pt x="104" y="441"/>
                      <a:pt x="101" y="440"/>
                    </a:cubicBezTo>
                    <a:cubicBezTo>
                      <a:pt x="96" y="439"/>
                      <a:pt x="96" y="434"/>
                      <a:pt x="93" y="431"/>
                    </a:cubicBezTo>
                    <a:cubicBezTo>
                      <a:pt x="89" y="424"/>
                      <a:pt x="83" y="423"/>
                      <a:pt x="76" y="424"/>
                    </a:cubicBezTo>
                    <a:cubicBezTo>
                      <a:pt x="73" y="417"/>
                      <a:pt x="57" y="385"/>
                      <a:pt x="50" y="365"/>
                    </a:cubicBezTo>
                    <a:cubicBezTo>
                      <a:pt x="43" y="347"/>
                      <a:pt x="48" y="314"/>
                      <a:pt x="23" y="304"/>
                    </a:cubicBezTo>
                    <a:cubicBezTo>
                      <a:pt x="20" y="303"/>
                      <a:pt x="23" y="307"/>
                      <a:pt x="18" y="305"/>
                    </a:cubicBezTo>
                    <a:cubicBezTo>
                      <a:pt x="9" y="301"/>
                      <a:pt x="0" y="291"/>
                      <a:pt x="16" y="275"/>
                    </a:cubicBezTo>
                    <a:cubicBezTo>
                      <a:pt x="23" y="268"/>
                      <a:pt x="12" y="257"/>
                      <a:pt x="9" y="246"/>
                    </a:cubicBezTo>
                  </a:path>
                </a:pathLst>
              </a:custGeom>
              <a:solidFill>
                <a:srgbClr val="92D050"/>
              </a:solidFill>
              <a:ln w="31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29" name="Freeform 112"/>
              <p:cNvSpPr>
                <a:spLocks/>
              </p:cNvSpPr>
              <p:nvPr/>
            </p:nvSpPr>
            <p:spPr bwMode="auto">
              <a:xfrm>
                <a:off x="1683" y="2046"/>
                <a:ext cx="36" cy="33"/>
              </a:xfrm>
              <a:custGeom>
                <a:avLst/>
                <a:gdLst>
                  <a:gd name="T0" fmla="*/ 18 w 37"/>
                  <a:gd name="T1" fmla="*/ 34 h 34"/>
                  <a:gd name="T2" fmla="*/ 23 w 37"/>
                  <a:gd name="T3" fmla="*/ 3 h 34"/>
                  <a:gd name="T4" fmla="*/ 14 w 37"/>
                  <a:gd name="T5" fmla="*/ 12 h 34"/>
                  <a:gd name="T6" fmla="*/ 4 w 37"/>
                  <a:gd name="T7" fmla="*/ 23 h 34"/>
                  <a:gd name="T8" fmla="*/ 18 w 37"/>
                  <a:gd name="T9" fmla="*/ 34 h 34"/>
                </a:gdLst>
                <a:ahLst/>
                <a:cxnLst>
                  <a:cxn ang="0">
                    <a:pos x="T0" y="T1"/>
                  </a:cxn>
                  <a:cxn ang="0">
                    <a:pos x="T2" y="T3"/>
                  </a:cxn>
                  <a:cxn ang="0">
                    <a:pos x="T4" y="T5"/>
                  </a:cxn>
                  <a:cxn ang="0">
                    <a:pos x="T6" y="T7"/>
                  </a:cxn>
                  <a:cxn ang="0">
                    <a:pos x="T8" y="T9"/>
                  </a:cxn>
                </a:cxnLst>
                <a:rect l="0" t="0" r="r" b="b"/>
                <a:pathLst>
                  <a:path w="37" h="34">
                    <a:moveTo>
                      <a:pt x="18" y="34"/>
                    </a:moveTo>
                    <a:cubicBezTo>
                      <a:pt x="21" y="30"/>
                      <a:pt x="37" y="0"/>
                      <a:pt x="23" y="3"/>
                    </a:cubicBezTo>
                    <a:cubicBezTo>
                      <a:pt x="18" y="4"/>
                      <a:pt x="15" y="7"/>
                      <a:pt x="14" y="12"/>
                    </a:cubicBezTo>
                    <a:cubicBezTo>
                      <a:pt x="12" y="18"/>
                      <a:pt x="8" y="19"/>
                      <a:pt x="4" y="23"/>
                    </a:cubicBezTo>
                    <a:cubicBezTo>
                      <a:pt x="0" y="28"/>
                      <a:pt x="15" y="32"/>
                      <a:pt x="18" y="34"/>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13"/>
              <p:cNvSpPr>
                <a:spLocks/>
              </p:cNvSpPr>
              <p:nvPr/>
            </p:nvSpPr>
            <p:spPr bwMode="auto">
              <a:xfrm>
                <a:off x="1683" y="2046"/>
                <a:ext cx="36" cy="33"/>
              </a:xfrm>
              <a:custGeom>
                <a:avLst/>
                <a:gdLst>
                  <a:gd name="T0" fmla="*/ 18 w 37"/>
                  <a:gd name="T1" fmla="*/ 34 h 34"/>
                  <a:gd name="T2" fmla="*/ 23 w 37"/>
                  <a:gd name="T3" fmla="*/ 3 h 34"/>
                  <a:gd name="T4" fmla="*/ 14 w 37"/>
                  <a:gd name="T5" fmla="*/ 12 h 34"/>
                  <a:gd name="T6" fmla="*/ 4 w 37"/>
                  <a:gd name="T7" fmla="*/ 23 h 34"/>
                  <a:gd name="T8" fmla="*/ 18 w 37"/>
                  <a:gd name="T9" fmla="*/ 34 h 34"/>
                </a:gdLst>
                <a:ahLst/>
                <a:cxnLst>
                  <a:cxn ang="0">
                    <a:pos x="T0" y="T1"/>
                  </a:cxn>
                  <a:cxn ang="0">
                    <a:pos x="T2" y="T3"/>
                  </a:cxn>
                  <a:cxn ang="0">
                    <a:pos x="T4" y="T5"/>
                  </a:cxn>
                  <a:cxn ang="0">
                    <a:pos x="T6" y="T7"/>
                  </a:cxn>
                  <a:cxn ang="0">
                    <a:pos x="T8" y="T9"/>
                  </a:cxn>
                </a:cxnLst>
                <a:rect l="0" t="0" r="r" b="b"/>
                <a:pathLst>
                  <a:path w="37" h="34">
                    <a:moveTo>
                      <a:pt x="18" y="34"/>
                    </a:moveTo>
                    <a:cubicBezTo>
                      <a:pt x="21" y="30"/>
                      <a:pt x="37" y="0"/>
                      <a:pt x="23" y="3"/>
                    </a:cubicBezTo>
                    <a:cubicBezTo>
                      <a:pt x="18" y="4"/>
                      <a:pt x="15" y="7"/>
                      <a:pt x="14" y="12"/>
                    </a:cubicBezTo>
                    <a:cubicBezTo>
                      <a:pt x="12" y="18"/>
                      <a:pt x="8" y="19"/>
                      <a:pt x="4" y="23"/>
                    </a:cubicBezTo>
                    <a:cubicBezTo>
                      <a:pt x="0" y="28"/>
                      <a:pt x="15" y="32"/>
                      <a:pt x="18" y="3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1" name="Freeform 114"/>
              <p:cNvSpPr>
                <a:spLocks/>
              </p:cNvSpPr>
              <p:nvPr/>
            </p:nvSpPr>
            <p:spPr bwMode="auto">
              <a:xfrm>
                <a:off x="1729" y="2123"/>
                <a:ext cx="97" cy="77"/>
              </a:xfrm>
              <a:custGeom>
                <a:avLst/>
                <a:gdLst>
                  <a:gd name="T0" fmla="*/ 16 w 100"/>
                  <a:gd name="T1" fmla="*/ 44 h 80"/>
                  <a:gd name="T2" fmla="*/ 22 w 100"/>
                  <a:gd name="T3" fmla="*/ 43 h 80"/>
                  <a:gd name="T4" fmla="*/ 22 w 100"/>
                  <a:gd name="T5" fmla="*/ 30 h 80"/>
                  <a:gd name="T6" fmla="*/ 27 w 100"/>
                  <a:gd name="T7" fmla="*/ 0 h 80"/>
                  <a:gd name="T8" fmla="*/ 47 w 100"/>
                  <a:gd name="T9" fmla="*/ 12 h 80"/>
                  <a:gd name="T10" fmla="*/ 99 w 100"/>
                  <a:gd name="T11" fmla="*/ 12 h 80"/>
                  <a:gd name="T12" fmla="*/ 100 w 100"/>
                  <a:gd name="T13" fmla="*/ 75 h 80"/>
                  <a:gd name="T14" fmla="*/ 42 w 100"/>
                  <a:gd name="T15" fmla="*/ 74 h 80"/>
                  <a:gd name="T16" fmla="*/ 27 w 100"/>
                  <a:gd name="T17" fmla="*/ 72 h 80"/>
                  <a:gd name="T18" fmla="*/ 4 w 100"/>
                  <a:gd name="T19" fmla="*/ 68 h 80"/>
                  <a:gd name="T20" fmla="*/ 16 w 100"/>
                  <a:gd name="T2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80">
                    <a:moveTo>
                      <a:pt x="16" y="44"/>
                    </a:moveTo>
                    <a:cubicBezTo>
                      <a:pt x="18" y="44"/>
                      <a:pt x="20" y="44"/>
                      <a:pt x="22" y="43"/>
                    </a:cubicBezTo>
                    <a:cubicBezTo>
                      <a:pt x="11" y="48"/>
                      <a:pt x="21" y="33"/>
                      <a:pt x="22" y="30"/>
                    </a:cubicBezTo>
                    <a:cubicBezTo>
                      <a:pt x="28" y="22"/>
                      <a:pt x="23" y="10"/>
                      <a:pt x="27" y="0"/>
                    </a:cubicBezTo>
                    <a:cubicBezTo>
                      <a:pt x="34" y="14"/>
                      <a:pt x="38" y="10"/>
                      <a:pt x="47" y="12"/>
                    </a:cubicBezTo>
                    <a:cubicBezTo>
                      <a:pt x="99" y="12"/>
                      <a:pt x="99" y="12"/>
                      <a:pt x="99" y="12"/>
                    </a:cubicBezTo>
                    <a:cubicBezTo>
                      <a:pt x="100" y="75"/>
                      <a:pt x="100" y="75"/>
                      <a:pt x="100" y="75"/>
                    </a:cubicBezTo>
                    <a:cubicBezTo>
                      <a:pt x="42" y="74"/>
                      <a:pt x="42" y="74"/>
                      <a:pt x="42" y="74"/>
                    </a:cubicBezTo>
                    <a:cubicBezTo>
                      <a:pt x="38" y="75"/>
                      <a:pt x="20" y="80"/>
                      <a:pt x="27" y="72"/>
                    </a:cubicBezTo>
                    <a:cubicBezTo>
                      <a:pt x="21" y="69"/>
                      <a:pt x="7" y="75"/>
                      <a:pt x="4" y="68"/>
                    </a:cubicBezTo>
                    <a:cubicBezTo>
                      <a:pt x="0" y="61"/>
                      <a:pt x="14" y="49"/>
                      <a:pt x="16" y="44"/>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15"/>
              <p:cNvSpPr>
                <a:spLocks/>
              </p:cNvSpPr>
              <p:nvPr/>
            </p:nvSpPr>
            <p:spPr bwMode="auto">
              <a:xfrm>
                <a:off x="1729" y="2123"/>
                <a:ext cx="97" cy="77"/>
              </a:xfrm>
              <a:custGeom>
                <a:avLst/>
                <a:gdLst>
                  <a:gd name="T0" fmla="*/ 16 w 100"/>
                  <a:gd name="T1" fmla="*/ 44 h 80"/>
                  <a:gd name="T2" fmla="*/ 22 w 100"/>
                  <a:gd name="T3" fmla="*/ 43 h 80"/>
                  <a:gd name="T4" fmla="*/ 22 w 100"/>
                  <a:gd name="T5" fmla="*/ 30 h 80"/>
                  <a:gd name="T6" fmla="*/ 27 w 100"/>
                  <a:gd name="T7" fmla="*/ 0 h 80"/>
                  <a:gd name="T8" fmla="*/ 47 w 100"/>
                  <a:gd name="T9" fmla="*/ 12 h 80"/>
                  <a:gd name="T10" fmla="*/ 99 w 100"/>
                  <a:gd name="T11" fmla="*/ 12 h 80"/>
                  <a:gd name="T12" fmla="*/ 100 w 100"/>
                  <a:gd name="T13" fmla="*/ 75 h 80"/>
                  <a:gd name="T14" fmla="*/ 42 w 100"/>
                  <a:gd name="T15" fmla="*/ 74 h 80"/>
                  <a:gd name="T16" fmla="*/ 27 w 100"/>
                  <a:gd name="T17" fmla="*/ 72 h 80"/>
                  <a:gd name="T18" fmla="*/ 4 w 100"/>
                  <a:gd name="T19" fmla="*/ 68 h 80"/>
                  <a:gd name="T20" fmla="*/ 16 w 100"/>
                  <a:gd name="T21" fmla="*/ 4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80">
                    <a:moveTo>
                      <a:pt x="16" y="44"/>
                    </a:moveTo>
                    <a:cubicBezTo>
                      <a:pt x="18" y="44"/>
                      <a:pt x="20" y="44"/>
                      <a:pt x="22" y="43"/>
                    </a:cubicBezTo>
                    <a:cubicBezTo>
                      <a:pt x="11" y="48"/>
                      <a:pt x="21" y="33"/>
                      <a:pt x="22" y="30"/>
                    </a:cubicBezTo>
                    <a:cubicBezTo>
                      <a:pt x="28" y="22"/>
                      <a:pt x="23" y="10"/>
                      <a:pt x="27" y="0"/>
                    </a:cubicBezTo>
                    <a:cubicBezTo>
                      <a:pt x="34" y="14"/>
                      <a:pt x="38" y="10"/>
                      <a:pt x="47" y="12"/>
                    </a:cubicBezTo>
                    <a:cubicBezTo>
                      <a:pt x="99" y="12"/>
                      <a:pt x="99" y="12"/>
                      <a:pt x="99" y="12"/>
                    </a:cubicBezTo>
                    <a:cubicBezTo>
                      <a:pt x="100" y="75"/>
                      <a:pt x="100" y="75"/>
                      <a:pt x="100" y="75"/>
                    </a:cubicBezTo>
                    <a:cubicBezTo>
                      <a:pt x="42" y="74"/>
                      <a:pt x="42" y="74"/>
                      <a:pt x="42" y="74"/>
                    </a:cubicBezTo>
                    <a:cubicBezTo>
                      <a:pt x="38" y="75"/>
                      <a:pt x="20" y="80"/>
                      <a:pt x="27" y="72"/>
                    </a:cubicBezTo>
                    <a:cubicBezTo>
                      <a:pt x="21" y="69"/>
                      <a:pt x="7" y="75"/>
                      <a:pt x="4" y="68"/>
                    </a:cubicBezTo>
                    <a:cubicBezTo>
                      <a:pt x="0" y="61"/>
                      <a:pt x="14" y="49"/>
                      <a:pt x="16" y="44"/>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3" name="Freeform 116"/>
              <p:cNvSpPr>
                <a:spLocks/>
              </p:cNvSpPr>
              <p:nvPr/>
            </p:nvSpPr>
            <p:spPr bwMode="auto">
              <a:xfrm>
                <a:off x="2535" y="3776"/>
                <a:ext cx="112" cy="120"/>
              </a:xfrm>
              <a:custGeom>
                <a:avLst/>
                <a:gdLst>
                  <a:gd name="T0" fmla="*/ 0 w 115"/>
                  <a:gd name="T1" fmla="*/ 62 h 124"/>
                  <a:gd name="T2" fmla="*/ 10 w 115"/>
                  <a:gd name="T3" fmla="*/ 83 h 124"/>
                  <a:gd name="T4" fmla="*/ 17 w 115"/>
                  <a:gd name="T5" fmla="*/ 100 h 124"/>
                  <a:gd name="T6" fmla="*/ 47 w 115"/>
                  <a:gd name="T7" fmla="*/ 116 h 124"/>
                  <a:gd name="T8" fmla="*/ 58 w 115"/>
                  <a:gd name="T9" fmla="*/ 96 h 124"/>
                  <a:gd name="T10" fmla="*/ 78 w 115"/>
                  <a:gd name="T11" fmla="*/ 88 h 124"/>
                  <a:gd name="T12" fmla="*/ 98 w 115"/>
                  <a:gd name="T13" fmla="*/ 76 h 124"/>
                  <a:gd name="T14" fmla="*/ 107 w 115"/>
                  <a:gd name="T15" fmla="*/ 57 h 124"/>
                  <a:gd name="T16" fmla="*/ 114 w 115"/>
                  <a:gd name="T17" fmla="*/ 44 h 124"/>
                  <a:gd name="T18" fmla="*/ 99 w 115"/>
                  <a:gd name="T19" fmla="*/ 24 h 124"/>
                  <a:gd name="T20" fmla="*/ 80 w 115"/>
                  <a:gd name="T21" fmla="*/ 6 h 124"/>
                  <a:gd name="T22" fmla="*/ 61 w 115"/>
                  <a:gd name="T23" fmla="*/ 11 h 124"/>
                  <a:gd name="T24" fmla="*/ 49 w 115"/>
                  <a:gd name="T25" fmla="*/ 18 h 124"/>
                  <a:gd name="T26" fmla="*/ 32 w 115"/>
                  <a:gd name="T27" fmla="*/ 26 h 124"/>
                  <a:gd name="T28" fmla="*/ 20 w 115"/>
                  <a:gd name="T29" fmla="*/ 48 h 124"/>
                  <a:gd name="T30" fmla="*/ 0 w 115"/>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4">
                    <a:moveTo>
                      <a:pt x="0" y="62"/>
                    </a:moveTo>
                    <a:cubicBezTo>
                      <a:pt x="6" y="68"/>
                      <a:pt x="5" y="77"/>
                      <a:pt x="10" y="83"/>
                    </a:cubicBezTo>
                    <a:cubicBezTo>
                      <a:pt x="14" y="88"/>
                      <a:pt x="13" y="96"/>
                      <a:pt x="17" y="100"/>
                    </a:cubicBezTo>
                    <a:cubicBezTo>
                      <a:pt x="23" y="105"/>
                      <a:pt x="38" y="124"/>
                      <a:pt x="47" y="116"/>
                    </a:cubicBezTo>
                    <a:cubicBezTo>
                      <a:pt x="51" y="113"/>
                      <a:pt x="55" y="101"/>
                      <a:pt x="58" y="96"/>
                    </a:cubicBezTo>
                    <a:cubicBezTo>
                      <a:pt x="63" y="89"/>
                      <a:pt x="71" y="90"/>
                      <a:pt x="78" y="88"/>
                    </a:cubicBezTo>
                    <a:cubicBezTo>
                      <a:pt x="84" y="86"/>
                      <a:pt x="96" y="82"/>
                      <a:pt x="98" y="76"/>
                    </a:cubicBezTo>
                    <a:cubicBezTo>
                      <a:pt x="101" y="68"/>
                      <a:pt x="102" y="64"/>
                      <a:pt x="107" y="57"/>
                    </a:cubicBezTo>
                    <a:cubicBezTo>
                      <a:pt x="109" y="55"/>
                      <a:pt x="115" y="48"/>
                      <a:pt x="114" y="44"/>
                    </a:cubicBezTo>
                    <a:cubicBezTo>
                      <a:pt x="111" y="33"/>
                      <a:pt x="106" y="32"/>
                      <a:pt x="99" y="24"/>
                    </a:cubicBezTo>
                    <a:cubicBezTo>
                      <a:pt x="92" y="18"/>
                      <a:pt x="86" y="12"/>
                      <a:pt x="80" y="6"/>
                    </a:cubicBezTo>
                    <a:cubicBezTo>
                      <a:pt x="75" y="0"/>
                      <a:pt x="66" y="9"/>
                      <a:pt x="61" y="11"/>
                    </a:cubicBezTo>
                    <a:cubicBezTo>
                      <a:pt x="56" y="13"/>
                      <a:pt x="54" y="15"/>
                      <a:pt x="49" y="18"/>
                    </a:cubicBezTo>
                    <a:cubicBezTo>
                      <a:pt x="43" y="21"/>
                      <a:pt x="37" y="20"/>
                      <a:pt x="32" y="26"/>
                    </a:cubicBezTo>
                    <a:cubicBezTo>
                      <a:pt x="27" y="33"/>
                      <a:pt x="24" y="41"/>
                      <a:pt x="20" y="48"/>
                    </a:cubicBezTo>
                    <a:cubicBezTo>
                      <a:pt x="14" y="56"/>
                      <a:pt x="7" y="57"/>
                      <a:pt x="0" y="62"/>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17"/>
              <p:cNvSpPr>
                <a:spLocks/>
              </p:cNvSpPr>
              <p:nvPr/>
            </p:nvSpPr>
            <p:spPr bwMode="auto">
              <a:xfrm>
                <a:off x="2535" y="3776"/>
                <a:ext cx="112" cy="120"/>
              </a:xfrm>
              <a:custGeom>
                <a:avLst/>
                <a:gdLst>
                  <a:gd name="T0" fmla="*/ 0 w 115"/>
                  <a:gd name="T1" fmla="*/ 62 h 124"/>
                  <a:gd name="T2" fmla="*/ 10 w 115"/>
                  <a:gd name="T3" fmla="*/ 83 h 124"/>
                  <a:gd name="T4" fmla="*/ 17 w 115"/>
                  <a:gd name="T5" fmla="*/ 100 h 124"/>
                  <a:gd name="T6" fmla="*/ 47 w 115"/>
                  <a:gd name="T7" fmla="*/ 116 h 124"/>
                  <a:gd name="T8" fmla="*/ 58 w 115"/>
                  <a:gd name="T9" fmla="*/ 96 h 124"/>
                  <a:gd name="T10" fmla="*/ 78 w 115"/>
                  <a:gd name="T11" fmla="*/ 88 h 124"/>
                  <a:gd name="T12" fmla="*/ 98 w 115"/>
                  <a:gd name="T13" fmla="*/ 76 h 124"/>
                  <a:gd name="T14" fmla="*/ 107 w 115"/>
                  <a:gd name="T15" fmla="*/ 57 h 124"/>
                  <a:gd name="T16" fmla="*/ 114 w 115"/>
                  <a:gd name="T17" fmla="*/ 44 h 124"/>
                  <a:gd name="T18" fmla="*/ 99 w 115"/>
                  <a:gd name="T19" fmla="*/ 24 h 124"/>
                  <a:gd name="T20" fmla="*/ 80 w 115"/>
                  <a:gd name="T21" fmla="*/ 6 h 124"/>
                  <a:gd name="T22" fmla="*/ 61 w 115"/>
                  <a:gd name="T23" fmla="*/ 11 h 124"/>
                  <a:gd name="T24" fmla="*/ 49 w 115"/>
                  <a:gd name="T25" fmla="*/ 18 h 124"/>
                  <a:gd name="T26" fmla="*/ 32 w 115"/>
                  <a:gd name="T27" fmla="*/ 26 h 124"/>
                  <a:gd name="T28" fmla="*/ 20 w 115"/>
                  <a:gd name="T29" fmla="*/ 48 h 124"/>
                  <a:gd name="T30" fmla="*/ 0 w 115"/>
                  <a:gd name="T31"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4">
                    <a:moveTo>
                      <a:pt x="0" y="62"/>
                    </a:moveTo>
                    <a:cubicBezTo>
                      <a:pt x="6" y="68"/>
                      <a:pt x="5" y="77"/>
                      <a:pt x="10" y="83"/>
                    </a:cubicBezTo>
                    <a:cubicBezTo>
                      <a:pt x="14" y="88"/>
                      <a:pt x="13" y="96"/>
                      <a:pt x="17" y="100"/>
                    </a:cubicBezTo>
                    <a:cubicBezTo>
                      <a:pt x="23" y="105"/>
                      <a:pt x="38" y="124"/>
                      <a:pt x="47" y="116"/>
                    </a:cubicBezTo>
                    <a:cubicBezTo>
                      <a:pt x="51" y="113"/>
                      <a:pt x="55" y="101"/>
                      <a:pt x="58" y="96"/>
                    </a:cubicBezTo>
                    <a:cubicBezTo>
                      <a:pt x="63" y="89"/>
                      <a:pt x="71" y="90"/>
                      <a:pt x="78" y="88"/>
                    </a:cubicBezTo>
                    <a:cubicBezTo>
                      <a:pt x="84" y="86"/>
                      <a:pt x="96" y="82"/>
                      <a:pt x="98" y="76"/>
                    </a:cubicBezTo>
                    <a:cubicBezTo>
                      <a:pt x="101" y="68"/>
                      <a:pt x="102" y="64"/>
                      <a:pt x="107" y="57"/>
                    </a:cubicBezTo>
                    <a:cubicBezTo>
                      <a:pt x="109" y="55"/>
                      <a:pt x="115" y="48"/>
                      <a:pt x="114" y="44"/>
                    </a:cubicBezTo>
                    <a:cubicBezTo>
                      <a:pt x="111" y="33"/>
                      <a:pt x="106" y="32"/>
                      <a:pt x="99" y="24"/>
                    </a:cubicBezTo>
                    <a:cubicBezTo>
                      <a:pt x="92" y="18"/>
                      <a:pt x="86" y="12"/>
                      <a:pt x="80" y="6"/>
                    </a:cubicBezTo>
                    <a:cubicBezTo>
                      <a:pt x="75" y="0"/>
                      <a:pt x="66" y="9"/>
                      <a:pt x="61" y="11"/>
                    </a:cubicBezTo>
                    <a:cubicBezTo>
                      <a:pt x="56" y="13"/>
                      <a:pt x="54" y="15"/>
                      <a:pt x="49" y="18"/>
                    </a:cubicBezTo>
                    <a:cubicBezTo>
                      <a:pt x="43" y="21"/>
                      <a:pt x="37" y="20"/>
                      <a:pt x="32" y="26"/>
                    </a:cubicBezTo>
                    <a:cubicBezTo>
                      <a:pt x="27" y="33"/>
                      <a:pt x="24" y="41"/>
                      <a:pt x="20" y="48"/>
                    </a:cubicBezTo>
                    <a:cubicBezTo>
                      <a:pt x="14" y="56"/>
                      <a:pt x="7" y="57"/>
                      <a:pt x="0" y="62"/>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5" name="Freeform 118"/>
              <p:cNvSpPr>
                <a:spLocks/>
              </p:cNvSpPr>
              <p:nvPr/>
            </p:nvSpPr>
            <p:spPr bwMode="auto">
              <a:xfrm>
                <a:off x="2660" y="2369"/>
                <a:ext cx="92" cy="118"/>
              </a:xfrm>
              <a:custGeom>
                <a:avLst/>
                <a:gdLst>
                  <a:gd name="T0" fmla="*/ 0 w 95"/>
                  <a:gd name="T1" fmla="*/ 29 h 122"/>
                  <a:gd name="T2" fmla="*/ 18 w 95"/>
                  <a:gd name="T3" fmla="*/ 31 h 122"/>
                  <a:gd name="T4" fmla="*/ 46 w 95"/>
                  <a:gd name="T5" fmla="*/ 5 h 122"/>
                  <a:gd name="T6" fmla="*/ 80 w 95"/>
                  <a:gd name="T7" fmla="*/ 9 h 122"/>
                  <a:gd name="T8" fmla="*/ 73 w 95"/>
                  <a:gd name="T9" fmla="*/ 24 h 122"/>
                  <a:gd name="T10" fmla="*/ 89 w 95"/>
                  <a:gd name="T11" fmla="*/ 42 h 122"/>
                  <a:gd name="T12" fmla="*/ 85 w 95"/>
                  <a:gd name="T13" fmla="*/ 60 h 122"/>
                  <a:gd name="T14" fmla="*/ 77 w 95"/>
                  <a:gd name="T15" fmla="*/ 71 h 122"/>
                  <a:gd name="T16" fmla="*/ 67 w 95"/>
                  <a:gd name="T17" fmla="*/ 75 h 122"/>
                  <a:gd name="T18" fmla="*/ 71 w 95"/>
                  <a:gd name="T19" fmla="*/ 86 h 122"/>
                  <a:gd name="T20" fmla="*/ 62 w 95"/>
                  <a:gd name="T21" fmla="*/ 98 h 122"/>
                  <a:gd name="T22" fmla="*/ 42 w 95"/>
                  <a:gd name="T23" fmla="*/ 118 h 122"/>
                  <a:gd name="T24" fmla="*/ 29 w 95"/>
                  <a:gd name="T25" fmla="*/ 122 h 122"/>
                  <a:gd name="T26" fmla="*/ 16 w 95"/>
                  <a:gd name="T27" fmla="*/ 89 h 122"/>
                  <a:gd name="T28" fmla="*/ 10 w 95"/>
                  <a:gd name="T29" fmla="*/ 60 h 122"/>
                  <a:gd name="T30" fmla="*/ 9 w 95"/>
                  <a:gd name="T31" fmla="*/ 44 h 122"/>
                  <a:gd name="T32" fmla="*/ 0 w 95"/>
                  <a:gd name="T33" fmla="*/ 2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22">
                    <a:moveTo>
                      <a:pt x="0" y="29"/>
                    </a:moveTo>
                    <a:cubicBezTo>
                      <a:pt x="6" y="9"/>
                      <a:pt x="17" y="30"/>
                      <a:pt x="18" y="31"/>
                    </a:cubicBezTo>
                    <a:cubicBezTo>
                      <a:pt x="40" y="33"/>
                      <a:pt x="44" y="26"/>
                      <a:pt x="46" y="5"/>
                    </a:cubicBezTo>
                    <a:cubicBezTo>
                      <a:pt x="58" y="15"/>
                      <a:pt x="54" y="0"/>
                      <a:pt x="80" y="9"/>
                    </a:cubicBezTo>
                    <a:cubicBezTo>
                      <a:pt x="76" y="12"/>
                      <a:pt x="65" y="24"/>
                      <a:pt x="73" y="24"/>
                    </a:cubicBezTo>
                    <a:cubicBezTo>
                      <a:pt x="66" y="43"/>
                      <a:pt x="81" y="44"/>
                      <a:pt x="89" y="42"/>
                    </a:cubicBezTo>
                    <a:cubicBezTo>
                      <a:pt x="84" y="49"/>
                      <a:pt x="95" y="52"/>
                      <a:pt x="85" y="60"/>
                    </a:cubicBezTo>
                    <a:cubicBezTo>
                      <a:pt x="78" y="65"/>
                      <a:pt x="78" y="62"/>
                      <a:pt x="77" y="71"/>
                    </a:cubicBezTo>
                    <a:cubicBezTo>
                      <a:pt x="76" y="73"/>
                      <a:pt x="68" y="72"/>
                      <a:pt x="67" y="75"/>
                    </a:cubicBezTo>
                    <a:cubicBezTo>
                      <a:pt x="66" y="78"/>
                      <a:pt x="72" y="85"/>
                      <a:pt x="71" y="86"/>
                    </a:cubicBezTo>
                    <a:cubicBezTo>
                      <a:pt x="71" y="88"/>
                      <a:pt x="67" y="94"/>
                      <a:pt x="62" y="98"/>
                    </a:cubicBezTo>
                    <a:cubicBezTo>
                      <a:pt x="53" y="105"/>
                      <a:pt x="52" y="112"/>
                      <a:pt x="42" y="118"/>
                    </a:cubicBezTo>
                    <a:cubicBezTo>
                      <a:pt x="38" y="121"/>
                      <a:pt x="33" y="122"/>
                      <a:pt x="29" y="122"/>
                    </a:cubicBezTo>
                    <a:cubicBezTo>
                      <a:pt x="27" y="117"/>
                      <a:pt x="17" y="96"/>
                      <a:pt x="16" y="89"/>
                    </a:cubicBezTo>
                    <a:cubicBezTo>
                      <a:pt x="13" y="79"/>
                      <a:pt x="17" y="69"/>
                      <a:pt x="10" y="60"/>
                    </a:cubicBezTo>
                    <a:cubicBezTo>
                      <a:pt x="11" y="55"/>
                      <a:pt x="13" y="49"/>
                      <a:pt x="9" y="44"/>
                    </a:cubicBezTo>
                    <a:cubicBezTo>
                      <a:pt x="6" y="39"/>
                      <a:pt x="2" y="35"/>
                      <a:pt x="0" y="29"/>
                    </a:cubicBezTo>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19"/>
              <p:cNvSpPr>
                <a:spLocks/>
              </p:cNvSpPr>
              <p:nvPr/>
            </p:nvSpPr>
            <p:spPr bwMode="auto">
              <a:xfrm>
                <a:off x="2660" y="2369"/>
                <a:ext cx="92" cy="118"/>
              </a:xfrm>
              <a:custGeom>
                <a:avLst/>
                <a:gdLst>
                  <a:gd name="T0" fmla="*/ 0 w 95"/>
                  <a:gd name="T1" fmla="*/ 29 h 122"/>
                  <a:gd name="T2" fmla="*/ 18 w 95"/>
                  <a:gd name="T3" fmla="*/ 31 h 122"/>
                  <a:gd name="T4" fmla="*/ 46 w 95"/>
                  <a:gd name="T5" fmla="*/ 5 h 122"/>
                  <a:gd name="T6" fmla="*/ 80 w 95"/>
                  <a:gd name="T7" fmla="*/ 9 h 122"/>
                  <a:gd name="T8" fmla="*/ 73 w 95"/>
                  <a:gd name="T9" fmla="*/ 24 h 122"/>
                  <a:gd name="T10" fmla="*/ 89 w 95"/>
                  <a:gd name="T11" fmla="*/ 42 h 122"/>
                  <a:gd name="T12" fmla="*/ 85 w 95"/>
                  <a:gd name="T13" fmla="*/ 60 h 122"/>
                  <a:gd name="T14" fmla="*/ 77 w 95"/>
                  <a:gd name="T15" fmla="*/ 71 h 122"/>
                  <a:gd name="T16" fmla="*/ 67 w 95"/>
                  <a:gd name="T17" fmla="*/ 75 h 122"/>
                  <a:gd name="T18" fmla="*/ 71 w 95"/>
                  <a:gd name="T19" fmla="*/ 86 h 122"/>
                  <a:gd name="T20" fmla="*/ 62 w 95"/>
                  <a:gd name="T21" fmla="*/ 98 h 122"/>
                  <a:gd name="T22" fmla="*/ 42 w 95"/>
                  <a:gd name="T23" fmla="*/ 118 h 122"/>
                  <a:gd name="T24" fmla="*/ 29 w 95"/>
                  <a:gd name="T25" fmla="*/ 122 h 122"/>
                  <a:gd name="T26" fmla="*/ 16 w 95"/>
                  <a:gd name="T27" fmla="*/ 89 h 122"/>
                  <a:gd name="T28" fmla="*/ 10 w 95"/>
                  <a:gd name="T29" fmla="*/ 60 h 122"/>
                  <a:gd name="T30" fmla="*/ 9 w 95"/>
                  <a:gd name="T31" fmla="*/ 44 h 122"/>
                  <a:gd name="T32" fmla="*/ 0 w 95"/>
                  <a:gd name="T33" fmla="*/ 2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122">
                    <a:moveTo>
                      <a:pt x="0" y="29"/>
                    </a:moveTo>
                    <a:cubicBezTo>
                      <a:pt x="6" y="9"/>
                      <a:pt x="17" y="30"/>
                      <a:pt x="18" y="31"/>
                    </a:cubicBezTo>
                    <a:cubicBezTo>
                      <a:pt x="40" y="33"/>
                      <a:pt x="44" y="26"/>
                      <a:pt x="46" y="5"/>
                    </a:cubicBezTo>
                    <a:cubicBezTo>
                      <a:pt x="58" y="15"/>
                      <a:pt x="54" y="0"/>
                      <a:pt x="80" y="9"/>
                    </a:cubicBezTo>
                    <a:cubicBezTo>
                      <a:pt x="76" y="12"/>
                      <a:pt x="65" y="24"/>
                      <a:pt x="73" y="24"/>
                    </a:cubicBezTo>
                    <a:cubicBezTo>
                      <a:pt x="66" y="43"/>
                      <a:pt x="81" y="44"/>
                      <a:pt x="89" y="42"/>
                    </a:cubicBezTo>
                    <a:cubicBezTo>
                      <a:pt x="84" y="49"/>
                      <a:pt x="95" y="52"/>
                      <a:pt x="85" y="60"/>
                    </a:cubicBezTo>
                    <a:cubicBezTo>
                      <a:pt x="78" y="65"/>
                      <a:pt x="78" y="62"/>
                      <a:pt x="77" y="71"/>
                    </a:cubicBezTo>
                    <a:cubicBezTo>
                      <a:pt x="76" y="73"/>
                      <a:pt x="68" y="72"/>
                      <a:pt x="67" y="75"/>
                    </a:cubicBezTo>
                    <a:cubicBezTo>
                      <a:pt x="66" y="78"/>
                      <a:pt x="72" y="85"/>
                      <a:pt x="71" y="86"/>
                    </a:cubicBezTo>
                    <a:cubicBezTo>
                      <a:pt x="71" y="88"/>
                      <a:pt x="67" y="94"/>
                      <a:pt x="62" y="98"/>
                    </a:cubicBezTo>
                    <a:cubicBezTo>
                      <a:pt x="53" y="105"/>
                      <a:pt x="52" y="112"/>
                      <a:pt x="42" y="118"/>
                    </a:cubicBezTo>
                    <a:cubicBezTo>
                      <a:pt x="38" y="121"/>
                      <a:pt x="33" y="122"/>
                      <a:pt x="29" y="122"/>
                    </a:cubicBezTo>
                    <a:cubicBezTo>
                      <a:pt x="27" y="117"/>
                      <a:pt x="17" y="96"/>
                      <a:pt x="16" y="89"/>
                    </a:cubicBezTo>
                    <a:cubicBezTo>
                      <a:pt x="13" y="79"/>
                      <a:pt x="17" y="69"/>
                      <a:pt x="10" y="60"/>
                    </a:cubicBezTo>
                    <a:cubicBezTo>
                      <a:pt x="11" y="55"/>
                      <a:pt x="13" y="49"/>
                      <a:pt x="9" y="44"/>
                    </a:cubicBezTo>
                    <a:cubicBezTo>
                      <a:pt x="6" y="39"/>
                      <a:pt x="2" y="35"/>
                      <a:pt x="0" y="29"/>
                    </a:cubicBezTo>
                  </a:path>
                </a:pathLst>
              </a:custGeom>
              <a:solidFill>
                <a:srgbClr val="92D050"/>
              </a:solidFill>
              <a:ln w="31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37" name="Freeform 120"/>
              <p:cNvSpPr>
                <a:spLocks/>
              </p:cNvSpPr>
              <p:nvPr/>
            </p:nvSpPr>
            <p:spPr bwMode="auto">
              <a:xfrm>
                <a:off x="3251" y="1570"/>
                <a:ext cx="87" cy="100"/>
              </a:xfrm>
              <a:custGeom>
                <a:avLst/>
                <a:gdLst>
                  <a:gd name="T0" fmla="*/ 5 w 89"/>
                  <a:gd name="T1" fmla="*/ 93 h 103"/>
                  <a:gd name="T2" fmla="*/ 8 w 89"/>
                  <a:gd name="T3" fmla="*/ 50 h 103"/>
                  <a:gd name="T4" fmla="*/ 27 w 89"/>
                  <a:gd name="T5" fmla="*/ 20 h 103"/>
                  <a:gd name="T6" fmla="*/ 47 w 89"/>
                  <a:gd name="T7" fmla="*/ 17 h 103"/>
                  <a:gd name="T8" fmla="*/ 54 w 89"/>
                  <a:gd name="T9" fmla="*/ 8 h 103"/>
                  <a:gd name="T10" fmla="*/ 66 w 89"/>
                  <a:gd name="T11" fmla="*/ 0 h 103"/>
                  <a:gd name="T12" fmla="*/ 80 w 89"/>
                  <a:gd name="T13" fmla="*/ 38 h 103"/>
                  <a:gd name="T14" fmla="*/ 55 w 89"/>
                  <a:gd name="T15" fmla="*/ 52 h 103"/>
                  <a:gd name="T16" fmla="*/ 40 w 89"/>
                  <a:gd name="T17" fmla="*/ 64 h 103"/>
                  <a:gd name="T18" fmla="*/ 67 w 89"/>
                  <a:gd name="T19" fmla="*/ 63 h 103"/>
                  <a:gd name="T20" fmla="*/ 64 w 89"/>
                  <a:gd name="T21" fmla="*/ 88 h 103"/>
                  <a:gd name="T22" fmla="*/ 42 w 89"/>
                  <a:gd name="T23" fmla="*/ 90 h 103"/>
                  <a:gd name="T24" fmla="*/ 5 w 89"/>
                  <a:gd name="T25"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03">
                    <a:moveTo>
                      <a:pt x="5" y="93"/>
                    </a:moveTo>
                    <a:cubicBezTo>
                      <a:pt x="5" y="78"/>
                      <a:pt x="0" y="63"/>
                      <a:pt x="8" y="50"/>
                    </a:cubicBezTo>
                    <a:cubicBezTo>
                      <a:pt x="15" y="40"/>
                      <a:pt x="21" y="31"/>
                      <a:pt x="27" y="20"/>
                    </a:cubicBezTo>
                    <a:cubicBezTo>
                      <a:pt x="34" y="8"/>
                      <a:pt x="38" y="14"/>
                      <a:pt x="47" y="17"/>
                    </a:cubicBezTo>
                    <a:cubicBezTo>
                      <a:pt x="52" y="18"/>
                      <a:pt x="52" y="11"/>
                      <a:pt x="54" y="8"/>
                    </a:cubicBezTo>
                    <a:cubicBezTo>
                      <a:pt x="57" y="4"/>
                      <a:pt x="62" y="2"/>
                      <a:pt x="66" y="0"/>
                    </a:cubicBezTo>
                    <a:cubicBezTo>
                      <a:pt x="71" y="9"/>
                      <a:pt x="89" y="27"/>
                      <a:pt x="80" y="38"/>
                    </a:cubicBezTo>
                    <a:cubicBezTo>
                      <a:pt x="75" y="43"/>
                      <a:pt x="62" y="50"/>
                      <a:pt x="55" y="52"/>
                    </a:cubicBezTo>
                    <a:cubicBezTo>
                      <a:pt x="48" y="55"/>
                      <a:pt x="47" y="63"/>
                      <a:pt x="40" y="64"/>
                    </a:cubicBezTo>
                    <a:cubicBezTo>
                      <a:pt x="45" y="71"/>
                      <a:pt x="60" y="60"/>
                      <a:pt x="67" y="63"/>
                    </a:cubicBezTo>
                    <a:cubicBezTo>
                      <a:pt x="81" y="68"/>
                      <a:pt x="67" y="81"/>
                      <a:pt x="64" y="88"/>
                    </a:cubicBezTo>
                    <a:cubicBezTo>
                      <a:pt x="58" y="99"/>
                      <a:pt x="50" y="88"/>
                      <a:pt x="42" y="90"/>
                    </a:cubicBezTo>
                    <a:cubicBezTo>
                      <a:pt x="33" y="92"/>
                      <a:pt x="11" y="103"/>
                      <a:pt x="5" y="93"/>
                    </a:cubicBezTo>
                  </a:path>
                </a:pathLst>
              </a:cu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21"/>
              <p:cNvSpPr>
                <a:spLocks/>
              </p:cNvSpPr>
              <p:nvPr/>
            </p:nvSpPr>
            <p:spPr bwMode="auto">
              <a:xfrm>
                <a:off x="3251" y="1570"/>
                <a:ext cx="87" cy="100"/>
              </a:xfrm>
              <a:custGeom>
                <a:avLst/>
                <a:gdLst>
                  <a:gd name="T0" fmla="*/ 5 w 89"/>
                  <a:gd name="T1" fmla="*/ 93 h 103"/>
                  <a:gd name="T2" fmla="*/ 8 w 89"/>
                  <a:gd name="T3" fmla="*/ 50 h 103"/>
                  <a:gd name="T4" fmla="*/ 27 w 89"/>
                  <a:gd name="T5" fmla="*/ 20 h 103"/>
                  <a:gd name="T6" fmla="*/ 47 w 89"/>
                  <a:gd name="T7" fmla="*/ 17 h 103"/>
                  <a:gd name="T8" fmla="*/ 54 w 89"/>
                  <a:gd name="T9" fmla="*/ 8 h 103"/>
                  <a:gd name="T10" fmla="*/ 66 w 89"/>
                  <a:gd name="T11" fmla="*/ 0 h 103"/>
                  <a:gd name="T12" fmla="*/ 80 w 89"/>
                  <a:gd name="T13" fmla="*/ 38 h 103"/>
                  <a:gd name="T14" fmla="*/ 55 w 89"/>
                  <a:gd name="T15" fmla="*/ 52 h 103"/>
                  <a:gd name="T16" fmla="*/ 40 w 89"/>
                  <a:gd name="T17" fmla="*/ 64 h 103"/>
                  <a:gd name="T18" fmla="*/ 67 w 89"/>
                  <a:gd name="T19" fmla="*/ 63 h 103"/>
                  <a:gd name="T20" fmla="*/ 64 w 89"/>
                  <a:gd name="T21" fmla="*/ 88 h 103"/>
                  <a:gd name="T22" fmla="*/ 42 w 89"/>
                  <a:gd name="T23" fmla="*/ 90 h 103"/>
                  <a:gd name="T24" fmla="*/ 5 w 89"/>
                  <a:gd name="T25" fmla="*/ 9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03">
                    <a:moveTo>
                      <a:pt x="5" y="93"/>
                    </a:moveTo>
                    <a:cubicBezTo>
                      <a:pt x="5" y="78"/>
                      <a:pt x="0" y="63"/>
                      <a:pt x="8" y="50"/>
                    </a:cubicBezTo>
                    <a:cubicBezTo>
                      <a:pt x="15" y="40"/>
                      <a:pt x="21" y="31"/>
                      <a:pt x="27" y="20"/>
                    </a:cubicBezTo>
                    <a:cubicBezTo>
                      <a:pt x="34" y="8"/>
                      <a:pt x="38" y="14"/>
                      <a:pt x="47" y="17"/>
                    </a:cubicBezTo>
                    <a:cubicBezTo>
                      <a:pt x="52" y="18"/>
                      <a:pt x="52" y="11"/>
                      <a:pt x="54" y="8"/>
                    </a:cubicBezTo>
                    <a:cubicBezTo>
                      <a:pt x="57" y="4"/>
                      <a:pt x="62" y="2"/>
                      <a:pt x="66" y="0"/>
                    </a:cubicBezTo>
                    <a:cubicBezTo>
                      <a:pt x="71" y="9"/>
                      <a:pt x="89" y="27"/>
                      <a:pt x="80" y="38"/>
                    </a:cubicBezTo>
                    <a:cubicBezTo>
                      <a:pt x="75" y="43"/>
                      <a:pt x="62" y="50"/>
                      <a:pt x="55" y="52"/>
                    </a:cubicBezTo>
                    <a:cubicBezTo>
                      <a:pt x="48" y="55"/>
                      <a:pt x="47" y="63"/>
                      <a:pt x="40" y="64"/>
                    </a:cubicBezTo>
                    <a:cubicBezTo>
                      <a:pt x="45" y="71"/>
                      <a:pt x="60" y="60"/>
                      <a:pt x="67" y="63"/>
                    </a:cubicBezTo>
                    <a:cubicBezTo>
                      <a:pt x="81" y="68"/>
                      <a:pt x="67" y="81"/>
                      <a:pt x="64" y="88"/>
                    </a:cubicBezTo>
                    <a:cubicBezTo>
                      <a:pt x="58" y="99"/>
                      <a:pt x="50" y="88"/>
                      <a:pt x="42" y="90"/>
                    </a:cubicBezTo>
                    <a:cubicBezTo>
                      <a:pt x="33" y="92"/>
                      <a:pt x="11" y="103"/>
                      <a:pt x="5" y="93"/>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9" name="Freeform 122"/>
              <p:cNvSpPr>
                <a:spLocks/>
              </p:cNvSpPr>
              <p:nvPr/>
            </p:nvSpPr>
            <p:spPr bwMode="auto">
              <a:xfrm>
                <a:off x="1816" y="2051"/>
                <a:ext cx="356" cy="474"/>
              </a:xfrm>
              <a:custGeom>
                <a:avLst/>
                <a:gdLst>
                  <a:gd name="T0" fmla="*/ 15 w 367"/>
                  <a:gd name="T1" fmla="*/ 401 h 489"/>
                  <a:gd name="T2" fmla="*/ 38 w 367"/>
                  <a:gd name="T3" fmla="*/ 395 h 489"/>
                  <a:gd name="T4" fmla="*/ 20 w 367"/>
                  <a:gd name="T5" fmla="*/ 361 h 489"/>
                  <a:gd name="T6" fmla="*/ 38 w 367"/>
                  <a:gd name="T7" fmla="*/ 335 h 489"/>
                  <a:gd name="T8" fmla="*/ 66 w 367"/>
                  <a:gd name="T9" fmla="*/ 326 h 489"/>
                  <a:gd name="T10" fmla="*/ 91 w 367"/>
                  <a:gd name="T11" fmla="*/ 336 h 489"/>
                  <a:gd name="T12" fmla="*/ 128 w 367"/>
                  <a:gd name="T13" fmla="*/ 321 h 489"/>
                  <a:gd name="T14" fmla="*/ 150 w 367"/>
                  <a:gd name="T15" fmla="*/ 332 h 489"/>
                  <a:gd name="T16" fmla="*/ 158 w 367"/>
                  <a:gd name="T17" fmla="*/ 294 h 489"/>
                  <a:gd name="T18" fmla="*/ 164 w 367"/>
                  <a:gd name="T19" fmla="*/ 237 h 489"/>
                  <a:gd name="T20" fmla="*/ 142 w 367"/>
                  <a:gd name="T21" fmla="*/ 220 h 489"/>
                  <a:gd name="T22" fmla="*/ 144 w 367"/>
                  <a:gd name="T23" fmla="*/ 176 h 489"/>
                  <a:gd name="T24" fmla="*/ 156 w 367"/>
                  <a:gd name="T25" fmla="*/ 146 h 489"/>
                  <a:gd name="T26" fmla="*/ 100 w 367"/>
                  <a:gd name="T27" fmla="*/ 138 h 489"/>
                  <a:gd name="T28" fmla="*/ 105 w 367"/>
                  <a:gd name="T29" fmla="*/ 85 h 489"/>
                  <a:gd name="T30" fmla="*/ 177 w 367"/>
                  <a:gd name="T31" fmla="*/ 88 h 489"/>
                  <a:gd name="T32" fmla="*/ 241 w 367"/>
                  <a:gd name="T33" fmla="*/ 114 h 489"/>
                  <a:gd name="T34" fmla="*/ 251 w 367"/>
                  <a:gd name="T35" fmla="*/ 75 h 489"/>
                  <a:gd name="T36" fmla="*/ 261 w 367"/>
                  <a:gd name="T37" fmla="*/ 28 h 489"/>
                  <a:gd name="T38" fmla="*/ 292 w 367"/>
                  <a:gd name="T39" fmla="*/ 8 h 489"/>
                  <a:gd name="T40" fmla="*/ 339 w 367"/>
                  <a:gd name="T41" fmla="*/ 10 h 489"/>
                  <a:gd name="T42" fmla="*/ 347 w 367"/>
                  <a:gd name="T43" fmla="*/ 67 h 489"/>
                  <a:gd name="T44" fmla="*/ 334 w 367"/>
                  <a:gd name="T45" fmla="*/ 136 h 489"/>
                  <a:gd name="T46" fmla="*/ 328 w 367"/>
                  <a:gd name="T47" fmla="*/ 182 h 489"/>
                  <a:gd name="T48" fmla="*/ 313 w 367"/>
                  <a:gd name="T49" fmla="*/ 249 h 489"/>
                  <a:gd name="T50" fmla="*/ 267 w 367"/>
                  <a:gd name="T51" fmla="*/ 306 h 489"/>
                  <a:gd name="T52" fmla="*/ 247 w 367"/>
                  <a:gd name="T53" fmla="*/ 381 h 489"/>
                  <a:gd name="T54" fmla="*/ 211 w 367"/>
                  <a:gd name="T55" fmla="*/ 438 h 489"/>
                  <a:gd name="T56" fmla="*/ 181 w 367"/>
                  <a:gd name="T57" fmla="*/ 471 h 489"/>
                  <a:gd name="T58" fmla="*/ 159 w 367"/>
                  <a:gd name="T59" fmla="*/ 454 h 489"/>
                  <a:gd name="T60" fmla="*/ 130 w 367"/>
                  <a:gd name="T61" fmla="*/ 449 h 489"/>
                  <a:gd name="T62" fmla="*/ 111 w 367"/>
                  <a:gd name="T63" fmla="*/ 475 h 489"/>
                  <a:gd name="T64" fmla="*/ 76 w 367"/>
                  <a:gd name="T65" fmla="*/ 453 h 489"/>
                  <a:gd name="T66" fmla="*/ 48 w 367"/>
                  <a:gd name="T67" fmla="*/ 478 h 489"/>
                  <a:gd name="T68" fmla="*/ 0 w 367"/>
                  <a:gd name="T69" fmla="*/ 42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489">
                    <a:moveTo>
                      <a:pt x="0" y="422"/>
                    </a:moveTo>
                    <a:cubicBezTo>
                      <a:pt x="4" y="411"/>
                      <a:pt x="6" y="408"/>
                      <a:pt x="15" y="401"/>
                    </a:cubicBezTo>
                    <a:cubicBezTo>
                      <a:pt x="23" y="394"/>
                      <a:pt x="26" y="415"/>
                      <a:pt x="37" y="409"/>
                    </a:cubicBezTo>
                    <a:cubicBezTo>
                      <a:pt x="39" y="408"/>
                      <a:pt x="37" y="398"/>
                      <a:pt x="38" y="395"/>
                    </a:cubicBezTo>
                    <a:cubicBezTo>
                      <a:pt x="42" y="387"/>
                      <a:pt x="34" y="386"/>
                      <a:pt x="30" y="383"/>
                    </a:cubicBezTo>
                    <a:cubicBezTo>
                      <a:pt x="26" y="380"/>
                      <a:pt x="37" y="356"/>
                      <a:pt x="20" y="361"/>
                    </a:cubicBezTo>
                    <a:cubicBezTo>
                      <a:pt x="26" y="353"/>
                      <a:pt x="24" y="343"/>
                      <a:pt x="22" y="334"/>
                    </a:cubicBezTo>
                    <a:cubicBezTo>
                      <a:pt x="28" y="335"/>
                      <a:pt x="31" y="335"/>
                      <a:pt x="38" y="335"/>
                    </a:cubicBezTo>
                    <a:cubicBezTo>
                      <a:pt x="41" y="335"/>
                      <a:pt x="42" y="339"/>
                      <a:pt x="45" y="339"/>
                    </a:cubicBezTo>
                    <a:cubicBezTo>
                      <a:pt x="53" y="337"/>
                      <a:pt x="68" y="339"/>
                      <a:pt x="66" y="326"/>
                    </a:cubicBezTo>
                    <a:cubicBezTo>
                      <a:pt x="65" y="318"/>
                      <a:pt x="62" y="300"/>
                      <a:pt x="78" y="308"/>
                    </a:cubicBezTo>
                    <a:cubicBezTo>
                      <a:pt x="84" y="312"/>
                      <a:pt x="95" y="329"/>
                      <a:pt x="91" y="336"/>
                    </a:cubicBezTo>
                    <a:cubicBezTo>
                      <a:pt x="98" y="332"/>
                      <a:pt x="106" y="341"/>
                      <a:pt x="113" y="339"/>
                    </a:cubicBezTo>
                    <a:cubicBezTo>
                      <a:pt x="120" y="338"/>
                      <a:pt x="126" y="327"/>
                      <a:pt x="128" y="321"/>
                    </a:cubicBezTo>
                    <a:cubicBezTo>
                      <a:pt x="130" y="325"/>
                      <a:pt x="134" y="345"/>
                      <a:pt x="138" y="345"/>
                    </a:cubicBezTo>
                    <a:cubicBezTo>
                      <a:pt x="142" y="345"/>
                      <a:pt x="151" y="336"/>
                      <a:pt x="150" y="332"/>
                    </a:cubicBezTo>
                    <a:cubicBezTo>
                      <a:pt x="150" y="328"/>
                      <a:pt x="151" y="314"/>
                      <a:pt x="155" y="312"/>
                    </a:cubicBezTo>
                    <a:cubicBezTo>
                      <a:pt x="160" y="309"/>
                      <a:pt x="165" y="298"/>
                      <a:pt x="158" y="294"/>
                    </a:cubicBezTo>
                    <a:cubicBezTo>
                      <a:pt x="168" y="290"/>
                      <a:pt x="163" y="273"/>
                      <a:pt x="161" y="266"/>
                    </a:cubicBezTo>
                    <a:cubicBezTo>
                      <a:pt x="158" y="256"/>
                      <a:pt x="168" y="245"/>
                      <a:pt x="164" y="237"/>
                    </a:cubicBezTo>
                    <a:cubicBezTo>
                      <a:pt x="161" y="231"/>
                      <a:pt x="154" y="230"/>
                      <a:pt x="148" y="230"/>
                    </a:cubicBezTo>
                    <a:cubicBezTo>
                      <a:pt x="145" y="228"/>
                      <a:pt x="148" y="221"/>
                      <a:pt x="142" y="220"/>
                    </a:cubicBezTo>
                    <a:cubicBezTo>
                      <a:pt x="126" y="219"/>
                      <a:pt x="138" y="210"/>
                      <a:pt x="136" y="200"/>
                    </a:cubicBezTo>
                    <a:cubicBezTo>
                      <a:pt x="135" y="194"/>
                      <a:pt x="137" y="180"/>
                      <a:pt x="144" y="176"/>
                    </a:cubicBezTo>
                    <a:cubicBezTo>
                      <a:pt x="150" y="171"/>
                      <a:pt x="156" y="173"/>
                      <a:pt x="160" y="164"/>
                    </a:cubicBezTo>
                    <a:cubicBezTo>
                      <a:pt x="163" y="158"/>
                      <a:pt x="158" y="152"/>
                      <a:pt x="156" y="146"/>
                    </a:cubicBezTo>
                    <a:cubicBezTo>
                      <a:pt x="151" y="135"/>
                      <a:pt x="149" y="125"/>
                      <a:pt x="135" y="127"/>
                    </a:cubicBezTo>
                    <a:cubicBezTo>
                      <a:pt x="123" y="129"/>
                      <a:pt x="112" y="136"/>
                      <a:pt x="100" y="138"/>
                    </a:cubicBezTo>
                    <a:cubicBezTo>
                      <a:pt x="103" y="129"/>
                      <a:pt x="100" y="119"/>
                      <a:pt x="99" y="110"/>
                    </a:cubicBezTo>
                    <a:cubicBezTo>
                      <a:pt x="98" y="100"/>
                      <a:pt x="104" y="90"/>
                      <a:pt x="105" y="85"/>
                    </a:cubicBezTo>
                    <a:cubicBezTo>
                      <a:pt x="105" y="81"/>
                      <a:pt x="154" y="87"/>
                      <a:pt x="158" y="86"/>
                    </a:cubicBezTo>
                    <a:cubicBezTo>
                      <a:pt x="166" y="85"/>
                      <a:pt x="169" y="88"/>
                      <a:pt x="177" y="88"/>
                    </a:cubicBezTo>
                    <a:cubicBezTo>
                      <a:pt x="183" y="89"/>
                      <a:pt x="184" y="97"/>
                      <a:pt x="193" y="95"/>
                    </a:cubicBezTo>
                    <a:cubicBezTo>
                      <a:pt x="211" y="90"/>
                      <a:pt x="229" y="103"/>
                      <a:pt x="241" y="114"/>
                    </a:cubicBezTo>
                    <a:cubicBezTo>
                      <a:pt x="246" y="106"/>
                      <a:pt x="241" y="100"/>
                      <a:pt x="241" y="92"/>
                    </a:cubicBezTo>
                    <a:cubicBezTo>
                      <a:pt x="241" y="85"/>
                      <a:pt x="248" y="81"/>
                      <a:pt x="251" y="75"/>
                    </a:cubicBezTo>
                    <a:cubicBezTo>
                      <a:pt x="254" y="66"/>
                      <a:pt x="259" y="58"/>
                      <a:pt x="261" y="49"/>
                    </a:cubicBezTo>
                    <a:cubicBezTo>
                      <a:pt x="262" y="42"/>
                      <a:pt x="260" y="35"/>
                      <a:pt x="261" y="28"/>
                    </a:cubicBezTo>
                    <a:cubicBezTo>
                      <a:pt x="262" y="22"/>
                      <a:pt x="264" y="15"/>
                      <a:pt x="269" y="12"/>
                    </a:cubicBezTo>
                    <a:cubicBezTo>
                      <a:pt x="276" y="8"/>
                      <a:pt x="285" y="12"/>
                      <a:pt x="292" y="8"/>
                    </a:cubicBezTo>
                    <a:cubicBezTo>
                      <a:pt x="300" y="5"/>
                      <a:pt x="306" y="0"/>
                      <a:pt x="315" y="4"/>
                    </a:cubicBezTo>
                    <a:cubicBezTo>
                      <a:pt x="323" y="8"/>
                      <a:pt x="329" y="11"/>
                      <a:pt x="339" y="10"/>
                    </a:cubicBezTo>
                    <a:cubicBezTo>
                      <a:pt x="351" y="8"/>
                      <a:pt x="367" y="3"/>
                      <a:pt x="365" y="20"/>
                    </a:cubicBezTo>
                    <a:cubicBezTo>
                      <a:pt x="364" y="35"/>
                      <a:pt x="354" y="55"/>
                      <a:pt x="347" y="67"/>
                    </a:cubicBezTo>
                    <a:cubicBezTo>
                      <a:pt x="339" y="82"/>
                      <a:pt x="339" y="91"/>
                      <a:pt x="339" y="108"/>
                    </a:cubicBezTo>
                    <a:cubicBezTo>
                      <a:pt x="339" y="117"/>
                      <a:pt x="337" y="127"/>
                      <a:pt x="334" y="136"/>
                    </a:cubicBezTo>
                    <a:cubicBezTo>
                      <a:pt x="331" y="146"/>
                      <a:pt x="329" y="151"/>
                      <a:pt x="328" y="162"/>
                    </a:cubicBezTo>
                    <a:cubicBezTo>
                      <a:pt x="328" y="168"/>
                      <a:pt x="328" y="175"/>
                      <a:pt x="328" y="182"/>
                    </a:cubicBezTo>
                    <a:cubicBezTo>
                      <a:pt x="327" y="189"/>
                      <a:pt x="325" y="198"/>
                      <a:pt x="323" y="205"/>
                    </a:cubicBezTo>
                    <a:cubicBezTo>
                      <a:pt x="319" y="222"/>
                      <a:pt x="327" y="233"/>
                      <a:pt x="313" y="249"/>
                    </a:cubicBezTo>
                    <a:cubicBezTo>
                      <a:pt x="300" y="263"/>
                      <a:pt x="287" y="267"/>
                      <a:pt x="278" y="283"/>
                    </a:cubicBezTo>
                    <a:cubicBezTo>
                      <a:pt x="274" y="290"/>
                      <a:pt x="270" y="298"/>
                      <a:pt x="267" y="306"/>
                    </a:cubicBezTo>
                    <a:cubicBezTo>
                      <a:pt x="261" y="322"/>
                      <a:pt x="246" y="324"/>
                      <a:pt x="247" y="333"/>
                    </a:cubicBezTo>
                    <a:cubicBezTo>
                      <a:pt x="249" y="349"/>
                      <a:pt x="247" y="364"/>
                      <a:pt x="247" y="381"/>
                    </a:cubicBezTo>
                    <a:cubicBezTo>
                      <a:pt x="247" y="397"/>
                      <a:pt x="240" y="423"/>
                      <a:pt x="224" y="425"/>
                    </a:cubicBezTo>
                    <a:cubicBezTo>
                      <a:pt x="219" y="426"/>
                      <a:pt x="213" y="432"/>
                      <a:pt x="211" y="438"/>
                    </a:cubicBezTo>
                    <a:cubicBezTo>
                      <a:pt x="210" y="442"/>
                      <a:pt x="199" y="446"/>
                      <a:pt x="196" y="450"/>
                    </a:cubicBezTo>
                    <a:cubicBezTo>
                      <a:pt x="191" y="456"/>
                      <a:pt x="187" y="464"/>
                      <a:pt x="181" y="471"/>
                    </a:cubicBezTo>
                    <a:cubicBezTo>
                      <a:pt x="173" y="479"/>
                      <a:pt x="164" y="469"/>
                      <a:pt x="160" y="475"/>
                    </a:cubicBezTo>
                    <a:cubicBezTo>
                      <a:pt x="160" y="469"/>
                      <a:pt x="154" y="459"/>
                      <a:pt x="159" y="454"/>
                    </a:cubicBezTo>
                    <a:cubicBezTo>
                      <a:pt x="162" y="450"/>
                      <a:pt x="163" y="446"/>
                      <a:pt x="157" y="444"/>
                    </a:cubicBezTo>
                    <a:cubicBezTo>
                      <a:pt x="148" y="442"/>
                      <a:pt x="137" y="459"/>
                      <a:pt x="130" y="449"/>
                    </a:cubicBezTo>
                    <a:cubicBezTo>
                      <a:pt x="126" y="453"/>
                      <a:pt x="127" y="458"/>
                      <a:pt x="125" y="462"/>
                    </a:cubicBezTo>
                    <a:cubicBezTo>
                      <a:pt x="123" y="468"/>
                      <a:pt x="115" y="470"/>
                      <a:pt x="111" y="475"/>
                    </a:cubicBezTo>
                    <a:cubicBezTo>
                      <a:pt x="110" y="467"/>
                      <a:pt x="99" y="466"/>
                      <a:pt x="98" y="459"/>
                    </a:cubicBezTo>
                    <a:cubicBezTo>
                      <a:pt x="92" y="469"/>
                      <a:pt x="86" y="438"/>
                      <a:pt x="76" y="453"/>
                    </a:cubicBezTo>
                    <a:cubicBezTo>
                      <a:pt x="73" y="458"/>
                      <a:pt x="67" y="458"/>
                      <a:pt x="63" y="462"/>
                    </a:cubicBezTo>
                    <a:cubicBezTo>
                      <a:pt x="59" y="465"/>
                      <a:pt x="52" y="473"/>
                      <a:pt x="48" y="478"/>
                    </a:cubicBezTo>
                    <a:cubicBezTo>
                      <a:pt x="37" y="489"/>
                      <a:pt x="34" y="469"/>
                      <a:pt x="33" y="463"/>
                    </a:cubicBezTo>
                    <a:cubicBezTo>
                      <a:pt x="29" y="447"/>
                      <a:pt x="12" y="433"/>
                      <a:pt x="0" y="422"/>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23"/>
              <p:cNvSpPr>
                <a:spLocks/>
              </p:cNvSpPr>
              <p:nvPr/>
            </p:nvSpPr>
            <p:spPr bwMode="auto">
              <a:xfrm>
                <a:off x="1816" y="2051"/>
                <a:ext cx="356" cy="474"/>
              </a:xfrm>
              <a:custGeom>
                <a:avLst/>
                <a:gdLst>
                  <a:gd name="T0" fmla="*/ 15 w 367"/>
                  <a:gd name="T1" fmla="*/ 401 h 489"/>
                  <a:gd name="T2" fmla="*/ 38 w 367"/>
                  <a:gd name="T3" fmla="*/ 395 h 489"/>
                  <a:gd name="T4" fmla="*/ 20 w 367"/>
                  <a:gd name="T5" fmla="*/ 361 h 489"/>
                  <a:gd name="T6" fmla="*/ 38 w 367"/>
                  <a:gd name="T7" fmla="*/ 335 h 489"/>
                  <a:gd name="T8" fmla="*/ 66 w 367"/>
                  <a:gd name="T9" fmla="*/ 326 h 489"/>
                  <a:gd name="T10" fmla="*/ 91 w 367"/>
                  <a:gd name="T11" fmla="*/ 336 h 489"/>
                  <a:gd name="T12" fmla="*/ 128 w 367"/>
                  <a:gd name="T13" fmla="*/ 321 h 489"/>
                  <a:gd name="T14" fmla="*/ 150 w 367"/>
                  <a:gd name="T15" fmla="*/ 332 h 489"/>
                  <a:gd name="T16" fmla="*/ 158 w 367"/>
                  <a:gd name="T17" fmla="*/ 294 h 489"/>
                  <a:gd name="T18" fmla="*/ 164 w 367"/>
                  <a:gd name="T19" fmla="*/ 237 h 489"/>
                  <a:gd name="T20" fmla="*/ 142 w 367"/>
                  <a:gd name="T21" fmla="*/ 220 h 489"/>
                  <a:gd name="T22" fmla="*/ 144 w 367"/>
                  <a:gd name="T23" fmla="*/ 176 h 489"/>
                  <a:gd name="T24" fmla="*/ 156 w 367"/>
                  <a:gd name="T25" fmla="*/ 146 h 489"/>
                  <a:gd name="T26" fmla="*/ 100 w 367"/>
                  <a:gd name="T27" fmla="*/ 138 h 489"/>
                  <a:gd name="T28" fmla="*/ 105 w 367"/>
                  <a:gd name="T29" fmla="*/ 85 h 489"/>
                  <a:gd name="T30" fmla="*/ 177 w 367"/>
                  <a:gd name="T31" fmla="*/ 88 h 489"/>
                  <a:gd name="T32" fmla="*/ 241 w 367"/>
                  <a:gd name="T33" fmla="*/ 114 h 489"/>
                  <a:gd name="T34" fmla="*/ 251 w 367"/>
                  <a:gd name="T35" fmla="*/ 75 h 489"/>
                  <a:gd name="T36" fmla="*/ 261 w 367"/>
                  <a:gd name="T37" fmla="*/ 28 h 489"/>
                  <a:gd name="T38" fmla="*/ 292 w 367"/>
                  <a:gd name="T39" fmla="*/ 8 h 489"/>
                  <a:gd name="T40" fmla="*/ 339 w 367"/>
                  <a:gd name="T41" fmla="*/ 10 h 489"/>
                  <a:gd name="T42" fmla="*/ 347 w 367"/>
                  <a:gd name="T43" fmla="*/ 67 h 489"/>
                  <a:gd name="T44" fmla="*/ 334 w 367"/>
                  <a:gd name="T45" fmla="*/ 136 h 489"/>
                  <a:gd name="T46" fmla="*/ 328 w 367"/>
                  <a:gd name="T47" fmla="*/ 182 h 489"/>
                  <a:gd name="T48" fmla="*/ 313 w 367"/>
                  <a:gd name="T49" fmla="*/ 249 h 489"/>
                  <a:gd name="T50" fmla="*/ 267 w 367"/>
                  <a:gd name="T51" fmla="*/ 306 h 489"/>
                  <a:gd name="T52" fmla="*/ 247 w 367"/>
                  <a:gd name="T53" fmla="*/ 381 h 489"/>
                  <a:gd name="T54" fmla="*/ 211 w 367"/>
                  <a:gd name="T55" fmla="*/ 438 h 489"/>
                  <a:gd name="T56" fmla="*/ 181 w 367"/>
                  <a:gd name="T57" fmla="*/ 471 h 489"/>
                  <a:gd name="T58" fmla="*/ 159 w 367"/>
                  <a:gd name="T59" fmla="*/ 454 h 489"/>
                  <a:gd name="T60" fmla="*/ 130 w 367"/>
                  <a:gd name="T61" fmla="*/ 449 h 489"/>
                  <a:gd name="T62" fmla="*/ 111 w 367"/>
                  <a:gd name="T63" fmla="*/ 475 h 489"/>
                  <a:gd name="T64" fmla="*/ 76 w 367"/>
                  <a:gd name="T65" fmla="*/ 453 h 489"/>
                  <a:gd name="T66" fmla="*/ 48 w 367"/>
                  <a:gd name="T67" fmla="*/ 478 h 489"/>
                  <a:gd name="T68" fmla="*/ 0 w 367"/>
                  <a:gd name="T69" fmla="*/ 42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489">
                    <a:moveTo>
                      <a:pt x="0" y="422"/>
                    </a:moveTo>
                    <a:cubicBezTo>
                      <a:pt x="4" y="411"/>
                      <a:pt x="6" y="408"/>
                      <a:pt x="15" y="401"/>
                    </a:cubicBezTo>
                    <a:cubicBezTo>
                      <a:pt x="23" y="394"/>
                      <a:pt x="26" y="415"/>
                      <a:pt x="37" y="409"/>
                    </a:cubicBezTo>
                    <a:cubicBezTo>
                      <a:pt x="39" y="408"/>
                      <a:pt x="37" y="398"/>
                      <a:pt x="38" y="395"/>
                    </a:cubicBezTo>
                    <a:cubicBezTo>
                      <a:pt x="42" y="387"/>
                      <a:pt x="34" y="386"/>
                      <a:pt x="30" y="383"/>
                    </a:cubicBezTo>
                    <a:cubicBezTo>
                      <a:pt x="26" y="380"/>
                      <a:pt x="37" y="356"/>
                      <a:pt x="20" y="361"/>
                    </a:cubicBezTo>
                    <a:cubicBezTo>
                      <a:pt x="26" y="353"/>
                      <a:pt x="24" y="343"/>
                      <a:pt x="22" y="334"/>
                    </a:cubicBezTo>
                    <a:cubicBezTo>
                      <a:pt x="28" y="335"/>
                      <a:pt x="31" y="335"/>
                      <a:pt x="38" y="335"/>
                    </a:cubicBezTo>
                    <a:cubicBezTo>
                      <a:pt x="41" y="335"/>
                      <a:pt x="42" y="339"/>
                      <a:pt x="45" y="339"/>
                    </a:cubicBezTo>
                    <a:cubicBezTo>
                      <a:pt x="53" y="337"/>
                      <a:pt x="68" y="339"/>
                      <a:pt x="66" y="326"/>
                    </a:cubicBezTo>
                    <a:cubicBezTo>
                      <a:pt x="65" y="318"/>
                      <a:pt x="62" y="300"/>
                      <a:pt x="78" y="308"/>
                    </a:cubicBezTo>
                    <a:cubicBezTo>
                      <a:pt x="84" y="312"/>
                      <a:pt x="95" y="329"/>
                      <a:pt x="91" y="336"/>
                    </a:cubicBezTo>
                    <a:cubicBezTo>
                      <a:pt x="98" y="332"/>
                      <a:pt x="106" y="341"/>
                      <a:pt x="113" y="339"/>
                    </a:cubicBezTo>
                    <a:cubicBezTo>
                      <a:pt x="120" y="338"/>
                      <a:pt x="126" y="327"/>
                      <a:pt x="128" y="321"/>
                    </a:cubicBezTo>
                    <a:cubicBezTo>
                      <a:pt x="130" y="325"/>
                      <a:pt x="134" y="345"/>
                      <a:pt x="138" y="345"/>
                    </a:cubicBezTo>
                    <a:cubicBezTo>
                      <a:pt x="142" y="345"/>
                      <a:pt x="151" y="336"/>
                      <a:pt x="150" y="332"/>
                    </a:cubicBezTo>
                    <a:cubicBezTo>
                      <a:pt x="150" y="328"/>
                      <a:pt x="151" y="314"/>
                      <a:pt x="155" y="312"/>
                    </a:cubicBezTo>
                    <a:cubicBezTo>
                      <a:pt x="160" y="309"/>
                      <a:pt x="165" y="298"/>
                      <a:pt x="158" y="294"/>
                    </a:cubicBezTo>
                    <a:cubicBezTo>
                      <a:pt x="168" y="290"/>
                      <a:pt x="163" y="273"/>
                      <a:pt x="161" y="266"/>
                    </a:cubicBezTo>
                    <a:cubicBezTo>
                      <a:pt x="158" y="256"/>
                      <a:pt x="168" y="245"/>
                      <a:pt x="164" y="237"/>
                    </a:cubicBezTo>
                    <a:cubicBezTo>
                      <a:pt x="161" y="231"/>
                      <a:pt x="154" y="230"/>
                      <a:pt x="148" y="230"/>
                    </a:cubicBezTo>
                    <a:cubicBezTo>
                      <a:pt x="145" y="228"/>
                      <a:pt x="148" y="221"/>
                      <a:pt x="142" y="220"/>
                    </a:cubicBezTo>
                    <a:cubicBezTo>
                      <a:pt x="126" y="219"/>
                      <a:pt x="138" y="210"/>
                      <a:pt x="136" y="200"/>
                    </a:cubicBezTo>
                    <a:cubicBezTo>
                      <a:pt x="135" y="194"/>
                      <a:pt x="137" y="180"/>
                      <a:pt x="144" y="176"/>
                    </a:cubicBezTo>
                    <a:cubicBezTo>
                      <a:pt x="150" y="171"/>
                      <a:pt x="156" y="173"/>
                      <a:pt x="160" y="164"/>
                    </a:cubicBezTo>
                    <a:cubicBezTo>
                      <a:pt x="163" y="158"/>
                      <a:pt x="158" y="152"/>
                      <a:pt x="156" y="146"/>
                    </a:cubicBezTo>
                    <a:cubicBezTo>
                      <a:pt x="151" y="135"/>
                      <a:pt x="149" y="125"/>
                      <a:pt x="135" y="127"/>
                    </a:cubicBezTo>
                    <a:cubicBezTo>
                      <a:pt x="123" y="129"/>
                      <a:pt x="112" y="136"/>
                      <a:pt x="100" y="138"/>
                    </a:cubicBezTo>
                    <a:cubicBezTo>
                      <a:pt x="103" y="129"/>
                      <a:pt x="100" y="119"/>
                      <a:pt x="99" y="110"/>
                    </a:cubicBezTo>
                    <a:cubicBezTo>
                      <a:pt x="98" y="100"/>
                      <a:pt x="104" y="90"/>
                      <a:pt x="105" y="85"/>
                    </a:cubicBezTo>
                    <a:cubicBezTo>
                      <a:pt x="105" y="81"/>
                      <a:pt x="154" y="87"/>
                      <a:pt x="158" y="86"/>
                    </a:cubicBezTo>
                    <a:cubicBezTo>
                      <a:pt x="166" y="85"/>
                      <a:pt x="169" y="88"/>
                      <a:pt x="177" y="88"/>
                    </a:cubicBezTo>
                    <a:cubicBezTo>
                      <a:pt x="183" y="89"/>
                      <a:pt x="184" y="97"/>
                      <a:pt x="193" y="95"/>
                    </a:cubicBezTo>
                    <a:cubicBezTo>
                      <a:pt x="211" y="90"/>
                      <a:pt x="229" y="103"/>
                      <a:pt x="241" y="114"/>
                    </a:cubicBezTo>
                    <a:cubicBezTo>
                      <a:pt x="246" y="106"/>
                      <a:pt x="241" y="100"/>
                      <a:pt x="241" y="92"/>
                    </a:cubicBezTo>
                    <a:cubicBezTo>
                      <a:pt x="241" y="85"/>
                      <a:pt x="248" y="81"/>
                      <a:pt x="251" y="75"/>
                    </a:cubicBezTo>
                    <a:cubicBezTo>
                      <a:pt x="254" y="66"/>
                      <a:pt x="259" y="58"/>
                      <a:pt x="261" y="49"/>
                    </a:cubicBezTo>
                    <a:cubicBezTo>
                      <a:pt x="262" y="42"/>
                      <a:pt x="260" y="35"/>
                      <a:pt x="261" y="28"/>
                    </a:cubicBezTo>
                    <a:cubicBezTo>
                      <a:pt x="262" y="22"/>
                      <a:pt x="264" y="15"/>
                      <a:pt x="269" y="12"/>
                    </a:cubicBezTo>
                    <a:cubicBezTo>
                      <a:pt x="276" y="8"/>
                      <a:pt x="285" y="12"/>
                      <a:pt x="292" y="8"/>
                    </a:cubicBezTo>
                    <a:cubicBezTo>
                      <a:pt x="300" y="5"/>
                      <a:pt x="306" y="0"/>
                      <a:pt x="315" y="4"/>
                    </a:cubicBezTo>
                    <a:cubicBezTo>
                      <a:pt x="323" y="8"/>
                      <a:pt x="329" y="11"/>
                      <a:pt x="339" y="10"/>
                    </a:cubicBezTo>
                    <a:cubicBezTo>
                      <a:pt x="351" y="8"/>
                      <a:pt x="367" y="3"/>
                      <a:pt x="365" y="20"/>
                    </a:cubicBezTo>
                    <a:cubicBezTo>
                      <a:pt x="364" y="35"/>
                      <a:pt x="354" y="55"/>
                      <a:pt x="347" y="67"/>
                    </a:cubicBezTo>
                    <a:cubicBezTo>
                      <a:pt x="339" y="82"/>
                      <a:pt x="339" y="91"/>
                      <a:pt x="339" y="108"/>
                    </a:cubicBezTo>
                    <a:cubicBezTo>
                      <a:pt x="339" y="117"/>
                      <a:pt x="337" y="127"/>
                      <a:pt x="334" y="136"/>
                    </a:cubicBezTo>
                    <a:cubicBezTo>
                      <a:pt x="331" y="146"/>
                      <a:pt x="329" y="151"/>
                      <a:pt x="328" y="162"/>
                    </a:cubicBezTo>
                    <a:cubicBezTo>
                      <a:pt x="328" y="168"/>
                      <a:pt x="328" y="175"/>
                      <a:pt x="328" y="182"/>
                    </a:cubicBezTo>
                    <a:cubicBezTo>
                      <a:pt x="327" y="189"/>
                      <a:pt x="325" y="198"/>
                      <a:pt x="323" y="205"/>
                    </a:cubicBezTo>
                    <a:cubicBezTo>
                      <a:pt x="319" y="222"/>
                      <a:pt x="327" y="233"/>
                      <a:pt x="313" y="249"/>
                    </a:cubicBezTo>
                    <a:cubicBezTo>
                      <a:pt x="300" y="263"/>
                      <a:pt x="287" y="267"/>
                      <a:pt x="278" y="283"/>
                    </a:cubicBezTo>
                    <a:cubicBezTo>
                      <a:pt x="274" y="290"/>
                      <a:pt x="270" y="298"/>
                      <a:pt x="267" y="306"/>
                    </a:cubicBezTo>
                    <a:cubicBezTo>
                      <a:pt x="261" y="322"/>
                      <a:pt x="246" y="324"/>
                      <a:pt x="247" y="333"/>
                    </a:cubicBezTo>
                    <a:cubicBezTo>
                      <a:pt x="249" y="349"/>
                      <a:pt x="247" y="364"/>
                      <a:pt x="247" y="381"/>
                    </a:cubicBezTo>
                    <a:cubicBezTo>
                      <a:pt x="247" y="397"/>
                      <a:pt x="240" y="423"/>
                      <a:pt x="224" y="425"/>
                    </a:cubicBezTo>
                    <a:cubicBezTo>
                      <a:pt x="219" y="426"/>
                      <a:pt x="213" y="432"/>
                      <a:pt x="211" y="438"/>
                    </a:cubicBezTo>
                    <a:cubicBezTo>
                      <a:pt x="210" y="442"/>
                      <a:pt x="199" y="446"/>
                      <a:pt x="196" y="450"/>
                    </a:cubicBezTo>
                    <a:cubicBezTo>
                      <a:pt x="191" y="456"/>
                      <a:pt x="187" y="464"/>
                      <a:pt x="181" y="471"/>
                    </a:cubicBezTo>
                    <a:cubicBezTo>
                      <a:pt x="173" y="479"/>
                      <a:pt x="164" y="469"/>
                      <a:pt x="160" y="475"/>
                    </a:cubicBezTo>
                    <a:cubicBezTo>
                      <a:pt x="160" y="469"/>
                      <a:pt x="154" y="459"/>
                      <a:pt x="159" y="454"/>
                    </a:cubicBezTo>
                    <a:cubicBezTo>
                      <a:pt x="162" y="450"/>
                      <a:pt x="163" y="446"/>
                      <a:pt x="157" y="444"/>
                    </a:cubicBezTo>
                    <a:cubicBezTo>
                      <a:pt x="148" y="442"/>
                      <a:pt x="137" y="459"/>
                      <a:pt x="130" y="449"/>
                    </a:cubicBezTo>
                    <a:cubicBezTo>
                      <a:pt x="126" y="453"/>
                      <a:pt x="127" y="458"/>
                      <a:pt x="125" y="462"/>
                    </a:cubicBezTo>
                    <a:cubicBezTo>
                      <a:pt x="123" y="468"/>
                      <a:pt x="115" y="470"/>
                      <a:pt x="111" y="475"/>
                    </a:cubicBezTo>
                    <a:cubicBezTo>
                      <a:pt x="110" y="467"/>
                      <a:pt x="99" y="466"/>
                      <a:pt x="98" y="459"/>
                    </a:cubicBezTo>
                    <a:cubicBezTo>
                      <a:pt x="92" y="469"/>
                      <a:pt x="86" y="438"/>
                      <a:pt x="76" y="453"/>
                    </a:cubicBezTo>
                    <a:cubicBezTo>
                      <a:pt x="73" y="458"/>
                      <a:pt x="67" y="458"/>
                      <a:pt x="63" y="462"/>
                    </a:cubicBezTo>
                    <a:cubicBezTo>
                      <a:pt x="59" y="465"/>
                      <a:pt x="52" y="473"/>
                      <a:pt x="48" y="478"/>
                    </a:cubicBezTo>
                    <a:cubicBezTo>
                      <a:pt x="37" y="489"/>
                      <a:pt x="34" y="469"/>
                      <a:pt x="33" y="463"/>
                    </a:cubicBezTo>
                    <a:cubicBezTo>
                      <a:pt x="29" y="447"/>
                      <a:pt x="12" y="433"/>
                      <a:pt x="0" y="422"/>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1" name="Freeform 124"/>
              <p:cNvSpPr>
                <a:spLocks/>
              </p:cNvSpPr>
              <p:nvPr/>
            </p:nvSpPr>
            <p:spPr bwMode="auto">
              <a:xfrm>
                <a:off x="2650" y="2305"/>
                <a:ext cx="99" cy="97"/>
              </a:xfrm>
              <a:custGeom>
                <a:avLst/>
                <a:gdLst>
                  <a:gd name="T0" fmla="*/ 4 w 102"/>
                  <a:gd name="T1" fmla="*/ 81 h 100"/>
                  <a:gd name="T2" fmla="*/ 18 w 102"/>
                  <a:gd name="T3" fmla="*/ 53 h 100"/>
                  <a:gd name="T4" fmla="*/ 38 w 102"/>
                  <a:gd name="T5" fmla="*/ 21 h 100"/>
                  <a:gd name="T6" fmla="*/ 51 w 102"/>
                  <a:gd name="T7" fmla="*/ 17 h 100"/>
                  <a:gd name="T8" fmla="*/ 59 w 102"/>
                  <a:gd name="T9" fmla="*/ 22 h 100"/>
                  <a:gd name="T10" fmla="*/ 82 w 102"/>
                  <a:gd name="T11" fmla="*/ 2 h 100"/>
                  <a:gd name="T12" fmla="*/ 91 w 102"/>
                  <a:gd name="T13" fmla="*/ 30 h 100"/>
                  <a:gd name="T14" fmla="*/ 101 w 102"/>
                  <a:gd name="T15" fmla="*/ 63 h 100"/>
                  <a:gd name="T16" fmla="*/ 81 w 102"/>
                  <a:gd name="T17" fmla="*/ 74 h 100"/>
                  <a:gd name="T18" fmla="*/ 56 w 102"/>
                  <a:gd name="T19" fmla="*/ 71 h 100"/>
                  <a:gd name="T20" fmla="*/ 42 w 102"/>
                  <a:gd name="T21" fmla="*/ 97 h 100"/>
                  <a:gd name="T22" fmla="*/ 25 w 102"/>
                  <a:gd name="T23" fmla="*/ 93 h 100"/>
                  <a:gd name="T24" fmla="*/ 10 w 102"/>
                  <a:gd name="T25" fmla="*/ 95 h 100"/>
                  <a:gd name="T26" fmla="*/ 4 w 102"/>
                  <a:gd name="T27"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00">
                    <a:moveTo>
                      <a:pt x="4" y="81"/>
                    </a:moveTo>
                    <a:cubicBezTo>
                      <a:pt x="0" y="74"/>
                      <a:pt x="18" y="62"/>
                      <a:pt x="18" y="53"/>
                    </a:cubicBezTo>
                    <a:cubicBezTo>
                      <a:pt x="17" y="36"/>
                      <a:pt x="25" y="29"/>
                      <a:pt x="38" y="21"/>
                    </a:cubicBezTo>
                    <a:cubicBezTo>
                      <a:pt x="40" y="20"/>
                      <a:pt x="49" y="15"/>
                      <a:pt x="51" y="17"/>
                    </a:cubicBezTo>
                    <a:cubicBezTo>
                      <a:pt x="54" y="19"/>
                      <a:pt x="55" y="27"/>
                      <a:pt x="59" y="22"/>
                    </a:cubicBezTo>
                    <a:cubicBezTo>
                      <a:pt x="63" y="18"/>
                      <a:pt x="75" y="0"/>
                      <a:pt x="82" y="2"/>
                    </a:cubicBezTo>
                    <a:cubicBezTo>
                      <a:pt x="79" y="11"/>
                      <a:pt x="87" y="23"/>
                      <a:pt x="91" y="30"/>
                    </a:cubicBezTo>
                    <a:cubicBezTo>
                      <a:pt x="97" y="39"/>
                      <a:pt x="102" y="53"/>
                      <a:pt x="101" y="63"/>
                    </a:cubicBezTo>
                    <a:cubicBezTo>
                      <a:pt x="99" y="76"/>
                      <a:pt x="92" y="78"/>
                      <a:pt x="81" y="74"/>
                    </a:cubicBezTo>
                    <a:cubicBezTo>
                      <a:pt x="69" y="69"/>
                      <a:pt x="66" y="80"/>
                      <a:pt x="56" y="71"/>
                    </a:cubicBezTo>
                    <a:cubicBezTo>
                      <a:pt x="54" y="82"/>
                      <a:pt x="55" y="94"/>
                      <a:pt x="42" y="97"/>
                    </a:cubicBezTo>
                    <a:cubicBezTo>
                      <a:pt x="35" y="99"/>
                      <a:pt x="28" y="100"/>
                      <a:pt x="25" y="93"/>
                    </a:cubicBezTo>
                    <a:cubicBezTo>
                      <a:pt x="21" y="85"/>
                      <a:pt x="11" y="86"/>
                      <a:pt x="10" y="95"/>
                    </a:cubicBezTo>
                    <a:cubicBezTo>
                      <a:pt x="6" y="91"/>
                      <a:pt x="4" y="87"/>
                      <a:pt x="4" y="81"/>
                    </a:cubicBezTo>
                  </a:path>
                </a:pathLst>
              </a:custGeom>
              <a:solidFill>
                <a:srgbClr val="C9D7C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25"/>
              <p:cNvSpPr>
                <a:spLocks/>
              </p:cNvSpPr>
              <p:nvPr/>
            </p:nvSpPr>
            <p:spPr bwMode="auto">
              <a:xfrm>
                <a:off x="2650" y="2305"/>
                <a:ext cx="99" cy="97"/>
              </a:xfrm>
              <a:custGeom>
                <a:avLst/>
                <a:gdLst>
                  <a:gd name="T0" fmla="*/ 4 w 102"/>
                  <a:gd name="T1" fmla="*/ 81 h 100"/>
                  <a:gd name="T2" fmla="*/ 18 w 102"/>
                  <a:gd name="T3" fmla="*/ 53 h 100"/>
                  <a:gd name="T4" fmla="*/ 38 w 102"/>
                  <a:gd name="T5" fmla="*/ 21 h 100"/>
                  <a:gd name="T6" fmla="*/ 51 w 102"/>
                  <a:gd name="T7" fmla="*/ 17 h 100"/>
                  <a:gd name="T8" fmla="*/ 59 w 102"/>
                  <a:gd name="T9" fmla="*/ 22 h 100"/>
                  <a:gd name="T10" fmla="*/ 82 w 102"/>
                  <a:gd name="T11" fmla="*/ 2 h 100"/>
                  <a:gd name="T12" fmla="*/ 91 w 102"/>
                  <a:gd name="T13" fmla="*/ 30 h 100"/>
                  <a:gd name="T14" fmla="*/ 101 w 102"/>
                  <a:gd name="T15" fmla="*/ 63 h 100"/>
                  <a:gd name="T16" fmla="*/ 81 w 102"/>
                  <a:gd name="T17" fmla="*/ 74 h 100"/>
                  <a:gd name="T18" fmla="*/ 56 w 102"/>
                  <a:gd name="T19" fmla="*/ 71 h 100"/>
                  <a:gd name="T20" fmla="*/ 42 w 102"/>
                  <a:gd name="T21" fmla="*/ 97 h 100"/>
                  <a:gd name="T22" fmla="*/ 25 w 102"/>
                  <a:gd name="T23" fmla="*/ 93 h 100"/>
                  <a:gd name="T24" fmla="*/ 10 w 102"/>
                  <a:gd name="T25" fmla="*/ 95 h 100"/>
                  <a:gd name="T26" fmla="*/ 4 w 102"/>
                  <a:gd name="T27"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00">
                    <a:moveTo>
                      <a:pt x="4" y="81"/>
                    </a:moveTo>
                    <a:cubicBezTo>
                      <a:pt x="0" y="74"/>
                      <a:pt x="18" y="62"/>
                      <a:pt x="18" y="53"/>
                    </a:cubicBezTo>
                    <a:cubicBezTo>
                      <a:pt x="17" y="36"/>
                      <a:pt x="25" y="29"/>
                      <a:pt x="38" y="21"/>
                    </a:cubicBezTo>
                    <a:cubicBezTo>
                      <a:pt x="40" y="20"/>
                      <a:pt x="49" y="15"/>
                      <a:pt x="51" y="17"/>
                    </a:cubicBezTo>
                    <a:cubicBezTo>
                      <a:pt x="54" y="19"/>
                      <a:pt x="55" y="27"/>
                      <a:pt x="59" y="22"/>
                    </a:cubicBezTo>
                    <a:cubicBezTo>
                      <a:pt x="63" y="18"/>
                      <a:pt x="75" y="0"/>
                      <a:pt x="82" y="2"/>
                    </a:cubicBezTo>
                    <a:cubicBezTo>
                      <a:pt x="79" y="11"/>
                      <a:pt x="87" y="23"/>
                      <a:pt x="91" y="30"/>
                    </a:cubicBezTo>
                    <a:cubicBezTo>
                      <a:pt x="97" y="39"/>
                      <a:pt x="102" y="53"/>
                      <a:pt x="101" y="63"/>
                    </a:cubicBezTo>
                    <a:cubicBezTo>
                      <a:pt x="99" y="76"/>
                      <a:pt x="92" y="78"/>
                      <a:pt x="81" y="74"/>
                    </a:cubicBezTo>
                    <a:cubicBezTo>
                      <a:pt x="69" y="69"/>
                      <a:pt x="66" y="80"/>
                      <a:pt x="56" y="71"/>
                    </a:cubicBezTo>
                    <a:cubicBezTo>
                      <a:pt x="54" y="82"/>
                      <a:pt x="55" y="94"/>
                      <a:pt x="42" y="97"/>
                    </a:cubicBezTo>
                    <a:cubicBezTo>
                      <a:pt x="35" y="99"/>
                      <a:pt x="28" y="100"/>
                      <a:pt x="25" y="93"/>
                    </a:cubicBezTo>
                    <a:cubicBezTo>
                      <a:pt x="21" y="85"/>
                      <a:pt x="11" y="86"/>
                      <a:pt x="10" y="95"/>
                    </a:cubicBezTo>
                    <a:cubicBezTo>
                      <a:pt x="6" y="91"/>
                      <a:pt x="4" y="87"/>
                      <a:pt x="4" y="81"/>
                    </a:cubicBezTo>
                  </a:path>
                </a:pathLst>
              </a:custGeom>
              <a:solidFill>
                <a:srgbClr val="92D050"/>
              </a:solidFill>
              <a:ln w="31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3" name="Freeform 126"/>
              <p:cNvSpPr>
                <a:spLocks/>
              </p:cNvSpPr>
              <p:nvPr/>
            </p:nvSpPr>
            <p:spPr bwMode="auto">
              <a:xfrm>
                <a:off x="476" y="1352"/>
                <a:ext cx="285" cy="241"/>
              </a:xfrm>
              <a:custGeom>
                <a:avLst/>
                <a:gdLst>
                  <a:gd name="T0" fmla="*/ 1 w 295"/>
                  <a:gd name="T1" fmla="*/ 116 h 248"/>
                  <a:gd name="T2" fmla="*/ 43 w 295"/>
                  <a:gd name="T3" fmla="*/ 66 h 248"/>
                  <a:gd name="T4" fmla="*/ 118 w 295"/>
                  <a:gd name="T5" fmla="*/ 9 h 248"/>
                  <a:gd name="T6" fmla="*/ 191 w 295"/>
                  <a:gd name="T7" fmla="*/ 36 h 248"/>
                  <a:gd name="T8" fmla="*/ 221 w 295"/>
                  <a:gd name="T9" fmla="*/ 75 h 248"/>
                  <a:gd name="T10" fmla="*/ 242 w 295"/>
                  <a:gd name="T11" fmla="*/ 99 h 248"/>
                  <a:gd name="T12" fmla="*/ 256 w 295"/>
                  <a:gd name="T13" fmla="*/ 132 h 248"/>
                  <a:gd name="T14" fmla="*/ 264 w 295"/>
                  <a:gd name="T15" fmla="*/ 168 h 248"/>
                  <a:gd name="T16" fmla="*/ 268 w 295"/>
                  <a:gd name="T17" fmla="*/ 182 h 248"/>
                  <a:gd name="T18" fmla="*/ 290 w 295"/>
                  <a:gd name="T19" fmla="*/ 204 h 248"/>
                  <a:gd name="T20" fmla="*/ 293 w 295"/>
                  <a:gd name="T21" fmla="*/ 242 h 248"/>
                  <a:gd name="T22" fmla="*/ 246 w 295"/>
                  <a:gd name="T23" fmla="*/ 247 h 248"/>
                  <a:gd name="T24" fmla="*/ 212 w 295"/>
                  <a:gd name="T25" fmla="*/ 231 h 248"/>
                  <a:gd name="T26" fmla="*/ 120 w 295"/>
                  <a:gd name="T27" fmla="*/ 227 h 248"/>
                  <a:gd name="T28" fmla="*/ 70 w 295"/>
                  <a:gd name="T29" fmla="*/ 238 h 248"/>
                  <a:gd name="T30" fmla="*/ 34 w 295"/>
                  <a:gd name="T31" fmla="*/ 247 h 248"/>
                  <a:gd name="T32" fmla="*/ 48 w 295"/>
                  <a:gd name="T33" fmla="*/ 233 h 248"/>
                  <a:gd name="T34" fmla="*/ 79 w 295"/>
                  <a:gd name="T35" fmla="*/ 233 h 248"/>
                  <a:gd name="T36" fmla="*/ 99 w 295"/>
                  <a:gd name="T37" fmla="*/ 218 h 248"/>
                  <a:gd name="T38" fmla="*/ 68 w 295"/>
                  <a:gd name="T39" fmla="*/ 224 h 248"/>
                  <a:gd name="T40" fmla="*/ 32 w 295"/>
                  <a:gd name="T41" fmla="*/ 233 h 248"/>
                  <a:gd name="T42" fmla="*/ 33 w 295"/>
                  <a:gd name="T43" fmla="*/ 208 h 248"/>
                  <a:gd name="T44" fmla="*/ 79 w 295"/>
                  <a:gd name="T45" fmla="*/ 199 h 248"/>
                  <a:gd name="T46" fmla="*/ 105 w 295"/>
                  <a:gd name="T47" fmla="*/ 188 h 248"/>
                  <a:gd name="T48" fmla="*/ 167 w 295"/>
                  <a:gd name="T49" fmla="*/ 194 h 248"/>
                  <a:gd name="T50" fmla="*/ 151 w 295"/>
                  <a:gd name="T51" fmla="*/ 183 h 248"/>
                  <a:gd name="T52" fmla="*/ 127 w 295"/>
                  <a:gd name="T53" fmla="*/ 167 h 248"/>
                  <a:gd name="T54" fmla="*/ 100 w 295"/>
                  <a:gd name="T55" fmla="*/ 168 h 248"/>
                  <a:gd name="T56" fmla="*/ 47 w 295"/>
                  <a:gd name="T57" fmla="*/ 176 h 248"/>
                  <a:gd name="T58" fmla="*/ 47 w 295"/>
                  <a:gd name="T59" fmla="*/ 165 h 248"/>
                  <a:gd name="T60" fmla="*/ 36 w 295"/>
                  <a:gd name="T61" fmla="*/ 164 h 248"/>
                  <a:gd name="T62" fmla="*/ 33 w 295"/>
                  <a:gd name="T63" fmla="*/ 16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248">
                    <a:moveTo>
                      <a:pt x="8" y="113"/>
                    </a:moveTo>
                    <a:cubicBezTo>
                      <a:pt x="5" y="113"/>
                      <a:pt x="3" y="114"/>
                      <a:pt x="1" y="116"/>
                    </a:cubicBezTo>
                    <a:cubicBezTo>
                      <a:pt x="0" y="108"/>
                      <a:pt x="15" y="106"/>
                      <a:pt x="19" y="101"/>
                    </a:cubicBezTo>
                    <a:cubicBezTo>
                      <a:pt x="29" y="92"/>
                      <a:pt x="37" y="78"/>
                      <a:pt x="43" y="66"/>
                    </a:cubicBezTo>
                    <a:cubicBezTo>
                      <a:pt x="46" y="60"/>
                      <a:pt x="59" y="2"/>
                      <a:pt x="73" y="16"/>
                    </a:cubicBezTo>
                    <a:cubicBezTo>
                      <a:pt x="79" y="21"/>
                      <a:pt x="113" y="15"/>
                      <a:pt x="118" y="9"/>
                    </a:cubicBezTo>
                    <a:cubicBezTo>
                      <a:pt x="126" y="0"/>
                      <a:pt x="159" y="10"/>
                      <a:pt x="166" y="19"/>
                    </a:cubicBezTo>
                    <a:cubicBezTo>
                      <a:pt x="175" y="30"/>
                      <a:pt x="176" y="34"/>
                      <a:pt x="191" y="36"/>
                    </a:cubicBezTo>
                    <a:cubicBezTo>
                      <a:pt x="200" y="37"/>
                      <a:pt x="209" y="53"/>
                      <a:pt x="207" y="61"/>
                    </a:cubicBezTo>
                    <a:cubicBezTo>
                      <a:pt x="206" y="64"/>
                      <a:pt x="218" y="71"/>
                      <a:pt x="221" y="75"/>
                    </a:cubicBezTo>
                    <a:cubicBezTo>
                      <a:pt x="223" y="80"/>
                      <a:pt x="225" y="86"/>
                      <a:pt x="228" y="90"/>
                    </a:cubicBezTo>
                    <a:cubicBezTo>
                      <a:pt x="232" y="94"/>
                      <a:pt x="240" y="94"/>
                      <a:pt x="242" y="99"/>
                    </a:cubicBezTo>
                    <a:cubicBezTo>
                      <a:pt x="246" y="107"/>
                      <a:pt x="257" y="111"/>
                      <a:pt x="258" y="119"/>
                    </a:cubicBezTo>
                    <a:cubicBezTo>
                      <a:pt x="258" y="123"/>
                      <a:pt x="252" y="128"/>
                      <a:pt x="256" y="132"/>
                    </a:cubicBezTo>
                    <a:cubicBezTo>
                      <a:pt x="260" y="135"/>
                      <a:pt x="263" y="137"/>
                      <a:pt x="263" y="143"/>
                    </a:cubicBezTo>
                    <a:cubicBezTo>
                      <a:pt x="264" y="149"/>
                      <a:pt x="269" y="163"/>
                      <a:pt x="264" y="168"/>
                    </a:cubicBezTo>
                    <a:cubicBezTo>
                      <a:pt x="259" y="169"/>
                      <a:pt x="259" y="171"/>
                      <a:pt x="263" y="175"/>
                    </a:cubicBezTo>
                    <a:cubicBezTo>
                      <a:pt x="264" y="178"/>
                      <a:pt x="266" y="180"/>
                      <a:pt x="268" y="182"/>
                    </a:cubicBezTo>
                    <a:cubicBezTo>
                      <a:pt x="272" y="185"/>
                      <a:pt x="268" y="189"/>
                      <a:pt x="274" y="191"/>
                    </a:cubicBezTo>
                    <a:cubicBezTo>
                      <a:pt x="277" y="178"/>
                      <a:pt x="288" y="201"/>
                      <a:pt x="290" y="204"/>
                    </a:cubicBezTo>
                    <a:cubicBezTo>
                      <a:pt x="292" y="210"/>
                      <a:pt x="294" y="214"/>
                      <a:pt x="292" y="220"/>
                    </a:cubicBezTo>
                    <a:cubicBezTo>
                      <a:pt x="291" y="227"/>
                      <a:pt x="295" y="236"/>
                      <a:pt x="293" y="242"/>
                    </a:cubicBezTo>
                    <a:cubicBezTo>
                      <a:pt x="285" y="238"/>
                      <a:pt x="276" y="243"/>
                      <a:pt x="268" y="242"/>
                    </a:cubicBezTo>
                    <a:cubicBezTo>
                      <a:pt x="259" y="240"/>
                      <a:pt x="254" y="246"/>
                      <a:pt x="246" y="247"/>
                    </a:cubicBezTo>
                    <a:cubicBezTo>
                      <a:pt x="237" y="248"/>
                      <a:pt x="224" y="233"/>
                      <a:pt x="217" y="238"/>
                    </a:cubicBezTo>
                    <a:cubicBezTo>
                      <a:pt x="211" y="241"/>
                      <a:pt x="213" y="231"/>
                      <a:pt x="212" y="231"/>
                    </a:cubicBezTo>
                    <a:cubicBezTo>
                      <a:pt x="205" y="228"/>
                      <a:pt x="207" y="227"/>
                      <a:pt x="201" y="227"/>
                    </a:cubicBezTo>
                    <a:cubicBezTo>
                      <a:pt x="120" y="227"/>
                      <a:pt x="120" y="227"/>
                      <a:pt x="120" y="227"/>
                    </a:cubicBezTo>
                    <a:cubicBezTo>
                      <a:pt x="110" y="227"/>
                      <a:pt x="105" y="227"/>
                      <a:pt x="97" y="234"/>
                    </a:cubicBezTo>
                    <a:cubicBezTo>
                      <a:pt x="90" y="239"/>
                      <a:pt x="81" y="239"/>
                      <a:pt x="70" y="238"/>
                    </a:cubicBezTo>
                    <a:cubicBezTo>
                      <a:pt x="61" y="238"/>
                      <a:pt x="55" y="243"/>
                      <a:pt x="47" y="245"/>
                    </a:cubicBezTo>
                    <a:cubicBezTo>
                      <a:pt x="43" y="245"/>
                      <a:pt x="38" y="244"/>
                      <a:pt x="34" y="247"/>
                    </a:cubicBezTo>
                    <a:cubicBezTo>
                      <a:pt x="34" y="245"/>
                      <a:pt x="29" y="240"/>
                      <a:pt x="31" y="237"/>
                    </a:cubicBezTo>
                    <a:cubicBezTo>
                      <a:pt x="37" y="231"/>
                      <a:pt x="41" y="228"/>
                      <a:pt x="48" y="233"/>
                    </a:cubicBezTo>
                    <a:cubicBezTo>
                      <a:pt x="54" y="236"/>
                      <a:pt x="61" y="231"/>
                      <a:pt x="67" y="231"/>
                    </a:cubicBezTo>
                    <a:cubicBezTo>
                      <a:pt x="72" y="231"/>
                      <a:pt x="74" y="234"/>
                      <a:pt x="79" y="233"/>
                    </a:cubicBezTo>
                    <a:cubicBezTo>
                      <a:pt x="82" y="231"/>
                      <a:pt x="84" y="232"/>
                      <a:pt x="87" y="233"/>
                    </a:cubicBezTo>
                    <a:cubicBezTo>
                      <a:pt x="93" y="235"/>
                      <a:pt x="93" y="220"/>
                      <a:pt x="99" y="218"/>
                    </a:cubicBezTo>
                    <a:cubicBezTo>
                      <a:pt x="89" y="219"/>
                      <a:pt x="95" y="227"/>
                      <a:pt x="89" y="231"/>
                    </a:cubicBezTo>
                    <a:cubicBezTo>
                      <a:pt x="84" y="235"/>
                      <a:pt x="70" y="230"/>
                      <a:pt x="68" y="224"/>
                    </a:cubicBezTo>
                    <a:cubicBezTo>
                      <a:pt x="65" y="240"/>
                      <a:pt x="34" y="228"/>
                      <a:pt x="41" y="220"/>
                    </a:cubicBezTo>
                    <a:cubicBezTo>
                      <a:pt x="38" y="225"/>
                      <a:pt x="38" y="231"/>
                      <a:pt x="32" y="233"/>
                    </a:cubicBezTo>
                    <a:cubicBezTo>
                      <a:pt x="31" y="229"/>
                      <a:pt x="32" y="226"/>
                      <a:pt x="35" y="224"/>
                    </a:cubicBezTo>
                    <a:cubicBezTo>
                      <a:pt x="27" y="225"/>
                      <a:pt x="32" y="213"/>
                      <a:pt x="33" y="208"/>
                    </a:cubicBezTo>
                    <a:cubicBezTo>
                      <a:pt x="36" y="199"/>
                      <a:pt x="45" y="199"/>
                      <a:pt x="53" y="199"/>
                    </a:cubicBezTo>
                    <a:cubicBezTo>
                      <a:pt x="79" y="199"/>
                      <a:pt x="79" y="199"/>
                      <a:pt x="79" y="199"/>
                    </a:cubicBezTo>
                    <a:cubicBezTo>
                      <a:pt x="84" y="202"/>
                      <a:pt x="73" y="197"/>
                      <a:pt x="82" y="191"/>
                    </a:cubicBezTo>
                    <a:cubicBezTo>
                      <a:pt x="90" y="187"/>
                      <a:pt x="97" y="190"/>
                      <a:pt x="105" y="188"/>
                    </a:cubicBezTo>
                    <a:cubicBezTo>
                      <a:pt x="113" y="186"/>
                      <a:pt x="108" y="174"/>
                      <a:pt x="119" y="181"/>
                    </a:cubicBezTo>
                    <a:cubicBezTo>
                      <a:pt x="134" y="190"/>
                      <a:pt x="149" y="200"/>
                      <a:pt x="167" y="194"/>
                    </a:cubicBezTo>
                    <a:cubicBezTo>
                      <a:pt x="174" y="192"/>
                      <a:pt x="181" y="185"/>
                      <a:pt x="173" y="181"/>
                    </a:cubicBezTo>
                    <a:cubicBezTo>
                      <a:pt x="162" y="175"/>
                      <a:pt x="160" y="183"/>
                      <a:pt x="151" y="183"/>
                    </a:cubicBezTo>
                    <a:cubicBezTo>
                      <a:pt x="143" y="182"/>
                      <a:pt x="145" y="170"/>
                      <a:pt x="135" y="174"/>
                    </a:cubicBezTo>
                    <a:cubicBezTo>
                      <a:pt x="131" y="175"/>
                      <a:pt x="128" y="170"/>
                      <a:pt x="127" y="167"/>
                    </a:cubicBezTo>
                    <a:cubicBezTo>
                      <a:pt x="124" y="162"/>
                      <a:pt x="116" y="164"/>
                      <a:pt x="112" y="167"/>
                    </a:cubicBezTo>
                    <a:cubicBezTo>
                      <a:pt x="105" y="171"/>
                      <a:pt x="103" y="165"/>
                      <a:pt x="100" y="168"/>
                    </a:cubicBezTo>
                    <a:cubicBezTo>
                      <a:pt x="97" y="171"/>
                      <a:pt x="98" y="175"/>
                      <a:pt x="95" y="176"/>
                    </a:cubicBezTo>
                    <a:cubicBezTo>
                      <a:pt x="47" y="176"/>
                      <a:pt x="47" y="176"/>
                      <a:pt x="47" y="176"/>
                    </a:cubicBezTo>
                    <a:cubicBezTo>
                      <a:pt x="49" y="172"/>
                      <a:pt x="45" y="170"/>
                      <a:pt x="40" y="169"/>
                    </a:cubicBezTo>
                    <a:cubicBezTo>
                      <a:pt x="41" y="165"/>
                      <a:pt x="44" y="164"/>
                      <a:pt x="47" y="165"/>
                    </a:cubicBezTo>
                    <a:cubicBezTo>
                      <a:pt x="46" y="161"/>
                      <a:pt x="47" y="158"/>
                      <a:pt x="48" y="154"/>
                    </a:cubicBezTo>
                    <a:cubicBezTo>
                      <a:pt x="45" y="159"/>
                      <a:pt x="42" y="163"/>
                      <a:pt x="36" y="164"/>
                    </a:cubicBezTo>
                    <a:cubicBezTo>
                      <a:pt x="34" y="159"/>
                      <a:pt x="49" y="146"/>
                      <a:pt x="54" y="145"/>
                    </a:cubicBezTo>
                    <a:cubicBezTo>
                      <a:pt x="48" y="143"/>
                      <a:pt x="33" y="156"/>
                      <a:pt x="33" y="162"/>
                    </a:cubicBezTo>
                    <a:cubicBezTo>
                      <a:pt x="33" y="147"/>
                      <a:pt x="24" y="119"/>
                      <a:pt x="8" y="113"/>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27"/>
              <p:cNvSpPr>
                <a:spLocks/>
              </p:cNvSpPr>
              <p:nvPr/>
            </p:nvSpPr>
            <p:spPr bwMode="auto">
              <a:xfrm>
                <a:off x="476" y="1352"/>
                <a:ext cx="285" cy="241"/>
              </a:xfrm>
              <a:custGeom>
                <a:avLst/>
                <a:gdLst>
                  <a:gd name="T0" fmla="*/ 1 w 295"/>
                  <a:gd name="T1" fmla="*/ 116 h 248"/>
                  <a:gd name="T2" fmla="*/ 43 w 295"/>
                  <a:gd name="T3" fmla="*/ 66 h 248"/>
                  <a:gd name="T4" fmla="*/ 118 w 295"/>
                  <a:gd name="T5" fmla="*/ 9 h 248"/>
                  <a:gd name="T6" fmla="*/ 191 w 295"/>
                  <a:gd name="T7" fmla="*/ 36 h 248"/>
                  <a:gd name="T8" fmla="*/ 221 w 295"/>
                  <a:gd name="T9" fmla="*/ 75 h 248"/>
                  <a:gd name="T10" fmla="*/ 242 w 295"/>
                  <a:gd name="T11" fmla="*/ 99 h 248"/>
                  <a:gd name="T12" fmla="*/ 256 w 295"/>
                  <a:gd name="T13" fmla="*/ 132 h 248"/>
                  <a:gd name="T14" fmla="*/ 264 w 295"/>
                  <a:gd name="T15" fmla="*/ 168 h 248"/>
                  <a:gd name="T16" fmla="*/ 268 w 295"/>
                  <a:gd name="T17" fmla="*/ 182 h 248"/>
                  <a:gd name="T18" fmla="*/ 290 w 295"/>
                  <a:gd name="T19" fmla="*/ 204 h 248"/>
                  <a:gd name="T20" fmla="*/ 293 w 295"/>
                  <a:gd name="T21" fmla="*/ 242 h 248"/>
                  <a:gd name="T22" fmla="*/ 246 w 295"/>
                  <a:gd name="T23" fmla="*/ 247 h 248"/>
                  <a:gd name="T24" fmla="*/ 212 w 295"/>
                  <a:gd name="T25" fmla="*/ 231 h 248"/>
                  <a:gd name="T26" fmla="*/ 120 w 295"/>
                  <a:gd name="T27" fmla="*/ 227 h 248"/>
                  <a:gd name="T28" fmla="*/ 70 w 295"/>
                  <a:gd name="T29" fmla="*/ 238 h 248"/>
                  <a:gd name="T30" fmla="*/ 34 w 295"/>
                  <a:gd name="T31" fmla="*/ 247 h 248"/>
                  <a:gd name="T32" fmla="*/ 48 w 295"/>
                  <a:gd name="T33" fmla="*/ 233 h 248"/>
                  <a:gd name="T34" fmla="*/ 79 w 295"/>
                  <a:gd name="T35" fmla="*/ 233 h 248"/>
                  <a:gd name="T36" fmla="*/ 99 w 295"/>
                  <a:gd name="T37" fmla="*/ 218 h 248"/>
                  <a:gd name="T38" fmla="*/ 68 w 295"/>
                  <a:gd name="T39" fmla="*/ 224 h 248"/>
                  <a:gd name="T40" fmla="*/ 32 w 295"/>
                  <a:gd name="T41" fmla="*/ 233 h 248"/>
                  <a:gd name="T42" fmla="*/ 33 w 295"/>
                  <a:gd name="T43" fmla="*/ 208 h 248"/>
                  <a:gd name="T44" fmla="*/ 79 w 295"/>
                  <a:gd name="T45" fmla="*/ 199 h 248"/>
                  <a:gd name="T46" fmla="*/ 105 w 295"/>
                  <a:gd name="T47" fmla="*/ 188 h 248"/>
                  <a:gd name="T48" fmla="*/ 167 w 295"/>
                  <a:gd name="T49" fmla="*/ 194 h 248"/>
                  <a:gd name="T50" fmla="*/ 151 w 295"/>
                  <a:gd name="T51" fmla="*/ 183 h 248"/>
                  <a:gd name="T52" fmla="*/ 127 w 295"/>
                  <a:gd name="T53" fmla="*/ 167 h 248"/>
                  <a:gd name="T54" fmla="*/ 100 w 295"/>
                  <a:gd name="T55" fmla="*/ 168 h 248"/>
                  <a:gd name="T56" fmla="*/ 47 w 295"/>
                  <a:gd name="T57" fmla="*/ 176 h 248"/>
                  <a:gd name="T58" fmla="*/ 47 w 295"/>
                  <a:gd name="T59" fmla="*/ 165 h 248"/>
                  <a:gd name="T60" fmla="*/ 36 w 295"/>
                  <a:gd name="T61" fmla="*/ 164 h 248"/>
                  <a:gd name="T62" fmla="*/ 33 w 295"/>
                  <a:gd name="T63" fmla="*/ 16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248">
                    <a:moveTo>
                      <a:pt x="8" y="113"/>
                    </a:moveTo>
                    <a:cubicBezTo>
                      <a:pt x="5" y="113"/>
                      <a:pt x="3" y="114"/>
                      <a:pt x="1" y="116"/>
                    </a:cubicBezTo>
                    <a:cubicBezTo>
                      <a:pt x="0" y="108"/>
                      <a:pt x="15" y="106"/>
                      <a:pt x="19" y="101"/>
                    </a:cubicBezTo>
                    <a:cubicBezTo>
                      <a:pt x="29" y="92"/>
                      <a:pt x="37" y="78"/>
                      <a:pt x="43" y="66"/>
                    </a:cubicBezTo>
                    <a:cubicBezTo>
                      <a:pt x="46" y="60"/>
                      <a:pt x="59" y="2"/>
                      <a:pt x="73" y="16"/>
                    </a:cubicBezTo>
                    <a:cubicBezTo>
                      <a:pt x="79" y="21"/>
                      <a:pt x="113" y="15"/>
                      <a:pt x="118" y="9"/>
                    </a:cubicBezTo>
                    <a:cubicBezTo>
                      <a:pt x="126" y="0"/>
                      <a:pt x="159" y="10"/>
                      <a:pt x="166" y="19"/>
                    </a:cubicBezTo>
                    <a:cubicBezTo>
                      <a:pt x="175" y="30"/>
                      <a:pt x="176" y="34"/>
                      <a:pt x="191" y="36"/>
                    </a:cubicBezTo>
                    <a:cubicBezTo>
                      <a:pt x="200" y="37"/>
                      <a:pt x="209" y="53"/>
                      <a:pt x="207" y="61"/>
                    </a:cubicBezTo>
                    <a:cubicBezTo>
                      <a:pt x="206" y="64"/>
                      <a:pt x="218" y="71"/>
                      <a:pt x="221" y="75"/>
                    </a:cubicBezTo>
                    <a:cubicBezTo>
                      <a:pt x="223" y="80"/>
                      <a:pt x="225" y="86"/>
                      <a:pt x="228" y="90"/>
                    </a:cubicBezTo>
                    <a:cubicBezTo>
                      <a:pt x="232" y="94"/>
                      <a:pt x="240" y="94"/>
                      <a:pt x="242" y="99"/>
                    </a:cubicBezTo>
                    <a:cubicBezTo>
                      <a:pt x="246" y="107"/>
                      <a:pt x="257" y="111"/>
                      <a:pt x="258" y="119"/>
                    </a:cubicBezTo>
                    <a:cubicBezTo>
                      <a:pt x="258" y="123"/>
                      <a:pt x="252" y="128"/>
                      <a:pt x="256" y="132"/>
                    </a:cubicBezTo>
                    <a:cubicBezTo>
                      <a:pt x="260" y="135"/>
                      <a:pt x="263" y="137"/>
                      <a:pt x="263" y="143"/>
                    </a:cubicBezTo>
                    <a:cubicBezTo>
                      <a:pt x="264" y="149"/>
                      <a:pt x="269" y="163"/>
                      <a:pt x="264" y="168"/>
                    </a:cubicBezTo>
                    <a:cubicBezTo>
                      <a:pt x="259" y="169"/>
                      <a:pt x="259" y="171"/>
                      <a:pt x="263" y="175"/>
                    </a:cubicBezTo>
                    <a:cubicBezTo>
                      <a:pt x="264" y="178"/>
                      <a:pt x="266" y="180"/>
                      <a:pt x="268" y="182"/>
                    </a:cubicBezTo>
                    <a:cubicBezTo>
                      <a:pt x="272" y="185"/>
                      <a:pt x="268" y="189"/>
                      <a:pt x="274" y="191"/>
                    </a:cubicBezTo>
                    <a:cubicBezTo>
                      <a:pt x="277" y="178"/>
                      <a:pt x="288" y="201"/>
                      <a:pt x="290" y="204"/>
                    </a:cubicBezTo>
                    <a:cubicBezTo>
                      <a:pt x="292" y="210"/>
                      <a:pt x="294" y="214"/>
                      <a:pt x="292" y="220"/>
                    </a:cubicBezTo>
                    <a:cubicBezTo>
                      <a:pt x="291" y="227"/>
                      <a:pt x="295" y="236"/>
                      <a:pt x="293" y="242"/>
                    </a:cubicBezTo>
                    <a:cubicBezTo>
                      <a:pt x="285" y="238"/>
                      <a:pt x="276" y="243"/>
                      <a:pt x="268" y="242"/>
                    </a:cubicBezTo>
                    <a:cubicBezTo>
                      <a:pt x="259" y="240"/>
                      <a:pt x="254" y="246"/>
                      <a:pt x="246" y="247"/>
                    </a:cubicBezTo>
                    <a:cubicBezTo>
                      <a:pt x="237" y="248"/>
                      <a:pt x="224" y="233"/>
                      <a:pt x="217" y="238"/>
                    </a:cubicBezTo>
                    <a:cubicBezTo>
                      <a:pt x="211" y="241"/>
                      <a:pt x="213" y="231"/>
                      <a:pt x="212" y="231"/>
                    </a:cubicBezTo>
                    <a:cubicBezTo>
                      <a:pt x="205" y="228"/>
                      <a:pt x="207" y="227"/>
                      <a:pt x="201" y="227"/>
                    </a:cubicBezTo>
                    <a:cubicBezTo>
                      <a:pt x="120" y="227"/>
                      <a:pt x="120" y="227"/>
                      <a:pt x="120" y="227"/>
                    </a:cubicBezTo>
                    <a:cubicBezTo>
                      <a:pt x="110" y="227"/>
                      <a:pt x="105" y="227"/>
                      <a:pt x="97" y="234"/>
                    </a:cubicBezTo>
                    <a:cubicBezTo>
                      <a:pt x="90" y="239"/>
                      <a:pt x="81" y="239"/>
                      <a:pt x="70" y="238"/>
                    </a:cubicBezTo>
                    <a:cubicBezTo>
                      <a:pt x="61" y="238"/>
                      <a:pt x="55" y="243"/>
                      <a:pt x="47" y="245"/>
                    </a:cubicBezTo>
                    <a:cubicBezTo>
                      <a:pt x="43" y="245"/>
                      <a:pt x="38" y="244"/>
                      <a:pt x="34" y="247"/>
                    </a:cubicBezTo>
                    <a:cubicBezTo>
                      <a:pt x="34" y="245"/>
                      <a:pt x="29" y="240"/>
                      <a:pt x="31" y="237"/>
                    </a:cubicBezTo>
                    <a:cubicBezTo>
                      <a:pt x="37" y="231"/>
                      <a:pt x="41" y="228"/>
                      <a:pt x="48" y="233"/>
                    </a:cubicBezTo>
                    <a:cubicBezTo>
                      <a:pt x="54" y="236"/>
                      <a:pt x="61" y="231"/>
                      <a:pt x="67" y="231"/>
                    </a:cubicBezTo>
                    <a:cubicBezTo>
                      <a:pt x="72" y="231"/>
                      <a:pt x="74" y="234"/>
                      <a:pt x="79" y="233"/>
                    </a:cubicBezTo>
                    <a:cubicBezTo>
                      <a:pt x="82" y="231"/>
                      <a:pt x="84" y="232"/>
                      <a:pt x="87" y="233"/>
                    </a:cubicBezTo>
                    <a:cubicBezTo>
                      <a:pt x="93" y="235"/>
                      <a:pt x="93" y="220"/>
                      <a:pt x="99" y="218"/>
                    </a:cubicBezTo>
                    <a:cubicBezTo>
                      <a:pt x="89" y="219"/>
                      <a:pt x="95" y="227"/>
                      <a:pt x="89" y="231"/>
                    </a:cubicBezTo>
                    <a:cubicBezTo>
                      <a:pt x="84" y="235"/>
                      <a:pt x="70" y="230"/>
                      <a:pt x="68" y="224"/>
                    </a:cubicBezTo>
                    <a:cubicBezTo>
                      <a:pt x="65" y="240"/>
                      <a:pt x="34" y="228"/>
                      <a:pt x="41" y="220"/>
                    </a:cubicBezTo>
                    <a:cubicBezTo>
                      <a:pt x="38" y="225"/>
                      <a:pt x="38" y="231"/>
                      <a:pt x="32" y="233"/>
                    </a:cubicBezTo>
                    <a:cubicBezTo>
                      <a:pt x="31" y="229"/>
                      <a:pt x="32" y="226"/>
                      <a:pt x="35" y="224"/>
                    </a:cubicBezTo>
                    <a:cubicBezTo>
                      <a:pt x="27" y="225"/>
                      <a:pt x="32" y="213"/>
                      <a:pt x="33" y="208"/>
                    </a:cubicBezTo>
                    <a:cubicBezTo>
                      <a:pt x="36" y="199"/>
                      <a:pt x="45" y="199"/>
                      <a:pt x="53" y="199"/>
                    </a:cubicBezTo>
                    <a:cubicBezTo>
                      <a:pt x="79" y="199"/>
                      <a:pt x="79" y="199"/>
                      <a:pt x="79" y="199"/>
                    </a:cubicBezTo>
                    <a:cubicBezTo>
                      <a:pt x="84" y="202"/>
                      <a:pt x="73" y="197"/>
                      <a:pt x="82" y="191"/>
                    </a:cubicBezTo>
                    <a:cubicBezTo>
                      <a:pt x="90" y="187"/>
                      <a:pt x="97" y="190"/>
                      <a:pt x="105" y="188"/>
                    </a:cubicBezTo>
                    <a:cubicBezTo>
                      <a:pt x="113" y="186"/>
                      <a:pt x="108" y="174"/>
                      <a:pt x="119" y="181"/>
                    </a:cubicBezTo>
                    <a:cubicBezTo>
                      <a:pt x="134" y="190"/>
                      <a:pt x="149" y="200"/>
                      <a:pt x="167" y="194"/>
                    </a:cubicBezTo>
                    <a:cubicBezTo>
                      <a:pt x="174" y="192"/>
                      <a:pt x="181" y="185"/>
                      <a:pt x="173" y="181"/>
                    </a:cubicBezTo>
                    <a:cubicBezTo>
                      <a:pt x="162" y="175"/>
                      <a:pt x="160" y="183"/>
                      <a:pt x="151" y="183"/>
                    </a:cubicBezTo>
                    <a:cubicBezTo>
                      <a:pt x="143" y="182"/>
                      <a:pt x="145" y="170"/>
                      <a:pt x="135" y="174"/>
                    </a:cubicBezTo>
                    <a:cubicBezTo>
                      <a:pt x="131" y="175"/>
                      <a:pt x="128" y="170"/>
                      <a:pt x="127" y="167"/>
                    </a:cubicBezTo>
                    <a:cubicBezTo>
                      <a:pt x="124" y="162"/>
                      <a:pt x="116" y="164"/>
                      <a:pt x="112" y="167"/>
                    </a:cubicBezTo>
                    <a:cubicBezTo>
                      <a:pt x="105" y="171"/>
                      <a:pt x="103" y="165"/>
                      <a:pt x="100" y="168"/>
                    </a:cubicBezTo>
                    <a:cubicBezTo>
                      <a:pt x="97" y="171"/>
                      <a:pt x="98" y="175"/>
                      <a:pt x="95" y="176"/>
                    </a:cubicBezTo>
                    <a:cubicBezTo>
                      <a:pt x="47" y="176"/>
                      <a:pt x="47" y="176"/>
                      <a:pt x="47" y="176"/>
                    </a:cubicBezTo>
                    <a:cubicBezTo>
                      <a:pt x="49" y="172"/>
                      <a:pt x="45" y="170"/>
                      <a:pt x="40" y="169"/>
                    </a:cubicBezTo>
                    <a:cubicBezTo>
                      <a:pt x="41" y="165"/>
                      <a:pt x="44" y="164"/>
                      <a:pt x="47" y="165"/>
                    </a:cubicBezTo>
                    <a:cubicBezTo>
                      <a:pt x="46" y="161"/>
                      <a:pt x="47" y="158"/>
                      <a:pt x="48" y="154"/>
                    </a:cubicBezTo>
                    <a:cubicBezTo>
                      <a:pt x="45" y="159"/>
                      <a:pt x="42" y="163"/>
                      <a:pt x="36" y="164"/>
                    </a:cubicBezTo>
                    <a:cubicBezTo>
                      <a:pt x="34" y="159"/>
                      <a:pt x="49" y="146"/>
                      <a:pt x="54" y="145"/>
                    </a:cubicBezTo>
                    <a:cubicBezTo>
                      <a:pt x="48" y="143"/>
                      <a:pt x="33" y="156"/>
                      <a:pt x="33" y="162"/>
                    </a:cubicBezTo>
                    <a:cubicBezTo>
                      <a:pt x="33" y="147"/>
                      <a:pt x="24" y="119"/>
                      <a:pt x="8" y="113"/>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5" name="Freeform 128"/>
              <p:cNvSpPr>
                <a:spLocks/>
              </p:cNvSpPr>
              <p:nvPr/>
            </p:nvSpPr>
            <p:spPr bwMode="auto">
              <a:xfrm>
                <a:off x="1286" y="1655"/>
                <a:ext cx="90" cy="269"/>
              </a:xfrm>
              <a:custGeom>
                <a:avLst/>
                <a:gdLst>
                  <a:gd name="T0" fmla="*/ 0 w 93"/>
                  <a:gd name="T1" fmla="*/ 0 h 278"/>
                  <a:gd name="T2" fmla="*/ 28 w 93"/>
                  <a:gd name="T3" fmla="*/ 7 h 278"/>
                  <a:gd name="T4" fmla="*/ 52 w 93"/>
                  <a:gd name="T5" fmla="*/ 6 h 278"/>
                  <a:gd name="T6" fmla="*/ 49 w 93"/>
                  <a:gd name="T7" fmla="*/ 45 h 278"/>
                  <a:gd name="T8" fmla="*/ 72 w 93"/>
                  <a:gd name="T9" fmla="*/ 65 h 278"/>
                  <a:gd name="T10" fmla="*/ 76 w 93"/>
                  <a:gd name="T11" fmla="*/ 101 h 278"/>
                  <a:gd name="T12" fmla="*/ 86 w 93"/>
                  <a:gd name="T13" fmla="*/ 136 h 278"/>
                  <a:gd name="T14" fmla="*/ 86 w 93"/>
                  <a:gd name="T15" fmla="*/ 210 h 278"/>
                  <a:gd name="T16" fmla="*/ 81 w 93"/>
                  <a:gd name="T17" fmla="*/ 228 h 278"/>
                  <a:gd name="T18" fmla="*/ 85 w 93"/>
                  <a:gd name="T19" fmla="*/ 251 h 278"/>
                  <a:gd name="T20" fmla="*/ 93 w 93"/>
                  <a:gd name="T21" fmla="*/ 268 h 278"/>
                  <a:gd name="T22" fmla="*/ 63 w 93"/>
                  <a:gd name="T23" fmla="*/ 278 h 278"/>
                  <a:gd name="T24" fmla="*/ 48 w 93"/>
                  <a:gd name="T25" fmla="*/ 264 h 278"/>
                  <a:gd name="T26" fmla="*/ 32 w 93"/>
                  <a:gd name="T27" fmla="*/ 246 h 278"/>
                  <a:gd name="T28" fmla="*/ 37 w 93"/>
                  <a:gd name="T29" fmla="*/ 214 h 278"/>
                  <a:gd name="T30" fmla="*/ 31 w 93"/>
                  <a:gd name="T31" fmla="*/ 200 h 278"/>
                  <a:gd name="T32" fmla="*/ 36 w 93"/>
                  <a:gd name="T33" fmla="*/ 177 h 278"/>
                  <a:gd name="T34" fmla="*/ 36 w 93"/>
                  <a:gd name="T35" fmla="*/ 163 h 278"/>
                  <a:gd name="T36" fmla="*/ 40 w 93"/>
                  <a:gd name="T37" fmla="*/ 153 h 278"/>
                  <a:gd name="T38" fmla="*/ 24 w 93"/>
                  <a:gd name="T39" fmla="*/ 131 h 278"/>
                  <a:gd name="T40" fmla="*/ 31 w 93"/>
                  <a:gd name="T41" fmla="*/ 108 h 278"/>
                  <a:gd name="T42" fmla="*/ 31 w 93"/>
                  <a:gd name="T43" fmla="*/ 94 h 278"/>
                  <a:gd name="T44" fmla="*/ 17 w 93"/>
                  <a:gd name="T45" fmla="*/ 94 h 278"/>
                  <a:gd name="T46" fmla="*/ 24 w 93"/>
                  <a:gd name="T47" fmla="*/ 86 h 278"/>
                  <a:gd name="T48" fmla="*/ 25 w 93"/>
                  <a:gd name="T49" fmla="*/ 59 h 278"/>
                  <a:gd name="T50" fmla="*/ 17 w 93"/>
                  <a:gd name="T51" fmla="*/ 41 h 278"/>
                  <a:gd name="T52" fmla="*/ 4 w 93"/>
                  <a:gd name="T53" fmla="*/ 19 h 278"/>
                  <a:gd name="T54" fmla="*/ 8 w 93"/>
                  <a:gd name="T55" fmla="*/ 4 h 278"/>
                  <a:gd name="T56" fmla="*/ 0 w 93"/>
                  <a:gd name="T5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278">
                    <a:moveTo>
                      <a:pt x="0" y="0"/>
                    </a:moveTo>
                    <a:cubicBezTo>
                      <a:pt x="9" y="2"/>
                      <a:pt x="19" y="3"/>
                      <a:pt x="28" y="7"/>
                    </a:cubicBezTo>
                    <a:cubicBezTo>
                      <a:pt x="35" y="10"/>
                      <a:pt x="46" y="9"/>
                      <a:pt x="52" y="6"/>
                    </a:cubicBezTo>
                    <a:cubicBezTo>
                      <a:pt x="48" y="17"/>
                      <a:pt x="40" y="35"/>
                      <a:pt x="49" y="45"/>
                    </a:cubicBezTo>
                    <a:cubicBezTo>
                      <a:pt x="53" y="51"/>
                      <a:pt x="71" y="57"/>
                      <a:pt x="72" y="65"/>
                    </a:cubicBezTo>
                    <a:cubicBezTo>
                      <a:pt x="73" y="77"/>
                      <a:pt x="70" y="90"/>
                      <a:pt x="76" y="101"/>
                    </a:cubicBezTo>
                    <a:cubicBezTo>
                      <a:pt x="83" y="113"/>
                      <a:pt x="86" y="121"/>
                      <a:pt x="86" y="136"/>
                    </a:cubicBezTo>
                    <a:cubicBezTo>
                      <a:pt x="86" y="160"/>
                      <a:pt x="86" y="185"/>
                      <a:pt x="86" y="210"/>
                    </a:cubicBezTo>
                    <a:cubicBezTo>
                      <a:pt x="87" y="214"/>
                      <a:pt x="88" y="229"/>
                      <a:pt x="81" y="228"/>
                    </a:cubicBezTo>
                    <a:cubicBezTo>
                      <a:pt x="83" y="236"/>
                      <a:pt x="82" y="244"/>
                      <a:pt x="85" y="251"/>
                    </a:cubicBezTo>
                    <a:cubicBezTo>
                      <a:pt x="88" y="256"/>
                      <a:pt x="92" y="261"/>
                      <a:pt x="93" y="268"/>
                    </a:cubicBezTo>
                    <a:cubicBezTo>
                      <a:pt x="83" y="269"/>
                      <a:pt x="73" y="273"/>
                      <a:pt x="63" y="278"/>
                    </a:cubicBezTo>
                    <a:cubicBezTo>
                      <a:pt x="63" y="273"/>
                      <a:pt x="52" y="267"/>
                      <a:pt x="48" y="264"/>
                    </a:cubicBezTo>
                    <a:cubicBezTo>
                      <a:pt x="42" y="258"/>
                      <a:pt x="37" y="254"/>
                      <a:pt x="32" y="246"/>
                    </a:cubicBezTo>
                    <a:cubicBezTo>
                      <a:pt x="27" y="236"/>
                      <a:pt x="38" y="225"/>
                      <a:pt x="37" y="214"/>
                    </a:cubicBezTo>
                    <a:cubicBezTo>
                      <a:pt x="37" y="207"/>
                      <a:pt x="29" y="206"/>
                      <a:pt x="31" y="200"/>
                    </a:cubicBezTo>
                    <a:cubicBezTo>
                      <a:pt x="32" y="191"/>
                      <a:pt x="37" y="186"/>
                      <a:pt x="36" y="177"/>
                    </a:cubicBezTo>
                    <a:cubicBezTo>
                      <a:pt x="35" y="172"/>
                      <a:pt x="34" y="167"/>
                      <a:pt x="36" y="163"/>
                    </a:cubicBezTo>
                    <a:cubicBezTo>
                      <a:pt x="37" y="159"/>
                      <a:pt x="41" y="157"/>
                      <a:pt x="40" y="153"/>
                    </a:cubicBezTo>
                    <a:cubicBezTo>
                      <a:pt x="37" y="144"/>
                      <a:pt x="28" y="140"/>
                      <a:pt x="24" y="131"/>
                    </a:cubicBezTo>
                    <a:cubicBezTo>
                      <a:pt x="35" y="130"/>
                      <a:pt x="28" y="115"/>
                      <a:pt x="31" y="108"/>
                    </a:cubicBezTo>
                    <a:cubicBezTo>
                      <a:pt x="33" y="104"/>
                      <a:pt x="33" y="98"/>
                      <a:pt x="31" y="94"/>
                    </a:cubicBezTo>
                    <a:cubicBezTo>
                      <a:pt x="28" y="87"/>
                      <a:pt x="22" y="95"/>
                      <a:pt x="17" y="94"/>
                    </a:cubicBezTo>
                    <a:cubicBezTo>
                      <a:pt x="20" y="90"/>
                      <a:pt x="17" y="85"/>
                      <a:pt x="24" y="86"/>
                    </a:cubicBezTo>
                    <a:cubicBezTo>
                      <a:pt x="23" y="79"/>
                      <a:pt x="28" y="66"/>
                      <a:pt x="25" y="59"/>
                    </a:cubicBezTo>
                    <a:cubicBezTo>
                      <a:pt x="21" y="48"/>
                      <a:pt x="29" y="47"/>
                      <a:pt x="17" y="41"/>
                    </a:cubicBezTo>
                    <a:cubicBezTo>
                      <a:pt x="12" y="37"/>
                      <a:pt x="3" y="26"/>
                      <a:pt x="4" y="19"/>
                    </a:cubicBezTo>
                    <a:cubicBezTo>
                      <a:pt x="5" y="14"/>
                      <a:pt x="10" y="10"/>
                      <a:pt x="8" y="4"/>
                    </a:cubicBezTo>
                    <a:cubicBezTo>
                      <a:pt x="7" y="2"/>
                      <a:pt x="2" y="2"/>
                      <a:pt x="0" y="0"/>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29"/>
              <p:cNvSpPr>
                <a:spLocks/>
              </p:cNvSpPr>
              <p:nvPr/>
            </p:nvSpPr>
            <p:spPr bwMode="auto">
              <a:xfrm>
                <a:off x="1286" y="1655"/>
                <a:ext cx="90" cy="269"/>
              </a:xfrm>
              <a:custGeom>
                <a:avLst/>
                <a:gdLst>
                  <a:gd name="T0" fmla="*/ 0 w 93"/>
                  <a:gd name="T1" fmla="*/ 0 h 278"/>
                  <a:gd name="T2" fmla="*/ 28 w 93"/>
                  <a:gd name="T3" fmla="*/ 7 h 278"/>
                  <a:gd name="T4" fmla="*/ 52 w 93"/>
                  <a:gd name="T5" fmla="*/ 6 h 278"/>
                  <a:gd name="T6" fmla="*/ 49 w 93"/>
                  <a:gd name="T7" fmla="*/ 45 h 278"/>
                  <a:gd name="T8" fmla="*/ 72 w 93"/>
                  <a:gd name="T9" fmla="*/ 65 h 278"/>
                  <a:gd name="T10" fmla="*/ 76 w 93"/>
                  <a:gd name="T11" fmla="*/ 101 h 278"/>
                  <a:gd name="T12" fmla="*/ 86 w 93"/>
                  <a:gd name="T13" fmla="*/ 136 h 278"/>
                  <a:gd name="T14" fmla="*/ 86 w 93"/>
                  <a:gd name="T15" fmla="*/ 210 h 278"/>
                  <a:gd name="T16" fmla="*/ 81 w 93"/>
                  <a:gd name="T17" fmla="*/ 228 h 278"/>
                  <a:gd name="T18" fmla="*/ 85 w 93"/>
                  <a:gd name="T19" fmla="*/ 251 h 278"/>
                  <a:gd name="T20" fmla="*/ 93 w 93"/>
                  <a:gd name="T21" fmla="*/ 268 h 278"/>
                  <a:gd name="T22" fmla="*/ 63 w 93"/>
                  <a:gd name="T23" fmla="*/ 278 h 278"/>
                  <a:gd name="T24" fmla="*/ 48 w 93"/>
                  <a:gd name="T25" fmla="*/ 264 h 278"/>
                  <a:gd name="T26" fmla="*/ 32 w 93"/>
                  <a:gd name="T27" fmla="*/ 246 h 278"/>
                  <a:gd name="T28" fmla="*/ 37 w 93"/>
                  <a:gd name="T29" fmla="*/ 214 h 278"/>
                  <a:gd name="T30" fmla="*/ 31 w 93"/>
                  <a:gd name="T31" fmla="*/ 200 h 278"/>
                  <a:gd name="T32" fmla="*/ 36 w 93"/>
                  <a:gd name="T33" fmla="*/ 177 h 278"/>
                  <a:gd name="T34" fmla="*/ 36 w 93"/>
                  <a:gd name="T35" fmla="*/ 163 h 278"/>
                  <a:gd name="T36" fmla="*/ 40 w 93"/>
                  <a:gd name="T37" fmla="*/ 153 h 278"/>
                  <a:gd name="T38" fmla="*/ 24 w 93"/>
                  <a:gd name="T39" fmla="*/ 131 h 278"/>
                  <a:gd name="T40" fmla="*/ 31 w 93"/>
                  <a:gd name="T41" fmla="*/ 108 h 278"/>
                  <a:gd name="T42" fmla="*/ 31 w 93"/>
                  <a:gd name="T43" fmla="*/ 94 h 278"/>
                  <a:gd name="T44" fmla="*/ 17 w 93"/>
                  <a:gd name="T45" fmla="*/ 94 h 278"/>
                  <a:gd name="T46" fmla="*/ 24 w 93"/>
                  <a:gd name="T47" fmla="*/ 86 h 278"/>
                  <a:gd name="T48" fmla="*/ 25 w 93"/>
                  <a:gd name="T49" fmla="*/ 59 h 278"/>
                  <a:gd name="T50" fmla="*/ 17 w 93"/>
                  <a:gd name="T51" fmla="*/ 41 h 278"/>
                  <a:gd name="T52" fmla="*/ 4 w 93"/>
                  <a:gd name="T53" fmla="*/ 19 h 278"/>
                  <a:gd name="T54" fmla="*/ 8 w 93"/>
                  <a:gd name="T55" fmla="*/ 4 h 278"/>
                  <a:gd name="T56" fmla="*/ 0 w 93"/>
                  <a:gd name="T57"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278">
                    <a:moveTo>
                      <a:pt x="0" y="0"/>
                    </a:moveTo>
                    <a:cubicBezTo>
                      <a:pt x="9" y="2"/>
                      <a:pt x="19" y="3"/>
                      <a:pt x="28" y="7"/>
                    </a:cubicBezTo>
                    <a:cubicBezTo>
                      <a:pt x="35" y="10"/>
                      <a:pt x="46" y="9"/>
                      <a:pt x="52" y="6"/>
                    </a:cubicBezTo>
                    <a:cubicBezTo>
                      <a:pt x="48" y="17"/>
                      <a:pt x="40" y="35"/>
                      <a:pt x="49" y="45"/>
                    </a:cubicBezTo>
                    <a:cubicBezTo>
                      <a:pt x="53" y="51"/>
                      <a:pt x="71" y="57"/>
                      <a:pt x="72" y="65"/>
                    </a:cubicBezTo>
                    <a:cubicBezTo>
                      <a:pt x="73" y="77"/>
                      <a:pt x="70" y="90"/>
                      <a:pt x="76" y="101"/>
                    </a:cubicBezTo>
                    <a:cubicBezTo>
                      <a:pt x="83" y="113"/>
                      <a:pt x="86" y="121"/>
                      <a:pt x="86" y="136"/>
                    </a:cubicBezTo>
                    <a:cubicBezTo>
                      <a:pt x="86" y="160"/>
                      <a:pt x="86" y="185"/>
                      <a:pt x="86" y="210"/>
                    </a:cubicBezTo>
                    <a:cubicBezTo>
                      <a:pt x="87" y="214"/>
                      <a:pt x="88" y="229"/>
                      <a:pt x="81" y="228"/>
                    </a:cubicBezTo>
                    <a:cubicBezTo>
                      <a:pt x="83" y="236"/>
                      <a:pt x="82" y="244"/>
                      <a:pt x="85" y="251"/>
                    </a:cubicBezTo>
                    <a:cubicBezTo>
                      <a:pt x="88" y="256"/>
                      <a:pt x="92" y="261"/>
                      <a:pt x="93" y="268"/>
                    </a:cubicBezTo>
                    <a:cubicBezTo>
                      <a:pt x="83" y="269"/>
                      <a:pt x="73" y="273"/>
                      <a:pt x="63" y="278"/>
                    </a:cubicBezTo>
                    <a:cubicBezTo>
                      <a:pt x="63" y="273"/>
                      <a:pt x="52" y="267"/>
                      <a:pt x="48" y="264"/>
                    </a:cubicBezTo>
                    <a:cubicBezTo>
                      <a:pt x="42" y="258"/>
                      <a:pt x="37" y="254"/>
                      <a:pt x="32" y="246"/>
                    </a:cubicBezTo>
                    <a:cubicBezTo>
                      <a:pt x="27" y="236"/>
                      <a:pt x="38" y="225"/>
                      <a:pt x="37" y="214"/>
                    </a:cubicBezTo>
                    <a:cubicBezTo>
                      <a:pt x="37" y="207"/>
                      <a:pt x="29" y="206"/>
                      <a:pt x="31" y="200"/>
                    </a:cubicBezTo>
                    <a:cubicBezTo>
                      <a:pt x="32" y="191"/>
                      <a:pt x="37" y="186"/>
                      <a:pt x="36" y="177"/>
                    </a:cubicBezTo>
                    <a:cubicBezTo>
                      <a:pt x="35" y="172"/>
                      <a:pt x="34" y="167"/>
                      <a:pt x="36" y="163"/>
                    </a:cubicBezTo>
                    <a:cubicBezTo>
                      <a:pt x="37" y="159"/>
                      <a:pt x="41" y="157"/>
                      <a:pt x="40" y="153"/>
                    </a:cubicBezTo>
                    <a:cubicBezTo>
                      <a:pt x="37" y="144"/>
                      <a:pt x="28" y="140"/>
                      <a:pt x="24" y="131"/>
                    </a:cubicBezTo>
                    <a:cubicBezTo>
                      <a:pt x="35" y="130"/>
                      <a:pt x="28" y="115"/>
                      <a:pt x="31" y="108"/>
                    </a:cubicBezTo>
                    <a:cubicBezTo>
                      <a:pt x="33" y="104"/>
                      <a:pt x="33" y="98"/>
                      <a:pt x="31" y="94"/>
                    </a:cubicBezTo>
                    <a:cubicBezTo>
                      <a:pt x="28" y="87"/>
                      <a:pt x="22" y="95"/>
                      <a:pt x="17" y="94"/>
                    </a:cubicBezTo>
                    <a:cubicBezTo>
                      <a:pt x="20" y="90"/>
                      <a:pt x="17" y="85"/>
                      <a:pt x="24" y="86"/>
                    </a:cubicBezTo>
                    <a:cubicBezTo>
                      <a:pt x="23" y="79"/>
                      <a:pt x="28" y="66"/>
                      <a:pt x="25" y="59"/>
                    </a:cubicBezTo>
                    <a:cubicBezTo>
                      <a:pt x="21" y="48"/>
                      <a:pt x="29" y="47"/>
                      <a:pt x="17" y="41"/>
                    </a:cubicBezTo>
                    <a:cubicBezTo>
                      <a:pt x="12" y="37"/>
                      <a:pt x="3" y="26"/>
                      <a:pt x="4" y="19"/>
                    </a:cubicBezTo>
                    <a:cubicBezTo>
                      <a:pt x="5" y="14"/>
                      <a:pt x="10" y="10"/>
                      <a:pt x="8" y="4"/>
                    </a:cubicBezTo>
                    <a:cubicBezTo>
                      <a:pt x="7" y="2"/>
                      <a:pt x="2" y="2"/>
                      <a:pt x="0" y="0"/>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7" name="Freeform 130"/>
              <p:cNvSpPr>
                <a:spLocks/>
              </p:cNvSpPr>
              <p:nvPr/>
            </p:nvSpPr>
            <p:spPr bwMode="auto">
              <a:xfrm>
                <a:off x="1713" y="2284"/>
                <a:ext cx="4" cy="7"/>
              </a:xfrm>
              <a:custGeom>
                <a:avLst/>
                <a:gdLst>
                  <a:gd name="T0" fmla="*/ 0 w 4"/>
                  <a:gd name="T1" fmla="*/ 4 h 8"/>
                  <a:gd name="T2" fmla="*/ 2 w 4"/>
                  <a:gd name="T3" fmla="*/ 8 h 8"/>
                  <a:gd name="T4" fmla="*/ 1 w 4"/>
                  <a:gd name="T5" fmla="*/ 0 h 8"/>
                  <a:gd name="T6" fmla="*/ 0 w 4"/>
                  <a:gd name="T7" fmla="*/ 4 h 8"/>
                </a:gdLst>
                <a:ahLst/>
                <a:cxnLst>
                  <a:cxn ang="0">
                    <a:pos x="T0" y="T1"/>
                  </a:cxn>
                  <a:cxn ang="0">
                    <a:pos x="T2" y="T3"/>
                  </a:cxn>
                  <a:cxn ang="0">
                    <a:pos x="T4" y="T5"/>
                  </a:cxn>
                  <a:cxn ang="0">
                    <a:pos x="T6" y="T7"/>
                  </a:cxn>
                </a:cxnLst>
                <a:rect l="0" t="0" r="r" b="b"/>
                <a:pathLst>
                  <a:path w="4" h="8">
                    <a:moveTo>
                      <a:pt x="0" y="4"/>
                    </a:moveTo>
                    <a:cubicBezTo>
                      <a:pt x="1" y="5"/>
                      <a:pt x="2" y="7"/>
                      <a:pt x="2" y="8"/>
                    </a:cubicBezTo>
                    <a:cubicBezTo>
                      <a:pt x="4" y="5"/>
                      <a:pt x="3" y="2"/>
                      <a:pt x="1" y="0"/>
                    </a:cubicBezTo>
                    <a:cubicBezTo>
                      <a:pt x="1" y="1"/>
                      <a:pt x="0" y="3"/>
                      <a:pt x="0" y="4"/>
                    </a:cubicBezTo>
                  </a:path>
                </a:pathLst>
              </a:custGeom>
              <a:solidFill>
                <a:srgbClr val="FFDE04"/>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31"/>
              <p:cNvSpPr>
                <a:spLocks/>
              </p:cNvSpPr>
              <p:nvPr/>
            </p:nvSpPr>
            <p:spPr bwMode="auto">
              <a:xfrm>
                <a:off x="1713" y="2284"/>
                <a:ext cx="4" cy="7"/>
              </a:xfrm>
              <a:custGeom>
                <a:avLst/>
                <a:gdLst>
                  <a:gd name="T0" fmla="*/ 0 w 4"/>
                  <a:gd name="T1" fmla="*/ 4 h 8"/>
                  <a:gd name="T2" fmla="*/ 2 w 4"/>
                  <a:gd name="T3" fmla="*/ 8 h 8"/>
                  <a:gd name="T4" fmla="*/ 1 w 4"/>
                  <a:gd name="T5" fmla="*/ 0 h 8"/>
                  <a:gd name="T6" fmla="*/ 0 w 4"/>
                  <a:gd name="T7" fmla="*/ 4 h 8"/>
                </a:gdLst>
                <a:ahLst/>
                <a:cxnLst>
                  <a:cxn ang="0">
                    <a:pos x="T0" y="T1"/>
                  </a:cxn>
                  <a:cxn ang="0">
                    <a:pos x="T2" y="T3"/>
                  </a:cxn>
                  <a:cxn ang="0">
                    <a:pos x="T4" y="T5"/>
                  </a:cxn>
                  <a:cxn ang="0">
                    <a:pos x="T6" y="T7"/>
                  </a:cxn>
                </a:cxnLst>
                <a:rect l="0" t="0" r="r" b="b"/>
                <a:pathLst>
                  <a:path w="4" h="8">
                    <a:moveTo>
                      <a:pt x="0" y="4"/>
                    </a:moveTo>
                    <a:cubicBezTo>
                      <a:pt x="1" y="5"/>
                      <a:pt x="2" y="7"/>
                      <a:pt x="2" y="8"/>
                    </a:cubicBezTo>
                    <a:cubicBezTo>
                      <a:pt x="4" y="5"/>
                      <a:pt x="3" y="2"/>
                      <a:pt x="1" y="0"/>
                    </a:cubicBezTo>
                    <a:cubicBezTo>
                      <a:pt x="1" y="1"/>
                      <a:pt x="0" y="3"/>
                      <a:pt x="0" y="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9" name="Freeform 132"/>
              <p:cNvSpPr>
                <a:spLocks/>
              </p:cNvSpPr>
              <p:nvPr/>
            </p:nvSpPr>
            <p:spPr bwMode="auto">
              <a:xfrm>
                <a:off x="1702" y="2120"/>
                <a:ext cx="279" cy="340"/>
              </a:xfrm>
              <a:custGeom>
                <a:avLst/>
                <a:gdLst>
                  <a:gd name="T0" fmla="*/ 2 w 287"/>
                  <a:gd name="T1" fmla="*/ 169 h 351"/>
                  <a:gd name="T2" fmla="*/ 13 w 287"/>
                  <a:gd name="T3" fmla="*/ 183 h 351"/>
                  <a:gd name="T4" fmla="*/ 32 w 287"/>
                  <a:gd name="T5" fmla="*/ 119 h 351"/>
                  <a:gd name="T6" fmla="*/ 52 w 287"/>
                  <a:gd name="T7" fmla="*/ 132 h 351"/>
                  <a:gd name="T8" fmla="*/ 35 w 287"/>
                  <a:gd name="T9" fmla="*/ 111 h 351"/>
                  <a:gd name="T10" fmla="*/ 43 w 287"/>
                  <a:gd name="T11" fmla="*/ 106 h 351"/>
                  <a:gd name="T12" fmla="*/ 52 w 287"/>
                  <a:gd name="T13" fmla="*/ 78 h 351"/>
                  <a:gd name="T14" fmla="*/ 126 w 287"/>
                  <a:gd name="T15" fmla="*/ 78 h 351"/>
                  <a:gd name="T16" fmla="*/ 146 w 287"/>
                  <a:gd name="T17" fmla="*/ 7 h 351"/>
                  <a:gd name="T18" fmla="*/ 201 w 287"/>
                  <a:gd name="T19" fmla="*/ 10 h 351"/>
                  <a:gd name="T20" fmla="*/ 217 w 287"/>
                  <a:gd name="T21" fmla="*/ 67 h 351"/>
                  <a:gd name="T22" fmla="*/ 273 w 287"/>
                  <a:gd name="T23" fmla="*/ 75 h 351"/>
                  <a:gd name="T24" fmla="*/ 254 w 287"/>
                  <a:gd name="T25" fmla="*/ 132 h 351"/>
                  <a:gd name="T26" fmla="*/ 264 w 287"/>
                  <a:gd name="T27" fmla="*/ 155 h 351"/>
                  <a:gd name="T28" fmla="*/ 278 w 287"/>
                  <a:gd name="T29" fmla="*/ 193 h 351"/>
                  <a:gd name="T30" fmla="*/ 271 w 287"/>
                  <a:gd name="T31" fmla="*/ 242 h 351"/>
                  <a:gd name="T32" fmla="*/ 255 w 287"/>
                  <a:gd name="T33" fmla="*/ 274 h 351"/>
                  <a:gd name="T34" fmla="*/ 230 w 287"/>
                  <a:gd name="T35" fmla="*/ 269 h 351"/>
                  <a:gd name="T36" fmla="*/ 183 w 287"/>
                  <a:gd name="T37" fmla="*/ 249 h 351"/>
                  <a:gd name="T38" fmla="*/ 153 w 287"/>
                  <a:gd name="T39" fmla="*/ 264 h 351"/>
                  <a:gd name="T40" fmla="*/ 137 w 287"/>
                  <a:gd name="T41" fmla="*/ 290 h 351"/>
                  <a:gd name="T42" fmla="*/ 147 w 287"/>
                  <a:gd name="T43" fmla="*/ 311 h 351"/>
                  <a:gd name="T44" fmla="*/ 155 w 287"/>
                  <a:gd name="T45" fmla="*/ 329 h 351"/>
                  <a:gd name="T46" fmla="*/ 137 w 287"/>
                  <a:gd name="T47" fmla="*/ 329 h 351"/>
                  <a:gd name="T48" fmla="*/ 90 w 287"/>
                  <a:gd name="T49" fmla="*/ 315 h 351"/>
                  <a:gd name="T50" fmla="*/ 66 w 287"/>
                  <a:gd name="T51" fmla="*/ 276 h 351"/>
                  <a:gd name="T52" fmla="*/ 27 w 287"/>
                  <a:gd name="T53" fmla="*/ 238 h 351"/>
                  <a:gd name="T54" fmla="*/ 27 w 287"/>
                  <a:gd name="T55" fmla="*/ 236 h 351"/>
                  <a:gd name="T56" fmla="*/ 14 w 287"/>
                  <a:gd name="T57" fmla="*/ 207 h 351"/>
                  <a:gd name="T58" fmla="*/ 40 w 287"/>
                  <a:gd name="T59" fmla="*/ 223 h 351"/>
                  <a:gd name="T60" fmla="*/ 26 w 287"/>
                  <a:gd name="T61" fmla="*/ 220 h 351"/>
                  <a:gd name="T62" fmla="*/ 5 w 287"/>
                  <a:gd name="T63" fmla="*/ 18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351">
                    <a:moveTo>
                      <a:pt x="5" y="183"/>
                    </a:moveTo>
                    <a:cubicBezTo>
                      <a:pt x="2" y="179"/>
                      <a:pt x="0" y="174"/>
                      <a:pt x="2" y="169"/>
                    </a:cubicBezTo>
                    <a:cubicBezTo>
                      <a:pt x="2" y="173"/>
                      <a:pt x="4" y="176"/>
                      <a:pt x="6" y="179"/>
                    </a:cubicBezTo>
                    <a:cubicBezTo>
                      <a:pt x="7" y="168"/>
                      <a:pt x="14" y="177"/>
                      <a:pt x="13" y="183"/>
                    </a:cubicBezTo>
                    <a:cubicBezTo>
                      <a:pt x="14" y="170"/>
                      <a:pt x="27" y="163"/>
                      <a:pt x="29" y="150"/>
                    </a:cubicBezTo>
                    <a:cubicBezTo>
                      <a:pt x="30" y="142"/>
                      <a:pt x="24" y="125"/>
                      <a:pt x="32" y="119"/>
                    </a:cubicBezTo>
                    <a:cubicBezTo>
                      <a:pt x="32" y="123"/>
                      <a:pt x="35" y="126"/>
                      <a:pt x="37" y="129"/>
                    </a:cubicBezTo>
                    <a:cubicBezTo>
                      <a:pt x="38" y="122"/>
                      <a:pt x="49" y="126"/>
                      <a:pt x="52" y="132"/>
                    </a:cubicBezTo>
                    <a:cubicBezTo>
                      <a:pt x="51" y="126"/>
                      <a:pt x="57" y="124"/>
                      <a:pt x="62" y="124"/>
                    </a:cubicBezTo>
                    <a:cubicBezTo>
                      <a:pt x="50" y="124"/>
                      <a:pt x="41" y="122"/>
                      <a:pt x="35" y="111"/>
                    </a:cubicBezTo>
                    <a:cubicBezTo>
                      <a:pt x="32" y="107"/>
                      <a:pt x="23" y="102"/>
                      <a:pt x="33" y="100"/>
                    </a:cubicBezTo>
                    <a:cubicBezTo>
                      <a:pt x="37" y="99"/>
                      <a:pt x="42" y="101"/>
                      <a:pt x="43" y="106"/>
                    </a:cubicBezTo>
                    <a:cubicBezTo>
                      <a:pt x="46" y="99"/>
                      <a:pt x="40" y="88"/>
                      <a:pt x="42" y="80"/>
                    </a:cubicBezTo>
                    <a:cubicBezTo>
                      <a:pt x="44" y="76"/>
                      <a:pt x="49" y="76"/>
                      <a:pt x="52" y="78"/>
                    </a:cubicBezTo>
                    <a:cubicBezTo>
                      <a:pt x="58" y="81"/>
                      <a:pt x="62" y="77"/>
                      <a:pt x="69" y="77"/>
                    </a:cubicBezTo>
                    <a:cubicBezTo>
                      <a:pt x="126" y="78"/>
                      <a:pt x="126" y="78"/>
                      <a:pt x="126" y="78"/>
                    </a:cubicBezTo>
                    <a:cubicBezTo>
                      <a:pt x="126" y="15"/>
                      <a:pt x="126" y="15"/>
                      <a:pt x="126" y="15"/>
                    </a:cubicBezTo>
                    <a:cubicBezTo>
                      <a:pt x="129" y="0"/>
                      <a:pt x="135" y="6"/>
                      <a:pt x="146" y="7"/>
                    </a:cubicBezTo>
                    <a:cubicBezTo>
                      <a:pt x="155" y="7"/>
                      <a:pt x="166" y="8"/>
                      <a:pt x="176" y="8"/>
                    </a:cubicBezTo>
                    <a:cubicBezTo>
                      <a:pt x="186" y="7"/>
                      <a:pt x="195" y="10"/>
                      <a:pt x="201" y="10"/>
                    </a:cubicBezTo>
                    <a:cubicBezTo>
                      <a:pt x="216" y="9"/>
                      <a:pt x="228" y="2"/>
                      <a:pt x="218" y="25"/>
                    </a:cubicBezTo>
                    <a:cubicBezTo>
                      <a:pt x="212" y="40"/>
                      <a:pt x="222" y="54"/>
                      <a:pt x="217" y="67"/>
                    </a:cubicBezTo>
                    <a:cubicBezTo>
                      <a:pt x="228" y="65"/>
                      <a:pt x="238" y="59"/>
                      <a:pt x="249" y="57"/>
                    </a:cubicBezTo>
                    <a:cubicBezTo>
                      <a:pt x="269" y="53"/>
                      <a:pt x="267" y="65"/>
                      <a:pt x="273" y="75"/>
                    </a:cubicBezTo>
                    <a:cubicBezTo>
                      <a:pt x="279" y="85"/>
                      <a:pt x="284" y="99"/>
                      <a:pt x="264" y="103"/>
                    </a:cubicBezTo>
                    <a:cubicBezTo>
                      <a:pt x="253" y="106"/>
                      <a:pt x="253" y="124"/>
                      <a:pt x="254" y="132"/>
                    </a:cubicBezTo>
                    <a:cubicBezTo>
                      <a:pt x="254" y="136"/>
                      <a:pt x="246" y="147"/>
                      <a:pt x="255" y="148"/>
                    </a:cubicBezTo>
                    <a:cubicBezTo>
                      <a:pt x="260" y="148"/>
                      <a:pt x="265" y="152"/>
                      <a:pt x="264" y="155"/>
                    </a:cubicBezTo>
                    <a:cubicBezTo>
                      <a:pt x="263" y="160"/>
                      <a:pt x="274" y="159"/>
                      <a:pt x="278" y="163"/>
                    </a:cubicBezTo>
                    <a:cubicBezTo>
                      <a:pt x="287" y="172"/>
                      <a:pt x="276" y="183"/>
                      <a:pt x="278" y="193"/>
                    </a:cubicBezTo>
                    <a:cubicBezTo>
                      <a:pt x="279" y="199"/>
                      <a:pt x="286" y="217"/>
                      <a:pt x="275" y="223"/>
                    </a:cubicBezTo>
                    <a:cubicBezTo>
                      <a:pt x="282" y="227"/>
                      <a:pt x="277" y="239"/>
                      <a:pt x="271" y="242"/>
                    </a:cubicBezTo>
                    <a:cubicBezTo>
                      <a:pt x="269" y="243"/>
                      <a:pt x="267" y="258"/>
                      <a:pt x="267" y="259"/>
                    </a:cubicBezTo>
                    <a:cubicBezTo>
                      <a:pt x="271" y="263"/>
                      <a:pt x="260" y="275"/>
                      <a:pt x="255" y="274"/>
                    </a:cubicBezTo>
                    <a:cubicBezTo>
                      <a:pt x="249" y="274"/>
                      <a:pt x="248" y="254"/>
                      <a:pt x="245" y="250"/>
                    </a:cubicBezTo>
                    <a:cubicBezTo>
                      <a:pt x="243" y="256"/>
                      <a:pt x="236" y="268"/>
                      <a:pt x="230" y="269"/>
                    </a:cubicBezTo>
                    <a:cubicBezTo>
                      <a:pt x="223" y="270"/>
                      <a:pt x="215" y="261"/>
                      <a:pt x="208" y="265"/>
                    </a:cubicBezTo>
                    <a:cubicBezTo>
                      <a:pt x="213" y="247"/>
                      <a:pt x="178" y="218"/>
                      <a:pt x="183" y="249"/>
                    </a:cubicBezTo>
                    <a:cubicBezTo>
                      <a:pt x="186" y="266"/>
                      <a:pt x="179" y="266"/>
                      <a:pt x="162" y="268"/>
                    </a:cubicBezTo>
                    <a:cubicBezTo>
                      <a:pt x="157" y="268"/>
                      <a:pt x="159" y="264"/>
                      <a:pt x="153" y="264"/>
                    </a:cubicBezTo>
                    <a:cubicBezTo>
                      <a:pt x="147" y="265"/>
                      <a:pt x="145" y="264"/>
                      <a:pt x="139" y="263"/>
                    </a:cubicBezTo>
                    <a:cubicBezTo>
                      <a:pt x="141" y="272"/>
                      <a:pt x="143" y="282"/>
                      <a:pt x="137" y="290"/>
                    </a:cubicBezTo>
                    <a:cubicBezTo>
                      <a:pt x="143" y="287"/>
                      <a:pt x="148" y="291"/>
                      <a:pt x="148" y="298"/>
                    </a:cubicBezTo>
                    <a:cubicBezTo>
                      <a:pt x="147" y="304"/>
                      <a:pt x="146" y="308"/>
                      <a:pt x="147" y="311"/>
                    </a:cubicBezTo>
                    <a:cubicBezTo>
                      <a:pt x="150" y="314"/>
                      <a:pt x="153" y="314"/>
                      <a:pt x="155" y="317"/>
                    </a:cubicBezTo>
                    <a:cubicBezTo>
                      <a:pt x="159" y="323"/>
                      <a:pt x="154" y="324"/>
                      <a:pt x="155" y="329"/>
                    </a:cubicBezTo>
                    <a:cubicBezTo>
                      <a:pt x="155" y="333"/>
                      <a:pt x="158" y="339"/>
                      <a:pt x="150" y="339"/>
                    </a:cubicBezTo>
                    <a:cubicBezTo>
                      <a:pt x="143" y="340"/>
                      <a:pt x="142" y="333"/>
                      <a:pt x="137" y="329"/>
                    </a:cubicBezTo>
                    <a:cubicBezTo>
                      <a:pt x="131" y="326"/>
                      <a:pt x="118" y="347"/>
                      <a:pt x="117" y="351"/>
                    </a:cubicBezTo>
                    <a:cubicBezTo>
                      <a:pt x="106" y="343"/>
                      <a:pt x="97" y="326"/>
                      <a:pt x="90" y="315"/>
                    </a:cubicBezTo>
                    <a:cubicBezTo>
                      <a:pt x="79" y="298"/>
                      <a:pt x="63" y="285"/>
                      <a:pt x="49" y="271"/>
                    </a:cubicBezTo>
                    <a:cubicBezTo>
                      <a:pt x="57" y="267"/>
                      <a:pt x="59" y="284"/>
                      <a:pt x="66" y="276"/>
                    </a:cubicBezTo>
                    <a:cubicBezTo>
                      <a:pt x="61" y="276"/>
                      <a:pt x="54" y="270"/>
                      <a:pt x="48" y="268"/>
                    </a:cubicBezTo>
                    <a:cubicBezTo>
                      <a:pt x="39" y="266"/>
                      <a:pt x="33" y="245"/>
                      <a:pt x="27" y="238"/>
                    </a:cubicBezTo>
                    <a:cubicBezTo>
                      <a:pt x="33" y="238"/>
                      <a:pt x="35" y="245"/>
                      <a:pt x="40" y="246"/>
                    </a:cubicBezTo>
                    <a:cubicBezTo>
                      <a:pt x="35" y="238"/>
                      <a:pt x="34" y="240"/>
                      <a:pt x="27" y="236"/>
                    </a:cubicBezTo>
                    <a:cubicBezTo>
                      <a:pt x="24" y="234"/>
                      <a:pt x="25" y="228"/>
                      <a:pt x="24" y="226"/>
                    </a:cubicBezTo>
                    <a:cubicBezTo>
                      <a:pt x="22" y="219"/>
                      <a:pt x="18" y="213"/>
                      <a:pt x="14" y="207"/>
                    </a:cubicBezTo>
                    <a:cubicBezTo>
                      <a:pt x="19" y="211"/>
                      <a:pt x="27" y="219"/>
                      <a:pt x="26" y="226"/>
                    </a:cubicBezTo>
                    <a:cubicBezTo>
                      <a:pt x="31" y="224"/>
                      <a:pt x="35" y="223"/>
                      <a:pt x="40" y="223"/>
                    </a:cubicBezTo>
                    <a:cubicBezTo>
                      <a:pt x="38" y="221"/>
                      <a:pt x="35" y="219"/>
                      <a:pt x="34" y="216"/>
                    </a:cubicBezTo>
                    <a:cubicBezTo>
                      <a:pt x="33" y="220"/>
                      <a:pt x="30" y="221"/>
                      <a:pt x="26" y="220"/>
                    </a:cubicBezTo>
                    <a:cubicBezTo>
                      <a:pt x="27" y="215"/>
                      <a:pt x="31" y="210"/>
                      <a:pt x="29" y="205"/>
                    </a:cubicBezTo>
                    <a:cubicBezTo>
                      <a:pt x="22" y="226"/>
                      <a:pt x="8" y="186"/>
                      <a:pt x="5" y="183"/>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33"/>
              <p:cNvSpPr>
                <a:spLocks/>
              </p:cNvSpPr>
              <p:nvPr/>
            </p:nvSpPr>
            <p:spPr bwMode="auto">
              <a:xfrm>
                <a:off x="1702" y="2120"/>
                <a:ext cx="279" cy="340"/>
              </a:xfrm>
              <a:custGeom>
                <a:avLst/>
                <a:gdLst>
                  <a:gd name="T0" fmla="*/ 2 w 287"/>
                  <a:gd name="T1" fmla="*/ 169 h 351"/>
                  <a:gd name="T2" fmla="*/ 13 w 287"/>
                  <a:gd name="T3" fmla="*/ 183 h 351"/>
                  <a:gd name="T4" fmla="*/ 32 w 287"/>
                  <a:gd name="T5" fmla="*/ 119 h 351"/>
                  <a:gd name="T6" fmla="*/ 52 w 287"/>
                  <a:gd name="T7" fmla="*/ 132 h 351"/>
                  <a:gd name="T8" fmla="*/ 35 w 287"/>
                  <a:gd name="T9" fmla="*/ 111 h 351"/>
                  <a:gd name="T10" fmla="*/ 43 w 287"/>
                  <a:gd name="T11" fmla="*/ 106 h 351"/>
                  <a:gd name="T12" fmla="*/ 52 w 287"/>
                  <a:gd name="T13" fmla="*/ 78 h 351"/>
                  <a:gd name="T14" fmla="*/ 126 w 287"/>
                  <a:gd name="T15" fmla="*/ 78 h 351"/>
                  <a:gd name="T16" fmla="*/ 146 w 287"/>
                  <a:gd name="T17" fmla="*/ 7 h 351"/>
                  <a:gd name="T18" fmla="*/ 201 w 287"/>
                  <a:gd name="T19" fmla="*/ 10 h 351"/>
                  <a:gd name="T20" fmla="*/ 217 w 287"/>
                  <a:gd name="T21" fmla="*/ 67 h 351"/>
                  <a:gd name="T22" fmla="*/ 273 w 287"/>
                  <a:gd name="T23" fmla="*/ 75 h 351"/>
                  <a:gd name="T24" fmla="*/ 254 w 287"/>
                  <a:gd name="T25" fmla="*/ 132 h 351"/>
                  <a:gd name="T26" fmla="*/ 264 w 287"/>
                  <a:gd name="T27" fmla="*/ 155 h 351"/>
                  <a:gd name="T28" fmla="*/ 278 w 287"/>
                  <a:gd name="T29" fmla="*/ 193 h 351"/>
                  <a:gd name="T30" fmla="*/ 271 w 287"/>
                  <a:gd name="T31" fmla="*/ 242 h 351"/>
                  <a:gd name="T32" fmla="*/ 255 w 287"/>
                  <a:gd name="T33" fmla="*/ 274 h 351"/>
                  <a:gd name="T34" fmla="*/ 230 w 287"/>
                  <a:gd name="T35" fmla="*/ 269 h 351"/>
                  <a:gd name="T36" fmla="*/ 183 w 287"/>
                  <a:gd name="T37" fmla="*/ 249 h 351"/>
                  <a:gd name="T38" fmla="*/ 153 w 287"/>
                  <a:gd name="T39" fmla="*/ 264 h 351"/>
                  <a:gd name="T40" fmla="*/ 137 w 287"/>
                  <a:gd name="T41" fmla="*/ 290 h 351"/>
                  <a:gd name="T42" fmla="*/ 147 w 287"/>
                  <a:gd name="T43" fmla="*/ 311 h 351"/>
                  <a:gd name="T44" fmla="*/ 155 w 287"/>
                  <a:gd name="T45" fmla="*/ 329 h 351"/>
                  <a:gd name="T46" fmla="*/ 137 w 287"/>
                  <a:gd name="T47" fmla="*/ 329 h 351"/>
                  <a:gd name="T48" fmla="*/ 90 w 287"/>
                  <a:gd name="T49" fmla="*/ 315 h 351"/>
                  <a:gd name="T50" fmla="*/ 66 w 287"/>
                  <a:gd name="T51" fmla="*/ 276 h 351"/>
                  <a:gd name="T52" fmla="*/ 27 w 287"/>
                  <a:gd name="T53" fmla="*/ 238 h 351"/>
                  <a:gd name="T54" fmla="*/ 27 w 287"/>
                  <a:gd name="T55" fmla="*/ 236 h 351"/>
                  <a:gd name="T56" fmla="*/ 14 w 287"/>
                  <a:gd name="T57" fmla="*/ 207 h 351"/>
                  <a:gd name="T58" fmla="*/ 40 w 287"/>
                  <a:gd name="T59" fmla="*/ 223 h 351"/>
                  <a:gd name="T60" fmla="*/ 26 w 287"/>
                  <a:gd name="T61" fmla="*/ 220 h 351"/>
                  <a:gd name="T62" fmla="*/ 5 w 287"/>
                  <a:gd name="T63" fmla="*/ 18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351">
                    <a:moveTo>
                      <a:pt x="5" y="183"/>
                    </a:moveTo>
                    <a:cubicBezTo>
                      <a:pt x="2" y="179"/>
                      <a:pt x="0" y="174"/>
                      <a:pt x="2" y="169"/>
                    </a:cubicBezTo>
                    <a:cubicBezTo>
                      <a:pt x="2" y="173"/>
                      <a:pt x="4" y="176"/>
                      <a:pt x="6" y="179"/>
                    </a:cubicBezTo>
                    <a:cubicBezTo>
                      <a:pt x="7" y="168"/>
                      <a:pt x="14" y="177"/>
                      <a:pt x="13" y="183"/>
                    </a:cubicBezTo>
                    <a:cubicBezTo>
                      <a:pt x="14" y="170"/>
                      <a:pt x="27" y="163"/>
                      <a:pt x="29" y="150"/>
                    </a:cubicBezTo>
                    <a:cubicBezTo>
                      <a:pt x="30" y="142"/>
                      <a:pt x="24" y="125"/>
                      <a:pt x="32" y="119"/>
                    </a:cubicBezTo>
                    <a:cubicBezTo>
                      <a:pt x="32" y="123"/>
                      <a:pt x="35" y="126"/>
                      <a:pt x="37" y="129"/>
                    </a:cubicBezTo>
                    <a:cubicBezTo>
                      <a:pt x="38" y="122"/>
                      <a:pt x="49" y="126"/>
                      <a:pt x="52" y="132"/>
                    </a:cubicBezTo>
                    <a:cubicBezTo>
                      <a:pt x="51" y="126"/>
                      <a:pt x="57" y="124"/>
                      <a:pt x="62" y="124"/>
                    </a:cubicBezTo>
                    <a:cubicBezTo>
                      <a:pt x="50" y="124"/>
                      <a:pt x="41" y="122"/>
                      <a:pt x="35" y="111"/>
                    </a:cubicBezTo>
                    <a:cubicBezTo>
                      <a:pt x="32" y="107"/>
                      <a:pt x="23" y="102"/>
                      <a:pt x="33" y="100"/>
                    </a:cubicBezTo>
                    <a:cubicBezTo>
                      <a:pt x="37" y="99"/>
                      <a:pt x="42" y="101"/>
                      <a:pt x="43" y="106"/>
                    </a:cubicBezTo>
                    <a:cubicBezTo>
                      <a:pt x="46" y="99"/>
                      <a:pt x="40" y="88"/>
                      <a:pt x="42" y="80"/>
                    </a:cubicBezTo>
                    <a:cubicBezTo>
                      <a:pt x="44" y="76"/>
                      <a:pt x="49" y="76"/>
                      <a:pt x="52" y="78"/>
                    </a:cubicBezTo>
                    <a:cubicBezTo>
                      <a:pt x="58" y="81"/>
                      <a:pt x="62" y="77"/>
                      <a:pt x="69" y="77"/>
                    </a:cubicBezTo>
                    <a:cubicBezTo>
                      <a:pt x="126" y="78"/>
                      <a:pt x="126" y="78"/>
                      <a:pt x="126" y="78"/>
                    </a:cubicBezTo>
                    <a:cubicBezTo>
                      <a:pt x="126" y="15"/>
                      <a:pt x="126" y="15"/>
                      <a:pt x="126" y="15"/>
                    </a:cubicBezTo>
                    <a:cubicBezTo>
                      <a:pt x="129" y="0"/>
                      <a:pt x="135" y="6"/>
                      <a:pt x="146" y="7"/>
                    </a:cubicBezTo>
                    <a:cubicBezTo>
                      <a:pt x="155" y="7"/>
                      <a:pt x="166" y="8"/>
                      <a:pt x="176" y="8"/>
                    </a:cubicBezTo>
                    <a:cubicBezTo>
                      <a:pt x="186" y="7"/>
                      <a:pt x="195" y="10"/>
                      <a:pt x="201" y="10"/>
                    </a:cubicBezTo>
                    <a:cubicBezTo>
                      <a:pt x="216" y="9"/>
                      <a:pt x="228" y="2"/>
                      <a:pt x="218" y="25"/>
                    </a:cubicBezTo>
                    <a:cubicBezTo>
                      <a:pt x="212" y="40"/>
                      <a:pt x="222" y="54"/>
                      <a:pt x="217" y="67"/>
                    </a:cubicBezTo>
                    <a:cubicBezTo>
                      <a:pt x="228" y="65"/>
                      <a:pt x="238" y="59"/>
                      <a:pt x="249" y="57"/>
                    </a:cubicBezTo>
                    <a:cubicBezTo>
                      <a:pt x="269" y="53"/>
                      <a:pt x="267" y="65"/>
                      <a:pt x="273" y="75"/>
                    </a:cubicBezTo>
                    <a:cubicBezTo>
                      <a:pt x="279" y="85"/>
                      <a:pt x="284" y="99"/>
                      <a:pt x="264" y="103"/>
                    </a:cubicBezTo>
                    <a:cubicBezTo>
                      <a:pt x="253" y="106"/>
                      <a:pt x="253" y="124"/>
                      <a:pt x="254" y="132"/>
                    </a:cubicBezTo>
                    <a:cubicBezTo>
                      <a:pt x="254" y="136"/>
                      <a:pt x="246" y="147"/>
                      <a:pt x="255" y="148"/>
                    </a:cubicBezTo>
                    <a:cubicBezTo>
                      <a:pt x="260" y="148"/>
                      <a:pt x="265" y="152"/>
                      <a:pt x="264" y="155"/>
                    </a:cubicBezTo>
                    <a:cubicBezTo>
                      <a:pt x="263" y="160"/>
                      <a:pt x="274" y="159"/>
                      <a:pt x="278" y="163"/>
                    </a:cubicBezTo>
                    <a:cubicBezTo>
                      <a:pt x="287" y="172"/>
                      <a:pt x="276" y="183"/>
                      <a:pt x="278" y="193"/>
                    </a:cubicBezTo>
                    <a:cubicBezTo>
                      <a:pt x="279" y="199"/>
                      <a:pt x="286" y="217"/>
                      <a:pt x="275" y="223"/>
                    </a:cubicBezTo>
                    <a:cubicBezTo>
                      <a:pt x="282" y="227"/>
                      <a:pt x="277" y="239"/>
                      <a:pt x="271" y="242"/>
                    </a:cubicBezTo>
                    <a:cubicBezTo>
                      <a:pt x="269" y="243"/>
                      <a:pt x="267" y="258"/>
                      <a:pt x="267" y="259"/>
                    </a:cubicBezTo>
                    <a:cubicBezTo>
                      <a:pt x="271" y="263"/>
                      <a:pt x="260" y="275"/>
                      <a:pt x="255" y="274"/>
                    </a:cubicBezTo>
                    <a:cubicBezTo>
                      <a:pt x="249" y="274"/>
                      <a:pt x="248" y="254"/>
                      <a:pt x="245" y="250"/>
                    </a:cubicBezTo>
                    <a:cubicBezTo>
                      <a:pt x="243" y="256"/>
                      <a:pt x="236" y="268"/>
                      <a:pt x="230" y="269"/>
                    </a:cubicBezTo>
                    <a:cubicBezTo>
                      <a:pt x="223" y="270"/>
                      <a:pt x="215" y="261"/>
                      <a:pt x="208" y="265"/>
                    </a:cubicBezTo>
                    <a:cubicBezTo>
                      <a:pt x="213" y="247"/>
                      <a:pt x="178" y="218"/>
                      <a:pt x="183" y="249"/>
                    </a:cubicBezTo>
                    <a:cubicBezTo>
                      <a:pt x="186" y="266"/>
                      <a:pt x="179" y="266"/>
                      <a:pt x="162" y="268"/>
                    </a:cubicBezTo>
                    <a:cubicBezTo>
                      <a:pt x="157" y="268"/>
                      <a:pt x="159" y="264"/>
                      <a:pt x="153" y="264"/>
                    </a:cubicBezTo>
                    <a:cubicBezTo>
                      <a:pt x="147" y="265"/>
                      <a:pt x="145" y="264"/>
                      <a:pt x="139" y="263"/>
                    </a:cubicBezTo>
                    <a:cubicBezTo>
                      <a:pt x="141" y="272"/>
                      <a:pt x="143" y="282"/>
                      <a:pt x="137" y="290"/>
                    </a:cubicBezTo>
                    <a:cubicBezTo>
                      <a:pt x="143" y="287"/>
                      <a:pt x="148" y="291"/>
                      <a:pt x="148" y="298"/>
                    </a:cubicBezTo>
                    <a:cubicBezTo>
                      <a:pt x="147" y="304"/>
                      <a:pt x="146" y="308"/>
                      <a:pt x="147" y="311"/>
                    </a:cubicBezTo>
                    <a:cubicBezTo>
                      <a:pt x="150" y="314"/>
                      <a:pt x="153" y="314"/>
                      <a:pt x="155" y="317"/>
                    </a:cubicBezTo>
                    <a:cubicBezTo>
                      <a:pt x="159" y="323"/>
                      <a:pt x="154" y="324"/>
                      <a:pt x="155" y="329"/>
                    </a:cubicBezTo>
                    <a:cubicBezTo>
                      <a:pt x="155" y="333"/>
                      <a:pt x="158" y="339"/>
                      <a:pt x="150" y="339"/>
                    </a:cubicBezTo>
                    <a:cubicBezTo>
                      <a:pt x="143" y="340"/>
                      <a:pt x="142" y="333"/>
                      <a:pt x="137" y="329"/>
                    </a:cubicBezTo>
                    <a:cubicBezTo>
                      <a:pt x="131" y="326"/>
                      <a:pt x="118" y="347"/>
                      <a:pt x="117" y="351"/>
                    </a:cubicBezTo>
                    <a:cubicBezTo>
                      <a:pt x="106" y="343"/>
                      <a:pt x="97" y="326"/>
                      <a:pt x="90" y="315"/>
                    </a:cubicBezTo>
                    <a:cubicBezTo>
                      <a:pt x="79" y="298"/>
                      <a:pt x="63" y="285"/>
                      <a:pt x="49" y="271"/>
                    </a:cubicBezTo>
                    <a:cubicBezTo>
                      <a:pt x="57" y="267"/>
                      <a:pt x="59" y="284"/>
                      <a:pt x="66" y="276"/>
                    </a:cubicBezTo>
                    <a:cubicBezTo>
                      <a:pt x="61" y="276"/>
                      <a:pt x="54" y="270"/>
                      <a:pt x="48" y="268"/>
                    </a:cubicBezTo>
                    <a:cubicBezTo>
                      <a:pt x="39" y="266"/>
                      <a:pt x="33" y="245"/>
                      <a:pt x="27" y="238"/>
                    </a:cubicBezTo>
                    <a:cubicBezTo>
                      <a:pt x="33" y="238"/>
                      <a:pt x="35" y="245"/>
                      <a:pt x="40" y="246"/>
                    </a:cubicBezTo>
                    <a:cubicBezTo>
                      <a:pt x="35" y="238"/>
                      <a:pt x="34" y="240"/>
                      <a:pt x="27" y="236"/>
                    </a:cubicBezTo>
                    <a:cubicBezTo>
                      <a:pt x="24" y="234"/>
                      <a:pt x="25" y="228"/>
                      <a:pt x="24" y="226"/>
                    </a:cubicBezTo>
                    <a:cubicBezTo>
                      <a:pt x="22" y="219"/>
                      <a:pt x="18" y="213"/>
                      <a:pt x="14" y="207"/>
                    </a:cubicBezTo>
                    <a:cubicBezTo>
                      <a:pt x="19" y="211"/>
                      <a:pt x="27" y="219"/>
                      <a:pt x="26" y="226"/>
                    </a:cubicBezTo>
                    <a:cubicBezTo>
                      <a:pt x="31" y="224"/>
                      <a:pt x="35" y="223"/>
                      <a:pt x="40" y="223"/>
                    </a:cubicBezTo>
                    <a:cubicBezTo>
                      <a:pt x="38" y="221"/>
                      <a:pt x="35" y="219"/>
                      <a:pt x="34" y="216"/>
                    </a:cubicBezTo>
                    <a:cubicBezTo>
                      <a:pt x="33" y="220"/>
                      <a:pt x="30" y="221"/>
                      <a:pt x="26" y="220"/>
                    </a:cubicBezTo>
                    <a:cubicBezTo>
                      <a:pt x="27" y="215"/>
                      <a:pt x="31" y="210"/>
                      <a:pt x="29" y="205"/>
                    </a:cubicBezTo>
                    <a:cubicBezTo>
                      <a:pt x="22" y="226"/>
                      <a:pt x="8" y="186"/>
                      <a:pt x="5" y="183"/>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1" name="Freeform 134"/>
              <p:cNvSpPr>
                <a:spLocks/>
              </p:cNvSpPr>
              <p:nvPr/>
            </p:nvSpPr>
            <p:spPr bwMode="auto">
              <a:xfrm>
                <a:off x="2824" y="2752"/>
                <a:ext cx="151" cy="417"/>
              </a:xfrm>
              <a:custGeom>
                <a:avLst/>
                <a:gdLst>
                  <a:gd name="T0" fmla="*/ 2 w 156"/>
                  <a:gd name="T1" fmla="*/ 239 h 430"/>
                  <a:gd name="T2" fmla="*/ 15 w 156"/>
                  <a:gd name="T3" fmla="*/ 212 h 430"/>
                  <a:gd name="T4" fmla="*/ 15 w 156"/>
                  <a:gd name="T5" fmla="*/ 189 h 430"/>
                  <a:gd name="T6" fmla="*/ 44 w 156"/>
                  <a:gd name="T7" fmla="*/ 165 h 430"/>
                  <a:gd name="T8" fmla="*/ 33 w 156"/>
                  <a:gd name="T9" fmla="*/ 117 h 430"/>
                  <a:gd name="T10" fmla="*/ 34 w 156"/>
                  <a:gd name="T11" fmla="*/ 91 h 430"/>
                  <a:gd name="T12" fmla="*/ 44 w 156"/>
                  <a:gd name="T13" fmla="*/ 76 h 430"/>
                  <a:gd name="T14" fmla="*/ 41 w 156"/>
                  <a:gd name="T15" fmla="*/ 42 h 430"/>
                  <a:gd name="T16" fmla="*/ 33 w 156"/>
                  <a:gd name="T17" fmla="*/ 19 h 430"/>
                  <a:gd name="T18" fmla="*/ 20 w 156"/>
                  <a:gd name="T19" fmla="*/ 11 h 430"/>
                  <a:gd name="T20" fmla="*/ 19 w 156"/>
                  <a:gd name="T21" fmla="*/ 0 h 430"/>
                  <a:gd name="T22" fmla="*/ 36 w 156"/>
                  <a:gd name="T23" fmla="*/ 6 h 430"/>
                  <a:gd name="T24" fmla="*/ 46 w 156"/>
                  <a:gd name="T25" fmla="*/ 12 h 430"/>
                  <a:gd name="T26" fmla="*/ 66 w 156"/>
                  <a:gd name="T27" fmla="*/ 18 h 430"/>
                  <a:gd name="T28" fmla="*/ 76 w 156"/>
                  <a:gd name="T29" fmla="*/ 48 h 430"/>
                  <a:gd name="T30" fmla="*/ 78 w 156"/>
                  <a:gd name="T31" fmla="*/ 71 h 430"/>
                  <a:gd name="T32" fmla="*/ 82 w 156"/>
                  <a:gd name="T33" fmla="*/ 118 h 430"/>
                  <a:gd name="T34" fmla="*/ 67 w 156"/>
                  <a:gd name="T35" fmla="*/ 160 h 430"/>
                  <a:gd name="T36" fmla="*/ 81 w 156"/>
                  <a:gd name="T37" fmla="*/ 204 h 430"/>
                  <a:gd name="T38" fmla="*/ 94 w 156"/>
                  <a:gd name="T39" fmla="*/ 242 h 430"/>
                  <a:gd name="T40" fmla="*/ 106 w 156"/>
                  <a:gd name="T41" fmla="*/ 255 h 430"/>
                  <a:gd name="T42" fmla="*/ 123 w 156"/>
                  <a:gd name="T43" fmla="*/ 277 h 430"/>
                  <a:gd name="T44" fmla="*/ 113 w 156"/>
                  <a:gd name="T45" fmla="*/ 239 h 430"/>
                  <a:gd name="T46" fmla="*/ 106 w 156"/>
                  <a:gd name="T47" fmla="*/ 228 h 430"/>
                  <a:gd name="T48" fmla="*/ 125 w 156"/>
                  <a:gd name="T49" fmla="*/ 248 h 430"/>
                  <a:gd name="T50" fmla="*/ 146 w 156"/>
                  <a:gd name="T51" fmla="*/ 278 h 430"/>
                  <a:gd name="T52" fmla="*/ 152 w 156"/>
                  <a:gd name="T53" fmla="*/ 315 h 430"/>
                  <a:gd name="T54" fmla="*/ 152 w 156"/>
                  <a:gd name="T55" fmla="*/ 353 h 430"/>
                  <a:gd name="T56" fmla="*/ 144 w 156"/>
                  <a:gd name="T57" fmla="*/ 369 h 430"/>
                  <a:gd name="T58" fmla="*/ 126 w 156"/>
                  <a:gd name="T59" fmla="*/ 376 h 430"/>
                  <a:gd name="T60" fmla="*/ 115 w 156"/>
                  <a:gd name="T61" fmla="*/ 395 h 430"/>
                  <a:gd name="T62" fmla="*/ 123 w 156"/>
                  <a:gd name="T63" fmla="*/ 414 h 430"/>
                  <a:gd name="T64" fmla="*/ 120 w 156"/>
                  <a:gd name="T65" fmla="*/ 427 h 430"/>
                  <a:gd name="T66" fmla="*/ 110 w 156"/>
                  <a:gd name="T67" fmla="*/ 424 h 430"/>
                  <a:gd name="T68" fmla="*/ 107 w 156"/>
                  <a:gd name="T69" fmla="*/ 407 h 430"/>
                  <a:gd name="T70" fmla="*/ 80 w 156"/>
                  <a:gd name="T71" fmla="*/ 373 h 430"/>
                  <a:gd name="T72" fmla="*/ 77 w 156"/>
                  <a:gd name="T73" fmla="*/ 352 h 430"/>
                  <a:gd name="T74" fmla="*/ 85 w 156"/>
                  <a:gd name="T75" fmla="*/ 333 h 430"/>
                  <a:gd name="T76" fmla="*/ 90 w 156"/>
                  <a:gd name="T77" fmla="*/ 315 h 430"/>
                  <a:gd name="T78" fmla="*/ 84 w 156"/>
                  <a:gd name="T79" fmla="*/ 279 h 430"/>
                  <a:gd name="T80" fmla="*/ 64 w 156"/>
                  <a:gd name="T81" fmla="*/ 282 h 430"/>
                  <a:gd name="T82" fmla="*/ 49 w 156"/>
                  <a:gd name="T83" fmla="*/ 287 h 430"/>
                  <a:gd name="T84" fmla="*/ 19 w 156"/>
                  <a:gd name="T85" fmla="*/ 255 h 430"/>
                  <a:gd name="T86" fmla="*/ 2 w 156"/>
                  <a:gd name="T87" fmla="*/ 23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430">
                    <a:moveTo>
                      <a:pt x="2" y="239"/>
                    </a:moveTo>
                    <a:cubicBezTo>
                      <a:pt x="3" y="235"/>
                      <a:pt x="12" y="222"/>
                      <a:pt x="15" y="212"/>
                    </a:cubicBezTo>
                    <a:cubicBezTo>
                      <a:pt x="18" y="203"/>
                      <a:pt x="17" y="201"/>
                      <a:pt x="15" y="189"/>
                    </a:cubicBezTo>
                    <a:cubicBezTo>
                      <a:pt x="14" y="178"/>
                      <a:pt x="39" y="171"/>
                      <a:pt x="44" y="165"/>
                    </a:cubicBezTo>
                    <a:cubicBezTo>
                      <a:pt x="26" y="160"/>
                      <a:pt x="33" y="130"/>
                      <a:pt x="33" y="117"/>
                    </a:cubicBezTo>
                    <a:cubicBezTo>
                      <a:pt x="33" y="107"/>
                      <a:pt x="40" y="102"/>
                      <a:pt x="34" y="91"/>
                    </a:cubicBezTo>
                    <a:cubicBezTo>
                      <a:pt x="27" y="78"/>
                      <a:pt x="38" y="81"/>
                      <a:pt x="44" y="76"/>
                    </a:cubicBezTo>
                    <a:cubicBezTo>
                      <a:pt x="52" y="70"/>
                      <a:pt x="54" y="58"/>
                      <a:pt x="41" y="42"/>
                    </a:cubicBezTo>
                    <a:cubicBezTo>
                      <a:pt x="30" y="30"/>
                      <a:pt x="44" y="26"/>
                      <a:pt x="33" y="19"/>
                    </a:cubicBezTo>
                    <a:cubicBezTo>
                      <a:pt x="25" y="13"/>
                      <a:pt x="22" y="14"/>
                      <a:pt x="20" y="11"/>
                    </a:cubicBezTo>
                    <a:cubicBezTo>
                      <a:pt x="19" y="10"/>
                      <a:pt x="22" y="3"/>
                      <a:pt x="19" y="0"/>
                    </a:cubicBezTo>
                    <a:cubicBezTo>
                      <a:pt x="20" y="1"/>
                      <a:pt x="31" y="5"/>
                      <a:pt x="36" y="6"/>
                    </a:cubicBezTo>
                    <a:cubicBezTo>
                      <a:pt x="42" y="6"/>
                      <a:pt x="40" y="11"/>
                      <a:pt x="46" y="12"/>
                    </a:cubicBezTo>
                    <a:cubicBezTo>
                      <a:pt x="51" y="13"/>
                      <a:pt x="62" y="12"/>
                      <a:pt x="66" y="18"/>
                    </a:cubicBezTo>
                    <a:cubicBezTo>
                      <a:pt x="66" y="26"/>
                      <a:pt x="66" y="36"/>
                      <a:pt x="76" y="48"/>
                    </a:cubicBezTo>
                    <a:cubicBezTo>
                      <a:pt x="86" y="60"/>
                      <a:pt x="77" y="62"/>
                      <a:pt x="78" y="71"/>
                    </a:cubicBezTo>
                    <a:cubicBezTo>
                      <a:pt x="79" y="78"/>
                      <a:pt x="82" y="114"/>
                      <a:pt x="82" y="118"/>
                    </a:cubicBezTo>
                    <a:cubicBezTo>
                      <a:pt x="83" y="134"/>
                      <a:pt x="62" y="150"/>
                      <a:pt x="67" y="160"/>
                    </a:cubicBezTo>
                    <a:cubicBezTo>
                      <a:pt x="89" y="197"/>
                      <a:pt x="82" y="197"/>
                      <a:pt x="81" y="204"/>
                    </a:cubicBezTo>
                    <a:cubicBezTo>
                      <a:pt x="76" y="235"/>
                      <a:pt x="97" y="228"/>
                      <a:pt x="94" y="242"/>
                    </a:cubicBezTo>
                    <a:cubicBezTo>
                      <a:pt x="86" y="277"/>
                      <a:pt x="107" y="271"/>
                      <a:pt x="106" y="255"/>
                    </a:cubicBezTo>
                    <a:cubicBezTo>
                      <a:pt x="123" y="277"/>
                      <a:pt x="123" y="277"/>
                      <a:pt x="123" y="277"/>
                    </a:cubicBezTo>
                    <a:cubicBezTo>
                      <a:pt x="127" y="279"/>
                      <a:pt x="125" y="249"/>
                      <a:pt x="113" y="239"/>
                    </a:cubicBezTo>
                    <a:cubicBezTo>
                      <a:pt x="103" y="241"/>
                      <a:pt x="107" y="231"/>
                      <a:pt x="106" y="228"/>
                    </a:cubicBezTo>
                    <a:cubicBezTo>
                      <a:pt x="114" y="232"/>
                      <a:pt x="115" y="233"/>
                      <a:pt x="125" y="248"/>
                    </a:cubicBezTo>
                    <a:cubicBezTo>
                      <a:pt x="131" y="258"/>
                      <a:pt x="137" y="268"/>
                      <a:pt x="146" y="278"/>
                    </a:cubicBezTo>
                    <a:cubicBezTo>
                      <a:pt x="156" y="289"/>
                      <a:pt x="156" y="300"/>
                      <a:pt x="152" y="315"/>
                    </a:cubicBezTo>
                    <a:cubicBezTo>
                      <a:pt x="149" y="327"/>
                      <a:pt x="154" y="340"/>
                      <a:pt x="152" y="353"/>
                    </a:cubicBezTo>
                    <a:cubicBezTo>
                      <a:pt x="151" y="358"/>
                      <a:pt x="149" y="365"/>
                      <a:pt x="144" y="369"/>
                    </a:cubicBezTo>
                    <a:cubicBezTo>
                      <a:pt x="139" y="373"/>
                      <a:pt x="131" y="371"/>
                      <a:pt x="126" y="376"/>
                    </a:cubicBezTo>
                    <a:cubicBezTo>
                      <a:pt x="121" y="380"/>
                      <a:pt x="123" y="389"/>
                      <a:pt x="115" y="395"/>
                    </a:cubicBezTo>
                    <a:cubicBezTo>
                      <a:pt x="117" y="397"/>
                      <a:pt x="122" y="408"/>
                      <a:pt x="123" y="414"/>
                    </a:cubicBezTo>
                    <a:cubicBezTo>
                      <a:pt x="123" y="417"/>
                      <a:pt x="123" y="424"/>
                      <a:pt x="120" y="427"/>
                    </a:cubicBezTo>
                    <a:cubicBezTo>
                      <a:pt x="118" y="430"/>
                      <a:pt x="109" y="429"/>
                      <a:pt x="110" y="424"/>
                    </a:cubicBezTo>
                    <a:cubicBezTo>
                      <a:pt x="113" y="414"/>
                      <a:pt x="118" y="417"/>
                      <a:pt x="107" y="407"/>
                    </a:cubicBezTo>
                    <a:cubicBezTo>
                      <a:pt x="100" y="400"/>
                      <a:pt x="81" y="381"/>
                      <a:pt x="80" y="373"/>
                    </a:cubicBezTo>
                    <a:cubicBezTo>
                      <a:pt x="78" y="360"/>
                      <a:pt x="74" y="363"/>
                      <a:pt x="77" y="352"/>
                    </a:cubicBezTo>
                    <a:cubicBezTo>
                      <a:pt x="78" y="348"/>
                      <a:pt x="81" y="337"/>
                      <a:pt x="85" y="333"/>
                    </a:cubicBezTo>
                    <a:cubicBezTo>
                      <a:pt x="90" y="326"/>
                      <a:pt x="89" y="324"/>
                      <a:pt x="90" y="315"/>
                    </a:cubicBezTo>
                    <a:cubicBezTo>
                      <a:pt x="91" y="304"/>
                      <a:pt x="91" y="290"/>
                      <a:pt x="84" y="279"/>
                    </a:cubicBezTo>
                    <a:cubicBezTo>
                      <a:pt x="81" y="275"/>
                      <a:pt x="72" y="281"/>
                      <a:pt x="64" y="282"/>
                    </a:cubicBezTo>
                    <a:cubicBezTo>
                      <a:pt x="58" y="283"/>
                      <a:pt x="49" y="281"/>
                      <a:pt x="49" y="287"/>
                    </a:cubicBezTo>
                    <a:cubicBezTo>
                      <a:pt x="45" y="283"/>
                      <a:pt x="21" y="254"/>
                      <a:pt x="19" y="255"/>
                    </a:cubicBezTo>
                    <a:cubicBezTo>
                      <a:pt x="13" y="257"/>
                      <a:pt x="0" y="244"/>
                      <a:pt x="2" y="239"/>
                    </a:cubicBezTo>
                    <a:close/>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35"/>
              <p:cNvSpPr>
                <a:spLocks/>
              </p:cNvSpPr>
              <p:nvPr/>
            </p:nvSpPr>
            <p:spPr bwMode="auto">
              <a:xfrm>
                <a:off x="704" y="329"/>
                <a:ext cx="567" cy="445"/>
              </a:xfrm>
              <a:custGeom>
                <a:avLst/>
                <a:gdLst>
                  <a:gd name="T0" fmla="*/ 0 w 585"/>
                  <a:gd name="T1" fmla="*/ 456 h 460"/>
                  <a:gd name="T2" fmla="*/ 12 w 585"/>
                  <a:gd name="T3" fmla="*/ 441 h 460"/>
                  <a:gd name="T4" fmla="*/ 40 w 585"/>
                  <a:gd name="T5" fmla="*/ 435 h 460"/>
                  <a:gd name="T6" fmla="*/ 88 w 585"/>
                  <a:gd name="T7" fmla="*/ 414 h 460"/>
                  <a:gd name="T8" fmla="*/ 128 w 585"/>
                  <a:gd name="T9" fmla="*/ 380 h 460"/>
                  <a:gd name="T10" fmla="*/ 160 w 585"/>
                  <a:gd name="T11" fmla="*/ 342 h 460"/>
                  <a:gd name="T12" fmla="*/ 170 w 585"/>
                  <a:gd name="T13" fmla="*/ 297 h 460"/>
                  <a:gd name="T14" fmla="*/ 164 w 585"/>
                  <a:gd name="T15" fmla="*/ 286 h 460"/>
                  <a:gd name="T16" fmla="*/ 168 w 585"/>
                  <a:gd name="T17" fmla="*/ 264 h 460"/>
                  <a:gd name="T18" fmla="*/ 189 w 585"/>
                  <a:gd name="T19" fmla="*/ 218 h 460"/>
                  <a:gd name="T20" fmla="*/ 198 w 585"/>
                  <a:gd name="T21" fmla="*/ 190 h 460"/>
                  <a:gd name="T22" fmla="*/ 212 w 585"/>
                  <a:gd name="T23" fmla="*/ 171 h 460"/>
                  <a:gd name="T24" fmla="*/ 248 w 585"/>
                  <a:gd name="T25" fmla="*/ 140 h 460"/>
                  <a:gd name="T26" fmla="*/ 298 w 585"/>
                  <a:gd name="T27" fmla="*/ 118 h 460"/>
                  <a:gd name="T28" fmla="*/ 355 w 585"/>
                  <a:gd name="T29" fmla="*/ 26 h 460"/>
                  <a:gd name="T30" fmla="*/ 365 w 585"/>
                  <a:gd name="T31" fmla="*/ 7 h 460"/>
                  <a:gd name="T32" fmla="*/ 382 w 585"/>
                  <a:gd name="T33" fmla="*/ 3 h 460"/>
                  <a:gd name="T34" fmla="*/ 391 w 585"/>
                  <a:gd name="T35" fmla="*/ 12 h 460"/>
                  <a:gd name="T36" fmla="*/ 407 w 585"/>
                  <a:gd name="T37" fmla="*/ 32 h 460"/>
                  <a:gd name="T38" fmla="*/ 454 w 585"/>
                  <a:gd name="T39" fmla="*/ 38 h 460"/>
                  <a:gd name="T40" fmla="*/ 497 w 585"/>
                  <a:gd name="T41" fmla="*/ 28 h 460"/>
                  <a:gd name="T42" fmla="*/ 499 w 585"/>
                  <a:gd name="T43" fmla="*/ 39 h 460"/>
                  <a:gd name="T44" fmla="*/ 501 w 585"/>
                  <a:gd name="T45" fmla="*/ 39 h 460"/>
                  <a:gd name="T46" fmla="*/ 519 w 585"/>
                  <a:gd name="T47" fmla="*/ 44 h 460"/>
                  <a:gd name="T48" fmla="*/ 534 w 585"/>
                  <a:gd name="T49" fmla="*/ 51 h 460"/>
                  <a:gd name="T50" fmla="*/ 548 w 585"/>
                  <a:gd name="T51" fmla="*/ 63 h 460"/>
                  <a:gd name="T52" fmla="*/ 554 w 585"/>
                  <a:gd name="T53" fmla="*/ 79 h 460"/>
                  <a:gd name="T54" fmla="*/ 551 w 585"/>
                  <a:gd name="T55" fmla="*/ 95 h 460"/>
                  <a:gd name="T56" fmla="*/ 551 w 585"/>
                  <a:gd name="T57" fmla="*/ 118 h 460"/>
                  <a:gd name="T58" fmla="*/ 554 w 585"/>
                  <a:gd name="T59" fmla="*/ 136 h 460"/>
                  <a:gd name="T60" fmla="*/ 558 w 585"/>
                  <a:gd name="T61" fmla="*/ 158 h 460"/>
                  <a:gd name="T62" fmla="*/ 561 w 585"/>
                  <a:gd name="T63" fmla="*/ 171 h 460"/>
                  <a:gd name="T64" fmla="*/ 575 w 585"/>
                  <a:gd name="T65" fmla="*/ 184 h 460"/>
                  <a:gd name="T66" fmla="*/ 572 w 585"/>
                  <a:gd name="T67" fmla="*/ 211 h 460"/>
                  <a:gd name="T68" fmla="*/ 489 w 585"/>
                  <a:gd name="T69" fmla="*/ 218 h 460"/>
                  <a:gd name="T70" fmla="*/ 460 w 585"/>
                  <a:gd name="T71" fmla="*/ 233 h 460"/>
                  <a:gd name="T72" fmla="*/ 452 w 585"/>
                  <a:gd name="T73" fmla="*/ 249 h 460"/>
                  <a:gd name="T74" fmla="*/ 457 w 585"/>
                  <a:gd name="T75" fmla="*/ 271 h 460"/>
                  <a:gd name="T76" fmla="*/ 436 w 585"/>
                  <a:gd name="T77" fmla="*/ 279 h 460"/>
                  <a:gd name="T78" fmla="*/ 415 w 585"/>
                  <a:gd name="T79" fmla="*/ 293 h 460"/>
                  <a:gd name="T80" fmla="*/ 399 w 585"/>
                  <a:gd name="T81" fmla="*/ 297 h 460"/>
                  <a:gd name="T82" fmla="*/ 377 w 585"/>
                  <a:gd name="T83" fmla="*/ 323 h 460"/>
                  <a:gd name="T84" fmla="*/ 341 w 585"/>
                  <a:gd name="T85" fmla="*/ 337 h 460"/>
                  <a:gd name="T86" fmla="*/ 318 w 585"/>
                  <a:gd name="T87" fmla="*/ 344 h 460"/>
                  <a:gd name="T88" fmla="*/ 293 w 585"/>
                  <a:gd name="T89" fmla="*/ 348 h 460"/>
                  <a:gd name="T90" fmla="*/ 279 w 585"/>
                  <a:gd name="T91" fmla="*/ 356 h 460"/>
                  <a:gd name="T92" fmla="*/ 264 w 585"/>
                  <a:gd name="T93" fmla="*/ 362 h 460"/>
                  <a:gd name="T94" fmla="*/ 249 w 585"/>
                  <a:gd name="T95" fmla="*/ 374 h 460"/>
                  <a:gd name="T96" fmla="*/ 233 w 585"/>
                  <a:gd name="T97" fmla="*/ 386 h 460"/>
                  <a:gd name="T98" fmla="*/ 214 w 585"/>
                  <a:gd name="T99" fmla="*/ 410 h 460"/>
                  <a:gd name="T100" fmla="*/ 212 w 585"/>
                  <a:gd name="T101" fmla="*/ 454 h 460"/>
                  <a:gd name="T102" fmla="*/ 0 w 585"/>
                  <a:gd name="T103" fmla="*/ 4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460">
                    <a:moveTo>
                      <a:pt x="0" y="456"/>
                    </a:moveTo>
                    <a:cubicBezTo>
                      <a:pt x="2" y="453"/>
                      <a:pt x="9" y="442"/>
                      <a:pt x="12" y="441"/>
                    </a:cubicBezTo>
                    <a:cubicBezTo>
                      <a:pt x="21" y="438"/>
                      <a:pt x="31" y="437"/>
                      <a:pt x="40" y="435"/>
                    </a:cubicBezTo>
                    <a:cubicBezTo>
                      <a:pt x="57" y="432"/>
                      <a:pt x="75" y="426"/>
                      <a:pt x="88" y="414"/>
                    </a:cubicBezTo>
                    <a:cubicBezTo>
                      <a:pt x="101" y="401"/>
                      <a:pt x="114" y="392"/>
                      <a:pt x="128" y="380"/>
                    </a:cubicBezTo>
                    <a:cubicBezTo>
                      <a:pt x="140" y="369"/>
                      <a:pt x="150" y="355"/>
                      <a:pt x="160" y="342"/>
                    </a:cubicBezTo>
                    <a:cubicBezTo>
                      <a:pt x="167" y="333"/>
                      <a:pt x="183" y="307"/>
                      <a:pt x="170" y="297"/>
                    </a:cubicBezTo>
                    <a:cubicBezTo>
                      <a:pt x="165" y="293"/>
                      <a:pt x="161" y="293"/>
                      <a:pt x="164" y="286"/>
                    </a:cubicBezTo>
                    <a:cubicBezTo>
                      <a:pt x="168" y="279"/>
                      <a:pt x="167" y="272"/>
                      <a:pt x="168" y="264"/>
                    </a:cubicBezTo>
                    <a:cubicBezTo>
                      <a:pt x="169" y="243"/>
                      <a:pt x="176" y="234"/>
                      <a:pt x="189" y="218"/>
                    </a:cubicBezTo>
                    <a:cubicBezTo>
                      <a:pt x="197" y="209"/>
                      <a:pt x="195" y="200"/>
                      <a:pt x="198" y="190"/>
                    </a:cubicBezTo>
                    <a:cubicBezTo>
                      <a:pt x="200" y="182"/>
                      <a:pt x="206" y="176"/>
                      <a:pt x="212" y="171"/>
                    </a:cubicBezTo>
                    <a:cubicBezTo>
                      <a:pt x="224" y="160"/>
                      <a:pt x="233" y="147"/>
                      <a:pt x="248" y="140"/>
                    </a:cubicBezTo>
                    <a:cubicBezTo>
                      <a:pt x="265" y="133"/>
                      <a:pt x="282" y="127"/>
                      <a:pt x="298" y="118"/>
                    </a:cubicBezTo>
                    <a:cubicBezTo>
                      <a:pt x="329" y="100"/>
                      <a:pt x="344" y="57"/>
                      <a:pt x="355" y="26"/>
                    </a:cubicBezTo>
                    <a:cubicBezTo>
                      <a:pt x="357" y="23"/>
                      <a:pt x="361" y="7"/>
                      <a:pt x="365" y="7"/>
                    </a:cubicBezTo>
                    <a:cubicBezTo>
                      <a:pt x="371" y="8"/>
                      <a:pt x="377" y="6"/>
                      <a:pt x="382" y="3"/>
                    </a:cubicBezTo>
                    <a:cubicBezTo>
                      <a:pt x="388" y="0"/>
                      <a:pt x="389" y="8"/>
                      <a:pt x="391" y="12"/>
                    </a:cubicBezTo>
                    <a:cubicBezTo>
                      <a:pt x="395" y="21"/>
                      <a:pt x="399" y="27"/>
                      <a:pt x="407" y="32"/>
                    </a:cubicBezTo>
                    <a:cubicBezTo>
                      <a:pt x="423" y="44"/>
                      <a:pt x="436" y="40"/>
                      <a:pt x="454" y="38"/>
                    </a:cubicBezTo>
                    <a:cubicBezTo>
                      <a:pt x="469" y="36"/>
                      <a:pt x="488" y="46"/>
                      <a:pt x="497" y="28"/>
                    </a:cubicBezTo>
                    <a:cubicBezTo>
                      <a:pt x="497" y="34"/>
                      <a:pt x="499" y="35"/>
                      <a:pt x="499" y="39"/>
                    </a:cubicBezTo>
                    <a:cubicBezTo>
                      <a:pt x="500" y="44"/>
                      <a:pt x="509" y="46"/>
                      <a:pt x="501" y="39"/>
                    </a:cubicBezTo>
                    <a:cubicBezTo>
                      <a:pt x="505" y="45"/>
                      <a:pt x="513" y="47"/>
                      <a:pt x="519" y="44"/>
                    </a:cubicBezTo>
                    <a:cubicBezTo>
                      <a:pt x="526" y="41"/>
                      <a:pt x="529" y="48"/>
                      <a:pt x="534" y="51"/>
                    </a:cubicBezTo>
                    <a:cubicBezTo>
                      <a:pt x="538" y="55"/>
                      <a:pt x="546" y="58"/>
                      <a:pt x="548" y="63"/>
                    </a:cubicBezTo>
                    <a:cubicBezTo>
                      <a:pt x="551" y="70"/>
                      <a:pt x="545" y="76"/>
                      <a:pt x="554" y="79"/>
                    </a:cubicBezTo>
                    <a:cubicBezTo>
                      <a:pt x="549" y="83"/>
                      <a:pt x="550" y="90"/>
                      <a:pt x="551" y="95"/>
                    </a:cubicBezTo>
                    <a:cubicBezTo>
                      <a:pt x="553" y="103"/>
                      <a:pt x="550" y="111"/>
                      <a:pt x="551" y="118"/>
                    </a:cubicBezTo>
                    <a:cubicBezTo>
                      <a:pt x="552" y="125"/>
                      <a:pt x="556" y="129"/>
                      <a:pt x="554" y="136"/>
                    </a:cubicBezTo>
                    <a:cubicBezTo>
                      <a:pt x="552" y="146"/>
                      <a:pt x="553" y="149"/>
                      <a:pt x="558" y="158"/>
                    </a:cubicBezTo>
                    <a:cubicBezTo>
                      <a:pt x="560" y="163"/>
                      <a:pt x="558" y="167"/>
                      <a:pt x="561" y="171"/>
                    </a:cubicBezTo>
                    <a:cubicBezTo>
                      <a:pt x="564" y="177"/>
                      <a:pt x="570" y="180"/>
                      <a:pt x="575" y="184"/>
                    </a:cubicBezTo>
                    <a:cubicBezTo>
                      <a:pt x="585" y="192"/>
                      <a:pt x="556" y="205"/>
                      <a:pt x="572" y="211"/>
                    </a:cubicBezTo>
                    <a:cubicBezTo>
                      <a:pt x="555" y="215"/>
                      <a:pt x="497" y="196"/>
                      <a:pt x="489" y="218"/>
                    </a:cubicBezTo>
                    <a:cubicBezTo>
                      <a:pt x="484" y="230"/>
                      <a:pt x="473" y="234"/>
                      <a:pt x="460" y="233"/>
                    </a:cubicBezTo>
                    <a:cubicBezTo>
                      <a:pt x="451" y="232"/>
                      <a:pt x="439" y="246"/>
                      <a:pt x="452" y="249"/>
                    </a:cubicBezTo>
                    <a:cubicBezTo>
                      <a:pt x="441" y="259"/>
                      <a:pt x="461" y="267"/>
                      <a:pt x="457" y="271"/>
                    </a:cubicBezTo>
                    <a:cubicBezTo>
                      <a:pt x="451" y="277"/>
                      <a:pt x="442" y="275"/>
                      <a:pt x="436" y="279"/>
                    </a:cubicBezTo>
                    <a:cubicBezTo>
                      <a:pt x="429" y="284"/>
                      <a:pt x="423" y="290"/>
                      <a:pt x="415" y="293"/>
                    </a:cubicBezTo>
                    <a:cubicBezTo>
                      <a:pt x="410" y="295"/>
                      <a:pt x="404" y="295"/>
                      <a:pt x="399" y="297"/>
                    </a:cubicBezTo>
                    <a:cubicBezTo>
                      <a:pt x="388" y="303"/>
                      <a:pt x="384" y="315"/>
                      <a:pt x="377" y="323"/>
                    </a:cubicBezTo>
                    <a:cubicBezTo>
                      <a:pt x="369" y="332"/>
                      <a:pt x="353" y="336"/>
                      <a:pt x="341" y="337"/>
                    </a:cubicBezTo>
                    <a:cubicBezTo>
                      <a:pt x="332" y="337"/>
                      <a:pt x="322" y="333"/>
                      <a:pt x="318" y="344"/>
                    </a:cubicBezTo>
                    <a:cubicBezTo>
                      <a:pt x="314" y="356"/>
                      <a:pt x="302" y="347"/>
                      <a:pt x="293" y="348"/>
                    </a:cubicBezTo>
                    <a:cubicBezTo>
                      <a:pt x="287" y="348"/>
                      <a:pt x="283" y="351"/>
                      <a:pt x="279" y="356"/>
                    </a:cubicBezTo>
                    <a:cubicBezTo>
                      <a:pt x="275" y="361"/>
                      <a:pt x="270" y="360"/>
                      <a:pt x="264" y="362"/>
                    </a:cubicBezTo>
                    <a:cubicBezTo>
                      <a:pt x="258" y="364"/>
                      <a:pt x="254" y="370"/>
                      <a:pt x="249" y="374"/>
                    </a:cubicBezTo>
                    <a:cubicBezTo>
                      <a:pt x="244" y="379"/>
                      <a:pt x="238" y="381"/>
                      <a:pt x="233" y="386"/>
                    </a:cubicBezTo>
                    <a:cubicBezTo>
                      <a:pt x="222" y="394"/>
                      <a:pt x="213" y="395"/>
                      <a:pt x="214" y="410"/>
                    </a:cubicBezTo>
                    <a:cubicBezTo>
                      <a:pt x="215" y="424"/>
                      <a:pt x="214" y="440"/>
                      <a:pt x="212" y="454"/>
                    </a:cubicBezTo>
                    <a:cubicBezTo>
                      <a:pt x="211" y="460"/>
                      <a:pt x="20" y="456"/>
                      <a:pt x="0" y="456"/>
                    </a:cubicBezTo>
                  </a:path>
                </a:pathLst>
              </a:custGeom>
              <a:solidFill>
                <a:srgbClr val="C9D7C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36"/>
              <p:cNvSpPr>
                <a:spLocks/>
              </p:cNvSpPr>
              <p:nvPr/>
            </p:nvSpPr>
            <p:spPr bwMode="auto">
              <a:xfrm>
                <a:off x="704" y="329"/>
                <a:ext cx="567" cy="445"/>
              </a:xfrm>
              <a:custGeom>
                <a:avLst/>
                <a:gdLst>
                  <a:gd name="T0" fmla="*/ 0 w 585"/>
                  <a:gd name="T1" fmla="*/ 456 h 460"/>
                  <a:gd name="T2" fmla="*/ 12 w 585"/>
                  <a:gd name="T3" fmla="*/ 441 h 460"/>
                  <a:gd name="T4" fmla="*/ 40 w 585"/>
                  <a:gd name="T5" fmla="*/ 435 h 460"/>
                  <a:gd name="T6" fmla="*/ 88 w 585"/>
                  <a:gd name="T7" fmla="*/ 414 h 460"/>
                  <a:gd name="T8" fmla="*/ 128 w 585"/>
                  <a:gd name="T9" fmla="*/ 380 h 460"/>
                  <a:gd name="T10" fmla="*/ 160 w 585"/>
                  <a:gd name="T11" fmla="*/ 342 h 460"/>
                  <a:gd name="T12" fmla="*/ 170 w 585"/>
                  <a:gd name="T13" fmla="*/ 297 h 460"/>
                  <a:gd name="T14" fmla="*/ 164 w 585"/>
                  <a:gd name="T15" fmla="*/ 286 h 460"/>
                  <a:gd name="T16" fmla="*/ 168 w 585"/>
                  <a:gd name="T17" fmla="*/ 264 h 460"/>
                  <a:gd name="T18" fmla="*/ 189 w 585"/>
                  <a:gd name="T19" fmla="*/ 218 h 460"/>
                  <a:gd name="T20" fmla="*/ 198 w 585"/>
                  <a:gd name="T21" fmla="*/ 190 h 460"/>
                  <a:gd name="T22" fmla="*/ 212 w 585"/>
                  <a:gd name="T23" fmla="*/ 171 h 460"/>
                  <a:gd name="T24" fmla="*/ 248 w 585"/>
                  <a:gd name="T25" fmla="*/ 140 h 460"/>
                  <a:gd name="T26" fmla="*/ 298 w 585"/>
                  <a:gd name="T27" fmla="*/ 118 h 460"/>
                  <a:gd name="T28" fmla="*/ 355 w 585"/>
                  <a:gd name="T29" fmla="*/ 26 h 460"/>
                  <a:gd name="T30" fmla="*/ 365 w 585"/>
                  <a:gd name="T31" fmla="*/ 7 h 460"/>
                  <a:gd name="T32" fmla="*/ 382 w 585"/>
                  <a:gd name="T33" fmla="*/ 3 h 460"/>
                  <a:gd name="T34" fmla="*/ 391 w 585"/>
                  <a:gd name="T35" fmla="*/ 12 h 460"/>
                  <a:gd name="T36" fmla="*/ 407 w 585"/>
                  <a:gd name="T37" fmla="*/ 32 h 460"/>
                  <a:gd name="T38" fmla="*/ 454 w 585"/>
                  <a:gd name="T39" fmla="*/ 38 h 460"/>
                  <a:gd name="T40" fmla="*/ 497 w 585"/>
                  <a:gd name="T41" fmla="*/ 28 h 460"/>
                  <a:gd name="T42" fmla="*/ 499 w 585"/>
                  <a:gd name="T43" fmla="*/ 39 h 460"/>
                  <a:gd name="T44" fmla="*/ 501 w 585"/>
                  <a:gd name="T45" fmla="*/ 39 h 460"/>
                  <a:gd name="T46" fmla="*/ 519 w 585"/>
                  <a:gd name="T47" fmla="*/ 44 h 460"/>
                  <a:gd name="T48" fmla="*/ 534 w 585"/>
                  <a:gd name="T49" fmla="*/ 51 h 460"/>
                  <a:gd name="T50" fmla="*/ 548 w 585"/>
                  <a:gd name="T51" fmla="*/ 63 h 460"/>
                  <a:gd name="T52" fmla="*/ 554 w 585"/>
                  <a:gd name="T53" fmla="*/ 79 h 460"/>
                  <a:gd name="T54" fmla="*/ 551 w 585"/>
                  <a:gd name="T55" fmla="*/ 95 h 460"/>
                  <a:gd name="T56" fmla="*/ 551 w 585"/>
                  <a:gd name="T57" fmla="*/ 118 h 460"/>
                  <a:gd name="T58" fmla="*/ 554 w 585"/>
                  <a:gd name="T59" fmla="*/ 136 h 460"/>
                  <a:gd name="T60" fmla="*/ 558 w 585"/>
                  <a:gd name="T61" fmla="*/ 158 h 460"/>
                  <a:gd name="T62" fmla="*/ 561 w 585"/>
                  <a:gd name="T63" fmla="*/ 171 h 460"/>
                  <a:gd name="T64" fmla="*/ 575 w 585"/>
                  <a:gd name="T65" fmla="*/ 184 h 460"/>
                  <a:gd name="T66" fmla="*/ 572 w 585"/>
                  <a:gd name="T67" fmla="*/ 211 h 460"/>
                  <a:gd name="T68" fmla="*/ 489 w 585"/>
                  <a:gd name="T69" fmla="*/ 218 h 460"/>
                  <a:gd name="T70" fmla="*/ 460 w 585"/>
                  <a:gd name="T71" fmla="*/ 233 h 460"/>
                  <a:gd name="T72" fmla="*/ 452 w 585"/>
                  <a:gd name="T73" fmla="*/ 249 h 460"/>
                  <a:gd name="T74" fmla="*/ 457 w 585"/>
                  <a:gd name="T75" fmla="*/ 271 h 460"/>
                  <a:gd name="T76" fmla="*/ 436 w 585"/>
                  <a:gd name="T77" fmla="*/ 279 h 460"/>
                  <a:gd name="T78" fmla="*/ 415 w 585"/>
                  <a:gd name="T79" fmla="*/ 293 h 460"/>
                  <a:gd name="T80" fmla="*/ 399 w 585"/>
                  <a:gd name="T81" fmla="*/ 297 h 460"/>
                  <a:gd name="T82" fmla="*/ 377 w 585"/>
                  <a:gd name="T83" fmla="*/ 323 h 460"/>
                  <a:gd name="T84" fmla="*/ 341 w 585"/>
                  <a:gd name="T85" fmla="*/ 337 h 460"/>
                  <a:gd name="T86" fmla="*/ 318 w 585"/>
                  <a:gd name="T87" fmla="*/ 344 h 460"/>
                  <a:gd name="T88" fmla="*/ 293 w 585"/>
                  <a:gd name="T89" fmla="*/ 348 h 460"/>
                  <a:gd name="T90" fmla="*/ 279 w 585"/>
                  <a:gd name="T91" fmla="*/ 356 h 460"/>
                  <a:gd name="T92" fmla="*/ 264 w 585"/>
                  <a:gd name="T93" fmla="*/ 362 h 460"/>
                  <a:gd name="T94" fmla="*/ 249 w 585"/>
                  <a:gd name="T95" fmla="*/ 374 h 460"/>
                  <a:gd name="T96" fmla="*/ 233 w 585"/>
                  <a:gd name="T97" fmla="*/ 386 h 460"/>
                  <a:gd name="T98" fmla="*/ 214 w 585"/>
                  <a:gd name="T99" fmla="*/ 410 h 460"/>
                  <a:gd name="T100" fmla="*/ 212 w 585"/>
                  <a:gd name="T101" fmla="*/ 454 h 460"/>
                  <a:gd name="T102" fmla="*/ 0 w 585"/>
                  <a:gd name="T103" fmla="*/ 4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5" h="460">
                    <a:moveTo>
                      <a:pt x="0" y="456"/>
                    </a:moveTo>
                    <a:cubicBezTo>
                      <a:pt x="2" y="453"/>
                      <a:pt x="9" y="442"/>
                      <a:pt x="12" y="441"/>
                    </a:cubicBezTo>
                    <a:cubicBezTo>
                      <a:pt x="21" y="438"/>
                      <a:pt x="31" y="437"/>
                      <a:pt x="40" y="435"/>
                    </a:cubicBezTo>
                    <a:cubicBezTo>
                      <a:pt x="57" y="432"/>
                      <a:pt x="75" y="426"/>
                      <a:pt x="88" y="414"/>
                    </a:cubicBezTo>
                    <a:cubicBezTo>
                      <a:pt x="101" y="401"/>
                      <a:pt x="114" y="392"/>
                      <a:pt x="128" y="380"/>
                    </a:cubicBezTo>
                    <a:cubicBezTo>
                      <a:pt x="140" y="369"/>
                      <a:pt x="150" y="355"/>
                      <a:pt x="160" y="342"/>
                    </a:cubicBezTo>
                    <a:cubicBezTo>
                      <a:pt x="167" y="333"/>
                      <a:pt x="183" y="307"/>
                      <a:pt x="170" y="297"/>
                    </a:cubicBezTo>
                    <a:cubicBezTo>
                      <a:pt x="165" y="293"/>
                      <a:pt x="161" y="293"/>
                      <a:pt x="164" y="286"/>
                    </a:cubicBezTo>
                    <a:cubicBezTo>
                      <a:pt x="168" y="279"/>
                      <a:pt x="167" y="272"/>
                      <a:pt x="168" y="264"/>
                    </a:cubicBezTo>
                    <a:cubicBezTo>
                      <a:pt x="169" y="243"/>
                      <a:pt x="176" y="234"/>
                      <a:pt x="189" y="218"/>
                    </a:cubicBezTo>
                    <a:cubicBezTo>
                      <a:pt x="197" y="209"/>
                      <a:pt x="195" y="200"/>
                      <a:pt x="198" y="190"/>
                    </a:cubicBezTo>
                    <a:cubicBezTo>
                      <a:pt x="200" y="182"/>
                      <a:pt x="206" y="176"/>
                      <a:pt x="212" y="171"/>
                    </a:cubicBezTo>
                    <a:cubicBezTo>
                      <a:pt x="224" y="160"/>
                      <a:pt x="233" y="147"/>
                      <a:pt x="248" y="140"/>
                    </a:cubicBezTo>
                    <a:cubicBezTo>
                      <a:pt x="265" y="133"/>
                      <a:pt x="282" y="127"/>
                      <a:pt x="298" y="118"/>
                    </a:cubicBezTo>
                    <a:cubicBezTo>
                      <a:pt x="329" y="100"/>
                      <a:pt x="344" y="57"/>
                      <a:pt x="355" y="26"/>
                    </a:cubicBezTo>
                    <a:cubicBezTo>
                      <a:pt x="357" y="23"/>
                      <a:pt x="361" y="7"/>
                      <a:pt x="365" y="7"/>
                    </a:cubicBezTo>
                    <a:cubicBezTo>
                      <a:pt x="371" y="8"/>
                      <a:pt x="377" y="6"/>
                      <a:pt x="382" y="3"/>
                    </a:cubicBezTo>
                    <a:cubicBezTo>
                      <a:pt x="388" y="0"/>
                      <a:pt x="389" y="8"/>
                      <a:pt x="391" y="12"/>
                    </a:cubicBezTo>
                    <a:cubicBezTo>
                      <a:pt x="395" y="21"/>
                      <a:pt x="399" y="27"/>
                      <a:pt x="407" y="32"/>
                    </a:cubicBezTo>
                    <a:cubicBezTo>
                      <a:pt x="423" y="44"/>
                      <a:pt x="436" y="40"/>
                      <a:pt x="454" y="38"/>
                    </a:cubicBezTo>
                    <a:cubicBezTo>
                      <a:pt x="469" y="36"/>
                      <a:pt x="488" y="46"/>
                      <a:pt x="497" y="28"/>
                    </a:cubicBezTo>
                    <a:cubicBezTo>
                      <a:pt x="497" y="34"/>
                      <a:pt x="499" y="35"/>
                      <a:pt x="499" y="39"/>
                    </a:cubicBezTo>
                    <a:cubicBezTo>
                      <a:pt x="500" y="44"/>
                      <a:pt x="509" y="46"/>
                      <a:pt x="501" y="39"/>
                    </a:cubicBezTo>
                    <a:cubicBezTo>
                      <a:pt x="505" y="45"/>
                      <a:pt x="513" y="47"/>
                      <a:pt x="519" y="44"/>
                    </a:cubicBezTo>
                    <a:cubicBezTo>
                      <a:pt x="526" y="41"/>
                      <a:pt x="529" y="48"/>
                      <a:pt x="534" y="51"/>
                    </a:cubicBezTo>
                    <a:cubicBezTo>
                      <a:pt x="538" y="55"/>
                      <a:pt x="546" y="58"/>
                      <a:pt x="548" y="63"/>
                    </a:cubicBezTo>
                    <a:cubicBezTo>
                      <a:pt x="551" y="70"/>
                      <a:pt x="545" y="76"/>
                      <a:pt x="554" y="79"/>
                    </a:cubicBezTo>
                    <a:cubicBezTo>
                      <a:pt x="549" y="83"/>
                      <a:pt x="550" y="90"/>
                      <a:pt x="551" y="95"/>
                    </a:cubicBezTo>
                    <a:cubicBezTo>
                      <a:pt x="553" y="103"/>
                      <a:pt x="550" y="111"/>
                      <a:pt x="551" y="118"/>
                    </a:cubicBezTo>
                    <a:cubicBezTo>
                      <a:pt x="552" y="125"/>
                      <a:pt x="556" y="129"/>
                      <a:pt x="554" y="136"/>
                    </a:cubicBezTo>
                    <a:cubicBezTo>
                      <a:pt x="552" y="146"/>
                      <a:pt x="553" y="149"/>
                      <a:pt x="558" y="158"/>
                    </a:cubicBezTo>
                    <a:cubicBezTo>
                      <a:pt x="560" y="163"/>
                      <a:pt x="558" y="167"/>
                      <a:pt x="561" y="171"/>
                    </a:cubicBezTo>
                    <a:cubicBezTo>
                      <a:pt x="564" y="177"/>
                      <a:pt x="570" y="180"/>
                      <a:pt x="575" y="184"/>
                    </a:cubicBezTo>
                    <a:cubicBezTo>
                      <a:pt x="585" y="192"/>
                      <a:pt x="556" y="205"/>
                      <a:pt x="572" y="211"/>
                    </a:cubicBezTo>
                    <a:cubicBezTo>
                      <a:pt x="555" y="215"/>
                      <a:pt x="497" y="196"/>
                      <a:pt x="489" y="218"/>
                    </a:cubicBezTo>
                    <a:cubicBezTo>
                      <a:pt x="484" y="230"/>
                      <a:pt x="473" y="234"/>
                      <a:pt x="460" y="233"/>
                    </a:cubicBezTo>
                    <a:cubicBezTo>
                      <a:pt x="451" y="232"/>
                      <a:pt x="439" y="246"/>
                      <a:pt x="452" y="249"/>
                    </a:cubicBezTo>
                    <a:cubicBezTo>
                      <a:pt x="441" y="259"/>
                      <a:pt x="461" y="267"/>
                      <a:pt x="457" y="271"/>
                    </a:cubicBezTo>
                    <a:cubicBezTo>
                      <a:pt x="451" y="277"/>
                      <a:pt x="442" y="275"/>
                      <a:pt x="436" y="279"/>
                    </a:cubicBezTo>
                    <a:cubicBezTo>
                      <a:pt x="429" y="284"/>
                      <a:pt x="423" y="290"/>
                      <a:pt x="415" y="293"/>
                    </a:cubicBezTo>
                    <a:cubicBezTo>
                      <a:pt x="410" y="295"/>
                      <a:pt x="404" y="295"/>
                      <a:pt x="399" y="297"/>
                    </a:cubicBezTo>
                    <a:cubicBezTo>
                      <a:pt x="388" y="303"/>
                      <a:pt x="384" y="315"/>
                      <a:pt x="377" y="323"/>
                    </a:cubicBezTo>
                    <a:cubicBezTo>
                      <a:pt x="369" y="332"/>
                      <a:pt x="353" y="336"/>
                      <a:pt x="341" y="337"/>
                    </a:cubicBezTo>
                    <a:cubicBezTo>
                      <a:pt x="332" y="337"/>
                      <a:pt x="322" y="333"/>
                      <a:pt x="318" y="344"/>
                    </a:cubicBezTo>
                    <a:cubicBezTo>
                      <a:pt x="314" y="356"/>
                      <a:pt x="302" y="347"/>
                      <a:pt x="293" y="348"/>
                    </a:cubicBezTo>
                    <a:cubicBezTo>
                      <a:pt x="287" y="348"/>
                      <a:pt x="283" y="351"/>
                      <a:pt x="279" y="356"/>
                    </a:cubicBezTo>
                    <a:cubicBezTo>
                      <a:pt x="275" y="361"/>
                      <a:pt x="270" y="360"/>
                      <a:pt x="264" y="362"/>
                    </a:cubicBezTo>
                    <a:cubicBezTo>
                      <a:pt x="258" y="364"/>
                      <a:pt x="254" y="370"/>
                      <a:pt x="249" y="374"/>
                    </a:cubicBezTo>
                    <a:cubicBezTo>
                      <a:pt x="244" y="379"/>
                      <a:pt x="238" y="381"/>
                      <a:pt x="233" y="386"/>
                    </a:cubicBezTo>
                    <a:cubicBezTo>
                      <a:pt x="222" y="394"/>
                      <a:pt x="213" y="395"/>
                      <a:pt x="214" y="410"/>
                    </a:cubicBezTo>
                    <a:cubicBezTo>
                      <a:pt x="215" y="424"/>
                      <a:pt x="214" y="440"/>
                      <a:pt x="212" y="454"/>
                    </a:cubicBezTo>
                    <a:cubicBezTo>
                      <a:pt x="211" y="460"/>
                      <a:pt x="20" y="456"/>
                      <a:pt x="0" y="456"/>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4" name="Freeform 137"/>
              <p:cNvSpPr>
                <a:spLocks/>
              </p:cNvSpPr>
              <p:nvPr/>
            </p:nvSpPr>
            <p:spPr bwMode="auto">
              <a:xfrm>
                <a:off x="750" y="1793"/>
                <a:ext cx="196" cy="224"/>
              </a:xfrm>
              <a:custGeom>
                <a:avLst/>
                <a:gdLst>
                  <a:gd name="T0" fmla="*/ 0 w 202"/>
                  <a:gd name="T1" fmla="*/ 89 h 231"/>
                  <a:gd name="T2" fmla="*/ 11 w 202"/>
                  <a:gd name="T3" fmla="*/ 71 h 231"/>
                  <a:gd name="T4" fmla="*/ 39 w 202"/>
                  <a:gd name="T5" fmla="*/ 46 h 231"/>
                  <a:gd name="T6" fmla="*/ 45 w 202"/>
                  <a:gd name="T7" fmla="*/ 26 h 231"/>
                  <a:gd name="T8" fmla="*/ 59 w 202"/>
                  <a:gd name="T9" fmla="*/ 11 h 231"/>
                  <a:gd name="T10" fmla="*/ 60 w 202"/>
                  <a:gd name="T11" fmla="*/ 5 h 231"/>
                  <a:gd name="T12" fmla="*/ 73 w 202"/>
                  <a:gd name="T13" fmla="*/ 4 h 231"/>
                  <a:gd name="T14" fmla="*/ 84 w 202"/>
                  <a:gd name="T15" fmla="*/ 0 h 231"/>
                  <a:gd name="T16" fmla="*/ 98 w 202"/>
                  <a:gd name="T17" fmla="*/ 11 h 231"/>
                  <a:gd name="T18" fmla="*/ 98 w 202"/>
                  <a:gd name="T19" fmla="*/ 21 h 231"/>
                  <a:gd name="T20" fmla="*/ 100 w 202"/>
                  <a:gd name="T21" fmla="*/ 27 h 231"/>
                  <a:gd name="T22" fmla="*/ 98 w 202"/>
                  <a:gd name="T23" fmla="*/ 65 h 231"/>
                  <a:gd name="T24" fmla="*/ 115 w 202"/>
                  <a:gd name="T25" fmla="*/ 74 h 231"/>
                  <a:gd name="T26" fmla="*/ 134 w 202"/>
                  <a:gd name="T27" fmla="*/ 56 h 231"/>
                  <a:gd name="T28" fmla="*/ 140 w 202"/>
                  <a:gd name="T29" fmla="*/ 46 h 231"/>
                  <a:gd name="T30" fmla="*/ 150 w 202"/>
                  <a:gd name="T31" fmla="*/ 59 h 231"/>
                  <a:gd name="T32" fmla="*/ 154 w 202"/>
                  <a:gd name="T33" fmla="*/ 93 h 231"/>
                  <a:gd name="T34" fmla="*/ 146 w 202"/>
                  <a:gd name="T35" fmla="*/ 106 h 231"/>
                  <a:gd name="T36" fmla="*/ 140 w 202"/>
                  <a:gd name="T37" fmla="*/ 111 h 231"/>
                  <a:gd name="T38" fmla="*/ 150 w 202"/>
                  <a:gd name="T39" fmla="*/ 116 h 231"/>
                  <a:gd name="T40" fmla="*/ 176 w 202"/>
                  <a:gd name="T41" fmla="*/ 128 h 231"/>
                  <a:gd name="T42" fmla="*/ 183 w 202"/>
                  <a:gd name="T43" fmla="*/ 142 h 231"/>
                  <a:gd name="T44" fmla="*/ 197 w 202"/>
                  <a:gd name="T45" fmla="*/ 156 h 231"/>
                  <a:gd name="T46" fmla="*/ 195 w 202"/>
                  <a:gd name="T47" fmla="*/ 186 h 231"/>
                  <a:gd name="T48" fmla="*/ 192 w 202"/>
                  <a:gd name="T49" fmla="*/ 229 h 231"/>
                  <a:gd name="T50" fmla="*/ 172 w 202"/>
                  <a:gd name="T51" fmla="*/ 224 h 231"/>
                  <a:gd name="T52" fmla="*/ 147 w 202"/>
                  <a:gd name="T53" fmla="*/ 213 h 231"/>
                  <a:gd name="T54" fmla="*/ 104 w 202"/>
                  <a:gd name="T55" fmla="*/ 185 h 231"/>
                  <a:gd name="T56" fmla="*/ 65 w 202"/>
                  <a:gd name="T57" fmla="*/ 141 h 231"/>
                  <a:gd name="T58" fmla="*/ 35 w 202"/>
                  <a:gd name="T59" fmla="*/ 118 h 231"/>
                  <a:gd name="T60" fmla="*/ 17 w 202"/>
                  <a:gd name="T61" fmla="*/ 107 h 231"/>
                  <a:gd name="T62" fmla="*/ 0 w 202"/>
                  <a:gd name="T63" fmla="*/ 8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31">
                    <a:moveTo>
                      <a:pt x="0" y="89"/>
                    </a:moveTo>
                    <a:cubicBezTo>
                      <a:pt x="6" y="87"/>
                      <a:pt x="7" y="76"/>
                      <a:pt x="11" y="71"/>
                    </a:cubicBezTo>
                    <a:cubicBezTo>
                      <a:pt x="20" y="63"/>
                      <a:pt x="30" y="55"/>
                      <a:pt x="39" y="46"/>
                    </a:cubicBezTo>
                    <a:cubicBezTo>
                      <a:pt x="44" y="40"/>
                      <a:pt x="40" y="32"/>
                      <a:pt x="45" y="26"/>
                    </a:cubicBezTo>
                    <a:cubicBezTo>
                      <a:pt x="51" y="18"/>
                      <a:pt x="55" y="23"/>
                      <a:pt x="59" y="11"/>
                    </a:cubicBezTo>
                    <a:cubicBezTo>
                      <a:pt x="61" y="6"/>
                      <a:pt x="59" y="6"/>
                      <a:pt x="60" y="5"/>
                    </a:cubicBezTo>
                    <a:cubicBezTo>
                      <a:pt x="51" y="2"/>
                      <a:pt x="69" y="2"/>
                      <a:pt x="73" y="4"/>
                    </a:cubicBezTo>
                    <a:cubicBezTo>
                      <a:pt x="77" y="5"/>
                      <a:pt x="80" y="0"/>
                      <a:pt x="84" y="0"/>
                    </a:cubicBezTo>
                    <a:cubicBezTo>
                      <a:pt x="90" y="1"/>
                      <a:pt x="94" y="7"/>
                      <a:pt x="98" y="11"/>
                    </a:cubicBezTo>
                    <a:cubicBezTo>
                      <a:pt x="95" y="14"/>
                      <a:pt x="97" y="17"/>
                      <a:pt x="98" y="21"/>
                    </a:cubicBezTo>
                    <a:cubicBezTo>
                      <a:pt x="99" y="23"/>
                      <a:pt x="97" y="30"/>
                      <a:pt x="100" y="27"/>
                    </a:cubicBezTo>
                    <a:cubicBezTo>
                      <a:pt x="103" y="40"/>
                      <a:pt x="102" y="52"/>
                      <a:pt x="98" y="65"/>
                    </a:cubicBezTo>
                    <a:cubicBezTo>
                      <a:pt x="106" y="62"/>
                      <a:pt x="115" y="64"/>
                      <a:pt x="115" y="74"/>
                    </a:cubicBezTo>
                    <a:cubicBezTo>
                      <a:pt x="126" y="70"/>
                      <a:pt x="130" y="67"/>
                      <a:pt x="134" y="56"/>
                    </a:cubicBezTo>
                    <a:cubicBezTo>
                      <a:pt x="135" y="53"/>
                      <a:pt x="135" y="47"/>
                      <a:pt x="140" y="46"/>
                    </a:cubicBezTo>
                    <a:cubicBezTo>
                      <a:pt x="144" y="46"/>
                      <a:pt x="149" y="56"/>
                      <a:pt x="150" y="59"/>
                    </a:cubicBezTo>
                    <a:cubicBezTo>
                      <a:pt x="156" y="72"/>
                      <a:pt x="156" y="79"/>
                      <a:pt x="154" y="93"/>
                    </a:cubicBezTo>
                    <a:cubicBezTo>
                      <a:pt x="153" y="100"/>
                      <a:pt x="149" y="105"/>
                      <a:pt x="146" y="106"/>
                    </a:cubicBezTo>
                    <a:cubicBezTo>
                      <a:pt x="143" y="107"/>
                      <a:pt x="141" y="111"/>
                      <a:pt x="140" y="111"/>
                    </a:cubicBezTo>
                    <a:cubicBezTo>
                      <a:pt x="140" y="113"/>
                      <a:pt x="143" y="116"/>
                      <a:pt x="150" y="116"/>
                    </a:cubicBezTo>
                    <a:cubicBezTo>
                      <a:pt x="147" y="129"/>
                      <a:pt x="174" y="118"/>
                      <a:pt x="176" y="128"/>
                    </a:cubicBezTo>
                    <a:cubicBezTo>
                      <a:pt x="177" y="132"/>
                      <a:pt x="176" y="137"/>
                      <a:pt x="183" y="142"/>
                    </a:cubicBezTo>
                    <a:cubicBezTo>
                      <a:pt x="189" y="145"/>
                      <a:pt x="195" y="150"/>
                      <a:pt x="197" y="156"/>
                    </a:cubicBezTo>
                    <a:cubicBezTo>
                      <a:pt x="202" y="171"/>
                      <a:pt x="197" y="179"/>
                      <a:pt x="195" y="186"/>
                    </a:cubicBezTo>
                    <a:cubicBezTo>
                      <a:pt x="190" y="203"/>
                      <a:pt x="184" y="214"/>
                      <a:pt x="192" y="229"/>
                    </a:cubicBezTo>
                    <a:cubicBezTo>
                      <a:pt x="184" y="231"/>
                      <a:pt x="178" y="228"/>
                      <a:pt x="172" y="224"/>
                    </a:cubicBezTo>
                    <a:cubicBezTo>
                      <a:pt x="164" y="220"/>
                      <a:pt x="154" y="219"/>
                      <a:pt x="147" y="213"/>
                    </a:cubicBezTo>
                    <a:cubicBezTo>
                      <a:pt x="133" y="202"/>
                      <a:pt x="116" y="197"/>
                      <a:pt x="104" y="185"/>
                    </a:cubicBezTo>
                    <a:cubicBezTo>
                      <a:pt x="90" y="171"/>
                      <a:pt x="79" y="154"/>
                      <a:pt x="65" y="141"/>
                    </a:cubicBezTo>
                    <a:cubicBezTo>
                      <a:pt x="60" y="137"/>
                      <a:pt x="27" y="125"/>
                      <a:pt x="35" y="118"/>
                    </a:cubicBezTo>
                    <a:cubicBezTo>
                      <a:pt x="29" y="119"/>
                      <a:pt x="22" y="109"/>
                      <a:pt x="17" y="107"/>
                    </a:cubicBezTo>
                    <a:cubicBezTo>
                      <a:pt x="7" y="102"/>
                      <a:pt x="7" y="96"/>
                      <a:pt x="0" y="89"/>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138"/>
              <p:cNvSpPr>
                <a:spLocks/>
              </p:cNvSpPr>
              <p:nvPr/>
            </p:nvSpPr>
            <p:spPr bwMode="auto">
              <a:xfrm>
                <a:off x="750" y="1793"/>
                <a:ext cx="196" cy="224"/>
              </a:xfrm>
              <a:custGeom>
                <a:avLst/>
                <a:gdLst>
                  <a:gd name="T0" fmla="*/ 0 w 202"/>
                  <a:gd name="T1" fmla="*/ 89 h 231"/>
                  <a:gd name="T2" fmla="*/ 11 w 202"/>
                  <a:gd name="T3" fmla="*/ 71 h 231"/>
                  <a:gd name="T4" fmla="*/ 39 w 202"/>
                  <a:gd name="T5" fmla="*/ 46 h 231"/>
                  <a:gd name="T6" fmla="*/ 45 w 202"/>
                  <a:gd name="T7" fmla="*/ 26 h 231"/>
                  <a:gd name="T8" fmla="*/ 59 w 202"/>
                  <a:gd name="T9" fmla="*/ 11 h 231"/>
                  <a:gd name="T10" fmla="*/ 60 w 202"/>
                  <a:gd name="T11" fmla="*/ 5 h 231"/>
                  <a:gd name="T12" fmla="*/ 73 w 202"/>
                  <a:gd name="T13" fmla="*/ 4 h 231"/>
                  <a:gd name="T14" fmla="*/ 84 w 202"/>
                  <a:gd name="T15" fmla="*/ 0 h 231"/>
                  <a:gd name="T16" fmla="*/ 98 w 202"/>
                  <a:gd name="T17" fmla="*/ 11 h 231"/>
                  <a:gd name="T18" fmla="*/ 98 w 202"/>
                  <a:gd name="T19" fmla="*/ 21 h 231"/>
                  <a:gd name="T20" fmla="*/ 100 w 202"/>
                  <a:gd name="T21" fmla="*/ 27 h 231"/>
                  <a:gd name="T22" fmla="*/ 98 w 202"/>
                  <a:gd name="T23" fmla="*/ 65 h 231"/>
                  <a:gd name="T24" fmla="*/ 115 w 202"/>
                  <a:gd name="T25" fmla="*/ 74 h 231"/>
                  <a:gd name="T26" fmla="*/ 134 w 202"/>
                  <a:gd name="T27" fmla="*/ 56 h 231"/>
                  <a:gd name="T28" fmla="*/ 140 w 202"/>
                  <a:gd name="T29" fmla="*/ 46 h 231"/>
                  <a:gd name="T30" fmla="*/ 150 w 202"/>
                  <a:gd name="T31" fmla="*/ 59 h 231"/>
                  <a:gd name="T32" fmla="*/ 154 w 202"/>
                  <a:gd name="T33" fmla="*/ 93 h 231"/>
                  <a:gd name="T34" fmla="*/ 146 w 202"/>
                  <a:gd name="T35" fmla="*/ 106 h 231"/>
                  <a:gd name="T36" fmla="*/ 140 w 202"/>
                  <a:gd name="T37" fmla="*/ 111 h 231"/>
                  <a:gd name="T38" fmla="*/ 150 w 202"/>
                  <a:gd name="T39" fmla="*/ 116 h 231"/>
                  <a:gd name="T40" fmla="*/ 176 w 202"/>
                  <a:gd name="T41" fmla="*/ 128 h 231"/>
                  <a:gd name="T42" fmla="*/ 183 w 202"/>
                  <a:gd name="T43" fmla="*/ 142 h 231"/>
                  <a:gd name="T44" fmla="*/ 197 w 202"/>
                  <a:gd name="T45" fmla="*/ 156 h 231"/>
                  <a:gd name="T46" fmla="*/ 195 w 202"/>
                  <a:gd name="T47" fmla="*/ 186 h 231"/>
                  <a:gd name="T48" fmla="*/ 192 w 202"/>
                  <a:gd name="T49" fmla="*/ 229 h 231"/>
                  <a:gd name="T50" fmla="*/ 172 w 202"/>
                  <a:gd name="T51" fmla="*/ 224 h 231"/>
                  <a:gd name="T52" fmla="*/ 147 w 202"/>
                  <a:gd name="T53" fmla="*/ 213 h 231"/>
                  <a:gd name="T54" fmla="*/ 104 w 202"/>
                  <a:gd name="T55" fmla="*/ 185 h 231"/>
                  <a:gd name="T56" fmla="*/ 65 w 202"/>
                  <a:gd name="T57" fmla="*/ 141 h 231"/>
                  <a:gd name="T58" fmla="*/ 35 w 202"/>
                  <a:gd name="T59" fmla="*/ 118 h 231"/>
                  <a:gd name="T60" fmla="*/ 17 w 202"/>
                  <a:gd name="T61" fmla="*/ 107 h 231"/>
                  <a:gd name="T62" fmla="*/ 0 w 202"/>
                  <a:gd name="T63" fmla="*/ 8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 h="231">
                    <a:moveTo>
                      <a:pt x="0" y="89"/>
                    </a:moveTo>
                    <a:cubicBezTo>
                      <a:pt x="6" y="87"/>
                      <a:pt x="7" y="76"/>
                      <a:pt x="11" y="71"/>
                    </a:cubicBezTo>
                    <a:cubicBezTo>
                      <a:pt x="20" y="63"/>
                      <a:pt x="30" y="55"/>
                      <a:pt x="39" y="46"/>
                    </a:cubicBezTo>
                    <a:cubicBezTo>
                      <a:pt x="44" y="40"/>
                      <a:pt x="40" y="32"/>
                      <a:pt x="45" y="26"/>
                    </a:cubicBezTo>
                    <a:cubicBezTo>
                      <a:pt x="51" y="18"/>
                      <a:pt x="55" y="23"/>
                      <a:pt x="59" y="11"/>
                    </a:cubicBezTo>
                    <a:cubicBezTo>
                      <a:pt x="61" y="6"/>
                      <a:pt x="59" y="6"/>
                      <a:pt x="60" y="5"/>
                    </a:cubicBezTo>
                    <a:cubicBezTo>
                      <a:pt x="51" y="2"/>
                      <a:pt x="69" y="2"/>
                      <a:pt x="73" y="4"/>
                    </a:cubicBezTo>
                    <a:cubicBezTo>
                      <a:pt x="77" y="5"/>
                      <a:pt x="80" y="0"/>
                      <a:pt x="84" y="0"/>
                    </a:cubicBezTo>
                    <a:cubicBezTo>
                      <a:pt x="90" y="1"/>
                      <a:pt x="94" y="7"/>
                      <a:pt x="98" y="11"/>
                    </a:cubicBezTo>
                    <a:cubicBezTo>
                      <a:pt x="95" y="14"/>
                      <a:pt x="97" y="17"/>
                      <a:pt x="98" y="21"/>
                    </a:cubicBezTo>
                    <a:cubicBezTo>
                      <a:pt x="99" y="23"/>
                      <a:pt x="97" y="30"/>
                      <a:pt x="100" y="27"/>
                    </a:cubicBezTo>
                    <a:cubicBezTo>
                      <a:pt x="103" y="40"/>
                      <a:pt x="102" y="52"/>
                      <a:pt x="98" y="65"/>
                    </a:cubicBezTo>
                    <a:cubicBezTo>
                      <a:pt x="106" y="62"/>
                      <a:pt x="115" y="64"/>
                      <a:pt x="115" y="74"/>
                    </a:cubicBezTo>
                    <a:cubicBezTo>
                      <a:pt x="126" y="70"/>
                      <a:pt x="130" y="67"/>
                      <a:pt x="134" y="56"/>
                    </a:cubicBezTo>
                    <a:cubicBezTo>
                      <a:pt x="135" y="53"/>
                      <a:pt x="135" y="47"/>
                      <a:pt x="140" y="46"/>
                    </a:cubicBezTo>
                    <a:cubicBezTo>
                      <a:pt x="144" y="46"/>
                      <a:pt x="149" y="56"/>
                      <a:pt x="150" y="59"/>
                    </a:cubicBezTo>
                    <a:cubicBezTo>
                      <a:pt x="156" y="72"/>
                      <a:pt x="156" y="79"/>
                      <a:pt x="154" y="93"/>
                    </a:cubicBezTo>
                    <a:cubicBezTo>
                      <a:pt x="153" y="100"/>
                      <a:pt x="149" y="105"/>
                      <a:pt x="146" y="106"/>
                    </a:cubicBezTo>
                    <a:cubicBezTo>
                      <a:pt x="143" y="107"/>
                      <a:pt x="141" y="111"/>
                      <a:pt x="140" y="111"/>
                    </a:cubicBezTo>
                    <a:cubicBezTo>
                      <a:pt x="140" y="113"/>
                      <a:pt x="143" y="116"/>
                      <a:pt x="150" y="116"/>
                    </a:cubicBezTo>
                    <a:cubicBezTo>
                      <a:pt x="147" y="129"/>
                      <a:pt x="174" y="118"/>
                      <a:pt x="176" y="128"/>
                    </a:cubicBezTo>
                    <a:cubicBezTo>
                      <a:pt x="177" y="132"/>
                      <a:pt x="176" y="137"/>
                      <a:pt x="183" y="142"/>
                    </a:cubicBezTo>
                    <a:cubicBezTo>
                      <a:pt x="189" y="145"/>
                      <a:pt x="195" y="150"/>
                      <a:pt x="197" y="156"/>
                    </a:cubicBezTo>
                    <a:cubicBezTo>
                      <a:pt x="202" y="171"/>
                      <a:pt x="197" y="179"/>
                      <a:pt x="195" y="186"/>
                    </a:cubicBezTo>
                    <a:cubicBezTo>
                      <a:pt x="190" y="203"/>
                      <a:pt x="184" y="214"/>
                      <a:pt x="192" y="229"/>
                    </a:cubicBezTo>
                    <a:cubicBezTo>
                      <a:pt x="184" y="231"/>
                      <a:pt x="178" y="228"/>
                      <a:pt x="172" y="224"/>
                    </a:cubicBezTo>
                    <a:cubicBezTo>
                      <a:pt x="164" y="220"/>
                      <a:pt x="154" y="219"/>
                      <a:pt x="147" y="213"/>
                    </a:cubicBezTo>
                    <a:cubicBezTo>
                      <a:pt x="133" y="202"/>
                      <a:pt x="116" y="197"/>
                      <a:pt x="104" y="185"/>
                    </a:cubicBezTo>
                    <a:cubicBezTo>
                      <a:pt x="90" y="171"/>
                      <a:pt x="79" y="154"/>
                      <a:pt x="65" y="141"/>
                    </a:cubicBezTo>
                    <a:cubicBezTo>
                      <a:pt x="60" y="137"/>
                      <a:pt x="27" y="125"/>
                      <a:pt x="35" y="118"/>
                    </a:cubicBezTo>
                    <a:cubicBezTo>
                      <a:pt x="29" y="119"/>
                      <a:pt x="22" y="109"/>
                      <a:pt x="17" y="107"/>
                    </a:cubicBezTo>
                    <a:cubicBezTo>
                      <a:pt x="7" y="102"/>
                      <a:pt x="7" y="96"/>
                      <a:pt x="0" y="89"/>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6" name="Freeform 139"/>
              <p:cNvSpPr>
                <a:spLocks/>
              </p:cNvSpPr>
              <p:nvPr/>
            </p:nvSpPr>
            <p:spPr bwMode="auto">
              <a:xfrm>
                <a:off x="1970" y="1661"/>
                <a:ext cx="615" cy="471"/>
              </a:xfrm>
              <a:custGeom>
                <a:avLst/>
                <a:gdLst>
                  <a:gd name="T0" fmla="*/ 13 w 635"/>
                  <a:gd name="T1" fmla="*/ 262 h 485"/>
                  <a:gd name="T2" fmla="*/ 46 w 635"/>
                  <a:gd name="T3" fmla="*/ 199 h 485"/>
                  <a:gd name="T4" fmla="*/ 92 w 635"/>
                  <a:gd name="T5" fmla="*/ 185 h 485"/>
                  <a:gd name="T6" fmla="*/ 117 w 635"/>
                  <a:gd name="T7" fmla="*/ 191 h 485"/>
                  <a:gd name="T8" fmla="*/ 179 w 635"/>
                  <a:gd name="T9" fmla="*/ 165 h 485"/>
                  <a:gd name="T10" fmla="*/ 228 w 635"/>
                  <a:gd name="T11" fmla="*/ 128 h 485"/>
                  <a:gd name="T12" fmla="*/ 251 w 635"/>
                  <a:gd name="T13" fmla="*/ 110 h 485"/>
                  <a:gd name="T14" fmla="*/ 337 w 635"/>
                  <a:gd name="T15" fmla="*/ 55 h 485"/>
                  <a:gd name="T16" fmla="*/ 364 w 635"/>
                  <a:gd name="T17" fmla="*/ 16 h 485"/>
                  <a:gd name="T18" fmla="*/ 418 w 635"/>
                  <a:gd name="T19" fmla="*/ 17 h 485"/>
                  <a:gd name="T20" fmla="*/ 450 w 635"/>
                  <a:gd name="T21" fmla="*/ 88 h 485"/>
                  <a:gd name="T22" fmla="*/ 445 w 635"/>
                  <a:gd name="T23" fmla="*/ 110 h 485"/>
                  <a:gd name="T24" fmla="*/ 473 w 635"/>
                  <a:gd name="T25" fmla="*/ 129 h 485"/>
                  <a:gd name="T26" fmla="*/ 507 w 635"/>
                  <a:gd name="T27" fmla="*/ 157 h 485"/>
                  <a:gd name="T28" fmla="*/ 525 w 635"/>
                  <a:gd name="T29" fmla="*/ 190 h 485"/>
                  <a:gd name="T30" fmla="*/ 558 w 635"/>
                  <a:gd name="T31" fmla="*/ 215 h 485"/>
                  <a:gd name="T32" fmla="*/ 582 w 635"/>
                  <a:gd name="T33" fmla="*/ 245 h 485"/>
                  <a:gd name="T34" fmla="*/ 595 w 635"/>
                  <a:gd name="T35" fmla="*/ 275 h 485"/>
                  <a:gd name="T36" fmla="*/ 626 w 635"/>
                  <a:gd name="T37" fmla="*/ 306 h 485"/>
                  <a:gd name="T38" fmla="*/ 609 w 635"/>
                  <a:gd name="T39" fmla="*/ 326 h 485"/>
                  <a:gd name="T40" fmla="*/ 591 w 635"/>
                  <a:gd name="T41" fmla="*/ 328 h 485"/>
                  <a:gd name="T42" fmla="*/ 564 w 635"/>
                  <a:gd name="T43" fmla="*/ 319 h 485"/>
                  <a:gd name="T44" fmla="*/ 533 w 635"/>
                  <a:gd name="T45" fmla="*/ 321 h 485"/>
                  <a:gd name="T46" fmla="*/ 498 w 635"/>
                  <a:gd name="T47" fmla="*/ 334 h 485"/>
                  <a:gd name="T48" fmla="*/ 459 w 635"/>
                  <a:gd name="T49" fmla="*/ 343 h 485"/>
                  <a:gd name="T50" fmla="*/ 408 w 635"/>
                  <a:gd name="T51" fmla="*/ 347 h 485"/>
                  <a:gd name="T52" fmla="*/ 392 w 635"/>
                  <a:gd name="T53" fmla="*/ 378 h 485"/>
                  <a:gd name="T54" fmla="*/ 340 w 635"/>
                  <a:gd name="T55" fmla="*/ 371 h 485"/>
                  <a:gd name="T56" fmla="*/ 302 w 635"/>
                  <a:gd name="T57" fmla="*/ 364 h 485"/>
                  <a:gd name="T58" fmla="*/ 258 w 635"/>
                  <a:gd name="T59" fmla="*/ 326 h 485"/>
                  <a:gd name="T60" fmla="*/ 213 w 635"/>
                  <a:gd name="T61" fmla="*/ 362 h 485"/>
                  <a:gd name="T62" fmla="*/ 207 w 635"/>
                  <a:gd name="T63" fmla="*/ 387 h 485"/>
                  <a:gd name="T64" fmla="*/ 172 w 635"/>
                  <a:gd name="T65" fmla="*/ 412 h 485"/>
                  <a:gd name="T66" fmla="*/ 130 w 635"/>
                  <a:gd name="T67" fmla="*/ 411 h 485"/>
                  <a:gd name="T68" fmla="*/ 102 w 635"/>
                  <a:gd name="T69" fmla="*/ 452 h 485"/>
                  <a:gd name="T70" fmla="*/ 82 w 635"/>
                  <a:gd name="T71" fmla="*/ 448 h 485"/>
                  <a:gd name="T72" fmla="*/ 38 w 635"/>
                  <a:gd name="T73" fmla="*/ 384 h 485"/>
                  <a:gd name="T74" fmla="*/ 14 w 635"/>
                  <a:gd name="T75" fmla="*/ 325 h 485"/>
                  <a:gd name="T76" fmla="*/ 11 w 635"/>
                  <a:gd name="T77" fmla="*/ 300 h 485"/>
                  <a:gd name="T78" fmla="*/ 0 w 635"/>
                  <a:gd name="T79" fmla="*/ 27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5" h="485">
                    <a:moveTo>
                      <a:pt x="0" y="274"/>
                    </a:moveTo>
                    <a:cubicBezTo>
                      <a:pt x="3" y="269"/>
                      <a:pt x="8" y="265"/>
                      <a:pt x="13" y="262"/>
                    </a:cubicBezTo>
                    <a:cubicBezTo>
                      <a:pt x="20" y="256"/>
                      <a:pt x="20" y="249"/>
                      <a:pt x="25" y="242"/>
                    </a:cubicBezTo>
                    <a:cubicBezTo>
                      <a:pt x="32" y="230"/>
                      <a:pt x="38" y="211"/>
                      <a:pt x="46" y="199"/>
                    </a:cubicBezTo>
                    <a:cubicBezTo>
                      <a:pt x="57" y="185"/>
                      <a:pt x="59" y="195"/>
                      <a:pt x="72" y="191"/>
                    </a:cubicBezTo>
                    <a:cubicBezTo>
                      <a:pt x="80" y="189"/>
                      <a:pt x="85" y="187"/>
                      <a:pt x="92" y="185"/>
                    </a:cubicBezTo>
                    <a:cubicBezTo>
                      <a:pt x="99" y="183"/>
                      <a:pt x="97" y="175"/>
                      <a:pt x="105" y="173"/>
                    </a:cubicBezTo>
                    <a:cubicBezTo>
                      <a:pt x="107" y="180"/>
                      <a:pt x="113" y="185"/>
                      <a:pt x="117" y="191"/>
                    </a:cubicBezTo>
                    <a:cubicBezTo>
                      <a:pt x="121" y="183"/>
                      <a:pt x="133" y="180"/>
                      <a:pt x="136" y="177"/>
                    </a:cubicBezTo>
                    <a:cubicBezTo>
                      <a:pt x="148" y="168"/>
                      <a:pt x="165" y="165"/>
                      <a:pt x="179" y="165"/>
                    </a:cubicBezTo>
                    <a:cubicBezTo>
                      <a:pt x="191" y="165"/>
                      <a:pt x="203" y="168"/>
                      <a:pt x="208" y="157"/>
                    </a:cubicBezTo>
                    <a:cubicBezTo>
                      <a:pt x="213" y="149"/>
                      <a:pt x="229" y="136"/>
                      <a:pt x="228" y="128"/>
                    </a:cubicBezTo>
                    <a:cubicBezTo>
                      <a:pt x="228" y="124"/>
                      <a:pt x="218" y="125"/>
                      <a:pt x="217" y="119"/>
                    </a:cubicBezTo>
                    <a:cubicBezTo>
                      <a:pt x="216" y="110"/>
                      <a:pt x="244" y="110"/>
                      <a:pt x="251" y="110"/>
                    </a:cubicBezTo>
                    <a:cubicBezTo>
                      <a:pt x="274" y="110"/>
                      <a:pt x="299" y="101"/>
                      <a:pt x="314" y="83"/>
                    </a:cubicBezTo>
                    <a:cubicBezTo>
                      <a:pt x="322" y="73"/>
                      <a:pt x="327" y="63"/>
                      <a:pt x="337" y="55"/>
                    </a:cubicBezTo>
                    <a:cubicBezTo>
                      <a:pt x="342" y="52"/>
                      <a:pt x="356" y="39"/>
                      <a:pt x="353" y="33"/>
                    </a:cubicBezTo>
                    <a:cubicBezTo>
                      <a:pt x="350" y="25"/>
                      <a:pt x="355" y="18"/>
                      <a:pt x="364" y="16"/>
                    </a:cubicBezTo>
                    <a:cubicBezTo>
                      <a:pt x="375" y="13"/>
                      <a:pt x="382" y="0"/>
                      <a:pt x="394" y="0"/>
                    </a:cubicBezTo>
                    <a:cubicBezTo>
                      <a:pt x="409" y="0"/>
                      <a:pt x="412" y="9"/>
                      <a:pt x="418" y="17"/>
                    </a:cubicBezTo>
                    <a:cubicBezTo>
                      <a:pt x="428" y="29"/>
                      <a:pt x="439" y="38"/>
                      <a:pt x="445" y="51"/>
                    </a:cubicBezTo>
                    <a:cubicBezTo>
                      <a:pt x="450" y="63"/>
                      <a:pt x="451" y="75"/>
                      <a:pt x="450" y="88"/>
                    </a:cubicBezTo>
                    <a:cubicBezTo>
                      <a:pt x="449" y="101"/>
                      <a:pt x="438" y="103"/>
                      <a:pt x="440" y="112"/>
                    </a:cubicBezTo>
                    <a:cubicBezTo>
                      <a:pt x="441" y="112"/>
                      <a:pt x="443" y="111"/>
                      <a:pt x="445" y="110"/>
                    </a:cubicBezTo>
                    <a:cubicBezTo>
                      <a:pt x="446" y="115"/>
                      <a:pt x="443" y="120"/>
                      <a:pt x="442" y="125"/>
                    </a:cubicBezTo>
                    <a:cubicBezTo>
                      <a:pt x="452" y="126"/>
                      <a:pt x="464" y="124"/>
                      <a:pt x="473" y="129"/>
                    </a:cubicBezTo>
                    <a:cubicBezTo>
                      <a:pt x="483" y="135"/>
                      <a:pt x="467" y="149"/>
                      <a:pt x="486" y="152"/>
                    </a:cubicBezTo>
                    <a:cubicBezTo>
                      <a:pt x="492" y="153"/>
                      <a:pt x="501" y="153"/>
                      <a:pt x="507" y="157"/>
                    </a:cubicBezTo>
                    <a:cubicBezTo>
                      <a:pt x="513" y="162"/>
                      <a:pt x="516" y="167"/>
                      <a:pt x="523" y="172"/>
                    </a:cubicBezTo>
                    <a:cubicBezTo>
                      <a:pt x="534" y="180"/>
                      <a:pt x="526" y="186"/>
                      <a:pt x="525" y="190"/>
                    </a:cubicBezTo>
                    <a:cubicBezTo>
                      <a:pt x="525" y="197"/>
                      <a:pt x="535" y="202"/>
                      <a:pt x="540" y="205"/>
                    </a:cubicBezTo>
                    <a:cubicBezTo>
                      <a:pt x="546" y="208"/>
                      <a:pt x="552" y="212"/>
                      <a:pt x="558" y="215"/>
                    </a:cubicBezTo>
                    <a:cubicBezTo>
                      <a:pt x="569" y="221"/>
                      <a:pt x="565" y="224"/>
                      <a:pt x="570" y="231"/>
                    </a:cubicBezTo>
                    <a:cubicBezTo>
                      <a:pt x="573" y="235"/>
                      <a:pt x="585" y="238"/>
                      <a:pt x="582" y="245"/>
                    </a:cubicBezTo>
                    <a:cubicBezTo>
                      <a:pt x="577" y="254"/>
                      <a:pt x="581" y="255"/>
                      <a:pt x="587" y="261"/>
                    </a:cubicBezTo>
                    <a:cubicBezTo>
                      <a:pt x="592" y="266"/>
                      <a:pt x="586" y="270"/>
                      <a:pt x="595" y="275"/>
                    </a:cubicBezTo>
                    <a:cubicBezTo>
                      <a:pt x="600" y="279"/>
                      <a:pt x="606" y="281"/>
                      <a:pt x="612" y="284"/>
                    </a:cubicBezTo>
                    <a:cubicBezTo>
                      <a:pt x="622" y="289"/>
                      <a:pt x="626" y="295"/>
                      <a:pt x="626" y="306"/>
                    </a:cubicBezTo>
                    <a:cubicBezTo>
                      <a:pt x="625" y="317"/>
                      <a:pt x="632" y="322"/>
                      <a:pt x="635" y="331"/>
                    </a:cubicBezTo>
                    <a:cubicBezTo>
                      <a:pt x="627" y="322"/>
                      <a:pt x="617" y="318"/>
                      <a:pt x="609" y="326"/>
                    </a:cubicBezTo>
                    <a:cubicBezTo>
                      <a:pt x="606" y="329"/>
                      <a:pt x="600" y="328"/>
                      <a:pt x="596" y="328"/>
                    </a:cubicBezTo>
                    <a:cubicBezTo>
                      <a:pt x="595" y="327"/>
                      <a:pt x="593" y="327"/>
                      <a:pt x="591" y="328"/>
                    </a:cubicBezTo>
                    <a:cubicBezTo>
                      <a:pt x="587" y="330"/>
                      <a:pt x="586" y="326"/>
                      <a:pt x="582" y="325"/>
                    </a:cubicBezTo>
                    <a:cubicBezTo>
                      <a:pt x="576" y="323"/>
                      <a:pt x="571" y="318"/>
                      <a:pt x="564" y="319"/>
                    </a:cubicBezTo>
                    <a:cubicBezTo>
                      <a:pt x="551" y="323"/>
                      <a:pt x="550" y="314"/>
                      <a:pt x="541" y="313"/>
                    </a:cubicBezTo>
                    <a:cubicBezTo>
                      <a:pt x="536" y="312"/>
                      <a:pt x="532" y="316"/>
                      <a:pt x="533" y="321"/>
                    </a:cubicBezTo>
                    <a:cubicBezTo>
                      <a:pt x="535" y="330"/>
                      <a:pt x="524" y="331"/>
                      <a:pt x="518" y="333"/>
                    </a:cubicBezTo>
                    <a:cubicBezTo>
                      <a:pt x="512" y="335"/>
                      <a:pt x="503" y="338"/>
                      <a:pt x="498" y="334"/>
                    </a:cubicBezTo>
                    <a:cubicBezTo>
                      <a:pt x="494" y="332"/>
                      <a:pt x="488" y="322"/>
                      <a:pt x="486" y="328"/>
                    </a:cubicBezTo>
                    <a:cubicBezTo>
                      <a:pt x="483" y="336"/>
                      <a:pt x="466" y="342"/>
                      <a:pt x="459" y="343"/>
                    </a:cubicBezTo>
                    <a:cubicBezTo>
                      <a:pt x="446" y="346"/>
                      <a:pt x="437" y="358"/>
                      <a:pt x="432" y="352"/>
                    </a:cubicBezTo>
                    <a:cubicBezTo>
                      <a:pt x="425" y="345"/>
                      <a:pt x="418" y="335"/>
                      <a:pt x="408" y="347"/>
                    </a:cubicBezTo>
                    <a:cubicBezTo>
                      <a:pt x="405" y="351"/>
                      <a:pt x="405" y="357"/>
                      <a:pt x="402" y="361"/>
                    </a:cubicBezTo>
                    <a:cubicBezTo>
                      <a:pt x="399" y="366"/>
                      <a:pt x="398" y="374"/>
                      <a:pt x="392" y="378"/>
                    </a:cubicBezTo>
                    <a:cubicBezTo>
                      <a:pt x="384" y="384"/>
                      <a:pt x="364" y="371"/>
                      <a:pt x="354" y="372"/>
                    </a:cubicBezTo>
                    <a:cubicBezTo>
                      <a:pt x="348" y="372"/>
                      <a:pt x="347" y="374"/>
                      <a:pt x="340" y="371"/>
                    </a:cubicBezTo>
                    <a:cubicBezTo>
                      <a:pt x="333" y="369"/>
                      <a:pt x="330" y="372"/>
                      <a:pt x="325" y="366"/>
                    </a:cubicBezTo>
                    <a:cubicBezTo>
                      <a:pt x="320" y="360"/>
                      <a:pt x="309" y="365"/>
                      <a:pt x="302" y="364"/>
                    </a:cubicBezTo>
                    <a:cubicBezTo>
                      <a:pt x="293" y="362"/>
                      <a:pt x="293" y="350"/>
                      <a:pt x="288" y="345"/>
                    </a:cubicBezTo>
                    <a:cubicBezTo>
                      <a:pt x="280" y="337"/>
                      <a:pt x="267" y="331"/>
                      <a:pt x="258" y="326"/>
                    </a:cubicBezTo>
                    <a:cubicBezTo>
                      <a:pt x="247" y="319"/>
                      <a:pt x="230" y="334"/>
                      <a:pt x="224" y="344"/>
                    </a:cubicBezTo>
                    <a:cubicBezTo>
                      <a:pt x="221" y="350"/>
                      <a:pt x="216" y="355"/>
                      <a:pt x="213" y="362"/>
                    </a:cubicBezTo>
                    <a:cubicBezTo>
                      <a:pt x="212" y="367"/>
                      <a:pt x="205" y="366"/>
                      <a:pt x="203" y="369"/>
                    </a:cubicBezTo>
                    <a:cubicBezTo>
                      <a:pt x="200" y="373"/>
                      <a:pt x="207" y="382"/>
                      <a:pt x="207" y="387"/>
                    </a:cubicBezTo>
                    <a:cubicBezTo>
                      <a:pt x="206" y="395"/>
                      <a:pt x="205" y="398"/>
                      <a:pt x="206" y="415"/>
                    </a:cubicBezTo>
                    <a:cubicBezTo>
                      <a:pt x="199" y="405"/>
                      <a:pt x="183" y="414"/>
                      <a:pt x="172" y="412"/>
                    </a:cubicBezTo>
                    <a:cubicBezTo>
                      <a:pt x="167" y="411"/>
                      <a:pt x="159" y="408"/>
                      <a:pt x="155" y="405"/>
                    </a:cubicBezTo>
                    <a:cubicBezTo>
                      <a:pt x="146" y="401"/>
                      <a:pt x="139" y="410"/>
                      <a:pt x="130" y="411"/>
                    </a:cubicBezTo>
                    <a:cubicBezTo>
                      <a:pt x="117" y="414"/>
                      <a:pt x="107" y="409"/>
                      <a:pt x="104" y="426"/>
                    </a:cubicBezTo>
                    <a:cubicBezTo>
                      <a:pt x="102" y="434"/>
                      <a:pt x="103" y="444"/>
                      <a:pt x="102" y="452"/>
                    </a:cubicBezTo>
                    <a:cubicBezTo>
                      <a:pt x="99" y="463"/>
                      <a:pt x="92" y="474"/>
                      <a:pt x="88" y="485"/>
                    </a:cubicBezTo>
                    <a:cubicBezTo>
                      <a:pt x="85" y="472"/>
                      <a:pt x="83" y="461"/>
                      <a:pt x="82" y="448"/>
                    </a:cubicBezTo>
                    <a:cubicBezTo>
                      <a:pt x="81" y="435"/>
                      <a:pt x="67" y="436"/>
                      <a:pt x="61" y="429"/>
                    </a:cubicBezTo>
                    <a:cubicBezTo>
                      <a:pt x="57" y="425"/>
                      <a:pt x="23" y="384"/>
                      <a:pt x="38" y="384"/>
                    </a:cubicBezTo>
                    <a:cubicBezTo>
                      <a:pt x="30" y="378"/>
                      <a:pt x="32" y="366"/>
                      <a:pt x="24" y="359"/>
                    </a:cubicBezTo>
                    <a:cubicBezTo>
                      <a:pt x="13" y="350"/>
                      <a:pt x="14" y="338"/>
                      <a:pt x="14" y="325"/>
                    </a:cubicBezTo>
                    <a:cubicBezTo>
                      <a:pt x="14" y="321"/>
                      <a:pt x="7" y="317"/>
                      <a:pt x="8" y="314"/>
                    </a:cubicBezTo>
                    <a:cubicBezTo>
                      <a:pt x="8" y="309"/>
                      <a:pt x="11" y="305"/>
                      <a:pt x="11" y="300"/>
                    </a:cubicBezTo>
                    <a:cubicBezTo>
                      <a:pt x="11" y="294"/>
                      <a:pt x="11" y="288"/>
                      <a:pt x="10" y="283"/>
                    </a:cubicBezTo>
                    <a:cubicBezTo>
                      <a:pt x="8" y="278"/>
                      <a:pt x="2" y="280"/>
                      <a:pt x="0" y="274"/>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40"/>
              <p:cNvSpPr>
                <a:spLocks/>
              </p:cNvSpPr>
              <p:nvPr/>
            </p:nvSpPr>
            <p:spPr bwMode="auto">
              <a:xfrm>
                <a:off x="1970" y="1661"/>
                <a:ext cx="615" cy="471"/>
              </a:xfrm>
              <a:custGeom>
                <a:avLst/>
                <a:gdLst>
                  <a:gd name="T0" fmla="*/ 13 w 635"/>
                  <a:gd name="T1" fmla="*/ 262 h 485"/>
                  <a:gd name="T2" fmla="*/ 46 w 635"/>
                  <a:gd name="T3" fmla="*/ 199 h 485"/>
                  <a:gd name="T4" fmla="*/ 92 w 635"/>
                  <a:gd name="T5" fmla="*/ 185 h 485"/>
                  <a:gd name="T6" fmla="*/ 117 w 635"/>
                  <a:gd name="T7" fmla="*/ 191 h 485"/>
                  <a:gd name="T8" fmla="*/ 179 w 635"/>
                  <a:gd name="T9" fmla="*/ 165 h 485"/>
                  <a:gd name="T10" fmla="*/ 228 w 635"/>
                  <a:gd name="T11" fmla="*/ 128 h 485"/>
                  <a:gd name="T12" fmla="*/ 251 w 635"/>
                  <a:gd name="T13" fmla="*/ 110 h 485"/>
                  <a:gd name="T14" fmla="*/ 337 w 635"/>
                  <a:gd name="T15" fmla="*/ 55 h 485"/>
                  <a:gd name="T16" fmla="*/ 364 w 635"/>
                  <a:gd name="T17" fmla="*/ 16 h 485"/>
                  <a:gd name="T18" fmla="*/ 418 w 635"/>
                  <a:gd name="T19" fmla="*/ 17 h 485"/>
                  <a:gd name="T20" fmla="*/ 450 w 635"/>
                  <a:gd name="T21" fmla="*/ 88 h 485"/>
                  <a:gd name="T22" fmla="*/ 445 w 635"/>
                  <a:gd name="T23" fmla="*/ 110 h 485"/>
                  <a:gd name="T24" fmla="*/ 473 w 635"/>
                  <a:gd name="T25" fmla="*/ 129 h 485"/>
                  <a:gd name="T26" fmla="*/ 507 w 635"/>
                  <a:gd name="T27" fmla="*/ 157 h 485"/>
                  <a:gd name="T28" fmla="*/ 525 w 635"/>
                  <a:gd name="T29" fmla="*/ 190 h 485"/>
                  <a:gd name="T30" fmla="*/ 558 w 635"/>
                  <a:gd name="T31" fmla="*/ 215 h 485"/>
                  <a:gd name="T32" fmla="*/ 582 w 635"/>
                  <a:gd name="T33" fmla="*/ 245 h 485"/>
                  <a:gd name="T34" fmla="*/ 595 w 635"/>
                  <a:gd name="T35" fmla="*/ 275 h 485"/>
                  <a:gd name="T36" fmla="*/ 626 w 635"/>
                  <a:gd name="T37" fmla="*/ 306 h 485"/>
                  <a:gd name="T38" fmla="*/ 609 w 635"/>
                  <a:gd name="T39" fmla="*/ 326 h 485"/>
                  <a:gd name="T40" fmla="*/ 591 w 635"/>
                  <a:gd name="T41" fmla="*/ 328 h 485"/>
                  <a:gd name="T42" fmla="*/ 564 w 635"/>
                  <a:gd name="T43" fmla="*/ 319 h 485"/>
                  <a:gd name="T44" fmla="*/ 533 w 635"/>
                  <a:gd name="T45" fmla="*/ 321 h 485"/>
                  <a:gd name="T46" fmla="*/ 498 w 635"/>
                  <a:gd name="T47" fmla="*/ 334 h 485"/>
                  <a:gd name="T48" fmla="*/ 459 w 635"/>
                  <a:gd name="T49" fmla="*/ 343 h 485"/>
                  <a:gd name="T50" fmla="*/ 408 w 635"/>
                  <a:gd name="T51" fmla="*/ 347 h 485"/>
                  <a:gd name="T52" fmla="*/ 392 w 635"/>
                  <a:gd name="T53" fmla="*/ 378 h 485"/>
                  <a:gd name="T54" fmla="*/ 340 w 635"/>
                  <a:gd name="T55" fmla="*/ 371 h 485"/>
                  <a:gd name="T56" fmla="*/ 302 w 635"/>
                  <a:gd name="T57" fmla="*/ 364 h 485"/>
                  <a:gd name="T58" fmla="*/ 258 w 635"/>
                  <a:gd name="T59" fmla="*/ 326 h 485"/>
                  <a:gd name="T60" fmla="*/ 213 w 635"/>
                  <a:gd name="T61" fmla="*/ 362 h 485"/>
                  <a:gd name="T62" fmla="*/ 207 w 635"/>
                  <a:gd name="T63" fmla="*/ 387 h 485"/>
                  <a:gd name="T64" fmla="*/ 172 w 635"/>
                  <a:gd name="T65" fmla="*/ 412 h 485"/>
                  <a:gd name="T66" fmla="*/ 130 w 635"/>
                  <a:gd name="T67" fmla="*/ 411 h 485"/>
                  <a:gd name="T68" fmla="*/ 102 w 635"/>
                  <a:gd name="T69" fmla="*/ 452 h 485"/>
                  <a:gd name="T70" fmla="*/ 82 w 635"/>
                  <a:gd name="T71" fmla="*/ 448 h 485"/>
                  <a:gd name="T72" fmla="*/ 38 w 635"/>
                  <a:gd name="T73" fmla="*/ 384 h 485"/>
                  <a:gd name="T74" fmla="*/ 14 w 635"/>
                  <a:gd name="T75" fmla="*/ 325 h 485"/>
                  <a:gd name="T76" fmla="*/ 11 w 635"/>
                  <a:gd name="T77" fmla="*/ 300 h 485"/>
                  <a:gd name="T78" fmla="*/ 0 w 635"/>
                  <a:gd name="T79" fmla="*/ 27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5" h="485">
                    <a:moveTo>
                      <a:pt x="0" y="274"/>
                    </a:moveTo>
                    <a:cubicBezTo>
                      <a:pt x="3" y="269"/>
                      <a:pt x="8" y="265"/>
                      <a:pt x="13" y="262"/>
                    </a:cubicBezTo>
                    <a:cubicBezTo>
                      <a:pt x="20" y="256"/>
                      <a:pt x="20" y="249"/>
                      <a:pt x="25" y="242"/>
                    </a:cubicBezTo>
                    <a:cubicBezTo>
                      <a:pt x="32" y="230"/>
                      <a:pt x="38" y="211"/>
                      <a:pt x="46" y="199"/>
                    </a:cubicBezTo>
                    <a:cubicBezTo>
                      <a:pt x="57" y="185"/>
                      <a:pt x="59" y="195"/>
                      <a:pt x="72" y="191"/>
                    </a:cubicBezTo>
                    <a:cubicBezTo>
                      <a:pt x="80" y="189"/>
                      <a:pt x="85" y="187"/>
                      <a:pt x="92" y="185"/>
                    </a:cubicBezTo>
                    <a:cubicBezTo>
                      <a:pt x="99" y="183"/>
                      <a:pt x="97" y="175"/>
                      <a:pt x="105" y="173"/>
                    </a:cubicBezTo>
                    <a:cubicBezTo>
                      <a:pt x="107" y="180"/>
                      <a:pt x="113" y="185"/>
                      <a:pt x="117" y="191"/>
                    </a:cubicBezTo>
                    <a:cubicBezTo>
                      <a:pt x="121" y="183"/>
                      <a:pt x="133" y="180"/>
                      <a:pt x="136" y="177"/>
                    </a:cubicBezTo>
                    <a:cubicBezTo>
                      <a:pt x="148" y="168"/>
                      <a:pt x="165" y="165"/>
                      <a:pt x="179" y="165"/>
                    </a:cubicBezTo>
                    <a:cubicBezTo>
                      <a:pt x="191" y="165"/>
                      <a:pt x="203" y="168"/>
                      <a:pt x="208" y="157"/>
                    </a:cubicBezTo>
                    <a:cubicBezTo>
                      <a:pt x="213" y="149"/>
                      <a:pt x="229" y="136"/>
                      <a:pt x="228" y="128"/>
                    </a:cubicBezTo>
                    <a:cubicBezTo>
                      <a:pt x="228" y="124"/>
                      <a:pt x="218" y="125"/>
                      <a:pt x="217" y="119"/>
                    </a:cubicBezTo>
                    <a:cubicBezTo>
                      <a:pt x="216" y="110"/>
                      <a:pt x="244" y="110"/>
                      <a:pt x="251" y="110"/>
                    </a:cubicBezTo>
                    <a:cubicBezTo>
                      <a:pt x="274" y="110"/>
                      <a:pt x="299" y="101"/>
                      <a:pt x="314" y="83"/>
                    </a:cubicBezTo>
                    <a:cubicBezTo>
                      <a:pt x="322" y="73"/>
                      <a:pt x="327" y="63"/>
                      <a:pt x="337" y="55"/>
                    </a:cubicBezTo>
                    <a:cubicBezTo>
                      <a:pt x="342" y="52"/>
                      <a:pt x="356" y="39"/>
                      <a:pt x="353" y="33"/>
                    </a:cubicBezTo>
                    <a:cubicBezTo>
                      <a:pt x="350" y="25"/>
                      <a:pt x="355" y="18"/>
                      <a:pt x="364" y="16"/>
                    </a:cubicBezTo>
                    <a:cubicBezTo>
                      <a:pt x="375" y="13"/>
                      <a:pt x="382" y="0"/>
                      <a:pt x="394" y="0"/>
                    </a:cubicBezTo>
                    <a:cubicBezTo>
                      <a:pt x="409" y="0"/>
                      <a:pt x="412" y="9"/>
                      <a:pt x="418" y="17"/>
                    </a:cubicBezTo>
                    <a:cubicBezTo>
                      <a:pt x="428" y="29"/>
                      <a:pt x="439" y="38"/>
                      <a:pt x="445" y="51"/>
                    </a:cubicBezTo>
                    <a:cubicBezTo>
                      <a:pt x="450" y="63"/>
                      <a:pt x="451" y="75"/>
                      <a:pt x="450" y="88"/>
                    </a:cubicBezTo>
                    <a:cubicBezTo>
                      <a:pt x="449" y="101"/>
                      <a:pt x="438" y="103"/>
                      <a:pt x="440" y="112"/>
                    </a:cubicBezTo>
                    <a:cubicBezTo>
                      <a:pt x="441" y="112"/>
                      <a:pt x="443" y="111"/>
                      <a:pt x="445" y="110"/>
                    </a:cubicBezTo>
                    <a:cubicBezTo>
                      <a:pt x="446" y="115"/>
                      <a:pt x="443" y="120"/>
                      <a:pt x="442" y="125"/>
                    </a:cubicBezTo>
                    <a:cubicBezTo>
                      <a:pt x="452" y="126"/>
                      <a:pt x="464" y="124"/>
                      <a:pt x="473" y="129"/>
                    </a:cubicBezTo>
                    <a:cubicBezTo>
                      <a:pt x="483" y="135"/>
                      <a:pt x="467" y="149"/>
                      <a:pt x="486" y="152"/>
                    </a:cubicBezTo>
                    <a:cubicBezTo>
                      <a:pt x="492" y="153"/>
                      <a:pt x="501" y="153"/>
                      <a:pt x="507" y="157"/>
                    </a:cubicBezTo>
                    <a:cubicBezTo>
                      <a:pt x="513" y="162"/>
                      <a:pt x="516" y="167"/>
                      <a:pt x="523" y="172"/>
                    </a:cubicBezTo>
                    <a:cubicBezTo>
                      <a:pt x="534" y="180"/>
                      <a:pt x="526" y="186"/>
                      <a:pt x="525" y="190"/>
                    </a:cubicBezTo>
                    <a:cubicBezTo>
                      <a:pt x="525" y="197"/>
                      <a:pt x="535" y="202"/>
                      <a:pt x="540" y="205"/>
                    </a:cubicBezTo>
                    <a:cubicBezTo>
                      <a:pt x="546" y="208"/>
                      <a:pt x="552" y="212"/>
                      <a:pt x="558" y="215"/>
                    </a:cubicBezTo>
                    <a:cubicBezTo>
                      <a:pt x="569" y="221"/>
                      <a:pt x="565" y="224"/>
                      <a:pt x="570" y="231"/>
                    </a:cubicBezTo>
                    <a:cubicBezTo>
                      <a:pt x="573" y="235"/>
                      <a:pt x="585" y="238"/>
                      <a:pt x="582" y="245"/>
                    </a:cubicBezTo>
                    <a:cubicBezTo>
                      <a:pt x="577" y="254"/>
                      <a:pt x="581" y="255"/>
                      <a:pt x="587" y="261"/>
                    </a:cubicBezTo>
                    <a:cubicBezTo>
                      <a:pt x="592" y="266"/>
                      <a:pt x="586" y="270"/>
                      <a:pt x="595" y="275"/>
                    </a:cubicBezTo>
                    <a:cubicBezTo>
                      <a:pt x="600" y="279"/>
                      <a:pt x="606" y="281"/>
                      <a:pt x="612" y="284"/>
                    </a:cubicBezTo>
                    <a:cubicBezTo>
                      <a:pt x="622" y="289"/>
                      <a:pt x="626" y="295"/>
                      <a:pt x="626" y="306"/>
                    </a:cubicBezTo>
                    <a:cubicBezTo>
                      <a:pt x="625" y="317"/>
                      <a:pt x="632" y="322"/>
                      <a:pt x="635" y="331"/>
                    </a:cubicBezTo>
                    <a:cubicBezTo>
                      <a:pt x="627" y="322"/>
                      <a:pt x="617" y="318"/>
                      <a:pt x="609" y="326"/>
                    </a:cubicBezTo>
                    <a:cubicBezTo>
                      <a:pt x="606" y="329"/>
                      <a:pt x="600" y="328"/>
                      <a:pt x="596" y="328"/>
                    </a:cubicBezTo>
                    <a:cubicBezTo>
                      <a:pt x="595" y="327"/>
                      <a:pt x="593" y="327"/>
                      <a:pt x="591" y="328"/>
                    </a:cubicBezTo>
                    <a:cubicBezTo>
                      <a:pt x="587" y="330"/>
                      <a:pt x="586" y="326"/>
                      <a:pt x="582" y="325"/>
                    </a:cubicBezTo>
                    <a:cubicBezTo>
                      <a:pt x="576" y="323"/>
                      <a:pt x="571" y="318"/>
                      <a:pt x="564" y="319"/>
                    </a:cubicBezTo>
                    <a:cubicBezTo>
                      <a:pt x="551" y="323"/>
                      <a:pt x="550" y="314"/>
                      <a:pt x="541" y="313"/>
                    </a:cubicBezTo>
                    <a:cubicBezTo>
                      <a:pt x="536" y="312"/>
                      <a:pt x="532" y="316"/>
                      <a:pt x="533" y="321"/>
                    </a:cubicBezTo>
                    <a:cubicBezTo>
                      <a:pt x="535" y="330"/>
                      <a:pt x="524" y="331"/>
                      <a:pt x="518" y="333"/>
                    </a:cubicBezTo>
                    <a:cubicBezTo>
                      <a:pt x="512" y="335"/>
                      <a:pt x="503" y="338"/>
                      <a:pt x="498" y="334"/>
                    </a:cubicBezTo>
                    <a:cubicBezTo>
                      <a:pt x="494" y="332"/>
                      <a:pt x="488" y="322"/>
                      <a:pt x="486" y="328"/>
                    </a:cubicBezTo>
                    <a:cubicBezTo>
                      <a:pt x="483" y="336"/>
                      <a:pt x="466" y="342"/>
                      <a:pt x="459" y="343"/>
                    </a:cubicBezTo>
                    <a:cubicBezTo>
                      <a:pt x="446" y="346"/>
                      <a:pt x="437" y="358"/>
                      <a:pt x="432" y="352"/>
                    </a:cubicBezTo>
                    <a:cubicBezTo>
                      <a:pt x="425" y="345"/>
                      <a:pt x="418" y="335"/>
                      <a:pt x="408" y="347"/>
                    </a:cubicBezTo>
                    <a:cubicBezTo>
                      <a:pt x="405" y="351"/>
                      <a:pt x="405" y="357"/>
                      <a:pt x="402" y="361"/>
                    </a:cubicBezTo>
                    <a:cubicBezTo>
                      <a:pt x="399" y="366"/>
                      <a:pt x="398" y="374"/>
                      <a:pt x="392" y="378"/>
                    </a:cubicBezTo>
                    <a:cubicBezTo>
                      <a:pt x="384" y="384"/>
                      <a:pt x="364" y="371"/>
                      <a:pt x="354" y="372"/>
                    </a:cubicBezTo>
                    <a:cubicBezTo>
                      <a:pt x="348" y="372"/>
                      <a:pt x="347" y="374"/>
                      <a:pt x="340" y="371"/>
                    </a:cubicBezTo>
                    <a:cubicBezTo>
                      <a:pt x="333" y="369"/>
                      <a:pt x="330" y="372"/>
                      <a:pt x="325" y="366"/>
                    </a:cubicBezTo>
                    <a:cubicBezTo>
                      <a:pt x="320" y="360"/>
                      <a:pt x="309" y="365"/>
                      <a:pt x="302" y="364"/>
                    </a:cubicBezTo>
                    <a:cubicBezTo>
                      <a:pt x="293" y="362"/>
                      <a:pt x="293" y="350"/>
                      <a:pt x="288" y="345"/>
                    </a:cubicBezTo>
                    <a:cubicBezTo>
                      <a:pt x="280" y="337"/>
                      <a:pt x="267" y="331"/>
                      <a:pt x="258" y="326"/>
                    </a:cubicBezTo>
                    <a:cubicBezTo>
                      <a:pt x="247" y="319"/>
                      <a:pt x="230" y="334"/>
                      <a:pt x="224" y="344"/>
                    </a:cubicBezTo>
                    <a:cubicBezTo>
                      <a:pt x="221" y="350"/>
                      <a:pt x="216" y="355"/>
                      <a:pt x="213" y="362"/>
                    </a:cubicBezTo>
                    <a:cubicBezTo>
                      <a:pt x="212" y="367"/>
                      <a:pt x="205" y="366"/>
                      <a:pt x="203" y="369"/>
                    </a:cubicBezTo>
                    <a:cubicBezTo>
                      <a:pt x="200" y="373"/>
                      <a:pt x="207" y="382"/>
                      <a:pt x="207" y="387"/>
                    </a:cubicBezTo>
                    <a:cubicBezTo>
                      <a:pt x="206" y="395"/>
                      <a:pt x="205" y="398"/>
                      <a:pt x="206" y="415"/>
                    </a:cubicBezTo>
                    <a:cubicBezTo>
                      <a:pt x="199" y="405"/>
                      <a:pt x="183" y="414"/>
                      <a:pt x="172" y="412"/>
                    </a:cubicBezTo>
                    <a:cubicBezTo>
                      <a:pt x="167" y="411"/>
                      <a:pt x="159" y="408"/>
                      <a:pt x="155" y="405"/>
                    </a:cubicBezTo>
                    <a:cubicBezTo>
                      <a:pt x="146" y="401"/>
                      <a:pt x="139" y="410"/>
                      <a:pt x="130" y="411"/>
                    </a:cubicBezTo>
                    <a:cubicBezTo>
                      <a:pt x="117" y="414"/>
                      <a:pt x="107" y="409"/>
                      <a:pt x="104" y="426"/>
                    </a:cubicBezTo>
                    <a:cubicBezTo>
                      <a:pt x="102" y="434"/>
                      <a:pt x="103" y="444"/>
                      <a:pt x="102" y="452"/>
                    </a:cubicBezTo>
                    <a:cubicBezTo>
                      <a:pt x="99" y="463"/>
                      <a:pt x="92" y="474"/>
                      <a:pt x="88" y="485"/>
                    </a:cubicBezTo>
                    <a:cubicBezTo>
                      <a:pt x="85" y="472"/>
                      <a:pt x="83" y="461"/>
                      <a:pt x="82" y="448"/>
                    </a:cubicBezTo>
                    <a:cubicBezTo>
                      <a:pt x="81" y="435"/>
                      <a:pt x="67" y="436"/>
                      <a:pt x="61" y="429"/>
                    </a:cubicBezTo>
                    <a:cubicBezTo>
                      <a:pt x="57" y="425"/>
                      <a:pt x="23" y="384"/>
                      <a:pt x="38" y="384"/>
                    </a:cubicBezTo>
                    <a:cubicBezTo>
                      <a:pt x="30" y="378"/>
                      <a:pt x="32" y="366"/>
                      <a:pt x="24" y="359"/>
                    </a:cubicBezTo>
                    <a:cubicBezTo>
                      <a:pt x="13" y="350"/>
                      <a:pt x="14" y="338"/>
                      <a:pt x="14" y="325"/>
                    </a:cubicBezTo>
                    <a:cubicBezTo>
                      <a:pt x="14" y="321"/>
                      <a:pt x="7" y="317"/>
                      <a:pt x="8" y="314"/>
                    </a:cubicBezTo>
                    <a:cubicBezTo>
                      <a:pt x="8" y="309"/>
                      <a:pt x="11" y="305"/>
                      <a:pt x="11" y="300"/>
                    </a:cubicBezTo>
                    <a:cubicBezTo>
                      <a:pt x="11" y="294"/>
                      <a:pt x="11" y="288"/>
                      <a:pt x="10" y="283"/>
                    </a:cubicBezTo>
                    <a:cubicBezTo>
                      <a:pt x="8" y="278"/>
                      <a:pt x="2" y="280"/>
                      <a:pt x="0" y="274"/>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8" name="Freeform 141"/>
              <p:cNvSpPr>
                <a:spLocks/>
              </p:cNvSpPr>
              <p:nvPr/>
            </p:nvSpPr>
            <p:spPr bwMode="auto">
              <a:xfrm>
                <a:off x="2469" y="3085"/>
                <a:ext cx="368" cy="367"/>
              </a:xfrm>
              <a:custGeom>
                <a:avLst/>
                <a:gdLst>
                  <a:gd name="T0" fmla="*/ 4 w 380"/>
                  <a:gd name="T1" fmla="*/ 121 h 378"/>
                  <a:gd name="T2" fmla="*/ 23 w 380"/>
                  <a:gd name="T3" fmla="*/ 122 h 378"/>
                  <a:gd name="T4" fmla="*/ 35 w 380"/>
                  <a:gd name="T5" fmla="*/ 131 h 378"/>
                  <a:gd name="T6" fmla="*/ 51 w 380"/>
                  <a:gd name="T7" fmla="*/ 126 h 378"/>
                  <a:gd name="T8" fmla="*/ 69 w 380"/>
                  <a:gd name="T9" fmla="*/ 133 h 378"/>
                  <a:gd name="T10" fmla="*/ 98 w 380"/>
                  <a:gd name="T11" fmla="*/ 117 h 378"/>
                  <a:gd name="T12" fmla="*/ 124 w 380"/>
                  <a:gd name="T13" fmla="*/ 81 h 378"/>
                  <a:gd name="T14" fmla="*/ 137 w 380"/>
                  <a:gd name="T15" fmla="*/ 69 h 378"/>
                  <a:gd name="T16" fmla="*/ 159 w 380"/>
                  <a:gd name="T17" fmla="*/ 57 h 378"/>
                  <a:gd name="T18" fmla="*/ 178 w 380"/>
                  <a:gd name="T19" fmla="*/ 31 h 378"/>
                  <a:gd name="T20" fmla="*/ 201 w 380"/>
                  <a:gd name="T21" fmla="*/ 8 h 378"/>
                  <a:gd name="T22" fmla="*/ 226 w 380"/>
                  <a:gd name="T23" fmla="*/ 1 h 378"/>
                  <a:gd name="T24" fmla="*/ 255 w 380"/>
                  <a:gd name="T25" fmla="*/ 1 h 378"/>
                  <a:gd name="T26" fmla="*/ 273 w 380"/>
                  <a:gd name="T27" fmla="*/ 21 h 378"/>
                  <a:gd name="T28" fmla="*/ 306 w 380"/>
                  <a:gd name="T29" fmla="*/ 29 h 378"/>
                  <a:gd name="T30" fmla="*/ 335 w 380"/>
                  <a:gd name="T31" fmla="*/ 45 h 378"/>
                  <a:gd name="T32" fmla="*/ 364 w 380"/>
                  <a:gd name="T33" fmla="*/ 55 h 378"/>
                  <a:gd name="T34" fmla="*/ 377 w 380"/>
                  <a:gd name="T35" fmla="*/ 60 h 378"/>
                  <a:gd name="T36" fmla="*/ 375 w 380"/>
                  <a:gd name="T37" fmla="*/ 82 h 378"/>
                  <a:gd name="T38" fmla="*/ 377 w 380"/>
                  <a:gd name="T39" fmla="*/ 110 h 378"/>
                  <a:gd name="T40" fmla="*/ 375 w 380"/>
                  <a:gd name="T41" fmla="*/ 140 h 378"/>
                  <a:gd name="T42" fmla="*/ 374 w 380"/>
                  <a:gd name="T43" fmla="*/ 158 h 378"/>
                  <a:gd name="T44" fmla="*/ 371 w 380"/>
                  <a:gd name="T45" fmla="*/ 173 h 378"/>
                  <a:gd name="T46" fmla="*/ 360 w 380"/>
                  <a:gd name="T47" fmla="*/ 185 h 378"/>
                  <a:gd name="T48" fmla="*/ 367 w 380"/>
                  <a:gd name="T49" fmla="*/ 191 h 378"/>
                  <a:gd name="T50" fmla="*/ 367 w 380"/>
                  <a:gd name="T51" fmla="*/ 200 h 378"/>
                  <a:gd name="T52" fmla="*/ 362 w 380"/>
                  <a:gd name="T53" fmla="*/ 209 h 378"/>
                  <a:gd name="T54" fmla="*/ 366 w 380"/>
                  <a:gd name="T55" fmla="*/ 225 h 378"/>
                  <a:gd name="T56" fmla="*/ 371 w 380"/>
                  <a:gd name="T57" fmla="*/ 223 h 378"/>
                  <a:gd name="T58" fmla="*/ 368 w 380"/>
                  <a:gd name="T59" fmla="*/ 247 h 378"/>
                  <a:gd name="T60" fmla="*/ 351 w 380"/>
                  <a:gd name="T61" fmla="*/ 273 h 378"/>
                  <a:gd name="T62" fmla="*/ 347 w 380"/>
                  <a:gd name="T63" fmla="*/ 292 h 378"/>
                  <a:gd name="T64" fmla="*/ 345 w 380"/>
                  <a:gd name="T65" fmla="*/ 316 h 378"/>
                  <a:gd name="T66" fmla="*/ 296 w 380"/>
                  <a:gd name="T67" fmla="*/ 365 h 378"/>
                  <a:gd name="T68" fmla="*/ 285 w 380"/>
                  <a:gd name="T69" fmla="*/ 378 h 378"/>
                  <a:gd name="T70" fmla="*/ 247 w 380"/>
                  <a:gd name="T71" fmla="*/ 371 h 378"/>
                  <a:gd name="T72" fmla="*/ 220 w 380"/>
                  <a:gd name="T73" fmla="*/ 365 h 378"/>
                  <a:gd name="T74" fmla="*/ 193 w 380"/>
                  <a:gd name="T75" fmla="*/ 361 h 378"/>
                  <a:gd name="T76" fmla="*/ 181 w 380"/>
                  <a:gd name="T77" fmla="*/ 355 h 378"/>
                  <a:gd name="T78" fmla="*/ 179 w 380"/>
                  <a:gd name="T79" fmla="*/ 342 h 378"/>
                  <a:gd name="T80" fmla="*/ 129 w 380"/>
                  <a:gd name="T81" fmla="*/ 325 h 378"/>
                  <a:gd name="T82" fmla="*/ 118 w 380"/>
                  <a:gd name="T83" fmla="*/ 287 h 378"/>
                  <a:gd name="T84" fmla="*/ 97 w 380"/>
                  <a:gd name="T85" fmla="*/ 269 h 378"/>
                  <a:gd name="T86" fmla="*/ 81 w 380"/>
                  <a:gd name="T87" fmla="*/ 241 h 378"/>
                  <a:gd name="T88" fmla="*/ 46 w 380"/>
                  <a:gd name="T89" fmla="*/ 213 h 378"/>
                  <a:gd name="T90" fmla="*/ 23 w 380"/>
                  <a:gd name="T91" fmla="*/ 161 h 378"/>
                  <a:gd name="T92" fmla="*/ 4 w 380"/>
                  <a:gd name="T93" fmla="*/ 12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 h="378">
                    <a:moveTo>
                      <a:pt x="4" y="121"/>
                    </a:moveTo>
                    <a:cubicBezTo>
                      <a:pt x="10" y="123"/>
                      <a:pt x="16" y="124"/>
                      <a:pt x="23" y="122"/>
                    </a:cubicBezTo>
                    <a:cubicBezTo>
                      <a:pt x="29" y="119"/>
                      <a:pt x="32" y="128"/>
                      <a:pt x="35" y="131"/>
                    </a:cubicBezTo>
                    <a:cubicBezTo>
                      <a:pt x="40" y="134"/>
                      <a:pt x="47" y="127"/>
                      <a:pt x="51" y="126"/>
                    </a:cubicBezTo>
                    <a:cubicBezTo>
                      <a:pt x="56" y="126"/>
                      <a:pt x="64" y="132"/>
                      <a:pt x="69" y="133"/>
                    </a:cubicBezTo>
                    <a:cubicBezTo>
                      <a:pt x="82" y="139"/>
                      <a:pt x="90" y="127"/>
                      <a:pt x="98" y="117"/>
                    </a:cubicBezTo>
                    <a:cubicBezTo>
                      <a:pt x="107" y="104"/>
                      <a:pt x="117" y="92"/>
                      <a:pt x="124" y="81"/>
                    </a:cubicBezTo>
                    <a:cubicBezTo>
                      <a:pt x="127" y="75"/>
                      <a:pt x="132" y="73"/>
                      <a:pt x="137" y="69"/>
                    </a:cubicBezTo>
                    <a:cubicBezTo>
                      <a:pt x="143" y="64"/>
                      <a:pt x="151" y="60"/>
                      <a:pt x="159" y="57"/>
                    </a:cubicBezTo>
                    <a:cubicBezTo>
                      <a:pt x="174" y="50"/>
                      <a:pt x="177" y="48"/>
                      <a:pt x="178" y="31"/>
                    </a:cubicBezTo>
                    <a:cubicBezTo>
                      <a:pt x="179" y="22"/>
                      <a:pt x="193" y="11"/>
                      <a:pt x="201" y="8"/>
                    </a:cubicBezTo>
                    <a:cubicBezTo>
                      <a:pt x="209" y="5"/>
                      <a:pt x="218" y="1"/>
                      <a:pt x="226" y="1"/>
                    </a:cubicBezTo>
                    <a:cubicBezTo>
                      <a:pt x="235" y="0"/>
                      <a:pt x="245" y="3"/>
                      <a:pt x="255" y="1"/>
                    </a:cubicBezTo>
                    <a:cubicBezTo>
                      <a:pt x="255" y="19"/>
                      <a:pt x="253" y="21"/>
                      <a:pt x="273" y="21"/>
                    </a:cubicBezTo>
                    <a:cubicBezTo>
                      <a:pt x="286" y="21"/>
                      <a:pt x="293" y="24"/>
                      <a:pt x="306" y="29"/>
                    </a:cubicBezTo>
                    <a:cubicBezTo>
                      <a:pt x="313" y="32"/>
                      <a:pt x="328" y="41"/>
                      <a:pt x="335" y="45"/>
                    </a:cubicBezTo>
                    <a:cubicBezTo>
                      <a:pt x="344" y="50"/>
                      <a:pt x="360" y="48"/>
                      <a:pt x="364" y="55"/>
                    </a:cubicBezTo>
                    <a:cubicBezTo>
                      <a:pt x="367" y="61"/>
                      <a:pt x="371" y="62"/>
                      <a:pt x="377" y="60"/>
                    </a:cubicBezTo>
                    <a:cubicBezTo>
                      <a:pt x="376" y="69"/>
                      <a:pt x="371" y="73"/>
                      <a:pt x="375" y="82"/>
                    </a:cubicBezTo>
                    <a:cubicBezTo>
                      <a:pt x="379" y="93"/>
                      <a:pt x="373" y="100"/>
                      <a:pt x="377" y="110"/>
                    </a:cubicBezTo>
                    <a:cubicBezTo>
                      <a:pt x="380" y="119"/>
                      <a:pt x="373" y="129"/>
                      <a:pt x="375" y="140"/>
                    </a:cubicBezTo>
                    <a:cubicBezTo>
                      <a:pt x="376" y="147"/>
                      <a:pt x="380" y="152"/>
                      <a:pt x="374" y="158"/>
                    </a:cubicBezTo>
                    <a:cubicBezTo>
                      <a:pt x="370" y="162"/>
                      <a:pt x="374" y="172"/>
                      <a:pt x="371" y="173"/>
                    </a:cubicBezTo>
                    <a:cubicBezTo>
                      <a:pt x="364" y="177"/>
                      <a:pt x="363" y="176"/>
                      <a:pt x="360" y="185"/>
                    </a:cubicBezTo>
                    <a:cubicBezTo>
                      <a:pt x="359" y="188"/>
                      <a:pt x="365" y="190"/>
                      <a:pt x="367" y="191"/>
                    </a:cubicBezTo>
                    <a:cubicBezTo>
                      <a:pt x="369" y="193"/>
                      <a:pt x="367" y="198"/>
                      <a:pt x="367" y="200"/>
                    </a:cubicBezTo>
                    <a:cubicBezTo>
                      <a:pt x="366" y="203"/>
                      <a:pt x="363" y="205"/>
                      <a:pt x="362" y="209"/>
                    </a:cubicBezTo>
                    <a:cubicBezTo>
                      <a:pt x="361" y="212"/>
                      <a:pt x="366" y="222"/>
                      <a:pt x="366" y="225"/>
                    </a:cubicBezTo>
                    <a:cubicBezTo>
                      <a:pt x="368" y="224"/>
                      <a:pt x="369" y="223"/>
                      <a:pt x="371" y="223"/>
                    </a:cubicBezTo>
                    <a:cubicBezTo>
                      <a:pt x="371" y="233"/>
                      <a:pt x="375" y="237"/>
                      <a:pt x="368" y="247"/>
                    </a:cubicBezTo>
                    <a:cubicBezTo>
                      <a:pt x="364" y="255"/>
                      <a:pt x="360" y="269"/>
                      <a:pt x="351" y="273"/>
                    </a:cubicBezTo>
                    <a:cubicBezTo>
                      <a:pt x="341" y="278"/>
                      <a:pt x="349" y="284"/>
                      <a:pt x="347" y="292"/>
                    </a:cubicBezTo>
                    <a:cubicBezTo>
                      <a:pt x="345" y="301"/>
                      <a:pt x="338" y="306"/>
                      <a:pt x="345" y="316"/>
                    </a:cubicBezTo>
                    <a:cubicBezTo>
                      <a:pt x="337" y="310"/>
                      <a:pt x="303" y="361"/>
                      <a:pt x="296" y="365"/>
                    </a:cubicBezTo>
                    <a:cubicBezTo>
                      <a:pt x="290" y="369"/>
                      <a:pt x="287" y="378"/>
                      <a:pt x="285" y="378"/>
                    </a:cubicBezTo>
                    <a:cubicBezTo>
                      <a:pt x="279" y="367"/>
                      <a:pt x="258" y="371"/>
                      <a:pt x="247" y="371"/>
                    </a:cubicBezTo>
                    <a:cubicBezTo>
                      <a:pt x="238" y="371"/>
                      <a:pt x="229" y="368"/>
                      <a:pt x="220" y="365"/>
                    </a:cubicBezTo>
                    <a:cubicBezTo>
                      <a:pt x="201" y="358"/>
                      <a:pt x="194" y="363"/>
                      <a:pt x="193" y="361"/>
                    </a:cubicBezTo>
                    <a:cubicBezTo>
                      <a:pt x="188" y="355"/>
                      <a:pt x="187" y="358"/>
                      <a:pt x="181" y="355"/>
                    </a:cubicBezTo>
                    <a:cubicBezTo>
                      <a:pt x="175" y="351"/>
                      <a:pt x="181" y="345"/>
                      <a:pt x="179" y="342"/>
                    </a:cubicBezTo>
                    <a:cubicBezTo>
                      <a:pt x="170" y="330"/>
                      <a:pt x="134" y="338"/>
                      <a:pt x="129" y="325"/>
                    </a:cubicBezTo>
                    <a:cubicBezTo>
                      <a:pt x="123" y="312"/>
                      <a:pt x="113" y="300"/>
                      <a:pt x="118" y="287"/>
                    </a:cubicBezTo>
                    <a:cubicBezTo>
                      <a:pt x="124" y="269"/>
                      <a:pt x="115" y="265"/>
                      <a:pt x="97" y="269"/>
                    </a:cubicBezTo>
                    <a:cubicBezTo>
                      <a:pt x="101" y="252"/>
                      <a:pt x="96" y="246"/>
                      <a:pt x="81" y="241"/>
                    </a:cubicBezTo>
                    <a:cubicBezTo>
                      <a:pt x="69" y="238"/>
                      <a:pt x="52" y="224"/>
                      <a:pt x="46" y="213"/>
                    </a:cubicBezTo>
                    <a:cubicBezTo>
                      <a:pt x="35" y="197"/>
                      <a:pt x="35" y="177"/>
                      <a:pt x="23" y="161"/>
                    </a:cubicBezTo>
                    <a:cubicBezTo>
                      <a:pt x="17" y="154"/>
                      <a:pt x="0" y="130"/>
                      <a:pt x="4" y="121"/>
                    </a:cubicBezTo>
                  </a:path>
                </a:pathLst>
              </a:custGeom>
              <a:solidFill>
                <a:srgbClr val="92D05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42"/>
              <p:cNvSpPr>
                <a:spLocks/>
              </p:cNvSpPr>
              <p:nvPr/>
            </p:nvSpPr>
            <p:spPr bwMode="auto">
              <a:xfrm>
                <a:off x="2469" y="3085"/>
                <a:ext cx="368" cy="367"/>
              </a:xfrm>
              <a:custGeom>
                <a:avLst/>
                <a:gdLst>
                  <a:gd name="T0" fmla="*/ 4 w 380"/>
                  <a:gd name="T1" fmla="*/ 121 h 378"/>
                  <a:gd name="T2" fmla="*/ 23 w 380"/>
                  <a:gd name="T3" fmla="*/ 122 h 378"/>
                  <a:gd name="T4" fmla="*/ 35 w 380"/>
                  <a:gd name="T5" fmla="*/ 131 h 378"/>
                  <a:gd name="T6" fmla="*/ 51 w 380"/>
                  <a:gd name="T7" fmla="*/ 126 h 378"/>
                  <a:gd name="T8" fmla="*/ 69 w 380"/>
                  <a:gd name="T9" fmla="*/ 133 h 378"/>
                  <a:gd name="T10" fmla="*/ 98 w 380"/>
                  <a:gd name="T11" fmla="*/ 117 h 378"/>
                  <a:gd name="T12" fmla="*/ 124 w 380"/>
                  <a:gd name="T13" fmla="*/ 81 h 378"/>
                  <a:gd name="T14" fmla="*/ 137 w 380"/>
                  <a:gd name="T15" fmla="*/ 69 h 378"/>
                  <a:gd name="T16" fmla="*/ 159 w 380"/>
                  <a:gd name="T17" fmla="*/ 57 h 378"/>
                  <a:gd name="T18" fmla="*/ 178 w 380"/>
                  <a:gd name="T19" fmla="*/ 31 h 378"/>
                  <a:gd name="T20" fmla="*/ 201 w 380"/>
                  <a:gd name="T21" fmla="*/ 8 h 378"/>
                  <a:gd name="T22" fmla="*/ 226 w 380"/>
                  <a:gd name="T23" fmla="*/ 1 h 378"/>
                  <a:gd name="T24" fmla="*/ 255 w 380"/>
                  <a:gd name="T25" fmla="*/ 1 h 378"/>
                  <a:gd name="T26" fmla="*/ 273 w 380"/>
                  <a:gd name="T27" fmla="*/ 21 h 378"/>
                  <a:gd name="T28" fmla="*/ 306 w 380"/>
                  <a:gd name="T29" fmla="*/ 29 h 378"/>
                  <a:gd name="T30" fmla="*/ 335 w 380"/>
                  <a:gd name="T31" fmla="*/ 45 h 378"/>
                  <a:gd name="T32" fmla="*/ 364 w 380"/>
                  <a:gd name="T33" fmla="*/ 55 h 378"/>
                  <a:gd name="T34" fmla="*/ 377 w 380"/>
                  <a:gd name="T35" fmla="*/ 60 h 378"/>
                  <a:gd name="T36" fmla="*/ 375 w 380"/>
                  <a:gd name="T37" fmla="*/ 82 h 378"/>
                  <a:gd name="T38" fmla="*/ 377 w 380"/>
                  <a:gd name="T39" fmla="*/ 110 h 378"/>
                  <a:gd name="T40" fmla="*/ 375 w 380"/>
                  <a:gd name="T41" fmla="*/ 140 h 378"/>
                  <a:gd name="T42" fmla="*/ 374 w 380"/>
                  <a:gd name="T43" fmla="*/ 158 h 378"/>
                  <a:gd name="T44" fmla="*/ 371 w 380"/>
                  <a:gd name="T45" fmla="*/ 173 h 378"/>
                  <a:gd name="T46" fmla="*/ 360 w 380"/>
                  <a:gd name="T47" fmla="*/ 185 h 378"/>
                  <a:gd name="T48" fmla="*/ 367 w 380"/>
                  <a:gd name="T49" fmla="*/ 191 h 378"/>
                  <a:gd name="T50" fmla="*/ 367 w 380"/>
                  <a:gd name="T51" fmla="*/ 200 h 378"/>
                  <a:gd name="T52" fmla="*/ 362 w 380"/>
                  <a:gd name="T53" fmla="*/ 209 h 378"/>
                  <a:gd name="T54" fmla="*/ 366 w 380"/>
                  <a:gd name="T55" fmla="*/ 225 h 378"/>
                  <a:gd name="T56" fmla="*/ 371 w 380"/>
                  <a:gd name="T57" fmla="*/ 223 h 378"/>
                  <a:gd name="T58" fmla="*/ 368 w 380"/>
                  <a:gd name="T59" fmla="*/ 247 h 378"/>
                  <a:gd name="T60" fmla="*/ 351 w 380"/>
                  <a:gd name="T61" fmla="*/ 273 h 378"/>
                  <a:gd name="T62" fmla="*/ 347 w 380"/>
                  <a:gd name="T63" fmla="*/ 292 h 378"/>
                  <a:gd name="T64" fmla="*/ 345 w 380"/>
                  <a:gd name="T65" fmla="*/ 316 h 378"/>
                  <a:gd name="T66" fmla="*/ 296 w 380"/>
                  <a:gd name="T67" fmla="*/ 365 h 378"/>
                  <a:gd name="T68" fmla="*/ 285 w 380"/>
                  <a:gd name="T69" fmla="*/ 378 h 378"/>
                  <a:gd name="T70" fmla="*/ 247 w 380"/>
                  <a:gd name="T71" fmla="*/ 371 h 378"/>
                  <a:gd name="T72" fmla="*/ 220 w 380"/>
                  <a:gd name="T73" fmla="*/ 365 h 378"/>
                  <a:gd name="T74" fmla="*/ 193 w 380"/>
                  <a:gd name="T75" fmla="*/ 361 h 378"/>
                  <a:gd name="T76" fmla="*/ 181 w 380"/>
                  <a:gd name="T77" fmla="*/ 355 h 378"/>
                  <a:gd name="T78" fmla="*/ 179 w 380"/>
                  <a:gd name="T79" fmla="*/ 342 h 378"/>
                  <a:gd name="T80" fmla="*/ 129 w 380"/>
                  <a:gd name="T81" fmla="*/ 325 h 378"/>
                  <a:gd name="T82" fmla="*/ 118 w 380"/>
                  <a:gd name="T83" fmla="*/ 287 h 378"/>
                  <a:gd name="T84" fmla="*/ 97 w 380"/>
                  <a:gd name="T85" fmla="*/ 269 h 378"/>
                  <a:gd name="T86" fmla="*/ 81 w 380"/>
                  <a:gd name="T87" fmla="*/ 241 h 378"/>
                  <a:gd name="T88" fmla="*/ 46 w 380"/>
                  <a:gd name="T89" fmla="*/ 213 h 378"/>
                  <a:gd name="T90" fmla="*/ 23 w 380"/>
                  <a:gd name="T91" fmla="*/ 161 h 378"/>
                  <a:gd name="T92" fmla="*/ 4 w 380"/>
                  <a:gd name="T93" fmla="*/ 12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 h="378">
                    <a:moveTo>
                      <a:pt x="4" y="121"/>
                    </a:moveTo>
                    <a:cubicBezTo>
                      <a:pt x="10" y="123"/>
                      <a:pt x="16" y="124"/>
                      <a:pt x="23" y="122"/>
                    </a:cubicBezTo>
                    <a:cubicBezTo>
                      <a:pt x="29" y="119"/>
                      <a:pt x="32" y="128"/>
                      <a:pt x="35" y="131"/>
                    </a:cubicBezTo>
                    <a:cubicBezTo>
                      <a:pt x="40" y="134"/>
                      <a:pt x="47" y="127"/>
                      <a:pt x="51" y="126"/>
                    </a:cubicBezTo>
                    <a:cubicBezTo>
                      <a:pt x="56" y="126"/>
                      <a:pt x="64" y="132"/>
                      <a:pt x="69" y="133"/>
                    </a:cubicBezTo>
                    <a:cubicBezTo>
                      <a:pt x="82" y="139"/>
                      <a:pt x="90" y="127"/>
                      <a:pt x="98" y="117"/>
                    </a:cubicBezTo>
                    <a:cubicBezTo>
                      <a:pt x="107" y="104"/>
                      <a:pt x="117" y="92"/>
                      <a:pt x="124" y="81"/>
                    </a:cubicBezTo>
                    <a:cubicBezTo>
                      <a:pt x="127" y="75"/>
                      <a:pt x="132" y="73"/>
                      <a:pt x="137" y="69"/>
                    </a:cubicBezTo>
                    <a:cubicBezTo>
                      <a:pt x="143" y="64"/>
                      <a:pt x="151" y="60"/>
                      <a:pt x="159" y="57"/>
                    </a:cubicBezTo>
                    <a:cubicBezTo>
                      <a:pt x="174" y="50"/>
                      <a:pt x="177" y="48"/>
                      <a:pt x="178" y="31"/>
                    </a:cubicBezTo>
                    <a:cubicBezTo>
                      <a:pt x="179" y="22"/>
                      <a:pt x="193" y="11"/>
                      <a:pt x="201" y="8"/>
                    </a:cubicBezTo>
                    <a:cubicBezTo>
                      <a:pt x="209" y="5"/>
                      <a:pt x="218" y="1"/>
                      <a:pt x="226" y="1"/>
                    </a:cubicBezTo>
                    <a:cubicBezTo>
                      <a:pt x="235" y="0"/>
                      <a:pt x="245" y="3"/>
                      <a:pt x="255" y="1"/>
                    </a:cubicBezTo>
                    <a:cubicBezTo>
                      <a:pt x="255" y="19"/>
                      <a:pt x="253" y="21"/>
                      <a:pt x="273" y="21"/>
                    </a:cubicBezTo>
                    <a:cubicBezTo>
                      <a:pt x="286" y="21"/>
                      <a:pt x="293" y="24"/>
                      <a:pt x="306" y="29"/>
                    </a:cubicBezTo>
                    <a:cubicBezTo>
                      <a:pt x="313" y="32"/>
                      <a:pt x="328" y="41"/>
                      <a:pt x="335" y="45"/>
                    </a:cubicBezTo>
                    <a:cubicBezTo>
                      <a:pt x="344" y="50"/>
                      <a:pt x="360" y="48"/>
                      <a:pt x="364" y="55"/>
                    </a:cubicBezTo>
                    <a:cubicBezTo>
                      <a:pt x="367" y="61"/>
                      <a:pt x="371" y="62"/>
                      <a:pt x="377" y="60"/>
                    </a:cubicBezTo>
                    <a:cubicBezTo>
                      <a:pt x="376" y="69"/>
                      <a:pt x="371" y="73"/>
                      <a:pt x="375" y="82"/>
                    </a:cubicBezTo>
                    <a:cubicBezTo>
                      <a:pt x="379" y="93"/>
                      <a:pt x="373" y="100"/>
                      <a:pt x="377" y="110"/>
                    </a:cubicBezTo>
                    <a:cubicBezTo>
                      <a:pt x="380" y="119"/>
                      <a:pt x="373" y="129"/>
                      <a:pt x="375" y="140"/>
                    </a:cubicBezTo>
                    <a:cubicBezTo>
                      <a:pt x="376" y="147"/>
                      <a:pt x="380" y="152"/>
                      <a:pt x="374" y="158"/>
                    </a:cubicBezTo>
                    <a:cubicBezTo>
                      <a:pt x="370" y="162"/>
                      <a:pt x="374" y="172"/>
                      <a:pt x="371" y="173"/>
                    </a:cubicBezTo>
                    <a:cubicBezTo>
                      <a:pt x="364" y="177"/>
                      <a:pt x="363" y="176"/>
                      <a:pt x="360" y="185"/>
                    </a:cubicBezTo>
                    <a:cubicBezTo>
                      <a:pt x="359" y="188"/>
                      <a:pt x="365" y="190"/>
                      <a:pt x="367" y="191"/>
                    </a:cubicBezTo>
                    <a:cubicBezTo>
                      <a:pt x="369" y="193"/>
                      <a:pt x="367" y="198"/>
                      <a:pt x="367" y="200"/>
                    </a:cubicBezTo>
                    <a:cubicBezTo>
                      <a:pt x="366" y="203"/>
                      <a:pt x="363" y="205"/>
                      <a:pt x="362" y="209"/>
                    </a:cubicBezTo>
                    <a:cubicBezTo>
                      <a:pt x="361" y="212"/>
                      <a:pt x="366" y="222"/>
                      <a:pt x="366" y="225"/>
                    </a:cubicBezTo>
                    <a:cubicBezTo>
                      <a:pt x="368" y="224"/>
                      <a:pt x="369" y="223"/>
                      <a:pt x="371" y="223"/>
                    </a:cubicBezTo>
                    <a:cubicBezTo>
                      <a:pt x="371" y="233"/>
                      <a:pt x="375" y="237"/>
                      <a:pt x="368" y="247"/>
                    </a:cubicBezTo>
                    <a:cubicBezTo>
                      <a:pt x="364" y="255"/>
                      <a:pt x="360" y="269"/>
                      <a:pt x="351" y="273"/>
                    </a:cubicBezTo>
                    <a:cubicBezTo>
                      <a:pt x="341" y="278"/>
                      <a:pt x="349" y="284"/>
                      <a:pt x="347" y="292"/>
                    </a:cubicBezTo>
                    <a:cubicBezTo>
                      <a:pt x="345" y="301"/>
                      <a:pt x="338" y="306"/>
                      <a:pt x="345" y="316"/>
                    </a:cubicBezTo>
                    <a:cubicBezTo>
                      <a:pt x="337" y="310"/>
                      <a:pt x="303" y="361"/>
                      <a:pt x="296" y="365"/>
                    </a:cubicBezTo>
                    <a:cubicBezTo>
                      <a:pt x="290" y="369"/>
                      <a:pt x="287" y="378"/>
                      <a:pt x="285" y="378"/>
                    </a:cubicBezTo>
                    <a:cubicBezTo>
                      <a:pt x="279" y="367"/>
                      <a:pt x="258" y="371"/>
                      <a:pt x="247" y="371"/>
                    </a:cubicBezTo>
                    <a:cubicBezTo>
                      <a:pt x="238" y="371"/>
                      <a:pt x="229" y="368"/>
                      <a:pt x="220" y="365"/>
                    </a:cubicBezTo>
                    <a:cubicBezTo>
                      <a:pt x="201" y="358"/>
                      <a:pt x="194" y="363"/>
                      <a:pt x="193" y="361"/>
                    </a:cubicBezTo>
                    <a:cubicBezTo>
                      <a:pt x="188" y="355"/>
                      <a:pt x="187" y="358"/>
                      <a:pt x="181" y="355"/>
                    </a:cubicBezTo>
                    <a:cubicBezTo>
                      <a:pt x="175" y="351"/>
                      <a:pt x="181" y="345"/>
                      <a:pt x="179" y="342"/>
                    </a:cubicBezTo>
                    <a:cubicBezTo>
                      <a:pt x="170" y="330"/>
                      <a:pt x="134" y="338"/>
                      <a:pt x="129" y="325"/>
                    </a:cubicBezTo>
                    <a:cubicBezTo>
                      <a:pt x="123" y="312"/>
                      <a:pt x="113" y="300"/>
                      <a:pt x="118" y="287"/>
                    </a:cubicBezTo>
                    <a:cubicBezTo>
                      <a:pt x="124" y="269"/>
                      <a:pt x="115" y="265"/>
                      <a:pt x="97" y="269"/>
                    </a:cubicBezTo>
                    <a:cubicBezTo>
                      <a:pt x="101" y="252"/>
                      <a:pt x="96" y="246"/>
                      <a:pt x="81" y="241"/>
                    </a:cubicBezTo>
                    <a:cubicBezTo>
                      <a:pt x="69" y="238"/>
                      <a:pt x="52" y="224"/>
                      <a:pt x="46" y="213"/>
                    </a:cubicBezTo>
                    <a:cubicBezTo>
                      <a:pt x="35" y="197"/>
                      <a:pt x="35" y="177"/>
                      <a:pt x="23" y="161"/>
                    </a:cubicBezTo>
                    <a:cubicBezTo>
                      <a:pt x="17" y="154"/>
                      <a:pt x="0" y="130"/>
                      <a:pt x="4" y="121"/>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Freeform 143"/>
              <p:cNvSpPr>
                <a:spLocks/>
              </p:cNvSpPr>
              <p:nvPr/>
            </p:nvSpPr>
            <p:spPr bwMode="auto">
              <a:xfrm>
                <a:off x="1327" y="1582"/>
                <a:ext cx="150" cy="335"/>
              </a:xfrm>
              <a:custGeom>
                <a:avLst/>
                <a:gdLst>
                  <a:gd name="T0" fmla="*/ 3 w 154"/>
                  <a:gd name="T1" fmla="*/ 98 h 346"/>
                  <a:gd name="T2" fmla="*/ 9 w 154"/>
                  <a:gd name="T3" fmla="*/ 82 h 346"/>
                  <a:gd name="T4" fmla="*/ 16 w 154"/>
                  <a:gd name="T5" fmla="*/ 76 h 346"/>
                  <a:gd name="T6" fmla="*/ 41 w 154"/>
                  <a:gd name="T7" fmla="*/ 59 h 346"/>
                  <a:gd name="T8" fmla="*/ 74 w 154"/>
                  <a:gd name="T9" fmla="*/ 47 h 346"/>
                  <a:gd name="T10" fmla="*/ 82 w 154"/>
                  <a:gd name="T11" fmla="*/ 27 h 346"/>
                  <a:gd name="T12" fmla="*/ 83 w 154"/>
                  <a:gd name="T13" fmla="*/ 12 h 346"/>
                  <a:gd name="T14" fmla="*/ 95 w 154"/>
                  <a:gd name="T15" fmla="*/ 9 h 346"/>
                  <a:gd name="T16" fmla="*/ 115 w 154"/>
                  <a:gd name="T17" fmla="*/ 16 h 346"/>
                  <a:gd name="T18" fmla="*/ 124 w 154"/>
                  <a:gd name="T19" fmla="*/ 27 h 346"/>
                  <a:gd name="T20" fmla="*/ 138 w 154"/>
                  <a:gd name="T21" fmla="*/ 42 h 346"/>
                  <a:gd name="T22" fmla="*/ 134 w 154"/>
                  <a:gd name="T23" fmla="*/ 56 h 346"/>
                  <a:gd name="T24" fmla="*/ 143 w 154"/>
                  <a:gd name="T25" fmla="*/ 75 h 346"/>
                  <a:gd name="T26" fmla="*/ 146 w 154"/>
                  <a:gd name="T27" fmla="*/ 94 h 346"/>
                  <a:gd name="T28" fmla="*/ 149 w 154"/>
                  <a:gd name="T29" fmla="*/ 113 h 346"/>
                  <a:gd name="T30" fmla="*/ 140 w 154"/>
                  <a:gd name="T31" fmla="*/ 118 h 346"/>
                  <a:gd name="T32" fmla="*/ 139 w 154"/>
                  <a:gd name="T33" fmla="*/ 140 h 346"/>
                  <a:gd name="T34" fmla="*/ 127 w 154"/>
                  <a:gd name="T35" fmla="*/ 150 h 346"/>
                  <a:gd name="T36" fmla="*/ 120 w 154"/>
                  <a:gd name="T37" fmla="*/ 164 h 346"/>
                  <a:gd name="T38" fmla="*/ 108 w 154"/>
                  <a:gd name="T39" fmla="*/ 189 h 346"/>
                  <a:gd name="T40" fmla="*/ 99 w 154"/>
                  <a:gd name="T41" fmla="*/ 194 h 346"/>
                  <a:gd name="T42" fmla="*/ 95 w 154"/>
                  <a:gd name="T43" fmla="*/ 211 h 346"/>
                  <a:gd name="T44" fmla="*/ 95 w 154"/>
                  <a:gd name="T45" fmla="*/ 253 h 346"/>
                  <a:gd name="T46" fmla="*/ 99 w 154"/>
                  <a:gd name="T47" fmla="*/ 280 h 346"/>
                  <a:gd name="T48" fmla="*/ 97 w 154"/>
                  <a:gd name="T49" fmla="*/ 301 h 346"/>
                  <a:gd name="T50" fmla="*/ 98 w 154"/>
                  <a:gd name="T51" fmla="*/ 320 h 346"/>
                  <a:gd name="T52" fmla="*/ 95 w 154"/>
                  <a:gd name="T53" fmla="*/ 338 h 346"/>
                  <a:gd name="T54" fmla="*/ 71 w 154"/>
                  <a:gd name="T55" fmla="*/ 341 h 346"/>
                  <a:gd name="T56" fmla="*/ 42 w 154"/>
                  <a:gd name="T57" fmla="*/ 346 h 346"/>
                  <a:gd name="T58" fmla="*/ 50 w 154"/>
                  <a:gd name="T59" fmla="*/ 343 h 346"/>
                  <a:gd name="T60" fmla="*/ 44 w 154"/>
                  <a:gd name="T61" fmla="*/ 328 h 346"/>
                  <a:gd name="T62" fmla="*/ 38 w 154"/>
                  <a:gd name="T63" fmla="*/ 304 h 346"/>
                  <a:gd name="T64" fmla="*/ 43 w 154"/>
                  <a:gd name="T65" fmla="*/ 289 h 346"/>
                  <a:gd name="T66" fmla="*/ 43 w 154"/>
                  <a:gd name="T67" fmla="*/ 215 h 346"/>
                  <a:gd name="T68" fmla="*/ 35 w 154"/>
                  <a:gd name="T69" fmla="*/ 179 h 346"/>
                  <a:gd name="T70" fmla="*/ 29 w 154"/>
                  <a:gd name="T71" fmla="*/ 142 h 346"/>
                  <a:gd name="T72" fmla="*/ 7 w 154"/>
                  <a:gd name="T73" fmla="*/ 121 h 346"/>
                  <a:gd name="T74" fmla="*/ 3 w 154"/>
                  <a:gd name="T75"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346">
                    <a:moveTo>
                      <a:pt x="3" y="98"/>
                    </a:moveTo>
                    <a:cubicBezTo>
                      <a:pt x="5" y="93"/>
                      <a:pt x="5" y="86"/>
                      <a:pt x="9" y="82"/>
                    </a:cubicBezTo>
                    <a:cubicBezTo>
                      <a:pt x="12" y="78"/>
                      <a:pt x="13" y="79"/>
                      <a:pt x="16" y="76"/>
                    </a:cubicBezTo>
                    <a:cubicBezTo>
                      <a:pt x="22" y="69"/>
                      <a:pt x="32" y="51"/>
                      <a:pt x="41" y="59"/>
                    </a:cubicBezTo>
                    <a:cubicBezTo>
                      <a:pt x="43" y="62"/>
                      <a:pt x="69" y="56"/>
                      <a:pt x="74" y="47"/>
                    </a:cubicBezTo>
                    <a:cubicBezTo>
                      <a:pt x="78" y="41"/>
                      <a:pt x="82" y="34"/>
                      <a:pt x="82" y="27"/>
                    </a:cubicBezTo>
                    <a:cubicBezTo>
                      <a:pt x="82" y="23"/>
                      <a:pt x="77" y="13"/>
                      <a:pt x="83" y="12"/>
                    </a:cubicBezTo>
                    <a:cubicBezTo>
                      <a:pt x="87" y="11"/>
                      <a:pt x="93" y="12"/>
                      <a:pt x="95" y="9"/>
                    </a:cubicBezTo>
                    <a:cubicBezTo>
                      <a:pt x="102" y="0"/>
                      <a:pt x="110" y="10"/>
                      <a:pt x="115" y="16"/>
                    </a:cubicBezTo>
                    <a:cubicBezTo>
                      <a:pt x="119" y="20"/>
                      <a:pt x="121" y="23"/>
                      <a:pt x="124" y="27"/>
                    </a:cubicBezTo>
                    <a:cubicBezTo>
                      <a:pt x="128" y="32"/>
                      <a:pt x="134" y="37"/>
                      <a:pt x="138" y="42"/>
                    </a:cubicBezTo>
                    <a:cubicBezTo>
                      <a:pt x="140" y="46"/>
                      <a:pt x="135" y="53"/>
                      <a:pt x="134" y="56"/>
                    </a:cubicBezTo>
                    <a:cubicBezTo>
                      <a:pt x="133" y="64"/>
                      <a:pt x="139" y="70"/>
                      <a:pt x="143" y="75"/>
                    </a:cubicBezTo>
                    <a:cubicBezTo>
                      <a:pt x="147" y="81"/>
                      <a:pt x="144" y="88"/>
                      <a:pt x="146" y="94"/>
                    </a:cubicBezTo>
                    <a:cubicBezTo>
                      <a:pt x="150" y="101"/>
                      <a:pt x="154" y="106"/>
                      <a:pt x="149" y="113"/>
                    </a:cubicBezTo>
                    <a:cubicBezTo>
                      <a:pt x="147" y="117"/>
                      <a:pt x="142" y="114"/>
                      <a:pt x="140" y="118"/>
                    </a:cubicBezTo>
                    <a:cubicBezTo>
                      <a:pt x="138" y="125"/>
                      <a:pt x="147" y="130"/>
                      <a:pt x="139" y="140"/>
                    </a:cubicBezTo>
                    <a:cubicBezTo>
                      <a:pt x="135" y="144"/>
                      <a:pt x="130" y="145"/>
                      <a:pt x="127" y="150"/>
                    </a:cubicBezTo>
                    <a:cubicBezTo>
                      <a:pt x="124" y="155"/>
                      <a:pt x="124" y="159"/>
                      <a:pt x="120" y="164"/>
                    </a:cubicBezTo>
                    <a:cubicBezTo>
                      <a:pt x="112" y="173"/>
                      <a:pt x="124" y="185"/>
                      <a:pt x="108" y="189"/>
                    </a:cubicBezTo>
                    <a:cubicBezTo>
                      <a:pt x="103" y="191"/>
                      <a:pt x="100" y="188"/>
                      <a:pt x="99" y="194"/>
                    </a:cubicBezTo>
                    <a:cubicBezTo>
                      <a:pt x="98" y="200"/>
                      <a:pt x="95" y="205"/>
                      <a:pt x="95" y="211"/>
                    </a:cubicBezTo>
                    <a:cubicBezTo>
                      <a:pt x="96" y="225"/>
                      <a:pt x="96" y="239"/>
                      <a:pt x="95" y="253"/>
                    </a:cubicBezTo>
                    <a:cubicBezTo>
                      <a:pt x="94" y="259"/>
                      <a:pt x="100" y="271"/>
                      <a:pt x="99" y="280"/>
                    </a:cubicBezTo>
                    <a:cubicBezTo>
                      <a:pt x="98" y="287"/>
                      <a:pt x="98" y="294"/>
                      <a:pt x="97" y="301"/>
                    </a:cubicBezTo>
                    <a:cubicBezTo>
                      <a:pt x="95" y="310"/>
                      <a:pt x="99" y="314"/>
                      <a:pt x="98" y="320"/>
                    </a:cubicBezTo>
                    <a:cubicBezTo>
                      <a:pt x="98" y="326"/>
                      <a:pt x="94" y="334"/>
                      <a:pt x="95" y="338"/>
                    </a:cubicBezTo>
                    <a:cubicBezTo>
                      <a:pt x="88" y="338"/>
                      <a:pt x="77" y="340"/>
                      <a:pt x="71" y="341"/>
                    </a:cubicBezTo>
                    <a:cubicBezTo>
                      <a:pt x="61" y="343"/>
                      <a:pt x="51" y="345"/>
                      <a:pt x="42" y="346"/>
                    </a:cubicBezTo>
                    <a:cubicBezTo>
                      <a:pt x="44" y="344"/>
                      <a:pt x="47" y="343"/>
                      <a:pt x="50" y="343"/>
                    </a:cubicBezTo>
                    <a:cubicBezTo>
                      <a:pt x="49" y="338"/>
                      <a:pt x="46" y="333"/>
                      <a:pt x="44" y="328"/>
                    </a:cubicBezTo>
                    <a:cubicBezTo>
                      <a:pt x="40" y="322"/>
                      <a:pt x="39" y="311"/>
                      <a:pt x="38" y="304"/>
                    </a:cubicBezTo>
                    <a:cubicBezTo>
                      <a:pt x="39" y="304"/>
                      <a:pt x="44" y="302"/>
                      <a:pt x="43" y="289"/>
                    </a:cubicBezTo>
                    <a:cubicBezTo>
                      <a:pt x="42" y="264"/>
                      <a:pt x="43" y="240"/>
                      <a:pt x="43" y="215"/>
                    </a:cubicBezTo>
                    <a:cubicBezTo>
                      <a:pt x="43" y="201"/>
                      <a:pt x="42" y="191"/>
                      <a:pt x="35" y="179"/>
                    </a:cubicBezTo>
                    <a:cubicBezTo>
                      <a:pt x="27" y="168"/>
                      <a:pt x="30" y="155"/>
                      <a:pt x="29" y="142"/>
                    </a:cubicBezTo>
                    <a:cubicBezTo>
                      <a:pt x="29" y="133"/>
                      <a:pt x="14" y="128"/>
                      <a:pt x="7" y="121"/>
                    </a:cubicBezTo>
                    <a:cubicBezTo>
                      <a:pt x="0" y="115"/>
                      <a:pt x="2" y="106"/>
                      <a:pt x="3" y="98"/>
                    </a:cubicBezTo>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44"/>
              <p:cNvSpPr>
                <a:spLocks/>
              </p:cNvSpPr>
              <p:nvPr/>
            </p:nvSpPr>
            <p:spPr bwMode="auto">
              <a:xfrm>
                <a:off x="1327" y="1582"/>
                <a:ext cx="150" cy="335"/>
              </a:xfrm>
              <a:custGeom>
                <a:avLst/>
                <a:gdLst>
                  <a:gd name="T0" fmla="*/ 3 w 154"/>
                  <a:gd name="T1" fmla="*/ 98 h 346"/>
                  <a:gd name="T2" fmla="*/ 9 w 154"/>
                  <a:gd name="T3" fmla="*/ 82 h 346"/>
                  <a:gd name="T4" fmla="*/ 16 w 154"/>
                  <a:gd name="T5" fmla="*/ 76 h 346"/>
                  <a:gd name="T6" fmla="*/ 41 w 154"/>
                  <a:gd name="T7" fmla="*/ 59 h 346"/>
                  <a:gd name="T8" fmla="*/ 74 w 154"/>
                  <a:gd name="T9" fmla="*/ 47 h 346"/>
                  <a:gd name="T10" fmla="*/ 82 w 154"/>
                  <a:gd name="T11" fmla="*/ 27 h 346"/>
                  <a:gd name="T12" fmla="*/ 83 w 154"/>
                  <a:gd name="T13" fmla="*/ 12 h 346"/>
                  <a:gd name="T14" fmla="*/ 95 w 154"/>
                  <a:gd name="T15" fmla="*/ 9 h 346"/>
                  <a:gd name="T16" fmla="*/ 115 w 154"/>
                  <a:gd name="T17" fmla="*/ 16 h 346"/>
                  <a:gd name="T18" fmla="*/ 124 w 154"/>
                  <a:gd name="T19" fmla="*/ 27 h 346"/>
                  <a:gd name="T20" fmla="*/ 138 w 154"/>
                  <a:gd name="T21" fmla="*/ 42 h 346"/>
                  <a:gd name="T22" fmla="*/ 134 w 154"/>
                  <a:gd name="T23" fmla="*/ 56 h 346"/>
                  <a:gd name="T24" fmla="*/ 143 w 154"/>
                  <a:gd name="T25" fmla="*/ 75 h 346"/>
                  <a:gd name="T26" fmla="*/ 146 w 154"/>
                  <a:gd name="T27" fmla="*/ 94 h 346"/>
                  <a:gd name="T28" fmla="*/ 149 w 154"/>
                  <a:gd name="T29" fmla="*/ 113 h 346"/>
                  <a:gd name="T30" fmla="*/ 140 w 154"/>
                  <a:gd name="T31" fmla="*/ 118 h 346"/>
                  <a:gd name="T32" fmla="*/ 139 w 154"/>
                  <a:gd name="T33" fmla="*/ 140 h 346"/>
                  <a:gd name="T34" fmla="*/ 127 w 154"/>
                  <a:gd name="T35" fmla="*/ 150 h 346"/>
                  <a:gd name="T36" fmla="*/ 120 w 154"/>
                  <a:gd name="T37" fmla="*/ 164 h 346"/>
                  <a:gd name="T38" fmla="*/ 108 w 154"/>
                  <a:gd name="T39" fmla="*/ 189 h 346"/>
                  <a:gd name="T40" fmla="*/ 99 w 154"/>
                  <a:gd name="T41" fmla="*/ 194 h 346"/>
                  <a:gd name="T42" fmla="*/ 95 w 154"/>
                  <a:gd name="T43" fmla="*/ 211 h 346"/>
                  <a:gd name="T44" fmla="*/ 95 w 154"/>
                  <a:gd name="T45" fmla="*/ 253 h 346"/>
                  <a:gd name="T46" fmla="*/ 99 w 154"/>
                  <a:gd name="T47" fmla="*/ 280 h 346"/>
                  <a:gd name="T48" fmla="*/ 97 w 154"/>
                  <a:gd name="T49" fmla="*/ 301 h 346"/>
                  <a:gd name="T50" fmla="*/ 98 w 154"/>
                  <a:gd name="T51" fmla="*/ 320 h 346"/>
                  <a:gd name="T52" fmla="*/ 95 w 154"/>
                  <a:gd name="T53" fmla="*/ 338 h 346"/>
                  <a:gd name="T54" fmla="*/ 71 w 154"/>
                  <a:gd name="T55" fmla="*/ 341 h 346"/>
                  <a:gd name="T56" fmla="*/ 42 w 154"/>
                  <a:gd name="T57" fmla="*/ 346 h 346"/>
                  <a:gd name="T58" fmla="*/ 50 w 154"/>
                  <a:gd name="T59" fmla="*/ 343 h 346"/>
                  <a:gd name="T60" fmla="*/ 44 w 154"/>
                  <a:gd name="T61" fmla="*/ 328 h 346"/>
                  <a:gd name="T62" fmla="*/ 38 w 154"/>
                  <a:gd name="T63" fmla="*/ 304 h 346"/>
                  <a:gd name="T64" fmla="*/ 43 w 154"/>
                  <a:gd name="T65" fmla="*/ 289 h 346"/>
                  <a:gd name="T66" fmla="*/ 43 w 154"/>
                  <a:gd name="T67" fmla="*/ 215 h 346"/>
                  <a:gd name="T68" fmla="*/ 35 w 154"/>
                  <a:gd name="T69" fmla="*/ 179 h 346"/>
                  <a:gd name="T70" fmla="*/ 29 w 154"/>
                  <a:gd name="T71" fmla="*/ 142 h 346"/>
                  <a:gd name="T72" fmla="*/ 7 w 154"/>
                  <a:gd name="T73" fmla="*/ 121 h 346"/>
                  <a:gd name="T74" fmla="*/ 3 w 154"/>
                  <a:gd name="T75" fmla="*/ 9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 h="346">
                    <a:moveTo>
                      <a:pt x="3" y="98"/>
                    </a:moveTo>
                    <a:cubicBezTo>
                      <a:pt x="5" y="93"/>
                      <a:pt x="5" y="86"/>
                      <a:pt x="9" y="82"/>
                    </a:cubicBezTo>
                    <a:cubicBezTo>
                      <a:pt x="12" y="78"/>
                      <a:pt x="13" y="79"/>
                      <a:pt x="16" y="76"/>
                    </a:cubicBezTo>
                    <a:cubicBezTo>
                      <a:pt x="22" y="69"/>
                      <a:pt x="32" y="51"/>
                      <a:pt x="41" y="59"/>
                    </a:cubicBezTo>
                    <a:cubicBezTo>
                      <a:pt x="43" y="62"/>
                      <a:pt x="69" y="56"/>
                      <a:pt x="74" y="47"/>
                    </a:cubicBezTo>
                    <a:cubicBezTo>
                      <a:pt x="78" y="41"/>
                      <a:pt x="82" y="34"/>
                      <a:pt x="82" y="27"/>
                    </a:cubicBezTo>
                    <a:cubicBezTo>
                      <a:pt x="82" y="23"/>
                      <a:pt x="77" y="13"/>
                      <a:pt x="83" y="12"/>
                    </a:cubicBezTo>
                    <a:cubicBezTo>
                      <a:pt x="87" y="11"/>
                      <a:pt x="93" y="12"/>
                      <a:pt x="95" y="9"/>
                    </a:cubicBezTo>
                    <a:cubicBezTo>
                      <a:pt x="102" y="0"/>
                      <a:pt x="110" y="10"/>
                      <a:pt x="115" y="16"/>
                    </a:cubicBezTo>
                    <a:cubicBezTo>
                      <a:pt x="119" y="20"/>
                      <a:pt x="121" y="23"/>
                      <a:pt x="124" y="27"/>
                    </a:cubicBezTo>
                    <a:cubicBezTo>
                      <a:pt x="128" y="32"/>
                      <a:pt x="134" y="37"/>
                      <a:pt x="138" y="42"/>
                    </a:cubicBezTo>
                    <a:cubicBezTo>
                      <a:pt x="140" y="46"/>
                      <a:pt x="135" y="53"/>
                      <a:pt x="134" y="56"/>
                    </a:cubicBezTo>
                    <a:cubicBezTo>
                      <a:pt x="133" y="64"/>
                      <a:pt x="139" y="70"/>
                      <a:pt x="143" y="75"/>
                    </a:cubicBezTo>
                    <a:cubicBezTo>
                      <a:pt x="147" y="81"/>
                      <a:pt x="144" y="88"/>
                      <a:pt x="146" y="94"/>
                    </a:cubicBezTo>
                    <a:cubicBezTo>
                      <a:pt x="150" y="101"/>
                      <a:pt x="154" y="106"/>
                      <a:pt x="149" y="113"/>
                    </a:cubicBezTo>
                    <a:cubicBezTo>
                      <a:pt x="147" y="117"/>
                      <a:pt x="142" y="114"/>
                      <a:pt x="140" y="118"/>
                    </a:cubicBezTo>
                    <a:cubicBezTo>
                      <a:pt x="138" y="125"/>
                      <a:pt x="147" y="130"/>
                      <a:pt x="139" y="140"/>
                    </a:cubicBezTo>
                    <a:cubicBezTo>
                      <a:pt x="135" y="144"/>
                      <a:pt x="130" y="145"/>
                      <a:pt x="127" y="150"/>
                    </a:cubicBezTo>
                    <a:cubicBezTo>
                      <a:pt x="124" y="155"/>
                      <a:pt x="124" y="159"/>
                      <a:pt x="120" y="164"/>
                    </a:cubicBezTo>
                    <a:cubicBezTo>
                      <a:pt x="112" y="173"/>
                      <a:pt x="124" y="185"/>
                      <a:pt x="108" y="189"/>
                    </a:cubicBezTo>
                    <a:cubicBezTo>
                      <a:pt x="103" y="191"/>
                      <a:pt x="100" y="188"/>
                      <a:pt x="99" y="194"/>
                    </a:cubicBezTo>
                    <a:cubicBezTo>
                      <a:pt x="98" y="200"/>
                      <a:pt x="95" y="205"/>
                      <a:pt x="95" y="211"/>
                    </a:cubicBezTo>
                    <a:cubicBezTo>
                      <a:pt x="96" y="225"/>
                      <a:pt x="96" y="239"/>
                      <a:pt x="95" y="253"/>
                    </a:cubicBezTo>
                    <a:cubicBezTo>
                      <a:pt x="94" y="259"/>
                      <a:pt x="100" y="271"/>
                      <a:pt x="99" y="280"/>
                    </a:cubicBezTo>
                    <a:cubicBezTo>
                      <a:pt x="98" y="287"/>
                      <a:pt x="98" y="294"/>
                      <a:pt x="97" y="301"/>
                    </a:cubicBezTo>
                    <a:cubicBezTo>
                      <a:pt x="95" y="310"/>
                      <a:pt x="99" y="314"/>
                      <a:pt x="98" y="320"/>
                    </a:cubicBezTo>
                    <a:cubicBezTo>
                      <a:pt x="98" y="326"/>
                      <a:pt x="94" y="334"/>
                      <a:pt x="95" y="338"/>
                    </a:cubicBezTo>
                    <a:cubicBezTo>
                      <a:pt x="88" y="338"/>
                      <a:pt x="77" y="340"/>
                      <a:pt x="71" y="341"/>
                    </a:cubicBezTo>
                    <a:cubicBezTo>
                      <a:pt x="61" y="343"/>
                      <a:pt x="51" y="345"/>
                      <a:pt x="42" y="346"/>
                    </a:cubicBezTo>
                    <a:cubicBezTo>
                      <a:pt x="44" y="344"/>
                      <a:pt x="47" y="343"/>
                      <a:pt x="50" y="343"/>
                    </a:cubicBezTo>
                    <a:cubicBezTo>
                      <a:pt x="49" y="338"/>
                      <a:pt x="46" y="333"/>
                      <a:pt x="44" y="328"/>
                    </a:cubicBezTo>
                    <a:cubicBezTo>
                      <a:pt x="40" y="322"/>
                      <a:pt x="39" y="311"/>
                      <a:pt x="38" y="304"/>
                    </a:cubicBezTo>
                    <a:cubicBezTo>
                      <a:pt x="39" y="304"/>
                      <a:pt x="44" y="302"/>
                      <a:pt x="43" y="289"/>
                    </a:cubicBezTo>
                    <a:cubicBezTo>
                      <a:pt x="42" y="264"/>
                      <a:pt x="43" y="240"/>
                      <a:pt x="43" y="215"/>
                    </a:cubicBezTo>
                    <a:cubicBezTo>
                      <a:pt x="43" y="201"/>
                      <a:pt x="42" y="191"/>
                      <a:pt x="35" y="179"/>
                    </a:cubicBezTo>
                    <a:cubicBezTo>
                      <a:pt x="27" y="168"/>
                      <a:pt x="30" y="155"/>
                      <a:pt x="29" y="142"/>
                    </a:cubicBezTo>
                    <a:cubicBezTo>
                      <a:pt x="29" y="133"/>
                      <a:pt x="14" y="128"/>
                      <a:pt x="7" y="121"/>
                    </a:cubicBezTo>
                    <a:cubicBezTo>
                      <a:pt x="0" y="115"/>
                      <a:pt x="2" y="106"/>
                      <a:pt x="3" y="98"/>
                    </a:cubicBezTo>
                  </a:path>
                </a:pathLst>
              </a:custGeom>
              <a:solidFill>
                <a:srgbClr val="B81F1F"/>
              </a:solidFill>
              <a:ln w="3175" cap="flat">
                <a:solidFill>
                  <a:srgbClr val="FFFFFF"/>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62" name="Freeform 145"/>
              <p:cNvSpPr>
                <a:spLocks/>
              </p:cNvSpPr>
              <p:nvPr/>
            </p:nvSpPr>
            <p:spPr bwMode="auto">
              <a:xfrm>
                <a:off x="3161" y="1399"/>
                <a:ext cx="22" cy="19"/>
              </a:xfrm>
              <a:custGeom>
                <a:avLst/>
                <a:gdLst>
                  <a:gd name="T0" fmla="*/ 2 w 23"/>
                  <a:gd name="T1" fmla="*/ 3 h 20"/>
                  <a:gd name="T2" fmla="*/ 0 w 23"/>
                  <a:gd name="T3" fmla="*/ 12 h 20"/>
                  <a:gd name="T4" fmla="*/ 23 w 23"/>
                  <a:gd name="T5" fmla="*/ 19 h 20"/>
                  <a:gd name="T6" fmla="*/ 9 w 23"/>
                  <a:gd name="T7" fmla="*/ 12 h 20"/>
                  <a:gd name="T8" fmla="*/ 2 w 23"/>
                  <a:gd name="T9" fmla="*/ 3 h 20"/>
                </a:gdLst>
                <a:ahLst/>
                <a:cxnLst>
                  <a:cxn ang="0">
                    <a:pos x="T0" y="T1"/>
                  </a:cxn>
                  <a:cxn ang="0">
                    <a:pos x="T2" y="T3"/>
                  </a:cxn>
                  <a:cxn ang="0">
                    <a:pos x="T4" y="T5"/>
                  </a:cxn>
                  <a:cxn ang="0">
                    <a:pos x="T6" y="T7"/>
                  </a:cxn>
                  <a:cxn ang="0">
                    <a:pos x="T8" y="T9"/>
                  </a:cxn>
                </a:cxnLst>
                <a:rect l="0" t="0" r="r" b="b"/>
                <a:pathLst>
                  <a:path w="23" h="20">
                    <a:moveTo>
                      <a:pt x="2" y="3"/>
                    </a:moveTo>
                    <a:cubicBezTo>
                      <a:pt x="3" y="7"/>
                      <a:pt x="6" y="17"/>
                      <a:pt x="0" y="12"/>
                    </a:cubicBezTo>
                    <a:cubicBezTo>
                      <a:pt x="3" y="20"/>
                      <a:pt x="17" y="20"/>
                      <a:pt x="23" y="19"/>
                    </a:cubicBezTo>
                    <a:cubicBezTo>
                      <a:pt x="20" y="12"/>
                      <a:pt x="11" y="19"/>
                      <a:pt x="9" y="12"/>
                    </a:cubicBezTo>
                    <a:cubicBezTo>
                      <a:pt x="8" y="9"/>
                      <a:pt x="8" y="0"/>
                      <a:pt x="2" y="3"/>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46"/>
              <p:cNvSpPr>
                <a:spLocks/>
              </p:cNvSpPr>
              <p:nvPr/>
            </p:nvSpPr>
            <p:spPr bwMode="auto">
              <a:xfrm>
                <a:off x="3161" y="1399"/>
                <a:ext cx="22" cy="19"/>
              </a:xfrm>
              <a:custGeom>
                <a:avLst/>
                <a:gdLst>
                  <a:gd name="T0" fmla="*/ 2 w 23"/>
                  <a:gd name="T1" fmla="*/ 3 h 20"/>
                  <a:gd name="T2" fmla="*/ 0 w 23"/>
                  <a:gd name="T3" fmla="*/ 12 h 20"/>
                  <a:gd name="T4" fmla="*/ 23 w 23"/>
                  <a:gd name="T5" fmla="*/ 19 h 20"/>
                  <a:gd name="T6" fmla="*/ 9 w 23"/>
                  <a:gd name="T7" fmla="*/ 12 h 20"/>
                  <a:gd name="T8" fmla="*/ 2 w 23"/>
                  <a:gd name="T9" fmla="*/ 3 h 20"/>
                </a:gdLst>
                <a:ahLst/>
                <a:cxnLst>
                  <a:cxn ang="0">
                    <a:pos x="T0" y="T1"/>
                  </a:cxn>
                  <a:cxn ang="0">
                    <a:pos x="T2" y="T3"/>
                  </a:cxn>
                  <a:cxn ang="0">
                    <a:pos x="T4" y="T5"/>
                  </a:cxn>
                  <a:cxn ang="0">
                    <a:pos x="T6" y="T7"/>
                  </a:cxn>
                  <a:cxn ang="0">
                    <a:pos x="T8" y="T9"/>
                  </a:cxn>
                </a:cxnLst>
                <a:rect l="0" t="0" r="r" b="b"/>
                <a:pathLst>
                  <a:path w="23" h="20">
                    <a:moveTo>
                      <a:pt x="2" y="3"/>
                    </a:moveTo>
                    <a:cubicBezTo>
                      <a:pt x="3" y="7"/>
                      <a:pt x="6" y="17"/>
                      <a:pt x="0" y="12"/>
                    </a:cubicBezTo>
                    <a:cubicBezTo>
                      <a:pt x="3" y="20"/>
                      <a:pt x="17" y="20"/>
                      <a:pt x="23" y="19"/>
                    </a:cubicBezTo>
                    <a:cubicBezTo>
                      <a:pt x="20" y="12"/>
                      <a:pt x="11" y="19"/>
                      <a:pt x="9" y="12"/>
                    </a:cubicBezTo>
                    <a:cubicBezTo>
                      <a:pt x="8" y="9"/>
                      <a:pt x="8" y="0"/>
                      <a:pt x="2" y="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Freeform 147"/>
              <p:cNvSpPr>
                <a:spLocks/>
              </p:cNvSpPr>
              <p:nvPr/>
            </p:nvSpPr>
            <p:spPr bwMode="auto">
              <a:xfrm>
                <a:off x="2998" y="1287"/>
                <a:ext cx="320" cy="310"/>
              </a:xfrm>
              <a:custGeom>
                <a:avLst/>
                <a:gdLst>
                  <a:gd name="T0" fmla="*/ 0 w 330"/>
                  <a:gd name="T1" fmla="*/ 157 h 320"/>
                  <a:gd name="T2" fmla="*/ 10 w 330"/>
                  <a:gd name="T3" fmla="*/ 131 h 320"/>
                  <a:gd name="T4" fmla="*/ 21 w 330"/>
                  <a:gd name="T5" fmla="*/ 101 h 320"/>
                  <a:gd name="T6" fmla="*/ 30 w 330"/>
                  <a:gd name="T7" fmla="*/ 53 h 320"/>
                  <a:gd name="T8" fmla="*/ 45 w 330"/>
                  <a:gd name="T9" fmla="*/ 52 h 320"/>
                  <a:gd name="T10" fmla="*/ 55 w 330"/>
                  <a:gd name="T11" fmla="*/ 35 h 320"/>
                  <a:gd name="T12" fmla="*/ 79 w 330"/>
                  <a:gd name="T13" fmla="*/ 24 h 320"/>
                  <a:gd name="T14" fmla="*/ 99 w 330"/>
                  <a:gd name="T15" fmla="*/ 0 h 320"/>
                  <a:gd name="T16" fmla="*/ 130 w 330"/>
                  <a:gd name="T17" fmla="*/ 87 h 320"/>
                  <a:gd name="T18" fmla="*/ 135 w 330"/>
                  <a:gd name="T19" fmla="*/ 109 h 320"/>
                  <a:gd name="T20" fmla="*/ 144 w 330"/>
                  <a:gd name="T21" fmla="*/ 131 h 320"/>
                  <a:gd name="T22" fmla="*/ 154 w 330"/>
                  <a:gd name="T23" fmla="*/ 143 h 320"/>
                  <a:gd name="T24" fmla="*/ 161 w 330"/>
                  <a:gd name="T25" fmla="*/ 162 h 320"/>
                  <a:gd name="T26" fmla="*/ 164 w 330"/>
                  <a:gd name="T27" fmla="*/ 140 h 320"/>
                  <a:gd name="T28" fmla="*/ 174 w 330"/>
                  <a:gd name="T29" fmla="*/ 152 h 320"/>
                  <a:gd name="T30" fmla="*/ 184 w 330"/>
                  <a:gd name="T31" fmla="*/ 169 h 320"/>
                  <a:gd name="T32" fmla="*/ 203 w 330"/>
                  <a:gd name="T33" fmla="*/ 171 h 320"/>
                  <a:gd name="T34" fmla="*/ 220 w 330"/>
                  <a:gd name="T35" fmla="*/ 184 h 320"/>
                  <a:gd name="T36" fmla="*/ 243 w 330"/>
                  <a:gd name="T37" fmla="*/ 204 h 320"/>
                  <a:gd name="T38" fmla="*/ 263 w 330"/>
                  <a:gd name="T39" fmla="*/ 228 h 320"/>
                  <a:gd name="T40" fmla="*/ 275 w 330"/>
                  <a:gd name="T41" fmla="*/ 238 h 320"/>
                  <a:gd name="T42" fmla="*/ 281 w 330"/>
                  <a:gd name="T43" fmla="*/ 241 h 320"/>
                  <a:gd name="T44" fmla="*/ 290 w 330"/>
                  <a:gd name="T45" fmla="*/ 259 h 320"/>
                  <a:gd name="T46" fmla="*/ 301 w 330"/>
                  <a:gd name="T47" fmla="*/ 267 h 320"/>
                  <a:gd name="T48" fmla="*/ 322 w 330"/>
                  <a:gd name="T49" fmla="*/ 283 h 320"/>
                  <a:gd name="T50" fmla="*/ 327 w 330"/>
                  <a:gd name="T51" fmla="*/ 293 h 320"/>
                  <a:gd name="T52" fmla="*/ 314 w 330"/>
                  <a:gd name="T53" fmla="*/ 305 h 320"/>
                  <a:gd name="T54" fmla="*/ 289 w 330"/>
                  <a:gd name="T55" fmla="*/ 309 h 320"/>
                  <a:gd name="T56" fmla="*/ 274 w 330"/>
                  <a:gd name="T57" fmla="*/ 285 h 320"/>
                  <a:gd name="T58" fmla="*/ 246 w 330"/>
                  <a:gd name="T59" fmla="*/ 252 h 320"/>
                  <a:gd name="T60" fmla="*/ 221 w 330"/>
                  <a:gd name="T61" fmla="*/ 222 h 320"/>
                  <a:gd name="T62" fmla="*/ 189 w 330"/>
                  <a:gd name="T63" fmla="*/ 201 h 320"/>
                  <a:gd name="T64" fmla="*/ 163 w 330"/>
                  <a:gd name="T65" fmla="*/ 197 h 320"/>
                  <a:gd name="T66" fmla="*/ 136 w 330"/>
                  <a:gd name="T67" fmla="*/ 197 h 320"/>
                  <a:gd name="T68" fmla="*/ 127 w 330"/>
                  <a:gd name="T69" fmla="*/ 184 h 320"/>
                  <a:gd name="T70" fmla="*/ 112 w 330"/>
                  <a:gd name="T71" fmla="*/ 196 h 320"/>
                  <a:gd name="T72" fmla="*/ 93 w 330"/>
                  <a:gd name="T73" fmla="*/ 191 h 320"/>
                  <a:gd name="T74" fmla="*/ 72 w 330"/>
                  <a:gd name="T75" fmla="*/ 172 h 320"/>
                  <a:gd name="T76" fmla="*/ 56 w 330"/>
                  <a:gd name="T77" fmla="*/ 215 h 320"/>
                  <a:gd name="T78" fmla="*/ 38 w 330"/>
                  <a:gd name="T79" fmla="*/ 199 h 320"/>
                  <a:gd name="T80" fmla="*/ 27 w 330"/>
                  <a:gd name="T81" fmla="*/ 205 h 320"/>
                  <a:gd name="T82" fmla="*/ 5 w 330"/>
                  <a:gd name="T83" fmla="*/ 215 h 320"/>
                  <a:gd name="T84" fmla="*/ 0 w 330"/>
                  <a:gd name="T85" fmla="*/ 15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0" h="320">
                    <a:moveTo>
                      <a:pt x="0" y="157"/>
                    </a:moveTo>
                    <a:cubicBezTo>
                      <a:pt x="8" y="151"/>
                      <a:pt x="8" y="140"/>
                      <a:pt x="10" y="131"/>
                    </a:cubicBezTo>
                    <a:cubicBezTo>
                      <a:pt x="13" y="121"/>
                      <a:pt x="18" y="111"/>
                      <a:pt x="21" y="101"/>
                    </a:cubicBezTo>
                    <a:cubicBezTo>
                      <a:pt x="24" y="92"/>
                      <a:pt x="15" y="55"/>
                      <a:pt x="30" y="53"/>
                    </a:cubicBezTo>
                    <a:cubicBezTo>
                      <a:pt x="32" y="53"/>
                      <a:pt x="43" y="55"/>
                      <a:pt x="45" y="52"/>
                    </a:cubicBezTo>
                    <a:cubicBezTo>
                      <a:pt x="49" y="44"/>
                      <a:pt x="46" y="38"/>
                      <a:pt x="55" y="35"/>
                    </a:cubicBezTo>
                    <a:cubicBezTo>
                      <a:pt x="62" y="33"/>
                      <a:pt x="71" y="27"/>
                      <a:pt x="79" y="24"/>
                    </a:cubicBezTo>
                    <a:cubicBezTo>
                      <a:pt x="90" y="20"/>
                      <a:pt x="90" y="8"/>
                      <a:pt x="99" y="0"/>
                    </a:cubicBezTo>
                    <a:cubicBezTo>
                      <a:pt x="113" y="29"/>
                      <a:pt x="123" y="56"/>
                      <a:pt x="130" y="87"/>
                    </a:cubicBezTo>
                    <a:cubicBezTo>
                      <a:pt x="132" y="95"/>
                      <a:pt x="132" y="102"/>
                      <a:pt x="135" y="109"/>
                    </a:cubicBezTo>
                    <a:cubicBezTo>
                      <a:pt x="139" y="117"/>
                      <a:pt x="142" y="123"/>
                      <a:pt x="144" y="131"/>
                    </a:cubicBezTo>
                    <a:cubicBezTo>
                      <a:pt x="145" y="137"/>
                      <a:pt x="152" y="137"/>
                      <a:pt x="154" y="143"/>
                    </a:cubicBezTo>
                    <a:cubicBezTo>
                      <a:pt x="155" y="149"/>
                      <a:pt x="156" y="158"/>
                      <a:pt x="161" y="162"/>
                    </a:cubicBezTo>
                    <a:cubicBezTo>
                      <a:pt x="167" y="158"/>
                      <a:pt x="157" y="141"/>
                      <a:pt x="164" y="140"/>
                    </a:cubicBezTo>
                    <a:cubicBezTo>
                      <a:pt x="170" y="139"/>
                      <a:pt x="174" y="147"/>
                      <a:pt x="174" y="152"/>
                    </a:cubicBezTo>
                    <a:cubicBezTo>
                      <a:pt x="175" y="157"/>
                      <a:pt x="178" y="166"/>
                      <a:pt x="184" y="169"/>
                    </a:cubicBezTo>
                    <a:cubicBezTo>
                      <a:pt x="191" y="172"/>
                      <a:pt x="196" y="162"/>
                      <a:pt x="203" y="171"/>
                    </a:cubicBezTo>
                    <a:cubicBezTo>
                      <a:pt x="210" y="178"/>
                      <a:pt x="210" y="183"/>
                      <a:pt x="220" y="184"/>
                    </a:cubicBezTo>
                    <a:cubicBezTo>
                      <a:pt x="232" y="186"/>
                      <a:pt x="236" y="195"/>
                      <a:pt x="243" y="204"/>
                    </a:cubicBezTo>
                    <a:cubicBezTo>
                      <a:pt x="249" y="213"/>
                      <a:pt x="254" y="222"/>
                      <a:pt x="263" y="228"/>
                    </a:cubicBezTo>
                    <a:cubicBezTo>
                      <a:pt x="267" y="230"/>
                      <a:pt x="271" y="234"/>
                      <a:pt x="275" y="238"/>
                    </a:cubicBezTo>
                    <a:cubicBezTo>
                      <a:pt x="277" y="239"/>
                      <a:pt x="286" y="252"/>
                      <a:pt x="281" y="241"/>
                    </a:cubicBezTo>
                    <a:cubicBezTo>
                      <a:pt x="288" y="245"/>
                      <a:pt x="288" y="253"/>
                      <a:pt x="290" y="259"/>
                    </a:cubicBezTo>
                    <a:cubicBezTo>
                      <a:pt x="291" y="265"/>
                      <a:pt x="297" y="263"/>
                      <a:pt x="301" y="267"/>
                    </a:cubicBezTo>
                    <a:cubicBezTo>
                      <a:pt x="304" y="270"/>
                      <a:pt x="317" y="295"/>
                      <a:pt x="322" y="283"/>
                    </a:cubicBezTo>
                    <a:cubicBezTo>
                      <a:pt x="327" y="288"/>
                      <a:pt x="330" y="290"/>
                      <a:pt x="327" y="293"/>
                    </a:cubicBezTo>
                    <a:cubicBezTo>
                      <a:pt x="320" y="297"/>
                      <a:pt x="314" y="301"/>
                      <a:pt x="314" y="305"/>
                    </a:cubicBezTo>
                    <a:cubicBezTo>
                      <a:pt x="313" y="320"/>
                      <a:pt x="302" y="299"/>
                      <a:pt x="289" y="309"/>
                    </a:cubicBezTo>
                    <a:cubicBezTo>
                      <a:pt x="291" y="306"/>
                      <a:pt x="287" y="294"/>
                      <a:pt x="274" y="285"/>
                    </a:cubicBezTo>
                    <a:cubicBezTo>
                      <a:pt x="261" y="267"/>
                      <a:pt x="254" y="254"/>
                      <a:pt x="246" y="252"/>
                    </a:cubicBezTo>
                    <a:cubicBezTo>
                      <a:pt x="233" y="249"/>
                      <a:pt x="229" y="232"/>
                      <a:pt x="221" y="222"/>
                    </a:cubicBezTo>
                    <a:cubicBezTo>
                      <a:pt x="212" y="210"/>
                      <a:pt x="200" y="209"/>
                      <a:pt x="189" y="201"/>
                    </a:cubicBezTo>
                    <a:cubicBezTo>
                      <a:pt x="179" y="193"/>
                      <a:pt x="173" y="200"/>
                      <a:pt x="163" y="197"/>
                    </a:cubicBezTo>
                    <a:cubicBezTo>
                      <a:pt x="156" y="195"/>
                      <a:pt x="143" y="188"/>
                      <a:pt x="136" y="197"/>
                    </a:cubicBezTo>
                    <a:cubicBezTo>
                      <a:pt x="136" y="191"/>
                      <a:pt x="124" y="180"/>
                      <a:pt x="127" y="184"/>
                    </a:cubicBezTo>
                    <a:cubicBezTo>
                      <a:pt x="128" y="186"/>
                      <a:pt x="119" y="196"/>
                      <a:pt x="112" y="196"/>
                    </a:cubicBezTo>
                    <a:cubicBezTo>
                      <a:pt x="107" y="197"/>
                      <a:pt x="98" y="198"/>
                      <a:pt x="93" y="191"/>
                    </a:cubicBezTo>
                    <a:cubicBezTo>
                      <a:pt x="84" y="178"/>
                      <a:pt x="82" y="189"/>
                      <a:pt x="72" y="172"/>
                    </a:cubicBezTo>
                    <a:cubicBezTo>
                      <a:pt x="68" y="187"/>
                      <a:pt x="62" y="201"/>
                      <a:pt x="56" y="215"/>
                    </a:cubicBezTo>
                    <a:cubicBezTo>
                      <a:pt x="53" y="211"/>
                      <a:pt x="45" y="195"/>
                      <a:pt x="38" y="199"/>
                    </a:cubicBezTo>
                    <a:cubicBezTo>
                      <a:pt x="33" y="201"/>
                      <a:pt x="34" y="206"/>
                      <a:pt x="27" y="205"/>
                    </a:cubicBezTo>
                    <a:cubicBezTo>
                      <a:pt x="9" y="204"/>
                      <a:pt x="9" y="203"/>
                      <a:pt x="5" y="215"/>
                    </a:cubicBezTo>
                    <a:cubicBezTo>
                      <a:pt x="1" y="198"/>
                      <a:pt x="0" y="174"/>
                      <a:pt x="0" y="159"/>
                    </a:cubicBezTo>
                  </a:path>
                </a:pathLst>
              </a:custGeom>
              <a:solidFill>
                <a:srgbClr val="B81F1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48"/>
              <p:cNvSpPr>
                <a:spLocks/>
              </p:cNvSpPr>
              <p:nvPr/>
            </p:nvSpPr>
            <p:spPr bwMode="auto">
              <a:xfrm>
                <a:off x="2998" y="1287"/>
                <a:ext cx="320" cy="310"/>
              </a:xfrm>
              <a:custGeom>
                <a:avLst/>
                <a:gdLst>
                  <a:gd name="T0" fmla="*/ 0 w 330"/>
                  <a:gd name="T1" fmla="*/ 157 h 320"/>
                  <a:gd name="T2" fmla="*/ 10 w 330"/>
                  <a:gd name="T3" fmla="*/ 131 h 320"/>
                  <a:gd name="T4" fmla="*/ 21 w 330"/>
                  <a:gd name="T5" fmla="*/ 101 h 320"/>
                  <a:gd name="T6" fmla="*/ 30 w 330"/>
                  <a:gd name="T7" fmla="*/ 53 h 320"/>
                  <a:gd name="T8" fmla="*/ 45 w 330"/>
                  <a:gd name="T9" fmla="*/ 52 h 320"/>
                  <a:gd name="T10" fmla="*/ 55 w 330"/>
                  <a:gd name="T11" fmla="*/ 35 h 320"/>
                  <a:gd name="T12" fmla="*/ 79 w 330"/>
                  <a:gd name="T13" fmla="*/ 24 h 320"/>
                  <a:gd name="T14" fmla="*/ 99 w 330"/>
                  <a:gd name="T15" fmla="*/ 0 h 320"/>
                  <a:gd name="T16" fmla="*/ 130 w 330"/>
                  <a:gd name="T17" fmla="*/ 87 h 320"/>
                  <a:gd name="T18" fmla="*/ 135 w 330"/>
                  <a:gd name="T19" fmla="*/ 109 h 320"/>
                  <a:gd name="T20" fmla="*/ 144 w 330"/>
                  <a:gd name="T21" fmla="*/ 131 h 320"/>
                  <a:gd name="T22" fmla="*/ 154 w 330"/>
                  <a:gd name="T23" fmla="*/ 143 h 320"/>
                  <a:gd name="T24" fmla="*/ 161 w 330"/>
                  <a:gd name="T25" fmla="*/ 162 h 320"/>
                  <a:gd name="T26" fmla="*/ 164 w 330"/>
                  <a:gd name="T27" fmla="*/ 140 h 320"/>
                  <a:gd name="T28" fmla="*/ 174 w 330"/>
                  <a:gd name="T29" fmla="*/ 152 h 320"/>
                  <a:gd name="T30" fmla="*/ 184 w 330"/>
                  <a:gd name="T31" fmla="*/ 169 h 320"/>
                  <a:gd name="T32" fmla="*/ 203 w 330"/>
                  <a:gd name="T33" fmla="*/ 171 h 320"/>
                  <a:gd name="T34" fmla="*/ 220 w 330"/>
                  <a:gd name="T35" fmla="*/ 184 h 320"/>
                  <a:gd name="T36" fmla="*/ 243 w 330"/>
                  <a:gd name="T37" fmla="*/ 204 h 320"/>
                  <a:gd name="T38" fmla="*/ 263 w 330"/>
                  <a:gd name="T39" fmla="*/ 228 h 320"/>
                  <a:gd name="T40" fmla="*/ 275 w 330"/>
                  <a:gd name="T41" fmla="*/ 238 h 320"/>
                  <a:gd name="T42" fmla="*/ 281 w 330"/>
                  <a:gd name="T43" fmla="*/ 241 h 320"/>
                  <a:gd name="T44" fmla="*/ 290 w 330"/>
                  <a:gd name="T45" fmla="*/ 259 h 320"/>
                  <a:gd name="T46" fmla="*/ 301 w 330"/>
                  <a:gd name="T47" fmla="*/ 267 h 320"/>
                  <a:gd name="T48" fmla="*/ 322 w 330"/>
                  <a:gd name="T49" fmla="*/ 283 h 320"/>
                  <a:gd name="T50" fmla="*/ 327 w 330"/>
                  <a:gd name="T51" fmla="*/ 293 h 320"/>
                  <a:gd name="T52" fmla="*/ 314 w 330"/>
                  <a:gd name="T53" fmla="*/ 305 h 320"/>
                  <a:gd name="T54" fmla="*/ 289 w 330"/>
                  <a:gd name="T55" fmla="*/ 309 h 320"/>
                  <a:gd name="T56" fmla="*/ 274 w 330"/>
                  <a:gd name="T57" fmla="*/ 285 h 320"/>
                  <a:gd name="T58" fmla="*/ 246 w 330"/>
                  <a:gd name="T59" fmla="*/ 252 h 320"/>
                  <a:gd name="T60" fmla="*/ 221 w 330"/>
                  <a:gd name="T61" fmla="*/ 222 h 320"/>
                  <a:gd name="T62" fmla="*/ 189 w 330"/>
                  <a:gd name="T63" fmla="*/ 201 h 320"/>
                  <a:gd name="T64" fmla="*/ 163 w 330"/>
                  <a:gd name="T65" fmla="*/ 197 h 320"/>
                  <a:gd name="T66" fmla="*/ 136 w 330"/>
                  <a:gd name="T67" fmla="*/ 197 h 320"/>
                  <a:gd name="T68" fmla="*/ 127 w 330"/>
                  <a:gd name="T69" fmla="*/ 184 h 320"/>
                  <a:gd name="T70" fmla="*/ 112 w 330"/>
                  <a:gd name="T71" fmla="*/ 196 h 320"/>
                  <a:gd name="T72" fmla="*/ 93 w 330"/>
                  <a:gd name="T73" fmla="*/ 191 h 320"/>
                  <a:gd name="T74" fmla="*/ 72 w 330"/>
                  <a:gd name="T75" fmla="*/ 172 h 320"/>
                  <a:gd name="T76" fmla="*/ 56 w 330"/>
                  <a:gd name="T77" fmla="*/ 215 h 320"/>
                  <a:gd name="T78" fmla="*/ 38 w 330"/>
                  <a:gd name="T79" fmla="*/ 199 h 320"/>
                  <a:gd name="T80" fmla="*/ 27 w 330"/>
                  <a:gd name="T81" fmla="*/ 205 h 320"/>
                  <a:gd name="T82" fmla="*/ 5 w 330"/>
                  <a:gd name="T83" fmla="*/ 215 h 320"/>
                  <a:gd name="T84" fmla="*/ 0 w 330"/>
                  <a:gd name="T85" fmla="*/ 15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0" h="320">
                    <a:moveTo>
                      <a:pt x="0" y="157"/>
                    </a:moveTo>
                    <a:cubicBezTo>
                      <a:pt x="8" y="151"/>
                      <a:pt x="8" y="140"/>
                      <a:pt x="10" y="131"/>
                    </a:cubicBezTo>
                    <a:cubicBezTo>
                      <a:pt x="13" y="121"/>
                      <a:pt x="18" y="111"/>
                      <a:pt x="21" y="101"/>
                    </a:cubicBezTo>
                    <a:cubicBezTo>
                      <a:pt x="24" y="92"/>
                      <a:pt x="15" y="55"/>
                      <a:pt x="30" y="53"/>
                    </a:cubicBezTo>
                    <a:cubicBezTo>
                      <a:pt x="32" y="53"/>
                      <a:pt x="43" y="55"/>
                      <a:pt x="45" y="52"/>
                    </a:cubicBezTo>
                    <a:cubicBezTo>
                      <a:pt x="49" y="44"/>
                      <a:pt x="46" y="38"/>
                      <a:pt x="55" y="35"/>
                    </a:cubicBezTo>
                    <a:cubicBezTo>
                      <a:pt x="62" y="33"/>
                      <a:pt x="71" y="27"/>
                      <a:pt x="79" y="24"/>
                    </a:cubicBezTo>
                    <a:cubicBezTo>
                      <a:pt x="90" y="20"/>
                      <a:pt x="90" y="8"/>
                      <a:pt x="99" y="0"/>
                    </a:cubicBezTo>
                    <a:cubicBezTo>
                      <a:pt x="113" y="29"/>
                      <a:pt x="123" y="56"/>
                      <a:pt x="130" y="87"/>
                    </a:cubicBezTo>
                    <a:cubicBezTo>
                      <a:pt x="132" y="95"/>
                      <a:pt x="132" y="102"/>
                      <a:pt x="135" y="109"/>
                    </a:cubicBezTo>
                    <a:cubicBezTo>
                      <a:pt x="139" y="117"/>
                      <a:pt x="142" y="123"/>
                      <a:pt x="144" y="131"/>
                    </a:cubicBezTo>
                    <a:cubicBezTo>
                      <a:pt x="145" y="137"/>
                      <a:pt x="152" y="137"/>
                      <a:pt x="154" y="143"/>
                    </a:cubicBezTo>
                    <a:cubicBezTo>
                      <a:pt x="155" y="149"/>
                      <a:pt x="156" y="158"/>
                      <a:pt x="161" y="162"/>
                    </a:cubicBezTo>
                    <a:cubicBezTo>
                      <a:pt x="167" y="158"/>
                      <a:pt x="157" y="141"/>
                      <a:pt x="164" y="140"/>
                    </a:cubicBezTo>
                    <a:cubicBezTo>
                      <a:pt x="170" y="139"/>
                      <a:pt x="174" y="147"/>
                      <a:pt x="174" y="152"/>
                    </a:cubicBezTo>
                    <a:cubicBezTo>
                      <a:pt x="175" y="157"/>
                      <a:pt x="178" y="166"/>
                      <a:pt x="184" y="169"/>
                    </a:cubicBezTo>
                    <a:cubicBezTo>
                      <a:pt x="191" y="172"/>
                      <a:pt x="196" y="162"/>
                      <a:pt x="203" y="171"/>
                    </a:cubicBezTo>
                    <a:cubicBezTo>
                      <a:pt x="210" y="178"/>
                      <a:pt x="210" y="183"/>
                      <a:pt x="220" y="184"/>
                    </a:cubicBezTo>
                    <a:cubicBezTo>
                      <a:pt x="232" y="186"/>
                      <a:pt x="236" y="195"/>
                      <a:pt x="243" y="204"/>
                    </a:cubicBezTo>
                    <a:cubicBezTo>
                      <a:pt x="249" y="213"/>
                      <a:pt x="254" y="222"/>
                      <a:pt x="263" y="228"/>
                    </a:cubicBezTo>
                    <a:cubicBezTo>
                      <a:pt x="267" y="230"/>
                      <a:pt x="271" y="234"/>
                      <a:pt x="275" y="238"/>
                    </a:cubicBezTo>
                    <a:cubicBezTo>
                      <a:pt x="277" y="239"/>
                      <a:pt x="286" y="252"/>
                      <a:pt x="281" y="241"/>
                    </a:cubicBezTo>
                    <a:cubicBezTo>
                      <a:pt x="288" y="245"/>
                      <a:pt x="288" y="253"/>
                      <a:pt x="290" y="259"/>
                    </a:cubicBezTo>
                    <a:cubicBezTo>
                      <a:pt x="291" y="265"/>
                      <a:pt x="297" y="263"/>
                      <a:pt x="301" y="267"/>
                    </a:cubicBezTo>
                    <a:cubicBezTo>
                      <a:pt x="304" y="270"/>
                      <a:pt x="317" y="295"/>
                      <a:pt x="322" y="283"/>
                    </a:cubicBezTo>
                    <a:cubicBezTo>
                      <a:pt x="327" y="288"/>
                      <a:pt x="330" y="290"/>
                      <a:pt x="327" y="293"/>
                    </a:cubicBezTo>
                    <a:cubicBezTo>
                      <a:pt x="320" y="297"/>
                      <a:pt x="314" y="301"/>
                      <a:pt x="314" y="305"/>
                    </a:cubicBezTo>
                    <a:cubicBezTo>
                      <a:pt x="313" y="320"/>
                      <a:pt x="302" y="299"/>
                      <a:pt x="289" y="309"/>
                    </a:cubicBezTo>
                    <a:cubicBezTo>
                      <a:pt x="291" y="306"/>
                      <a:pt x="287" y="294"/>
                      <a:pt x="274" y="285"/>
                    </a:cubicBezTo>
                    <a:cubicBezTo>
                      <a:pt x="261" y="267"/>
                      <a:pt x="254" y="254"/>
                      <a:pt x="246" y="252"/>
                    </a:cubicBezTo>
                    <a:cubicBezTo>
                      <a:pt x="233" y="249"/>
                      <a:pt x="229" y="232"/>
                      <a:pt x="221" y="222"/>
                    </a:cubicBezTo>
                    <a:cubicBezTo>
                      <a:pt x="212" y="210"/>
                      <a:pt x="200" y="209"/>
                      <a:pt x="189" y="201"/>
                    </a:cubicBezTo>
                    <a:cubicBezTo>
                      <a:pt x="179" y="193"/>
                      <a:pt x="173" y="200"/>
                      <a:pt x="163" y="197"/>
                    </a:cubicBezTo>
                    <a:cubicBezTo>
                      <a:pt x="156" y="195"/>
                      <a:pt x="143" y="188"/>
                      <a:pt x="136" y="197"/>
                    </a:cubicBezTo>
                    <a:cubicBezTo>
                      <a:pt x="136" y="191"/>
                      <a:pt x="124" y="180"/>
                      <a:pt x="127" y="184"/>
                    </a:cubicBezTo>
                    <a:cubicBezTo>
                      <a:pt x="128" y="186"/>
                      <a:pt x="119" y="196"/>
                      <a:pt x="112" y="196"/>
                    </a:cubicBezTo>
                    <a:cubicBezTo>
                      <a:pt x="107" y="197"/>
                      <a:pt x="98" y="198"/>
                      <a:pt x="93" y="191"/>
                    </a:cubicBezTo>
                    <a:cubicBezTo>
                      <a:pt x="84" y="178"/>
                      <a:pt x="82" y="189"/>
                      <a:pt x="72" y="172"/>
                    </a:cubicBezTo>
                    <a:cubicBezTo>
                      <a:pt x="68" y="187"/>
                      <a:pt x="62" y="201"/>
                      <a:pt x="56" y="215"/>
                    </a:cubicBezTo>
                    <a:cubicBezTo>
                      <a:pt x="53" y="211"/>
                      <a:pt x="45" y="195"/>
                      <a:pt x="38" y="199"/>
                    </a:cubicBezTo>
                    <a:cubicBezTo>
                      <a:pt x="33" y="201"/>
                      <a:pt x="34" y="206"/>
                      <a:pt x="27" y="205"/>
                    </a:cubicBezTo>
                    <a:cubicBezTo>
                      <a:pt x="9" y="204"/>
                      <a:pt x="9" y="203"/>
                      <a:pt x="5" y="215"/>
                    </a:cubicBezTo>
                    <a:cubicBezTo>
                      <a:pt x="1" y="198"/>
                      <a:pt x="0" y="174"/>
                      <a:pt x="0" y="159"/>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6" name="Freeform 149"/>
              <p:cNvSpPr>
                <a:spLocks/>
              </p:cNvSpPr>
              <p:nvPr/>
            </p:nvSpPr>
            <p:spPr bwMode="auto">
              <a:xfrm>
                <a:off x="2714" y="3633"/>
                <a:ext cx="67" cy="82"/>
              </a:xfrm>
              <a:custGeom>
                <a:avLst/>
                <a:gdLst>
                  <a:gd name="T0" fmla="*/ 0 w 69"/>
                  <a:gd name="T1" fmla="*/ 47 h 84"/>
                  <a:gd name="T2" fmla="*/ 1 w 69"/>
                  <a:gd name="T3" fmla="*/ 47 h 84"/>
                  <a:gd name="T4" fmla="*/ 12 w 69"/>
                  <a:gd name="T5" fmla="*/ 58 h 84"/>
                  <a:gd name="T6" fmla="*/ 21 w 69"/>
                  <a:gd name="T7" fmla="*/ 70 h 84"/>
                  <a:gd name="T8" fmla="*/ 48 w 69"/>
                  <a:gd name="T9" fmla="*/ 76 h 84"/>
                  <a:gd name="T10" fmla="*/ 53 w 69"/>
                  <a:gd name="T11" fmla="*/ 67 h 84"/>
                  <a:gd name="T12" fmla="*/ 59 w 69"/>
                  <a:gd name="T13" fmla="*/ 56 h 84"/>
                  <a:gd name="T14" fmla="*/ 67 w 69"/>
                  <a:gd name="T15" fmla="*/ 56 h 84"/>
                  <a:gd name="T16" fmla="*/ 67 w 69"/>
                  <a:gd name="T17" fmla="*/ 53 h 84"/>
                  <a:gd name="T18" fmla="*/ 60 w 69"/>
                  <a:gd name="T19" fmla="*/ 14 h 84"/>
                  <a:gd name="T20" fmla="*/ 44 w 69"/>
                  <a:gd name="T21" fmla="*/ 1 h 84"/>
                  <a:gd name="T22" fmla="*/ 28 w 69"/>
                  <a:gd name="T23" fmla="*/ 0 h 84"/>
                  <a:gd name="T24" fmla="*/ 15 w 69"/>
                  <a:gd name="T25" fmla="*/ 14 h 84"/>
                  <a:gd name="T26" fmla="*/ 10 w 69"/>
                  <a:gd name="T27" fmla="*/ 24 h 84"/>
                  <a:gd name="T28" fmla="*/ 0 w 69"/>
                  <a:gd name="T2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84">
                    <a:moveTo>
                      <a:pt x="0" y="47"/>
                    </a:moveTo>
                    <a:cubicBezTo>
                      <a:pt x="1" y="47"/>
                      <a:pt x="1" y="47"/>
                      <a:pt x="1" y="47"/>
                    </a:cubicBezTo>
                    <a:cubicBezTo>
                      <a:pt x="7" y="53"/>
                      <a:pt x="7" y="52"/>
                      <a:pt x="12" y="58"/>
                    </a:cubicBezTo>
                    <a:cubicBezTo>
                      <a:pt x="16" y="64"/>
                      <a:pt x="16" y="66"/>
                      <a:pt x="21" y="70"/>
                    </a:cubicBezTo>
                    <a:cubicBezTo>
                      <a:pt x="26" y="76"/>
                      <a:pt x="39" y="84"/>
                      <a:pt x="48" y="76"/>
                    </a:cubicBezTo>
                    <a:cubicBezTo>
                      <a:pt x="53" y="72"/>
                      <a:pt x="51" y="72"/>
                      <a:pt x="53" y="67"/>
                    </a:cubicBezTo>
                    <a:cubicBezTo>
                      <a:pt x="59" y="56"/>
                      <a:pt x="59" y="56"/>
                      <a:pt x="59" y="56"/>
                    </a:cubicBezTo>
                    <a:cubicBezTo>
                      <a:pt x="67" y="56"/>
                      <a:pt x="67" y="56"/>
                      <a:pt x="67" y="56"/>
                    </a:cubicBezTo>
                    <a:cubicBezTo>
                      <a:pt x="67" y="53"/>
                      <a:pt x="67" y="53"/>
                      <a:pt x="67" y="53"/>
                    </a:cubicBezTo>
                    <a:cubicBezTo>
                      <a:pt x="57" y="13"/>
                      <a:pt x="69" y="40"/>
                      <a:pt x="60" y="14"/>
                    </a:cubicBezTo>
                    <a:cubicBezTo>
                      <a:pt x="55" y="9"/>
                      <a:pt x="48" y="3"/>
                      <a:pt x="44" y="1"/>
                    </a:cubicBezTo>
                    <a:cubicBezTo>
                      <a:pt x="28" y="0"/>
                      <a:pt x="28" y="0"/>
                      <a:pt x="28" y="0"/>
                    </a:cubicBezTo>
                    <a:cubicBezTo>
                      <a:pt x="23" y="7"/>
                      <a:pt x="19" y="7"/>
                      <a:pt x="15" y="14"/>
                    </a:cubicBezTo>
                    <a:cubicBezTo>
                      <a:pt x="12" y="18"/>
                      <a:pt x="11" y="21"/>
                      <a:pt x="10" y="24"/>
                    </a:cubicBezTo>
                    <a:cubicBezTo>
                      <a:pt x="9" y="27"/>
                      <a:pt x="4" y="45"/>
                      <a:pt x="0" y="47"/>
                    </a:cubicBezTo>
                    <a:close/>
                  </a:path>
                </a:pathLst>
              </a:custGeom>
              <a:solidFill>
                <a:srgbClr val="C9D7C0"/>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7" name="Freeform 150"/>
              <p:cNvSpPr>
                <a:spLocks/>
              </p:cNvSpPr>
              <p:nvPr/>
            </p:nvSpPr>
            <p:spPr bwMode="auto">
              <a:xfrm>
                <a:off x="505" y="1508"/>
                <a:ext cx="142" cy="43"/>
              </a:xfrm>
              <a:custGeom>
                <a:avLst/>
                <a:gdLst>
                  <a:gd name="T0" fmla="*/ 1 w 147"/>
                  <a:gd name="T1" fmla="*/ 28 h 44"/>
                  <a:gd name="T2" fmla="*/ 13 w 147"/>
                  <a:gd name="T3" fmla="*/ 31 h 44"/>
                  <a:gd name="T4" fmla="*/ 33 w 147"/>
                  <a:gd name="T5" fmla="*/ 32 h 44"/>
                  <a:gd name="T6" fmla="*/ 59 w 147"/>
                  <a:gd name="T7" fmla="*/ 22 h 44"/>
                  <a:gd name="T8" fmla="*/ 30 w 147"/>
                  <a:gd name="T9" fmla="*/ 25 h 44"/>
                  <a:gd name="T10" fmla="*/ 14 w 147"/>
                  <a:gd name="T11" fmla="*/ 22 h 44"/>
                  <a:gd name="T12" fmla="*/ 24 w 147"/>
                  <a:gd name="T13" fmla="*/ 15 h 44"/>
                  <a:gd name="T14" fmla="*/ 65 w 147"/>
                  <a:gd name="T15" fmla="*/ 15 h 44"/>
                  <a:gd name="T16" fmla="*/ 75 w 147"/>
                  <a:gd name="T17" fmla="*/ 7 h 44"/>
                  <a:gd name="T18" fmla="*/ 94 w 147"/>
                  <a:gd name="T19" fmla="*/ 4 h 44"/>
                  <a:gd name="T20" fmla="*/ 102 w 147"/>
                  <a:gd name="T21" fmla="*/ 12 h 44"/>
                  <a:gd name="T22" fmla="*/ 112 w 147"/>
                  <a:gd name="T23" fmla="*/ 12 h 44"/>
                  <a:gd name="T24" fmla="*/ 118 w 147"/>
                  <a:gd name="T25" fmla="*/ 21 h 44"/>
                  <a:gd name="T26" fmla="*/ 131 w 147"/>
                  <a:gd name="T27" fmla="*/ 18 h 44"/>
                  <a:gd name="T28" fmla="*/ 146 w 147"/>
                  <a:gd name="T29" fmla="*/ 25 h 44"/>
                  <a:gd name="T30" fmla="*/ 130 w 147"/>
                  <a:gd name="T31" fmla="*/ 35 h 44"/>
                  <a:gd name="T32" fmla="*/ 82 w 147"/>
                  <a:gd name="T33" fmla="*/ 19 h 44"/>
                  <a:gd name="T34" fmla="*/ 64 w 147"/>
                  <a:gd name="T35" fmla="*/ 28 h 44"/>
                  <a:gd name="T36" fmla="*/ 49 w 147"/>
                  <a:gd name="T37" fmla="*/ 38 h 44"/>
                  <a:gd name="T38" fmla="*/ 5 w 147"/>
                  <a:gd name="T39" fmla="*/ 44 h 44"/>
                  <a:gd name="T40" fmla="*/ 1 w 147"/>
                  <a:gd name="T4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44">
                    <a:moveTo>
                      <a:pt x="1" y="28"/>
                    </a:moveTo>
                    <a:cubicBezTo>
                      <a:pt x="10" y="21"/>
                      <a:pt x="9" y="21"/>
                      <a:pt x="13" y="31"/>
                    </a:cubicBezTo>
                    <a:cubicBezTo>
                      <a:pt x="17" y="39"/>
                      <a:pt x="28" y="28"/>
                      <a:pt x="33" y="32"/>
                    </a:cubicBezTo>
                    <a:cubicBezTo>
                      <a:pt x="21" y="26"/>
                      <a:pt x="56" y="23"/>
                      <a:pt x="59" y="22"/>
                    </a:cubicBezTo>
                    <a:cubicBezTo>
                      <a:pt x="50" y="21"/>
                      <a:pt x="39" y="22"/>
                      <a:pt x="30" y="25"/>
                    </a:cubicBezTo>
                    <a:cubicBezTo>
                      <a:pt x="23" y="28"/>
                      <a:pt x="19" y="31"/>
                      <a:pt x="14" y="22"/>
                    </a:cubicBezTo>
                    <a:cubicBezTo>
                      <a:pt x="10" y="15"/>
                      <a:pt x="18" y="15"/>
                      <a:pt x="24" y="15"/>
                    </a:cubicBezTo>
                    <a:cubicBezTo>
                      <a:pt x="37" y="16"/>
                      <a:pt x="51" y="15"/>
                      <a:pt x="65" y="15"/>
                    </a:cubicBezTo>
                    <a:cubicBezTo>
                      <a:pt x="68" y="15"/>
                      <a:pt x="67" y="4"/>
                      <a:pt x="75" y="7"/>
                    </a:cubicBezTo>
                    <a:cubicBezTo>
                      <a:pt x="81" y="8"/>
                      <a:pt x="88" y="0"/>
                      <a:pt x="94" y="4"/>
                    </a:cubicBezTo>
                    <a:cubicBezTo>
                      <a:pt x="98" y="6"/>
                      <a:pt x="99" y="10"/>
                      <a:pt x="102" y="12"/>
                    </a:cubicBezTo>
                    <a:cubicBezTo>
                      <a:pt x="105" y="14"/>
                      <a:pt x="108" y="11"/>
                      <a:pt x="112" y="12"/>
                    </a:cubicBezTo>
                    <a:cubicBezTo>
                      <a:pt x="115" y="14"/>
                      <a:pt x="114" y="19"/>
                      <a:pt x="118" y="21"/>
                    </a:cubicBezTo>
                    <a:cubicBezTo>
                      <a:pt x="122" y="23"/>
                      <a:pt x="127" y="19"/>
                      <a:pt x="131" y="18"/>
                    </a:cubicBezTo>
                    <a:cubicBezTo>
                      <a:pt x="136" y="17"/>
                      <a:pt x="147" y="18"/>
                      <a:pt x="146" y="25"/>
                    </a:cubicBezTo>
                    <a:cubicBezTo>
                      <a:pt x="146" y="31"/>
                      <a:pt x="135" y="34"/>
                      <a:pt x="130" y="35"/>
                    </a:cubicBezTo>
                    <a:cubicBezTo>
                      <a:pt x="108" y="38"/>
                      <a:pt x="85" y="13"/>
                      <a:pt x="82" y="19"/>
                    </a:cubicBezTo>
                    <a:cubicBezTo>
                      <a:pt x="78" y="26"/>
                      <a:pt x="78" y="28"/>
                      <a:pt x="64" y="28"/>
                    </a:cubicBezTo>
                    <a:cubicBezTo>
                      <a:pt x="59" y="28"/>
                      <a:pt x="46" y="30"/>
                      <a:pt x="49" y="38"/>
                    </a:cubicBezTo>
                    <a:cubicBezTo>
                      <a:pt x="50" y="39"/>
                      <a:pt x="6" y="34"/>
                      <a:pt x="5" y="44"/>
                    </a:cubicBezTo>
                    <a:cubicBezTo>
                      <a:pt x="2" y="39"/>
                      <a:pt x="0" y="33"/>
                      <a:pt x="1" y="28"/>
                    </a:cubicBezTo>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151"/>
              <p:cNvSpPr>
                <a:spLocks/>
              </p:cNvSpPr>
              <p:nvPr/>
            </p:nvSpPr>
            <p:spPr bwMode="auto">
              <a:xfrm>
                <a:off x="505" y="1508"/>
                <a:ext cx="142" cy="43"/>
              </a:xfrm>
              <a:custGeom>
                <a:avLst/>
                <a:gdLst>
                  <a:gd name="T0" fmla="*/ 1 w 147"/>
                  <a:gd name="T1" fmla="*/ 28 h 44"/>
                  <a:gd name="T2" fmla="*/ 13 w 147"/>
                  <a:gd name="T3" fmla="*/ 31 h 44"/>
                  <a:gd name="T4" fmla="*/ 33 w 147"/>
                  <a:gd name="T5" fmla="*/ 32 h 44"/>
                  <a:gd name="T6" fmla="*/ 59 w 147"/>
                  <a:gd name="T7" fmla="*/ 22 h 44"/>
                  <a:gd name="T8" fmla="*/ 30 w 147"/>
                  <a:gd name="T9" fmla="*/ 25 h 44"/>
                  <a:gd name="T10" fmla="*/ 14 w 147"/>
                  <a:gd name="T11" fmla="*/ 22 h 44"/>
                  <a:gd name="T12" fmla="*/ 24 w 147"/>
                  <a:gd name="T13" fmla="*/ 15 h 44"/>
                  <a:gd name="T14" fmla="*/ 65 w 147"/>
                  <a:gd name="T15" fmla="*/ 15 h 44"/>
                  <a:gd name="T16" fmla="*/ 75 w 147"/>
                  <a:gd name="T17" fmla="*/ 7 h 44"/>
                  <a:gd name="T18" fmla="*/ 94 w 147"/>
                  <a:gd name="T19" fmla="*/ 4 h 44"/>
                  <a:gd name="T20" fmla="*/ 102 w 147"/>
                  <a:gd name="T21" fmla="*/ 12 h 44"/>
                  <a:gd name="T22" fmla="*/ 112 w 147"/>
                  <a:gd name="T23" fmla="*/ 12 h 44"/>
                  <a:gd name="T24" fmla="*/ 118 w 147"/>
                  <a:gd name="T25" fmla="*/ 21 h 44"/>
                  <a:gd name="T26" fmla="*/ 131 w 147"/>
                  <a:gd name="T27" fmla="*/ 18 h 44"/>
                  <a:gd name="T28" fmla="*/ 146 w 147"/>
                  <a:gd name="T29" fmla="*/ 25 h 44"/>
                  <a:gd name="T30" fmla="*/ 130 w 147"/>
                  <a:gd name="T31" fmla="*/ 35 h 44"/>
                  <a:gd name="T32" fmla="*/ 82 w 147"/>
                  <a:gd name="T33" fmla="*/ 19 h 44"/>
                  <a:gd name="T34" fmla="*/ 64 w 147"/>
                  <a:gd name="T35" fmla="*/ 28 h 44"/>
                  <a:gd name="T36" fmla="*/ 49 w 147"/>
                  <a:gd name="T37" fmla="*/ 38 h 44"/>
                  <a:gd name="T38" fmla="*/ 5 w 147"/>
                  <a:gd name="T39" fmla="*/ 44 h 44"/>
                  <a:gd name="T40" fmla="*/ 1 w 147"/>
                  <a:gd name="T4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 h="44">
                    <a:moveTo>
                      <a:pt x="1" y="28"/>
                    </a:moveTo>
                    <a:cubicBezTo>
                      <a:pt x="10" y="21"/>
                      <a:pt x="9" y="21"/>
                      <a:pt x="13" y="31"/>
                    </a:cubicBezTo>
                    <a:cubicBezTo>
                      <a:pt x="17" y="39"/>
                      <a:pt x="28" y="28"/>
                      <a:pt x="33" y="32"/>
                    </a:cubicBezTo>
                    <a:cubicBezTo>
                      <a:pt x="21" y="26"/>
                      <a:pt x="56" y="23"/>
                      <a:pt x="59" y="22"/>
                    </a:cubicBezTo>
                    <a:cubicBezTo>
                      <a:pt x="50" y="21"/>
                      <a:pt x="39" y="22"/>
                      <a:pt x="30" y="25"/>
                    </a:cubicBezTo>
                    <a:cubicBezTo>
                      <a:pt x="23" y="28"/>
                      <a:pt x="19" y="31"/>
                      <a:pt x="14" y="22"/>
                    </a:cubicBezTo>
                    <a:cubicBezTo>
                      <a:pt x="10" y="15"/>
                      <a:pt x="18" y="15"/>
                      <a:pt x="24" y="15"/>
                    </a:cubicBezTo>
                    <a:cubicBezTo>
                      <a:pt x="37" y="16"/>
                      <a:pt x="51" y="15"/>
                      <a:pt x="65" y="15"/>
                    </a:cubicBezTo>
                    <a:cubicBezTo>
                      <a:pt x="68" y="15"/>
                      <a:pt x="67" y="4"/>
                      <a:pt x="75" y="7"/>
                    </a:cubicBezTo>
                    <a:cubicBezTo>
                      <a:pt x="81" y="8"/>
                      <a:pt x="88" y="0"/>
                      <a:pt x="94" y="4"/>
                    </a:cubicBezTo>
                    <a:cubicBezTo>
                      <a:pt x="98" y="6"/>
                      <a:pt x="99" y="10"/>
                      <a:pt x="102" y="12"/>
                    </a:cubicBezTo>
                    <a:cubicBezTo>
                      <a:pt x="105" y="14"/>
                      <a:pt x="108" y="11"/>
                      <a:pt x="112" y="12"/>
                    </a:cubicBezTo>
                    <a:cubicBezTo>
                      <a:pt x="115" y="14"/>
                      <a:pt x="114" y="19"/>
                      <a:pt x="118" y="21"/>
                    </a:cubicBezTo>
                    <a:cubicBezTo>
                      <a:pt x="122" y="23"/>
                      <a:pt x="127" y="19"/>
                      <a:pt x="131" y="18"/>
                    </a:cubicBezTo>
                    <a:cubicBezTo>
                      <a:pt x="136" y="17"/>
                      <a:pt x="147" y="18"/>
                      <a:pt x="146" y="25"/>
                    </a:cubicBezTo>
                    <a:cubicBezTo>
                      <a:pt x="146" y="31"/>
                      <a:pt x="135" y="34"/>
                      <a:pt x="130" y="35"/>
                    </a:cubicBezTo>
                    <a:cubicBezTo>
                      <a:pt x="108" y="38"/>
                      <a:pt x="85" y="13"/>
                      <a:pt x="82" y="19"/>
                    </a:cubicBezTo>
                    <a:cubicBezTo>
                      <a:pt x="78" y="26"/>
                      <a:pt x="78" y="28"/>
                      <a:pt x="64" y="28"/>
                    </a:cubicBezTo>
                    <a:cubicBezTo>
                      <a:pt x="59" y="28"/>
                      <a:pt x="46" y="30"/>
                      <a:pt x="49" y="38"/>
                    </a:cubicBezTo>
                    <a:cubicBezTo>
                      <a:pt x="50" y="39"/>
                      <a:pt x="6" y="34"/>
                      <a:pt x="5" y="44"/>
                    </a:cubicBezTo>
                    <a:cubicBezTo>
                      <a:pt x="2" y="39"/>
                      <a:pt x="0" y="33"/>
                      <a:pt x="1" y="28"/>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9" name="Freeform 152"/>
              <p:cNvSpPr>
                <a:spLocks/>
              </p:cNvSpPr>
              <p:nvPr/>
            </p:nvSpPr>
            <p:spPr bwMode="auto">
              <a:xfrm>
                <a:off x="109" y="1325"/>
                <a:ext cx="22" cy="21"/>
              </a:xfrm>
              <a:custGeom>
                <a:avLst/>
                <a:gdLst>
                  <a:gd name="T0" fmla="*/ 8 w 23"/>
                  <a:gd name="T1" fmla="*/ 21 h 22"/>
                  <a:gd name="T2" fmla="*/ 21 w 23"/>
                  <a:gd name="T3" fmla="*/ 9 h 22"/>
                  <a:gd name="T4" fmla="*/ 8 w 23"/>
                  <a:gd name="T5" fmla="*/ 21 h 22"/>
                </a:gdLst>
                <a:ahLst/>
                <a:cxnLst>
                  <a:cxn ang="0">
                    <a:pos x="T0" y="T1"/>
                  </a:cxn>
                  <a:cxn ang="0">
                    <a:pos x="T2" y="T3"/>
                  </a:cxn>
                  <a:cxn ang="0">
                    <a:pos x="T4" y="T5"/>
                  </a:cxn>
                </a:cxnLst>
                <a:rect l="0" t="0" r="r" b="b"/>
                <a:pathLst>
                  <a:path w="23" h="22">
                    <a:moveTo>
                      <a:pt x="8" y="21"/>
                    </a:moveTo>
                    <a:cubicBezTo>
                      <a:pt x="13" y="22"/>
                      <a:pt x="23" y="15"/>
                      <a:pt x="21" y="9"/>
                    </a:cubicBezTo>
                    <a:cubicBezTo>
                      <a:pt x="17" y="0"/>
                      <a:pt x="0" y="12"/>
                      <a:pt x="8" y="21"/>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0" name="Freeform 153"/>
              <p:cNvSpPr>
                <a:spLocks/>
              </p:cNvSpPr>
              <p:nvPr/>
            </p:nvSpPr>
            <p:spPr bwMode="auto">
              <a:xfrm>
                <a:off x="109" y="1325"/>
                <a:ext cx="22" cy="21"/>
              </a:xfrm>
              <a:custGeom>
                <a:avLst/>
                <a:gdLst>
                  <a:gd name="T0" fmla="*/ 8 w 23"/>
                  <a:gd name="T1" fmla="*/ 21 h 22"/>
                  <a:gd name="T2" fmla="*/ 21 w 23"/>
                  <a:gd name="T3" fmla="*/ 9 h 22"/>
                  <a:gd name="T4" fmla="*/ 8 w 23"/>
                  <a:gd name="T5" fmla="*/ 21 h 22"/>
                </a:gdLst>
                <a:ahLst/>
                <a:cxnLst>
                  <a:cxn ang="0">
                    <a:pos x="T0" y="T1"/>
                  </a:cxn>
                  <a:cxn ang="0">
                    <a:pos x="T2" y="T3"/>
                  </a:cxn>
                  <a:cxn ang="0">
                    <a:pos x="T4" y="T5"/>
                  </a:cxn>
                </a:cxnLst>
                <a:rect l="0" t="0" r="r" b="b"/>
                <a:pathLst>
                  <a:path w="23" h="22">
                    <a:moveTo>
                      <a:pt x="8" y="21"/>
                    </a:moveTo>
                    <a:cubicBezTo>
                      <a:pt x="13" y="22"/>
                      <a:pt x="23" y="15"/>
                      <a:pt x="21" y="9"/>
                    </a:cubicBezTo>
                    <a:cubicBezTo>
                      <a:pt x="17" y="0"/>
                      <a:pt x="0" y="12"/>
                      <a:pt x="8" y="21"/>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1" name="Freeform 154"/>
              <p:cNvSpPr>
                <a:spLocks/>
              </p:cNvSpPr>
              <p:nvPr/>
            </p:nvSpPr>
            <p:spPr bwMode="auto">
              <a:xfrm>
                <a:off x="125" y="1341"/>
                <a:ext cx="18" cy="11"/>
              </a:xfrm>
              <a:custGeom>
                <a:avLst/>
                <a:gdLst>
                  <a:gd name="T0" fmla="*/ 5 w 19"/>
                  <a:gd name="T1" fmla="*/ 12 h 12"/>
                  <a:gd name="T2" fmla="*/ 5 w 19"/>
                  <a:gd name="T3" fmla="*/ 12 h 12"/>
                </a:gdLst>
                <a:ahLst/>
                <a:cxnLst>
                  <a:cxn ang="0">
                    <a:pos x="T0" y="T1"/>
                  </a:cxn>
                  <a:cxn ang="0">
                    <a:pos x="T2" y="T3"/>
                  </a:cxn>
                </a:cxnLst>
                <a:rect l="0" t="0" r="r" b="b"/>
                <a:pathLst>
                  <a:path w="19" h="12">
                    <a:moveTo>
                      <a:pt x="5" y="12"/>
                    </a:moveTo>
                    <a:cubicBezTo>
                      <a:pt x="19" y="11"/>
                      <a:pt x="0" y="0"/>
                      <a:pt x="5" y="12"/>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2" name="Freeform 155"/>
              <p:cNvSpPr>
                <a:spLocks/>
              </p:cNvSpPr>
              <p:nvPr/>
            </p:nvSpPr>
            <p:spPr bwMode="auto">
              <a:xfrm>
                <a:off x="125" y="1341"/>
                <a:ext cx="18" cy="11"/>
              </a:xfrm>
              <a:custGeom>
                <a:avLst/>
                <a:gdLst>
                  <a:gd name="T0" fmla="*/ 5 w 19"/>
                  <a:gd name="T1" fmla="*/ 12 h 12"/>
                  <a:gd name="T2" fmla="*/ 5 w 19"/>
                  <a:gd name="T3" fmla="*/ 12 h 12"/>
                </a:gdLst>
                <a:ahLst/>
                <a:cxnLst>
                  <a:cxn ang="0">
                    <a:pos x="T0" y="T1"/>
                  </a:cxn>
                  <a:cxn ang="0">
                    <a:pos x="T2" y="T3"/>
                  </a:cxn>
                </a:cxnLst>
                <a:rect l="0" t="0" r="r" b="b"/>
                <a:pathLst>
                  <a:path w="19" h="12">
                    <a:moveTo>
                      <a:pt x="5" y="12"/>
                    </a:moveTo>
                    <a:cubicBezTo>
                      <a:pt x="19" y="11"/>
                      <a:pt x="0" y="0"/>
                      <a:pt x="5" y="1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3" name="Freeform 156"/>
              <p:cNvSpPr>
                <a:spLocks/>
              </p:cNvSpPr>
              <p:nvPr/>
            </p:nvSpPr>
            <p:spPr bwMode="auto">
              <a:xfrm>
                <a:off x="147" y="1442"/>
                <a:ext cx="14" cy="16"/>
              </a:xfrm>
              <a:custGeom>
                <a:avLst/>
                <a:gdLst>
                  <a:gd name="T0" fmla="*/ 7 w 14"/>
                  <a:gd name="T1" fmla="*/ 16 h 16"/>
                  <a:gd name="T2" fmla="*/ 9 w 14"/>
                  <a:gd name="T3" fmla="*/ 5 h 16"/>
                  <a:gd name="T4" fmla="*/ 7 w 14"/>
                  <a:gd name="T5" fmla="*/ 16 h 16"/>
                </a:gdLst>
                <a:ahLst/>
                <a:cxnLst>
                  <a:cxn ang="0">
                    <a:pos x="T0" y="T1"/>
                  </a:cxn>
                  <a:cxn ang="0">
                    <a:pos x="T2" y="T3"/>
                  </a:cxn>
                  <a:cxn ang="0">
                    <a:pos x="T4" y="T5"/>
                  </a:cxn>
                </a:cxnLst>
                <a:rect l="0" t="0" r="r" b="b"/>
                <a:pathLst>
                  <a:path w="14" h="16">
                    <a:moveTo>
                      <a:pt x="7" y="16"/>
                    </a:moveTo>
                    <a:cubicBezTo>
                      <a:pt x="10" y="15"/>
                      <a:pt x="14" y="7"/>
                      <a:pt x="9" y="5"/>
                    </a:cubicBezTo>
                    <a:cubicBezTo>
                      <a:pt x="2" y="0"/>
                      <a:pt x="0" y="12"/>
                      <a:pt x="7" y="16"/>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 name="Freeform 157"/>
              <p:cNvSpPr>
                <a:spLocks/>
              </p:cNvSpPr>
              <p:nvPr/>
            </p:nvSpPr>
            <p:spPr bwMode="auto">
              <a:xfrm>
                <a:off x="147" y="1442"/>
                <a:ext cx="14" cy="16"/>
              </a:xfrm>
              <a:custGeom>
                <a:avLst/>
                <a:gdLst>
                  <a:gd name="T0" fmla="*/ 7 w 14"/>
                  <a:gd name="T1" fmla="*/ 16 h 16"/>
                  <a:gd name="T2" fmla="*/ 9 w 14"/>
                  <a:gd name="T3" fmla="*/ 5 h 16"/>
                  <a:gd name="T4" fmla="*/ 7 w 14"/>
                  <a:gd name="T5" fmla="*/ 16 h 16"/>
                </a:gdLst>
                <a:ahLst/>
                <a:cxnLst>
                  <a:cxn ang="0">
                    <a:pos x="T0" y="T1"/>
                  </a:cxn>
                  <a:cxn ang="0">
                    <a:pos x="T2" y="T3"/>
                  </a:cxn>
                  <a:cxn ang="0">
                    <a:pos x="T4" y="T5"/>
                  </a:cxn>
                </a:cxnLst>
                <a:rect l="0" t="0" r="r" b="b"/>
                <a:pathLst>
                  <a:path w="14" h="16">
                    <a:moveTo>
                      <a:pt x="7" y="16"/>
                    </a:moveTo>
                    <a:cubicBezTo>
                      <a:pt x="10" y="15"/>
                      <a:pt x="14" y="7"/>
                      <a:pt x="9" y="5"/>
                    </a:cubicBezTo>
                    <a:cubicBezTo>
                      <a:pt x="2" y="0"/>
                      <a:pt x="0" y="12"/>
                      <a:pt x="7" y="16"/>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5" name="Freeform 158"/>
              <p:cNvSpPr>
                <a:spLocks/>
              </p:cNvSpPr>
              <p:nvPr/>
            </p:nvSpPr>
            <p:spPr bwMode="auto">
              <a:xfrm>
                <a:off x="156" y="1357"/>
                <a:ext cx="18" cy="12"/>
              </a:xfrm>
              <a:custGeom>
                <a:avLst/>
                <a:gdLst>
                  <a:gd name="T0" fmla="*/ 5 w 19"/>
                  <a:gd name="T1" fmla="*/ 12 h 12"/>
                  <a:gd name="T2" fmla="*/ 19 w 19"/>
                  <a:gd name="T3" fmla="*/ 6 h 12"/>
                  <a:gd name="T4" fmla="*/ 0 w 19"/>
                  <a:gd name="T5" fmla="*/ 2 h 12"/>
                  <a:gd name="T6" fmla="*/ 5 w 19"/>
                  <a:gd name="T7" fmla="*/ 12 h 12"/>
                </a:gdLst>
                <a:ahLst/>
                <a:cxnLst>
                  <a:cxn ang="0">
                    <a:pos x="T0" y="T1"/>
                  </a:cxn>
                  <a:cxn ang="0">
                    <a:pos x="T2" y="T3"/>
                  </a:cxn>
                  <a:cxn ang="0">
                    <a:pos x="T4" y="T5"/>
                  </a:cxn>
                  <a:cxn ang="0">
                    <a:pos x="T6" y="T7"/>
                  </a:cxn>
                </a:cxnLst>
                <a:rect l="0" t="0" r="r" b="b"/>
                <a:pathLst>
                  <a:path w="19" h="12">
                    <a:moveTo>
                      <a:pt x="5" y="12"/>
                    </a:moveTo>
                    <a:cubicBezTo>
                      <a:pt x="6" y="1"/>
                      <a:pt x="16" y="12"/>
                      <a:pt x="19" y="6"/>
                    </a:cubicBezTo>
                    <a:cubicBezTo>
                      <a:pt x="14" y="4"/>
                      <a:pt x="6" y="0"/>
                      <a:pt x="0" y="2"/>
                    </a:cubicBezTo>
                    <a:cubicBezTo>
                      <a:pt x="2" y="5"/>
                      <a:pt x="4" y="9"/>
                      <a:pt x="5" y="12"/>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159"/>
              <p:cNvSpPr>
                <a:spLocks/>
              </p:cNvSpPr>
              <p:nvPr/>
            </p:nvSpPr>
            <p:spPr bwMode="auto">
              <a:xfrm>
                <a:off x="156" y="1357"/>
                <a:ext cx="18" cy="12"/>
              </a:xfrm>
              <a:custGeom>
                <a:avLst/>
                <a:gdLst>
                  <a:gd name="T0" fmla="*/ 5 w 19"/>
                  <a:gd name="T1" fmla="*/ 12 h 12"/>
                  <a:gd name="T2" fmla="*/ 19 w 19"/>
                  <a:gd name="T3" fmla="*/ 6 h 12"/>
                  <a:gd name="T4" fmla="*/ 0 w 19"/>
                  <a:gd name="T5" fmla="*/ 2 h 12"/>
                  <a:gd name="T6" fmla="*/ 5 w 19"/>
                  <a:gd name="T7" fmla="*/ 12 h 12"/>
                </a:gdLst>
                <a:ahLst/>
                <a:cxnLst>
                  <a:cxn ang="0">
                    <a:pos x="T0" y="T1"/>
                  </a:cxn>
                  <a:cxn ang="0">
                    <a:pos x="T2" y="T3"/>
                  </a:cxn>
                  <a:cxn ang="0">
                    <a:pos x="T4" y="T5"/>
                  </a:cxn>
                  <a:cxn ang="0">
                    <a:pos x="T6" y="T7"/>
                  </a:cxn>
                </a:cxnLst>
                <a:rect l="0" t="0" r="r" b="b"/>
                <a:pathLst>
                  <a:path w="19" h="12">
                    <a:moveTo>
                      <a:pt x="5" y="12"/>
                    </a:moveTo>
                    <a:cubicBezTo>
                      <a:pt x="6" y="1"/>
                      <a:pt x="16" y="12"/>
                      <a:pt x="19" y="6"/>
                    </a:cubicBezTo>
                    <a:cubicBezTo>
                      <a:pt x="14" y="4"/>
                      <a:pt x="6" y="0"/>
                      <a:pt x="0" y="2"/>
                    </a:cubicBezTo>
                    <a:cubicBezTo>
                      <a:pt x="2" y="5"/>
                      <a:pt x="4" y="9"/>
                      <a:pt x="5" y="1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7" name="Freeform 160"/>
              <p:cNvSpPr>
                <a:spLocks/>
              </p:cNvSpPr>
              <p:nvPr/>
            </p:nvSpPr>
            <p:spPr bwMode="auto">
              <a:xfrm>
                <a:off x="181" y="1431"/>
                <a:ext cx="20" cy="22"/>
              </a:xfrm>
              <a:custGeom>
                <a:avLst/>
                <a:gdLst>
                  <a:gd name="T0" fmla="*/ 14 w 21"/>
                  <a:gd name="T1" fmla="*/ 23 h 23"/>
                  <a:gd name="T2" fmla="*/ 5 w 21"/>
                  <a:gd name="T3" fmla="*/ 0 h 23"/>
                  <a:gd name="T4" fmla="*/ 14 w 21"/>
                  <a:gd name="T5" fmla="*/ 23 h 23"/>
                </a:gdLst>
                <a:ahLst/>
                <a:cxnLst>
                  <a:cxn ang="0">
                    <a:pos x="T0" y="T1"/>
                  </a:cxn>
                  <a:cxn ang="0">
                    <a:pos x="T2" y="T3"/>
                  </a:cxn>
                  <a:cxn ang="0">
                    <a:pos x="T4" y="T5"/>
                  </a:cxn>
                </a:cxnLst>
                <a:rect l="0" t="0" r="r" b="b"/>
                <a:pathLst>
                  <a:path w="21" h="23">
                    <a:moveTo>
                      <a:pt x="14" y="23"/>
                    </a:moveTo>
                    <a:cubicBezTo>
                      <a:pt x="21" y="15"/>
                      <a:pt x="9" y="7"/>
                      <a:pt x="5" y="0"/>
                    </a:cubicBezTo>
                    <a:cubicBezTo>
                      <a:pt x="2" y="10"/>
                      <a:pt x="0" y="23"/>
                      <a:pt x="14" y="23"/>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8" name="Freeform 161"/>
              <p:cNvSpPr>
                <a:spLocks/>
              </p:cNvSpPr>
              <p:nvPr/>
            </p:nvSpPr>
            <p:spPr bwMode="auto">
              <a:xfrm>
                <a:off x="181" y="1431"/>
                <a:ext cx="20" cy="22"/>
              </a:xfrm>
              <a:custGeom>
                <a:avLst/>
                <a:gdLst>
                  <a:gd name="T0" fmla="*/ 14 w 21"/>
                  <a:gd name="T1" fmla="*/ 23 h 23"/>
                  <a:gd name="T2" fmla="*/ 5 w 21"/>
                  <a:gd name="T3" fmla="*/ 0 h 23"/>
                  <a:gd name="T4" fmla="*/ 14 w 21"/>
                  <a:gd name="T5" fmla="*/ 23 h 23"/>
                </a:gdLst>
                <a:ahLst/>
                <a:cxnLst>
                  <a:cxn ang="0">
                    <a:pos x="T0" y="T1"/>
                  </a:cxn>
                  <a:cxn ang="0">
                    <a:pos x="T2" y="T3"/>
                  </a:cxn>
                  <a:cxn ang="0">
                    <a:pos x="T4" y="T5"/>
                  </a:cxn>
                </a:cxnLst>
                <a:rect l="0" t="0" r="r" b="b"/>
                <a:pathLst>
                  <a:path w="21" h="23">
                    <a:moveTo>
                      <a:pt x="14" y="23"/>
                    </a:moveTo>
                    <a:cubicBezTo>
                      <a:pt x="21" y="15"/>
                      <a:pt x="9" y="7"/>
                      <a:pt x="5" y="0"/>
                    </a:cubicBezTo>
                    <a:cubicBezTo>
                      <a:pt x="2" y="10"/>
                      <a:pt x="0" y="23"/>
                      <a:pt x="14" y="2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9" name="Freeform 162"/>
              <p:cNvSpPr>
                <a:spLocks/>
              </p:cNvSpPr>
              <p:nvPr/>
            </p:nvSpPr>
            <p:spPr bwMode="auto">
              <a:xfrm>
                <a:off x="198" y="1429"/>
                <a:ext cx="26" cy="12"/>
              </a:xfrm>
              <a:custGeom>
                <a:avLst/>
                <a:gdLst>
                  <a:gd name="T0" fmla="*/ 13 w 26"/>
                  <a:gd name="T1" fmla="*/ 13 h 13"/>
                  <a:gd name="T2" fmla="*/ 13 w 26"/>
                  <a:gd name="T3" fmla="*/ 13 h 13"/>
                </a:gdLst>
                <a:ahLst/>
                <a:cxnLst>
                  <a:cxn ang="0">
                    <a:pos x="T0" y="T1"/>
                  </a:cxn>
                  <a:cxn ang="0">
                    <a:pos x="T2" y="T3"/>
                  </a:cxn>
                </a:cxnLst>
                <a:rect l="0" t="0" r="r" b="b"/>
                <a:pathLst>
                  <a:path w="26" h="13">
                    <a:moveTo>
                      <a:pt x="13" y="13"/>
                    </a:moveTo>
                    <a:cubicBezTo>
                      <a:pt x="26" y="0"/>
                      <a:pt x="0" y="5"/>
                      <a:pt x="13" y="13"/>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0" name="Freeform 163"/>
              <p:cNvSpPr>
                <a:spLocks/>
              </p:cNvSpPr>
              <p:nvPr/>
            </p:nvSpPr>
            <p:spPr bwMode="auto">
              <a:xfrm>
                <a:off x="198" y="1429"/>
                <a:ext cx="26" cy="12"/>
              </a:xfrm>
              <a:custGeom>
                <a:avLst/>
                <a:gdLst>
                  <a:gd name="T0" fmla="*/ 13 w 26"/>
                  <a:gd name="T1" fmla="*/ 13 h 13"/>
                  <a:gd name="T2" fmla="*/ 13 w 26"/>
                  <a:gd name="T3" fmla="*/ 13 h 13"/>
                </a:gdLst>
                <a:ahLst/>
                <a:cxnLst>
                  <a:cxn ang="0">
                    <a:pos x="T0" y="T1"/>
                  </a:cxn>
                  <a:cxn ang="0">
                    <a:pos x="T2" y="T3"/>
                  </a:cxn>
                </a:cxnLst>
                <a:rect l="0" t="0" r="r" b="b"/>
                <a:pathLst>
                  <a:path w="26" h="13">
                    <a:moveTo>
                      <a:pt x="13" y="13"/>
                    </a:moveTo>
                    <a:cubicBezTo>
                      <a:pt x="26" y="0"/>
                      <a:pt x="0" y="5"/>
                      <a:pt x="13" y="13"/>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1" name="Freeform 164"/>
              <p:cNvSpPr>
                <a:spLocks/>
              </p:cNvSpPr>
              <p:nvPr/>
            </p:nvSpPr>
            <p:spPr bwMode="auto">
              <a:xfrm>
                <a:off x="221" y="1381"/>
                <a:ext cx="22" cy="15"/>
              </a:xfrm>
              <a:custGeom>
                <a:avLst/>
                <a:gdLst>
                  <a:gd name="T0" fmla="*/ 10 w 23"/>
                  <a:gd name="T1" fmla="*/ 15 h 15"/>
                  <a:gd name="T2" fmla="*/ 5 w 23"/>
                  <a:gd name="T3" fmla="*/ 0 h 15"/>
                  <a:gd name="T4" fmla="*/ 10 w 23"/>
                  <a:gd name="T5" fmla="*/ 15 h 15"/>
                </a:gdLst>
                <a:ahLst/>
                <a:cxnLst>
                  <a:cxn ang="0">
                    <a:pos x="T0" y="T1"/>
                  </a:cxn>
                  <a:cxn ang="0">
                    <a:pos x="T2" y="T3"/>
                  </a:cxn>
                  <a:cxn ang="0">
                    <a:pos x="T4" y="T5"/>
                  </a:cxn>
                </a:cxnLst>
                <a:rect l="0" t="0" r="r" b="b"/>
                <a:pathLst>
                  <a:path w="23" h="15">
                    <a:moveTo>
                      <a:pt x="10" y="15"/>
                    </a:moveTo>
                    <a:cubicBezTo>
                      <a:pt x="23" y="9"/>
                      <a:pt x="12" y="3"/>
                      <a:pt x="5" y="0"/>
                    </a:cubicBezTo>
                    <a:cubicBezTo>
                      <a:pt x="6" y="6"/>
                      <a:pt x="0" y="15"/>
                      <a:pt x="10" y="15"/>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2" name="Freeform 165"/>
              <p:cNvSpPr>
                <a:spLocks/>
              </p:cNvSpPr>
              <p:nvPr/>
            </p:nvSpPr>
            <p:spPr bwMode="auto">
              <a:xfrm>
                <a:off x="221" y="1381"/>
                <a:ext cx="22" cy="15"/>
              </a:xfrm>
              <a:custGeom>
                <a:avLst/>
                <a:gdLst>
                  <a:gd name="T0" fmla="*/ 10 w 23"/>
                  <a:gd name="T1" fmla="*/ 15 h 15"/>
                  <a:gd name="T2" fmla="*/ 5 w 23"/>
                  <a:gd name="T3" fmla="*/ 0 h 15"/>
                  <a:gd name="T4" fmla="*/ 10 w 23"/>
                  <a:gd name="T5" fmla="*/ 15 h 15"/>
                </a:gdLst>
                <a:ahLst/>
                <a:cxnLst>
                  <a:cxn ang="0">
                    <a:pos x="T0" y="T1"/>
                  </a:cxn>
                  <a:cxn ang="0">
                    <a:pos x="T2" y="T3"/>
                  </a:cxn>
                  <a:cxn ang="0">
                    <a:pos x="T4" y="T5"/>
                  </a:cxn>
                </a:cxnLst>
                <a:rect l="0" t="0" r="r" b="b"/>
                <a:pathLst>
                  <a:path w="23" h="15">
                    <a:moveTo>
                      <a:pt x="10" y="15"/>
                    </a:moveTo>
                    <a:cubicBezTo>
                      <a:pt x="23" y="9"/>
                      <a:pt x="12" y="3"/>
                      <a:pt x="5" y="0"/>
                    </a:cubicBezTo>
                    <a:cubicBezTo>
                      <a:pt x="6" y="6"/>
                      <a:pt x="0" y="15"/>
                      <a:pt x="10" y="15"/>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3" name="Freeform 166"/>
              <p:cNvSpPr>
                <a:spLocks/>
              </p:cNvSpPr>
              <p:nvPr/>
            </p:nvSpPr>
            <p:spPr bwMode="auto">
              <a:xfrm>
                <a:off x="222" y="1349"/>
                <a:ext cx="6" cy="14"/>
              </a:xfrm>
              <a:custGeom>
                <a:avLst/>
                <a:gdLst>
                  <a:gd name="T0" fmla="*/ 4 w 7"/>
                  <a:gd name="T1" fmla="*/ 14 h 14"/>
                  <a:gd name="T2" fmla="*/ 5 w 7"/>
                  <a:gd name="T3" fmla="*/ 0 h 14"/>
                  <a:gd name="T4" fmla="*/ 4 w 7"/>
                  <a:gd name="T5" fmla="*/ 14 h 14"/>
                </a:gdLst>
                <a:ahLst/>
                <a:cxnLst>
                  <a:cxn ang="0">
                    <a:pos x="T0" y="T1"/>
                  </a:cxn>
                  <a:cxn ang="0">
                    <a:pos x="T2" y="T3"/>
                  </a:cxn>
                  <a:cxn ang="0">
                    <a:pos x="T4" y="T5"/>
                  </a:cxn>
                </a:cxnLst>
                <a:rect l="0" t="0" r="r" b="b"/>
                <a:pathLst>
                  <a:path w="7" h="14">
                    <a:moveTo>
                      <a:pt x="4" y="14"/>
                    </a:moveTo>
                    <a:cubicBezTo>
                      <a:pt x="7" y="10"/>
                      <a:pt x="6" y="5"/>
                      <a:pt x="5" y="0"/>
                    </a:cubicBezTo>
                    <a:cubicBezTo>
                      <a:pt x="0" y="4"/>
                      <a:pt x="4" y="9"/>
                      <a:pt x="4" y="14"/>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4" name="Freeform 167"/>
              <p:cNvSpPr>
                <a:spLocks/>
              </p:cNvSpPr>
              <p:nvPr/>
            </p:nvSpPr>
            <p:spPr bwMode="auto">
              <a:xfrm>
                <a:off x="222" y="1349"/>
                <a:ext cx="6" cy="14"/>
              </a:xfrm>
              <a:custGeom>
                <a:avLst/>
                <a:gdLst>
                  <a:gd name="T0" fmla="*/ 4 w 7"/>
                  <a:gd name="T1" fmla="*/ 14 h 14"/>
                  <a:gd name="T2" fmla="*/ 5 w 7"/>
                  <a:gd name="T3" fmla="*/ 0 h 14"/>
                  <a:gd name="T4" fmla="*/ 4 w 7"/>
                  <a:gd name="T5" fmla="*/ 14 h 14"/>
                </a:gdLst>
                <a:ahLst/>
                <a:cxnLst>
                  <a:cxn ang="0">
                    <a:pos x="T0" y="T1"/>
                  </a:cxn>
                  <a:cxn ang="0">
                    <a:pos x="T2" y="T3"/>
                  </a:cxn>
                  <a:cxn ang="0">
                    <a:pos x="T4" y="T5"/>
                  </a:cxn>
                </a:cxnLst>
                <a:rect l="0" t="0" r="r" b="b"/>
                <a:pathLst>
                  <a:path w="7" h="14">
                    <a:moveTo>
                      <a:pt x="4" y="14"/>
                    </a:moveTo>
                    <a:cubicBezTo>
                      <a:pt x="7" y="10"/>
                      <a:pt x="6" y="5"/>
                      <a:pt x="5" y="0"/>
                    </a:cubicBezTo>
                    <a:cubicBezTo>
                      <a:pt x="0" y="4"/>
                      <a:pt x="4" y="9"/>
                      <a:pt x="4" y="14"/>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5" name="Freeform 168"/>
              <p:cNvSpPr>
                <a:spLocks/>
              </p:cNvSpPr>
              <p:nvPr/>
            </p:nvSpPr>
            <p:spPr bwMode="auto">
              <a:xfrm>
                <a:off x="3320" y="2859"/>
                <a:ext cx="16" cy="30"/>
              </a:xfrm>
              <a:custGeom>
                <a:avLst/>
                <a:gdLst>
                  <a:gd name="T0" fmla="*/ 13 w 16"/>
                  <a:gd name="T1" fmla="*/ 31 h 31"/>
                  <a:gd name="T2" fmla="*/ 13 w 16"/>
                  <a:gd name="T3" fmla="*/ 21 h 31"/>
                  <a:gd name="T4" fmla="*/ 10 w 16"/>
                  <a:gd name="T5" fmla="*/ 0 h 31"/>
                  <a:gd name="T6" fmla="*/ 3 w 16"/>
                  <a:gd name="T7" fmla="*/ 16 h 31"/>
                  <a:gd name="T8" fmla="*/ 13 w 16"/>
                  <a:gd name="T9" fmla="*/ 31 h 31"/>
                </a:gdLst>
                <a:ahLst/>
                <a:cxnLst>
                  <a:cxn ang="0">
                    <a:pos x="T0" y="T1"/>
                  </a:cxn>
                  <a:cxn ang="0">
                    <a:pos x="T2" y="T3"/>
                  </a:cxn>
                  <a:cxn ang="0">
                    <a:pos x="T4" y="T5"/>
                  </a:cxn>
                  <a:cxn ang="0">
                    <a:pos x="T6" y="T7"/>
                  </a:cxn>
                  <a:cxn ang="0">
                    <a:pos x="T8" y="T9"/>
                  </a:cxn>
                </a:cxnLst>
                <a:rect l="0" t="0" r="r" b="b"/>
                <a:pathLst>
                  <a:path w="16" h="31">
                    <a:moveTo>
                      <a:pt x="13" y="31"/>
                    </a:moveTo>
                    <a:cubicBezTo>
                      <a:pt x="16" y="28"/>
                      <a:pt x="14" y="24"/>
                      <a:pt x="13" y="21"/>
                    </a:cubicBezTo>
                    <a:cubicBezTo>
                      <a:pt x="10" y="14"/>
                      <a:pt x="12" y="7"/>
                      <a:pt x="10" y="0"/>
                    </a:cubicBezTo>
                    <a:cubicBezTo>
                      <a:pt x="1" y="0"/>
                      <a:pt x="5" y="11"/>
                      <a:pt x="3" y="16"/>
                    </a:cubicBezTo>
                    <a:cubicBezTo>
                      <a:pt x="0" y="24"/>
                      <a:pt x="9" y="26"/>
                      <a:pt x="13" y="31"/>
                    </a:cubicBezTo>
                  </a:path>
                </a:pathLst>
              </a:custGeom>
              <a:solidFill>
                <a:srgbClr val="B81F1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6" name="Freeform 169"/>
              <p:cNvSpPr>
                <a:spLocks/>
              </p:cNvSpPr>
              <p:nvPr/>
            </p:nvSpPr>
            <p:spPr bwMode="auto">
              <a:xfrm>
                <a:off x="3320" y="2859"/>
                <a:ext cx="16" cy="30"/>
              </a:xfrm>
              <a:custGeom>
                <a:avLst/>
                <a:gdLst>
                  <a:gd name="T0" fmla="*/ 13 w 16"/>
                  <a:gd name="T1" fmla="*/ 31 h 31"/>
                  <a:gd name="T2" fmla="*/ 13 w 16"/>
                  <a:gd name="T3" fmla="*/ 21 h 31"/>
                  <a:gd name="T4" fmla="*/ 10 w 16"/>
                  <a:gd name="T5" fmla="*/ 0 h 31"/>
                  <a:gd name="T6" fmla="*/ 3 w 16"/>
                  <a:gd name="T7" fmla="*/ 16 h 31"/>
                  <a:gd name="T8" fmla="*/ 13 w 16"/>
                  <a:gd name="T9" fmla="*/ 31 h 31"/>
                </a:gdLst>
                <a:ahLst/>
                <a:cxnLst>
                  <a:cxn ang="0">
                    <a:pos x="T0" y="T1"/>
                  </a:cxn>
                  <a:cxn ang="0">
                    <a:pos x="T2" y="T3"/>
                  </a:cxn>
                  <a:cxn ang="0">
                    <a:pos x="T4" y="T5"/>
                  </a:cxn>
                  <a:cxn ang="0">
                    <a:pos x="T6" y="T7"/>
                  </a:cxn>
                  <a:cxn ang="0">
                    <a:pos x="T8" y="T9"/>
                  </a:cxn>
                </a:cxnLst>
                <a:rect l="0" t="0" r="r" b="b"/>
                <a:pathLst>
                  <a:path w="16" h="31">
                    <a:moveTo>
                      <a:pt x="13" y="31"/>
                    </a:moveTo>
                    <a:cubicBezTo>
                      <a:pt x="16" y="28"/>
                      <a:pt x="14" y="24"/>
                      <a:pt x="13" y="21"/>
                    </a:cubicBezTo>
                    <a:cubicBezTo>
                      <a:pt x="10" y="14"/>
                      <a:pt x="12" y="7"/>
                      <a:pt x="10" y="0"/>
                    </a:cubicBezTo>
                    <a:cubicBezTo>
                      <a:pt x="1" y="0"/>
                      <a:pt x="5" y="11"/>
                      <a:pt x="3" y="16"/>
                    </a:cubicBezTo>
                    <a:cubicBezTo>
                      <a:pt x="0" y="24"/>
                      <a:pt x="9" y="26"/>
                      <a:pt x="13" y="31"/>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7" name="Freeform 170"/>
              <p:cNvSpPr>
                <a:spLocks/>
              </p:cNvSpPr>
              <p:nvPr/>
            </p:nvSpPr>
            <p:spPr bwMode="auto">
              <a:xfrm>
                <a:off x="3340" y="2905"/>
                <a:ext cx="10" cy="8"/>
              </a:xfrm>
              <a:custGeom>
                <a:avLst/>
                <a:gdLst>
                  <a:gd name="T0" fmla="*/ 10 w 10"/>
                  <a:gd name="T1" fmla="*/ 8 h 8"/>
                  <a:gd name="T2" fmla="*/ 0 w 10"/>
                  <a:gd name="T3" fmla="*/ 1 h 8"/>
                  <a:gd name="T4" fmla="*/ 10 w 10"/>
                  <a:gd name="T5" fmla="*/ 8 h 8"/>
                </a:gdLst>
                <a:ahLst/>
                <a:cxnLst>
                  <a:cxn ang="0">
                    <a:pos x="T0" y="T1"/>
                  </a:cxn>
                  <a:cxn ang="0">
                    <a:pos x="T2" y="T3"/>
                  </a:cxn>
                  <a:cxn ang="0">
                    <a:pos x="T4" y="T5"/>
                  </a:cxn>
                </a:cxnLst>
                <a:rect l="0" t="0" r="r" b="b"/>
                <a:pathLst>
                  <a:path w="10" h="8">
                    <a:moveTo>
                      <a:pt x="10" y="8"/>
                    </a:moveTo>
                    <a:cubicBezTo>
                      <a:pt x="9" y="3"/>
                      <a:pt x="5" y="0"/>
                      <a:pt x="0" y="1"/>
                    </a:cubicBezTo>
                    <a:cubicBezTo>
                      <a:pt x="0" y="7"/>
                      <a:pt x="6" y="7"/>
                      <a:pt x="10" y="8"/>
                    </a:cubicBezTo>
                  </a:path>
                </a:pathLst>
              </a:custGeom>
              <a:solidFill>
                <a:srgbClr val="B81F1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8" name="Freeform 171"/>
              <p:cNvSpPr>
                <a:spLocks/>
              </p:cNvSpPr>
              <p:nvPr/>
            </p:nvSpPr>
            <p:spPr bwMode="auto">
              <a:xfrm>
                <a:off x="3340" y="2905"/>
                <a:ext cx="10" cy="8"/>
              </a:xfrm>
              <a:custGeom>
                <a:avLst/>
                <a:gdLst>
                  <a:gd name="T0" fmla="*/ 10 w 10"/>
                  <a:gd name="T1" fmla="*/ 8 h 8"/>
                  <a:gd name="T2" fmla="*/ 0 w 10"/>
                  <a:gd name="T3" fmla="*/ 1 h 8"/>
                  <a:gd name="T4" fmla="*/ 10 w 10"/>
                  <a:gd name="T5" fmla="*/ 8 h 8"/>
                </a:gdLst>
                <a:ahLst/>
                <a:cxnLst>
                  <a:cxn ang="0">
                    <a:pos x="T0" y="T1"/>
                  </a:cxn>
                  <a:cxn ang="0">
                    <a:pos x="T2" y="T3"/>
                  </a:cxn>
                  <a:cxn ang="0">
                    <a:pos x="T4" y="T5"/>
                  </a:cxn>
                </a:cxnLst>
                <a:rect l="0" t="0" r="r" b="b"/>
                <a:pathLst>
                  <a:path w="10" h="8">
                    <a:moveTo>
                      <a:pt x="10" y="8"/>
                    </a:moveTo>
                    <a:cubicBezTo>
                      <a:pt x="9" y="3"/>
                      <a:pt x="5" y="0"/>
                      <a:pt x="0" y="1"/>
                    </a:cubicBezTo>
                    <a:cubicBezTo>
                      <a:pt x="0" y="7"/>
                      <a:pt x="6" y="7"/>
                      <a:pt x="10" y="8"/>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89" name="Freeform 172"/>
              <p:cNvSpPr>
                <a:spLocks/>
              </p:cNvSpPr>
              <p:nvPr/>
            </p:nvSpPr>
            <p:spPr bwMode="auto">
              <a:xfrm>
                <a:off x="3369" y="2898"/>
                <a:ext cx="18" cy="14"/>
              </a:xfrm>
              <a:custGeom>
                <a:avLst/>
                <a:gdLst>
                  <a:gd name="T0" fmla="*/ 13 w 19"/>
                  <a:gd name="T1" fmla="*/ 14 h 14"/>
                  <a:gd name="T2" fmla="*/ 0 w 19"/>
                  <a:gd name="T3" fmla="*/ 3 h 14"/>
                  <a:gd name="T4" fmla="*/ 13 w 19"/>
                  <a:gd name="T5" fmla="*/ 14 h 14"/>
                </a:gdLst>
                <a:ahLst/>
                <a:cxnLst>
                  <a:cxn ang="0">
                    <a:pos x="T0" y="T1"/>
                  </a:cxn>
                  <a:cxn ang="0">
                    <a:pos x="T2" y="T3"/>
                  </a:cxn>
                  <a:cxn ang="0">
                    <a:pos x="T4" y="T5"/>
                  </a:cxn>
                </a:cxnLst>
                <a:rect l="0" t="0" r="r" b="b"/>
                <a:pathLst>
                  <a:path w="19" h="14">
                    <a:moveTo>
                      <a:pt x="13" y="14"/>
                    </a:moveTo>
                    <a:cubicBezTo>
                      <a:pt x="19" y="0"/>
                      <a:pt x="8" y="6"/>
                      <a:pt x="0" y="3"/>
                    </a:cubicBezTo>
                    <a:cubicBezTo>
                      <a:pt x="4" y="7"/>
                      <a:pt x="9" y="10"/>
                      <a:pt x="13" y="14"/>
                    </a:cubicBezTo>
                  </a:path>
                </a:pathLst>
              </a:custGeom>
              <a:solidFill>
                <a:srgbClr val="B81F1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0" name="Freeform 173"/>
              <p:cNvSpPr>
                <a:spLocks/>
              </p:cNvSpPr>
              <p:nvPr/>
            </p:nvSpPr>
            <p:spPr bwMode="auto">
              <a:xfrm>
                <a:off x="3369" y="2898"/>
                <a:ext cx="18" cy="14"/>
              </a:xfrm>
              <a:custGeom>
                <a:avLst/>
                <a:gdLst>
                  <a:gd name="T0" fmla="*/ 13 w 19"/>
                  <a:gd name="T1" fmla="*/ 14 h 14"/>
                  <a:gd name="T2" fmla="*/ 0 w 19"/>
                  <a:gd name="T3" fmla="*/ 3 h 14"/>
                  <a:gd name="T4" fmla="*/ 13 w 19"/>
                  <a:gd name="T5" fmla="*/ 14 h 14"/>
                </a:gdLst>
                <a:ahLst/>
                <a:cxnLst>
                  <a:cxn ang="0">
                    <a:pos x="T0" y="T1"/>
                  </a:cxn>
                  <a:cxn ang="0">
                    <a:pos x="T2" y="T3"/>
                  </a:cxn>
                  <a:cxn ang="0">
                    <a:pos x="T4" y="T5"/>
                  </a:cxn>
                </a:cxnLst>
                <a:rect l="0" t="0" r="r" b="b"/>
                <a:pathLst>
                  <a:path w="19" h="14">
                    <a:moveTo>
                      <a:pt x="13" y="14"/>
                    </a:moveTo>
                    <a:cubicBezTo>
                      <a:pt x="19" y="0"/>
                      <a:pt x="8" y="6"/>
                      <a:pt x="0" y="3"/>
                    </a:cubicBezTo>
                    <a:cubicBezTo>
                      <a:pt x="4" y="7"/>
                      <a:pt x="9" y="10"/>
                      <a:pt x="13" y="14"/>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1" name="Freeform 174"/>
              <p:cNvSpPr>
                <a:spLocks/>
              </p:cNvSpPr>
              <p:nvPr/>
            </p:nvSpPr>
            <p:spPr bwMode="auto">
              <a:xfrm>
                <a:off x="3944" y="3332"/>
                <a:ext cx="30" cy="32"/>
              </a:xfrm>
              <a:custGeom>
                <a:avLst/>
                <a:gdLst>
                  <a:gd name="T0" fmla="*/ 20 w 31"/>
                  <a:gd name="T1" fmla="*/ 2 h 33"/>
                  <a:gd name="T2" fmla="*/ 11 w 31"/>
                  <a:gd name="T3" fmla="*/ 31 h 33"/>
                  <a:gd name="T4" fmla="*/ 20 w 31"/>
                  <a:gd name="T5" fmla="*/ 2 h 33"/>
                </a:gdLst>
                <a:ahLst/>
                <a:cxnLst>
                  <a:cxn ang="0">
                    <a:pos x="T0" y="T1"/>
                  </a:cxn>
                  <a:cxn ang="0">
                    <a:pos x="T2" y="T3"/>
                  </a:cxn>
                  <a:cxn ang="0">
                    <a:pos x="T4" y="T5"/>
                  </a:cxn>
                </a:cxnLst>
                <a:rect l="0" t="0" r="r" b="b"/>
                <a:pathLst>
                  <a:path w="31" h="33">
                    <a:moveTo>
                      <a:pt x="20" y="2"/>
                    </a:moveTo>
                    <a:cubicBezTo>
                      <a:pt x="16" y="6"/>
                      <a:pt x="0" y="30"/>
                      <a:pt x="11" y="31"/>
                    </a:cubicBezTo>
                    <a:cubicBezTo>
                      <a:pt x="29" y="33"/>
                      <a:pt x="31" y="0"/>
                      <a:pt x="20" y="2"/>
                    </a:cubicBezTo>
                  </a:path>
                </a:pathLst>
              </a:custGeom>
              <a:solidFill>
                <a:srgbClr val="C9D7C0"/>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2" name="Freeform 175"/>
              <p:cNvSpPr>
                <a:spLocks/>
              </p:cNvSpPr>
              <p:nvPr/>
            </p:nvSpPr>
            <p:spPr bwMode="auto">
              <a:xfrm>
                <a:off x="3944" y="3332"/>
                <a:ext cx="30" cy="32"/>
              </a:xfrm>
              <a:custGeom>
                <a:avLst/>
                <a:gdLst>
                  <a:gd name="T0" fmla="*/ 20 w 31"/>
                  <a:gd name="T1" fmla="*/ 2 h 33"/>
                  <a:gd name="T2" fmla="*/ 11 w 31"/>
                  <a:gd name="T3" fmla="*/ 31 h 33"/>
                  <a:gd name="T4" fmla="*/ 20 w 31"/>
                  <a:gd name="T5" fmla="*/ 2 h 33"/>
                </a:gdLst>
                <a:ahLst/>
                <a:cxnLst>
                  <a:cxn ang="0">
                    <a:pos x="T0" y="T1"/>
                  </a:cxn>
                  <a:cxn ang="0">
                    <a:pos x="T2" y="T3"/>
                  </a:cxn>
                  <a:cxn ang="0">
                    <a:pos x="T4" y="T5"/>
                  </a:cxn>
                </a:cxnLst>
                <a:rect l="0" t="0" r="r" b="b"/>
                <a:pathLst>
                  <a:path w="31" h="33">
                    <a:moveTo>
                      <a:pt x="20" y="2"/>
                    </a:moveTo>
                    <a:cubicBezTo>
                      <a:pt x="16" y="6"/>
                      <a:pt x="0" y="30"/>
                      <a:pt x="11" y="31"/>
                    </a:cubicBezTo>
                    <a:cubicBezTo>
                      <a:pt x="29" y="33"/>
                      <a:pt x="31" y="0"/>
                      <a:pt x="20" y="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3" name="Freeform 176"/>
              <p:cNvSpPr>
                <a:spLocks/>
              </p:cNvSpPr>
              <p:nvPr/>
            </p:nvSpPr>
            <p:spPr bwMode="auto">
              <a:xfrm>
                <a:off x="1593" y="2228"/>
                <a:ext cx="15" cy="21"/>
              </a:xfrm>
              <a:custGeom>
                <a:avLst/>
                <a:gdLst>
                  <a:gd name="T0" fmla="*/ 5 w 16"/>
                  <a:gd name="T1" fmla="*/ 22 h 22"/>
                  <a:gd name="T2" fmla="*/ 15 w 16"/>
                  <a:gd name="T3" fmla="*/ 11 h 22"/>
                  <a:gd name="T4" fmla="*/ 11 w 16"/>
                  <a:gd name="T5" fmla="*/ 2 h 22"/>
                  <a:gd name="T6" fmla="*/ 5 w 16"/>
                  <a:gd name="T7" fmla="*/ 22 h 22"/>
                </a:gdLst>
                <a:ahLst/>
                <a:cxnLst>
                  <a:cxn ang="0">
                    <a:pos x="T0" y="T1"/>
                  </a:cxn>
                  <a:cxn ang="0">
                    <a:pos x="T2" y="T3"/>
                  </a:cxn>
                  <a:cxn ang="0">
                    <a:pos x="T4" y="T5"/>
                  </a:cxn>
                  <a:cxn ang="0">
                    <a:pos x="T6" y="T7"/>
                  </a:cxn>
                </a:cxnLst>
                <a:rect l="0" t="0" r="r" b="b"/>
                <a:pathLst>
                  <a:path w="16" h="22">
                    <a:moveTo>
                      <a:pt x="5" y="22"/>
                    </a:moveTo>
                    <a:cubicBezTo>
                      <a:pt x="9" y="20"/>
                      <a:pt x="14" y="16"/>
                      <a:pt x="15" y="11"/>
                    </a:cubicBezTo>
                    <a:cubicBezTo>
                      <a:pt x="16" y="9"/>
                      <a:pt x="16" y="0"/>
                      <a:pt x="11" y="2"/>
                    </a:cubicBezTo>
                    <a:cubicBezTo>
                      <a:pt x="0" y="5"/>
                      <a:pt x="4" y="14"/>
                      <a:pt x="5" y="22"/>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4" name="Freeform 177"/>
              <p:cNvSpPr>
                <a:spLocks/>
              </p:cNvSpPr>
              <p:nvPr/>
            </p:nvSpPr>
            <p:spPr bwMode="auto">
              <a:xfrm>
                <a:off x="1593" y="2228"/>
                <a:ext cx="15" cy="21"/>
              </a:xfrm>
              <a:custGeom>
                <a:avLst/>
                <a:gdLst>
                  <a:gd name="T0" fmla="*/ 5 w 16"/>
                  <a:gd name="T1" fmla="*/ 22 h 22"/>
                  <a:gd name="T2" fmla="*/ 15 w 16"/>
                  <a:gd name="T3" fmla="*/ 11 h 22"/>
                  <a:gd name="T4" fmla="*/ 11 w 16"/>
                  <a:gd name="T5" fmla="*/ 2 h 22"/>
                  <a:gd name="T6" fmla="*/ 5 w 16"/>
                  <a:gd name="T7" fmla="*/ 22 h 22"/>
                </a:gdLst>
                <a:ahLst/>
                <a:cxnLst>
                  <a:cxn ang="0">
                    <a:pos x="T0" y="T1"/>
                  </a:cxn>
                  <a:cxn ang="0">
                    <a:pos x="T2" y="T3"/>
                  </a:cxn>
                  <a:cxn ang="0">
                    <a:pos x="T4" y="T5"/>
                  </a:cxn>
                  <a:cxn ang="0">
                    <a:pos x="T6" y="T7"/>
                  </a:cxn>
                </a:cxnLst>
                <a:rect l="0" t="0" r="r" b="b"/>
                <a:pathLst>
                  <a:path w="16" h="22">
                    <a:moveTo>
                      <a:pt x="5" y="22"/>
                    </a:moveTo>
                    <a:cubicBezTo>
                      <a:pt x="9" y="20"/>
                      <a:pt x="14" y="16"/>
                      <a:pt x="15" y="11"/>
                    </a:cubicBezTo>
                    <a:cubicBezTo>
                      <a:pt x="16" y="9"/>
                      <a:pt x="16" y="0"/>
                      <a:pt x="11" y="2"/>
                    </a:cubicBezTo>
                    <a:cubicBezTo>
                      <a:pt x="0" y="5"/>
                      <a:pt x="4" y="14"/>
                      <a:pt x="5" y="22"/>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5" name="Freeform 178"/>
              <p:cNvSpPr>
                <a:spLocks/>
              </p:cNvSpPr>
              <p:nvPr/>
            </p:nvSpPr>
            <p:spPr bwMode="auto">
              <a:xfrm>
                <a:off x="1636" y="2159"/>
                <a:ext cx="5" cy="9"/>
              </a:xfrm>
              <a:custGeom>
                <a:avLst/>
                <a:gdLst>
                  <a:gd name="T0" fmla="*/ 4 w 6"/>
                  <a:gd name="T1" fmla="*/ 10 h 10"/>
                  <a:gd name="T2" fmla="*/ 4 w 6"/>
                  <a:gd name="T3" fmla="*/ 0 h 10"/>
                  <a:gd name="T4" fmla="*/ 4 w 6"/>
                  <a:gd name="T5" fmla="*/ 10 h 10"/>
                </a:gdLst>
                <a:ahLst/>
                <a:cxnLst>
                  <a:cxn ang="0">
                    <a:pos x="T0" y="T1"/>
                  </a:cxn>
                  <a:cxn ang="0">
                    <a:pos x="T2" y="T3"/>
                  </a:cxn>
                  <a:cxn ang="0">
                    <a:pos x="T4" y="T5"/>
                  </a:cxn>
                </a:cxnLst>
                <a:rect l="0" t="0" r="r" b="b"/>
                <a:pathLst>
                  <a:path w="6" h="10">
                    <a:moveTo>
                      <a:pt x="4" y="10"/>
                    </a:moveTo>
                    <a:cubicBezTo>
                      <a:pt x="6" y="7"/>
                      <a:pt x="6" y="4"/>
                      <a:pt x="4" y="0"/>
                    </a:cubicBezTo>
                    <a:cubicBezTo>
                      <a:pt x="0" y="3"/>
                      <a:pt x="0" y="7"/>
                      <a:pt x="4" y="10"/>
                    </a:cubicBezTo>
                  </a:path>
                </a:pathLst>
              </a:custGeom>
              <a:solidFill>
                <a:srgbClr val="B81F1F"/>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6" name="Freeform 179"/>
              <p:cNvSpPr>
                <a:spLocks/>
              </p:cNvSpPr>
              <p:nvPr/>
            </p:nvSpPr>
            <p:spPr bwMode="auto">
              <a:xfrm>
                <a:off x="1636" y="2159"/>
                <a:ext cx="5" cy="9"/>
              </a:xfrm>
              <a:custGeom>
                <a:avLst/>
                <a:gdLst>
                  <a:gd name="T0" fmla="*/ 4 w 6"/>
                  <a:gd name="T1" fmla="*/ 10 h 10"/>
                  <a:gd name="T2" fmla="*/ 4 w 6"/>
                  <a:gd name="T3" fmla="*/ 0 h 10"/>
                  <a:gd name="T4" fmla="*/ 4 w 6"/>
                  <a:gd name="T5" fmla="*/ 10 h 10"/>
                </a:gdLst>
                <a:ahLst/>
                <a:cxnLst>
                  <a:cxn ang="0">
                    <a:pos x="T0" y="T1"/>
                  </a:cxn>
                  <a:cxn ang="0">
                    <a:pos x="T2" y="T3"/>
                  </a:cxn>
                  <a:cxn ang="0">
                    <a:pos x="T4" y="T5"/>
                  </a:cxn>
                </a:cxnLst>
                <a:rect l="0" t="0" r="r" b="b"/>
                <a:pathLst>
                  <a:path w="6" h="10">
                    <a:moveTo>
                      <a:pt x="4" y="10"/>
                    </a:moveTo>
                    <a:cubicBezTo>
                      <a:pt x="6" y="7"/>
                      <a:pt x="6" y="4"/>
                      <a:pt x="4" y="0"/>
                    </a:cubicBezTo>
                    <a:cubicBezTo>
                      <a:pt x="0" y="3"/>
                      <a:pt x="0" y="7"/>
                      <a:pt x="4" y="10"/>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7" name="Freeform 180"/>
              <p:cNvSpPr>
                <a:spLocks/>
              </p:cNvSpPr>
              <p:nvPr/>
            </p:nvSpPr>
            <p:spPr bwMode="auto">
              <a:xfrm>
                <a:off x="538" y="491"/>
                <a:ext cx="24" cy="15"/>
              </a:xfrm>
              <a:custGeom>
                <a:avLst/>
                <a:gdLst>
                  <a:gd name="T0" fmla="*/ 14 w 25"/>
                  <a:gd name="T1" fmla="*/ 13 h 15"/>
                  <a:gd name="T2" fmla="*/ 2 w 25"/>
                  <a:gd name="T3" fmla="*/ 7 h 15"/>
                  <a:gd name="T4" fmla="*/ 7 w 25"/>
                  <a:gd name="T5" fmla="*/ 3 h 15"/>
                  <a:gd name="T6" fmla="*/ 20 w 25"/>
                  <a:gd name="T7" fmla="*/ 5 h 15"/>
                  <a:gd name="T8" fmla="*/ 14 w 25"/>
                  <a:gd name="T9" fmla="*/ 13 h 15"/>
                </a:gdLst>
                <a:ahLst/>
                <a:cxnLst>
                  <a:cxn ang="0">
                    <a:pos x="T0" y="T1"/>
                  </a:cxn>
                  <a:cxn ang="0">
                    <a:pos x="T2" y="T3"/>
                  </a:cxn>
                  <a:cxn ang="0">
                    <a:pos x="T4" y="T5"/>
                  </a:cxn>
                  <a:cxn ang="0">
                    <a:pos x="T6" y="T7"/>
                  </a:cxn>
                  <a:cxn ang="0">
                    <a:pos x="T8" y="T9"/>
                  </a:cxn>
                </a:cxnLst>
                <a:rect l="0" t="0" r="r" b="b"/>
                <a:pathLst>
                  <a:path w="25" h="15">
                    <a:moveTo>
                      <a:pt x="14" y="13"/>
                    </a:moveTo>
                    <a:cubicBezTo>
                      <a:pt x="9" y="12"/>
                      <a:pt x="6" y="10"/>
                      <a:pt x="2" y="7"/>
                    </a:cubicBezTo>
                    <a:cubicBezTo>
                      <a:pt x="0" y="4"/>
                      <a:pt x="5" y="0"/>
                      <a:pt x="7" y="3"/>
                    </a:cubicBezTo>
                    <a:cubicBezTo>
                      <a:pt x="11" y="7"/>
                      <a:pt x="16" y="1"/>
                      <a:pt x="20" y="5"/>
                    </a:cubicBezTo>
                    <a:cubicBezTo>
                      <a:pt x="25" y="10"/>
                      <a:pt x="19" y="15"/>
                      <a:pt x="14" y="13"/>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8" name="Freeform 181"/>
              <p:cNvSpPr>
                <a:spLocks/>
              </p:cNvSpPr>
              <p:nvPr/>
            </p:nvSpPr>
            <p:spPr bwMode="auto">
              <a:xfrm>
                <a:off x="538" y="491"/>
                <a:ext cx="24" cy="15"/>
              </a:xfrm>
              <a:custGeom>
                <a:avLst/>
                <a:gdLst>
                  <a:gd name="T0" fmla="*/ 14 w 25"/>
                  <a:gd name="T1" fmla="*/ 13 h 15"/>
                  <a:gd name="T2" fmla="*/ 2 w 25"/>
                  <a:gd name="T3" fmla="*/ 7 h 15"/>
                  <a:gd name="T4" fmla="*/ 7 w 25"/>
                  <a:gd name="T5" fmla="*/ 3 h 15"/>
                  <a:gd name="T6" fmla="*/ 20 w 25"/>
                  <a:gd name="T7" fmla="*/ 5 h 15"/>
                  <a:gd name="T8" fmla="*/ 14 w 25"/>
                  <a:gd name="T9" fmla="*/ 13 h 15"/>
                </a:gdLst>
                <a:ahLst/>
                <a:cxnLst>
                  <a:cxn ang="0">
                    <a:pos x="T0" y="T1"/>
                  </a:cxn>
                  <a:cxn ang="0">
                    <a:pos x="T2" y="T3"/>
                  </a:cxn>
                  <a:cxn ang="0">
                    <a:pos x="T4" y="T5"/>
                  </a:cxn>
                  <a:cxn ang="0">
                    <a:pos x="T6" y="T7"/>
                  </a:cxn>
                  <a:cxn ang="0">
                    <a:pos x="T8" y="T9"/>
                  </a:cxn>
                </a:cxnLst>
                <a:rect l="0" t="0" r="r" b="b"/>
                <a:pathLst>
                  <a:path w="25" h="15">
                    <a:moveTo>
                      <a:pt x="14" y="13"/>
                    </a:moveTo>
                    <a:cubicBezTo>
                      <a:pt x="9" y="12"/>
                      <a:pt x="6" y="10"/>
                      <a:pt x="2" y="7"/>
                    </a:cubicBezTo>
                    <a:cubicBezTo>
                      <a:pt x="0" y="4"/>
                      <a:pt x="5" y="0"/>
                      <a:pt x="7" y="3"/>
                    </a:cubicBezTo>
                    <a:cubicBezTo>
                      <a:pt x="11" y="7"/>
                      <a:pt x="16" y="1"/>
                      <a:pt x="20" y="5"/>
                    </a:cubicBezTo>
                    <a:cubicBezTo>
                      <a:pt x="25" y="10"/>
                      <a:pt x="19" y="15"/>
                      <a:pt x="14" y="13"/>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99" name="Freeform 182"/>
              <p:cNvSpPr>
                <a:spLocks/>
              </p:cNvSpPr>
              <p:nvPr/>
            </p:nvSpPr>
            <p:spPr bwMode="auto">
              <a:xfrm>
                <a:off x="477" y="760"/>
                <a:ext cx="13" cy="12"/>
              </a:xfrm>
              <a:custGeom>
                <a:avLst/>
                <a:gdLst>
                  <a:gd name="T0" fmla="*/ 7 w 13"/>
                  <a:gd name="T1" fmla="*/ 12 h 12"/>
                  <a:gd name="T2" fmla="*/ 13 w 13"/>
                  <a:gd name="T3" fmla="*/ 3 h 12"/>
                  <a:gd name="T4" fmla="*/ 7 w 13"/>
                  <a:gd name="T5" fmla="*/ 12 h 12"/>
                </a:gdLst>
                <a:ahLst/>
                <a:cxnLst>
                  <a:cxn ang="0">
                    <a:pos x="T0" y="T1"/>
                  </a:cxn>
                  <a:cxn ang="0">
                    <a:pos x="T2" y="T3"/>
                  </a:cxn>
                  <a:cxn ang="0">
                    <a:pos x="T4" y="T5"/>
                  </a:cxn>
                </a:cxnLst>
                <a:rect l="0" t="0" r="r" b="b"/>
                <a:pathLst>
                  <a:path w="13" h="12">
                    <a:moveTo>
                      <a:pt x="7" y="12"/>
                    </a:moveTo>
                    <a:cubicBezTo>
                      <a:pt x="0" y="8"/>
                      <a:pt x="6" y="0"/>
                      <a:pt x="13" y="3"/>
                    </a:cubicBezTo>
                    <a:cubicBezTo>
                      <a:pt x="11" y="6"/>
                      <a:pt x="9" y="9"/>
                      <a:pt x="7" y="12"/>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0" name="Freeform 183"/>
              <p:cNvSpPr>
                <a:spLocks/>
              </p:cNvSpPr>
              <p:nvPr/>
            </p:nvSpPr>
            <p:spPr bwMode="auto">
              <a:xfrm>
                <a:off x="477" y="760"/>
                <a:ext cx="13" cy="12"/>
              </a:xfrm>
              <a:custGeom>
                <a:avLst/>
                <a:gdLst>
                  <a:gd name="T0" fmla="*/ 7 w 13"/>
                  <a:gd name="T1" fmla="*/ 12 h 12"/>
                  <a:gd name="T2" fmla="*/ 13 w 13"/>
                  <a:gd name="T3" fmla="*/ 3 h 12"/>
                  <a:gd name="T4" fmla="*/ 7 w 13"/>
                  <a:gd name="T5" fmla="*/ 12 h 12"/>
                </a:gdLst>
                <a:ahLst/>
                <a:cxnLst>
                  <a:cxn ang="0">
                    <a:pos x="T0" y="T1"/>
                  </a:cxn>
                  <a:cxn ang="0">
                    <a:pos x="T2" y="T3"/>
                  </a:cxn>
                  <a:cxn ang="0">
                    <a:pos x="T4" y="T5"/>
                  </a:cxn>
                </a:cxnLst>
                <a:rect l="0" t="0" r="r" b="b"/>
                <a:pathLst>
                  <a:path w="13" h="12">
                    <a:moveTo>
                      <a:pt x="7" y="12"/>
                    </a:moveTo>
                    <a:cubicBezTo>
                      <a:pt x="0" y="8"/>
                      <a:pt x="6" y="0"/>
                      <a:pt x="13" y="3"/>
                    </a:cubicBezTo>
                    <a:cubicBezTo>
                      <a:pt x="11" y="6"/>
                      <a:pt x="9" y="9"/>
                      <a:pt x="7" y="12"/>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1" name="Freeform 184"/>
              <p:cNvSpPr>
                <a:spLocks/>
              </p:cNvSpPr>
              <p:nvPr/>
            </p:nvSpPr>
            <p:spPr bwMode="auto">
              <a:xfrm>
                <a:off x="484" y="707"/>
                <a:ext cx="18" cy="20"/>
              </a:xfrm>
              <a:custGeom>
                <a:avLst/>
                <a:gdLst>
                  <a:gd name="T0" fmla="*/ 13 w 18"/>
                  <a:gd name="T1" fmla="*/ 18 h 21"/>
                  <a:gd name="T2" fmla="*/ 9 w 18"/>
                  <a:gd name="T3" fmla="*/ 21 h 21"/>
                  <a:gd name="T4" fmla="*/ 8 w 18"/>
                  <a:gd name="T5" fmla="*/ 2 h 21"/>
                  <a:gd name="T6" fmla="*/ 13 w 18"/>
                  <a:gd name="T7" fmla="*/ 18 h 21"/>
                </a:gdLst>
                <a:ahLst/>
                <a:cxnLst>
                  <a:cxn ang="0">
                    <a:pos x="T0" y="T1"/>
                  </a:cxn>
                  <a:cxn ang="0">
                    <a:pos x="T2" y="T3"/>
                  </a:cxn>
                  <a:cxn ang="0">
                    <a:pos x="T4" y="T5"/>
                  </a:cxn>
                  <a:cxn ang="0">
                    <a:pos x="T6" y="T7"/>
                  </a:cxn>
                </a:cxnLst>
                <a:rect l="0" t="0" r="r" b="b"/>
                <a:pathLst>
                  <a:path w="18" h="21">
                    <a:moveTo>
                      <a:pt x="13" y="18"/>
                    </a:moveTo>
                    <a:cubicBezTo>
                      <a:pt x="12" y="19"/>
                      <a:pt x="10" y="20"/>
                      <a:pt x="9" y="21"/>
                    </a:cubicBezTo>
                    <a:cubicBezTo>
                      <a:pt x="8" y="16"/>
                      <a:pt x="0" y="3"/>
                      <a:pt x="8" y="2"/>
                    </a:cubicBezTo>
                    <a:cubicBezTo>
                      <a:pt x="18" y="0"/>
                      <a:pt x="16" y="13"/>
                      <a:pt x="13" y="18"/>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185"/>
              <p:cNvSpPr>
                <a:spLocks/>
              </p:cNvSpPr>
              <p:nvPr/>
            </p:nvSpPr>
            <p:spPr bwMode="auto">
              <a:xfrm>
                <a:off x="484" y="707"/>
                <a:ext cx="18" cy="20"/>
              </a:xfrm>
              <a:custGeom>
                <a:avLst/>
                <a:gdLst>
                  <a:gd name="T0" fmla="*/ 13 w 18"/>
                  <a:gd name="T1" fmla="*/ 18 h 21"/>
                  <a:gd name="T2" fmla="*/ 9 w 18"/>
                  <a:gd name="T3" fmla="*/ 21 h 21"/>
                  <a:gd name="T4" fmla="*/ 8 w 18"/>
                  <a:gd name="T5" fmla="*/ 2 h 21"/>
                  <a:gd name="T6" fmla="*/ 13 w 18"/>
                  <a:gd name="T7" fmla="*/ 18 h 21"/>
                </a:gdLst>
                <a:ahLst/>
                <a:cxnLst>
                  <a:cxn ang="0">
                    <a:pos x="T0" y="T1"/>
                  </a:cxn>
                  <a:cxn ang="0">
                    <a:pos x="T2" y="T3"/>
                  </a:cxn>
                  <a:cxn ang="0">
                    <a:pos x="T4" y="T5"/>
                  </a:cxn>
                  <a:cxn ang="0">
                    <a:pos x="T6" y="T7"/>
                  </a:cxn>
                </a:cxnLst>
                <a:rect l="0" t="0" r="r" b="b"/>
                <a:pathLst>
                  <a:path w="18" h="21">
                    <a:moveTo>
                      <a:pt x="13" y="18"/>
                    </a:moveTo>
                    <a:cubicBezTo>
                      <a:pt x="12" y="19"/>
                      <a:pt x="10" y="20"/>
                      <a:pt x="9" y="21"/>
                    </a:cubicBezTo>
                    <a:cubicBezTo>
                      <a:pt x="8" y="16"/>
                      <a:pt x="0" y="3"/>
                      <a:pt x="8" y="2"/>
                    </a:cubicBezTo>
                    <a:cubicBezTo>
                      <a:pt x="18" y="0"/>
                      <a:pt x="16" y="13"/>
                      <a:pt x="13" y="18"/>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3" name="Freeform 186"/>
              <p:cNvSpPr>
                <a:spLocks/>
              </p:cNvSpPr>
              <p:nvPr/>
            </p:nvSpPr>
            <p:spPr bwMode="auto">
              <a:xfrm>
                <a:off x="515" y="742"/>
                <a:ext cx="15" cy="10"/>
              </a:xfrm>
              <a:custGeom>
                <a:avLst/>
                <a:gdLst>
                  <a:gd name="T0" fmla="*/ 5 w 15"/>
                  <a:gd name="T1" fmla="*/ 11 h 11"/>
                  <a:gd name="T2" fmla="*/ 7 w 15"/>
                  <a:gd name="T3" fmla="*/ 1 h 11"/>
                  <a:gd name="T4" fmla="*/ 5 w 15"/>
                  <a:gd name="T5" fmla="*/ 11 h 11"/>
                </a:gdLst>
                <a:ahLst/>
                <a:cxnLst>
                  <a:cxn ang="0">
                    <a:pos x="T0" y="T1"/>
                  </a:cxn>
                  <a:cxn ang="0">
                    <a:pos x="T2" y="T3"/>
                  </a:cxn>
                  <a:cxn ang="0">
                    <a:pos x="T4" y="T5"/>
                  </a:cxn>
                </a:cxnLst>
                <a:rect l="0" t="0" r="r" b="b"/>
                <a:pathLst>
                  <a:path w="15" h="11">
                    <a:moveTo>
                      <a:pt x="5" y="11"/>
                    </a:moveTo>
                    <a:cubicBezTo>
                      <a:pt x="0" y="8"/>
                      <a:pt x="0" y="0"/>
                      <a:pt x="7" y="1"/>
                    </a:cubicBezTo>
                    <a:cubicBezTo>
                      <a:pt x="15" y="2"/>
                      <a:pt x="10" y="10"/>
                      <a:pt x="5" y="11"/>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4" name="Freeform 187"/>
              <p:cNvSpPr>
                <a:spLocks/>
              </p:cNvSpPr>
              <p:nvPr/>
            </p:nvSpPr>
            <p:spPr bwMode="auto">
              <a:xfrm>
                <a:off x="515" y="742"/>
                <a:ext cx="15" cy="10"/>
              </a:xfrm>
              <a:custGeom>
                <a:avLst/>
                <a:gdLst>
                  <a:gd name="T0" fmla="*/ 5 w 15"/>
                  <a:gd name="T1" fmla="*/ 11 h 11"/>
                  <a:gd name="T2" fmla="*/ 7 w 15"/>
                  <a:gd name="T3" fmla="*/ 1 h 11"/>
                  <a:gd name="T4" fmla="*/ 5 w 15"/>
                  <a:gd name="T5" fmla="*/ 11 h 11"/>
                </a:gdLst>
                <a:ahLst/>
                <a:cxnLst>
                  <a:cxn ang="0">
                    <a:pos x="T0" y="T1"/>
                  </a:cxn>
                  <a:cxn ang="0">
                    <a:pos x="T2" y="T3"/>
                  </a:cxn>
                  <a:cxn ang="0">
                    <a:pos x="T4" y="T5"/>
                  </a:cxn>
                </a:cxnLst>
                <a:rect l="0" t="0" r="r" b="b"/>
                <a:pathLst>
                  <a:path w="15" h="11">
                    <a:moveTo>
                      <a:pt x="5" y="11"/>
                    </a:moveTo>
                    <a:cubicBezTo>
                      <a:pt x="0" y="8"/>
                      <a:pt x="0" y="0"/>
                      <a:pt x="7" y="1"/>
                    </a:cubicBezTo>
                    <a:cubicBezTo>
                      <a:pt x="15" y="2"/>
                      <a:pt x="10" y="10"/>
                      <a:pt x="5" y="11"/>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5" name="Freeform 188"/>
              <p:cNvSpPr>
                <a:spLocks/>
              </p:cNvSpPr>
              <p:nvPr/>
            </p:nvSpPr>
            <p:spPr bwMode="auto">
              <a:xfrm>
                <a:off x="536" y="721"/>
                <a:ext cx="36" cy="32"/>
              </a:xfrm>
              <a:custGeom>
                <a:avLst/>
                <a:gdLst>
                  <a:gd name="T0" fmla="*/ 10 w 38"/>
                  <a:gd name="T1" fmla="*/ 33 h 33"/>
                  <a:gd name="T2" fmla="*/ 0 w 38"/>
                  <a:gd name="T3" fmla="*/ 13 h 33"/>
                  <a:gd name="T4" fmla="*/ 38 w 38"/>
                  <a:gd name="T5" fmla="*/ 0 h 33"/>
                  <a:gd name="T6" fmla="*/ 10 w 38"/>
                  <a:gd name="T7" fmla="*/ 33 h 33"/>
                </a:gdLst>
                <a:ahLst/>
                <a:cxnLst>
                  <a:cxn ang="0">
                    <a:pos x="T0" y="T1"/>
                  </a:cxn>
                  <a:cxn ang="0">
                    <a:pos x="T2" y="T3"/>
                  </a:cxn>
                  <a:cxn ang="0">
                    <a:pos x="T4" y="T5"/>
                  </a:cxn>
                  <a:cxn ang="0">
                    <a:pos x="T6" y="T7"/>
                  </a:cxn>
                </a:cxnLst>
                <a:rect l="0" t="0" r="r" b="b"/>
                <a:pathLst>
                  <a:path w="38" h="33">
                    <a:moveTo>
                      <a:pt x="10" y="33"/>
                    </a:moveTo>
                    <a:cubicBezTo>
                      <a:pt x="6" y="27"/>
                      <a:pt x="4" y="20"/>
                      <a:pt x="0" y="13"/>
                    </a:cubicBezTo>
                    <a:cubicBezTo>
                      <a:pt x="14" y="10"/>
                      <a:pt x="25" y="6"/>
                      <a:pt x="38" y="0"/>
                    </a:cubicBezTo>
                    <a:cubicBezTo>
                      <a:pt x="33" y="11"/>
                      <a:pt x="21" y="29"/>
                      <a:pt x="10" y="33"/>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6" name="Freeform 189"/>
              <p:cNvSpPr>
                <a:spLocks/>
              </p:cNvSpPr>
              <p:nvPr/>
            </p:nvSpPr>
            <p:spPr bwMode="auto">
              <a:xfrm>
                <a:off x="536" y="721"/>
                <a:ext cx="36" cy="32"/>
              </a:xfrm>
              <a:custGeom>
                <a:avLst/>
                <a:gdLst>
                  <a:gd name="T0" fmla="*/ 10 w 38"/>
                  <a:gd name="T1" fmla="*/ 33 h 33"/>
                  <a:gd name="T2" fmla="*/ 0 w 38"/>
                  <a:gd name="T3" fmla="*/ 13 h 33"/>
                  <a:gd name="T4" fmla="*/ 38 w 38"/>
                  <a:gd name="T5" fmla="*/ 0 h 33"/>
                  <a:gd name="T6" fmla="*/ 10 w 38"/>
                  <a:gd name="T7" fmla="*/ 33 h 33"/>
                </a:gdLst>
                <a:ahLst/>
                <a:cxnLst>
                  <a:cxn ang="0">
                    <a:pos x="T0" y="T1"/>
                  </a:cxn>
                  <a:cxn ang="0">
                    <a:pos x="T2" y="T3"/>
                  </a:cxn>
                  <a:cxn ang="0">
                    <a:pos x="T4" y="T5"/>
                  </a:cxn>
                  <a:cxn ang="0">
                    <a:pos x="T6" y="T7"/>
                  </a:cxn>
                </a:cxnLst>
                <a:rect l="0" t="0" r="r" b="b"/>
                <a:pathLst>
                  <a:path w="38" h="33">
                    <a:moveTo>
                      <a:pt x="10" y="33"/>
                    </a:moveTo>
                    <a:cubicBezTo>
                      <a:pt x="6" y="27"/>
                      <a:pt x="4" y="20"/>
                      <a:pt x="0" y="13"/>
                    </a:cubicBezTo>
                    <a:cubicBezTo>
                      <a:pt x="14" y="10"/>
                      <a:pt x="25" y="6"/>
                      <a:pt x="38" y="0"/>
                    </a:cubicBezTo>
                    <a:cubicBezTo>
                      <a:pt x="33" y="11"/>
                      <a:pt x="21" y="29"/>
                      <a:pt x="10" y="33"/>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7" name="Freeform 190"/>
              <p:cNvSpPr>
                <a:spLocks/>
              </p:cNvSpPr>
              <p:nvPr/>
            </p:nvSpPr>
            <p:spPr bwMode="auto">
              <a:xfrm>
                <a:off x="581" y="742"/>
                <a:ext cx="29" cy="25"/>
              </a:xfrm>
              <a:custGeom>
                <a:avLst/>
                <a:gdLst>
                  <a:gd name="T0" fmla="*/ 14 w 30"/>
                  <a:gd name="T1" fmla="*/ 26 h 26"/>
                  <a:gd name="T2" fmla="*/ 12 w 30"/>
                  <a:gd name="T3" fmla="*/ 4 h 26"/>
                  <a:gd name="T4" fmla="*/ 14 w 30"/>
                  <a:gd name="T5" fmla="*/ 26 h 26"/>
                </a:gdLst>
                <a:ahLst/>
                <a:cxnLst>
                  <a:cxn ang="0">
                    <a:pos x="T0" y="T1"/>
                  </a:cxn>
                  <a:cxn ang="0">
                    <a:pos x="T2" y="T3"/>
                  </a:cxn>
                  <a:cxn ang="0">
                    <a:pos x="T4" y="T5"/>
                  </a:cxn>
                </a:cxnLst>
                <a:rect l="0" t="0" r="r" b="b"/>
                <a:pathLst>
                  <a:path w="30" h="26">
                    <a:moveTo>
                      <a:pt x="14" y="26"/>
                    </a:moveTo>
                    <a:cubicBezTo>
                      <a:pt x="2" y="25"/>
                      <a:pt x="0" y="6"/>
                      <a:pt x="12" y="4"/>
                    </a:cubicBezTo>
                    <a:cubicBezTo>
                      <a:pt x="30" y="0"/>
                      <a:pt x="24" y="21"/>
                      <a:pt x="14" y="26"/>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8" name="Freeform 191"/>
              <p:cNvSpPr>
                <a:spLocks/>
              </p:cNvSpPr>
              <p:nvPr/>
            </p:nvSpPr>
            <p:spPr bwMode="auto">
              <a:xfrm>
                <a:off x="581" y="742"/>
                <a:ext cx="29" cy="25"/>
              </a:xfrm>
              <a:custGeom>
                <a:avLst/>
                <a:gdLst>
                  <a:gd name="T0" fmla="*/ 14 w 30"/>
                  <a:gd name="T1" fmla="*/ 26 h 26"/>
                  <a:gd name="T2" fmla="*/ 12 w 30"/>
                  <a:gd name="T3" fmla="*/ 4 h 26"/>
                  <a:gd name="T4" fmla="*/ 14 w 30"/>
                  <a:gd name="T5" fmla="*/ 26 h 26"/>
                </a:gdLst>
                <a:ahLst/>
                <a:cxnLst>
                  <a:cxn ang="0">
                    <a:pos x="T0" y="T1"/>
                  </a:cxn>
                  <a:cxn ang="0">
                    <a:pos x="T2" y="T3"/>
                  </a:cxn>
                  <a:cxn ang="0">
                    <a:pos x="T4" y="T5"/>
                  </a:cxn>
                </a:cxnLst>
                <a:rect l="0" t="0" r="r" b="b"/>
                <a:pathLst>
                  <a:path w="30" h="26">
                    <a:moveTo>
                      <a:pt x="14" y="26"/>
                    </a:moveTo>
                    <a:cubicBezTo>
                      <a:pt x="2" y="25"/>
                      <a:pt x="0" y="6"/>
                      <a:pt x="12" y="4"/>
                    </a:cubicBezTo>
                    <a:cubicBezTo>
                      <a:pt x="30" y="0"/>
                      <a:pt x="24" y="21"/>
                      <a:pt x="14" y="26"/>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9" name="Freeform 192"/>
              <p:cNvSpPr>
                <a:spLocks/>
              </p:cNvSpPr>
              <p:nvPr/>
            </p:nvSpPr>
            <p:spPr bwMode="auto">
              <a:xfrm>
                <a:off x="649" y="708"/>
                <a:ext cx="30" cy="42"/>
              </a:xfrm>
              <a:custGeom>
                <a:avLst/>
                <a:gdLst>
                  <a:gd name="T0" fmla="*/ 4 w 31"/>
                  <a:gd name="T1" fmla="*/ 44 h 44"/>
                  <a:gd name="T2" fmla="*/ 0 w 31"/>
                  <a:gd name="T3" fmla="*/ 41 h 44"/>
                  <a:gd name="T4" fmla="*/ 25 w 31"/>
                  <a:gd name="T5" fmla="*/ 6 h 44"/>
                  <a:gd name="T6" fmla="*/ 27 w 31"/>
                  <a:gd name="T7" fmla="*/ 26 h 44"/>
                  <a:gd name="T8" fmla="*/ 4 w 31"/>
                  <a:gd name="T9" fmla="*/ 44 h 44"/>
                </a:gdLst>
                <a:ahLst/>
                <a:cxnLst>
                  <a:cxn ang="0">
                    <a:pos x="T0" y="T1"/>
                  </a:cxn>
                  <a:cxn ang="0">
                    <a:pos x="T2" y="T3"/>
                  </a:cxn>
                  <a:cxn ang="0">
                    <a:pos x="T4" y="T5"/>
                  </a:cxn>
                  <a:cxn ang="0">
                    <a:pos x="T6" y="T7"/>
                  </a:cxn>
                  <a:cxn ang="0">
                    <a:pos x="T8" y="T9"/>
                  </a:cxn>
                </a:cxnLst>
                <a:rect l="0" t="0" r="r" b="b"/>
                <a:pathLst>
                  <a:path w="31" h="44">
                    <a:moveTo>
                      <a:pt x="4" y="44"/>
                    </a:moveTo>
                    <a:cubicBezTo>
                      <a:pt x="2" y="43"/>
                      <a:pt x="1" y="42"/>
                      <a:pt x="0" y="41"/>
                    </a:cubicBezTo>
                    <a:cubicBezTo>
                      <a:pt x="13" y="36"/>
                      <a:pt x="15" y="16"/>
                      <a:pt x="25" y="6"/>
                    </a:cubicBezTo>
                    <a:cubicBezTo>
                      <a:pt x="31" y="0"/>
                      <a:pt x="28" y="24"/>
                      <a:pt x="27" y="26"/>
                    </a:cubicBezTo>
                    <a:cubicBezTo>
                      <a:pt x="23" y="37"/>
                      <a:pt x="11" y="36"/>
                      <a:pt x="4" y="44"/>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193"/>
              <p:cNvSpPr>
                <a:spLocks/>
              </p:cNvSpPr>
              <p:nvPr/>
            </p:nvSpPr>
            <p:spPr bwMode="auto">
              <a:xfrm>
                <a:off x="649" y="708"/>
                <a:ext cx="30" cy="42"/>
              </a:xfrm>
              <a:custGeom>
                <a:avLst/>
                <a:gdLst>
                  <a:gd name="T0" fmla="*/ 4 w 31"/>
                  <a:gd name="T1" fmla="*/ 44 h 44"/>
                  <a:gd name="T2" fmla="*/ 0 w 31"/>
                  <a:gd name="T3" fmla="*/ 41 h 44"/>
                  <a:gd name="T4" fmla="*/ 25 w 31"/>
                  <a:gd name="T5" fmla="*/ 6 h 44"/>
                  <a:gd name="T6" fmla="*/ 27 w 31"/>
                  <a:gd name="T7" fmla="*/ 26 h 44"/>
                  <a:gd name="T8" fmla="*/ 4 w 31"/>
                  <a:gd name="T9" fmla="*/ 44 h 44"/>
                </a:gdLst>
                <a:ahLst/>
                <a:cxnLst>
                  <a:cxn ang="0">
                    <a:pos x="T0" y="T1"/>
                  </a:cxn>
                  <a:cxn ang="0">
                    <a:pos x="T2" y="T3"/>
                  </a:cxn>
                  <a:cxn ang="0">
                    <a:pos x="T4" y="T5"/>
                  </a:cxn>
                  <a:cxn ang="0">
                    <a:pos x="T6" y="T7"/>
                  </a:cxn>
                  <a:cxn ang="0">
                    <a:pos x="T8" y="T9"/>
                  </a:cxn>
                </a:cxnLst>
                <a:rect l="0" t="0" r="r" b="b"/>
                <a:pathLst>
                  <a:path w="31" h="44">
                    <a:moveTo>
                      <a:pt x="4" y="44"/>
                    </a:moveTo>
                    <a:cubicBezTo>
                      <a:pt x="2" y="43"/>
                      <a:pt x="1" y="42"/>
                      <a:pt x="0" y="41"/>
                    </a:cubicBezTo>
                    <a:cubicBezTo>
                      <a:pt x="13" y="36"/>
                      <a:pt x="15" y="16"/>
                      <a:pt x="25" y="6"/>
                    </a:cubicBezTo>
                    <a:cubicBezTo>
                      <a:pt x="31" y="0"/>
                      <a:pt x="28" y="24"/>
                      <a:pt x="27" y="26"/>
                    </a:cubicBezTo>
                    <a:cubicBezTo>
                      <a:pt x="23" y="37"/>
                      <a:pt x="11" y="36"/>
                      <a:pt x="4" y="44"/>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1" name="Freeform 194"/>
              <p:cNvSpPr>
                <a:spLocks/>
              </p:cNvSpPr>
              <p:nvPr/>
            </p:nvSpPr>
            <p:spPr bwMode="auto">
              <a:xfrm>
                <a:off x="676" y="683"/>
                <a:ext cx="22" cy="25"/>
              </a:xfrm>
              <a:custGeom>
                <a:avLst/>
                <a:gdLst>
                  <a:gd name="T0" fmla="*/ 4 w 23"/>
                  <a:gd name="T1" fmla="*/ 25 h 25"/>
                  <a:gd name="T2" fmla="*/ 0 w 23"/>
                  <a:gd name="T3" fmla="*/ 23 h 25"/>
                  <a:gd name="T4" fmla="*/ 20 w 23"/>
                  <a:gd name="T5" fmla="*/ 9 h 25"/>
                  <a:gd name="T6" fmla="*/ 4 w 23"/>
                  <a:gd name="T7" fmla="*/ 25 h 25"/>
                </a:gdLst>
                <a:ahLst/>
                <a:cxnLst>
                  <a:cxn ang="0">
                    <a:pos x="T0" y="T1"/>
                  </a:cxn>
                  <a:cxn ang="0">
                    <a:pos x="T2" y="T3"/>
                  </a:cxn>
                  <a:cxn ang="0">
                    <a:pos x="T4" y="T5"/>
                  </a:cxn>
                  <a:cxn ang="0">
                    <a:pos x="T6" y="T7"/>
                  </a:cxn>
                </a:cxnLst>
                <a:rect l="0" t="0" r="r" b="b"/>
                <a:pathLst>
                  <a:path w="23" h="25">
                    <a:moveTo>
                      <a:pt x="4" y="25"/>
                    </a:moveTo>
                    <a:cubicBezTo>
                      <a:pt x="3" y="25"/>
                      <a:pt x="1" y="24"/>
                      <a:pt x="0" y="23"/>
                    </a:cubicBezTo>
                    <a:cubicBezTo>
                      <a:pt x="1" y="19"/>
                      <a:pt x="16" y="0"/>
                      <a:pt x="20" y="9"/>
                    </a:cubicBezTo>
                    <a:cubicBezTo>
                      <a:pt x="23" y="17"/>
                      <a:pt x="8" y="21"/>
                      <a:pt x="4" y="25"/>
                    </a:cubicBezTo>
                  </a:path>
                </a:pathLst>
              </a:custGeom>
              <a:solidFill>
                <a:srgbClr val="FFFFF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195"/>
              <p:cNvSpPr>
                <a:spLocks/>
              </p:cNvSpPr>
              <p:nvPr/>
            </p:nvSpPr>
            <p:spPr bwMode="auto">
              <a:xfrm>
                <a:off x="676" y="683"/>
                <a:ext cx="22" cy="25"/>
              </a:xfrm>
              <a:custGeom>
                <a:avLst/>
                <a:gdLst>
                  <a:gd name="T0" fmla="*/ 4 w 23"/>
                  <a:gd name="T1" fmla="*/ 25 h 25"/>
                  <a:gd name="T2" fmla="*/ 0 w 23"/>
                  <a:gd name="T3" fmla="*/ 23 h 25"/>
                  <a:gd name="T4" fmla="*/ 20 w 23"/>
                  <a:gd name="T5" fmla="*/ 9 h 25"/>
                  <a:gd name="T6" fmla="*/ 4 w 23"/>
                  <a:gd name="T7" fmla="*/ 25 h 25"/>
                </a:gdLst>
                <a:ahLst/>
                <a:cxnLst>
                  <a:cxn ang="0">
                    <a:pos x="T0" y="T1"/>
                  </a:cxn>
                  <a:cxn ang="0">
                    <a:pos x="T2" y="T3"/>
                  </a:cxn>
                  <a:cxn ang="0">
                    <a:pos x="T4" y="T5"/>
                  </a:cxn>
                  <a:cxn ang="0">
                    <a:pos x="T6" y="T7"/>
                  </a:cxn>
                </a:cxnLst>
                <a:rect l="0" t="0" r="r" b="b"/>
                <a:pathLst>
                  <a:path w="23" h="25">
                    <a:moveTo>
                      <a:pt x="4" y="25"/>
                    </a:moveTo>
                    <a:cubicBezTo>
                      <a:pt x="3" y="25"/>
                      <a:pt x="1" y="24"/>
                      <a:pt x="0" y="23"/>
                    </a:cubicBezTo>
                    <a:cubicBezTo>
                      <a:pt x="1" y="19"/>
                      <a:pt x="16" y="0"/>
                      <a:pt x="20" y="9"/>
                    </a:cubicBezTo>
                    <a:cubicBezTo>
                      <a:pt x="23" y="17"/>
                      <a:pt x="8" y="21"/>
                      <a:pt x="4" y="25"/>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3" name="Freeform 196"/>
              <p:cNvSpPr>
                <a:spLocks/>
              </p:cNvSpPr>
              <p:nvPr/>
            </p:nvSpPr>
            <p:spPr bwMode="auto">
              <a:xfrm>
                <a:off x="3407" y="2930"/>
                <a:ext cx="9" cy="15"/>
              </a:xfrm>
              <a:custGeom>
                <a:avLst/>
                <a:gdLst>
                  <a:gd name="T0" fmla="*/ 2 w 9"/>
                  <a:gd name="T1" fmla="*/ 15 h 15"/>
                  <a:gd name="T2" fmla="*/ 2 w 9"/>
                  <a:gd name="T3" fmla="*/ 0 h 15"/>
                  <a:gd name="T4" fmla="*/ 2 w 9"/>
                  <a:gd name="T5" fmla="*/ 15 h 15"/>
                </a:gdLst>
                <a:ahLst/>
                <a:cxnLst>
                  <a:cxn ang="0">
                    <a:pos x="T0" y="T1"/>
                  </a:cxn>
                  <a:cxn ang="0">
                    <a:pos x="T2" y="T3"/>
                  </a:cxn>
                  <a:cxn ang="0">
                    <a:pos x="T4" y="T5"/>
                  </a:cxn>
                </a:cxnLst>
                <a:rect l="0" t="0" r="r" b="b"/>
                <a:pathLst>
                  <a:path w="9" h="15">
                    <a:moveTo>
                      <a:pt x="2" y="15"/>
                    </a:moveTo>
                    <a:cubicBezTo>
                      <a:pt x="5" y="11"/>
                      <a:pt x="9" y="2"/>
                      <a:pt x="2" y="0"/>
                    </a:cubicBezTo>
                    <a:cubicBezTo>
                      <a:pt x="0" y="3"/>
                      <a:pt x="0" y="12"/>
                      <a:pt x="2" y="15"/>
                    </a:cubicBezTo>
                  </a:path>
                </a:pathLst>
              </a:custGeom>
              <a:solidFill>
                <a:srgbClr val="B81F1F"/>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197"/>
              <p:cNvSpPr>
                <a:spLocks/>
              </p:cNvSpPr>
              <p:nvPr/>
            </p:nvSpPr>
            <p:spPr bwMode="auto">
              <a:xfrm>
                <a:off x="3407" y="2930"/>
                <a:ext cx="9" cy="15"/>
              </a:xfrm>
              <a:custGeom>
                <a:avLst/>
                <a:gdLst>
                  <a:gd name="T0" fmla="*/ 2 w 9"/>
                  <a:gd name="T1" fmla="*/ 15 h 15"/>
                  <a:gd name="T2" fmla="*/ 2 w 9"/>
                  <a:gd name="T3" fmla="*/ 0 h 15"/>
                  <a:gd name="T4" fmla="*/ 2 w 9"/>
                  <a:gd name="T5" fmla="*/ 15 h 15"/>
                </a:gdLst>
                <a:ahLst/>
                <a:cxnLst>
                  <a:cxn ang="0">
                    <a:pos x="T0" y="T1"/>
                  </a:cxn>
                  <a:cxn ang="0">
                    <a:pos x="T2" y="T3"/>
                  </a:cxn>
                  <a:cxn ang="0">
                    <a:pos x="T4" y="T5"/>
                  </a:cxn>
                </a:cxnLst>
                <a:rect l="0" t="0" r="r" b="b"/>
                <a:pathLst>
                  <a:path w="9" h="15">
                    <a:moveTo>
                      <a:pt x="2" y="15"/>
                    </a:moveTo>
                    <a:cubicBezTo>
                      <a:pt x="5" y="11"/>
                      <a:pt x="9" y="2"/>
                      <a:pt x="2" y="0"/>
                    </a:cubicBezTo>
                    <a:cubicBezTo>
                      <a:pt x="0" y="3"/>
                      <a:pt x="0" y="12"/>
                      <a:pt x="2" y="15"/>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5" name="Freeform 198"/>
              <p:cNvSpPr>
                <a:spLocks/>
              </p:cNvSpPr>
              <p:nvPr/>
            </p:nvSpPr>
            <p:spPr bwMode="auto">
              <a:xfrm>
                <a:off x="3855" y="3361"/>
                <a:ext cx="106" cy="70"/>
              </a:xfrm>
              <a:custGeom>
                <a:avLst/>
                <a:gdLst>
                  <a:gd name="T0" fmla="*/ 25 w 41"/>
                  <a:gd name="T1" fmla="*/ 13 h 40"/>
                  <a:gd name="T2" fmla="*/ 2 w 41"/>
                  <a:gd name="T3" fmla="*/ 20 h 40"/>
                  <a:gd name="T4" fmla="*/ 25 w 41"/>
                  <a:gd name="T5" fmla="*/ 13 h 40"/>
                </a:gdLst>
                <a:ahLst/>
                <a:cxnLst>
                  <a:cxn ang="0">
                    <a:pos x="T0" y="T1"/>
                  </a:cxn>
                  <a:cxn ang="0">
                    <a:pos x="T2" y="T3"/>
                  </a:cxn>
                  <a:cxn ang="0">
                    <a:pos x="T4" y="T5"/>
                  </a:cxn>
                </a:cxnLst>
                <a:rect l="0" t="0" r="r" b="b"/>
                <a:pathLst>
                  <a:path w="41" h="40">
                    <a:moveTo>
                      <a:pt x="25" y="13"/>
                    </a:moveTo>
                    <a:cubicBezTo>
                      <a:pt x="24" y="0"/>
                      <a:pt x="0" y="8"/>
                      <a:pt x="2" y="20"/>
                    </a:cubicBezTo>
                    <a:cubicBezTo>
                      <a:pt x="7" y="38"/>
                      <a:pt x="41" y="40"/>
                      <a:pt x="25" y="13"/>
                    </a:cubicBezTo>
                  </a:path>
                </a:pathLst>
              </a:custGeom>
              <a:solidFill>
                <a:srgbClr val="92D050"/>
              </a:solidFill>
              <a:ln w="3175"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199"/>
              <p:cNvSpPr>
                <a:spLocks/>
              </p:cNvSpPr>
              <p:nvPr/>
            </p:nvSpPr>
            <p:spPr bwMode="auto">
              <a:xfrm>
                <a:off x="3855" y="3361"/>
                <a:ext cx="40" cy="38"/>
              </a:xfrm>
              <a:custGeom>
                <a:avLst/>
                <a:gdLst>
                  <a:gd name="T0" fmla="*/ 25 w 41"/>
                  <a:gd name="T1" fmla="*/ 13 h 40"/>
                  <a:gd name="T2" fmla="*/ 2 w 41"/>
                  <a:gd name="T3" fmla="*/ 20 h 40"/>
                  <a:gd name="T4" fmla="*/ 25 w 41"/>
                  <a:gd name="T5" fmla="*/ 13 h 40"/>
                </a:gdLst>
                <a:ahLst/>
                <a:cxnLst>
                  <a:cxn ang="0">
                    <a:pos x="T0" y="T1"/>
                  </a:cxn>
                  <a:cxn ang="0">
                    <a:pos x="T2" y="T3"/>
                  </a:cxn>
                  <a:cxn ang="0">
                    <a:pos x="T4" y="T5"/>
                  </a:cxn>
                </a:cxnLst>
                <a:rect l="0" t="0" r="r" b="b"/>
                <a:pathLst>
                  <a:path w="41" h="40">
                    <a:moveTo>
                      <a:pt x="25" y="13"/>
                    </a:moveTo>
                    <a:cubicBezTo>
                      <a:pt x="24" y="0"/>
                      <a:pt x="0" y="8"/>
                      <a:pt x="2" y="20"/>
                    </a:cubicBezTo>
                    <a:cubicBezTo>
                      <a:pt x="7" y="38"/>
                      <a:pt x="41" y="40"/>
                      <a:pt x="25" y="13"/>
                    </a:cubicBezTo>
                  </a:path>
                </a:pathLst>
              </a:custGeom>
              <a:noFill/>
              <a:ln w="3175"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7" name="Freeform 200"/>
              <p:cNvSpPr>
                <a:spLocks/>
              </p:cNvSpPr>
              <p:nvPr/>
            </p:nvSpPr>
            <p:spPr bwMode="auto">
              <a:xfrm>
                <a:off x="977" y="3161"/>
                <a:ext cx="4" cy="9"/>
              </a:xfrm>
              <a:custGeom>
                <a:avLst/>
                <a:gdLst>
                  <a:gd name="T0" fmla="*/ 3 w 5"/>
                  <a:gd name="T1" fmla="*/ 9 h 9"/>
                  <a:gd name="T2" fmla="*/ 4 w 5"/>
                  <a:gd name="T3" fmla="*/ 0 h 9"/>
                  <a:gd name="T4" fmla="*/ 3 w 5"/>
                  <a:gd name="T5" fmla="*/ 9 h 9"/>
                </a:gdLst>
                <a:ahLst/>
                <a:cxnLst>
                  <a:cxn ang="0">
                    <a:pos x="T0" y="T1"/>
                  </a:cxn>
                  <a:cxn ang="0">
                    <a:pos x="T2" y="T3"/>
                  </a:cxn>
                  <a:cxn ang="0">
                    <a:pos x="T4" y="T5"/>
                  </a:cxn>
                </a:cxnLst>
                <a:rect l="0" t="0" r="r" b="b"/>
                <a:pathLst>
                  <a:path w="5" h="9">
                    <a:moveTo>
                      <a:pt x="3" y="9"/>
                    </a:moveTo>
                    <a:cubicBezTo>
                      <a:pt x="5" y="6"/>
                      <a:pt x="5" y="3"/>
                      <a:pt x="4" y="0"/>
                    </a:cubicBezTo>
                    <a:cubicBezTo>
                      <a:pt x="0" y="2"/>
                      <a:pt x="0" y="6"/>
                      <a:pt x="3" y="9"/>
                    </a:cubicBezTo>
                  </a:path>
                </a:pathLst>
              </a:custGeom>
              <a:solidFill>
                <a:srgbClr val="2B3075"/>
              </a:solidFill>
              <a:ln w="1588"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8" name="Freeform 201"/>
              <p:cNvSpPr>
                <a:spLocks/>
              </p:cNvSpPr>
              <p:nvPr/>
            </p:nvSpPr>
            <p:spPr bwMode="auto">
              <a:xfrm>
                <a:off x="977" y="3161"/>
                <a:ext cx="4" cy="9"/>
              </a:xfrm>
              <a:custGeom>
                <a:avLst/>
                <a:gdLst>
                  <a:gd name="T0" fmla="*/ 3 w 5"/>
                  <a:gd name="T1" fmla="*/ 9 h 9"/>
                  <a:gd name="T2" fmla="*/ 4 w 5"/>
                  <a:gd name="T3" fmla="*/ 0 h 9"/>
                  <a:gd name="T4" fmla="*/ 3 w 5"/>
                  <a:gd name="T5" fmla="*/ 9 h 9"/>
                </a:gdLst>
                <a:ahLst/>
                <a:cxnLst>
                  <a:cxn ang="0">
                    <a:pos x="T0" y="T1"/>
                  </a:cxn>
                  <a:cxn ang="0">
                    <a:pos x="T2" y="T3"/>
                  </a:cxn>
                  <a:cxn ang="0">
                    <a:pos x="T4" y="T5"/>
                  </a:cxn>
                </a:cxnLst>
                <a:rect l="0" t="0" r="r" b="b"/>
                <a:pathLst>
                  <a:path w="5" h="9">
                    <a:moveTo>
                      <a:pt x="3" y="9"/>
                    </a:moveTo>
                    <a:cubicBezTo>
                      <a:pt x="5" y="6"/>
                      <a:pt x="5" y="3"/>
                      <a:pt x="4" y="0"/>
                    </a:cubicBezTo>
                    <a:cubicBezTo>
                      <a:pt x="0" y="2"/>
                      <a:pt x="0" y="6"/>
                      <a:pt x="3" y="9"/>
                    </a:cubicBezTo>
                  </a:path>
                </a:pathLst>
              </a:custGeom>
              <a:noFill/>
              <a:ln w="158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19" name="Freeform 202"/>
              <p:cNvSpPr>
                <a:spLocks/>
              </p:cNvSpPr>
              <p:nvPr/>
            </p:nvSpPr>
            <p:spPr bwMode="auto">
              <a:xfrm>
                <a:off x="4033" y="2462"/>
                <a:ext cx="54" cy="81"/>
              </a:xfrm>
              <a:custGeom>
                <a:avLst/>
                <a:gdLst>
                  <a:gd name="T0" fmla="*/ 15 w 56"/>
                  <a:gd name="T1" fmla="*/ 13 h 83"/>
                  <a:gd name="T2" fmla="*/ 7 w 56"/>
                  <a:gd name="T3" fmla="*/ 41 h 83"/>
                  <a:gd name="T4" fmla="*/ 22 w 56"/>
                  <a:gd name="T5" fmla="*/ 47 h 83"/>
                  <a:gd name="T6" fmla="*/ 46 w 56"/>
                  <a:gd name="T7" fmla="*/ 71 h 83"/>
                  <a:gd name="T8" fmla="*/ 42 w 56"/>
                  <a:gd name="T9" fmla="*/ 39 h 83"/>
                  <a:gd name="T10" fmla="*/ 31 w 56"/>
                  <a:gd name="T11" fmla="*/ 3 h 83"/>
                  <a:gd name="T12" fmla="*/ 15 w 56"/>
                  <a:gd name="T13" fmla="*/ 13 h 83"/>
                </a:gdLst>
                <a:ahLst/>
                <a:cxnLst>
                  <a:cxn ang="0">
                    <a:pos x="T0" y="T1"/>
                  </a:cxn>
                  <a:cxn ang="0">
                    <a:pos x="T2" y="T3"/>
                  </a:cxn>
                  <a:cxn ang="0">
                    <a:pos x="T4" y="T5"/>
                  </a:cxn>
                  <a:cxn ang="0">
                    <a:pos x="T6" y="T7"/>
                  </a:cxn>
                  <a:cxn ang="0">
                    <a:pos x="T8" y="T9"/>
                  </a:cxn>
                  <a:cxn ang="0">
                    <a:pos x="T10" y="T11"/>
                  </a:cxn>
                  <a:cxn ang="0">
                    <a:pos x="T12" y="T13"/>
                  </a:cxn>
                </a:cxnLst>
                <a:rect l="0" t="0" r="r" b="b"/>
                <a:pathLst>
                  <a:path w="56" h="83">
                    <a:moveTo>
                      <a:pt x="15" y="13"/>
                    </a:moveTo>
                    <a:cubicBezTo>
                      <a:pt x="4" y="24"/>
                      <a:pt x="0" y="34"/>
                      <a:pt x="7" y="41"/>
                    </a:cubicBezTo>
                    <a:cubicBezTo>
                      <a:pt x="14" y="47"/>
                      <a:pt x="16" y="37"/>
                      <a:pt x="22" y="47"/>
                    </a:cubicBezTo>
                    <a:cubicBezTo>
                      <a:pt x="28" y="56"/>
                      <a:pt x="37" y="83"/>
                      <a:pt x="46" y="71"/>
                    </a:cubicBezTo>
                    <a:cubicBezTo>
                      <a:pt x="56" y="59"/>
                      <a:pt x="46" y="52"/>
                      <a:pt x="42" y="39"/>
                    </a:cubicBezTo>
                    <a:cubicBezTo>
                      <a:pt x="37" y="27"/>
                      <a:pt x="42" y="7"/>
                      <a:pt x="31" y="3"/>
                    </a:cubicBezTo>
                    <a:cubicBezTo>
                      <a:pt x="20" y="0"/>
                      <a:pt x="15" y="13"/>
                      <a:pt x="15" y="13"/>
                    </a:cubicBezTo>
                    <a:close/>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0" name="Freeform 203"/>
              <p:cNvSpPr>
                <a:spLocks/>
              </p:cNvSpPr>
              <p:nvPr/>
            </p:nvSpPr>
            <p:spPr bwMode="auto">
              <a:xfrm>
                <a:off x="4040" y="2398"/>
                <a:ext cx="25" cy="30"/>
              </a:xfrm>
              <a:custGeom>
                <a:avLst/>
                <a:gdLst>
                  <a:gd name="T0" fmla="*/ 20 w 26"/>
                  <a:gd name="T1" fmla="*/ 9 h 31"/>
                  <a:gd name="T2" fmla="*/ 22 w 26"/>
                  <a:gd name="T3" fmla="*/ 27 h 31"/>
                  <a:gd name="T4" fmla="*/ 6 w 26"/>
                  <a:gd name="T5" fmla="*/ 22 h 31"/>
                  <a:gd name="T6" fmla="*/ 4 w 26"/>
                  <a:gd name="T7" fmla="*/ 4 h 31"/>
                  <a:gd name="T8" fmla="*/ 20 w 26"/>
                  <a:gd name="T9" fmla="*/ 9 h 31"/>
                </a:gdLst>
                <a:ahLst/>
                <a:cxnLst>
                  <a:cxn ang="0">
                    <a:pos x="T0" y="T1"/>
                  </a:cxn>
                  <a:cxn ang="0">
                    <a:pos x="T2" y="T3"/>
                  </a:cxn>
                  <a:cxn ang="0">
                    <a:pos x="T4" y="T5"/>
                  </a:cxn>
                  <a:cxn ang="0">
                    <a:pos x="T6" y="T7"/>
                  </a:cxn>
                  <a:cxn ang="0">
                    <a:pos x="T8" y="T9"/>
                  </a:cxn>
                </a:cxnLst>
                <a:rect l="0" t="0" r="r" b="b"/>
                <a:pathLst>
                  <a:path w="26" h="31">
                    <a:moveTo>
                      <a:pt x="20" y="9"/>
                    </a:moveTo>
                    <a:cubicBezTo>
                      <a:pt x="25" y="15"/>
                      <a:pt x="26" y="23"/>
                      <a:pt x="22" y="27"/>
                    </a:cubicBezTo>
                    <a:cubicBezTo>
                      <a:pt x="18" y="31"/>
                      <a:pt x="11" y="28"/>
                      <a:pt x="6" y="22"/>
                    </a:cubicBezTo>
                    <a:cubicBezTo>
                      <a:pt x="1" y="15"/>
                      <a:pt x="0" y="7"/>
                      <a:pt x="4" y="4"/>
                    </a:cubicBezTo>
                    <a:cubicBezTo>
                      <a:pt x="8" y="0"/>
                      <a:pt x="15" y="2"/>
                      <a:pt x="20" y="9"/>
                    </a:cubicBezTo>
                    <a:close/>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1" name="Oval 204"/>
              <p:cNvSpPr>
                <a:spLocks noChangeArrowheads="1"/>
              </p:cNvSpPr>
              <p:nvPr/>
            </p:nvSpPr>
            <p:spPr bwMode="auto">
              <a:xfrm>
                <a:off x="4105" y="2437"/>
                <a:ext cx="11" cy="19"/>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2" name="Oval 205"/>
              <p:cNvSpPr>
                <a:spLocks noChangeArrowheads="1"/>
              </p:cNvSpPr>
              <p:nvPr/>
            </p:nvSpPr>
            <p:spPr bwMode="auto">
              <a:xfrm>
                <a:off x="4129" y="2456"/>
                <a:ext cx="15" cy="14"/>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sp>
          <p:nvSpPr>
            <p:cNvPr id="5" name="Freeform 207"/>
            <p:cNvSpPr>
              <a:spLocks/>
            </p:cNvSpPr>
            <p:nvPr/>
          </p:nvSpPr>
          <p:spPr bwMode="auto">
            <a:xfrm>
              <a:off x="4110" y="2479"/>
              <a:ext cx="39" cy="40"/>
            </a:xfrm>
            <a:custGeom>
              <a:avLst/>
              <a:gdLst>
                <a:gd name="T0" fmla="*/ 28 w 40"/>
                <a:gd name="T1" fmla="*/ 13 h 42"/>
                <a:gd name="T2" fmla="*/ 35 w 40"/>
                <a:gd name="T3" fmla="*/ 37 h 42"/>
                <a:gd name="T4" fmla="*/ 12 w 40"/>
                <a:gd name="T5" fmla="*/ 29 h 42"/>
                <a:gd name="T6" fmla="*/ 5 w 40"/>
                <a:gd name="T7" fmla="*/ 5 h 42"/>
                <a:gd name="T8" fmla="*/ 28 w 40"/>
                <a:gd name="T9" fmla="*/ 13 h 42"/>
              </a:gdLst>
              <a:ahLst/>
              <a:cxnLst>
                <a:cxn ang="0">
                  <a:pos x="T0" y="T1"/>
                </a:cxn>
                <a:cxn ang="0">
                  <a:pos x="T2" y="T3"/>
                </a:cxn>
                <a:cxn ang="0">
                  <a:pos x="T4" y="T5"/>
                </a:cxn>
                <a:cxn ang="0">
                  <a:pos x="T6" y="T7"/>
                </a:cxn>
                <a:cxn ang="0">
                  <a:pos x="T8" y="T9"/>
                </a:cxn>
              </a:cxnLst>
              <a:rect l="0" t="0" r="r" b="b"/>
              <a:pathLst>
                <a:path w="40" h="42">
                  <a:moveTo>
                    <a:pt x="28" y="13"/>
                  </a:moveTo>
                  <a:cubicBezTo>
                    <a:pt x="36" y="22"/>
                    <a:pt x="40" y="33"/>
                    <a:pt x="35" y="37"/>
                  </a:cubicBezTo>
                  <a:cubicBezTo>
                    <a:pt x="31" y="42"/>
                    <a:pt x="21" y="38"/>
                    <a:pt x="12" y="29"/>
                  </a:cubicBezTo>
                  <a:cubicBezTo>
                    <a:pt x="4" y="20"/>
                    <a:pt x="0" y="9"/>
                    <a:pt x="5" y="5"/>
                  </a:cubicBezTo>
                  <a:cubicBezTo>
                    <a:pt x="9" y="0"/>
                    <a:pt x="19" y="4"/>
                    <a:pt x="28" y="13"/>
                  </a:cubicBezTo>
                  <a:close/>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 name="Freeform 208"/>
            <p:cNvSpPr>
              <a:spLocks/>
            </p:cNvSpPr>
            <p:nvPr/>
          </p:nvSpPr>
          <p:spPr bwMode="auto">
            <a:xfrm>
              <a:off x="4084" y="2512"/>
              <a:ext cx="27" cy="32"/>
            </a:xfrm>
            <a:custGeom>
              <a:avLst/>
              <a:gdLst>
                <a:gd name="T0" fmla="*/ 22 w 28"/>
                <a:gd name="T1" fmla="*/ 0 h 33"/>
                <a:gd name="T2" fmla="*/ 8 w 28"/>
                <a:gd name="T3" fmla="*/ 17 h 33"/>
                <a:gd name="T4" fmla="*/ 28 w 28"/>
                <a:gd name="T5" fmla="*/ 33 h 33"/>
                <a:gd name="T6" fmla="*/ 28 w 28"/>
                <a:gd name="T7" fmla="*/ 12 h 33"/>
                <a:gd name="T8" fmla="*/ 22 w 28"/>
                <a:gd name="T9" fmla="*/ 0 h 33"/>
              </a:gdLst>
              <a:ahLst/>
              <a:cxnLst>
                <a:cxn ang="0">
                  <a:pos x="T0" y="T1"/>
                </a:cxn>
                <a:cxn ang="0">
                  <a:pos x="T2" y="T3"/>
                </a:cxn>
                <a:cxn ang="0">
                  <a:pos x="T4" y="T5"/>
                </a:cxn>
                <a:cxn ang="0">
                  <a:pos x="T6" y="T7"/>
                </a:cxn>
                <a:cxn ang="0">
                  <a:pos x="T8" y="T9"/>
                </a:cxn>
              </a:cxnLst>
              <a:rect l="0" t="0" r="r" b="b"/>
              <a:pathLst>
                <a:path w="28" h="33">
                  <a:moveTo>
                    <a:pt x="22" y="0"/>
                  </a:moveTo>
                  <a:cubicBezTo>
                    <a:pt x="22" y="0"/>
                    <a:pt x="0" y="8"/>
                    <a:pt x="8" y="17"/>
                  </a:cubicBezTo>
                  <a:cubicBezTo>
                    <a:pt x="17" y="26"/>
                    <a:pt x="28" y="33"/>
                    <a:pt x="28" y="33"/>
                  </a:cubicBezTo>
                  <a:cubicBezTo>
                    <a:pt x="28" y="12"/>
                    <a:pt x="28" y="12"/>
                    <a:pt x="28" y="12"/>
                  </a:cubicBezTo>
                  <a:lnTo>
                    <a:pt x="22" y="0"/>
                  </a:lnTo>
                  <a:close/>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 name="Freeform 209"/>
            <p:cNvSpPr>
              <a:spLocks/>
            </p:cNvSpPr>
            <p:nvPr/>
          </p:nvSpPr>
          <p:spPr bwMode="auto">
            <a:xfrm>
              <a:off x="3904" y="2497"/>
              <a:ext cx="7" cy="10"/>
            </a:xfrm>
            <a:custGeom>
              <a:avLst/>
              <a:gdLst>
                <a:gd name="T0" fmla="*/ 7 w 8"/>
                <a:gd name="T1" fmla="*/ 10 h 10"/>
                <a:gd name="T2" fmla="*/ 0 w 8"/>
                <a:gd name="T3" fmla="*/ 1 h 10"/>
                <a:gd name="T4" fmla="*/ 7 w 8"/>
                <a:gd name="T5" fmla="*/ 10 h 10"/>
              </a:gdLst>
              <a:ahLst/>
              <a:cxnLst>
                <a:cxn ang="0">
                  <a:pos x="T0" y="T1"/>
                </a:cxn>
                <a:cxn ang="0">
                  <a:pos x="T2" y="T3"/>
                </a:cxn>
                <a:cxn ang="0">
                  <a:pos x="T4" y="T5"/>
                </a:cxn>
              </a:cxnLst>
              <a:rect l="0" t="0" r="r" b="b"/>
              <a:pathLst>
                <a:path w="8" h="10">
                  <a:moveTo>
                    <a:pt x="7" y="10"/>
                  </a:moveTo>
                  <a:cubicBezTo>
                    <a:pt x="8" y="5"/>
                    <a:pt x="6" y="0"/>
                    <a:pt x="0" y="1"/>
                  </a:cubicBezTo>
                  <a:cubicBezTo>
                    <a:pt x="4" y="3"/>
                    <a:pt x="6" y="6"/>
                    <a:pt x="7" y="10"/>
                  </a:cubicBezTo>
                </a:path>
              </a:pathLst>
            </a:cu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 name="Freeform 210"/>
            <p:cNvSpPr>
              <a:spLocks/>
            </p:cNvSpPr>
            <p:nvPr/>
          </p:nvSpPr>
          <p:spPr bwMode="auto">
            <a:xfrm>
              <a:off x="3904" y="2497"/>
              <a:ext cx="7" cy="10"/>
            </a:xfrm>
            <a:custGeom>
              <a:avLst/>
              <a:gdLst>
                <a:gd name="T0" fmla="*/ 7 w 8"/>
                <a:gd name="T1" fmla="*/ 10 h 10"/>
                <a:gd name="T2" fmla="*/ 0 w 8"/>
                <a:gd name="T3" fmla="*/ 1 h 10"/>
                <a:gd name="T4" fmla="*/ 7 w 8"/>
                <a:gd name="T5" fmla="*/ 10 h 10"/>
              </a:gdLst>
              <a:ahLst/>
              <a:cxnLst>
                <a:cxn ang="0">
                  <a:pos x="T0" y="T1"/>
                </a:cxn>
                <a:cxn ang="0">
                  <a:pos x="T2" y="T3"/>
                </a:cxn>
                <a:cxn ang="0">
                  <a:pos x="T4" y="T5"/>
                </a:cxn>
              </a:cxnLst>
              <a:rect l="0" t="0" r="r" b="b"/>
              <a:pathLst>
                <a:path w="8" h="10">
                  <a:moveTo>
                    <a:pt x="7" y="10"/>
                  </a:moveTo>
                  <a:cubicBezTo>
                    <a:pt x="8" y="5"/>
                    <a:pt x="6" y="0"/>
                    <a:pt x="0" y="1"/>
                  </a:cubicBezTo>
                  <a:cubicBezTo>
                    <a:pt x="4" y="3"/>
                    <a:pt x="6" y="6"/>
                    <a:pt x="7" y="10"/>
                  </a:cubicBezTo>
                </a:path>
              </a:pathLst>
            </a:custGeom>
            <a:noFill/>
            <a:ln w="317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 name="Oval 211"/>
            <p:cNvSpPr>
              <a:spLocks noChangeArrowheads="1"/>
            </p:cNvSpPr>
            <p:nvPr/>
          </p:nvSpPr>
          <p:spPr bwMode="auto">
            <a:xfrm>
              <a:off x="3708" y="2705"/>
              <a:ext cx="19" cy="26"/>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 name="Oval 212"/>
            <p:cNvSpPr>
              <a:spLocks noChangeArrowheads="1"/>
            </p:cNvSpPr>
            <p:nvPr/>
          </p:nvSpPr>
          <p:spPr bwMode="auto">
            <a:xfrm>
              <a:off x="3718" y="2762"/>
              <a:ext cx="9" cy="12"/>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 name="Oval 213"/>
            <p:cNvSpPr>
              <a:spLocks noChangeArrowheads="1"/>
            </p:cNvSpPr>
            <p:nvPr/>
          </p:nvSpPr>
          <p:spPr bwMode="auto">
            <a:xfrm>
              <a:off x="3684" y="2759"/>
              <a:ext cx="15" cy="20"/>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 name="Oval 214"/>
            <p:cNvSpPr>
              <a:spLocks noChangeArrowheads="1"/>
            </p:cNvSpPr>
            <p:nvPr/>
          </p:nvSpPr>
          <p:spPr bwMode="auto">
            <a:xfrm>
              <a:off x="3699" y="2793"/>
              <a:ext cx="19" cy="18"/>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 name="Oval 215"/>
            <p:cNvSpPr>
              <a:spLocks noChangeArrowheads="1"/>
            </p:cNvSpPr>
            <p:nvPr/>
          </p:nvSpPr>
          <p:spPr bwMode="auto">
            <a:xfrm>
              <a:off x="3727" y="2797"/>
              <a:ext cx="13" cy="24"/>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 name="Oval 216"/>
            <p:cNvSpPr>
              <a:spLocks noChangeArrowheads="1"/>
            </p:cNvSpPr>
            <p:nvPr/>
          </p:nvSpPr>
          <p:spPr bwMode="auto">
            <a:xfrm>
              <a:off x="3578" y="2718"/>
              <a:ext cx="23" cy="29"/>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 name="Oval 217"/>
            <p:cNvSpPr>
              <a:spLocks noChangeArrowheads="1"/>
            </p:cNvSpPr>
            <p:nvPr/>
          </p:nvSpPr>
          <p:spPr bwMode="auto">
            <a:xfrm>
              <a:off x="3594" y="2759"/>
              <a:ext cx="16" cy="23"/>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 name="Oval 218"/>
            <p:cNvSpPr>
              <a:spLocks noChangeArrowheads="1"/>
            </p:cNvSpPr>
            <p:nvPr/>
          </p:nvSpPr>
          <p:spPr bwMode="auto">
            <a:xfrm>
              <a:off x="3847" y="2651"/>
              <a:ext cx="14" cy="21"/>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 name="Oval 219"/>
            <p:cNvSpPr>
              <a:spLocks noChangeArrowheads="1"/>
            </p:cNvSpPr>
            <p:nvPr/>
          </p:nvSpPr>
          <p:spPr bwMode="auto">
            <a:xfrm>
              <a:off x="3869" y="2620"/>
              <a:ext cx="16" cy="19"/>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 name="Oval 220"/>
            <p:cNvSpPr>
              <a:spLocks noChangeArrowheads="1"/>
            </p:cNvSpPr>
            <p:nvPr/>
          </p:nvSpPr>
          <p:spPr bwMode="auto">
            <a:xfrm>
              <a:off x="3882" y="2569"/>
              <a:ext cx="20" cy="18"/>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 name="Oval 221"/>
            <p:cNvSpPr>
              <a:spLocks noChangeArrowheads="1"/>
            </p:cNvSpPr>
            <p:nvPr/>
          </p:nvSpPr>
          <p:spPr bwMode="auto">
            <a:xfrm>
              <a:off x="3885" y="2593"/>
              <a:ext cx="17" cy="24"/>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 name="Oval 222"/>
            <p:cNvSpPr>
              <a:spLocks noChangeArrowheads="1"/>
            </p:cNvSpPr>
            <p:nvPr/>
          </p:nvSpPr>
          <p:spPr bwMode="auto">
            <a:xfrm>
              <a:off x="3914" y="2553"/>
              <a:ext cx="19" cy="19"/>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 name="Oval 223"/>
            <p:cNvSpPr>
              <a:spLocks noChangeArrowheads="1"/>
            </p:cNvSpPr>
            <p:nvPr/>
          </p:nvSpPr>
          <p:spPr bwMode="auto">
            <a:xfrm>
              <a:off x="3938" y="2544"/>
              <a:ext cx="13" cy="19"/>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Oval 224"/>
            <p:cNvSpPr>
              <a:spLocks noChangeArrowheads="1"/>
            </p:cNvSpPr>
            <p:nvPr/>
          </p:nvSpPr>
          <p:spPr bwMode="auto">
            <a:xfrm>
              <a:off x="3947" y="2504"/>
              <a:ext cx="14" cy="30"/>
            </a:xfrm>
            <a:prstGeom prst="ellipse">
              <a:avLst/>
            </a:prstGeom>
            <a:solidFill>
              <a:srgbClr val="FFDE04"/>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aphicFrame>
        <p:nvGraphicFramePr>
          <p:cNvPr id="223" name="Tabelle 222"/>
          <p:cNvGraphicFramePr>
            <a:graphicFrameLocks noGrp="1"/>
          </p:cNvGraphicFramePr>
          <p:nvPr>
            <p:extLst>
              <p:ext uri="{D42A27DB-BD31-4B8C-83A1-F6EECF244321}">
                <p14:modId xmlns:p14="http://schemas.microsoft.com/office/powerpoint/2010/main" val="530444126"/>
              </p:ext>
            </p:extLst>
          </p:nvPr>
        </p:nvGraphicFramePr>
        <p:xfrm>
          <a:off x="214282" y="4718072"/>
          <a:ext cx="2690778" cy="1828800"/>
        </p:xfrm>
        <a:graphic>
          <a:graphicData uri="http://schemas.openxmlformats.org/drawingml/2006/table">
            <a:tbl>
              <a:tblPr firstRow="1" bandRow="1">
                <a:tableStyleId>{5940675A-B579-460E-94D1-54222C63F5DA}</a:tableStyleId>
              </a:tblPr>
              <a:tblGrid>
                <a:gridCol w="346860"/>
                <a:gridCol w="2343918"/>
              </a:tblGrid>
              <a:tr h="256539">
                <a:tc>
                  <a:txBody>
                    <a:bodyPr/>
                    <a:lstStyle/>
                    <a:p>
                      <a:endParaRPr lang="en-GB"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57893A"/>
                    </a:solidFill>
                  </a:tcPr>
                </a:tc>
                <a:tc>
                  <a:txBody>
                    <a:bodyPr/>
                    <a:lstStyle/>
                    <a:p>
                      <a:r>
                        <a:rPr lang="en-GB" sz="1400" noProof="0" dirty="0" smtClean="0"/>
                        <a:t>ILAC/IAF MLA Signatories</a:t>
                      </a:r>
                      <a:endParaRPr lang="en-GB" sz="1400" noProof="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56539">
                <a:tc>
                  <a:txBody>
                    <a:bodyPr/>
                    <a:lstStyle/>
                    <a:p>
                      <a:endParaRPr lang="en-GB" noProof="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8B587"/>
                    </a:solidFill>
                  </a:tcPr>
                </a:tc>
                <a:tc>
                  <a:txBody>
                    <a:bodyPr/>
                    <a:lstStyle/>
                    <a:p>
                      <a:r>
                        <a:rPr lang="en-GB" sz="1400" noProof="0" dirty="0" smtClean="0"/>
                        <a:t>ILAC </a:t>
                      </a:r>
                      <a:r>
                        <a:rPr lang="en-GB" sz="1400" noProof="0" smtClean="0"/>
                        <a:t>Affiliate Members</a:t>
                      </a:r>
                      <a:endParaRPr lang="en-GB" sz="1400" noProof="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56539">
                <a:tc>
                  <a:txBody>
                    <a:bodyPr/>
                    <a:lstStyle/>
                    <a:p>
                      <a:endParaRPr lang="en-GB" noProof="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9D7C0"/>
                    </a:solidFill>
                  </a:tcPr>
                </a:tc>
                <a:tc>
                  <a:txBody>
                    <a:bodyPr/>
                    <a:lstStyle/>
                    <a:p>
                      <a:r>
                        <a:rPr lang="en-GB" sz="1400" noProof="0" dirty="0" smtClean="0"/>
                        <a:t>ILAC Associate Members</a:t>
                      </a:r>
                      <a:endParaRPr lang="en-GB" sz="1400" noProof="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56539">
                <a:tc>
                  <a:txBody>
                    <a:bodyPr/>
                    <a:lstStyle/>
                    <a:p>
                      <a:endParaRPr lang="en-GB" noProof="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DE04"/>
                    </a:solidFill>
                  </a:tcPr>
                </a:tc>
                <a:tc>
                  <a:txBody>
                    <a:bodyPr/>
                    <a:lstStyle/>
                    <a:p>
                      <a:r>
                        <a:rPr lang="en-GB" sz="1400" noProof="0" dirty="0" smtClean="0"/>
                        <a:t>Developing AB</a:t>
                      </a:r>
                      <a:endParaRPr lang="en-GB" sz="1400" noProof="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56539">
                <a:tc>
                  <a:txBody>
                    <a:bodyPr/>
                    <a:lstStyle/>
                    <a:p>
                      <a:endParaRPr lang="en-GB" noProof="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81F1F"/>
                    </a:solidFill>
                  </a:tcPr>
                </a:tc>
                <a:tc>
                  <a:txBody>
                    <a:bodyPr/>
                    <a:lstStyle/>
                    <a:p>
                      <a:r>
                        <a:rPr lang="en-GB" sz="1400" noProof="0" dirty="0" smtClean="0"/>
                        <a:t>None/ Unknown</a:t>
                      </a:r>
                      <a:endParaRPr lang="en-GB" sz="1400" noProof="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4" name="Titel 1"/>
          <p:cNvSpPr txBox="1">
            <a:spLocks/>
          </p:cNvSpPr>
          <p:nvPr/>
        </p:nvSpPr>
        <p:spPr>
          <a:xfrm>
            <a:off x="2620891" y="142852"/>
            <a:ext cx="5737322" cy="774000"/>
          </a:xfrm>
          <a:prstGeom prst="rect">
            <a:avLst/>
          </a:prstGeom>
        </p:spPr>
        <p:txBody>
          <a:bodyPr anchor="ctr" anchorCtr="0"/>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noProof="0" dirty="0" smtClean="0">
                <a:ln>
                  <a:noFill/>
                </a:ln>
                <a:solidFill>
                  <a:schemeClr val="tx2"/>
                </a:solidFill>
                <a:effectLst/>
                <a:uLnTx/>
                <a:uFillTx/>
                <a:latin typeface="Arial" pitchFamily="34" charset="0"/>
                <a:ea typeface="+mj-ea"/>
                <a:cs typeface="Arial" pitchFamily="34" charset="0"/>
              </a:rPr>
              <a:t>Map of Accreditation Bodies in Africa at March 2014</a:t>
            </a:r>
            <a:endParaRPr kumimoji="0" lang="de-DE" sz="2000" b="1" i="0" u="none" strike="noStrike" kern="1200" cap="none" spc="0" normalizeH="0" baseline="0" noProof="0" dirty="0">
              <a:ln>
                <a:noFill/>
              </a:ln>
              <a:solidFill>
                <a:schemeClr val="tx2"/>
              </a:solidFill>
              <a:effectLst/>
              <a:uLnTx/>
              <a:uFillTx/>
              <a:latin typeface="Arial" pitchFamily="34" charset="0"/>
              <a:ea typeface="+mj-ea"/>
              <a:cs typeface="Arial" pitchFamily="34" charset="0"/>
            </a:endParaRPr>
          </a:p>
        </p:txBody>
      </p:sp>
      <p:pic>
        <p:nvPicPr>
          <p:cNvPr id="225" name="Picture 225" descr="X:\87_PTB\Logo PAQI\PAQI_Logo\web\PAQI_Logo_80mm_150dpi_RGB.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4014" y="785794"/>
            <a:ext cx="1001456" cy="500066"/>
          </a:xfrm>
          <a:prstGeom prst="rect">
            <a:avLst/>
          </a:prstGeom>
          <a:noFill/>
          <a:extLst>
            <a:ext uri="{909E8E84-426E-40DD-AFC4-6F175D3DCCD1}">
              <a14:hiddenFill xmlns:a14="http://schemas.microsoft.com/office/drawing/2010/main">
                <a:solidFill>
                  <a:srgbClr val="FFFFFF"/>
                </a:solidFill>
              </a14:hiddenFill>
            </a:ext>
          </a:extLst>
        </p:spPr>
      </p:pic>
      <p:sp>
        <p:nvSpPr>
          <p:cNvPr id="226" name="TextBox 225"/>
          <p:cNvSpPr txBox="1"/>
          <p:nvPr/>
        </p:nvSpPr>
        <p:spPr>
          <a:xfrm>
            <a:off x="4756362" y="5610813"/>
            <a:ext cx="576064" cy="215444"/>
          </a:xfrm>
          <a:prstGeom prst="rect">
            <a:avLst/>
          </a:prstGeom>
          <a:noFill/>
        </p:spPr>
        <p:txBody>
          <a:bodyPr wrap="square" rtlCol="0">
            <a:spAutoFit/>
          </a:bodyPr>
          <a:lstStyle/>
          <a:p>
            <a:r>
              <a:rPr lang="en-ZA" sz="800" dirty="0" smtClean="0"/>
              <a:t>SADCAS</a:t>
            </a:r>
            <a:endParaRPr lang="en-ZA" sz="800" dirty="0"/>
          </a:p>
        </p:txBody>
      </p:sp>
      <p:sp>
        <p:nvSpPr>
          <p:cNvPr id="227" name="TextBox 226"/>
          <p:cNvSpPr txBox="1"/>
          <p:nvPr/>
        </p:nvSpPr>
        <p:spPr>
          <a:xfrm>
            <a:off x="4756362" y="4942264"/>
            <a:ext cx="576064" cy="215444"/>
          </a:xfrm>
          <a:prstGeom prst="rect">
            <a:avLst/>
          </a:prstGeom>
          <a:noFill/>
        </p:spPr>
        <p:txBody>
          <a:bodyPr wrap="square" rtlCol="0">
            <a:spAutoFit/>
          </a:bodyPr>
          <a:lstStyle/>
          <a:p>
            <a:r>
              <a:rPr lang="en-ZA" sz="800" dirty="0" smtClean="0"/>
              <a:t>SADCAS</a:t>
            </a:r>
            <a:endParaRPr lang="en-ZA" sz="800" dirty="0"/>
          </a:p>
        </p:txBody>
      </p:sp>
      <p:sp>
        <p:nvSpPr>
          <p:cNvPr id="228" name="TextBox 227"/>
          <p:cNvSpPr txBox="1"/>
          <p:nvPr/>
        </p:nvSpPr>
        <p:spPr>
          <a:xfrm>
            <a:off x="5391441" y="5096773"/>
            <a:ext cx="576064" cy="215444"/>
          </a:xfrm>
          <a:prstGeom prst="rect">
            <a:avLst/>
          </a:prstGeom>
          <a:noFill/>
        </p:spPr>
        <p:txBody>
          <a:bodyPr wrap="square" rtlCol="0">
            <a:spAutoFit/>
          </a:bodyPr>
          <a:lstStyle/>
          <a:p>
            <a:r>
              <a:rPr lang="en-ZA" sz="800" dirty="0" smtClean="0"/>
              <a:t>SADCAS</a:t>
            </a:r>
            <a:endParaRPr lang="en-ZA" sz="800" dirty="0"/>
          </a:p>
        </p:txBody>
      </p:sp>
      <p:sp>
        <p:nvSpPr>
          <p:cNvPr id="229" name="TextBox 228"/>
          <p:cNvSpPr txBox="1"/>
          <p:nvPr/>
        </p:nvSpPr>
        <p:spPr>
          <a:xfrm>
            <a:off x="5266475" y="4175013"/>
            <a:ext cx="576064" cy="215444"/>
          </a:xfrm>
          <a:prstGeom prst="rect">
            <a:avLst/>
          </a:prstGeom>
          <a:noFill/>
        </p:spPr>
        <p:txBody>
          <a:bodyPr wrap="square" rtlCol="0">
            <a:spAutoFit/>
          </a:bodyPr>
          <a:lstStyle/>
          <a:p>
            <a:r>
              <a:rPr lang="en-ZA" sz="800" dirty="0" smtClean="0"/>
              <a:t>SADCAS</a:t>
            </a:r>
            <a:endParaRPr lang="en-ZA" sz="800" dirty="0"/>
          </a:p>
        </p:txBody>
      </p:sp>
      <p:sp>
        <p:nvSpPr>
          <p:cNvPr id="230" name="TextBox 229"/>
          <p:cNvSpPr txBox="1"/>
          <p:nvPr/>
        </p:nvSpPr>
        <p:spPr>
          <a:xfrm>
            <a:off x="6018556" y="4349929"/>
            <a:ext cx="576064" cy="215444"/>
          </a:xfrm>
          <a:prstGeom prst="rect">
            <a:avLst/>
          </a:prstGeom>
          <a:noFill/>
        </p:spPr>
        <p:txBody>
          <a:bodyPr wrap="square" rtlCol="0">
            <a:spAutoFit/>
          </a:bodyPr>
          <a:lstStyle/>
          <a:p>
            <a:r>
              <a:rPr lang="en-ZA" sz="800" dirty="0" smtClean="0"/>
              <a:t>SADCAS</a:t>
            </a:r>
            <a:endParaRPr lang="en-ZA" sz="800" dirty="0"/>
          </a:p>
        </p:txBody>
      </p:sp>
      <p:sp>
        <p:nvSpPr>
          <p:cNvPr id="231" name="TextBox 230"/>
          <p:cNvSpPr txBox="1"/>
          <p:nvPr/>
        </p:nvSpPr>
        <p:spPr>
          <a:xfrm>
            <a:off x="6306588" y="5036494"/>
            <a:ext cx="576064" cy="215444"/>
          </a:xfrm>
          <a:prstGeom prst="rect">
            <a:avLst/>
          </a:prstGeom>
          <a:noFill/>
        </p:spPr>
        <p:txBody>
          <a:bodyPr wrap="square" rtlCol="0">
            <a:spAutoFit/>
          </a:bodyPr>
          <a:lstStyle/>
          <a:p>
            <a:r>
              <a:rPr lang="en-ZA" sz="800" dirty="0" smtClean="0"/>
              <a:t>SADCAS</a:t>
            </a:r>
            <a:endParaRPr lang="en-ZA" sz="800" dirty="0"/>
          </a:p>
        </p:txBody>
      </p:sp>
      <p:sp>
        <p:nvSpPr>
          <p:cNvPr id="232" name="TextBox 231"/>
          <p:cNvSpPr txBox="1"/>
          <p:nvPr/>
        </p:nvSpPr>
        <p:spPr>
          <a:xfrm>
            <a:off x="6846733" y="5452883"/>
            <a:ext cx="576064" cy="215444"/>
          </a:xfrm>
          <a:prstGeom prst="rect">
            <a:avLst/>
          </a:prstGeom>
          <a:noFill/>
        </p:spPr>
        <p:txBody>
          <a:bodyPr wrap="square" rtlCol="0">
            <a:spAutoFit/>
          </a:bodyPr>
          <a:lstStyle/>
          <a:p>
            <a:r>
              <a:rPr lang="en-ZA" sz="800" dirty="0" smtClean="0"/>
              <a:t>SADCAS</a:t>
            </a:r>
            <a:endParaRPr lang="en-ZA" sz="800" dirty="0"/>
          </a:p>
        </p:txBody>
      </p:sp>
      <p:sp>
        <p:nvSpPr>
          <p:cNvPr id="233" name="TextBox 232"/>
          <p:cNvSpPr txBox="1"/>
          <p:nvPr/>
        </p:nvSpPr>
        <p:spPr>
          <a:xfrm>
            <a:off x="5230624" y="5792189"/>
            <a:ext cx="576064" cy="215444"/>
          </a:xfrm>
          <a:prstGeom prst="rect">
            <a:avLst/>
          </a:prstGeom>
          <a:noFill/>
        </p:spPr>
        <p:txBody>
          <a:bodyPr wrap="square" rtlCol="0">
            <a:spAutoFit/>
          </a:bodyPr>
          <a:lstStyle/>
          <a:p>
            <a:r>
              <a:rPr lang="en-ZA" sz="800" dirty="0" smtClean="0"/>
              <a:t>SADCAS</a:t>
            </a:r>
            <a:endParaRPr lang="en-ZA" sz="800" dirty="0"/>
          </a:p>
        </p:txBody>
      </p:sp>
      <p:sp>
        <p:nvSpPr>
          <p:cNvPr id="234" name="TextBox 233"/>
          <p:cNvSpPr txBox="1"/>
          <p:nvPr/>
        </p:nvSpPr>
        <p:spPr>
          <a:xfrm>
            <a:off x="5672536" y="5452095"/>
            <a:ext cx="576064" cy="215444"/>
          </a:xfrm>
          <a:prstGeom prst="rect">
            <a:avLst/>
          </a:prstGeom>
          <a:noFill/>
        </p:spPr>
        <p:txBody>
          <a:bodyPr wrap="square" rtlCol="0">
            <a:spAutoFit/>
          </a:bodyPr>
          <a:lstStyle/>
          <a:p>
            <a:r>
              <a:rPr lang="en-ZA" sz="800" dirty="0" smtClean="0"/>
              <a:t>SADCAS</a:t>
            </a:r>
            <a:endParaRPr lang="en-ZA" sz="800" dirty="0"/>
          </a:p>
        </p:txBody>
      </p:sp>
      <p:sp>
        <p:nvSpPr>
          <p:cNvPr id="235" name="TextBox 234"/>
          <p:cNvSpPr txBox="1"/>
          <p:nvPr/>
        </p:nvSpPr>
        <p:spPr>
          <a:xfrm>
            <a:off x="5899339" y="5792189"/>
            <a:ext cx="576064" cy="215444"/>
          </a:xfrm>
          <a:prstGeom prst="rect">
            <a:avLst/>
          </a:prstGeom>
          <a:noFill/>
        </p:spPr>
        <p:txBody>
          <a:bodyPr wrap="square" rtlCol="0">
            <a:spAutoFit/>
          </a:bodyPr>
          <a:lstStyle/>
          <a:p>
            <a:r>
              <a:rPr lang="en-ZA" sz="800" dirty="0" smtClean="0"/>
              <a:t>SADCAS</a:t>
            </a:r>
            <a:endParaRPr lang="en-ZA" sz="800" dirty="0"/>
          </a:p>
        </p:txBody>
      </p:sp>
      <p:sp>
        <p:nvSpPr>
          <p:cNvPr id="236" name="TextBox 235"/>
          <p:cNvSpPr txBox="1"/>
          <p:nvPr/>
        </p:nvSpPr>
        <p:spPr>
          <a:xfrm>
            <a:off x="6006291" y="6091729"/>
            <a:ext cx="576064" cy="215444"/>
          </a:xfrm>
          <a:prstGeom prst="rect">
            <a:avLst/>
          </a:prstGeom>
          <a:noFill/>
        </p:spPr>
        <p:txBody>
          <a:bodyPr wrap="square" rtlCol="0">
            <a:spAutoFit/>
          </a:bodyPr>
          <a:lstStyle/>
          <a:p>
            <a:r>
              <a:rPr lang="en-ZA" sz="800" dirty="0" smtClean="0"/>
              <a:t>SADCAS</a:t>
            </a:r>
            <a:endParaRPr lang="en-ZA" sz="800" dirty="0"/>
          </a:p>
        </p:txBody>
      </p:sp>
      <p:sp>
        <p:nvSpPr>
          <p:cNvPr id="237" name="TextBox 236"/>
          <p:cNvSpPr txBox="1"/>
          <p:nvPr/>
        </p:nvSpPr>
        <p:spPr>
          <a:xfrm>
            <a:off x="6333444" y="3817386"/>
            <a:ext cx="576064" cy="215444"/>
          </a:xfrm>
          <a:prstGeom prst="rect">
            <a:avLst/>
          </a:prstGeom>
          <a:noFill/>
        </p:spPr>
        <p:txBody>
          <a:bodyPr wrap="square" rtlCol="0">
            <a:spAutoFit/>
          </a:bodyPr>
          <a:lstStyle/>
          <a:p>
            <a:r>
              <a:rPr lang="en-ZA" sz="800" dirty="0" smtClean="0"/>
              <a:t>KENAS</a:t>
            </a:r>
            <a:endParaRPr lang="en-ZA" sz="800" dirty="0"/>
          </a:p>
        </p:txBody>
      </p:sp>
      <p:sp>
        <p:nvSpPr>
          <p:cNvPr id="238" name="TextBox 237"/>
          <p:cNvSpPr txBox="1"/>
          <p:nvPr/>
        </p:nvSpPr>
        <p:spPr>
          <a:xfrm>
            <a:off x="6462057" y="3187695"/>
            <a:ext cx="576064" cy="215444"/>
          </a:xfrm>
          <a:prstGeom prst="rect">
            <a:avLst/>
          </a:prstGeom>
          <a:noFill/>
        </p:spPr>
        <p:txBody>
          <a:bodyPr wrap="square" rtlCol="0">
            <a:spAutoFit/>
          </a:bodyPr>
          <a:lstStyle/>
          <a:p>
            <a:r>
              <a:rPr lang="en-ZA" sz="800" dirty="0" smtClean="0"/>
              <a:t>ENAO</a:t>
            </a:r>
            <a:endParaRPr lang="en-ZA" sz="800" dirty="0"/>
          </a:p>
        </p:txBody>
      </p:sp>
      <p:sp>
        <p:nvSpPr>
          <p:cNvPr id="239" name="TextBox 238"/>
          <p:cNvSpPr txBox="1"/>
          <p:nvPr/>
        </p:nvSpPr>
        <p:spPr>
          <a:xfrm>
            <a:off x="5129353" y="6429336"/>
            <a:ext cx="576064" cy="215444"/>
          </a:xfrm>
          <a:prstGeom prst="rect">
            <a:avLst/>
          </a:prstGeom>
          <a:noFill/>
        </p:spPr>
        <p:txBody>
          <a:bodyPr wrap="square" rtlCol="0">
            <a:spAutoFit/>
          </a:bodyPr>
          <a:lstStyle/>
          <a:p>
            <a:r>
              <a:rPr lang="en-ZA" sz="800" dirty="0" smtClean="0"/>
              <a:t>SANAS</a:t>
            </a:r>
            <a:endParaRPr lang="en-ZA" sz="800" dirty="0"/>
          </a:p>
        </p:txBody>
      </p:sp>
      <p:sp>
        <p:nvSpPr>
          <p:cNvPr id="240" name="TextBox 239"/>
          <p:cNvSpPr txBox="1"/>
          <p:nvPr/>
        </p:nvSpPr>
        <p:spPr>
          <a:xfrm>
            <a:off x="7792910" y="5750972"/>
            <a:ext cx="683366" cy="215444"/>
          </a:xfrm>
          <a:prstGeom prst="rect">
            <a:avLst/>
          </a:prstGeom>
          <a:noFill/>
        </p:spPr>
        <p:txBody>
          <a:bodyPr wrap="square" rtlCol="0">
            <a:spAutoFit/>
          </a:bodyPr>
          <a:lstStyle/>
          <a:p>
            <a:r>
              <a:rPr lang="en-ZA" sz="800" dirty="0" smtClean="0"/>
              <a:t>MAURITAS</a:t>
            </a:r>
            <a:endParaRPr lang="en-ZA" sz="800" dirty="0"/>
          </a:p>
        </p:txBody>
      </p:sp>
      <p:sp>
        <p:nvSpPr>
          <p:cNvPr id="241" name="TextBox 240"/>
          <p:cNvSpPr txBox="1"/>
          <p:nvPr/>
        </p:nvSpPr>
        <p:spPr>
          <a:xfrm>
            <a:off x="5813947" y="6363801"/>
            <a:ext cx="576064" cy="215444"/>
          </a:xfrm>
          <a:prstGeom prst="rect">
            <a:avLst/>
          </a:prstGeom>
          <a:noFill/>
        </p:spPr>
        <p:txBody>
          <a:bodyPr wrap="square" rtlCol="0">
            <a:spAutoFit/>
          </a:bodyPr>
          <a:lstStyle/>
          <a:p>
            <a:r>
              <a:rPr lang="en-ZA" sz="800" dirty="0" smtClean="0"/>
              <a:t>SADCAS</a:t>
            </a:r>
            <a:endParaRPr lang="en-ZA" sz="800" dirty="0"/>
          </a:p>
        </p:txBody>
      </p:sp>
      <p:sp>
        <p:nvSpPr>
          <p:cNvPr id="242" name="TextBox 241"/>
          <p:cNvSpPr txBox="1"/>
          <p:nvPr/>
        </p:nvSpPr>
        <p:spPr>
          <a:xfrm>
            <a:off x="5684565" y="1735618"/>
            <a:ext cx="576064" cy="215444"/>
          </a:xfrm>
          <a:prstGeom prst="rect">
            <a:avLst/>
          </a:prstGeom>
          <a:noFill/>
        </p:spPr>
        <p:txBody>
          <a:bodyPr wrap="square" rtlCol="0">
            <a:spAutoFit/>
          </a:bodyPr>
          <a:lstStyle/>
          <a:p>
            <a:r>
              <a:rPr lang="en-ZA" sz="800" dirty="0" smtClean="0"/>
              <a:t>EGAC</a:t>
            </a:r>
            <a:endParaRPr lang="en-ZA" sz="800" dirty="0"/>
          </a:p>
        </p:txBody>
      </p:sp>
      <p:sp>
        <p:nvSpPr>
          <p:cNvPr id="243" name="TextBox 242"/>
          <p:cNvSpPr txBox="1"/>
          <p:nvPr/>
        </p:nvSpPr>
        <p:spPr>
          <a:xfrm>
            <a:off x="4553289" y="936358"/>
            <a:ext cx="576064" cy="215444"/>
          </a:xfrm>
          <a:prstGeom prst="rect">
            <a:avLst/>
          </a:prstGeom>
          <a:noFill/>
        </p:spPr>
        <p:txBody>
          <a:bodyPr wrap="square" rtlCol="0">
            <a:spAutoFit/>
          </a:bodyPr>
          <a:lstStyle/>
          <a:p>
            <a:r>
              <a:rPr lang="en-ZA" sz="800" dirty="0" smtClean="0"/>
              <a:t>TUNAC</a:t>
            </a:r>
            <a:endParaRPr lang="en-ZA" sz="800" dirty="0"/>
          </a:p>
        </p:txBody>
      </p:sp>
      <p:sp>
        <p:nvSpPr>
          <p:cNvPr id="245" name="TextBox 244"/>
          <p:cNvSpPr txBox="1"/>
          <p:nvPr/>
        </p:nvSpPr>
        <p:spPr>
          <a:xfrm>
            <a:off x="4751738" y="1583101"/>
            <a:ext cx="576064" cy="215444"/>
          </a:xfrm>
          <a:prstGeom prst="rect">
            <a:avLst/>
          </a:prstGeom>
          <a:noFill/>
        </p:spPr>
        <p:txBody>
          <a:bodyPr wrap="square" rtlCol="0">
            <a:spAutoFit/>
          </a:bodyPr>
          <a:lstStyle/>
          <a:p>
            <a:r>
              <a:rPr lang="en-ZA" sz="800" dirty="0" smtClean="0"/>
              <a:t>LNCSM</a:t>
            </a:r>
            <a:endParaRPr lang="en-ZA" sz="800" dirty="0"/>
          </a:p>
        </p:txBody>
      </p:sp>
      <p:sp>
        <p:nvSpPr>
          <p:cNvPr id="246" name="TextBox 245"/>
          <p:cNvSpPr txBox="1"/>
          <p:nvPr/>
        </p:nvSpPr>
        <p:spPr>
          <a:xfrm>
            <a:off x="3648292" y="1606482"/>
            <a:ext cx="576064" cy="215444"/>
          </a:xfrm>
          <a:prstGeom prst="rect">
            <a:avLst/>
          </a:prstGeom>
          <a:noFill/>
        </p:spPr>
        <p:txBody>
          <a:bodyPr wrap="square" rtlCol="0">
            <a:spAutoFit/>
          </a:bodyPr>
          <a:lstStyle/>
          <a:p>
            <a:r>
              <a:rPr lang="en-ZA" sz="800" dirty="0" smtClean="0"/>
              <a:t>ALGERAC</a:t>
            </a:r>
            <a:endParaRPr lang="en-ZA" sz="800" dirty="0"/>
          </a:p>
        </p:txBody>
      </p:sp>
      <p:sp>
        <p:nvSpPr>
          <p:cNvPr id="247" name="TextBox 246"/>
          <p:cNvSpPr txBox="1"/>
          <p:nvPr/>
        </p:nvSpPr>
        <p:spPr>
          <a:xfrm>
            <a:off x="3199880" y="1119199"/>
            <a:ext cx="576064" cy="215444"/>
          </a:xfrm>
          <a:prstGeom prst="rect">
            <a:avLst/>
          </a:prstGeom>
          <a:noFill/>
        </p:spPr>
        <p:txBody>
          <a:bodyPr wrap="square" rtlCol="0">
            <a:spAutoFit/>
          </a:bodyPr>
          <a:lstStyle/>
          <a:p>
            <a:r>
              <a:rPr lang="en-ZA" sz="800" dirty="0" smtClean="0"/>
              <a:t>MCA</a:t>
            </a:r>
            <a:endParaRPr lang="en-ZA" sz="800" dirty="0"/>
          </a:p>
        </p:txBody>
      </p:sp>
      <p:sp>
        <p:nvSpPr>
          <p:cNvPr id="248" name="TextBox 247"/>
          <p:cNvSpPr txBox="1"/>
          <p:nvPr/>
        </p:nvSpPr>
        <p:spPr>
          <a:xfrm>
            <a:off x="4016881" y="2928940"/>
            <a:ext cx="576064" cy="338554"/>
          </a:xfrm>
          <a:prstGeom prst="rect">
            <a:avLst/>
          </a:prstGeom>
          <a:noFill/>
        </p:spPr>
        <p:txBody>
          <a:bodyPr wrap="square" rtlCol="0">
            <a:spAutoFit/>
          </a:bodyPr>
          <a:lstStyle/>
          <a:p>
            <a:r>
              <a:rPr lang="en-ZA" sz="800" dirty="0" smtClean="0"/>
              <a:t>In progress</a:t>
            </a:r>
            <a:endParaRPr lang="en-ZA" sz="800" dirty="0"/>
          </a:p>
        </p:txBody>
      </p:sp>
      <p:sp>
        <p:nvSpPr>
          <p:cNvPr id="249" name="TextBox 248"/>
          <p:cNvSpPr txBox="1"/>
          <p:nvPr/>
        </p:nvSpPr>
        <p:spPr>
          <a:xfrm>
            <a:off x="3476908" y="3387024"/>
            <a:ext cx="576064" cy="338554"/>
          </a:xfrm>
          <a:prstGeom prst="rect">
            <a:avLst/>
          </a:prstGeom>
          <a:noFill/>
        </p:spPr>
        <p:txBody>
          <a:bodyPr wrap="square" rtlCol="0">
            <a:spAutoFit/>
          </a:bodyPr>
          <a:lstStyle/>
          <a:p>
            <a:r>
              <a:rPr lang="en-ZA" sz="800" dirty="0" smtClean="0"/>
              <a:t>In progress</a:t>
            </a:r>
            <a:endParaRPr lang="en-ZA"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itmap in SANAS World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33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type="title"/>
          </p:nvPr>
        </p:nvSpPr>
        <p:spPr>
          <a:xfrm>
            <a:off x="685800" y="304800"/>
            <a:ext cx="7772400" cy="1066800"/>
          </a:xfrm>
        </p:spPr>
        <p:txBody>
          <a:bodyPr/>
          <a:lstStyle/>
          <a:p>
            <a:pPr eaLnBrk="1" hangingPunct="1"/>
            <a:r>
              <a:rPr lang="en-US" b="1" smtClean="0">
                <a:solidFill>
                  <a:schemeClr val="tx1"/>
                </a:solidFill>
              </a:rPr>
              <a:t>The</a:t>
            </a:r>
            <a:r>
              <a:rPr lang="en-US" smtClean="0">
                <a:solidFill>
                  <a:schemeClr val="tx1"/>
                </a:solidFill>
              </a:rPr>
              <a:t> </a:t>
            </a:r>
            <a:r>
              <a:rPr lang="en-US" b="1" smtClean="0">
                <a:solidFill>
                  <a:schemeClr val="tx1"/>
                </a:solidFill>
              </a:rPr>
              <a:t>International</a:t>
            </a:r>
            <a:r>
              <a:rPr lang="en-US" smtClean="0">
                <a:solidFill>
                  <a:schemeClr val="tx1"/>
                </a:solidFill>
              </a:rPr>
              <a:t> </a:t>
            </a:r>
            <a:r>
              <a:rPr lang="en-US" b="1" smtClean="0">
                <a:solidFill>
                  <a:schemeClr val="tx1"/>
                </a:solidFill>
              </a:rPr>
              <a:t>Response</a:t>
            </a:r>
            <a:endParaRPr lang="en-US" smtClean="0"/>
          </a:p>
        </p:txBody>
      </p:sp>
      <p:grpSp>
        <p:nvGrpSpPr>
          <p:cNvPr id="54276" name="Group 4"/>
          <p:cNvGrpSpPr>
            <a:grpSpLocks/>
          </p:cNvGrpSpPr>
          <p:nvPr/>
        </p:nvGrpSpPr>
        <p:grpSpPr bwMode="auto">
          <a:xfrm>
            <a:off x="4659313" y="4427538"/>
            <a:ext cx="555625" cy="204787"/>
            <a:chOff x="4960" y="2620"/>
            <a:chExt cx="391" cy="187"/>
          </a:xfrm>
        </p:grpSpPr>
        <p:sp>
          <p:nvSpPr>
            <p:cNvPr id="54326" name="Freeform 5"/>
            <p:cNvSpPr>
              <a:spLocks/>
            </p:cNvSpPr>
            <p:nvPr/>
          </p:nvSpPr>
          <p:spPr bwMode="auto">
            <a:xfrm>
              <a:off x="5289" y="2620"/>
              <a:ext cx="62" cy="114"/>
            </a:xfrm>
            <a:custGeom>
              <a:avLst/>
              <a:gdLst>
                <a:gd name="T0" fmla="*/ 21 w 62"/>
                <a:gd name="T1" fmla="*/ 1 h 114"/>
                <a:gd name="T2" fmla="*/ 27 w 62"/>
                <a:gd name="T3" fmla="*/ 0 h 114"/>
                <a:gd name="T4" fmla="*/ 38 w 62"/>
                <a:gd name="T5" fmla="*/ 12 h 114"/>
                <a:gd name="T6" fmla="*/ 36 w 62"/>
                <a:gd name="T7" fmla="*/ 48 h 114"/>
                <a:gd name="T8" fmla="*/ 44 w 62"/>
                <a:gd name="T9" fmla="*/ 48 h 114"/>
                <a:gd name="T10" fmla="*/ 45 w 62"/>
                <a:gd name="T11" fmla="*/ 52 h 114"/>
                <a:gd name="T12" fmla="*/ 48 w 62"/>
                <a:gd name="T13" fmla="*/ 60 h 114"/>
                <a:gd name="T14" fmla="*/ 50 w 62"/>
                <a:gd name="T15" fmla="*/ 65 h 114"/>
                <a:gd name="T16" fmla="*/ 56 w 62"/>
                <a:gd name="T17" fmla="*/ 63 h 114"/>
                <a:gd name="T18" fmla="*/ 61 w 62"/>
                <a:gd name="T19" fmla="*/ 55 h 114"/>
                <a:gd name="T20" fmla="*/ 62 w 62"/>
                <a:gd name="T21" fmla="*/ 60 h 114"/>
                <a:gd name="T22" fmla="*/ 59 w 62"/>
                <a:gd name="T23" fmla="*/ 66 h 114"/>
                <a:gd name="T24" fmla="*/ 56 w 62"/>
                <a:gd name="T25" fmla="*/ 71 h 114"/>
                <a:gd name="T26" fmla="*/ 55 w 62"/>
                <a:gd name="T27" fmla="*/ 80 h 114"/>
                <a:gd name="T28" fmla="*/ 47 w 62"/>
                <a:gd name="T29" fmla="*/ 85 h 114"/>
                <a:gd name="T30" fmla="*/ 42 w 62"/>
                <a:gd name="T31" fmla="*/ 86 h 114"/>
                <a:gd name="T32" fmla="*/ 36 w 62"/>
                <a:gd name="T33" fmla="*/ 91 h 114"/>
                <a:gd name="T34" fmla="*/ 34 w 62"/>
                <a:gd name="T35" fmla="*/ 95 h 114"/>
                <a:gd name="T36" fmla="*/ 36 w 62"/>
                <a:gd name="T37" fmla="*/ 100 h 114"/>
                <a:gd name="T38" fmla="*/ 38 w 62"/>
                <a:gd name="T39" fmla="*/ 108 h 114"/>
                <a:gd name="T40" fmla="*/ 30 w 62"/>
                <a:gd name="T41" fmla="*/ 111 h 114"/>
                <a:gd name="T42" fmla="*/ 25 w 62"/>
                <a:gd name="T43" fmla="*/ 112 h 114"/>
                <a:gd name="T44" fmla="*/ 21 w 62"/>
                <a:gd name="T45" fmla="*/ 114 h 114"/>
                <a:gd name="T46" fmla="*/ 17 w 62"/>
                <a:gd name="T47" fmla="*/ 112 h 114"/>
                <a:gd name="T48" fmla="*/ 10 w 62"/>
                <a:gd name="T49" fmla="*/ 111 h 114"/>
                <a:gd name="T50" fmla="*/ 7 w 62"/>
                <a:gd name="T51" fmla="*/ 108 h 114"/>
                <a:gd name="T52" fmla="*/ 10 w 62"/>
                <a:gd name="T53" fmla="*/ 102 h 114"/>
                <a:gd name="T54" fmla="*/ 16 w 62"/>
                <a:gd name="T55" fmla="*/ 100 h 114"/>
                <a:gd name="T56" fmla="*/ 21 w 62"/>
                <a:gd name="T57" fmla="*/ 92 h 114"/>
                <a:gd name="T58" fmla="*/ 21 w 62"/>
                <a:gd name="T59" fmla="*/ 89 h 114"/>
                <a:gd name="T60" fmla="*/ 16 w 62"/>
                <a:gd name="T61" fmla="*/ 86 h 114"/>
                <a:gd name="T62" fmla="*/ 10 w 62"/>
                <a:gd name="T63" fmla="*/ 82 h 114"/>
                <a:gd name="T64" fmla="*/ 5 w 62"/>
                <a:gd name="T65" fmla="*/ 82 h 114"/>
                <a:gd name="T66" fmla="*/ 2 w 62"/>
                <a:gd name="T67" fmla="*/ 80 h 114"/>
                <a:gd name="T68" fmla="*/ 0 w 62"/>
                <a:gd name="T69" fmla="*/ 75 h 114"/>
                <a:gd name="T70" fmla="*/ 2 w 62"/>
                <a:gd name="T71" fmla="*/ 72 h 114"/>
                <a:gd name="T72" fmla="*/ 5 w 62"/>
                <a:gd name="T73" fmla="*/ 72 h 114"/>
                <a:gd name="T74" fmla="*/ 10 w 62"/>
                <a:gd name="T75" fmla="*/ 71 h 114"/>
                <a:gd name="T76" fmla="*/ 16 w 62"/>
                <a:gd name="T77" fmla="*/ 66 h 114"/>
                <a:gd name="T78" fmla="*/ 19 w 62"/>
                <a:gd name="T79" fmla="*/ 65 h 114"/>
                <a:gd name="T80" fmla="*/ 22 w 62"/>
                <a:gd name="T81" fmla="*/ 48 h 114"/>
                <a:gd name="T82" fmla="*/ 19 w 62"/>
                <a:gd name="T83" fmla="*/ 43 h 114"/>
                <a:gd name="T84" fmla="*/ 14 w 62"/>
                <a:gd name="T85" fmla="*/ 40 h 114"/>
                <a:gd name="T86" fmla="*/ 13 w 62"/>
                <a:gd name="T87" fmla="*/ 31 h 114"/>
                <a:gd name="T88" fmla="*/ 14 w 62"/>
                <a:gd name="T89" fmla="*/ 21 h 114"/>
                <a:gd name="T90" fmla="*/ 16 w 62"/>
                <a:gd name="T91" fmla="*/ 15 h 114"/>
                <a:gd name="T92" fmla="*/ 21 w 62"/>
                <a:gd name="T93" fmla="*/ 1 h 1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 h="114">
                  <a:moveTo>
                    <a:pt x="21" y="1"/>
                  </a:moveTo>
                  <a:lnTo>
                    <a:pt x="27" y="0"/>
                  </a:lnTo>
                  <a:lnTo>
                    <a:pt x="38" y="12"/>
                  </a:lnTo>
                  <a:lnTo>
                    <a:pt x="36" y="48"/>
                  </a:lnTo>
                  <a:lnTo>
                    <a:pt x="44" y="48"/>
                  </a:lnTo>
                  <a:lnTo>
                    <a:pt x="45" y="52"/>
                  </a:lnTo>
                  <a:lnTo>
                    <a:pt x="48" y="60"/>
                  </a:lnTo>
                  <a:lnTo>
                    <a:pt x="50" y="65"/>
                  </a:lnTo>
                  <a:lnTo>
                    <a:pt x="56" y="63"/>
                  </a:lnTo>
                  <a:lnTo>
                    <a:pt x="61" y="55"/>
                  </a:lnTo>
                  <a:lnTo>
                    <a:pt x="62" y="60"/>
                  </a:lnTo>
                  <a:lnTo>
                    <a:pt x="59" y="66"/>
                  </a:lnTo>
                  <a:lnTo>
                    <a:pt x="56" y="71"/>
                  </a:lnTo>
                  <a:lnTo>
                    <a:pt x="55" y="80"/>
                  </a:lnTo>
                  <a:lnTo>
                    <a:pt x="47" y="85"/>
                  </a:lnTo>
                  <a:lnTo>
                    <a:pt x="42" y="86"/>
                  </a:lnTo>
                  <a:lnTo>
                    <a:pt x="36" y="91"/>
                  </a:lnTo>
                  <a:lnTo>
                    <a:pt x="34" y="95"/>
                  </a:lnTo>
                  <a:lnTo>
                    <a:pt x="36" y="100"/>
                  </a:lnTo>
                  <a:lnTo>
                    <a:pt x="38" y="108"/>
                  </a:lnTo>
                  <a:lnTo>
                    <a:pt x="30" y="111"/>
                  </a:lnTo>
                  <a:lnTo>
                    <a:pt x="25" y="112"/>
                  </a:lnTo>
                  <a:lnTo>
                    <a:pt x="21" y="114"/>
                  </a:lnTo>
                  <a:lnTo>
                    <a:pt x="17" y="112"/>
                  </a:lnTo>
                  <a:lnTo>
                    <a:pt x="10" y="111"/>
                  </a:lnTo>
                  <a:lnTo>
                    <a:pt x="7" y="108"/>
                  </a:lnTo>
                  <a:lnTo>
                    <a:pt x="10" y="102"/>
                  </a:lnTo>
                  <a:lnTo>
                    <a:pt x="16" y="100"/>
                  </a:lnTo>
                  <a:lnTo>
                    <a:pt x="21" y="92"/>
                  </a:lnTo>
                  <a:lnTo>
                    <a:pt x="21" y="89"/>
                  </a:lnTo>
                  <a:lnTo>
                    <a:pt x="16" y="86"/>
                  </a:lnTo>
                  <a:lnTo>
                    <a:pt x="10" y="82"/>
                  </a:lnTo>
                  <a:lnTo>
                    <a:pt x="5" y="82"/>
                  </a:lnTo>
                  <a:lnTo>
                    <a:pt x="2" y="80"/>
                  </a:lnTo>
                  <a:lnTo>
                    <a:pt x="0" y="75"/>
                  </a:lnTo>
                  <a:lnTo>
                    <a:pt x="2" y="72"/>
                  </a:lnTo>
                  <a:lnTo>
                    <a:pt x="5" y="72"/>
                  </a:lnTo>
                  <a:lnTo>
                    <a:pt x="10" y="71"/>
                  </a:lnTo>
                  <a:lnTo>
                    <a:pt x="16" y="66"/>
                  </a:lnTo>
                  <a:lnTo>
                    <a:pt x="19" y="65"/>
                  </a:lnTo>
                  <a:lnTo>
                    <a:pt x="22" y="48"/>
                  </a:lnTo>
                  <a:lnTo>
                    <a:pt x="19" y="43"/>
                  </a:lnTo>
                  <a:lnTo>
                    <a:pt x="14" y="40"/>
                  </a:lnTo>
                  <a:lnTo>
                    <a:pt x="13" y="31"/>
                  </a:lnTo>
                  <a:lnTo>
                    <a:pt x="14" y="21"/>
                  </a:lnTo>
                  <a:lnTo>
                    <a:pt x="16" y="15"/>
                  </a:lnTo>
                  <a:lnTo>
                    <a:pt x="21" y="1"/>
                  </a:lnTo>
                  <a:close/>
                </a:path>
              </a:pathLst>
            </a:custGeom>
            <a:solidFill>
              <a:srgbClr val="B2B2B2"/>
            </a:solidFill>
            <a:ln w="19050">
              <a:solidFill>
                <a:srgbClr val="000000"/>
              </a:solidFill>
              <a:prstDash val="solid"/>
              <a:round/>
              <a:headEnd/>
              <a:tailEnd/>
            </a:ln>
          </p:spPr>
          <p:txBody>
            <a:bodyPr/>
            <a:lstStyle/>
            <a:p>
              <a:endParaRPr lang="en-ZA"/>
            </a:p>
          </p:txBody>
        </p:sp>
        <p:sp>
          <p:nvSpPr>
            <p:cNvPr id="54327" name="Freeform 6"/>
            <p:cNvSpPr>
              <a:spLocks/>
            </p:cNvSpPr>
            <p:nvPr/>
          </p:nvSpPr>
          <p:spPr bwMode="auto">
            <a:xfrm>
              <a:off x="5170" y="2709"/>
              <a:ext cx="115" cy="98"/>
            </a:xfrm>
            <a:custGeom>
              <a:avLst/>
              <a:gdLst>
                <a:gd name="T0" fmla="*/ 81 w 115"/>
                <a:gd name="T1" fmla="*/ 0 h 98"/>
                <a:gd name="T2" fmla="*/ 95 w 115"/>
                <a:gd name="T3" fmla="*/ 0 h 98"/>
                <a:gd name="T4" fmla="*/ 115 w 115"/>
                <a:gd name="T5" fmla="*/ 28 h 98"/>
                <a:gd name="T6" fmla="*/ 93 w 115"/>
                <a:gd name="T7" fmla="*/ 50 h 98"/>
                <a:gd name="T8" fmla="*/ 93 w 115"/>
                <a:gd name="T9" fmla="*/ 59 h 98"/>
                <a:gd name="T10" fmla="*/ 88 w 115"/>
                <a:gd name="T11" fmla="*/ 62 h 98"/>
                <a:gd name="T12" fmla="*/ 76 w 115"/>
                <a:gd name="T13" fmla="*/ 62 h 98"/>
                <a:gd name="T14" fmla="*/ 61 w 115"/>
                <a:gd name="T15" fmla="*/ 75 h 98"/>
                <a:gd name="T16" fmla="*/ 47 w 115"/>
                <a:gd name="T17" fmla="*/ 87 h 98"/>
                <a:gd name="T18" fmla="*/ 37 w 115"/>
                <a:gd name="T19" fmla="*/ 98 h 98"/>
                <a:gd name="T20" fmla="*/ 37 w 115"/>
                <a:gd name="T21" fmla="*/ 88 h 98"/>
                <a:gd name="T22" fmla="*/ 20 w 115"/>
                <a:gd name="T23" fmla="*/ 90 h 98"/>
                <a:gd name="T24" fmla="*/ 13 w 115"/>
                <a:gd name="T25" fmla="*/ 90 h 98"/>
                <a:gd name="T26" fmla="*/ 0 w 115"/>
                <a:gd name="T27" fmla="*/ 90 h 98"/>
                <a:gd name="T28" fmla="*/ 17 w 115"/>
                <a:gd name="T29" fmla="*/ 75 h 98"/>
                <a:gd name="T30" fmla="*/ 23 w 115"/>
                <a:gd name="T31" fmla="*/ 67 h 98"/>
                <a:gd name="T32" fmla="*/ 30 w 115"/>
                <a:gd name="T33" fmla="*/ 67 h 98"/>
                <a:gd name="T34" fmla="*/ 42 w 115"/>
                <a:gd name="T35" fmla="*/ 54 h 98"/>
                <a:gd name="T36" fmla="*/ 47 w 115"/>
                <a:gd name="T37" fmla="*/ 54 h 98"/>
                <a:gd name="T38" fmla="*/ 47 w 115"/>
                <a:gd name="T39" fmla="*/ 53 h 98"/>
                <a:gd name="T40" fmla="*/ 53 w 115"/>
                <a:gd name="T41" fmla="*/ 48 h 98"/>
                <a:gd name="T42" fmla="*/ 61 w 115"/>
                <a:gd name="T43" fmla="*/ 48 h 98"/>
                <a:gd name="T44" fmla="*/ 58 w 115"/>
                <a:gd name="T45" fmla="*/ 34 h 98"/>
                <a:gd name="T46" fmla="*/ 59 w 115"/>
                <a:gd name="T47" fmla="*/ 34 h 98"/>
                <a:gd name="T48" fmla="*/ 67 w 115"/>
                <a:gd name="T49" fmla="*/ 27 h 98"/>
                <a:gd name="T50" fmla="*/ 70 w 115"/>
                <a:gd name="T51" fmla="*/ 33 h 98"/>
                <a:gd name="T52" fmla="*/ 82 w 115"/>
                <a:gd name="T53" fmla="*/ 22 h 98"/>
                <a:gd name="T54" fmla="*/ 81 w 115"/>
                <a:gd name="T55" fmla="*/ 0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5" h="98">
                  <a:moveTo>
                    <a:pt x="81" y="0"/>
                  </a:moveTo>
                  <a:lnTo>
                    <a:pt x="95" y="0"/>
                  </a:lnTo>
                  <a:lnTo>
                    <a:pt x="115" y="28"/>
                  </a:lnTo>
                  <a:lnTo>
                    <a:pt x="93" y="50"/>
                  </a:lnTo>
                  <a:lnTo>
                    <a:pt x="93" y="59"/>
                  </a:lnTo>
                  <a:lnTo>
                    <a:pt x="88" y="62"/>
                  </a:lnTo>
                  <a:lnTo>
                    <a:pt x="76" y="62"/>
                  </a:lnTo>
                  <a:lnTo>
                    <a:pt x="61" y="75"/>
                  </a:lnTo>
                  <a:lnTo>
                    <a:pt x="47" y="87"/>
                  </a:lnTo>
                  <a:lnTo>
                    <a:pt x="37" y="98"/>
                  </a:lnTo>
                  <a:lnTo>
                    <a:pt x="37" y="88"/>
                  </a:lnTo>
                  <a:lnTo>
                    <a:pt x="20" y="90"/>
                  </a:lnTo>
                  <a:lnTo>
                    <a:pt x="13" y="90"/>
                  </a:lnTo>
                  <a:lnTo>
                    <a:pt x="0" y="90"/>
                  </a:lnTo>
                  <a:lnTo>
                    <a:pt x="17" y="75"/>
                  </a:lnTo>
                  <a:lnTo>
                    <a:pt x="23" y="67"/>
                  </a:lnTo>
                  <a:lnTo>
                    <a:pt x="30" y="67"/>
                  </a:lnTo>
                  <a:lnTo>
                    <a:pt x="42" y="54"/>
                  </a:lnTo>
                  <a:lnTo>
                    <a:pt x="47" y="54"/>
                  </a:lnTo>
                  <a:lnTo>
                    <a:pt x="47" y="53"/>
                  </a:lnTo>
                  <a:lnTo>
                    <a:pt x="53" y="48"/>
                  </a:lnTo>
                  <a:lnTo>
                    <a:pt x="61" y="48"/>
                  </a:lnTo>
                  <a:lnTo>
                    <a:pt x="58" y="34"/>
                  </a:lnTo>
                  <a:lnTo>
                    <a:pt x="59" y="34"/>
                  </a:lnTo>
                  <a:lnTo>
                    <a:pt x="67" y="27"/>
                  </a:lnTo>
                  <a:lnTo>
                    <a:pt x="70" y="33"/>
                  </a:lnTo>
                  <a:lnTo>
                    <a:pt x="82" y="22"/>
                  </a:lnTo>
                  <a:lnTo>
                    <a:pt x="81" y="0"/>
                  </a:lnTo>
                  <a:close/>
                </a:path>
              </a:pathLst>
            </a:custGeom>
            <a:solidFill>
              <a:srgbClr val="B2B2B2"/>
            </a:solidFill>
            <a:ln w="19050">
              <a:solidFill>
                <a:srgbClr val="000000"/>
              </a:solidFill>
              <a:prstDash val="solid"/>
              <a:round/>
              <a:headEnd/>
              <a:tailEnd/>
            </a:ln>
          </p:spPr>
          <p:txBody>
            <a:bodyPr/>
            <a:lstStyle/>
            <a:p>
              <a:endParaRPr lang="en-ZA"/>
            </a:p>
          </p:txBody>
        </p:sp>
        <p:sp>
          <p:nvSpPr>
            <p:cNvPr id="54328" name="Freeform 7"/>
            <p:cNvSpPr>
              <a:spLocks/>
            </p:cNvSpPr>
            <p:nvPr/>
          </p:nvSpPr>
          <p:spPr bwMode="auto">
            <a:xfrm>
              <a:off x="4960" y="2715"/>
              <a:ext cx="43" cy="53"/>
            </a:xfrm>
            <a:custGeom>
              <a:avLst/>
              <a:gdLst>
                <a:gd name="T0" fmla="*/ 0 w 43"/>
                <a:gd name="T1" fmla="*/ 0 h 53"/>
                <a:gd name="T2" fmla="*/ 9 w 43"/>
                <a:gd name="T3" fmla="*/ 0 h 53"/>
                <a:gd name="T4" fmla="*/ 20 w 43"/>
                <a:gd name="T5" fmla="*/ 7 h 53"/>
                <a:gd name="T6" fmla="*/ 43 w 43"/>
                <a:gd name="T7" fmla="*/ 7 h 53"/>
                <a:gd name="T8" fmla="*/ 40 w 43"/>
                <a:gd name="T9" fmla="*/ 17 h 53"/>
                <a:gd name="T10" fmla="*/ 43 w 43"/>
                <a:gd name="T11" fmla="*/ 27 h 53"/>
                <a:gd name="T12" fmla="*/ 35 w 43"/>
                <a:gd name="T13" fmla="*/ 27 h 53"/>
                <a:gd name="T14" fmla="*/ 34 w 43"/>
                <a:gd name="T15" fmla="*/ 28 h 53"/>
                <a:gd name="T16" fmla="*/ 29 w 43"/>
                <a:gd name="T17" fmla="*/ 30 h 53"/>
                <a:gd name="T18" fmla="*/ 34 w 43"/>
                <a:gd name="T19" fmla="*/ 53 h 53"/>
                <a:gd name="T20" fmla="*/ 20 w 43"/>
                <a:gd name="T21" fmla="*/ 52 h 53"/>
                <a:gd name="T22" fmla="*/ 8 w 43"/>
                <a:gd name="T23" fmla="*/ 44 h 53"/>
                <a:gd name="T24" fmla="*/ 8 w 43"/>
                <a:gd name="T25" fmla="*/ 28 h 53"/>
                <a:gd name="T26" fmla="*/ 8 w 43"/>
                <a:gd name="T27" fmla="*/ 22 h 53"/>
                <a:gd name="T28" fmla="*/ 0 w 43"/>
                <a:gd name="T29" fmla="*/ 17 h 53"/>
                <a:gd name="T30" fmla="*/ 0 w 43"/>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 h="53">
                  <a:moveTo>
                    <a:pt x="0" y="0"/>
                  </a:moveTo>
                  <a:lnTo>
                    <a:pt x="9" y="0"/>
                  </a:lnTo>
                  <a:lnTo>
                    <a:pt x="20" y="7"/>
                  </a:lnTo>
                  <a:lnTo>
                    <a:pt x="43" y="7"/>
                  </a:lnTo>
                  <a:lnTo>
                    <a:pt x="40" y="17"/>
                  </a:lnTo>
                  <a:lnTo>
                    <a:pt x="43" y="27"/>
                  </a:lnTo>
                  <a:lnTo>
                    <a:pt x="35" y="27"/>
                  </a:lnTo>
                  <a:lnTo>
                    <a:pt x="34" y="28"/>
                  </a:lnTo>
                  <a:lnTo>
                    <a:pt x="29" y="30"/>
                  </a:lnTo>
                  <a:lnTo>
                    <a:pt x="34" y="53"/>
                  </a:lnTo>
                  <a:lnTo>
                    <a:pt x="20" y="52"/>
                  </a:lnTo>
                  <a:lnTo>
                    <a:pt x="8" y="44"/>
                  </a:lnTo>
                  <a:lnTo>
                    <a:pt x="8" y="28"/>
                  </a:lnTo>
                  <a:lnTo>
                    <a:pt x="8" y="22"/>
                  </a:lnTo>
                  <a:lnTo>
                    <a:pt x="0" y="17"/>
                  </a:lnTo>
                  <a:lnTo>
                    <a:pt x="0" y="0"/>
                  </a:lnTo>
                  <a:close/>
                </a:path>
              </a:pathLst>
            </a:custGeom>
            <a:solidFill>
              <a:srgbClr val="B2B2B2"/>
            </a:solidFill>
            <a:ln w="19050">
              <a:solidFill>
                <a:srgbClr val="000000"/>
              </a:solidFill>
              <a:prstDash val="solid"/>
              <a:round/>
              <a:headEnd/>
              <a:tailEnd/>
            </a:ln>
          </p:spPr>
          <p:txBody>
            <a:bodyPr/>
            <a:lstStyle/>
            <a:p>
              <a:endParaRPr lang="en-ZA"/>
            </a:p>
          </p:txBody>
        </p:sp>
      </p:grpSp>
      <p:sp>
        <p:nvSpPr>
          <p:cNvPr id="54277" name="Freeform 8"/>
          <p:cNvSpPr>
            <a:spLocks/>
          </p:cNvSpPr>
          <p:nvPr/>
        </p:nvSpPr>
        <p:spPr bwMode="auto">
          <a:xfrm>
            <a:off x="4768850" y="3949700"/>
            <a:ext cx="103188" cy="60325"/>
          </a:xfrm>
          <a:custGeom>
            <a:avLst/>
            <a:gdLst>
              <a:gd name="T0" fmla="*/ 2147483647 w 71"/>
              <a:gd name="T1" fmla="*/ 2147483647 h 55"/>
              <a:gd name="T2" fmla="*/ 0 w 71"/>
              <a:gd name="T3" fmla="*/ 2147483647 h 55"/>
              <a:gd name="T4" fmla="*/ 2147483647 w 71"/>
              <a:gd name="T5" fmla="*/ 2147483647 h 55"/>
              <a:gd name="T6" fmla="*/ 2147483647 w 71"/>
              <a:gd name="T7" fmla="*/ 2147483647 h 55"/>
              <a:gd name="T8" fmla="*/ 2147483647 w 71"/>
              <a:gd name="T9" fmla="*/ 2147483647 h 55"/>
              <a:gd name="T10" fmla="*/ 2147483647 w 71"/>
              <a:gd name="T11" fmla="*/ 2147483647 h 55"/>
              <a:gd name="T12" fmla="*/ 2147483647 w 71"/>
              <a:gd name="T13" fmla="*/ 2147483647 h 55"/>
              <a:gd name="T14" fmla="*/ 2147483647 w 71"/>
              <a:gd name="T15" fmla="*/ 2147483647 h 55"/>
              <a:gd name="T16" fmla="*/ 2147483647 w 71"/>
              <a:gd name="T17" fmla="*/ 2147483647 h 55"/>
              <a:gd name="T18" fmla="*/ 2147483647 w 71"/>
              <a:gd name="T19" fmla="*/ 2147483647 h 55"/>
              <a:gd name="T20" fmla="*/ 2147483647 w 71"/>
              <a:gd name="T21" fmla="*/ 0 h 55"/>
              <a:gd name="T22" fmla="*/ 2147483647 w 71"/>
              <a:gd name="T23" fmla="*/ 2147483647 h 55"/>
              <a:gd name="T24" fmla="*/ 2147483647 w 71"/>
              <a:gd name="T25" fmla="*/ 2147483647 h 55"/>
              <a:gd name="T26" fmla="*/ 2147483647 w 71"/>
              <a:gd name="T27" fmla="*/ 2147483647 h 55"/>
              <a:gd name="T28" fmla="*/ 2147483647 w 71"/>
              <a:gd name="T29" fmla="*/ 2147483647 h 55"/>
              <a:gd name="T30" fmla="*/ 2147483647 w 71"/>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1" h="55">
                <a:moveTo>
                  <a:pt x="12" y="21"/>
                </a:moveTo>
                <a:lnTo>
                  <a:pt x="0" y="44"/>
                </a:lnTo>
                <a:lnTo>
                  <a:pt x="4" y="53"/>
                </a:lnTo>
                <a:lnTo>
                  <a:pt x="24" y="55"/>
                </a:lnTo>
                <a:lnTo>
                  <a:pt x="42" y="55"/>
                </a:lnTo>
                <a:lnTo>
                  <a:pt x="48" y="45"/>
                </a:lnTo>
                <a:lnTo>
                  <a:pt x="52" y="36"/>
                </a:lnTo>
                <a:lnTo>
                  <a:pt x="71" y="36"/>
                </a:lnTo>
                <a:lnTo>
                  <a:pt x="68" y="22"/>
                </a:lnTo>
                <a:lnTo>
                  <a:pt x="68" y="8"/>
                </a:lnTo>
                <a:lnTo>
                  <a:pt x="49" y="0"/>
                </a:lnTo>
                <a:lnTo>
                  <a:pt x="46" y="16"/>
                </a:lnTo>
                <a:lnTo>
                  <a:pt x="59" y="25"/>
                </a:lnTo>
                <a:lnTo>
                  <a:pt x="40" y="25"/>
                </a:lnTo>
                <a:lnTo>
                  <a:pt x="34" y="31"/>
                </a:lnTo>
                <a:lnTo>
                  <a:pt x="12" y="21"/>
                </a:lnTo>
                <a:close/>
              </a:path>
            </a:pathLst>
          </a:custGeom>
          <a:solidFill>
            <a:srgbClr val="008000"/>
          </a:solidFill>
          <a:ln w="19050">
            <a:solidFill>
              <a:srgbClr val="000000"/>
            </a:solidFill>
            <a:prstDash val="solid"/>
            <a:round/>
            <a:headEnd/>
            <a:tailEnd/>
          </a:ln>
        </p:spPr>
        <p:txBody>
          <a:bodyPr/>
          <a:lstStyle/>
          <a:p>
            <a:endParaRPr lang="en-ZA"/>
          </a:p>
        </p:txBody>
      </p:sp>
      <p:grpSp>
        <p:nvGrpSpPr>
          <p:cNvPr id="54278" name="Group 9"/>
          <p:cNvGrpSpPr>
            <a:grpSpLocks/>
          </p:cNvGrpSpPr>
          <p:nvPr/>
        </p:nvGrpSpPr>
        <p:grpSpPr bwMode="auto">
          <a:xfrm>
            <a:off x="3668713" y="3055938"/>
            <a:ext cx="1174750" cy="1450975"/>
            <a:chOff x="4263" y="1359"/>
            <a:chExt cx="828" cy="1333"/>
          </a:xfrm>
        </p:grpSpPr>
        <p:grpSp>
          <p:nvGrpSpPr>
            <p:cNvPr id="54313" name="Group 10"/>
            <p:cNvGrpSpPr>
              <a:grpSpLocks/>
            </p:cNvGrpSpPr>
            <p:nvPr/>
          </p:nvGrpSpPr>
          <p:grpSpPr bwMode="auto">
            <a:xfrm>
              <a:off x="4397" y="1495"/>
              <a:ext cx="184" cy="401"/>
              <a:chOff x="4397" y="1495"/>
              <a:chExt cx="184" cy="401"/>
            </a:xfrm>
          </p:grpSpPr>
          <p:sp>
            <p:nvSpPr>
              <p:cNvPr id="54323" name="Freeform 11"/>
              <p:cNvSpPr>
                <a:spLocks/>
              </p:cNvSpPr>
              <p:nvPr/>
            </p:nvSpPr>
            <p:spPr bwMode="auto">
              <a:xfrm>
                <a:off x="4397" y="1856"/>
                <a:ext cx="43" cy="40"/>
              </a:xfrm>
              <a:custGeom>
                <a:avLst/>
                <a:gdLst>
                  <a:gd name="T0" fmla="*/ 0 w 43"/>
                  <a:gd name="T1" fmla="*/ 31 h 40"/>
                  <a:gd name="T2" fmla="*/ 7 w 43"/>
                  <a:gd name="T3" fmla="*/ 38 h 40"/>
                  <a:gd name="T4" fmla="*/ 17 w 43"/>
                  <a:gd name="T5" fmla="*/ 37 h 40"/>
                  <a:gd name="T6" fmla="*/ 30 w 43"/>
                  <a:gd name="T7" fmla="*/ 40 h 40"/>
                  <a:gd name="T8" fmla="*/ 41 w 43"/>
                  <a:gd name="T9" fmla="*/ 40 h 40"/>
                  <a:gd name="T10" fmla="*/ 43 w 43"/>
                  <a:gd name="T11" fmla="*/ 26 h 40"/>
                  <a:gd name="T12" fmla="*/ 40 w 43"/>
                  <a:gd name="T13" fmla="*/ 17 h 40"/>
                  <a:gd name="T14" fmla="*/ 32 w 43"/>
                  <a:gd name="T15" fmla="*/ 6 h 40"/>
                  <a:gd name="T16" fmla="*/ 24 w 43"/>
                  <a:gd name="T17" fmla="*/ 6 h 40"/>
                  <a:gd name="T18" fmla="*/ 21 w 43"/>
                  <a:gd name="T19" fmla="*/ 0 h 40"/>
                  <a:gd name="T20" fmla="*/ 10 w 43"/>
                  <a:gd name="T21" fmla="*/ 0 h 40"/>
                  <a:gd name="T22" fmla="*/ 10 w 43"/>
                  <a:gd name="T23" fmla="*/ 12 h 40"/>
                  <a:gd name="T24" fmla="*/ 0 w 43"/>
                  <a:gd name="T25" fmla="*/ 3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40">
                    <a:moveTo>
                      <a:pt x="0" y="31"/>
                    </a:moveTo>
                    <a:lnTo>
                      <a:pt x="7" y="38"/>
                    </a:lnTo>
                    <a:lnTo>
                      <a:pt x="17" y="37"/>
                    </a:lnTo>
                    <a:lnTo>
                      <a:pt x="30" y="40"/>
                    </a:lnTo>
                    <a:lnTo>
                      <a:pt x="41" y="40"/>
                    </a:lnTo>
                    <a:lnTo>
                      <a:pt x="43" y="26"/>
                    </a:lnTo>
                    <a:lnTo>
                      <a:pt x="40" y="17"/>
                    </a:lnTo>
                    <a:lnTo>
                      <a:pt x="32" y="6"/>
                    </a:lnTo>
                    <a:lnTo>
                      <a:pt x="24" y="6"/>
                    </a:lnTo>
                    <a:lnTo>
                      <a:pt x="21" y="0"/>
                    </a:lnTo>
                    <a:lnTo>
                      <a:pt x="10" y="0"/>
                    </a:lnTo>
                    <a:lnTo>
                      <a:pt x="10" y="12"/>
                    </a:lnTo>
                    <a:lnTo>
                      <a:pt x="0" y="31"/>
                    </a:lnTo>
                    <a:close/>
                  </a:path>
                </a:pathLst>
              </a:custGeom>
              <a:solidFill>
                <a:srgbClr val="B2B2B2"/>
              </a:solidFill>
              <a:ln w="19050">
                <a:solidFill>
                  <a:srgbClr val="000000"/>
                </a:solidFill>
                <a:prstDash val="solid"/>
                <a:round/>
                <a:headEnd/>
                <a:tailEnd/>
              </a:ln>
            </p:spPr>
            <p:txBody>
              <a:bodyPr/>
              <a:lstStyle/>
              <a:p>
                <a:endParaRPr lang="en-ZA"/>
              </a:p>
            </p:txBody>
          </p:sp>
          <p:sp>
            <p:nvSpPr>
              <p:cNvPr id="54324" name="Freeform 12"/>
              <p:cNvSpPr>
                <a:spLocks/>
              </p:cNvSpPr>
              <p:nvPr/>
            </p:nvSpPr>
            <p:spPr bwMode="auto">
              <a:xfrm>
                <a:off x="4514" y="1785"/>
                <a:ext cx="42" cy="51"/>
              </a:xfrm>
              <a:custGeom>
                <a:avLst/>
                <a:gdLst>
                  <a:gd name="T0" fmla="*/ 9 w 42"/>
                  <a:gd name="T1" fmla="*/ 0 h 51"/>
                  <a:gd name="T2" fmla="*/ 28 w 42"/>
                  <a:gd name="T3" fmla="*/ 1 h 51"/>
                  <a:gd name="T4" fmla="*/ 34 w 42"/>
                  <a:gd name="T5" fmla="*/ 15 h 51"/>
                  <a:gd name="T6" fmla="*/ 42 w 42"/>
                  <a:gd name="T7" fmla="*/ 23 h 51"/>
                  <a:gd name="T8" fmla="*/ 36 w 42"/>
                  <a:gd name="T9" fmla="*/ 29 h 51"/>
                  <a:gd name="T10" fmla="*/ 42 w 42"/>
                  <a:gd name="T11" fmla="*/ 37 h 51"/>
                  <a:gd name="T12" fmla="*/ 39 w 42"/>
                  <a:gd name="T13" fmla="*/ 46 h 51"/>
                  <a:gd name="T14" fmla="*/ 33 w 42"/>
                  <a:gd name="T15" fmla="*/ 51 h 51"/>
                  <a:gd name="T16" fmla="*/ 20 w 42"/>
                  <a:gd name="T17" fmla="*/ 49 h 51"/>
                  <a:gd name="T18" fmla="*/ 13 w 42"/>
                  <a:gd name="T19" fmla="*/ 49 h 51"/>
                  <a:gd name="T20" fmla="*/ 8 w 42"/>
                  <a:gd name="T21" fmla="*/ 43 h 51"/>
                  <a:gd name="T22" fmla="*/ 3 w 42"/>
                  <a:gd name="T23" fmla="*/ 35 h 51"/>
                  <a:gd name="T24" fmla="*/ 3 w 42"/>
                  <a:gd name="T25" fmla="*/ 27 h 51"/>
                  <a:gd name="T26" fmla="*/ 0 w 42"/>
                  <a:gd name="T27" fmla="*/ 17 h 51"/>
                  <a:gd name="T28" fmla="*/ 9 w 42"/>
                  <a:gd name="T29" fmla="*/ 0 h 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51">
                    <a:moveTo>
                      <a:pt x="9" y="0"/>
                    </a:moveTo>
                    <a:lnTo>
                      <a:pt x="28" y="1"/>
                    </a:lnTo>
                    <a:lnTo>
                      <a:pt x="34" y="15"/>
                    </a:lnTo>
                    <a:lnTo>
                      <a:pt x="42" y="23"/>
                    </a:lnTo>
                    <a:lnTo>
                      <a:pt x="36" y="29"/>
                    </a:lnTo>
                    <a:lnTo>
                      <a:pt x="42" y="37"/>
                    </a:lnTo>
                    <a:lnTo>
                      <a:pt x="39" y="46"/>
                    </a:lnTo>
                    <a:lnTo>
                      <a:pt x="33" y="51"/>
                    </a:lnTo>
                    <a:lnTo>
                      <a:pt x="20" y="49"/>
                    </a:lnTo>
                    <a:lnTo>
                      <a:pt x="13" y="49"/>
                    </a:lnTo>
                    <a:lnTo>
                      <a:pt x="8" y="43"/>
                    </a:lnTo>
                    <a:lnTo>
                      <a:pt x="3" y="35"/>
                    </a:lnTo>
                    <a:lnTo>
                      <a:pt x="3" y="27"/>
                    </a:lnTo>
                    <a:lnTo>
                      <a:pt x="0" y="17"/>
                    </a:lnTo>
                    <a:lnTo>
                      <a:pt x="9" y="0"/>
                    </a:lnTo>
                    <a:close/>
                  </a:path>
                </a:pathLst>
              </a:custGeom>
              <a:solidFill>
                <a:srgbClr val="B2B2B2"/>
              </a:solidFill>
              <a:ln w="19050">
                <a:solidFill>
                  <a:srgbClr val="000000"/>
                </a:solidFill>
                <a:prstDash val="solid"/>
                <a:round/>
                <a:headEnd/>
                <a:tailEnd/>
              </a:ln>
            </p:spPr>
            <p:txBody>
              <a:bodyPr/>
              <a:lstStyle/>
              <a:p>
                <a:endParaRPr lang="en-ZA"/>
              </a:p>
            </p:txBody>
          </p:sp>
          <p:sp>
            <p:nvSpPr>
              <p:cNvPr id="54325" name="Freeform 13"/>
              <p:cNvSpPr>
                <a:spLocks/>
              </p:cNvSpPr>
              <p:nvPr/>
            </p:nvSpPr>
            <p:spPr bwMode="auto">
              <a:xfrm>
                <a:off x="4506" y="1495"/>
                <a:ext cx="75" cy="48"/>
              </a:xfrm>
              <a:custGeom>
                <a:avLst/>
                <a:gdLst>
                  <a:gd name="T0" fmla="*/ 11 w 75"/>
                  <a:gd name="T1" fmla="*/ 0 h 48"/>
                  <a:gd name="T2" fmla="*/ 21 w 75"/>
                  <a:gd name="T3" fmla="*/ 8 h 48"/>
                  <a:gd name="T4" fmla="*/ 30 w 75"/>
                  <a:gd name="T5" fmla="*/ 7 h 48"/>
                  <a:gd name="T6" fmla="*/ 44 w 75"/>
                  <a:gd name="T7" fmla="*/ 8 h 48"/>
                  <a:gd name="T8" fmla="*/ 56 w 75"/>
                  <a:gd name="T9" fmla="*/ 8 h 48"/>
                  <a:gd name="T10" fmla="*/ 62 w 75"/>
                  <a:gd name="T11" fmla="*/ 13 h 48"/>
                  <a:gd name="T12" fmla="*/ 70 w 75"/>
                  <a:gd name="T13" fmla="*/ 24 h 48"/>
                  <a:gd name="T14" fmla="*/ 75 w 75"/>
                  <a:gd name="T15" fmla="*/ 28 h 48"/>
                  <a:gd name="T16" fmla="*/ 58 w 75"/>
                  <a:gd name="T17" fmla="*/ 31 h 48"/>
                  <a:gd name="T18" fmla="*/ 53 w 75"/>
                  <a:gd name="T19" fmla="*/ 34 h 48"/>
                  <a:gd name="T20" fmla="*/ 58 w 75"/>
                  <a:gd name="T21" fmla="*/ 41 h 48"/>
                  <a:gd name="T22" fmla="*/ 58 w 75"/>
                  <a:gd name="T23" fmla="*/ 47 h 48"/>
                  <a:gd name="T24" fmla="*/ 41 w 75"/>
                  <a:gd name="T25" fmla="*/ 41 h 48"/>
                  <a:gd name="T26" fmla="*/ 27 w 75"/>
                  <a:gd name="T27" fmla="*/ 36 h 48"/>
                  <a:gd name="T28" fmla="*/ 21 w 75"/>
                  <a:gd name="T29" fmla="*/ 37 h 48"/>
                  <a:gd name="T30" fmla="*/ 21 w 75"/>
                  <a:gd name="T31" fmla="*/ 47 h 48"/>
                  <a:gd name="T32" fmla="*/ 11 w 75"/>
                  <a:gd name="T33" fmla="*/ 48 h 48"/>
                  <a:gd name="T34" fmla="*/ 7 w 75"/>
                  <a:gd name="T35" fmla="*/ 41 h 48"/>
                  <a:gd name="T36" fmla="*/ 5 w 75"/>
                  <a:gd name="T37" fmla="*/ 31 h 48"/>
                  <a:gd name="T38" fmla="*/ 0 w 75"/>
                  <a:gd name="T39" fmla="*/ 30 h 48"/>
                  <a:gd name="T40" fmla="*/ 5 w 75"/>
                  <a:gd name="T41" fmla="*/ 20 h 48"/>
                  <a:gd name="T42" fmla="*/ 13 w 75"/>
                  <a:gd name="T43" fmla="*/ 17 h 48"/>
                  <a:gd name="T44" fmla="*/ 11 w 75"/>
                  <a:gd name="T45" fmla="*/ 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48">
                    <a:moveTo>
                      <a:pt x="11" y="0"/>
                    </a:moveTo>
                    <a:lnTo>
                      <a:pt x="21" y="8"/>
                    </a:lnTo>
                    <a:lnTo>
                      <a:pt x="30" y="7"/>
                    </a:lnTo>
                    <a:lnTo>
                      <a:pt x="44" y="8"/>
                    </a:lnTo>
                    <a:lnTo>
                      <a:pt x="56" y="8"/>
                    </a:lnTo>
                    <a:lnTo>
                      <a:pt x="62" y="13"/>
                    </a:lnTo>
                    <a:lnTo>
                      <a:pt x="70" y="24"/>
                    </a:lnTo>
                    <a:lnTo>
                      <a:pt x="75" y="28"/>
                    </a:lnTo>
                    <a:lnTo>
                      <a:pt x="58" y="31"/>
                    </a:lnTo>
                    <a:lnTo>
                      <a:pt x="53" y="34"/>
                    </a:lnTo>
                    <a:lnTo>
                      <a:pt x="58" y="41"/>
                    </a:lnTo>
                    <a:lnTo>
                      <a:pt x="58" y="47"/>
                    </a:lnTo>
                    <a:lnTo>
                      <a:pt x="41" y="41"/>
                    </a:lnTo>
                    <a:lnTo>
                      <a:pt x="27" y="36"/>
                    </a:lnTo>
                    <a:lnTo>
                      <a:pt x="21" y="37"/>
                    </a:lnTo>
                    <a:lnTo>
                      <a:pt x="21" y="47"/>
                    </a:lnTo>
                    <a:lnTo>
                      <a:pt x="11" y="48"/>
                    </a:lnTo>
                    <a:lnTo>
                      <a:pt x="7" y="41"/>
                    </a:lnTo>
                    <a:lnTo>
                      <a:pt x="5" y="31"/>
                    </a:lnTo>
                    <a:lnTo>
                      <a:pt x="0" y="30"/>
                    </a:lnTo>
                    <a:lnTo>
                      <a:pt x="5" y="20"/>
                    </a:lnTo>
                    <a:lnTo>
                      <a:pt x="13" y="17"/>
                    </a:lnTo>
                    <a:lnTo>
                      <a:pt x="11" y="0"/>
                    </a:lnTo>
                    <a:close/>
                  </a:path>
                </a:pathLst>
              </a:custGeom>
              <a:solidFill>
                <a:srgbClr val="B2B2B2"/>
              </a:solidFill>
              <a:ln w="19050">
                <a:solidFill>
                  <a:srgbClr val="000000"/>
                </a:solidFill>
                <a:prstDash val="solid"/>
                <a:round/>
                <a:headEnd/>
                <a:tailEnd/>
              </a:ln>
            </p:spPr>
            <p:txBody>
              <a:bodyPr/>
              <a:lstStyle/>
              <a:p>
                <a:endParaRPr lang="en-ZA"/>
              </a:p>
            </p:txBody>
          </p:sp>
        </p:grpSp>
        <p:sp>
          <p:nvSpPr>
            <p:cNvPr id="54314" name="Freeform 14"/>
            <p:cNvSpPr>
              <a:spLocks/>
            </p:cNvSpPr>
            <p:nvPr/>
          </p:nvSpPr>
          <p:spPr bwMode="auto">
            <a:xfrm>
              <a:off x="4570" y="2306"/>
              <a:ext cx="521" cy="386"/>
            </a:xfrm>
            <a:custGeom>
              <a:avLst/>
              <a:gdLst>
                <a:gd name="T0" fmla="*/ 402 w 521"/>
                <a:gd name="T1" fmla="*/ 31 h 386"/>
                <a:gd name="T2" fmla="*/ 422 w 521"/>
                <a:gd name="T3" fmla="*/ 45 h 386"/>
                <a:gd name="T4" fmla="*/ 444 w 521"/>
                <a:gd name="T5" fmla="*/ 102 h 386"/>
                <a:gd name="T6" fmla="*/ 492 w 521"/>
                <a:gd name="T7" fmla="*/ 161 h 386"/>
                <a:gd name="T8" fmla="*/ 521 w 521"/>
                <a:gd name="T9" fmla="*/ 221 h 386"/>
                <a:gd name="T10" fmla="*/ 500 w 521"/>
                <a:gd name="T11" fmla="*/ 276 h 386"/>
                <a:gd name="T12" fmla="*/ 480 w 521"/>
                <a:gd name="T13" fmla="*/ 312 h 386"/>
                <a:gd name="T14" fmla="*/ 467 w 521"/>
                <a:gd name="T15" fmla="*/ 346 h 386"/>
                <a:gd name="T16" fmla="*/ 455 w 521"/>
                <a:gd name="T17" fmla="*/ 366 h 386"/>
                <a:gd name="T18" fmla="*/ 430 w 521"/>
                <a:gd name="T19" fmla="*/ 380 h 386"/>
                <a:gd name="T20" fmla="*/ 390 w 521"/>
                <a:gd name="T21" fmla="*/ 375 h 386"/>
                <a:gd name="T22" fmla="*/ 350 w 521"/>
                <a:gd name="T23" fmla="*/ 366 h 386"/>
                <a:gd name="T24" fmla="*/ 328 w 521"/>
                <a:gd name="T25" fmla="*/ 345 h 386"/>
                <a:gd name="T26" fmla="*/ 322 w 521"/>
                <a:gd name="T27" fmla="*/ 317 h 386"/>
                <a:gd name="T28" fmla="*/ 308 w 521"/>
                <a:gd name="T29" fmla="*/ 304 h 386"/>
                <a:gd name="T30" fmla="*/ 286 w 521"/>
                <a:gd name="T31" fmla="*/ 306 h 386"/>
                <a:gd name="T32" fmla="*/ 266 w 521"/>
                <a:gd name="T33" fmla="*/ 284 h 386"/>
                <a:gd name="T34" fmla="*/ 249 w 521"/>
                <a:gd name="T35" fmla="*/ 281 h 386"/>
                <a:gd name="T36" fmla="*/ 221 w 521"/>
                <a:gd name="T37" fmla="*/ 284 h 386"/>
                <a:gd name="T38" fmla="*/ 198 w 521"/>
                <a:gd name="T39" fmla="*/ 287 h 386"/>
                <a:gd name="T40" fmla="*/ 178 w 521"/>
                <a:gd name="T41" fmla="*/ 300 h 386"/>
                <a:gd name="T42" fmla="*/ 148 w 521"/>
                <a:gd name="T43" fmla="*/ 309 h 386"/>
                <a:gd name="T44" fmla="*/ 119 w 521"/>
                <a:gd name="T45" fmla="*/ 323 h 386"/>
                <a:gd name="T46" fmla="*/ 104 w 521"/>
                <a:gd name="T47" fmla="*/ 329 h 386"/>
                <a:gd name="T48" fmla="*/ 60 w 521"/>
                <a:gd name="T49" fmla="*/ 326 h 386"/>
                <a:gd name="T50" fmla="*/ 51 w 521"/>
                <a:gd name="T51" fmla="*/ 318 h 386"/>
                <a:gd name="T52" fmla="*/ 51 w 521"/>
                <a:gd name="T53" fmla="*/ 276 h 386"/>
                <a:gd name="T54" fmla="*/ 37 w 521"/>
                <a:gd name="T55" fmla="*/ 252 h 386"/>
                <a:gd name="T56" fmla="*/ 23 w 521"/>
                <a:gd name="T57" fmla="*/ 232 h 386"/>
                <a:gd name="T58" fmla="*/ 4 w 521"/>
                <a:gd name="T59" fmla="*/ 161 h 386"/>
                <a:gd name="T60" fmla="*/ 6 w 521"/>
                <a:gd name="T61" fmla="*/ 137 h 386"/>
                <a:gd name="T62" fmla="*/ 43 w 521"/>
                <a:gd name="T63" fmla="*/ 125 h 386"/>
                <a:gd name="T64" fmla="*/ 71 w 521"/>
                <a:gd name="T65" fmla="*/ 122 h 386"/>
                <a:gd name="T66" fmla="*/ 87 w 521"/>
                <a:gd name="T67" fmla="*/ 116 h 386"/>
                <a:gd name="T68" fmla="*/ 96 w 521"/>
                <a:gd name="T69" fmla="*/ 96 h 386"/>
                <a:gd name="T70" fmla="*/ 93 w 521"/>
                <a:gd name="T71" fmla="*/ 85 h 386"/>
                <a:gd name="T72" fmla="*/ 130 w 521"/>
                <a:gd name="T73" fmla="*/ 57 h 386"/>
                <a:gd name="T74" fmla="*/ 159 w 521"/>
                <a:gd name="T75" fmla="*/ 35 h 386"/>
                <a:gd name="T76" fmla="*/ 186 w 521"/>
                <a:gd name="T77" fmla="*/ 51 h 386"/>
                <a:gd name="T78" fmla="*/ 206 w 521"/>
                <a:gd name="T79" fmla="*/ 34 h 386"/>
                <a:gd name="T80" fmla="*/ 226 w 521"/>
                <a:gd name="T81" fmla="*/ 15 h 386"/>
                <a:gd name="T82" fmla="*/ 247 w 521"/>
                <a:gd name="T83" fmla="*/ 4 h 386"/>
                <a:gd name="T84" fmla="*/ 281 w 521"/>
                <a:gd name="T85" fmla="*/ 7 h 386"/>
                <a:gd name="T86" fmla="*/ 294 w 521"/>
                <a:gd name="T87" fmla="*/ 21 h 386"/>
                <a:gd name="T88" fmla="*/ 294 w 521"/>
                <a:gd name="T89" fmla="*/ 40 h 386"/>
                <a:gd name="T90" fmla="*/ 323 w 521"/>
                <a:gd name="T91" fmla="*/ 71 h 386"/>
                <a:gd name="T92" fmla="*/ 348 w 521"/>
                <a:gd name="T93" fmla="*/ 80 h 386"/>
                <a:gd name="T94" fmla="*/ 368 w 521"/>
                <a:gd name="T95" fmla="*/ 51 h 386"/>
                <a:gd name="T96" fmla="*/ 374 w 521"/>
                <a:gd name="T97" fmla="*/ 0 h 3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1" h="386">
                  <a:moveTo>
                    <a:pt x="374" y="0"/>
                  </a:moveTo>
                  <a:lnTo>
                    <a:pt x="402" y="0"/>
                  </a:lnTo>
                  <a:lnTo>
                    <a:pt x="402" y="31"/>
                  </a:lnTo>
                  <a:lnTo>
                    <a:pt x="413" y="40"/>
                  </a:lnTo>
                  <a:lnTo>
                    <a:pt x="416" y="45"/>
                  </a:lnTo>
                  <a:lnTo>
                    <a:pt x="422" y="45"/>
                  </a:lnTo>
                  <a:lnTo>
                    <a:pt x="425" y="51"/>
                  </a:lnTo>
                  <a:lnTo>
                    <a:pt x="429" y="82"/>
                  </a:lnTo>
                  <a:lnTo>
                    <a:pt x="444" y="102"/>
                  </a:lnTo>
                  <a:lnTo>
                    <a:pt x="467" y="131"/>
                  </a:lnTo>
                  <a:lnTo>
                    <a:pt x="467" y="136"/>
                  </a:lnTo>
                  <a:lnTo>
                    <a:pt x="492" y="161"/>
                  </a:lnTo>
                  <a:lnTo>
                    <a:pt x="492" y="165"/>
                  </a:lnTo>
                  <a:lnTo>
                    <a:pt x="517" y="185"/>
                  </a:lnTo>
                  <a:lnTo>
                    <a:pt x="521" y="221"/>
                  </a:lnTo>
                  <a:lnTo>
                    <a:pt x="517" y="253"/>
                  </a:lnTo>
                  <a:lnTo>
                    <a:pt x="509" y="269"/>
                  </a:lnTo>
                  <a:lnTo>
                    <a:pt x="500" y="276"/>
                  </a:lnTo>
                  <a:lnTo>
                    <a:pt x="497" y="292"/>
                  </a:lnTo>
                  <a:lnTo>
                    <a:pt x="487" y="306"/>
                  </a:lnTo>
                  <a:lnTo>
                    <a:pt x="480" y="312"/>
                  </a:lnTo>
                  <a:lnTo>
                    <a:pt x="481" y="317"/>
                  </a:lnTo>
                  <a:lnTo>
                    <a:pt x="472" y="326"/>
                  </a:lnTo>
                  <a:lnTo>
                    <a:pt x="467" y="346"/>
                  </a:lnTo>
                  <a:lnTo>
                    <a:pt x="466" y="357"/>
                  </a:lnTo>
                  <a:lnTo>
                    <a:pt x="456" y="362"/>
                  </a:lnTo>
                  <a:lnTo>
                    <a:pt x="455" y="366"/>
                  </a:lnTo>
                  <a:lnTo>
                    <a:pt x="449" y="375"/>
                  </a:lnTo>
                  <a:lnTo>
                    <a:pt x="438" y="377"/>
                  </a:lnTo>
                  <a:lnTo>
                    <a:pt x="430" y="380"/>
                  </a:lnTo>
                  <a:lnTo>
                    <a:pt x="419" y="386"/>
                  </a:lnTo>
                  <a:lnTo>
                    <a:pt x="405" y="374"/>
                  </a:lnTo>
                  <a:lnTo>
                    <a:pt x="390" y="375"/>
                  </a:lnTo>
                  <a:lnTo>
                    <a:pt x="385" y="375"/>
                  </a:lnTo>
                  <a:lnTo>
                    <a:pt x="364" y="379"/>
                  </a:lnTo>
                  <a:lnTo>
                    <a:pt x="350" y="366"/>
                  </a:lnTo>
                  <a:lnTo>
                    <a:pt x="340" y="354"/>
                  </a:lnTo>
                  <a:lnTo>
                    <a:pt x="334" y="355"/>
                  </a:lnTo>
                  <a:lnTo>
                    <a:pt x="328" y="345"/>
                  </a:lnTo>
                  <a:lnTo>
                    <a:pt x="325" y="335"/>
                  </a:lnTo>
                  <a:lnTo>
                    <a:pt x="322" y="332"/>
                  </a:lnTo>
                  <a:lnTo>
                    <a:pt x="322" y="317"/>
                  </a:lnTo>
                  <a:lnTo>
                    <a:pt x="323" y="307"/>
                  </a:lnTo>
                  <a:lnTo>
                    <a:pt x="320" y="301"/>
                  </a:lnTo>
                  <a:lnTo>
                    <a:pt x="308" y="304"/>
                  </a:lnTo>
                  <a:lnTo>
                    <a:pt x="302" y="306"/>
                  </a:lnTo>
                  <a:lnTo>
                    <a:pt x="291" y="306"/>
                  </a:lnTo>
                  <a:lnTo>
                    <a:pt x="286" y="306"/>
                  </a:lnTo>
                  <a:lnTo>
                    <a:pt x="281" y="306"/>
                  </a:lnTo>
                  <a:lnTo>
                    <a:pt x="274" y="297"/>
                  </a:lnTo>
                  <a:lnTo>
                    <a:pt x="266" y="284"/>
                  </a:lnTo>
                  <a:lnTo>
                    <a:pt x="264" y="286"/>
                  </a:lnTo>
                  <a:lnTo>
                    <a:pt x="251" y="286"/>
                  </a:lnTo>
                  <a:lnTo>
                    <a:pt x="249" y="281"/>
                  </a:lnTo>
                  <a:lnTo>
                    <a:pt x="241" y="286"/>
                  </a:lnTo>
                  <a:lnTo>
                    <a:pt x="234" y="284"/>
                  </a:lnTo>
                  <a:lnTo>
                    <a:pt x="221" y="284"/>
                  </a:lnTo>
                  <a:lnTo>
                    <a:pt x="213" y="281"/>
                  </a:lnTo>
                  <a:lnTo>
                    <a:pt x="210" y="286"/>
                  </a:lnTo>
                  <a:lnTo>
                    <a:pt x="198" y="287"/>
                  </a:lnTo>
                  <a:lnTo>
                    <a:pt x="195" y="284"/>
                  </a:lnTo>
                  <a:lnTo>
                    <a:pt x="187" y="292"/>
                  </a:lnTo>
                  <a:lnTo>
                    <a:pt x="178" y="300"/>
                  </a:lnTo>
                  <a:lnTo>
                    <a:pt x="172" y="300"/>
                  </a:lnTo>
                  <a:lnTo>
                    <a:pt x="162" y="309"/>
                  </a:lnTo>
                  <a:lnTo>
                    <a:pt x="148" y="309"/>
                  </a:lnTo>
                  <a:lnTo>
                    <a:pt x="138" y="312"/>
                  </a:lnTo>
                  <a:lnTo>
                    <a:pt x="125" y="317"/>
                  </a:lnTo>
                  <a:lnTo>
                    <a:pt x="119" y="323"/>
                  </a:lnTo>
                  <a:lnTo>
                    <a:pt x="114" y="321"/>
                  </a:lnTo>
                  <a:lnTo>
                    <a:pt x="110" y="328"/>
                  </a:lnTo>
                  <a:lnTo>
                    <a:pt x="104" y="329"/>
                  </a:lnTo>
                  <a:lnTo>
                    <a:pt x="96" y="337"/>
                  </a:lnTo>
                  <a:lnTo>
                    <a:pt x="71" y="337"/>
                  </a:lnTo>
                  <a:lnTo>
                    <a:pt x="60" y="326"/>
                  </a:lnTo>
                  <a:lnTo>
                    <a:pt x="59" y="321"/>
                  </a:lnTo>
                  <a:lnTo>
                    <a:pt x="56" y="326"/>
                  </a:lnTo>
                  <a:lnTo>
                    <a:pt x="51" y="318"/>
                  </a:lnTo>
                  <a:lnTo>
                    <a:pt x="52" y="298"/>
                  </a:lnTo>
                  <a:lnTo>
                    <a:pt x="56" y="286"/>
                  </a:lnTo>
                  <a:lnTo>
                    <a:pt x="51" y="276"/>
                  </a:lnTo>
                  <a:lnTo>
                    <a:pt x="46" y="267"/>
                  </a:lnTo>
                  <a:lnTo>
                    <a:pt x="45" y="256"/>
                  </a:lnTo>
                  <a:lnTo>
                    <a:pt x="37" y="252"/>
                  </a:lnTo>
                  <a:lnTo>
                    <a:pt x="35" y="250"/>
                  </a:lnTo>
                  <a:lnTo>
                    <a:pt x="34" y="246"/>
                  </a:lnTo>
                  <a:lnTo>
                    <a:pt x="23" y="232"/>
                  </a:lnTo>
                  <a:lnTo>
                    <a:pt x="9" y="198"/>
                  </a:lnTo>
                  <a:lnTo>
                    <a:pt x="4" y="174"/>
                  </a:lnTo>
                  <a:lnTo>
                    <a:pt x="4" y="161"/>
                  </a:lnTo>
                  <a:lnTo>
                    <a:pt x="0" y="156"/>
                  </a:lnTo>
                  <a:lnTo>
                    <a:pt x="1" y="143"/>
                  </a:lnTo>
                  <a:lnTo>
                    <a:pt x="6" y="137"/>
                  </a:lnTo>
                  <a:lnTo>
                    <a:pt x="23" y="120"/>
                  </a:lnTo>
                  <a:lnTo>
                    <a:pt x="40" y="122"/>
                  </a:lnTo>
                  <a:lnTo>
                    <a:pt x="43" y="125"/>
                  </a:lnTo>
                  <a:lnTo>
                    <a:pt x="65" y="125"/>
                  </a:lnTo>
                  <a:lnTo>
                    <a:pt x="66" y="120"/>
                  </a:lnTo>
                  <a:lnTo>
                    <a:pt x="71" y="122"/>
                  </a:lnTo>
                  <a:lnTo>
                    <a:pt x="77" y="117"/>
                  </a:lnTo>
                  <a:lnTo>
                    <a:pt x="82" y="119"/>
                  </a:lnTo>
                  <a:lnTo>
                    <a:pt x="87" y="116"/>
                  </a:lnTo>
                  <a:lnTo>
                    <a:pt x="85" y="111"/>
                  </a:lnTo>
                  <a:lnTo>
                    <a:pt x="90" y="100"/>
                  </a:lnTo>
                  <a:lnTo>
                    <a:pt x="96" y="96"/>
                  </a:lnTo>
                  <a:lnTo>
                    <a:pt x="93" y="92"/>
                  </a:lnTo>
                  <a:lnTo>
                    <a:pt x="96" y="89"/>
                  </a:lnTo>
                  <a:lnTo>
                    <a:pt x="93" y="85"/>
                  </a:lnTo>
                  <a:lnTo>
                    <a:pt x="102" y="77"/>
                  </a:lnTo>
                  <a:lnTo>
                    <a:pt x="116" y="75"/>
                  </a:lnTo>
                  <a:lnTo>
                    <a:pt x="130" y="57"/>
                  </a:lnTo>
                  <a:lnTo>
                    <a:pt x="147" y="41"/>
                  </a:lnTo>
                  <a:lnTo>
                    <a:pt x="155" y="40"/>
                  </a:lnTo>
                  <a:lnTo>
                    <a:pt x="159" y="35"/>
                  </a:lnTo>
                  <a:lnTo>
                    <a:pt x="167" y="35"/>
                  </a:lnTo>
                  <a:lnTo>
                    <a:pt x="181" y="49"/>
                  </a:lnTo>
                  <a:lnTo>
                    <a:pt x="186" y="51"/>
                  </a:lnTo>
                  <a:lnTo>
                    <a:pt x="190" y="45"/>
                  </a:lnTo>
                  <a:lnTo>
                    <a:pt x="199" y="35"/>
                  </a:lnTo>
                  <a:lnTo>
                    <a:pt x="206" y="34"/>
                  </a:lnTo>
                  <a:lnTo>
                    <a:pt x="212" y="21"/>
                  </a:lnTo>
                  <a:lnTo>
                    <a:pt x="218" y="20"/>
                  </a:lnTo>
                  <a:lnTo>
                    <a:pt x="226" y="15"/>
                  </a:lnTo>
                  <a:lnTo>
                    <a:pt x="234" y="11"/>
                  </a:lnTo>
                  <a:lnTo>
                    <a:pt x="241" y="11"/>
                  </a:lnTo>
                  <a:lnTo>
                    <a:pt x="247" y="4"/>
                  </a:lnTo>
                  <a:lnTo>
                    <a:pt x="257" y="4"/>
                  </a:lnTo>
                  <a:lnTo>
                    <a:pt x="268" y="4"/>
                  </a:lnTo>
                  <a:lnTo>
                    <a:pt x="281" y="7"/>
                  </a:lnTo>
                  <a:lnTo>
                    <a:pt x="291" y="14"/>
                  </a:lnTo>
                  <a:lnTo>
                    <a:pt x="292" y="18"/>
                  </a:lnTo>
                  <a:lnTo>
                    <a:pt x="294" y="21"/>
                  </a:lnTo>
                  <a:lnTo>
                    <a:pt x="295" y="29"/>
                  </a:lnTo>
                  <a:lnTo>
                    <a:pt x="294" y="32"/>
                  </a:lnTo>
                  <a:lnTo>
                    <a:pt x="294" y="40"/>
                  </a:lnTo>
                  <a:lnTo>
                    <a:pt x="292" y="45"/>
                  </a:lnTo>
                  <a:lnTo>
                    <a:pt x="316" y="62"/>
                  </a:lnTo>
                  <a:lnTo>
                    <a:pt x="323" y="71"/>
                  </a:lnTo>
                  <a:lnTo>
                    <a:pt x="333" y="74"/>
                  </a:lnTo>
                  <a:lnTo>
                    <a:pt x="342" y="79"/>
                  </a:lnTo>
                  <a:lnTo>
                    <a:pt x="348" y="80"/>
                  </a:lnTo>
                  <a:lnTo>
                    <a:pt x="357" y="75"/>
                  </a:lnTo>
                  <a:lnTo>
                    <a:pt x="365" y="62"/>
                  </a:lnTo>
                  <a:lnTo>
                    <a:pt x="368" y="51"/>
                  </a:lnTo>
                  <a:lnTo>
                    <a:pt x="371" y="29"/>
                  </a:lnTo>
                  <a:lnTo>
                    <a:pt x="374" y="20"/>
                  </a:lnTo>
                  <a:lnTo>
                    <a:pt x="374" y="0"/>
                  </a:lnTo>
                  <a:close/>
                </a:path>
              </a:pathLst>
            </a:custGeom>
            <a:solidFill>
              <a:srgbClr val="B2B2B2"/>
            </a:solidFill>
            <a:ln w="19050">
              <a:solidFill>
                <a:srgbClr val="000000"/>
              </a:solidFill>
              <a:prstDash val="solid"/>
              <a:round/>
              <a:headEnd/>
              <a:tailEnd/>
            </a:ln>
          </p:spPr>
          <p:txBody>
            <a:bodyPr/>
            <a:lstStyle/>
            <a:p>
              <a:endParaRPr lang="en-ZA"/>
            </a:p>
          </p:txBody>
        </p:sp>
        <p:sp>
          <p:nvSpPr>
            <p:cNvPr id="54315" name="Freeform 15"/>
            <p:cNvSpPr>
              <a:spLocks/>
            </p:cNvSpPr>
            <p:nvPr/>
          </p:nvSpPr>
          <p:spPr bwMode="auto">
            <a:xfrm>
              <a:off x="4448" y="2224"/>
              <a:ext cx="287" cy="52"/>
            </a:xfrm>
            <a:custGeom>
              <a:avLst/>
              <a:gdLst>
                <a:gd name="T0" fmla="*/ 21 w 287"/>
                <a:gd name="T1" fmla="*/ 7 h 52"/>
                <a:gd name="T2" fmla="*/ 57 w 287"/>
                <a:gd name="T3" fmla="*/ 7 h 52"/>
                <a:gd name="T4" fmla="*/ 79 w 287"/>
                <a:gd name="T5" fmla="*/ 9 h 52"/>
                <a:gd name="T6" fmla="*/ 97 w 287"/>
                <a:gd name="T7" fmla="*/ 24 h 52"/>
                <a:gd name="T8" fmla="*/ 114 w 287"/>
                <a:gd name="T9" fmla="*/ 28 h 52"/>
                <a:gd name="T10" fmla="*/ 140 w 287"/>
                <a:gd name="T11" fmla="*/ 34 h 52"/>
                <a:gd name="T12" fmla="*/ 156 w 287"/>
                <a:gd name="T13" fmla="*/ 37 h 52"/>
                <a:gd name="T14" fmla="*/ 162 w 287"/>
                <a:gd name="T15" fmla="*/ 24 h 52"/>
                <a:gd name="T16" fmla="*/ 196 w 287"/>
                <a:gd name="T17" fmla="*/ 28 h 52"/>
                <a:gd name="T18" fmla="*/ 221 w 287"/>
                <a:gd name="T19" fmla="*/ 32 h 52"/>
                <a:gd name="T20" fmla="*/ 238 w 287"/>
                <a:gd name="T21" fmla="*/ 34 h 52"/>
                <a:gd name="T22" fmla="*/ 250 w 287"/>
                <a:gd name="T23" fmla="*/ 28 h 52"/>
                <a:gd name="T24" fmla="*/ 270 w 287"/>
                <a:gd name="T25" fmla="*/ 24 h 52"/>
                <a:gd name="T26" fmla="*/ 287 w 287"/>
                <a:gd name="T27" fmla="*/ 21 h 52"/>
                <a:gd name="T28" fmla="*/ 283 w 287"/>
                <a:gd name="T29" fmla="*/ 37 h 52"/>
                <a:gd name="T30" fmla="*/ 270 w 287"/>
                <a:gd name="T31" fmla="*/ 41 h 52"/>
                <a:gd name="T32" fmla="*/ 261 w 287"/>
                <a:gd name="T33" fmla="*/ 43 h 52"/>
                <a:gd name="T34" fmla="*/ 249 w 287"/>
                <a:gd name="T35" fmla="*/ 48 h 52"/>
                <a:gd name="T36" fmla="*/ 236 w 287"/>
                <a:gd name="T37" fmla="*/ 48 h 52"/>
                <a:gd name="T38" fmla="*/ 226 w 287"/>
                <a:gd name="T39" fmla="*/ 49 h 52"/>
                <a:gd name="T40" fmla="*/ 209 w 287"/>
                <a:gd name="T41" fmla="*/ 52 h 52"/>
                <a:gd name="T42" fmla="*/ 198 w 287"/>
                <a:gd name="T43" fmla="*/ 41 h 52"/>
                <a:gd name="T44" fmla="*/ 185 w 287"/>
                <a:gd name="T45" fmla="*/ 52 h 52"/>
                <a:gd name="T46" fmla="*/ 168 w 287"/>
                <a:gd name="T47" fmla="*/ 41 h 52"/>
                <a:gd name="T48" fmla="*/ 159 w 287"/>
                <a:gd name="T49" fmla="*/ 43 h 52"/>
                <a:gd name="T50" fmla="*/ 145 w 287"/>
                <a:gd name="T51" fmla="*/ 48 h 52"/>
                <a:gd name="T52" fmla="*/ 131 w 287"/>
                <a:gd name="T53" fmla="*/ 45 h 52"/>
                <a:gd name="T54" fmla="*/ 116 w 287"/>
                <a:gd name="T55" fmla="*/ 43 h 52"/>
                <a:gd name="T56" fmla="*/ 100 w 287"/>
                <a:gd name="T57" fmla="*/ 48 h 52"/>
                <a:gd name="T58" fmla="*/ 80 w 287"/>
                <a:gd name="T59" fmla="*/ 40 h 52"/>
                <a:gd name="T60" fmla="*/ 52 w 287"/>
                <a:gd name="T61" fmla="*/ 35 h 52"/>
                <a:gd name="T62" fmla="*/ 32 w 287"/>
                <a:gd name="T63" fmla="*/ 31 h 52"/>
                <a:gd name="T64" fmla="*/ 12 w 287"/>
                <a:gd name="T65" fmla="*/ 23 h 52"/>
                <a:gd name="T66" fmla="*/ 1 w 287"/>
                <a:gd name="T67" fmla="*/ 20 h 52"/>
                <a:gd name="T68" fmla="*/ 0 w 287"/>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7" h="52">
                  <a:moveTo>
                    <a:pt x="0" y="0"/>
                  </a:moveTo>
                  <a:lnTo>
                    <a:pt x="21" y="7"/>
                  </a:lnTo>
                  <a:lnTo>
                    <a:pt x="40" y="7"/>
                  </a:lnTo>
                  <a:lnTo>
                    <a:pt x="57" y="7"/>
                  </a:lnTo>
                  <a:lnTo>
                    <a:pt x="69" y="7"/>
                  </a:lnTo>
                  <a:lnTo>
                    <a:pt x="79" y="9"/>
                  </a:lnTo>
                  <a:lnTo>
                    <a:pt x="91" y="14"/>
                  </a:lnTo>
                  <a:lnTo>
                    <a:pt x="97" y="24"/>
                  </a:lnTo>
                  <a:lnTo>
                    <a:pt x="103" y="29"/>
                  </a:lnTo>
                  <a:lnTo>
                    <a:pt x="114" y="28"/>
                  </a:lnTo>
                  <a:lnTo>
                    <a:pt x="126" y="28"/>
                  </a:lnTo>
                  <a:lnTo>
                    <a:pt x="140" y="34"/>
                  </a:lnTo>
                  <a:lnTo>
                    <a:pt x="150" y="37"/>
                  </a:lnTo>
                  <a:lnTo>
                    <a:pt x="156" y="37"/>
                  </a:lnTo>
                  <a:lnTo>
                    <a:pt x="157" y="29"/>
                  </a:lnTo>
                  <a:lnTo>
                    <a:pt x="162" y="24"/>
                  </a:lnTo>
                  <a:lnTo>
                    <a:pt x="181" y="28"/>
                  </a:lnTo>
                  <a:lnTo>
                    <a:pt x="196" y="28"/>
                  </a:lnTo>
                  <a:lnTo>
                    <a:pt x="210" y="28"/>
                  </a:lnTo>
                  <a:lnTo>
                    <a:pt x="221" y="32"/>
                  </a:lnTo>
                  <a:lnTo>
                    <a:pt x="227" y="35"/>
                  </a:lnTo>
                  <a:lnTo>
                    <a:pt x="238" y="34"/>
                  </a:lnTo>
                  <a:lnTo>
                    <a:pt x="246" y="31"/>
                  </a:lnTo>
                  <a:lnTo>
                    <a:pt x="250" y="28"/>
                  </a:lnTo>
                  <a:lnTo>
                    <a:pt x="263" y="28"/>
                  </a:lnTo>
                  <a:lnTo>
                    <a:pt x="270" y="24"/>
                  </a:lnTo>
                  <a:lnTo>
                    <a:pt x="281" y="21"/>
                  </a:lnTo>
                  <a:lnTo>
                    <a:pt x="287" y="21"/>
                  </a:lnTo>
                  <a:lnTo>
                    <a:pt x="286" y="32"/>
                  </a:lnTo>
                  <a:lnTo>
                    <a:pt x="283" y="37"/>
                  </a:lnTo>
                  <a:lnTo>
                    <a:pt x="277" y="41"/>
                  </a:lnTo>
                  <a:lnTo>
                    <a:pt x="270" y="41"/>
                  </a:lnTo>
                  <a:lnTo>
                    <a:pt x="269" y="41"/>
                  </a:lnTo>
                  <a:lnTo>
                    <a:pt x="261" y="43"/>
                  </a:lnTo>
                  <a:lnTo>
                    <a:pt x="255" y="49"/>
                  </a:lnTo>
                  <a:lnTo>
                    <a:pt x="249" y="48"/>
                  </a:lnTo>
                  <a:lnTo>
                    <a:pt x="243" y="45"/>
                  </a:lnTo>
                  <a:lnTo>
                    <a:pt x="236" y="48"/>
                  </a:lnTo>
                  <a:lnTo>
                    <a:pt x="230" y="49"/>
                  </a:lnTo>
                  <a:lnTo>
                    <a:pt x="226" y="49"/>
                  </a:lnTo>
                  <a:lnTo>
                    <a:pt x="221" y="52"/>
                  </a:lnTo>
                  <a:lnTo>
                    <a:pt x="209" y="52"/>
                  </a:lnTo>
                  <a:lnTo>
                    <a:pt x="204" y="48"/>
                  </a:lnTo>
                  <a:lnTo>
                    <a:pt x="198" y="41"/>
                  </a:lnTo>
                  <a:lnTo>
                    <a:pt x="190" y="48"/>
                  </a:lnTo>
                  <a:lnTo>
                    <a:pt x="185" y="52"/>
                  </a:lnTo>
                  <a:lnTo>
                    <a:pt x="179" y="52"/>
                  </a:lnTo>
                  <a:lnTo>
                    <a:pt x="168" y="41"/>
                  </a:lnTo>
                  <a:lnTo>
                    <a:pt x="165" y="43"/>
                  </a:lnTo>
                  <a:lnTo>
                    <a:pt x="159" y="43"/>
                  </a:lnTo>
                  <a:lnTo>
                    <a:pt x="154" y="49"/>
                  </a:lnTo>
                  <a:lnTo>
                    <a:pt x="145" y="48"/>
                  </a:lnTo>
                  <a:lnTo>
                    <a:pt x="136" y="48"/>
                  </a:lnTo>
                  <a:lnTo>
                    <a:pt x="131" y="45"/>
                  </a:lnTo>
                  <a:lnTo>
                    <a:pt x="125" y="41"/>
                  </a:lnTo>
                  <a:lnTo>
                    <a:pt x="116" y="43"/>
                  </a:lnTo>
                  <a:lnTo>
                    <a:pt x="106" y="49"/>
                  </a:lnTo>
                  <a:lnTo>
                    <a:pt x="100" y="48"/>
                  </a:lnTo>
                  <a:lnTo>
                    <a:pt x="91" y="45"/>
                  </a:lnTo>
                  <a:lnTo>
                    <a:pt x="80" y="40"/>
                  </a:lnTo>
                  <a:lnTo>
                    <a:pt x="71" y="40"/>
                  </a:lnTo>
                  <a:lnTo>
                    <a:pt x="52" y="35"/>
                  </a:lnTo>
                  <a:lnTo>
                    <a:pt x="40" y="32"/>
                  </a:lnTo>
                  <a:lnTo>
                    <a:pt x="32" y="31"/>
                  </a:lnTo>
                  <a:lnTo>
                    <a:pt x="20" y="29"/>
                  </a:lnTo>
                  <a:lnTo>
                    <a:pt x="12" y="23"/>
                  </a:lnTo>
                  <a:lnTo>
                    <a:pt x="4" y="21"/>
                  </a:lnTo>
                  <a:lnTo>
                    <a:pt x="1" y="20"/>
                  </a:lnTo>
                  <a:lnTo>
                    <a:pt x="0" y="17"/>
                  </a:lnTo>
                  <a:lnTo>
                    <a:pt x="0" y="0"/>
                  </a:lnTo>
                  <a:close/>
                </a:path>
              </a:pathLst>
            </a:custGeom>
            <a:solidFill>
              <a:srgbClr val="B2B2B2"/>
            </a:solidFill>
            <a:ln w="19050">
              <a:solidFill>
                <a:srgbClr val="000000"/>
              </a:solidFill>
              <a:prstDash val="solid"/>
              <a:round/>
              <a:headEnd/>
              <a:tailEnd/>
            </a:ln>
          </p:spPr>
          <p:txBody>
            <a:bodyPr/>
            <a:lstStyle/>
            <a:p>
              <a:endParaRPr lang="en-ZA"/>
            </a:p>
          </p:txBody>
        </p:sp>
        <p:sp>
          <p:nvSpPr>
            <p:cNvPr id="54316" name="Freeform 16"/>
            <p:cNvSpPr>
              <a:spLocks/>
            </p:cNvSpPr>
            <p:nvPr/>
          </p:nvSpPr>
          <p:spPr bwMode="auto">
            <a:xfrm>
              <a:off x="4605" y="2120"/>
              <a:ext cx="130" cy="101"/>
            </a:xfrm>
            <a:custGeom>
              <a:avLst/>
              <a:gdLst>
                <a:gd name="T0" fmla="*/ 64 w 130"/>
                <a:gd name="T1" fmla="*/ 2 h 101"/>
                <a:gd name="T2" fmla="*/ 109 w 130"/>
                <a:gd name="T3" fmla="*/ 0 h 101"/>
                <a:gd name="T4" fmla="*/ 117 w 130"/>
                <a:gd name="T5" fmla="*/ 12 h 101"/>
                <a:gd name="T6" fmla="*/ 104 w 130"/>
                <a:gd name="T7" fmla="*/ 20 h 101"/>
                <a:gd name="T8" fmla="*/ 101 w 130"/>
                <a:gd name="T9" fmla="*/ 26 h 101"/>
                <a:gd name="T10" fmla="*/ 92 w 130"/>
                <a:gd name="T11" fmla="*/ 34 h 101"/>
                <a:gd name="T12" fmla="*/ 81 w 130"/>
                <a:gd name="T13" fmla="*/ 36 h 101"/>
                <a:gd name="T14" fmla="*/ 70 w 130"/>
                <a:gd name="T15" fmla="*/ 31 h 101"/>
                <a:gd name="T16" fmla="*/ 58 w 130"/>
                <a:gd name="T17" fmla="*/ 20 h 101"/>
                <a:gd name="T18" fmla="*/ 42 w 130"/>
                <a:gd name="T19" fmla="*/ 20 h 101"/>
                <a:gd name="T20" fmla="*/ 41 w 130"/>
                <a:gd name="T21" fmla="*/ 36 h 101"/>
                <a:gd name="T22" fmla="*/ 42 w 130"/>
                <a:gd name="T23" fmla="*/ 45 h 101"/>
                <a:gd name="T24" fmla="*/ 58 w 130"/>
                <a:gd name="T25" fmla="*/ 39 h 101"/>
                <a:gd name="T26" fmla="*/ 69 w 130"/>
                <a:gd name="T27" fmla="*/ 42 h 101"/>
                <a:gd name="T28" fmla="*/ 65 w 130"/>
                <a:gd name="T29" fmla="*/ 51 h 101"/>
                <a:gd name="T30" fmla="*/ 64 w 130"/>
                <a:gd name="T31" fmla="*/ 57 h 101"/>
                <a:gd name="T32" fmla="*/ 65 w 130"/>
                <a:gd name="T33" fmla="*/ 67 h 101"/>
                <a:gd name="T34" fmla="*/ 73 w 130"/>
                <a:gd name="T35" fmla="*/ 71 h 101"/>
                <a:gd name="T36" fmla="*/ 70 w 130"/>
                <a:gd name="T37" fmla="*/ 82 h 101"/>
                <a:gd name="T38" fmla="*/ 65 w 130"/>
                <a:gd name="T39" fmla="*/ 94 h 101"/>
                <a:gd name="T40" fmla="*/ 55 w 130"/>
                <a:gd name="T41" fmla="*/ 98 h 101"/>
                <a:gd name="T42" fmla="*/ 50 w 130"/>
                <a:gd name="T43" fmla="*/ 91 h 101"/>
                <a:gd name="T44" fmla="*/ 44 w 130"/>
                <a:gd name="T45" fmla="*/ 77 h 101"/>
                <a:gd name="T46" fmla="*/ 44 w 130"/>
                <a:gd name="T47" fmla="*/ 64 h 101"/>
                <a:gd name="T48" fmla="*/ 28 w 130"/>
                <a:gd name="T49" fmla="*/ 64 h 101"/>
                <a:gd name="T50" fmla="*/ 19 w 130"/>
                <a:gd name="T51" fmla="*/ 65 h 101"/>
                <a:gd name="T52" fmla="*/ 31 w 130"/>
                <a:gd name="T53" fmla="*/ 71 h 101"/>
                <a:gd name="T54" fmla="*/ 38 w 130"/>
                <a:gd name="T55" fmla="*/ 81 h 101"/>
                <a:gd name="T56" fmla="*/ 33 w 130"/>
                <a:gd name="T57" fmla="*/ 93 h 101"/>
                <a:gd name="T58" fmla="*/ 24 w 130"/>
                <a:gd name="T59" fmla="*/ 101 h 101"/>
                <a:gd name="T60" fmla="*/ 24 w 130"/>
                <a:gd name="T61" fmla="*/ 91 h 101"/>
                <a:gd name="T62" fmla="*/ 17 w 130"/>
                <a:gd name="T63" fmla="*/ 81 h 101"/>
                <a:gd name="T64" fmla="*/ 8 w 130"/>
                <a:gd name="T65" fmla="*/ 71 h 101"/>
                <a:gd name="T66" fmla="*/ 2 w 130"/>
                <a:gd name="T67" fmla="*/ 60 h 101"/>
                <a:gd name="T68" fmla="*/ 13 w 130"/>
                <a:gd name="T69" fmla="*/ 48 h 101"/>
                <a:gd name="T70" fmla="*/ 19 w 130"/>
                <a:gd name="T71" fmla="*/ 33 h 101"/>
                <a:gd name="T72" fmla="*/ 21 w 130"/>
                <a:gd name="T73" fmla="*/ 22 h 101"/>
                <a:gd name="T74" fmla="*/ 19 w 130"/>
                <a:gd name="T75" fmla="*/ 12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0" h="101">
                  <a:moveTo>
                    <a:pt x="33" y="0"/>
                  </a:moveTo>
                  <a:lnTo>
                    <a:pt x="64" y="2"/>
                  </a:lnTo>
                  <a:lnTo>
                    <a:pt x="93" y="2"/>
                  </a:lnTo>
                  <a:lnTo>
                    <a:pt x="109" y="0"/>
                  </a:lnTo>
                  <a:lnTo>
                    <a:pt x="130" y="9"/>
                  </a:lnTo>
                  <a:lnTo>
                    <a:pt x="117" y="12"/>
                  </a:lnTo>
                  <a:lnTo>
                    <a:pt x="109" y="17"/>
                  </a:lnTo>
                  <a:lnTo>
                    <a:pt x="104" y="20"/>
                  </a:lnTo>
                  <a:lnTo>
                    <a:pt x="101" y="23"/>
                  </a:lnTo>
                  <a:lnTo>
                    <a:pt x="101" y="26"/>
                  </a:lnTo>
                  <a:lnTo>
                    <a:pt x="101" y="31"/>
                  </a:lnTo>
                  <a:lnTo>
                    <a:pt x="92" y="34"/>
                  </a:lnTo>
                  <a:lnTo>
                    <a:pt x="84" y="34"/>
                  </a:lnTo>
                  <a:lnTo>
                    <a:pt x="81" y="36"/>
                  </a:lnTo>
                  <a:lnTo>
                    <a:pt x="73" y="36"/>
                  </a:lnTo>
                  <a:lnTo>
                    <a:pt x="70" y="31"/>
                  </a:lnTo>
                  <a:lnTo>
                    <a:pt x="64" y="25"/>
                  </a:lnTo>
                  <a:lnTo>
                    <a:pt x="58" y="20"/>
                  </a:lnTo>
                  <a:lnTo>
                    <a:pt x="45" y="20"/>
                  </a:lnTo>
                  <a:lnTo>
                    <a:pt x="42" y="20"/>
                  </a:lnTo>
                  <a:lnTo>
                    <a:pt x="39" y="28"/>
                  </a:lnTo>
                  <a:lnTo>
                    <a:pt x="41" y="36"/>
                  </a:lnTo>
                  <a:lnTo>
                    <a:pt x="41" y="40"/>
                  </a:lnTo>
                  <a:lnTo>
                    <a:pt x="42" y="45"/>
                  </a:lnTo>
                  <a:lnTo>
                    <a:pt x="48" y="43"/>
                  </a:lnTo>
                  <a:lnTo>
                    <a:pt x="58" y="39"/>
                  </a:lnTo>
                  <a:lnTo>
                    <a:pt x="64" y="39"/>
                  </a:lnTo>
                  <a:lnTo>
                    <a:pt x="69" y="42"/>
                  </a:lnTo>
                  <a:lnTo>
                    <a:pt x="69" y="45"/>
                  </a:lnTo>
                  <a:lnTo>
                    <a:pt x="65" y="51"/>
                  </a:lnTo>
                  <a:lnTo>
                    <a:pt x="64" y="54"/>
                  </a:lnTo>
                  <a:lnTo>
                    <a:pt x="64" y="57"/>
                  </a:lnTo>
                  <a:lnTo>
                    <a:pt x="62" y="62"/>
                  </a:lnTo>
                  <a:lnTo>
                    <a:pt x="65" y="67"/>
                  </a:lnTo>
                  <a:lnTo>
                    <a:pt x="72" y="73"/>
                  </a:lnTo>
                  <a:lnTo>
                    <a:pt x="73" y="71"/>
                  </a:lnTo>
                  <a:lnTo>
                    <a:pt x="73" y="77"/>
                  </a:lnTo>
                  <a:lnTo>
                    <a:pt x="70" y="82"/>
                  </a:lnTo>
                  <a:lnTo>
                    <a:pt x="67" y="87"/>
                  </a:lnTo>
                  <a:lnTo>
                    <a:pt x="65" y="94"/>
                  </a:lnTo>
                  <a:lnTo>
                    <a:pt x="59" y="98"/>
                  </a:lnTo>
                  <a:lnTo>
                    <a:pt x="55" y="98"/>
                  </a:lnTo>
                  <a:lnTo>
                    <a:pt x="50" y="98"/>
                  </a:lnTo>
                  <a:lnTo>
                    <a:pt x="50" y="91"/>
                  </a:lnTo>
                  <a:lnTo>
                    <a:pt x="48" y="81"/>
                  </a:lnTo>
                  <a:lnTo>
                    <a:pt x="44" y="77"/>
                  </a:lnTo>
                  <a:lnTo>
                    <a:pt x="42" y="73"/>
                  </a:lnTo>
                  <a:lnTo>
                    <a:pt x="44" y="64"/>
                  </a:lnTo>
                  <a:lnTo>
                    <a:pt x="39" y="60"/>
                  </a:lnTo>
                  <a:lnTo>
                    <a:pt x="28" y="64"/>
                  </a:lnTo>
                  <a:lnTo>
                    <a:pt x="24" y="60"/>
                  </a:lnTo>
                  <a:lnTo>
                    <a:pt x="19" y="65"/>
                  </a:lnTo>
                  <a:lnTo>
                    <a:pt x="24" y="68"/>
                  </a:lnTo>
                  <a:lnTo>
                    <a:pt x="31" y="71"/>
                  </a:lnTo>
                  <a:lnTo>
                    <a:pt x="33" y="74"/>
                  </a:lnTo>
                  <a:lnTo>
                    <a:pt x="38" y="81"/>
                  </a:lnTo>
                  <a:lnTo>
                    <a:pt x="38" y="85"/>
                  </a:lnTo>
                  <a:lnTo>
                    <a:pt x="33" y="93"/>
                  </a:lnTo>
                  <a:lnTo>
                    <a:pt x="27" y="99"/>
                  </a:lnTo>
                  <a:lnTo>
                    <a:pt x="24" y="101"/>
                  </a:lnTo>
                  <a:lnTo>
                    <a:pt x="24" y="96"/>
                  </a:lnTo>
                  <a:lnTo>
                    <a:pt x="24" y="91"/>
                  </a:lnTo>
                  <a:lnTo>
                    <a:pt x="25" y="85"/>
                  </a:lnTo>
                  <a:lnTo>
                    <a:pt x="17" y="81"/>
                  </a:lnTo>
                  <a:lnTo>
                    <a:pt x="10" y="76"/>
                  </a:lnTo>
                  <a:lnTo>
                    <a:pt x="8" y="71"/>
                  </a:lnTo>
                  <a:lnTo>
                    <a:pt x="0" y="68"/>
                  </a:lnTo>
                  <a:lnTo>
                    <a:pt x="2" y="60"/>
                  </a:lnTo>
                  <a:lnTo>
                    <a:pt x="8" y="56"/>
                  </a:lnTo>
                  <a:lnTo>
                    <a:pt x="13" y="48"/>
                  </a:lnTo>
                  <a:lnTo>
                    <a:pt x="17" y="40"/>
                  </a:lnTo>
                  <a:lnTo>
                    <a:pt x="19" y="33"/>
                  </a:lnTo>
                  <a:lnTo>
                    <a:pt x="17" y="25"/>
                  </a:lnTo>
                  <a:lnTo>
                    <a:pt x="21" y="22"/>
                  </a:lnTo>
                  <a:lnTo>
                    <a:pt x="24" y="19"/>
                  </a:lnTo>
                  <a:lnTo>
                    <a:pt x="19" y="12"/>
                  </a:lnTo>
                  <a:lnTo>
                    <a:pt x="33" y="0"/>
                  </a:lnTo>
                  <a:close/>
                </a:path>
              </a:pathLst>
            </a:custGeom>
            <a:solidFill>
              <a:srgbClr val="B2B2B2"/>
            </a:solidFill>
            <a:ln w="19050">
              <a:solidFill>
                <a:srgbClr val="000000"/>
              </a:solidFill>
              <a:prstDash val="solid"/>
              <a:round/>
              <a:headEnd/>
              <a:tailEnd/>
            </a:ln>
          </p:spPr>
          <p:txBody>
            <a:bodyPr/>
            <a:lstStyle/>
            <a:p>
              <a:endParaRPr lang="en-ZA"/>
            </a:p>
          </p:txBody>
        </p:sp>
        <p:sp>
          <p:nvSpPr>
            <p:cNvPr id="54317" name="Freeform 17"/>
            <p:cNvSpPr>
              <a:spLocks/>
            </p:cNvSpPr>
            <p:nvPr/>
          </p:nvSpPr>
          <p:spPr bwMode="auto">
            <a:xfrm>
              <a:off x="4468" y="2075"/>
              <a:ext cx="144" cy="139"/>
            </a:xfrm>
            <a:custGeom>
              <a:avLst/>
              <a:gdLst>
                <a:gd name="T0" fmla="*/ 0 w 144"/>
                <a:gd name="T1" fmla="*/ 47 h 139"/>
                <a:gd name="T2" fmla="*/ 29 w 144"/>
                <a:gd name="T3" fmla="*/ 25 h 139"/>
                <a:gd name="T4" fmla="*/ 45 w 144"/>
                <a:gd name="T5" fmla="*/ 16 h 139"/>
                <a:gd name="T6" fmla="*/ 52 w 144"/>
                <a:gd name="T7" fmla="*/ 8 h 139"/>
                <a:gd name="T8" fmla="*/ 76 w 144"/>
                <a:gd name="T9" fmla="*/ 0 h 139"/>
                <a:gd name="T10" fmla="*/ 88 w 144"/>
                <a:gd name="T11" fmla="*/ 17 h 139"/>
                <a:gd name="T12" fmla="*/ 100 w 144"/>
                <a:gd name="T13" fmla="*/ 10 h 139"/>
                <a:gd name="T14" fmla="*/ 105 w 144"/>
                <a:gd name="T15" fmla="*/ 5 h 139"/>
                <a:gd name="T16" fmla="*/ 116 w 144"/>
                <a:gd name="T17" fmla="*/ 0 h 139"/>
                <a:gd name="T18" fmla="*/ 122 w 144"/>
                <a:gd name="T19" fmla="*/ 0 h 139"/>
                <a:gd name="T20" fmla="*/ 124 w 144"/>
                <a:gd name="T21" fmla="*/ 6 h 139"/>
                <a:gd name="T22" fmla="*/ 124 w 144"/>
                <a:gd name="T23" fmla="*/ 11 h 139"/>
                <a:gd name="T24" fmla="*/ 117 w 144"/>
                <a:gd name="T25" fmla="*/ 19 h 139"/>
                <a:gd name="T26" fmla="*/ 117 w 144"/>
                <a:gd name="T27" fmla="*/ 23 h 139"/>
                <a:gd name="T28" fmla="*/ 134 w 144"/>
                <a:gd name="T29" fmla="*/ 44 h 139"/>
                <a:gd name="T30" fmla="*/ 137 w 144"/>
                <a:gd name="T31" fmla="*/ 56 h 139"/>
                <a:gd name="T32" fmla="*/ 142 w 144"/>
                <a:gd name="T33" fmla="*/ 56 h 139"/>
                <a:gd name="T34" fmla="*/ 144 w 144"/>
                <a:gd name="T35" fmla="*/ 62 h 139"/>
                <a:gd name="T36" fmla="*/ 137 w 144"/>
                <a:gd name="T37" fmla="*/ 68 h 139"/>
                <a:gd name="T38" fmla="*/ 133 w 144"/>
                <a:gd name="T39" fmla="*/ 65 h 139"/>
                <a:gd name="T40" fmla="*/ 122 w 144"/>
                <a:gd name="T41" fmla="*/ 70 h 139"/>
                <a:gd name="T42" fmla="*/ 124 w 144"/>
                <a:gd name="T43" fmla="*/ 82 h 139"/>
                <a:gd name="T44" fmla="*/ 111 w 144"/>
                <a:gd name="T45" fmla="*/ 90 h 139"/>
                <a:gd name="T46" fmla="*/ 111 w 144"/>
                <a:gd name="T47" fmla="*/ 110 h 139"/>
                <a:gd name="T48" fmla="*/ 111 w 144"/>
                <a:gd name="T49" fmla="*/ 124 h 139"/>
                <a:gd name="T50" fmla="*/ 105 w 144"/>
                <a:gd name="T51" fmla="*/ 130 h 139"/>
                <a:gd name="T52" fmla="*/ 100 w 144"/>
                <a:gd name="T53" fmla="*/ 139 h 139"/>
                <a:gd name="T54" fmla="*/ 94 w 144"/>
                <a:gd name="T55" fmla="*/ 138 h 139"/>
                <a:gd name="T56" fmla="*/ 85 w 144"/>
                <a:gd name="T57" fmla="*/ 133 h 139"/>
                <a:gd name="T58" fmla="*/ 77 w 144"/>
                <a:gd name="T59" fmla="*/ 129 h 139"/>
                <a:gd name="T60" fmla="*/ 71 w 144"/>
                <a:gd name="T61" fmla="*/ 121 h 139"/>
                <a:gd name="T62" fmla="*/ 49 w 144"/>
                <a:gd name="T63" fmla="*/ 122 h 139"/>
                <a:gd name="T64" fmla="*/ 31 w 144"/>
                <a:gd name="T65" fmla="*/ 118 h 139"/>
                <a:gd name="T66" fmla="*/ 18 w 144"/>
                <a:gd name="T67" fmla="*/ 105 h 139"/>
                <a:gd name="T68" fmla="*/ 11 w 144"/>
                <a:gd name="T69" fmla="*/ 96 h 139"/>
                <a:gd name="T70" fmla="*/ 4 w 144"/>
                <a:gd name="T71" fmla="*/ 88 h 139"/>
                <a:gd name="T72" fmla="*/ 4 w 144"/>
                <a:gd name="T73" fmla="*/ 73 h 139"/>
                <a:gd name="T74" fmla="*/ 0 w 144"/>
                <a:gd name="T75" fmla="*/ 47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4" h="139">
                  <a:moveTo>
                    <a:pt x="0" y="47"/>
                  </a:moveTo>
                  <a:lnTo>
                    <a:pt x="29" y="25"/>
                  </a:lnTo>
                  <a:lnTo>
                    <a:pt x="45" y="16"/>
                  </a:lnTo>
                  <a:lnTo>
                    <a:pt x="52" y="8"/>
                  </a:lnTo>
                  <a:lnTo>
                    <a:pt x="76" y="0"/>
                  </a:lnTo>
                  <a:lnTo>
                    <a:pt x="88" y="17"/>
                  </a:lnTo>
                  <a:lnTo>
                    <a:pt x="100" y="10"/>
                  </a:lnTo>
                  <a:lnTo>
                    <a:pt x="105" y="5"/>
                  </a:lnTo>
                  <a:lnTo>
                    <a:pt x="116" y="0"/>
                  </a:lnTo>
                  <a:lnTo>
                    <a:pt x="122" y="0"/>
                  </a:lnTo>
                  <a:lnTo>
                    <a:pt x="124" y="6"/>
                  </a:lnTo>
                  <a:lnTo>
                    <a:pt x="124" y="11"/>
                  </a:lnTo>
                  <a:lnTo>
                    <a:pt x="117" y="19"/>
                  </a:lnTo>
                  <a:lnTo>
                    <a:pt x="117" y="23"/>
                  </a:lnTo>
                  <a:lnTo>
                    <a:pt x="134" y="44"/>
                  </a:lnTo>
                  <a:lnTo>
                    <a:pt x="137" y="56"/>
                  </a:lnTo>
                  <a:lnTo>
                    <a:pt x="142" y="56"/>
                  </a:lnTo>
                  <a:lnTo>
                    <a:pt x="144" y="62"/>
                  </a:lnTo>
                  <a:lnTo>
                    <a:pt x="137" y="68"/>
                  </a:lnTo>
                  <a:lnTo>
                    <a:pt x="133" y="65"/>
                  </a:lnTo>
                  <a:lnTo>
                    <a:pt x="122" y="70"/>
                  </a:lnTo>
                  <a:lnTo>
                    <a:pt x="124" y="82"/>
                  </a:lnTo>
                  <a:lnTo>
                    <a:pt x="111" y="90"/>
                  </a:lnTo>
                  <a:lnTo>
                    <a:pt x="111" y="110"/>
                  </a:lnTo>
                  <a:lnTo>
                    <a:pt x="111" y="124"/>
                  </a:lnTo>
                  <a:lnTo>
                    <a:pt x="105" y="130"/>
                  </a:lnTo>
                  <a:lnTo>
                    <a:pt x="100" y="139"/>
                  </a:lnTo>
                  <a:lnTo>
                    <a:pt x="94" y="138"/>
                  </a:lnTo>
                  <a:lnTo>
                    <a:pt x="85" y="133"/>
                  </a:lnTo>
                  <a:lnTo>
                    <a:pt x="77" y="129"/>
                  </a:lnTo>
                  <a:lnTo>
                    <a:pt x="71" y="121"/>
                  </a:lnTo>
                  <a:lnTo>
                    <a:pt x="49" y="122"/>
                  </a:lnTo>
                  <a:lnTo>
                    <a:pt x="31" y="118"/>
                  </a:lnTo>
                  <a:lnTo>
                    <a:pt x="18" y="105"/>
                  </a:lnTo>
                  <a:lnTo>
                    <a:pt x="11" y="96"/>
                  </a:lnTo>
                  <a:lnTo>
                    <a:pt x="4" y="88"/>
                  </a:lnTo>
                  <a:lnTo>
                    <a:pt x="4" y="73"/>
                  </a:lnTo>
                  <a:lnTo>
                    <a:pt x="0" y="47"/>
                  </a:lnTo>
                  <a:close/>
                </a:path>
              </a:pathLst>
            </a:custGeom>
            <a:solidFill>
              <a:srgbClr val="B2B2B2"/>
            </a:solidFill>
            <a:ln w="19050">
              <a:solidFill>
                <a:srgbClr val="000000"/>
              </a:solidFill>
              <a:prstDash val="solid"/>
              <a:round/>
              <a:headEnd/>
              <a:tailEnd/>
            </a:ln>
          </p:spPr>
          <p:txBody>
            <a:bodyPr/>
            <a:lstStyle/>
            <a:p>
              <a:endParaRPr lang="en-ZA"/>
            </a:p>
          </p:txBody>
        </p:sp>
        <p:sp>
          <p:nvSpPr>
            <p:cNvPr id="54318" name="Freeform 18"/>
            <p:cNvSpPr>
              <a:spLocks/>
            </p:cNvSpPr>
            <p:nvPr/>
          </p:nvSpPr>
          <p:spPr bwMode="auto">
            <a:xfrm>
              <a:off x="4774" y="2154"/>
              <a:ext cx="276" cy="130"/>
            </a:xfrm>
            <a:custGeom>
              <a:avLst/>
              <a:gdLst>
                <a:gd name="T0" fmla="*/ 25 w 276"/>
                <a:gd name="T1" fmla="*/ 2 h 130"/>
                <a:gd name="T2" fmla="*/ 54 w 276"/>
                <a:gd name="T3" fmla="*/ 22 h 130"/>
                <a:gd name="T4" fmla="*/ 59 w 276"/>
                <a:gd name="T5" fmla="*/ 31 h 130"/>
                <a:gd name="T6" fmla="*/ 76 w 276"/>
                <a:gd name="T7" fmla="*/ 26 h 130"/>
                <a:gd name="T8" fmla="*/ 85 w 276"/>
                <a:gd name="T9" fmla="*/ 30 h 130"/>
                <a:gd name="T10" fmla="*/ 96 w 276"/>
                <a:gd name="T11" fmla="*/ 22 h 130"/>
                <a:gd name="T12" fmla="*/ 112 w 276"/>
                <a:gd name="T13" fmla="*/ 17 h 130"/>
                <a:gd name="T14" fmla="*/ 147 w 276"/>
                <a:gd name="T15" fmla="*/ 26 h 130"/>
                <a:gd name="T16" fmla="*/ 169 w 276"/>
                <a:gd name="T17" fmla="*/ 37 h 130"/>
                <a:gd name="T18" fmla="*/ 186 w 276"/>
                <a:gd name="T19" fmla="*/ 45 h 130"/>
                <a:gd name="T20" fmla="*/ 215 w 276"/>
                <a:gd name="T21" fmla="*/ 62 h 130"/>
                <a:gd name="T22" fmla="*/ 218 w 276"/>
                <a:gd name="T23" fmla="*/ 71 h 130"/>
                <a:gd name="T24" fmla="*/ 232 w 276"/>
                <a:gd name="T25" fmla="*/ 79 h 130"/>
                <a:gd name="T26" fmla="*/ 243 w 276"/>
                <a:gd name="T27" fmla="*/ 82 h 130"/>
                <a:gd name="T28" fmla="*/ 255 w 276"/>
                <a:gd name="T29" fmla="*/ 98 h 130"/>
                <a:gd name="T30" fmla="*/ 265 w 276"/>
                <a:gd name="T31" fmla="*/ 107 h 130"/>
                <a:gd name="T32" fmla="*/ 266 w 276"/>
                <a:gd name="T33" fmla="*/ 130 h 130"/>
                <a:gd name="T34" fmla="*/ 254 w 276"/>
                <a:gd name="T35" fmla="*/ 130 h 130"/>
                <a:gd name="T36" fmla="*/ 246 w 276"/>
                <a:gd name="T37" fmla="*/ 125 h 130"/>
                <a:gd name="T38" fmla="*/ 218 w 276"/>
                <a:gd name="T39" fmla="*/ 102 h 130"/>
                <a:gd name="T40" fmla="*/ 190 w 276"/>
                <a:gd name="T41" fmla="*/ 102 h 130"/>
                <a:gd name="T42" fmla="*/ 181 w 276"/>
                <a:gd name="T43" fmla="*/ 110 h 130"/>
                <a:gd name="T44" fmla="*/ 173 w 276"/>
                <a:gd name="T45" fmla="*/ 115 h 130"/>
                <a:gd name="T46" fmla="*/ 156 w 276"/>
                <a:gd name="T47" fmla="*/ 121 h 130"/>
                <a:gd name="T48" fmla="*/ 141 w 276"/>
                <a:gd name="T49" fmla="*/ 118 h 130"/>
                <a:gd name="T50" fmla="*/ 127 w 276"/>
                <a:gd name="T51" fmla="*/ 118 h 130"/>
                <a:gd name="T52" fmla="*/ 110 w 276"/>
                <a:gd name="T53" fmla="*/ 88 h 130"/>
                <a:gd name="T54" fmla="*/ 90 w 276"/>
                <a:gd name="T55" fmla="*/ 62 h 130"/>
                <a:gd name="T56" fmla="*/ 65 w 276"/>
                <a:gd name="T57" fmla="*/ 53 h 130"/>
                <a:gd name="T58" fmla="*/ 42 w 276"/>
                <a:gd name="T59" fmla="*/ 51 h 130"/>
                <a:gd name="T60" fmla="*/ 19 w 276"/>
                <a:gd name="T61" fmla="*/ 42 h 130"/>
                <a:gd name="T62" fmla="*/ 20 w 276"/>
                <a:gd name="T63" fmla="*/ 14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6" h="130">
                  <a:moveTo>
                    <a:pt x="0" y="0"/>
                  </a:moveTo>
                  <a:lnTo>
                    <a:pt x="25" y="2"/>
                  </a:lnTo>
                  <a:lnTo>
                    <a:pt x="45" y="3"/>
                  </a:lnTo>
                  <a:lnTo>
                    <a:pt x="54" y="22"/>
                  </a:lnTo>
                  <a:lnTo>
                    <a:pt x="56" y="28"/>
                  </a:lnTo>
                  <a:lnTo>
                    <a:pt x="59" y="31"/>
                  </a:lnTo>
                  <a:lnTo>
                    <a:pt x="65" y="26"/>
                  </a:lnTo>
                  <a:lnTo>
                    <a:pt x="76" y="26"/>
                  </a:lnTo>
                  <a:lnTo>
                    <a:pt x="82" y="31"/>
                  </a:lnTo>
                  <a:lnTo>
                    <a:pt x="85" y="30"/>
                  </a:lnTo>
                  <a:lnTo>
                    <a:pt x="95" y="22"/>
                  </a:lnTo>
                  <a:lnTo>
                    <a:pt x="96" y="22"/>
                  </a:lnTo>
                  <a:lnTo>
                    <a:pt x="104" y="17"/>
                  </a:lnTo>
                  <a:lnTo>
                    <a:pt x="112" y="17"/>
                  </a:lnTo>
                  <a:lnTo>
                    <a:pt x="136" y="26"/>
                  </a:lnTo>
                  <a:lnTo>
                    <a:pt x="147" y="26"/>
                  </a:lnTo>
                  <a:lnTo>
                    <a:pt x="158" y="34"/>
                  </a:lnTo>
                  <a:lnTo>
                    <a:pt x="169" y="37"/>
                  </a:lnTo>
                  <a:lnTo>
                    <a:pt x="178" y="43"/>
                  </a:lnTo>
                  <a:lnTo>
                    <a:pt x="186" y="45"/>
                  </a:lnTo>
                  <a:lnTo>
                    <a:pt x="206" y="51"/>
                  </a:lnTo>
                  <a:lnTo>
                    <a:pt x="215" y="62"/>
                  </a:lnTo>
                  <a:lnTo>
                    <a:pt x="220" y="68"/>
                  </a:lnTo>
                  <a:lnTo>
                    <a:pt x="218" y="71"/>
                  </a:lnTo>
                  <a:lnTo>
                    <a:pt x="226" y="77"/>
                  </a:lnTo>
                  <a:lnTo>
                    <a:pt x="232" y="79"/>
                  </a:lnTo>
                  <a:lnTo>
                    <a:pt x="235" y="81"/>
                  </a:lnTo>
                  <a:lnTo>
                    <a:pt x="243" y="82"/>
                  </a:lnTo>
                  <a:lnTo>
                    <a:pt x="255" y="91"/>
                  </a:lnTo>
                  <a:lnTo>
                    <a:pt x="255" y="98"/>
                  </a:lnTo>
                  <a:lnTo>
                    <a:pt x="263" y="104"/>
                  </a:lnTo>
                  <a:lnTo>
                    <a:pt x="265" y="107"/>
                  </a:lnTo>
                  <a:lnTo>
                    <a:pt x="276" y="119"/>
                  </a:lnTo>
                  <a:lnTo>
                    <a:pt x="266" y="130"/>
                  </a:lnTo>
                  <a:lnTo>
                    <a:pt x="263" y="130"/>
                  </a:lnTo>
                  <a:lnTo>
                    <a:pt x="254" y="130"/>
                  </a:lnTo>
                  <a:lnTo>
                    <a:pt x="251" y="125"/>
                  </a:lnTo>
                  <a:lnTo>
                    <a:pt x="246" y="125"/>
                  </a:lnTo>
                  <a:lnTo>
                    <a:pt x="242" y="127"/>
                  </a:lnTo>
                  <a:lnTo>
                    <a:pt x="218" y="102"/>
                  </a:lnTo>
                  <a:lnTo>
                    <a:pt x="204" y="104"/>
                  </a:lnTo>
                  <a:lnTo>
                    <a:pt x="190" y="102"/>
                  </a:lnTo>
                  <a:lnTo>
                    <a:pt x="186" y="105"/>
                  </a:lnTo>
                  <a:lnTo>
                    <a:pt x="181" y="110"/>
                  </a:lnTo>
                  <a:lnTo>
                    <a:pt x="180" y="107"/>
                  </a:lnTo>
                  <a:lnTo>
                    <a:pt x="173" y="115"/>
                  </a:lnTo>
                  <a:lnTo>
                    <a:pt x="164" y="125"/>
                  </a:lnTo>
                  <a:lnTo>
                    <a:pt x="156" y="121"/>
                  </a:lnTo>
                  <a:lnTo>
                    <a:pt x="147" y="118"/>
                  </a:lnTo>
                  <a:lnTo>
                    <a:pt x="141" y="118"/>
                  </a:lnTo>
                  <a:lnTo>
                    <a:pt x="132" y="115"/>
                  </a:lnTo>
                  <a:lnTo>
                    <a:pt x="127" y="118"/>
                  </a:lnTo>
                  <a:lnTo>
                    <a:pt x="121" y="102"/>
                  </a:lnTo>
                  <a:lnTo>
                    <a:pt x="110" y="88"/>
                  </a:lnTo>
                  <a:lnTo>
                    <a:pt x="99" y="71"/>
                  </a:lnTo>
                  <a:lnTo>
                    <a:pt x="90" y="62"/>
                  </a:lnTo>
                  <a:lnTo>
                    <a:pt x="82" y="53"/>
                  </a:lnTo>
                  <a:lnTo>
                    <a:pt x="65" y="53"/>
                  </a:lnTo>
                  <a:lnTo>
                    <a:pt x="50" y="57"/>
                  </a:lnTo>
                  <a:lnTo>
                    <a:pt x="42" y="51"/>
                  </a:lnTo>
                  <a:lnTo>
                    <a:pt x="26" y="47"/>
                  </a:lnTo>
                  <a:lnTo>
                    <a:pt x="19" y="42"/>
                  </a:lnTo>
                  <a:lnTo>
                    <a:pt x="19" y="23"/>
                  </a:lnTo>
                  <a:lnTo>
                    <a:pt x="20" y="14"/>
                  </a:lnTo>
                  <a:lnTo>
                    <a:pt x="0" y="0"/>
                  </a:lnTo>
                  <a:close/>
                </a:path>
              </a:pathLst>
            </a:custGeom>
            <a:solidFill>
              <a:srgbClr val="B2B2B2"/>
            </a:solidFill>
            <a:ln w="19050">
              <a:solidFill>
                <a:srgbClr val="000000"/>
              </a:solidFill>
              <a:prstDash val="solid"/>
              <a:round/>
              <a:headEnd/>
              <a:tailEnd/>
            </a:ln>
          </p:spPr>
          <p:txBody>
            <a:bodyPr/>
            <a:lstStyle/>
            <a:p>
              <a:endParaRPr lang="en-ZA"/>
            </a:p>
          </p:txBody>
        </p:sp>
        <p:sp>
          <p:nvSpPr>
            <p:cNvPr id="54319" name="Freeform 19"/>
            <p:cNvSpPr>
              <a:spLocks/>
            </p:cNvSpPr>
            <p:nvPr/>
          </p:nvSpPr>
          <p:spPr bwMode="auto">
            <a:xfrm>
              <a:off x="4263" y="2061"/>
              <a:ext cx="168" cy="172"/>
            </a:xfrm>
            <a:custGeom>
              <a:avLst/>
              <a:gdLst>
                <a:gd name="T0" fmla="*/ 0 w 168"/>
                <a:gd name="T1" fmla="*/ 5 h 172"/>
                <a:gd name="T2" fmla="*/ 17 w 168"/>
                <a:gd name="T3" fmla="*/ 0 h 172"/>
                <a:gd name="T4" fmla="*/ 38 w 168"/>
                <a:gd name="T5" fmla="*/ 8 h 172"/>
                <a:gd name="T6" fmla="*/ 41 w 168"/>
                <a:gd name="T7" fmla="*/ 16 h 172"/>
                <a:gd name="T8" fmla="*/ 41 w 168"/>
                <a:gd name="T9" fmla="*/ 19 h 172"/>
                <a:gd name="T10" fmla="*/ 45 w 168"/>
                <a:gd name="T11" fmla="*/ 20 h 172"/>
                <a:gd name="T12" fmla="*/ 45 w 168"/>
                <a:gd name="T13" fmla="*/ 24 h 172"/>
                <a:gd name="T14" fmla="*/ 52 w 168"/>
                <a:gd name="T15" fmla="*/ 25 h 172"/>
                <a:gd name="T16" fmla="*/ 52 w 168"/>
                <a:gd name="T17" fmla="*/ 31 h 172"/>
                <a:gd name="T18" fmla="*/ 72 w 168"/>
                <a:gd name="T19" fmla="*/ 50 h 172"/>
                <a:gd name="T20" fmla="*/ 75 w 168"/>
                <a:gd name="T21" fmla="*/ 50 h 172"/>
                <a:gd name="T22" fmla="*/ 78 w 168"/>
                <a:gd name="T23" fmla="*/ 54 h 172"/>
                <a:gd name="T24" fmla="*/ 81 w 168"/>
                <a:gd name="T25" fmla="*/ 59 h 172"/>
                <a:gd name="T26" fmla="*/ 84 w 168"/>
                <a:gd name="T27" fmla="*/ 59 h 172"/>
                <a:gd name="T28" fmla="*/ 98 w 168"/>
                <a:gd name="T29" fmla="*/ 65 h 172"/>
                <a:gd name="T30" fmla="*/ 124 w 168"/>
                <a:gd name="T31" fmla="*/ 68 h 172"/>
                <a:gd name="T32" fmla="*/ 126 w 168"/>
                <a:gd name="T33" fmla="*/ 90 h 172"/>
                <a:gd name="T34" fmla="*/ 132 w 168"/>
                <a:gd name="T35" fmla="*/ 93 h 172"/>
                <a:gd name="T36" fmla="*/ 130 w 168"/>
                <a:gd name="T37" fmla="*/ 101 h 172"/>
                <a:gd name="T38" fmla="*/ 146 w 168"/>
                <a:gd name="T39" fmla="*/ 112 h 172"/>
                <a:gd name="T40" fmla="*/ 160 w 168"/>
                <a:gd name="T41" fmla="*/ 116 h 172"/>
                <a:gd name="T42" fmla="*/ 160 w 168"/>
                <a:gd name="T43" fmla="*/ 152 h 172"/>
                <a:gd name="T44" fmla="*/ 168 w 168"/>
                <a:gd name="T45" fmla="*/ 166 h 172"/>
                <a:gd name="T46" fmla="*/ 163 w 168"/>
                <a:gd name="T47" fmla="*/ 170 h 172"/>
                <a:gd name="T48" fmla="*/ 154 w 168"/>
                <a:gd name="T49" fmla="*/ 172 h 172"/>
                <a:gd name="T50" fmla="*/ 152 w 168"/>
                <a:gd name="T51" fmla="*/ 160 h 172"/>
                <a:gd name="T52" fmla="*/ 137 w 168"/>
                <a:gd name="T53" fmla="*/ 172 h 172"/>
                <a:gd name="T54" fmla="*/ 126 w 168"/>
                <a:gd name="T55" fmla="*/ 153 h 172"/>
                <a:gd name="T56" fmla="*/ 120 w 168"/>
                <a:gd name="T57" fmla="*/ 141 h 172"/>
                <a:gd name="T58" fmla="*/ 101 w 168"/>
                <a:gd name="T59" fmla="*/ 124 h 172"/>
                <a:gd name="T60" fmla="*/ 96 w 168"/>
                <a:gd name="T61" fmla="*/ 124 h 172"/>
                <a:gd name="T62" fmla="*/ 79 w 168"/>
                <a:gd name="T63" fmla="*/ 115 h 172"/>
                <a:gd name="T64" fmla="*/ 76 w 168"/>
                <a:gd name="T65" fmla="*/ 106 h 172"/>
                <a:gd name="T66" fmla="*/ 76 w 168"/>
                <a:gd name="T67" fmla="*/ 99 h 172"/>
                <a:gd name="T68" fmla="*/ 62 w 168"/>
                <a:gd name="T69" fmla="*/ 75 h 172"/>
                <a:gd name="T70" fmla="*/ 56 w 168"/>
                <a:gd name="T71" fmla="*/ 59 h 172"/>
                <a:gd name="T72" fmla="*/ 39 w 168"/>
                <a:gd name="T73" fmla="*/ 45 h 172"/>
                <a:gd name="T74" fmla="*/ 16 w 168"/>
                <a:gd name="T75" fmla="*/ 24 h 172"/>
                <a:gd name="T76" fmla="*/ 0 w 168"/>
                <a:gd name="T77" fmla="*/ 5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8" h="172">
                  <a:moveTo>
                    <a:pt x="0" y="5"/>
                  </a:moveTo>
                  <a:lnTo>
                    <a:pt x="17" y="0"/>
                  </a:lnTo>
                  <a:lnTo>
                    <a:pt x="38" y="8"/>
                  </a:lnTo>
                  <a:lnTo>
                    <a:pt x="41" y="16"/>
                  </a:lnTo>
                  <a:lnTo>
                    <a:pt x="41" y="19"/>
                  </a:lnTo>
                  <a:lnTo>
                    <a:pt x="45" y="20"/>
                  </a:lnTo>
                  <a:lnTo>
                    <a:pt x="45" y="24"/>
                  </a:lnTo>
                  <a:lnTo>
                    <a:pt x="52" y="25"/>
                  </a:lnTo>
                  <a:lnTo>
                    <a:pt x="52" y="31"/>
                  </a:lnTo>
                  <a:lnTo>
                    <a:pt x="72" y="50"/>
                  </a:lnTo>
                  <a:lnTo>
                    <a:pt x="75" y="50"/>
                  </a:lnTo>
                  <a:lnTo>
                    <a:pt x="78" y="54"/>
                  </a:lnTo>
                  <a:lnTo>
                    <a:pt x="81" y="59"/>
                  </a:lnTo>
                  <a:lnTo>
                    <a:pt x="84" y="59"/>
                  </a:lnTo>
                  <a:lnTo>
                    <a:pt x="98" y="65"/>
                  </a:lnTo>
                  <a:lnTo>
                    <a:pt x="124" y="68"/>
                  </a:lnTo>
                  <a:lnTo>
                    <a:pt x="126" y="90"/>
                  </a:lnTo>
                  <a:lnTo>
                    <a:pt x="132" y="93"/>
                  </a:lnTo>
                  <a:lnTo>
                    <a:pt x="130" y="101"/>
                  </a:lnTo>
                  <a:lnTo>
                    <a:pt x="146" y="112"/>
                  </a:lnTo>
                  <a:lnTo>
                    <a:pt x="160" y="116"/>
                  </a:lnTo>
                  <a:lnTo>
                    <a:pt x="160" y="152"/>
                  </a:lnTo>
                  <a:lnTo>
                    <a:pt x="168" y="166"/>
                  </a:lnTo>
                  <a:lnTo>
                    <a:pt x="163" y="170"/>
                  </a:lnTo>
                  <a:lnTo>
                    <a:pt x="154" y="172"/>
                  </a:lnTo>
                  <a:lnTo>
                    <a:pt x="152" y="160"/>
                  </a:lnTo>
                  <a:lnTo>
                    <a:pt x="137" y="172"/>
                  </a:lnTo>
                  <a:lnTo>
                    <a:pt x="126" y="153"/>
                  </a:lnTo>
                  <a:lnTo>
                    <a:pt x="120" y="141"/>
                  </a:lnTo>
                  <a:lnTo>
                    <a:pt x="101" y="124"/>
                  </a:lnTo>
                  <a:lnTo>
                    <a:pt x="96" y="124"/>
                  </a:lnTo>
                  <a:lnTo>
                    <a:pt x="79" y="115"/>
                  </a:lnTo>
                  <a:lnTo>
                    <a:pt x="76" y="106"/>
                  </a:lnTo>
                  <a:lnTo>
                    <a:pt x="76" y="99"/>
                  </a:lnTo>
                  <a:lnTo>
                    <a:pt x="62" y="75"/>
                  </a:lnTo>
                  <a:lnTo>
                    <a:pt x="56" y="59"/>
                  </a:lnTo>
                  <a:lnTo>
                    <a:pt x="39" y="45"/>
                  </a:lnTo>
                  <a:lnTo>
                    <a:pt x="16" y="24"/>
                  </a:lnTo>
                  <a:lnTo>
                    <a:pt x="0" y="5"/>
                  </a:lnTo>
                  <a:close/>
                </a:path>
              </a:pathLst>
            </a:custGeom>
            <a:solidFill>
              <a:srgbClr val="B2B2B2"/>
            </a:solidFill>
            <a:ln w="19050">
              <a:solidFill>
                <a:srgbClr val="000000"/>
              </a:solidFill>
              <a:prstDash val="solid"/>
              <a:round/>
              <a:headEnd/>
              <a:tailEnd/>
            </a:ln>
          </p:spPr>
          <p:txBody>
            <a:bodyPr/>
            <a:lstStyle/>
            <a:p>
              <a:endParaRPr lang="en-ZA"/>
            </a:p>
          </p:txBody>
        </p:sp>
        <p:sp>
          <p:nvSpPr>
            <p:cNvPr id="54320" name="Freeform 20"/>
            <p:cNvSpPr>
              <a:spLocks/>
            </p:cNvSpPr>
            <p:nvPr/>
          </p:nvSpPr>
          <p:spPr bwMode="auto">
            <a:xfrm>
              <a:off x="4561" y="1876"/>
              <a:ext cx="161" cy="190"/>
            </a:xfrm>
            <a:custGeom>
              <a:avLst/>
              <a:gdLst>
                <a:gd name="T0" fmla="*/ 10 w 161"/>
                <a:gd name="T1" fmla="*/ 0 h 190"/>
                <a:gd name="T2" fmla="*/ 24 w 161"/>
                <a:gd name="T3" fmla="*/ 0 h 190"/>
                <a:gd name="T4" fmla="*/ 40 w 161"/>
                <a:gd name="T5" fmla="*/ 20 h 190"/>
                <a:gd name="T6" fmla="*/ 37 w 161"/>
                <a:gd name="T7" fmla="*/ 38 h 190"/>
                <a:gd name="T8" fmla="*/ 46 w 161"/>
                <a:gd name="T9" fmla="*/ 45 h 190"/>
                <a:gd name="T10" fmla="*/ 51 w 161"/>
                <a:gd name="T11" fmla="*/ 57 h 190"/>
                <a:gd name="T12" fmla="*/ 61 w 161"/>
                <a:gd name="T13" fmla="*/ 63 h 190"/>
                <a:gd name="T14" fmla="*/ 74 w 161"/>
                <a:gd name="T15" fmla="*/ 65 h 190"/>
                <a:gd name="T16" fmla="*/ 92 w 161"/>
                <a:gd name="T17" fmla="*/ 74 h 190"/>
                <a:gd name="T18" fmla="*/ 105 w 161"/>
                <a:gd name="T19" fmla="*/ 86 h 190"/>
                <a:gd name="T20" fmla="*/ 108 w 161"/>
                <a:gd name="T21" fmla="*/ 86 h 190"/>
                <a:gd name="T22" fmla="*/ 123 w 161"/>
                <a:gd name="T23" fmla="*/ 96 h 190"/>
                <a:gd name="T24" fmla="*/ 123 w 161"/>
                <a:gd name="T25" fmla="*/ 119 h 190"/>
                <a:gd name="T26" fmla="*/ 128 w 161"/>
                <a:gd name="T27" fmla="*/ 130 h 190"/>
                <a:gd name="T28" fmla="*/ 133 w 161"/>
                <a:gd name="T29" fmla="*/ 136 h 190"/>
                <a:gd name="T30" fmla="*/ 139 w 161"/>
                <a:gd name="T31" fmla="*/ 142 h 190"/>
                <a:gd name="T32" fmla="*/ 145 w 161"/>
                <a:gd name="T33" fmla="*/ 150 h 190"/>
                <a:gd name="T34" fmla="*/ 148 w 161"/>
                <a:gd name="T35" fmla="*/ 159 h 190"/>
                <a:gd name="T36" fmla="*/ 161 w 161"/>
                <a:gd name="T37" fmla="*/ 167 h 190"/>
                <a:gd name="T38" fmla="*/ 159 w 161"/>
                <a:gd name="T39" fmla="*/ 176 h 190"/>
                <a:gd name="T40" fmla="*/ 147 w 161"/>
                <a:gd name="T41" fmla="*/ 178 h 190"/>
                <a:gd name="T42" fmla="*/ 142 w 161"/>
                <a:gd name="T43" fmla="*/ 170 h 190"/>
                <a:gd name="T44" fmla="*/ 133 w 161"/>
                <a:gd name="T45" fmla="*/ 170 h 190"/>
                <a:gd name="T46" fmla="*/ 133 w 161"/>
                <a:gd name="T47" fmla="*/ 190 h 190"/>
                <a:gd name="T48" fmla="*/ 125 w 161"/>
                <a:gd name="T49" fmla="*/ 190 h 190"/>
                <a:gd name="T50" fmla="*/ 116 w 161"/>
                <a:gd name="T51" fmla="*/ 181 h 190"/>
                <a:gd name="T52" fmla="*/ 109 w 161"/>
                <a:gd name="T53" fmla="*/ 176 h 190"/>
                <a:gd name="T54" fmla="*/ 109 w 161"/>
                <a:gd name="T55" fmla="*/ 165 h 190"/>
                <a:gd name="T56" fmla="*/ 96 w 161"/>
                <a:gd name="T57" fmla="*/ 165 h 190"/>
                <a:gd name="T58" fmla="*/ 91 w 161"/>
                <a:gd name="T59" fmla="*/ 176 h 190"/>
                <a:gd name="T60" fmla="*/ 86 w 161"/>
                <a:gd name="T61" fmla="*/ 165 h 190"/>
                <a:gd name="T62" fmla="*/ 85 w 161"/>
                <a:gd name="T63" fmla="*/ 154 h 190"/>
                <a:gd name="T64" fmla="*/ 102 w 161"/>
                <a:gd name="T65" fmla="*/ 150 h 190"/>
                <a:gd name="T66" fmla="*/ 111 w 161"/>
                <a:gd name="T67" fmla="*/ 153 h 190"/>
                <a:gd name="T68" fmla="*/ 113 w 161"/>
                <a:gd name="T69" fmla="*/ 134 h 190"/>
                <a:gd name="T70" fmla="*/ 103 w 161"/>
                <a:gd name="T71" fmla="*/ 128 h 190"/>
                <a:gd name="T72" fmla="*/ 97 w 161"/>
                <a:gd name="T73" fmla="*/ 113 h 190"/>
                <a:gd name="T74" fmla="*/ 92 w 161"/>
                <a:gd name="T75" fmla="*/ 94 h 190"/>
                <a:gd name="T76" fmla="*/ 75 w 161"/>
                <a:gd name="T77" fmla="*/ 88 h 190"/>
                <a:gd name="T78" fmla="*/ 68 w 161"/>
                <a:gd name="T79" fmla="*/ 79 h 190"/>
                <a:gd name="T80" fmla="*/ 54 w 161"/>
                <a:gd name="T81" fmla="*/ 74 h 190"/>
                <a:gd name="T82" fmla="*/ 61 w 161"/>
                <a:gd name="T83" fmla="*/ 93 h 190"/>
                <a:gd name="T84" fmla="*/ 46 w 161"/>
                <a:gd name="T85" fmla="*/ 100 h 190"/>
                <a:gd name="T86" fmla="*/ 37 w 161"/>
                <a:gd name="T87" fmla="*/ 80 h 190"/>
                <a:gd name="T88" fmla="*/ 29 w 161"/>
                <a:gd name="T89" fmla="*/ 76 h 190"/>
                <a:gd name="T90" fmla="*/ 29 w 161"/>
                <a:gd name="T91" fmla="*/ 65 h 190"/>
                <a:gd name="T92" fmla="*/ 18 w 161"/>
                <a:gd name="T93" fmla="*/ 52 h 190"/>
                <a:gd name="T94" fmla="*/ 6 w 161"/>
                <a:gd name="T95" fmla="*/ 45 h 190"/>
                <a:gd name="T96" fmla="*/ 0 w 161"/>
                <a:gd name="T97" fmla="*/ 37 h 190"/>
                <a:gd name="T98" fmla="*/ 3 w 161"/>
                <a:gd name="T99" fmla="*/ 31 h 190"/>
                <a:gd name="T100" fmla="*/ 12 w 161"/>
                <a:gd name="T101" fmla="*/ 34 h 190"/>
                <a:gd name="T102" fmla="*/ 15 w 161"/>
                <a:gd name="T103" fmla="*/ 26 h 190"/>
                <a:gd name="T104" fmla="*/ 12 w 161"/>
                <a:gd name="T105" fmla="*/ 15 h 190"/>
                <a:gd name="T106" fmla="*/ 10 w 161"/>
                <a:gd name="T107" fmla="*/ 0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61" h="190">
                  <a:moveTo>
                    <a:pt x="10" y="0"/>
                  </a:moveTo>
                  <a:lnTo>
                    <a:pt x="24" y="0"/>
                  </a:lnTo>
                  <a:lnTo>
                    <a:pt x="40" y="20"/>
                  </a:lnTo>
                  <a:lnTo>
                    <a:pt x="37" y="38"/>
                  </a:lnTo>
                  <a:lnTo>
                    <a:pt x="46" y="45"/>
                  </a:lnTo>
                  <a:lnTo>
                    <a:pt x="51" y="57"/>
                  </a:lnTo>
                  <a:lnTo>
                    <a:pt x="61" y="63"/>
                  </a:lnTo>
                  <a:lnTo>
                    <a:pt x="74" y="65"/>
                  </a:lnTo>
                  <a:lnTo>
                    <a:pt x="92" y="74"/>
                  </a:lnTo>
                  <a:lnTo>
                    <a:pt x="105" y="86"/>
                  </a:lnTo>
                  <a:lnTo>
                    <a:pt x="108" y="86"/>
                  </a:lnTo>
                  <a:lnTo>
                    <a:pt x="123" y="96"/>
                  </a:lnTo>
                  <a:lnTo>
                    <a:pt x="123" y="119"/>
                  </a:lnTo>
                  <a:lnTo>
                    <a:pt x="128" y="130"/>
                  </a:lnTo>
                  <a:lnTo>
                    <a:pt x="133" y="136"/>
                  </a:lnTo>
                  <a:lnTo>
                    <a:pt x="139" y="142"/>
                  </a:lnTo>
                  <a:lnTo>
                    <a:pt x="145" y="150"/>
                  </a:lnTo>
                  <a:lnTo>
                    <a:pt x="148" y="159"/>
                  </a:lnTo>
                  <a:lnTo>
                    <a:pt x="161" y="167"/>
                  </a:lnTo>
                  <a:lnTo>
                    <a:pt x="159" y="176"/>
                  </a:lnTo>
                  <a:lnTo>
                    <a:pt x="147" y="178"/>
                  </a:lnTo>
                  <a:lnTo>
                    <a:pt x="142" y="170"/>
                  </a:lnTo>
                  <a:lnTo>
                    <a:pt x="133" y="170"/>
                  </a:lnTo>
                  <a:lnTo>
                    <a:pt x="133" y="190"/>
                  </a:lnTo>
                  <a:lnTo>
                    <a:pt x="125" y="190"/>
                  </a:lnTo>
                  <a:lnTo>
                    <a:pt x="116" y="181"/>
                  </a:lnTo>
                  <a:lnTo>
                    <a:pt x="109" y="176"/>
                  </a:lnTo>
                  <a:lnTo>
                    <a:pt x="109" y="165"/>
                  </a:lnTo>
                  <a:lnTo>
                    <a:pt x="96" y="165"/>
                  </a:lnTo>
                  <a:lnTo>
                    <a:pt x="91" y="176"/>
                  </a:lnTo>
                  <a:lnTo>
                    <a:pt x="86" y="165"/>
                  </a:lnTo>
                  <a:lnTo>
                    <a:pt x="85" y="154"/>
                  </a:lnTo>
                  <a:lnTo>
                    <a:pt x="102" y="150"/>
                  </a:lnTo>
                  <a:lnTo>
                    <a:pt x="111" y="153"/>
                  </a:lnTo>
                  <a:lnTo>
                    <a:pt x="113" y="134"/>
                  </a:lnTo>
                  <a:lnTo>
                    <a:pt x="103" y="128"/>
                  </a:lnTo>
                  <a:lnTo>
                    <a:pt x="97" y="113"/>
                  </a:lnTo>
                  <a:lnTo>
                    <a:pt x="92" y="94"/>
                  </a:lnTo>
                  <a:lnTo>
                    <a:pt x="75" y="88"/>
                  </a:lnTo>
                  <a:lnTo>
                    <a:pt x="68" y="79"/>
                  </a:lnTo>
                  <a:lnTo>
                    <a:pt x="54" y="74"/>
                  </a:lnTo>
                  <a:lnTo>
                    <a:pt x="61" y="93"/>
                  </a:lnTo>
                  <a:lnTo>
                    <a:pt x="46" y="100"/>
                  </a:lnTo>
                  <a:lnTo>
                    <a:pt x="37" y="80"/>
                  </a:lnTo>
                  <a:lnTo>
                    <a:pt x="29" y="76"/>
                  </a:lnTo>
                  <a:lnTo>
                    <a:pt x="29" y="65"/>
                  </a:lnTo>
                  <a:lnTo>
                    <a:pt x="18" y="52"/>
                  </a:lnTo>
                  <a:lnTo>
                    <a:pt x="6" y="45"/>
                  </a:lnTo>
                  <a:lnTo>
                    <a:pt x="0" y="37"/>
                  </a:lnTo>
                  <a:lnTo>
                    <a:pt x="3" y="31"/>
                  </a:lnTo>
                  <a:lnTo>
                    <a:pt x="12" y="34"/>
                  </a:lnTo>
                  <a:lnTo>
                    <a:pt x="15" y="26"/>
                  </a:lnTo>
                  <a:lnTo>
                    <a:pt x="12" y="15"/>
                  </a:lnTo>
                  <a:lnTo>
                    <a:pt x="10" y="0"/>
                  </a:lnTo>
                  <a:close/>
                </a:path>
              </a:pathLst>
            </a:custGeom>
            <a:solidFill>
              <a:srgbClr val="B2B2B2"/>
            </a:solidFill>
            <a:ln w="19050">
              <a:solidFill>
                <a:srgbClr val="000000"/>
              </a:solidFill>
              <a:prstDash val="solid"/>
              <a:round/>
              <a:headEnd/>
              <a:tailEnd/>
            </a:ln>
          </p:spPr>
          <p:txBody>
            <a:bodyPr/>
            <a:lstStyle/>
            <a:p>
              <a:endParaRPr lang="en-ZA"/>
            </a:p>
          </p:txBody>
        </p:sp>
        <p:sp>
          <p:nvSpPr>
            <p:cNvPr id="54321" name="Freeform 21"/>
            <p:cNvSpPr>
              <a:spLocks/>
            </p:cNvSpPr>
            <p:nvPr/>
          </p:nvSpPr>
          <p:spPr bwMode="auto">
            <a:xfrm>
              <a:off x="4523" y="1553"/>
              <a:ext cx="120" cy="162"/>
            </a:xfrm>
            <a:custGeom>
              <a:avLst/>
              <a:gdLst>
                <a:gd name="T0" fmla="*/ 25 w 120"/>
                <a:gd name="T1" fmla="*/ 0 h 162"/>
                <a:gd name="T2" fmla="*/ 48 w 120"/>
                <a:gd name="T3" fmla="*/ 10 h 162"/>
                <a:gd name="T4" fmla="*/ 62 w 120"/>
                <a:gd name="T5" fmla="*/ 23 h 162"/>
                <a:gd name="T6" fmla="*/ 72 w 120"/>
                <a:gd name="T7" fmla="*/ 37 h 162"/>
                <a:gd name="T8" fmla="*/ 79 w 120"/>
                <a:gd name="T9" fmla="*/ 37 h 162"/>
                <a:gd name="T10" fmla="*/ 78 w 120"/>
                <a:gd name="T11" fmla="*/ 46 h 162"/>
                <a:gd name="T12" fmla="*/ 87 w 120"/>
                <a:gd name="T13" fmla="*/ 52 h 162"/>
                <a:gd name="T14" fmla="*/ 93 w 120"/>
                <a:gd name="T15" fmla="*/ 61 h 162"/>
                <a:gd name="T16" fmla="*/ 109 w 120"/>
                <a:gd name="T17" fmla="*/ 80 h 162"/>
                <a:gd name="T18" fmla="*/ 120 w 120"/>
                <a:gd name="T19" fmla="*/ 102 h 162"/>
                <a:gd name="T20" fmla="*/ 99 w 120"/>
                <a:gd name="T21" fmla="*/ 100 h 162"/>
                <a:gd name="T22" fmla="*/ 84 w 120"/>
                <a:gd name="T23" fmla="*/ 97 h 162"/>
                <a:gd name="T24" fmla="*/ 95 w 120"/>
                <a:gd name="T25" fmla="*/ 112 h 162"/>
                <a:gd name="T26" fmla="*/ 95 w 120"/>
                <a:gd name="T27" fmla="*/ 122 h 162"/>
                <a:gd name="T28" fmla="*/ 95 w 120"/>
                <a:gd name="T29" fmla="*/ 131 h 162"/>
                <a:gd name="T30" fmla="*/ 89 w 120"/>
                <a:gd name="T31" fmla="*/ 126 h 162"/>
                <a:gd name="T32" fmla="*/ 81 w 120"/>
                <a:gd name="T33" fmla="*/ 119 h 162"/>
                <a:gd name="T34" fmla="*/ 67 w 120"/>
                <a:gd name="T35" fmla="*/ 109 h 162"/>
                <a:gd name="T36" fmla="*/ 59 w 120"/>
                <a:gd name="T37" fmla="*/ 105 h 162"/>
                <a:gd name="T38" fmla="*/ 47 w 120"/>
                <a:gd name="T39" fmla="*/ 109 h 162"/>
                <a:gd name="T40" fmla="*/ 39 w 120"/>
                <a:gd name="T41" fmla="*/ 112 h 162"/>
                <a:gd name="T42" fmla="*/ 44 w 120"/>
                <a:gd name="T43" fmla="*/ 120 h 162"/>
                <a:gd name="T44" fmla="*/ 56 w 120"/>
                <a:gd name="T45" fmla="*/ 126 h 162"/>
                <a:gd name="T46" fmla="*/ 69 w 120"/>
                <a:gd name="T47" fmla="*/ 133 h 162"/>
                <a:gd name="T48" fmla="*/ 73 w 120"/>
                <a:gd name="T49" fmla="*/ 143 h 162"/>
                <a:gd name="T50" fmla="*/ 72 w 120"/>
                <a:gd name="T51" fmla="*/ 157 h 162"/>
                <a:gd name="T52" fmla="*/ 72 w 120"/>
                <a:gd name="T53" fmla="*/ 162 h 162"/>
                <a:gd name="T54" fmla="*/ 67 w 120"/>
                <a:gd name="T55" fmla="*/ 162 h 162"/>
                <a:gd name="T56" fmla="*/ 59 w 120"/>
                <a:gd name="T57" fmla="*/ 157 h 162"/>
                <a:gd name="T58" fmla="*/ 56 w 120"/>
                <a:gd name="T59" fmla="*/ 156 h 162"/>
                <a:gd name="T60" fmla="*/ 51 w 120"/>
                <a:gd name="T61" fmla="*/ 153 h 162"/>
                <a:gd name="T62" fmla="*/ 47 w 120"/>
                <a:gd name="T63" fmla="*/ 160 h 162"/>
                <a:gd name="T64" fmla="*/ 39 w 120"/>
                <a:gd name="T65" fmla="*/ 162 h 162"/>
                <a:gd name="T66" fmla="*/ 33 w 120"/>
                <a:gd name="T67" fmla="*/ 156 h 162"/>
                <a:gd name="T68" fmla="*/ 33 w 120"/>
                <a:gd name="T69" fmla="*/ 142 h 162"/>
                <a:gd name="T70" fmla="*/ 31 w 120"/>
                <a:gd name="T71" fmla="*/ 134 h 162"/>
                <a:gd name="T72" fmla="*/ 24 w 120"/>
                <a:gd name="T73" fmla="*/ 129 h 162"/>
                <a:gd name="T74" fmla="*/ 16 w 120"/>
                <a:gd name="T75" fmla="*/ 137 h 162"/>
                <a:gd name="T76" fmla="*/ 4 w 120"/>
                <a:gd name="T77" fmla="*/ 137 h 162"/>
                <a:gd name="T78" fmla="*/ 0 w 120"/>
                <a:gd name="T79" fmla="*/ 131 h 162"/>
                <a:gd name="T80" fmla="*/ 4 w 120"/>
                <a:gd name="T81" fmla="*/ 116 h 162"/>
                <a:gd name="T82" fmla="*/ 13 w 120"/>
                <a:gd name="T83" fmla="*/ 106 h 162"/>
                <a:gd name="T84" fmla="*/ 11 w 120"/>
                <a:gd name="T85" fmla="*/ 82 h 162"/>
                <a:gd name="T86" fmla="*/ 11 w 120"/>
                <a:gd name="T87" fmla="*/ 75 h 162"/>
                <a:gd name="T88" fmla="*/ 21 w 120"/>
                <a:gd name="T89" fmla="*/ 74 h 162"/>
                <a:gd name="T90" fmla="*/ 28 w 120"/>
                <a:gd name="T91" fmla="*/ 80 h 162"/>
                <a:gd name="T92" fmla="*/ 42 w 120"/>
                <a:gd name="T93" fmla="*/ 83 h 162"/>
                <a:gd name="T94" fmla="*/ 42 w 120"/>
                <a:gd name="T95" fmla="*/ 72 h 162"/>
                <a:gd name="T96" fmla="*/ 36 w 120"/>
                <a:gd name="T97" fmla="*/ 66 h 162"/>
                <a:gd name="T98" fmla="*/ 33 w 120"/>
                <a:gd name="T99" fmla="*/ 61 h 162"/>
                <a:gd name="T100" fmla="*/ 38 w 120"/>
                <a:gd name="T101" fmla="*/ 61 h 162"/>
                <a:gd name="T102" fmla="*/ 41 w 120"/>
                <a:gd name="T103" fmla="*/ 61 h 162"/>
                <a:gd name="T104" fmla="*/ 44 w 120"/>
                <a:gd name="T105" fmla="*/ 61 h 162"/>
                <a:gd name="T106" fmla="*/ 47 w 120"/>
                <a:gd name="T107" fmla="*/ 61 h 162"/>
                <a:gd name="T108" fmla="*/ 51 w 120"/>
                <a:gd name="T109" fmla="*/ 57 h 162"/>
                <a:gd name="T110" fmla="*/ 50 w 120"/>
                <a:gd name="T111" fmla="*/ 52 h 162"/>
                <a:gd name="T112" fmla="*/ 45 w 120"/>
                <a:gd name="T113" fmla="*/ 41 h 162"/>
                <a:gd name="T114" fmla="*/ 36 w 120"/>
                <a:gd name="T115" fmla="*/ 31 h 162"/>
                <a:gd name="T116" fmla="*/ 24 w 120"/>
                <a:gd name="T117" fmla="*/ 24 h 162"/>
                <a:gd name="T118" fmla="*/ 19 w 120"/>
                <a:gd name="T119" fmla="*/ 15 h 162"/>
                <a:gd name="T120" fmla="*/ 25 w 120"/>
                <a:gd name="T121" fmla="*/ 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0" h="162">
                  <a:moveTo>
                    <a:pt x="25" y="0"/>
                  </a:moveTo>
                  <a:lnTo>
                    <a:pt x="48" y="10"/>
                  </a:lnTo>
                  <a:lnTo>
                    <a:pt x="62" y="23"/>
                  </a:lnTo>
                  <a:lnTo>
                    <a:pt x="72" y="37"/>
                  </a:lnTo>
                  <a:lnTo>
                    <a:pt x="79" y="37"/>
                  </a:lnTo>
                  <a:lnTo>
                    <a:pt x="78" y="46"/>
                  </a:lnTo>
                  <a:lnTo>
                    <a:pt x="87" y="52"/>
                  </a:lnTo>
                  <a:lnTo>
                    <a:pt x="93" y="61"/>
                  </a:lnTo>
                  <a:lnTo>
                    <a:pt x="109" y="80"/>
                  </a:lnTo>
                  <a:lnTo>
                    <a:pt x="120" y="102"/>
                  </a:lnTo>
                  <a:lnTo>
                    <a:pt x="99" y="100"/>
                  </a:lnTo>
                  <a:lnTo>
                    <a:pt x="84" y="97"/>
                  </a:lnTo>
                  <a:lnTo>
                    <a:pt x="95" y="112"/>
                  </a:lnTo>
                  <a:lnTo>
                    <a:pt x="95" y="122"/>
                  </a:lnTo>
                  <a:lnTo>
                    <a:pt x="95" y="131"/>
                  </a:lnTo>
                  <a:lnTo>
                    <a:pt x="89" y="126"/>
                  </a:lnTo>
                  <a:lnTo>
                    <a:pt x="81" y="119"/>
                  </a:lnTo>
                  <a:lnTo>
                    <a:pt x="67" y="109"/>
                  </a:lnTo>
                  <a:lnTo>
                    <a:pt x="59" y="105"/>
                  </a:lnTo>
                  <a:lnTo>
                    <a:pt x="47" y="109"/>
                  </a:lnTo>
                  <a:lnTo>
                    <a:pt x="39" y="112"/>
                  </a:lnTo>
                  <a:lnTo>
                    <a:pt x="44" y="120"/>
                  </a:lnTo>
                  <a:lnTo>
                    <a:pt x="56" y="126"/>
                  </a:lnTo>
                  <a:lnTo>
                    <a:pt x="69" y="133"/>
                  </a:lnTo>
                  <a:lnTo>
                    <a:pt x="73" y="143"/>
                  </a:lnTo>
                  <a:lnTo>
                    <a:pt x="72" y="157"/>
                  </a:lnTo>
                  <a:lnTo>
                    <a:pt x="72" y="162"/>
                  </a:lnTo>
                  <a:lnTo>
                    <a:pt x="67" y="162"/>
                  </a:lnTo>
                  <a:lnTo>
                    <a:pt x="59" y="157"/>
                  </a:lnTo>
                  <a:lnTo>
                    <a:pt x="56" y="156"/>
                  </a:lnTo>
                  <a:lnTo>
                    <a:pt x="51" y="153"/>
                  </a:lnTo>
                  <a:lnTo>
                    <a:pt x="47" y="160"/>
                  </a:lnTo>
                  <a:lnTo>
                    <a:pt x="39" y="162"/>
                  </a:lnTo>
                  <a:lnTo>
                    <a:pt x="33" y="156"/>
                  </a:lnTo>
                  <a:lnTo>
                    <a:pt x="33" y="142"/>
                  </a:lnTo>
                  <a:lnTo>
                    <a:pt x="31" y="134"/>
                  </a:lnTo>
                  <a:lnTo>
                    <a:pt x="24" y="129"/>
                  </a:lnTo>
                  <a:lnTo>
                    <a:pt x="16" y="137"/>
                  </a:lnTo>
                  <a:lnTo>
                    <a:pt x="4" y="137"/>
                  </a:lnTo>
                  <a:lnTo>
                    <a:pt x="0" y="131"/>
                  </a:lnTo>
                  <a:lnTo>
                    <a:pt x="4" y="116"/>
                  </a:lnTo>
                  <a:lnTo>
                    <a:pt x="13" y="106"/>
                  </a:lnTo>
                  <a:lnTo>
                    <a:pt x="11" y="82"/>
                  </a:lnTo>
                  <a:lnTo>
                    <a:pt x="11" y="75"/>
                  </a:lnTo>
                  <a:lnTo>
                    <a:pt x="21" y="74"/>
                  </a:lnTo>
                  <a:lnTo>
                    <a:pt x="28" y="80"/>
                  </a:lnTo>
                  <a:lnTo>
                    <a:pt x="42" y="83"/>
                  </a:lnTo>
                  <a:lnTo>
                    <a:pt x="42" y="72"/>
                  </a:lnTo>
                  <a:lnTo>
                    <a:pt x="36" y="66"/>
                  </a:lnTo>
                  <a:lnTo>
                    <a:pt x="33" y="61"/>
                  </a:lnTo>
                  <a:lnTo>
                    <a:pt x="38" y="61"/>
                  </a:lnTo>
                  <a:lnTo>
                    <a:pt x="41" y="61"/>
                  </a:lnTo>
                  <a:lnTo>
                    <a:pt x="44" y="61"/>
                  </a:lnTo>
                  <a:lnTo>
                    <a:pt x="47" y="61"/>
                  </a:lnTo>
                  <a:lnTo>
                    <a:pt x="51" y="57"/>
                  </a:lnTo>
                  <a:lnTo>
                    <a:pt x="50" y="52"/>
                  </a:lnTo>
                  <a:lnTo>
                    <a:pt x="45" y="41"/>
                  </a:lnTo>
                  <a:lnTo>
                    <a:pt x="36" y="31"/>
                  </a:lnTo>
                  <a:lnTo>
                    <a:pt x="24" y="24"/>
                  </a:lnTo>
                  <a:lnTo>
                    <a:pt x="19" y="15"/>
                  </a:lnTo>
                  <a:lnTo>
                    <a:pt x="25" y="0"/>
                  </a:lnTo>
                  <a:close/>
                </a:path>
              </a:pathLst>
            </a:custGeom>
            <a:solidFill>
              <a:srgbClr val="B2B2B2"/>
            </a:solidFill>
            <a:ln w="19050">
              <a:solidFill>
                <a:srgbClr val="000000"/>
              </a:solidFill>
              <a:prstDash val="solid"/>
              <a:round/>
              <a:headEnd/>
              <a:tailEnd/>
            </a:ln>
          </p:spPr>
          <p:txBody>
            <a:bodyPr/>
            <a:lstStyle/>
            <a:p>
              <a:endParaRPr lang="en-ZA"/>
            </a:p>
          </p:txBody>
        </p:sp>
        <p:sp>
          <p:nvSpPr>
            <p:cNvPr id="54322" name="Freeform 22"/>
            <p:cNvSpPr>
              <a:spLocks/>
            </p:cNvSpPr>
            <p:nvPr/>
          </p:nvSpPr>
          <p:spPr bwMode="auto">
            <a:xfrm>
              <a:off x="4387" y="1359"/>
              <a:ext cx="130" cy="132"/>
            </a:xfrm>
            <a:custGeom>
              <a:avLst/>
              <a:gdLst>
                <a:gd name="T0" fmla="*/ 0 w 130"/>
                <a:gd name="T1" fmla="*/ 0 h 132"/>
                <a:gd name="T2" fmla="*/ 13 w 130"/>
                <a:gd name="T3" fmla="*/ 0 h 132"/>
                <a:gd name="T4" fmla="*/ 17 w 130"/>
                <a:gd name="T5" fmla="*/ 10 h 132"/>
                <a:gd name="T6" fmla="*/ 34 w 130"/>
                <a:gd name="T7" fmla="*/ 24 h 132"/>
                <a:gd name="T8" fmla="*/ 42 w 130"/>
                <a:gd name="T9" fmla="*/ 39 h 132"/>
                <a:gd name="T10" fmla="*/ 54 w 130"/>
                <a:gd name="T11" fmla="*/ 41 h 132"/>
                <a:gd name="T12" fmla="*/ 64 w 130"/>
                <a:gd name="T13" fmla="*/ 44 h 132"/>
                <a:gd name="T14" fmla="*/ 71 w 130"/>
                <a:gd name="T15" fmla="*/ 50 h 132"/>
                <a:gd name="T16" fmla="*/ 81 w 130"/>
                <a:gd name="T17" fmla="*/ 50 h 132"/>
                <a:gd name="T18" fmla="*/ 92 w 130"/>
                <a:gd name="T19" fmla="*/ 59 h 132"/>
                <a:gd name="T20" fmla="*/ 101 w 130"/>
                <a:gd name="T21" fmla="*/ 67 h 132"/>
                <a:gd name="T22" fmla="*/ 112 w 130"/>
                <a:gd name="T23" fmla="*/ 71 h 132"/>
                <a:gd name="T24" fmla="*/ 110 w 130"/>
                <a:gd name="T25" fmla="*/ 76 h 132"/>
                <a:gd name="T26" fmla="*/ 104 w 130"/>
                <a:gd name="T27" fmla="*/ 79 h 132"/>
                <a:gd name="T28" fmla="*/ 98 w 130"/>
                <a:gd name="T29" fmla="*/ 79 h 132"/>
                <a:gd name="T30" fmla="*/ 95 w 130"/>
                <a:gd name="T31" fmla="*/ 84 h 132"/>
                <a:gd name="T32" fmla="*/ 107 w 130"/>
                <a:gd name="T33" fmla="*/ 93 h 132"/>
                <a:gd name="T34" fmla="*/ 116 w 130"/>
                <a:gd name="T35" fmla="*/ 102 h 132"/>
                <a:gd name="T36" fmla="*/ 130 w 130"/>
                <a:gd name="T37" fmla="*/ 112 h 132"/>
                <a:gd name="T38" fmla="*/ 121 w 130"/>
                <a:gd name="T39" fmla="*/ 122 h 132"/>
                <a:gd name="T40" fmla="*/ 113 w 130"/>
                <a:gd name="T41" fmla="*/ 126 h 132"/>
                <a:gd name="T42" fmla="*/ 115 w 130"/>
                <a:gd name="T43" fmla="*/ 132 h 132"/>
                <a:gd name="T44" fmla="*/ 101 w 130"/>
                <a:gd name="T45" fmla="*/ 132 h 132"/>
                <a:gd name="T46" fmla="*/ 96 w 130"/>
                <a:gd name="T47" fmla="*/ 127 h 132"/>
                <a:gd name="T48" fmla="*/ 85 w 130"/>
                <a:gd name="T49" fmla="*/ 115 h 132"/>
                <a:gd name="T50" fmla="*/ 78 w 130"/>
                <a:gd name="T51" fmla="*/ 104 h 132"/>
                <a:gd name="T52" fmla="*/ 65 w 130"/>
                <a:gd name="T53" fmla="*/ 85 h 132"/>
                <a:gd name="T54" fmla="*/ 51 w 130"/>
                <a:gd name="T55" fmla="*/ 71 h 132"/>
                <a:gd name="T56" fmla="*/ 36 w 130"/>
                <a:gd name="T57" fmla="*/ 51 h 132"/>
                <a:gd name="T58" fmla="*/ 27 w 130"/>
                <a:gd name="T59" fmla="*/ 45 h 132"/>
                <a:gd name="T60" fmla="*/ 19 w 130"/>
                <a:gd name="T61" fmla="*/ 41 h 132"/>
                <a:gd name="T62" fmla="*/ 16 w 130"/>
                <a:gd name="T63" fmla="*/ 30 h 132"/>
                <a:gd name="T64" fmla="*/ 2 w 130"/>
                <a:gd name="T65" fmla="*/ 20 h 132"/>
                <a:gd name="T66" fmla="*/ 2 w 130"/>
                <a:gd name="T67" fmla="*/ 14 h 132"/>
                <a:gd name="T68" fmla="*/ 0 w 130"/>
                <a:gd name="T69" fmla="*/ 0 h 1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0" h="132">
                  <a:moveTo>
                    <a:pt x="0" y="0"/>
                  </a:moveTo>
                  <a:lnTo>
                    <a:pt x="13" y="0"/>
                  </a:lnTo>
                  <a:lnTo>
                    <a:pt x="17" y="10"/>
                  </a:lnTo>
                  <a:lnTo>
                    <a:pt x="34" y="24"/>
                  </a:lnTo>
                  <a:lnTo>
                    <a:pt x="42" y="39"/>
                  </a:lnTo>
                  <a:lnTo>
                    <a:pt x="54" y="41"/>
                  </a:lnTo>
                  <a:lnTo>
                    <a:pt x="64" y="44"/>
                  </a:lnTo>
                  <a:lnTo>
                    <a:pt x="71" y="50"/>
                  </a:lnTo>
                  <a:lnTo>
                    <a:pt x="81" y="50"/>
                  </a:lnTo>
                  <a:lnTo>
                    <a:pt x="92" y="59"/>
                  </a:lnTo>
                  <a:lnTo>
                    <a:pt x="101" y="67"/>
                  </a:lnTo>
                  <a:lnTo>
                    <a:pt x="112" y="71"/>
                  </a:lnTo>
                  <a:lnTo>
                    <a:pt x="110" y="76"/>
                  </a:lnTo>
                  <a:lnTo>
                    <a:pt x="104" y="79"/>
                  </a:lnTo>
                  <a:lnTo>
                    <a:pt x="98" y="79"/>
                  </a:lnTo>
                  <a:lnTo>
                    <a:pt x="95" y="84"/>
                  </a:lnTo>
                  <a:lnTo>
                    <a:pt x="107" y="93"/>
                  </a:lnTo>
                  <a:lnTo>
                    <a:pt x="116" y="102"/>
                  </a:lnTo>
                  <a:lnTo>
                    <a:pt x="130" y="112"/>
                  </a:lnTo>
                  <a:lnTo>
                    <a:pt x="121" y="122"/>
                  </a:lnTo>
                  <a:lnTo>
                    <a:pt x="113" y="126"/>
                  </a:lnTo>
                  <a:lnTo>
                    <a:pt x="115" y="132"/>
                  </a:lnTo>
                  <a:lnTo>
                    <a:pt x="101" y="132"/>
                  </a:lnTo>
                  <a:lnTo>
                    <a:pt x="96" y="127"/>
                  </a:lnTo>
                  <a:lnTo>
                    <a:pt x="85" y="115"/>
                  </a:lnTo>
                  <a:lnTo>
                    <a:pt x="78" y="104"/>
                  </a:lnTo>
                  <a:lnTo>
                    <a:pt x="65" y="85"/>
                  </a:lnTo>
                  <a:lnTo>
                    <a:pt x="51" y="71"/>
                  </a:lnTo>
                  <a:lnTo>
                    <a:pt x="36" y="51"/>
                  </a:lnTo>
                  <a:lnTo>
                    <a:pt x="27" y="45"/>
                  </a:lnTo>
                  <a:lnTo>
                    <a:pt x="19" y="41"/>
                  </a:lnTo>
                  <a:lnTo>
                    <a:pt x="16" y="30"/>
                  </a:lnTo>
                  <a:lnTo>
                    <a:pt x="2" y="20"/>
                  </a:lnTo>
                  <a:lnTo>
                    <a:pt x="2" y="14"/>
                  </a:lnTo>
                  <a:lnTo>
                    <a:pt x="0" y="0"/>
                  </a:lnTo>
                  <a:close/>
                </a:path>
              </a:pathLst>
            </a:custGeom>
            <a:solidFill>
              <a:srgbClr val="B2B2B2"/>
            </a:solidFill>
            <a:ln w="19050">
              <a:solidFill>
                <a:srgbClr val="000000"/>
              </a:solidFill>
              <a:prstDash val="solid"/>
              <a:round/>
              <a:headEnd/>
              <a:tailEnd/>
            </a:ln>
          </p:spPr>
          <p:txBody>
            <a:bodyPr/>
            <a:lstStyle/>
            <a:p>
              <a:endParaRPr lang="en-ZA"/>
            </a:p>
          </p:txBody>
        </p:sp>
      </p:grpSp>
      <p:sp>
        <p:nvSpPr>
          <p:cNvPr id="54279" name="Freeform 23"/>
          <p:cNvSpPr>
            <a:spLocks/>
          </p:cNvSpPr>
          <p:nvPr/>
        </p:nvSpPr>
        <p:spPr bwMode="auto">
          <a:xfrm>
            <a:off x="1419225" y="3349625"/>
            <a:ext cx="1346200" cy="1087438"/>
          </a:xfrm>
          <a:custGeom>
            <a:avLst/>
            <a:gdLst>
              <a:gd name="T0" fmla="*/ 2147483647 w 947"/>
              <a:gd name="T1" fmla="*/ 2147483647 h 999"/>
              <a:gd name="T2" fmla="*/ 2147483647 w 947"/>
              <a:gd name="T3" fmla="*/ 2147483647 h 999"/>
              <a:gd name="T4" fmla="*/ 2147483647 w 947"/>
              <a:gd name="T5" fmla="*/ 2147483647 h 999"/>
              <a:gd name="T6" fmla="*/ 2147483647 w 947"/>
              <a:gd name="T7" fmla="*/ 2147483647 h 999"/>
              <a:gd name="T8" fmla="*/ 2147483647 w 947"/>
              <a:gd name="T9" fmla="*/ 2147483647 h 999"/>
              <a:gd name="T10" fmla="*/ 2147483647 w 947"/>
              <a:gd name="T11" fmla="*/ 2147483647 h 999"/>
              <a:gd name="T12" fmla="*/ 2147483647 w 947"/>
              <a:gd name="T13" fmla="*/ 2147483647 h 999"/>
              <a:gd name="T14" fmla="*/ 2147483647 w 947"/>
              <a:gd name="T15" fmla="*/ 2147483647 h 999"/>
              <a:gd name="T16" fmla="*/ 2147483647 w 947"/>
              <a:gd name="T17" fmla="*/ 2147483647 h 999"/>
              <a:gd name="T18" fmla="*/ 2147483647 w 947"/>
              <a:gd name="T19" fmla="*/ 2147483647 h 999"/>
              <a:gd name="T20" fmla="*/ 2147483647 w 947"/>
              <a:gd name="T21" fmla="*/ 2147483647 h 999"/>
              <a:gd name="T22" fmla="*/ 2147483647 w 947"/>
              <a:gd name="T23" fmla="*/ 2147483647 h 999"/>
              <a:gd name="T24" fmla="*/ 2147483647 w 947"/>
              <a:gd name="T25" fmla="*/ 2147483647 h 999"/>
              <a:gd name="T26" fmla="*/ 2147483647 w 947"/>
              <a:gd name="T27" fmla="*/ 2147483647 h 999"/>
              <a:gd name="T28" fmla="*/ 2147483647 w 947"/>
              <a:gd name="T29" fmla="*/ 2147483647 h 999"/>
              <a:gd name="T30" fmla="*/ 2147483647 w 947"/>
              <a:gd name="T31" fmla="*/ 2147483647 h 999"/>
              <a:gd name="T32" fmla="*/ 2147483647 w 947"/>
              <a:gd name="T33" fmla="*/ 2147483647 h 999"/>
              <a:gd name="T34" fmla="*/ 2147483647 w 947"/>
              <a:gd name="T35" fmla="*/ 2147483647 h 999"/>
              <a:gd name="T36" fmla="*/ 2147483647 w 947"/>
              <a:gd name="T37" fmla="*/ 2147483647 h 999"/>
              <a:gd name="T38" fmla="*/ 2147483647 w 947"/>
              <a:gd name="T39" fmla="*/ 2147483647 h 999"/>
              <a:gd name="T40" fmla="*/ 2147483647 w 947"/>
              <a:gd name="T41" fmla="*/ 2147483647 h 999"/>
              <a:gd name="T42" fmla="*/ 2147483647 w 947"/>
              <a:gd name="T43" fmla="*/ 2147483647 h 999"/>
              <a:gd name="T44" fmla="*/ 2147483647 w 947"/>
              <a:gd name="T45" fmla="*/ 2147483647 h 999"/>
              <a:gd name="T46" fmla="*/ 2147483647 w 947"/>
              <a:gd name="T47" fmla="*/ 2147483647 h 999"/>
              <a:gd name="T48" fmla="*/ 2147483647 w 947"/>
              <a:gd name="T49" fmla="*/ 2147483647 h 999"/>
              <a:gd name="T50" fmla="*/ 2147483647 w 947"/>
              <a:gd name="T51" fmla="*/ 2147483647 h 999"/>
              <a:gd name="T52" fmla="*/ 2147483647 w 947"/>
              <a:gd name="T53" fmla="*/ 2147483647 h 999"/>
              <a:gd name="T54" fmla="*/ 2147483647 w 947"/>
              <a:gd name="T55" fmla="*/ 2147483647 h 999"/>
              <a:gd name="T56" fmla="*/ 2147483647 w 947"/>
              <a:gd name="T57" fmla="*/ 2147483647 h 999"/>
              <a:gd name="T58" fmla="*/ 2147483647 w 947"/>
              <a:gd name="T59" fmla="*/ 2147483647 h 999"/>
              <a:gd name="T60" fmla="*/ 2147483647 w 947"/>
              <a:gd name="T61" fmla="*/ 2147483647 h 999"/>
              <a:gd name="T62" fmla="*/ 2147483647 w 947"/>
              <a:gd name="T63" fmla="*/ 2147483647 h 999"/>
              <a:gd name="T64" fmla="*/ 2147483647 w 947"/>
              <a:gd name="T65" fmla="*/ 2147483647 h 999"/>
              <a:gd name="T66" fmla="*/ 2147483647 w 947"/>
              <a:gd name="T67" fmla="*/ 2147483647 h 999"/>
              <a:gd name="T68" fmla="*/ 2147483647 w 947"/>
              <a:gd name="T69" fmla="*/ 2147483647 h 999"/>
              <a:gd name="T70" fmla="*/ 2147483647 w 947"/>
              <a:gd name="T71" fmla="*/ 2147483647 h 999"/>
              <a:gd name="T72" fmla="*/ 2147483647 w 947"/>
              <a:gd name="T73" fmla="*/ 2147483647 h 999"/>
              <a:gd name="T74" fmla="*/ 2147483647 w 947"/>
              <a:gd name="T75" fmla="*/ 2147483647 h 999"/>
              <a:gd name="T76" fmla="*/ 2147483647 w 947"/>
              <a:gd name="T77" fmla="*/ 2147483647 h 999"/>
              <a:gd name="T78" fmla="*/ 2147483647 w 947"/>
              <a:gd name="T79" fmla="*/ 2147483647 h 999"/>
              <a:gd name="T80" fmla="*/ 2147483647 w 947"/>
              <a:gd name="T81" fmla="*/ 2147483647 h 999"/>
              <a:gd name="T82" fmla="*/ 2147483647 w 947"/>
              <a:gd name="T83" fmla="*/ 2147483647 h 9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7" h="999">
                <a:moveTo>
                  <a:pt x="709" y="119"/>
                </a:moveTo>
                <a:lnTo>
                  <a:pt x="724" y="161"/>
                </a:lnTo>
                <a:lnTo>
                  <a:pt x="754" y="224"/>
                </a:lnTo>
                <a:lnTo>
                  <a:pt x="812" y="326"/>
                </a:lnTo>
                <a:lnTo>
                  <a:pt x="834" y="340"/>
                </a:lnTo>
                <a:lnTo>
                  <a:pt x="848" y="370"/>
                </a:lnTo>
                <a:lnTo>
                  <a:pt x="894" y="368"/>
                </a:lnTo>
                <a:lnTo>
                  <a:pt x="925" y="359"/>
                </a:lnTo>
                <a:lnTo>
                  <a:pt x="947" y="359"/>
                </a:lnTo>
                <a:lnTo>
                  <a:pt x="945" y="399"/>
                </a:lnTo>
                <a:lnTo>
                  <a:pt x="938" y="421"/>
                </a:lnTo>
                <a:lnTo>
                  <a:pt x="853" y="510"/>
                </a:lnTo>
                <a:lnTo>
                  <a:pt x="775" y="603"/>
                </a:lnTo>
                <a:lnTo>
                  <a:pt x="777" y="639"/>
                </a:lnTo>
                <a:lnTo>
                  <a:pt x="798" y="665"/>
                </a:lnTo>
                <a:lnTo>
                  <a:pt x="788" y="685"/>
                </a:lnTo>
                <a:lnTo>
                  <a:pt x="794" y="713"/>
                </a:lnTo>
                <a:lnTo>
                  <a:pt x="788" y="733"/>
                </a:lnTo>
                <a:lnTo>
                  <a:pt x="769" y="750"/>
                </a:lnTo>
                <a:lnTo>
                  <a:pt x="754" y="750"/>
                </a:lnTo>
                <a:lnTo>
                  <a:pt x="727" y="779"/>
                </a:lnTo>
                <a:lnTo>
                  <a:pt x="704" y="813"/>
                </a:lnTo>
                <a:lnTo>
                  <a:pt x="709" y="850"/>
                </a:lnTo>
                <a:lnTo>
                  <a:pt x="685" y="867"/>
                </a:lnTo>
                <a:lnTo>
                  <a:pt x="664" y="906"/>
                </a:lnTo>
                <a:lnTo>
                  <a:pt x="637" y="942"/>
                </a:lnTo>
                <a:lnTo>
                  <a:pt x="624" y="956"/>
                </a:lnTo>
                <a:lnTo>
                  <a:pt x="611" y="959"/>
                </a:lnTo>
                <a:lnTo>
                  <a:pt x="590" y="982"/>
                </a:lnTo>
                <a:lnTo>
                  <a:pt x="554" y="996"/>
                </a:lnTo>
                <a:lnTo>
                  <a:pt x="509" y="999"/>
                </a:lnTo>
                <a:lnTo>
                  <a:pt x="484" y="983"/>
                </a:lnTo>
                <a:lnTo>
                  <a:pt x="481" y="968"/>
                </a:lnTo>
                <a:lnTo>
                  <a:pt x="477" y="948"/>
                </a:lnTo>
                <a:lnTo>
                  <a:pt x="460" y="937"/>
                </a:lnTo>
                <a:lnTo>
                  <a:pt x="446" y="898"/>
                </a:lnTo>
                <a:lnTo>
                  <a:pt x="441" y="880"/>
                </a:lnTo>
                <a:lnTo>
                  <a:pt x="439" y="857"/>
                </a:lnTo>
                <a:lnTo>
                  <a:pt x="432" y="840"/>
                </a:lnTo>
                <a:lnTo>
                  <a:pt x="430" y="829"/>
                </a:lnTo>
                <a:lnTo>
                  <a:pt x="416" y="812"/>
                </a:lnTo>
                <a:lnTo>
                  <a:pt x="401" y="798"/>
                </a:lnTo>
                <a:lnTo>
                  <a:pt x="390" y="775"/>
                </a:lnTo>
                <a:lnTo>
                  <a:pt x="382" y="758"/>
                </a:lnTo>
                <a:lnTo>
                  <a:pt x="385" y="730"/>
                </a:lnTo>
                <a:lnTo>
                  <a:pt x="408" y="688"/>
                </a:lnTo>
                <a:lnTo>
                  <a:pt x="413" y="643"/>
                </a:lnTo>
                <a:lnTo>
                  <a:pt x="396" y="592"/>
                </a:lnTo>
                <a:lnTo>
                  <a:pt x="371" y="572"/>
                </a:lnTo>
                <a:lnTo>
                  <a:pt x="354" y="544"/>
                </a:lnTo>
                <a:lnTo>
                  <a:pt x="360" y="501"/>
                </a:lnTo>
                <a:lnTo>
                  <a:pt x="348" y="468"/>
                </a:lnTo>
                <a:lnTo>
                  <a:pt x="319" y="465"/>
                </a:lnTo>
                <a:lnTo>
                  <a:pt x="288" y="441"/>
                </a:lnTo>
                <a:lnTo>
                  <a:pt x="249" y="427"/>
                </a:lnTo>
                <a:lnTo>
                  <a:pt x="207" y="448"/>
                </a:lnTo>
                <a:lnTo>
                  <a:pt x="102" y="442"/>
                </a:lnTo>
                <a:lnTo>
                  <a:pt x="45" y="388"/>
                </a:lnTo>
                <a:lnTo>
                  <a:pt x="0" y="314"/>
                </a:lnTo>
                <a:lnTo>
                  <a:pt x="8" y="289"/>
                </a:lnTo>
                <a:lnTo>
                  <a:pt x="28" y="271"/>
                </a:lnTo>
                <a:lnTo>
                  <a:pt x="37" y="220"/>
                </a:lnTo>
                <a:lnTo>
                  <a:pt x="51" y="182"/>
                </a:lnTo>
                <a:lnTo>
                  <a:pt x="91" y="144"/>
                </a:lnTo>
                <a:lnTo>
                  <a:pt x="133" y="127"/>
                </a:lnTo>
                <a:lnTo>
                  <a:pt x="172" y="87"/>
                </a:lnTo>
                <a:lnTo>
                  <a:pt x="181" y="70"/>
                </a:lnTo>
                <a:lnTo>
                  <a:pt x="234" y="26"/>
                </a:lnTo>
                <a:lnTo>
                  <a:pt x="266" y="43"/>
                </a:lnTo>
                <a:lnTo>
                  <a:pt x="289" y="42"/>
                </a:lnTo>
                <a:lnTo>
                  <a:pt x="317" y="18"/>
                </a:lnTo>
                <a:lnTo>
                  <a:pt x="350" y="15"/>
                </a:lnTo>
                <a:lnTo>
                  <a:pt x="371" y="22"/>
                </a:lnTo>
                <a:lnTo>
                  <a:pt x="391" y="3"/>
                </a:lnTo>
                <a:lnTo>
                  <a:pt x="418" y="0"/>
                </a:lnTo>
                <a:lnTo>
                  <a:pt x="424" y="34"/>
                </a:lnTo>
                <a:lnTo>
                  <a:pt x="441" y="59"/>
                </a:lnTo>
                <a:lnTo>
                  <a:pt x="489" y="83"/>
                </a:lnTo>
                <a:lnTo>
                  <a:pt x="529" y="88"/>
                </a:lnTo>
                <a:lnTo>
                  <a:pt x="534" y="60"/>
                </a:lnTo>
                <a:lnTo>
                  <a:pt x="565" y="60"/>
                </a:lnTo>
                <a:lnTo>
                  <a:pt x="602" y="77"/>
                </a:lnTo>
                <a:lnTo>
                  <a:pt x="642" y="87"/>
                </a:lnTo>
                <a:lnTo>
                  <a:pt x="678" y="76"/>
                </a:lnTo>
                <a:lnTo>
                  <a:pt x="709" y="119"/>
                </a:lnTo>
                <a:close/>
              </a:path>
            </a:pathLst>
          </a:custGeom>
          <a:solidFill>
            <a:srgbClr val="B2B2B2"/>
          </a:solidFill>
          <a:ln w="19050">
            <a:solidFill>
              <a:srgbClr val="000000"/>
            </a:solidFill>
            <a:prstDash val="solid"/>
            <a:round/>
            <a:headEnd/>
            <a:tailEnd/>
          </a:ln>
        </p:spPr>
        <p:txBody>
          <a:bodyPr/>
          <a:lstStyle/>
          <a:p>
            <a:endParaRPr lang="en-ZA"/>
          </a:p>
        </p:txBody>
      </p:sp>
      <p:grpSp>
        <p:nvGrpSpPr>
          <p:cNvPr id="54280" name="Group 24"/>
          <p:cNvGrpSpPr>
            <a:grpSpLocks/>
          </p:cNvGrpSpPr>
          <p:nvPr/>
        </p:nvGrpSpPr>
        <p:grpSpPr bwMode="auto">
          <a:xfrm>
            <a:off x="1511300" y="2762250"/>
            <a:ext cx="596900" cy="373063"/>
            <a:chOff x="2745" y="1089"/>
            <a:chExt cx="420" cy="343"/>
          </a:xfrm>
        </p:grpSpPr>
        <p:grpSp>
          <p:nvGrpSpPr>
            <p:cNvPr id="54309" name="Group 25"/>
            <p:cNvGrpSpPr>
              <a:grpSpLocks/>
            </p:cNvGrpSpPr>
            <p:nvPr/>
          </p:nvGrpSpPr>
          <p:grpSpPr bwMode="auto">
            <a:xfrm>
              <a:off x="2914" y="1304"/>
              <a:ext cx="128" cy="128"/>
              <a:chOff x="2914" y="1304"/>
              <a:chExt cx="128" cy="128"/>
            </a:xfrm>
          </p:grpSpPr>
          <p:sp>
            <p:nvSpPr>
              <p:cNvPr id="54311" name="Freeform 26"/>
              <p:cNvSpPr>
                <a:spLocks/>
              </p:cNvSpPr>
              <p:nvPr/>
            </p:nvSpPr>
            <p:spPr bwMode="auto">
              <a:xfrm>
                <a:off x="2914" y="1352"/>
                <a:ext cx="60" cy="71"/>
              </a:xfrm>
              <a:custGeom>
                <a:avLst/>
                <a:gdLst>
                  <a:gd name="T0" fmla="*/ 14 w 60"/>
                  <a:gd name="T1" fmla="*/ 21 h 71"/>
                  <a:gd name="T2" fmla="*/ 19 w 60"/>
                  <a:gd name="T3" fmla="*/ 13 h 71"/>
                  <a:gd name="T4" fmla="*/ 29 w 60"/>
                  <a:gd name="T5" fmla="*/ 13 h 71"/>
                  <a:gd name="T6" fmla="*/ 45 w 60"/>
                  <a:gd name="T7" fmla="*/ 0 h 71"/>
                  <a:gd name="T8" fmla="*/ 50 w 60"/>
                  <a:gd name="T9" fmla="*/ 9 h 71"/>
                  <a:gd name="T10" fmla="*/ 57 w 60"/>
                  <a:gd name="T11" fmla="*/ 9 h 71"/>
                  <a:gd name="T12" fmla="*/ 60 w 60"/>
                  <a:gd name="T13" fmla="*/ 13 h 71"/>
                  <a:gd name="T14" fmla="*/ 56 w 60"/>
                  <a:gd name="T15" fmla="*/ 21 h 71"/>
                  <a:gd name="T16" fmla="*/ 50 w 60"/>
                  <a:gd name="T17" fmla="*/ 24 h 71"/>
                  <a:gd name="T18" fmla="*/ 50 w 60"/>
                  <a:gd name="T19" fmla="*/ 31 h 71"/>
                  <a:gd name="T20" fmla="*/ 48 w 60"/>
                  <a:gd name="T21" fmla="*/ 34 h 71"/>
                  <a:gd name="T22" fmla="*/ 46 w 60"/>
                  <a:gd name="T23" fmla="*/ 38 h 71"/>
                  <a:gd name="T24" fmla="*/ 50 w 60"/>
                  <a:gd name="T25" fmla="*/ 44 h 71"/>
                  <a:gd name="T26" fmla="*/ 45 w 60"/>
                  <a:gd name="T27" fmla="*/ 51 h 71"/>
                  <a:gd name="T28" fmla="*/ 40 w 60"/>
                  <a:gd name="T29" fmla="*/ 54 h 71"/>
                  <a:gd name="T30" fmla="*/ 36 w 60"/>
                  <a:gd name="T31" fmla="*/ 54 h 71"/>
                  <a:gd name="T32" fmla="*/ 34 w 60"/>
                  <a:gd name="T33" fmla="*/ 55 h 71"/>
                  <a:gd name="T34" fmla="*/ 33 w 60"/>
                  <a:gd name="T35" fmla="*/ 60 h 71"/>
                  <a:gd name="T36" fmla="*/ 25 w 60"/>
                  <a:gd name="T37" fmla="*/ 61 h 71"/>
                  <a:gd name="T38" fmla="*/ 23 w 60"/>
                  <a:gd name="T39" fmla="*/ 60 h 71"/>
                  <a:gd name="T40" fmla="*/ 17 w 60"/>
                  <a:gd name="T41" fmla="*/ 65 h 71"/>
                  <a:gd name="T42" fmla="*/ 16 w 60"/>
                  <a:gd name="T43" fmla="*/ 66 h 71"/>
                  <a:gd name="T44" fmla="*/ 8 w 60"/>
                  <a:gd name="T45" fmla="*/ 71 h 71"/>
                  <a:gd name="T46" fmla="*/ 5 w 60"/>
                  <a:gd name="T47" fmla="*/ 71 h 71"/>
                  <a:gd name="T48" fmla="*/ 3 w 60"/>
                  <a:gd name="T49" fmla="*/ 68 h 71"/>
                  <a:gd name="T50" fmla="*/ 2 w 60"/>
                  <a:gd name="T51" fmla="*/ 60 h 71"/>
                  <a:gd name="T52" fmla="*/ 0 w 60"/>
                  <a:gd name="T53" fmla="*/ 58 h 71"/>
                  <a:gd name="T54" fmla="*/ 0 w 60"/>
                  <a:gd name="T55" fmla="*/ 52 h 71"/>
                  <a:gd name="T56" fmla="*/ 5 w 60"/>
                  <a:gd name="T57" fmla="*/ 49 h 71"/>
                  <a:gd name="T58" fmla="*/ 9 w 60"/>
                  <a:gd name="T59" fmla="*/ 46 h 71"/>
                  <a:gd name="T60" fmla="*/ 12 w 60"/>
                  <a:gd name="T61" fmla="*/ 40 h 71"/>
                  <a:gd name="T62" fmla="*/ 17 w 60"/>
                  <a:gd name="T63" fmla="*/ 40 h 71"/>
                  <a:gd name="T64" fmla="*/ 20 w 60"/>
                  <a:gd name="T65" fmla="*/ 41 h 71"/>
                  <a:gd name="T66" fmla="*/ 25 w 60"/>
                  <a:gd name="T67" fmla="*/ 40 h 71"/>
                  <a:gd name="T68" fmla="*/ 20 w 60"/>
                  <a:gd name="T69" fmla="*/ 38 h 71"/>
                  <a:gd name="T70" fmla="*/ 14 w 60"/>
                  <a:gd name="T71" fmla="*/ 21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71">
                    <a:moveTo>
                      <a:pt x="14" y="21"/>
                    </a:moveTo>
                    <a:lnTo>
                      <a:pt x="19" y="13"/>
                    </a:lnTo>
                    <a:lnTo>
                      <a:pt x="29" y="13"/>
                    </a:lnTo>
                    <a:lnTo>
                      <a:pt x="45" y="0"/>
                    </a:lnTo>
                    <a:lnTo>
                      <a:pt x="50" y="9"/>
                    </a:lnTo>
                    <a:lnTo>
                      <a:pt x="57" y="9"/>
                    </a:lnTo>
                    <a:lnTo>
                      <a:pt x="60" y="13"/>
                    </a:lnTo>
                    <a:lnTo>
                      <a:pt x="56" y="21"/>
                    </a:lnTo>
                    <a:lnTo>
                      <a:pt x="50" y="24"/>
                    </a:lnTo>
                    <a:lnTo>
                      <a:pt x="50" y="31"/>
                    </a:lnTo>
                    <a:lnTo>
                      <a:pt x="48" y="34"/>
                    </a:lnTo>
                    <a:lnTo>
                      <a:pt x="46" y="38"/>
                    </a:lnTo>
                    <a:lnTo>
                      <a:pt x="50" y="44"/>
                    </a:lnTo>
                    <a:lnTo>
                      <a:pt x="45" y="51"/>
                    </a:lnTo>
                    <a:lnTo>
                      <a:pt x="40" y="54"/>
                    </a:lnTo>
                    <a:lnTo>
                      <a:pt x="36" y="54"/>
                    </a:lnTo>
                    <a:lnTo>
                      <a:pt x="34" y="55"/>
                    </a:lnTo>
                    <a:lnTo>
                      <a:pt x="33" y="60"/>
                    </a:lnTo>
                    <a:lnTo>
                      <a:pt x="25" y="61"/>
                    </a:lnTo>
                    <a:lnTo>
                      <a:pt x="23" y="60"/>
                    </a:lnTo>
                    <a:lnTo>
                      <a:pt x="17" y="65"/>
                    </a:lnTo>
                    <a:lnTo>
                      <a:pt x="16" y="66"/>
                    </a:lnTo>
                    <a:lnTo>
                      <a:pt x="8" y="71"/>
                    </a:lnTo>
                    <a:lnTo>
                      <a:pt x="5" y="71"/>
                    </a:lnTo>
                    <a:lnTo>
                      <a:pt x="3" y="68"/>
                    </a:lnTo>
                    <a:lnTo>
                      <a:pt x="2" y="60"/>
                    </a:lnTo>
                    <a:lnTo>
                      <a:pt x="0" y="58"/>
                    </a:lnTo>
                    <a:lnTo>
                      <a:pt x="0" y="52"/>
                    </a:lnTo>
                    <a:lnTo>
                      <a:pt x="5" y="49"/>
                    </a:lnTo>
                    <a:lnTo>
                      <a:pt x="9" y="46"/>
                    </a:lnTo>
                    <a:lnTo>
                      <a:pt x="12" y="40"/>
                    </a:lnTo>
                    <a:lnTo>
                      <a:pt x="17" y="40"/>
                    </a:lnTo>
                    <a:lnTo>
                      <a:pt x="20" y="41"/>
                    </a:lnTo>
                    <a:lnTo>
                      <a:pt x="25" y="40"/>
                    </a:lnTo>
                    <a:lnTo>
                      <a:pt x="20" y="38"/>
                    </a:lnTo>
                    <a:lnTo>
                      <a:pt x="14" y="21"/>
                    </a:lnTo>
                    <a:close/>
                  </a:path>
                </a:pathLst>
              </a:custGeom>
              <a:solidFill>
                <a:srgbClr val="B2B2B2"/>
              </a:solidFill>
              <a:ln w="19050">
                <a:solidFill>
                  <a:srgbClr val="000000"/>
                </a:solidFill>
                <a:prstDash val="solid"/>
                <a:round/>
                <a:headEnd/>
                <a:tailEnd/>
              </a:ln>
            </p:spPr>
            <p:txBody>
              <a:bodyPr/>
              <a:lstStyle/>
              <a:p>
                <a:endParaRPr lang="en-ZA"/>
              </a:p>
            </p:txBody>
          </p:sp>
          <p:sp>
            <p:nvSpPr>
              <p:cNvPr id="54312" name="Freeform 27"/>
              <p:cNvSpPr>
                <a:spLocks/>
              </p:cNvSpPr>
              <p:nvPr/>
            </p:nvSpPr>
            <p:spPr bwMode="auto">
              <a:xfrm>
                <a:off x="2970" y="1304"/>
                <a:ext cx="72" cy="128"/>
              </a:xfrm>
              <a:custGeom>
                <a:avLst/>
                <a:gdLst>
                  <a:gd name="T0" fmla="*/ 28 w 72"/>
                  <a:gd name="T1" fmla="*/ 14 h 128"/>
                  <a:gd name="T2" fmla="*/ 45 w 72"/>
                  <a:gd name="T3" fmla="*/ 12 h 128"/>
                  <a:gd name="T4" fmla="*/ 51 w 72"/>
                  <a:gd name="T5" fmla="*/ 7 h 128"/>
                  <a:gd name="T6" fmla="*/ 59 w 72"/>
                  <a:gd name="T7" fmla="*/ 3 h 128"/>
                  <a:gd name="T8" fmla="*/ 72 w 72"/>
                  <a:gd name="T9" fmla="*/ 1 h 128"/>
                  <a:gd name="T10" fmla="*/ 68 w 72"/>
                  <a:gd name="T11" fmla="*/ 12 h 128"/>
                  <a:gd name="T12" fmla="*/ 62 w 72"/>
                  <a:gd name="T13" fmla="*/ 15 h 128"/>
                  <a:gd name="T14" fmla="*/ 52 w 72"/>
                  <a:gd name="T15" fmla="*/ 24 h 128"/>
                  <a:gd name="T16" fmla="*/ 63 w 72"/>
                  <a:gd name="T17" fmla="*/ 24 h 128"/>
                  <a:gd name="T18" fmla="*/ 72 w 72"/>
                  <a:gd name="T19" fmla="*/ 24 h 128"/>
                  <a:gd name="T20" fmla="*/ 66 w 72"/>
                  <a:gd name="T21" fmla="*/ 35 h 128"/>
                  <a:gd name="T22" fmla="*/ 55 w 72"/>
                  <a:gd name="T23" fmla="*/ 40 h 128"/>
                  <a:gd name="T24" fmla="*/ 54 w 72"/>
                  <a:gd name="T25" fmla="*/ 48 h 128"/>
                  <a:gd name="T26" fmla="*/ 63 w 72"/>
                  <a:gd name="T27" fmla="*/ 58 h 128"/>
                  <a:gd name="T28" fmla="*/ 68 w 72"/>
                  <a:gd name="T29" fmla="*/ 69 h 128"/>
                  <a:gd name="T30" fmla="*/ 72 w 72"/>
                  <a:gd name="T31" fmla="*/ 83 h 128"/>
                  <a:gd name="T32" fmla="*/ 69 w 72"/>
                  <a:gd name="T33" fmla="*/ 100 h 128"/>
                  <a:gd name="T34" fmla="*/ 62 w 72"/>
                  <a:gd name="T35" fmla="*/ 108 h 128"/>
                  <a:gd name="T36" fmla="*/ 68 w 72"/>
                  <a:gd name="T37" fmla="*/ 120 h 128"/>
                  <a:gd name="T38" fmla="*/ 51 w 72"/>
                  <a:gd name="T39" fmla="*/ 120 h 128"/>
                  <a:gd name="T40" fmla="*/ 42 w 72"/>
                  <a:gd name="T41" fmla="*/ 119 h 128"/>
                  <a:gd name="T42" fmla="*/ 28 w 72"/>
                  <a:gd name="T43" fmla="*/ 123 h 128"/>
                  <a:gd name="T44" fmla="*/ 20 w 72"/>
                  <a:gd name="T45" fmla="*/ 125 h 128"/>
                  <a:gd name="T46" fmla="*/ 11 w 72"/>
                  <a:gd name="T47" fmla="*/ 126 h 128"/>
                  <a:gd name="T48" fmla="*/ 3 w 72"/>
                  <a:gd name="T49" fmla="*/ 122 h 128"/>
                  <a:gd name="T50" fmla="*/ 0 w 72"/>
                  <a:gd name="T51" fmla="*/ 114 h 128"/>
                  <a:gd name="T52" fmla="*/ 8 w 72"/>
                  <a:gd name="T53" fmla="*/ 106 h 128"/>
                  <a:gd name="T54" fmla="*/ 18 w 72"/>
                  <a:gd name="T55" fmla="*/ 105 h 128"/>
                  <a:gd name="T56" fmla="*/ 12 w 72"/>
                  <a:gd name="T57" fmla="*/ 100 h 128"/>
                  <a:gd name="T58" fmla="*/ 12 w 72"/>
                  <a:gd name="T59" fmla="*/ 92 h 128"/>
                  <a:gd name="T60" fmla="*/ 21 w 72"/>
                  <a:gd name="T61" fmla="*/ 88 h 128"/>
                  <a:gd name="T62" fmla="*/ 29 w 72"/>
                  <a:gd name="T63" fmla="*/ 86 h 128"/>
                  <a:gd name="T64" fmla="*/ 34 w 72"/>
                  <a:gd name="T65" fmla="*/ 72 h 128"/>
                  <a:gd name="T66" fmla="*/ 38 w 72"/>
                  <a:gd name="T67" fmla="*/ 58 h 128"/>
                  <a:gd name="T68" fmla="*/ 31 w 72"/>
                  <a:gd name="T69" fmla="*/ 49 h 128"/>
                  <a:gd name="T70" fmla="*/ 15 w 72"/>
                  <a:gd name="T71" fmla="*/ 46 h 128"/>
                  <a:gd name="T72" fmla="*/ 23 w 72"/>
                  <a:gd name="T73" fmla="*/ 18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 h="128">
                    <a:moveTo>
                      <a:pt x="23" y="18"/>
                    </a:moveTo>
                    <a:lnTo>
                      <a:pt x="28" y="14"/>
                    </a:lnTo>
                    <a:lnTo>
                      <a:pt x="42" y="15"/>
                    </a:lnTo>
                    <a:lnTo>
                      <a:pt x="45" y="12"/>
                    </a:lnTo>
                    <a:lnTo>
                      <a:pt x="48" y="7"/>
                    </a:lnTo>
                    <a:lnTo>
                      <a:pt x="51" y="7"/>
                    </a:lnTo>
                    <a:lnTo>
                      <a:pt x="54" y="6"/>
                    </a:lnTo>
                    <a:lnTo>
                      <a:pt x="59" y="3"/>
                    </a:lnTo>
                    <a:lnTo>
                      <a:pt x="65" y="0"/>
                    </a:lnTo>
                    <a:lnTo>
                      <a:pt x="72" y="1"/>
                    </a:lnTo>
                    <a:lnTo>
                      <a:pt x="71" y="7"/>
                    </a:lnTo>
                    <a:lnTo>
                      <a:pt x="68" y="12"/>
                    </a:lnTo>
                    <a:lnTo>
                      <a:pt x="65" y="14"/>
                    </a:lnTo>
                    <a:lnTo>
                      <a:pt x="62" y="15"/>
                    </a:lnTo>
                    <a:lnTo>
                      <a:pt x="52" y="18"/>
                    </a:lnTo>
                    <a:lnTo>
                      <a:pt x="52" y="24"/>
                    </a:lnTo>
                    <a:lnTo>
                      <a:pt x="54" y="27"/>
                    </a:lnTo>
                    <a:lnTo>
                      <a:pt x="63" y="24"/>
                    </a:lnTo>
                    <a:lnTo>
                      <a:pt x="71" y="21"/>
                    </a:lnTo>
                    <a:lnTo>
                      <a:pt x="72" y="24"/>
                    </a:lnTo>
                    <a:lnTo>
                      <a:pt x="72" y="34"/>
                    </a:lnTo>
                    <a:lnTo>
                      <a:pt x="66" y="35"/>
                    </a:lnTo>
                    <a:lnTo>
                      <a:pt x="60" y="35"/>
                    </a:lnTo>
                    <a:lnTo>
                      <a:pt x="55" y="40"/>
                    </a:lnTo>
                    <a:lnTo>
                      <a:pt x="54" y="43"/>
                    </a:lnTo>
                    <a:lnTo>
                      <a:pt x="54" y="48"/>
                    </a:lnTo>
                    <a:lnTo>
                      <a:pt x="59" y="54"/>
                    </a:lnTo>
                    <a:lnTo>
                      <a:pt x="63" y="58"/>
                    </a:lnTo>
                    <a:lnTo>
                      <a:pt x="66" y="63"/>
                    </a:lnTo>
                    <a:lnTo>
                      <a:pt x="68" y="69"/>
                    </a:lnTo>
                    <a:lnTo>
                      <a:pt x="69" y="75"/>
                    </a:lnTo>
                    <a:lnTo>
                      <a:pt x="72" y="83"/>
                    </a:lnTo>
                    <a:lnTo>
                      <a:pt x="72" y="94"/>
                    </a:lnTo>
                    <a:lnTo>
                      <a:pt x="69" y="100"/>
                    </a:lnTo>
                    <a:lnTo>
                      <a:pt x="63" y="105"/>
                    </a:lnTo>
                    <a:lnTo>
                      <a:pt x="62" y="108"/>
                    </a:lnTo>
                    <a:lnTo>
                      <a:pt x="65" y="114"/>
                    </a:lnTo>
                    <a:lnTo>
                      <a:pt x="68" y="120"/>
                    </a:lnTo>
                    <a:lnTo>
                      <a:pt x="59" y="120"/>
                    </a:lnTo>
                    <a:lnTo>
                      <a:pt x="51" y="120"/>
                    </a:lnTo>
                    <a:lnTo>
                      <a:pt x="48" y="119"/>
                    </a:lnTo>
                    <a:lnTo>
                      <a:pt x="42" y="119"/>
                    </a:lnTo>
                    <a:lnTo>
                      <a:pt x="34" y="120"/>
                    </a:lnTo>
                    <a:lnTo>
                      <a:pt x="28" y="123"/>
                    </a:lnTo>
                    <a:lnTo>
                      <a:pt x="23" y="123"/>
                    </a:lnTo>
                    <a:lnTo>
                      <a:pt x="20" y="125"/>
                    </a:lnTo>
                    <a:lnTo>
                      <a:pt x="12" y="128"/>
                    </a:lnTo>
                    <a:lnTo>
                      <a:pt x="11" y="126"/>
                    </a:lnTo>
                    <a:lnTo>
                      <a:pt x="8" y="123"/>
                    </a:lnTo>
                    <a:lnTo>
                      <a:pt x="3" y="122"/>
                    </a:lnTo>
                    <a:lnTo>
                      <a:pt x="0" y="120"/>
                    </a:lnTo>
                    <a:lnTo>
                      <a:pt x="0" y="114"/>
                    </a:lnTo>
                    <a:lnTo>
                      <a:pt x="3" y="106"/>
                    </a:lnTo>
                    <a:lnTo>
                      <a:pt x="8" y="106"/>
                    </a:lnTo>
                    <a:lnTo>
                      <a:pt x="12" y="105"/>
                    </a:lnTo>
                    <a:lnTo>
                      <a:pt x="18" y="105"/>
                    </a:lnTo>
                    <a:lnTo>
                      <a:pt x="18" y="103"/>
                    </a:lnTo>
                    <a:lnTo>
                      <a:pt x="12" y="100"/>
                    </a:lnTo>
                    <a:lnTo>
                      <a:pt x="12" y="96"/>
                    </a:lnTo>
                    <a:lnTo>
                      <a:pt x="12" y="92"/>
                    </a:lnTo>
                    <a:lnTo>
                      <a:pt x="18" y="89"/>
                    </a:lnTo>
                    <a:lnTo>
                      <a:pt x="21" y="88"/>
                    </a:lnTo>
                    <a:lnTo>
                      <a:pt x="25" y="86"/>
                    </a:lnTo>
                    <a:lnTo>
                      <a:pt x="29" y="86"/>
                    </a:lnTo>
                    <a:lnTo>
                      <a:pt x="32" y="85"/>
                    </a:lnTo>
                    <a:lnTo>
                      <a:pt x="34" y="72"/>
                    </a:lnTo>
                    <a:lnTo>
                      <a:pt x="38" y="63"/>
                    </a:lnTo>
                    <a:lnTo>
                      <a:pt x="38" y="58"/>
                    </a:lnTo>
                    <a:lnTo>
                      <a:pt x="28" y="57"/>
                    </a:lnTo>
                    <a:lnTo>
                      <a:pt x="31" y="49"/>
                    </a:lnTo>
                    <a:lnTo>
                      <a:pt x="23" y="44"/>
                    </a:lnTo>
                    <a:lnTo>
                      <a:pt x="15" y="46"/>
                    </a:lnTo>
                    <a:lnTo>
                      <a:pt x="25" y="35"/>
                    </a:lnTo>
                    <a:lnTo>
                      <a:pt x="23" y="18"/>
                    </a:lnTo>
                    <a:close/>
                  </a:path>
                </a:pathLst>
              </a:custGeom>
              <a:solidFill>
                <a:srgbClr val="B2B2B2"/>
              </a:solidFill>
              <a:ln w="19050">
                <a:solidFill>
                  <a:srgbClr val="000000"/>
                </a:solidFill>
                <a:prstDash val="solid"/>
                <a:round/>
                <a:headEnd/>
                <a:tailEnd/>
              </a:ln>
            </p:spPr>
            <p:txBody>
              <a:bodyPr/>
              <a:lstStyle/>
              <a:p>
                <a:endParaRPr lang="en-ZA"/>
              </a:p>
            </p:txBody>
          </p:sp>
        </p:grpSp>
        <p:sp>
          <p:nvSpPr>
            <p:cNvPr id="54310" name="Freeform 28"/>
            <p:cNvSpPr>
              <a:spLocks/>
            </p:cNvSpPr>
            <p:nvPr/>
          </p:nvSpPr>
          <p:spPr bwMode="auto">
            <a:xfrm>
              <a:off x="2745" y="1089"/>
              <a:ext cx="420" cy="216"/>
            </a:xfrm>
            <a:custGeom>
              <a:avLst/>
              <a:gdLst>
                <a:gd name="T0" fmla="*/ 27 w 420"/>
                <a:gd name="T1" fmla="*/ 212 h 216"/>
                <a:gd name="T2" fmla="*/ 42 w 420"/>
                <a:gd name="T3" fmla="*/ 196 h 216"/>
                <a:gd name="T4" fmla="*/ 51 w 420"/>
                <a:gd name="T5" fmla="*/ 191 h 216"/>
                <a:gd name="T6" fmla="*/ 65 w 420"/>
                <a:gd name="T7" fmla="*/ 187 h 216"/>
                <a:gd name="T8" fmla="*/ 76 w 420"/>
                <a:gd name="T9" fmla="*/ 187 h 216"/>
                <a:gd name="T10" fmla="*/ 85 w 420"/>
                <a:gd name="T11" fmla="*/ 181 h 216"/>
                <a:gd name="T12" fmla="*/ 96 w 420"/>
                <a:gd name="T13" fmla="*/ 171 h 216"/>
                <a:gd name="T14" fmla="*/ 107 w 420"/>
                <a:gd name="T15" fmla="*/ 167 h 216"/>
                <a:gd name="T16" fmla="*/ 118 w 420"/>
                <a:gd name="T17" fmla="*/ 162 h 216"/>
                <a:gd name="T18" fmla="*/ 130 w 420"/>
                <a:gd name="T19" fmla="*/ 156 h 216"/>
                <a:gd name="T20" fmla="*/ 146 w 420"/>
                <a:gd name="T21" fmla="*/ 153 h 216"/>
                <a:gd name="T22" fmla="*/ 172 w 420"/>
                <a:gd name="T23" fmla="*/ 156 h 216"/>
                <a:gd name="T24" fmla="*/ 192 w 420"/>
                <a:gd name="T25" fmla="*/ 150 h 216"/>
                <a:gd name="T26" fmla="*/ 203 w 420"/>
                <a:gd name="T27" fmla="*/ 134 h 216"/>
                <a:gd name="T28" fmla="*/ 217 w 420"/>
                <a:gd name="T29" fmla="*/ 122 h 216"/>
                <a:gd name="T30" fmla="*/ 226 w 420"/>
                <a:gd name="T31" fmla="*/ 111 h 216"/>
                <a:gd name="T32" fmla="*/ 234 w 420"/>
                <a:gd name="T33" fmla="*/ 102 h 216"/>
                <a:gd name="T34" fmla="*/ 253 w 420"/>
                <a:gd name="T35" fmla="*/ 91 h 216"/>
                <a:gd name="T36" fmla="*/ 250 w 420"/>
                <a:gd name="T37" fmla="*/ 105 h 216"/>
                <a:gd name="T38" fmla="*/ 263 w 420"/>
                <a:gd name="T39" fmla="*/ 111 h 216"/>
                <a:gd name="T40" fmla="*/ 276 w 420"/>
                <a:gd name="T41" fmla="*/ 106 h 216"/>
                <a:gd name="T42" fmla="*/ 280 w 420"/>
                <a:gd name="T43" fmla="*/ 96 h 216"/>
                <a:gd name="T44" fmla="*/ 285 w 420"/>
                <a:gd name="T45" fmla="*/ 86 h 216"/>
                <a:gd name="T46" fmla="*/ 293 w 420"/>
                <a:gd name="T47" fmla="*/ 77 h 216"/>
                <a:gd name="T48" fmla="*/ 316 w 420"/>
                <a:gd name="T49" fmla="*/ 77 h 216"/>
                <a:gd name="T50" fmla="*/ 339 w 420"/>
                <a:gd name="T51" fmla="*/ 62 h 216"/>
                <a:gd name="T52" fmla="*/ 362 w 420"/>
                <a:gd name="T53" fmla="*/ 51 h 216"/>
                <a:gd name="T54" fmla="*/ 387 w 420"/>
                <a:gd name="T55" fmla="*/ 24 h 216"/>
                <a:gd name="T56" fmla="*/ 409 w 420"/>
                <a:gd name="T57" fmla="*/ 12 h 216"/>
                <a:gd name="T58" fmla="*/ 401 w 420"/>
                <a:gd name="T59" fmla="*/ 0 h 216"/>
                <a:gd name="T60" fmla="*/ 364 w 420"/>
                <a:gd name="T61" fmla="*/ 7 h 216"/>
                <a:gd name="T62" fmla="*/ 339 w 420"/>
                <a:gd name="T63" fmla="*/ 15 h 216"/>
                <a:gd name="T64" fmla="*/ 313 w 420"/>
                <a:gd name="T65" fmla="*/ 20 h 216"/>
                <a:gd name="T66" fmla="*/ 280 w 420"/>
                <a:gd name="T67" fmla="*/ 32 h 216"/>
                <a:gd name="T68" fmla="*/ 253 w 420"/>
                <a:gd name="T69" fmla="*/ 40 h 216"/>
                <a:gd name="T70" fmla="*/ 223 w 420"/>
                <a:gd name="T71" fmla="*/ 51 h 216"/>
                <a:gd name="T72" fmla="*/ 203 w 420"/>
                <a:gd name="T73" fmla="*/ 66 h 216"/>
                <a:gd name="T74" fmla="*/ 186 w 420"/>
                <a:gd name="T75" fmla="*/ 77 h 216"/>
                <a:gd name="T76" fmla="*/ 150 w 420"/>
                <a:gd name="T77" fmla="*/ 96 h 216"/>
                <a:gd name="T78" fmla="*/ 116 w 420"/>
                <a:gd name="T79" fmla="*/ 120 h 216"/>
                <a:gd name="T80" fmla="*/ 87 w 420"/>
                <a:gd name="T81" fmla="*/ 137 h 216"/>
                <a:gd name="T82" fmla="*/ 64 w 420"/>
                <a:gd name="T83" fmla="*/ 161 h 216"/>
                <a:gd name="T84" fmla="*/ 39 w 420"/>
                <a:gd name="T85" fmla="*/ 176 h 216"/>
                <a:gd name="T86" fmla="*/ 0 w 420"/>
                <a:gd name="T87" fmla="*/ 216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20" h="216">
                  <a:moveTo>
                    <a:pt x="0" y="216"/>
                  </a:moveTo>
                  <a:lnTo>
                    <a:pt x="27" y="212"/>
                  </a:lnTo>
                  <a:lnTo>
                    <a:pt x="36" y="202"/>
                  </a:lnTo>
                  <a:lnTo>
                    <a:pt x="42" y="196"/>
                  </a:lnTo>
                  <a:lnTo>
                    <a:pt x="45" y="191"/>
                  </a:lnTo>
                  <a:lnTo>
                    <a:pt x="51" y="191"/>
                  </a:lnTo>
                  <a:lnTo>
                    <a:pt x="58" y="187"/>
                  </a:lnTo>
                  <a:lnTo>
                    <a:pt x="65" y="187"/>
                  </a:lnTo>
                  <a:lnTo>
                    <a:pt x="70" y="187"/>
                  </a:lnTo>
                  <a:lnTo>
                    <a:pt x="76" y="187"/>
                  </a:lnTo>
                  <a:lnTo>
                    <a:pt x="79" y="187"/>
                  </a:lnTo>
                  <a:lnTo>
                    <a:pt x="85" y="181"/>
                  </a:lnTo>
                  <a:lnTo>
                    <a:pt x="89" y="176"/>
                  </a:lnTo>
                  <a:lnTo>
                    <a:pt x="96" y="171"/>
                  </a:lnTo>
                  <a:lnTo>
                    <a:pt x="103" y="170"/>
                  </a:lnTo>
                  <a:lnTo>
                    <a:pt x="107" y="167"/>
                  </a:lnTo>
                  <a:lnTo>
                    <a:pt x="113" y="165"/>
                  </a:lnTo>
                  <a:lnTo>
                    <a:pt x="118" y="162"/>
                  </a:lnTo>
                  <a:lnTo>
                    <a:pt x="124" y="159"/>
                  </a:lnTo>
                  <a:lnTo>
                    <a:pt x="130" y="156"/>
                  </a:lnTo>
                  <a:lnTo>
                    <a:pt x="138" y="151"/>
                  </a:lnTo>
                  <a:lnTo>
                    <a:pt x="146" y="153"/>
                  </a:lnTo>
                  <a:lnTo>
                    <a:pt x="160" y="156"/>
                  </a:lnTo>
                  <a:lnTo>
                    <a:pt x="172" y="156"/>
                  </a:lnTo>
                  <a:lnTo>
                    <a:pt x="186" y="151"/>
                  </a:lnTo>
                  <a:lnTo>
                    <a:pt x="192" y="150"/>
                  </a:lnTo>
                  <a:lnTo>
                    <a:pt x="197" y="140"/>
                  </a:lnTo>
                  <a:lnTo>
                    <a:pt x="203" y="134"/>
                  </a:lnTo>
                  <a:lnTo>
                    <a:pt x="214" y="126"/>
                  </a:lnTo>
                  <a:lnTo>
                    <a:pt x="217" y="122"/>
                  </a:lnTo>
                  <a:lnTo>
                    <a:pt x="217" y="116"/>
                  </a:lnTo>
                  <a:lnTo>
                    <a:pt x="226" y="111"/>
                  </a:lnTo>
                  <a:lnTo>
                    <a:pt x="231" y="106"/>
                  </a:lnTo>
                  <a:lnTo>
                    <a:pt x="234" y="102"/>
                  </a:lnTo>
                  <a:lnTo>
                    <a:pt x="237" y="100"/>
                  </a:lnTo>
                  <a:lnTo>
                    <a:pt x="253" y="91"/>
                  </a:lnTo>
                  <a:lnTo>
                    <a:pt x="253" y="100"/>
                  </a:lnTo>
                  <a:lnTo>
                    <a:pt x="250" y="105"/>
                  </a:lnTo>
                  <a:lnTo>
                    <a:pt x="253" y="109"/>
                  </a:lnTo>
                  <a:lnTo>
                    <a:pt x="263" y="111"/>
                  </a:lnTo>
                  <a:lnTo>
                    <a:pt x="270" y="111"/>
                  </a:lnTo>
                  <a:lnTo>
                    <a:pt x="276" y="106"/>
                  </a:lnTo>
                  <a:lnTo>
                    <a:pt x="280" y="100"/>
                  </a:lnTo>
                  <a:lnTo>
                    <a:pt x="280" y="96"/>
                  </a:lnTo>
                  <a:lnTo>
                    <a:pt x="285" y="91"/>
                  </a:lnTo>
                  <a:lnTo>
                    <a:pt x="285" y="86"/>
                  </a:lnTo>
                  <a:lnTo>
                    <a:pt x="290" y="80"/>
                  </a:lnTo>
                  <a:lnTo>
                    <a:pt x="293" y="77"/>
                  </a:lnTo>
                  <a:lnTo>
                    <a:pt x="301" y="77"/>
                  </a:lnTo>
                  <a:lnTo>
                    <a:pt x="316" y="77"/>
                  </a:lnTo>
                  <a:lnTo>
                    <a:pt x="328" y="71"/>
                  </a:lnTo>
                  <a:lnTo>
                    <a:pt x="339" y="62"/>
                  </a:lnTo>
                  <a:lnTo>
                    <a:pt x="352" y="58"/>
                  </a:lnTo>
                  <a:lnTo>
                    <a:pt x="362" y="51"/>
                  </a:lnTo>
                  <a:lnTo>
                    <a:pt x="370" y="38"/>
                  </a:lnTo>
                  <a:lnTo>
                    <a:pt x="387" y="24"/>
                  </a:lnTo>
                  <a:lnTo>
                    <a:pt x="398" y="18"/>
                  </a:lnTo>
                  <a:lnTo>
                    <a:pt x="409" y="12"/>
                  </a:lnTo>
                  <a:lnTo>
                    <a:pt x="420" y="4"/>
                  </a:lnTo>
                  <a:lnTo>
                    <a:pt x="401" y="0"/>
                  </a:lnTo>
                  <a:lnTo>
                    <a:pt x="383" y="0"/>
                  </a:lnTo>
                  <a:lnTo>
                    <a:pt x="364" y="7"/>
                  </a:lnTo>
                  <a:lnTo>
                    <a:pt x="355" y="12"/>
                  </a:lnTo>
                  <a:lnTo>
                    <a:pt x="339" y="15"/>
                  </a:lnTo>
                  <a:lnTo>
                    <a:pt x="322" y="17"/>
                  </a:lnTo>
                  <a:lnTo>
                    <a:pt x="313" y="20"/>
                  </a:lnTo>
                  <a:lnTo>
                    <a:pt x="293" y="28"/>
                  </a:lnTo>
                  <a:lnTo>
                    <a:pt x="280" y="32"/>
                  </a:lnTo>
                  <a:lnTo>
                    <a:pt x="268" y="37"/>
                  </a:lnTo>
                  <a:lnTo>
                    <a:pt x="253" y="40"/>
                  </a:lnTo>
                  <a:lnTo>
                    <a:pt x="237" y="45"/>
                  </a:lnTo>
                  <a:lnTo>
                    <a:pt x="223" y="51"/>
                  </a:lnTo>
                  <a:lnTo>
                    <a:pt x="212" y="58"/>
                  </a:lnTo>
                  <a:lnTo>
                    <a:pt x="203" y="66"/>
                  </a:lnTo>
                  <a:lnTo>
                    <a:pt x="194" y="72"/>
                  </a:lnTo>
                  <a:lnTo>
                    <a:pt x="186" y="77"/>
                  </a:lnTo>
                  <a:lnTo>
                    <a:pt x="169" y="86"/>
                  </a:lnTo>
                  <a:lnTo>
                    <a:pt x="150" y="96"/>
                  </a:lnTo>
                  <a:lnTo>
                    <a:pt x="130" y="106"/>
                  </a:lnTo>
                  <a:lnTo>
                    <a:pt x="116" y="120"/>
                  </a:lnTo>
                  <a:lnTo>
                    <a:pt x="101" y="131"/>
                  </a:lnTo>
                  <a:lnTo>
                    <a:pt x="87" y="137"/>
                  </a:lnTo>
                  <a:lnTo>
                    <a:pt x="73" y="151"/>
                  </a:lnTo>
                  <a:lnTo>
                    <a:pt x="64" y="161"/>
                  </a:lnTo>
                  <a:lnTo>
                    <a:pt x="51" y="170"/>
                  </a:lnTo>
                  <a:lnTo>
                    <a:pt x="39" y="176"/>
                  </a:lnTo>
                  <a:lnTo>
                    <a:pt x="27" y="182"/>
                  </a:lnTo>
                  <a:lnTo>
                    <a:pt x="0" y="216"/>
                  </a:lnTo>
                  <a:close/>
                </a:path>
              </a:pathLst>
            </a:custGeom>
            <a:solidFill>
              <a:srgbClr val="B2B2B2"/>
            </a:solidFill>
            <a:ln w="19050">
              <a:solidFill>
                <a:srgbClr val="000000"/>
              </a:solidFill>
              <a:prstDash val="solid"/>
              <a:round/>
              <a:headEnd/>
              <a:tailEnd/>
            </a:ln>
          </p:spPr>
          <p:txBody>
            <a:bodyPr/>
            <a:lstStyle/>
            <a:p>
              <a:endParaRPr lang="en-ZA"/>
            </a:p>
          </p:txBody>
        </p:sp>
      </p:grpSp>
      <p:sp>
        <p:nvSpPr>
          <p:cNvPr id="54281" name="Freeform 29"/>
          <p:cNvSpPr>
            <a:spLocks/>
          </p:cNvSpPr>
          <p:nvPr/>
        </p:nvSpPr>
        <p:spPr bwMode="auto">
          <a:xfrm>
            <a:off x="2566988" y="4094163"/>
            <a:ext cx="176212" cy="230187"/>
          </a:xfrm>
          <a:custGeom>
            <a:avLst/>
            <a:gdLst>
              <a:gd name="T0" fmla="*/ 2147483647 w 124"/>
              <a:gd name="T1" fmla="*/ 2147483647 h 211"/>
              <a:gd name="T2" fmla="*/ 2147483647 w 124"/>
              <a:gd name="T3" fmla="*/ 2147483647 h 211"/>
              <a:gd name="T4" fmla="*/ 2147483647 w 124"/>
              <a:gd name="T5" fmla="*/ 2147483647 h 211"/>
              <a:gd name="T6" fmla="*/ 0 w 124"/>
              <a:gd name="T7" fmla="*/ 2147483647 h 211"/>
              <a:gd name="T8" fmla="*/ 0 w 124"/>
              <a:gd name="T9" fmla="*/ 2147483647 h 211"/>
              <a:gd name="T10" fmla="*/ 2147483647 w 124"/>
              <a:gd name="T11" fmla="*/ 2147483647 h 211"/>
              <a:gd name="T12" fmla="*/ 2147483647 w 124"/>
              <a:gd name="T13" fmla="*/ 2147483647 h 211"/>
              <a:gd name="T14" fmla="*/ 2147483647 w 124"/>
              <a:gd name="T15" fmla="*/ 2147483647 h 211"/>
              <a:gd name="T16" fmla="*/ 2147483647 w 124"/>
              <a:gd name="T17" fmla="*/ 2147483647 h 211"/>
              <a:gd name="T18" fmla="*/ 2147483647 w 124"/>
              <a:gd name="T19" fmla="*/ 2147483647 h 211"/>
              <a:gd name="T20" fmla="*/ 2147483647 w 124"/>
              <a:gd name="T21" fmla="*/ 2147483647 h 211"/>
              <a:gd name="T22" fmla="*/ 2147483647 w 124"/>
              <a:gd name="T23" fmla="*/ 2147483647 h 211"/>
              <a:gd name="T24" fmla="*/ 2147483647 w 124"/>
              <a:gd name="T25" fmla="*/ 2147483647 h 211"/>
              <a:gd name="T26" fmla="*/ 2147483647 w 124"/>
              <a:gd name="T27" fmla="*/ 2147483647 h 211"/>
              <a:gd name="T28" fmla="*/ 2147483647 w 124"/>
              <a:gd name="T29" fmla="*/ 2147483647 h 211"/>
              <a:gd name="T30" fmla="*/ 2147483647 w 124"/>
              <a:gd name="T31" fmla="*/ 2147483647 h 211"/>
              <a:gd name="T32" fmla="*/ 2147483647 w 124"/>
              <a:gd name="T33" fmla="*/ 2147483647 h 211"/>
              <a:gd name="T34" fmla="*/ 2147483647 w 124"/>
              <a:gd name="T35" fmla="*/ 2147483647 h 211"/>
              <a:gd name="T36" fmla="*/ 2147483647 w 124"/>
              <a:gd name="T37" fmla="*/ 2147483647 h 211"/>
              <a:gd name="T38" fmla="*/ 2147483647 w 124"/>
              <a:gd name="T39" fmla="*/ 2147483647 h 211"/>
              <a:gd name="T40" fmla="*/ 2147483647 w 124"/>
              <a:gd name="T41" fmla="*/ 2147483647 h 211"/>
              <a:gd name="T42" fmla="*/ 2147483647 w 124"/>
              <a:gd name="T43" fmla="*/ 2147483647 h 211"/>
              <a:gd name="T44" fmla="*/ 2147483647 w 124"/>
              <a:gd name="T45" fmla="*/ 2147483647 h 211"/>
              <a:gd name="T46" fmla="*/ 2147483647 w 124"/>
              <a:gd name="T47" fmla="*/ 2147483647 h 211"/>
              <a:gd name="T48" fmla="*/ 2147483647 w 124"/>
              <a:gd name="T49" fmla="*/ 2147483647 h 211"/>
              <a:gd name="T50" fmla="*/ 2147483647 w 124"/>
              <a:gd name="T51" fmla="*/ 0 h 211"/>
              <a:gd name="T52" fmla="*/ 2147483647 w 124"/>
              <a:gd name="T53" fmla="*/ 2147483647 h 211"/>
              <a:gd name="T54" fmla="*/ 2147483647 w 124"/>
              <a:gd name="T55" fmla="*/ 2147483647 h 211"/>
              <a:gd name="T56" fmla="*/ 2147483647 w 124"/>
              <a:gd name="T57" fmla="*/ 2147483647 h 211"/>
              <a:gd name="T58" fmla="*/ 2147483647 w 124"/>
              <a:gd name="T59" fmla="*/ 2147483647 h 211"/>
              <a:gd name="T60" fmla="*/ 2147483647 w 124"/>
              <a:gd name="T61" fmla="*/ 2147483647 h 211"/>
              <a:gd name="T62" fmla="*/ 2147483647 w 124"/>
              <a:gd name="T63" fmla="*/ 2147483647 h 211"/>
              <a:gd name="T64" fmla="*/ 2147483647 w 124"/>
              <a:gd name="T65" fmla="*/ 2147483647 h 211"/>
              <a:gd name="T66" fmla="*/ 2147483647 w 124"/>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4" h="211">
                <a:moveTo>
                  <a:pt x="23" y="67"/>
                </a:moveTo>
                <a:lnTo>
                  <a:pt x="20" y="109"/>
                </a:lnTo>
                <a:lnTo>
                  <a:pt x="9" y="135"/>
                </a:lnTo>
                <a:lnTo>
                  <a:pt x="0" y="160"/>
                </a:lnTo>
                <a:lnTo>
                  <a:pt x="0" y="178"/>
                </a:lnTo>
                <a:lnTo>
                  <a:pt x="3" y="194"/>
                </a:lnTo>
                <a:lnTo>
                  <a:pt x="14" y="208"/>
                </a:lnTo>
                <a:lnTo>
                  <a:pt x="23" y="209"/>
                </a:lnTo>
                <a:lnTo>
                  <a:pt x="31" y="209"/>
                </a:lnTo>
                <a:lnTo>
                  <a:pt x="40" y="211"/>
                </a:lnTo>
                <a:lnTo>
                  <a:pt x="45" y="200"/>
                </a:lnTo>
                <a:lnTo>
                  <a:pt x="49" y="172"/>
                </a:lnTo>
                <a:lnTo>
                  <a:pt x="63" y="154"/>
                </a:lnTo>
                <a:lnTo>
                  <a:pt x="66" y="126"/>
                </a:lnTo>
                <a:lnTo>
                  <a:pt x="72" y="115"/>
                </a:lnTo>
                <a:lnTo>
                  <a:pt x="79" y="107"/>
                </a:lnTo>
                <a:lnTo>
                  <a:pt x="83" y="87"/>
                </a:lnTo>
                <a:lnTo>
                  <a:pt x="93" y="75"/>
                </a:lnTo>
                <a:lnTo>
                  <a:pt x="99" y="65"/>
                </a:lnTo>
                <a:lnTo>
                  <a:pt x="105" y="58"/>
                </a:lnTo>
                <a:lnTo>
                  <a:pt x="105" y="53"/>
                </a:lnTo>
                <a:lnTo>
                  <a:pt x="119" y="42"/>
                </a:lnTo>
                <a:lnTo>
                  <a:pt x="120" y="24"/>
                </a:lnTo>
                <a:lnTo>
                  <a:pt x="124" y="13"/>
                </a:lnTo>
                <a:lnTo>
                  <a:pt x="111" y="8"/>
                </a:lnTo>
                <a:lnTo>
                  <a:pt x="103" y="0"/>
                </a:lnTo>
                <a:lnTo>
                  <a:pt x="93" y="8"/>
                </a:lnTo>
                <a:lnTo>
                  <a:pt x="83" y="27"/>
                </a:lnTo>
                <a:lnTo>
                  <a:pt x="72" y="41"/>
                </a:lnTo>
                <a:lnTo>
                  <a:pt x="63" y="51"/>
                </a:lnTo>
                <a:lnTo>
                  <a:pt x="59" y="51"/>
                </a:lnTo>
                <a:lnTo>
                  <a:pt x="49" y="58"/>
                </a:lnTo>
                <a:lnTo>
                  <a:pt x="45" y="64"/>
                </a:lnTo>
                <a:lnTo>
                  <a:pt x="23" y="67"/>
                </a:lnTo>
                <a:close/>
              </a:path>
            </a:pathLst>
          </a:custGeom>
          <a:solidFill>
            <a:srgbClr val="B2B2B2"/>
          </a:solidFill>
          <a:ln w="19050">
            <a:solidFill>
              <a:srgbClr val="000000"/>
            </a:solidFill>
            <a:prstDash val="solid"/>
            <a:round/>
            <a:headEnd/>
            <a:tailEnd/>
          </a:ln>
        </p:spPr>
        <p:txBody>
          <a:bodyPr/>
          <a:lstStyle/>
          <a:p>
            <a:endParaRPr lang="en-ZA"/>
          </a:p>
        </p:txBody>
      </p:sp>
      <p:sp>
        <p:nvSpPr>
          <p:cNvPr id="54282" name="Freeform 30"/>
          <p:cNvSpPr>
            <a:spLocks/>
          </p:cNvSpPr>
          <p:nvPr/>
        </p:nvSpPr>
        <p:spPr bwMode="auto">
          <a:xfrm>
            <a:off x="1716088" y="2782888"/>
            <a:ext cx="2411412" cy="1084262"/>
          </a:xfrm>
          <a:custGeom>
            <a:avLst/>
            <a:gdLst>
              <a:gd name="T0" fmla="*/ 2147483647 w 1698"/>
              <a:gd name="T1" fmla="*/ 2147483647 h 997"/>
              <a:gd name="T2" fmla="*/ 2147483647 w 1698"/>
              <a:gd name="T3" fmla="*/ 2147483647 h 997"/>
              <a:gd name="T4" fmla="*/ 2147483647 w 1698"/>
              <a:gd name="T5" fmla="*/ 2147483647 h 997"/>
              <a:gd name="T6" fmla="*/ 2147483647 w 1698"/>
              <a:gd name="T7" fmla="*/ 2147483647 h 997"/>
              <a:gd name="T8" fmla="*/ 2147483647 w 1698"/>
              <a:gd name="T9" fmla="*/ 2147483647 h 997"/>
              <a:gd name="T10" fmla="*/ 2147483647 w 1698"/>
              <a:gd name="T11" fmla="*/ 2147483647 h 997"/>
              <a:gd name="T12" fmla="*/ 2147483647 w 1698"/>
              <a:gd name="T13" fmla="*/ 2147483647 h 997"/>
              <a:gd name="T14" fmla="*/ 2147483647 w 1698"/>
              <a:gd name="T15" fmla="*/ 2147483647 h 997"/>
              <a:gd name="T16" fmla="*/ 2147483647 w 1698"/>
              <a:gd name="T17" fmla="*/ 2147483647 h 997"/>
              <a:gd name="T18" fmla="*/ 2147483647 w 1698"/>
              <a:gd name="T19" fmla="*/ 2147483647 h 997"/>
              <a:gd name="T20" fmla="*/ 2147483647 w 1698"/>
              <a:gd name="T21" fmla="*/ 2147483647 h 997"/>
              <a:gd name="T22" fmla="*/ 2147483647 w 1698"/>
              <a:gd name="T23" fmla="*/ 2147483647 h 997"/>
              <a:gd name="T24" fmla="*/ 2147483647 w 1698"/>
              <a:gd name="T25" fmla="*/ 2147483647 h 997"/>
              <a:gd name="T26" fmla="*/ 2147483647 w 1698"/>
              <a:gd name="T27" fmla="*/ 2147483647 h 997"/>
              <a:gd name="T28" fmla="*/ 2147483647 w 1698"/>
              <a:gd name="T29" fmla="*/ 2147483647 h 997"/>
              <a:gd name="T30" fmla="*/ 2147483647 w 1698"/>
              <a:gd name="T31" fmla="*/ 2147483647 h 997"/>
              <a:gd name="T32" fmla="*/ 2147483647 w 1698"/>
              <a:gd name="T33" fmla="*/ 2147483647 h 997"/>
              <a:gd name="T34" fmla="*/ 2147483647 w 1698"/>
              <a:gd name="T35" fmla="*/ 2147483647 h 997"/>
              <a:gd name="T36" fmla="*/ 2147483647 w 1698"/>
              <a:gd name="T37" fmla="*/ 2147483647 h 997"/>
              <a:gd name="T38" fmla="*/ 2147483647 w 1698"/>
              <a:gd name="T39" fmla="*/ 2147483647 h 997"/>
              <a:gd name="T40" fmla="*/ 2147483647 w 1698"/>
              <a:gd name="T41" fmla="*/ 2147483647 h 997"/>
              <a:gd name="T42" fmla="*/ 2147483647 w 1698"/>
              <a:gd name="T43" fmla="*/ 2147483647 h 997"/>
              <a:gd name="T44" fmla="*/ 2147483647 w 1698"/>
              <a:gd name="T45" fmla="*/ 2147483647 h 997"/>
              <a:gd name="T46" fmla="*/ 2147483647 w 1698"/>
              <a:gd name="T47" fmla="*/ 2147483647 h 997"/>
              <a:gd name="T48" fmla="*/ 2147483647 w 1698"/>
              <a:gd name="T49" fmla="*/ 2147483647 h 997"/>
              <a:gd name="T50" fmla="*/ 2147483647 w 1698"/>
              <a:gd name="T51" fmla="*/ 2147483647 h 997"/>
              <a:gd name="T52" fmla="*/ 2147483647 w 1698"/>
              <a:gd name="T53" fmla="*/ 2147483647 h 997"/>
              <a:gd name="T54" fmla="*/ 2147483647 w 1698"/>
              <a:gd name="T55" fmla="*/ 2147483647 h 997"/>
              <a:gd name="T56" fmla="*/ 2147483647 w 1698"/>
              <a:gd name="T57" fmla="*/ 2147483647 h 997"/>
              <a:gd name="T58" fmla="*/ 2147483647 w 1698"/>
              <a:gd name="T59" fmla="*/ 2147483647 h 997"/>
              <a:gd name="T60" fmla="*/ 2147483647 w 1698"/>
              <a:gd name="T61" fmla="*/ 2147483647 h 997"/>
              <a:gd name="T62" fmla="*/ 2147483647 w 1698"/>
              <a:gd name="T63" fmla="*/ 2147483647 h 997"/>
              <a:gd name="T64" fmla="*/ 2147483647 w 1698"/>
              <a:gd name="T65" fmla="*/ 2147483647 h 997"/>
              <a:gd name="T66" fmla="*/ 2147483647 w 1698"/>
              <a:gd name="T67" fmla="*/ 2147483647 h 997"/>
              <a:gd name="T68" fmla="*/ 2147483647 w 1698"/>
              <a:gd name="T69" fmla="*/ 2147483647 h 997"/>
              <a:gd name="T70" fmla="*/ 2147483647 w 1698"/>
              <a:gd name="T71" fmla="*/ 2147483647 h 997"/>
              <a:gd name="T72" fmla="*/ 2147483647 w 1698"/>
              <a:gd name="T73" fmla="*/ 2147483647 h 997"/>
              <a:gd name="T74" fmla="*/ 2147483647 w 1698"/>
              <a:gd name="T75" fmla="*/ 2147483647 h 997"/>
              <a:gd name="T76" fmla="*/ 2147483647 w 1698"/>
              <a:gd name="T77" fmla="*/ 2147483647 h 997"/>
              <a:gd name="T78" fmla="*/ 2147483647 w 1698"/>
              <a:gd name="T79" fmla="*/ 2147483647 h 997"/>
              <a:gd name="T80" fmla="*/ 2147483647 w 1698"/>
              <a:gd name="T81" fmla="*/ 2147483647 h 997"/>
              <a:gd name="T82" fmla="*/ 2147483647 w 1698"/>
              <a:gd name="T83" fmla="*/ 2147483647 h 997"/>
              <a:gd name="T84" fmla="*/ 2147483647 w 1698"/>
              <a:gd name="T85" fmla="*/ 2147483647 h 997"/>
              <a:gd name="T86" fmla="*/ 2147483647 w 1698"/>
              <a:gd name="T87" fmla="*/ 2147483647 h 997"/>
              <a:gd name="T88" fmla="*/ 2147483647 w 1698"/>
              <a:gd name="T89" fmla="*/ 2147483647 h 997"/>
              <a:gd name="T90" fmla="*/ 2147483647 w 1698"/>
              <a:gd name="T91" fmla="*/ 2147483647 h 997"/>
              <a:gd name="T92" fmla="*/ 2147483647 w 1698"/>
              <a:gd name="T93" fmla="*/ 2147483647 h 997"/>
              <a:gd name="T94" fmla="*/ 2147483647 w 1698"/>
              <a:gd name="T95" fmla="*/ 2147483647 h 997"/>
              <a:gd name="T96" fmla="*/ 2147483647 w 1698"/>
              <a:gd name="T97" fmla="*/ 2147483647 h 997"/>
              <a:gd name="T98" fmla="*/ 2147483647 w 1698"/>
              <a:gd name="T99" fmla="*/ 2147483647 h 997"/>
              <a:gd name="T100" fmla="*/ 2147483647 w 1698"/>
              <a:gd name="T101" fmla="*/ 2147483647 h 997"/>
              <a:gd name="T102" fmla="*/ 2147483647 w 1698"/>
              <a:gd name="T103" fmla="*/ 2147483647 h 997"/>
              <a:gd name="T104" fmla="*/ 2147483647 w 1698"/>
              <a:gd name="T105" fmla="*/ 2147483647 h 997"/>
              <a:gd name="T106" fmla="*/ 2147483647 w 1698"/>
              <a:gd name="T107" fmla="*/ 2147483647 h 997"/>
              <a:gd name="T108" fmla="*/ 2147483647 w 1698"/>
              <a:gd name="T109" fmla="*/ 2147483647 h 997"/>
              <a:gd name="T110" fmla="*/ 2147483647 w 1698"/>
              <a:gd name="T111" fmla="*/ 2147483647 h 997"/>
              <a:gd name="T112" fmla="*/ 2147483647 w 1698"/>
              <a:gd name="T113" fmla="*/ 2147483647 h 997"/>
              <a:gd name="T114" fmla="*/ 2147483647 w 1698"/>
              <a:gd name="T115" fmla="*/ 2147483647 h 997"/>
              <a:gd name="T116" fmla="*/ 2147483647 w 1698"/>
              <a:gd name="T117" fmla="*/ 2147483647 h 997"/>
              <a:gd name="T118" fmla="*/ 2147483647 w 1698"/>
              <a:gd name="T119" fmla="*/ 2147483647 h 997"/>
              <a:gd name="T120" fmla="*/ 2147483647 w 1698"/>
              <a:gd name="T121" fmla="*/ 2147483647 h 997"/>
              <a:gd name="T122" fmla="*/ 2147483647 w 1698"/>
              <a:gd name="T123" fmla="*/ 2147483647 h 997"/>
              <a:gd name="T124" fmla="*/ 2147483647 w 1698"/>
              <a:gd name="T125" fmla="*/ 2147483647 h 9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8" h="997">
                <a:moveTo>
                  <a:pt x="1582" y="406"/>
                </a:moveTo>
                <a:lnTo>
                  <a:pt x="1566" y="434"/>
                </a:lnTo>
                <a:lnTo>
                  <a:pt x="1605" y="462"/>
                </a:lnTo>
                <a:lnTo>
                  <a:pt x="1619" y="490"/>
                </a:lnTo>
                <a:lnTo>
                  <a:pt x="1585" y="505"/>
                </a:lnTo>
                <a:lnTo>
                  <a:pt x="1576" y="478"/>
                </a:lnTo>
                <a:lnTo>
                  <a:pt x="1545" y="450"/>
                </a:lnTo>
                <a:lnTo>
                  <a:pt x="1535" y="420"/>
                </a:lnTo>
                <a:lnTo>
                  <a:pt x="1515" y="434"/>
                </a:lnTo>
                <a:lnTo>
                  <a:pt x="1495" y="447"/>
                </a:lnTo>
                <a:lnTo>
                  <a:pt x="1492" y="470"/>
                </a:lnTo>
                <a:lnTo>
                  <a:pt x="1514" y="495"/>
                </a:lnTo>
                <a:lnTo>
                  <a:pt x="1500" y="515"/>
                </a:lnTo>
                <a:lnTo>
                  <a:pt x="1495" y="549"/>
                </a:lnTo>
                <a:lnTo>
                  <a:pt x="1521" y="570"/>
                </a:lnTo>
                <a:lnTo>
                  <a:pt x="1551" y="577"/>
                </a:lnTo>
                <a:lnTo>
                  <a:pt x="1582" y="600"/>
                </a:lnTo>
                <a:lnTo>
                  <a:pt x="1608" y="631"/>
                </a:lnTo>
                <a:lnTo>
                  <a:pt x="1610" y="677"/>
                </a:lnTo>
                <a:lnTo>
                  <a:pt x="1600" y="699"/>
                </a:lnTo>
                <a:lnTo>
                  <a:pt x="1573" y="717"/>
                </a:lnTo>
                <a:lnTo>
                  <a:pt x="1538" y="727"/>
                </a:lnTo>
                <a:lnTo>
                  <a:pt x="1517" y="741"/>
                </a:lnTo>
                <a:lnTo>
                  <a:pt x="1504" y="733"/>
                </a:lnTo>
                <a:lnTo>
                  <a:pt x="1494" y="741"/>
                </a:lnTo>
                <a:lnTo>
                  <a:pt x="1491" y="775"/>
                </a:lnTo>
                <a:lnTo>
                  <a:pt x="1498" y="795"/>
                </a:lnTo>
                <a:lnTo>
                  <a:pt x="1532" y="818"/>
                </a:lnTo>
                <a:lnTo>
                  <a:pt x="1546" y="841"/>
                </a:lnTo>
                <a:lnTo>
                  <a:pt x="1557" y="855"/>
                </a:lnTo>
                <a:lnTo>
                  <a:pt x="1554" y="880"/>
                </a:lnTo>
                <a:lnTo>
                  <a:pt x="1532" y="900"/>
                </a:lnTo>
                <a:lnTo>
                  <a:pt x="1509" y="900"/>
                </a:lnTo>
                <a:lnTo>
                  <a:pt x="1472" y="870"/>
                </a:lnTo>
                <a:lnTo>
                  <a:pt x="1446" y="860"/>
                </a:lnTo>
                <a:lnTo>
                  <a:pt x="1435" y="853"/>
                </a:lnTo>
                <a:lnTo>
                  <a:pt x="1424" y="869"/>
                </a:lnTo>
                <a:lnTo>
                  <a:pt x="1427" y="891"/>
                </a:lnTo>
                <a:lnTo>
                  <a:pt x="1436" y="908"/>
                </a:lnTo>
                <a:lnTo>
                  <a:pt x="1443" y="934"/>
                </a:lnTo>
                <a:lnTo>
                  <a:pt x="1466" y="943"/>
                </a:lnTo>
                <a:lnTo>
                  <a:pt x="1458" y="957"/>
                </a:lnTo>
                <a:lnTo>
                  <a:pt x="1460" y="977"/>
                </a:lnTo>
                <a:lnTo>
                  <a:pt x="1467" y="997"/>
                </a:lnTo>
                <a:lnTo>
                  <a:pt x="1452" y="996"/>
                </a:lnTo>
                <a:lnTo>
                  <a:pt x="1435" y="972"/>
                </a:lnTo>
                <a:lnTo>
                  <a:pt x="1436" y="948"/>
                </a:lnTo>
                <a:lnTo>
                  <a:pt x="1430" y="940"/>
                </a:lnTo>
                <a:lnTo>
                  <a:pt x="1424" y="912"/>
                </a:lnTo>
                <a:lnTo>
                  <a:pt x="1416" y="904"/>
                </a:lnTo>
                <a:lnTo>
                  <a:pt x="1413" y="866"/>
                </a:lnTo>
                <a:lnTo>
                  <a:pt x="1402" y="841"/>
                </a:lnTo>
                <a:lnTo>
                  <a:pt x="1384" y="819"/>
                </a:lnTo>
                <a:lnTo>
                  <a:pt x="1350" y="807"/>
                </a:lnTo>
                <a:lnTo>
                  <a:pt x="1325" y="787"/>
                </a:lnTo>
                <a:lnTo>
                  <a:pt x="1314" y="771"/>
                </a:lnTo>
                <a:lnTo>
                  <a:pt x="1297" y="754"/>
                </a:lnTo>
                <a:lnTo>
                  <a:pt x="1271" y="716"/>
                </a:lnTo>
                <a:lnTo>
                  <a:pt x="1248" y="719"/>
                </a:lnTo>
                <a:lnTo>
                  <a:pt x="1217" y="737"/>
                </a:lnTo>
                <a:lnTo>
                  <a:pt x="1203" y="753"/>
                </a:lnTo>
                <a:lnTo>
                  <a:pt x="1175" y="782"/>
                </a:lnTo>
                <a:lnTo>
                  <a:pt x="1155" y="813"/>
                </a:lnTo>
                <a:lnTo>
                  <a:pt x="1147" y="824"/>
                </a:lnTo>
                <a:lnTo>
                  <a:pt x="1155" y="861"/>
                </a:lnTo>
                <a:lnTo>
                  <a:pt x="1153" y="897"/>
                </a:lnTo>
                <a:lnTo>
                  <a:pt x="1128" y="921"/>
                </a:lnTo>
                <a:lnTo>
                  <a:pt x="1114" y="923"/>
                </a:lnTo>
                <a:lnTo>
                  <a:pt x="1085" y="872"/>
                </a:lnTo>
                <a:lnTo>
                  <a:pt x="1062" y="835"/>
                </a:lnTo>
                <a:lnTo>
                  <a:pt x="1015" y="767"/>
                </a:lnTo>
                <a:lnTo>
                  <a:pt x="1014" y="741"/>
                </a:lnTo>
                <a:lnTo>
                  <a:pt x="1003" y="728"/>
                </a:lnTo>
                <a:lnTo>
                  <a:pt x="995" y="745"/>
                </a:lnTo>
                <a:lnTo>
                  <a:pt x="955" y="706"/>
                </a:lnTo>
                <a:lnTo>
                  <a:pt x="901" y="677"/>
                </a:lnTo>
                <a:lnTo>
                  <a:pt x="867" y="683"/>
                </a:lnTo>
                <a:lnTo>
                  <a:pt x="817" y="680"/>
                </a:lnTo>
                <a:lnTo>
                  <a:pt x="794" y="659"/>
                </a:lnTo>
                <a:lnTo>
                  <a:pt x="768" y="662"/>
                </a:lnTo>
                <a:lnTo>
                  <a:pt x="731" y="652"/>
                </a:lnTo>
                <a:lnTo>
                  <a:pt x="653" y="580"/>
                </a:lnTo>
                <a:lnTo>
                  <a:pt x="658" y="609"/>
                </a:lnTo>
                <a:lnTo>
                  <a:pt x="681" y="651"/>
                </a:lnTo>
                <a:lnTo>
                  <a:pt x="707" y="680"/>
                </a:lnTo>
                <a:lnTo>
                  <a:pt x="735" y="696"/>
                </a:lnTo>
                <a:lnTo>
                  <a:pt x="766" y="683"/>
                </a:lnTo>
                <a:lnTo>
                  <a:pt x="791" y="683"/>
                </a:lnTo>
                <a:lnTo>
                  <a:pt x="824" y="710"/>
                </a:lnTo>
                <a:lnTo>
                  <a:pt x="842" y="730"/>
                </a:lnTo>
                <a:lnTo>
                  <a:pt x="839" y="742"/>
                </a:lnTo>
                <a:lnTo>
                  <a:pt x="783" y="799"/>
                </a:lnTo>
                <a:lnTo>
                  <a:pt x="746" y="821"/>
                </a:lnTo>
                <a:lnTo>
                  <a:pt x="669" y="850"/>
                </a:lnTo>
                <a:lnTo>
                  <a:pt x="646" y="860"/>
                </a:lnTo>
                <a:lnTo>
                  <a:pt x="632" y="850"/>
                </a:lnTo>
                <a:lnTo>
                  <a:pt x="627" y="838"/>
                </a:lnTo>
                <a:lnTo>
                  <a:pt x="625" y="821"/>
                </a:lnTo>
                <a:lnTo>
                  <a:pt x="619" y="804"/>
                </a:lnTo>
                <a:lnTo>
                  <a:pt x="608" y="790"/>
                </a:lnTo>
                <a:lnTo>
                  <a:pt x="599" y="778"/>
                </a:lnTo>
                <a:lnTo>
                  <a:pt x="585" y="761"/>
                </a:lnTo>
                <a:lnTo>
                  <a:pt x="578" y="750"/>
                </a:lnTo>
                <a:lnTo>
                  <a:pt x="571" y="736"/>
                </a:lnTo>
                <a:lnTo>
                  <a:pt x="560" y="723"/>
                </a:lnTo>
                <a:lnTo>
                  <a:pt x="543" y="693"/>
                </a:lnTo>
                <a:lnTo>
                  <a:pt x="534" y="680"/>
                </a:lnTo>
                <a:lnTo>
                  <a:pt x="522" y="663"/>
                </a:lnTo>
                <a:lnTo>
                  <a:pt x="502" y="640"/>
                </a:lnTo>
                <a:lnTo>
                  <a:pt x="491" y="626"/>
                </a:lnTo>
                <a:lnTo>
                  <a:pt x="482" y="617"/>
                </a:lnTo>
                <a:lnTo>
                  <a:pt x="471" y="597"/>
                </a:lnTo>
                <a:lnTo>
                  <a:pt x="503" y="578"/>
                </a:lnTo>
                <a:lnTo>
                  <a:pt x="517" y="538"/>
                </a:lnTo>
                <a:lnTo>
                  <a:pt x="486" y="527"/>
                </a:lnTo>
                <a:lnTo>
                  <a:pt x="443" y="533"/>
                </a:lnTo>
                <a:lnTo>
                  <a:pt x="434" y="529"/>
                </a:lnTo>
                <a:lnTo>
                  <a:pt x="429" y="529"/>
                </a:lnTo>
                <a:lnTo>
                  <a:pt x="423" y="529"/>
                </a:lnTo>
                <a:lnTo>
                  <a:pt x="418" y="529"/>
                </a:lnTo>
                <a:lnTo>
                  <a:pt x="417" y="521"/>
                </a:lnTo>
                <a:lnTo>
                  <a:pt x="413" y="515"/>
                </a:lnTo>
                <a:lnTo>
                  <a:pt x="413" y="502"/>
                </a:lnTo>
                <a:lnTo>
                  <a:pt x="406" y="496"/>
                </a:lnTo>
                <a:lnTo>
                  <a:pt x="404" y="488"/>
                </a:lnTo>
                <a:lnTo>
                  <a:pt x="400" y="487"/>
                </a:lnTo>
                <a:lnTo>
                  <a:pt x="395" y="481"/>
                </a:lnTo>
                <a:lnTo>
                  <a:pt x="393" y="475"/>
                </a:lnTo>
                <a:lnTo>
                  <a:pt x="390" y="468"/>
                </a:lnTo>
                <a:lnTo>
                  <a:pt x="387" y="462"/>
                </a:lnTo>
                <a:lnTo>
                  <a:pt x="378" y="462"/>
                </a:lnTo>
                <a:lnTo>
                  <a:pt x="372" y="462"/>
                </a:lnTo>
                <a:lnTo>
                  <a:pt x="369" y="462"/>
                </a:lnTo>
                <a:lnTo>
                  <a:pt x="367" y="473"/>
                </a:lnTo>
                <a:lnTo>
                  <a:pt x="367" y="481"/>
                </a:lnTo>
                <a:lnTo>
                  <a:pt x="367" y="490"/>
                </a:lnTo>
                <a:lnTo>
                  <a:pt x="367" y="499"/>
                </a:lnTo>
                <a:lnTo>
                  <a:pt x="367" y="505"/>
                </a:lnTo>
                <a:lnTo>
                  <a:pt x="359" y="509"/>
                </a:lnTo>
                <a:lnTo>
                  <a:pt x="353" y="515"/>
                </a:lnTo>
                <a:lnTo>
                  <a:pt x="344" y="505"/>
                </a:lnTo>
                <a:lnTo>
                  <a:pt x="338" y="493"/>
                </a:lnTo>
                <a:lnTo>
                  <a:pt x="339" y="479"/>
                </a:lnTo>
                <a:lnTo>
                  <a:pt x="330" y="458"/>
                </a:lnTo>
                <a:lnTo>
                  <a:pt x="325" y="445"/>
                </a:lnTo>
                <a:lnTo>
                  <a:pt x="314" y="437"/>
                </a:lnTo>
                <a:lnTo>
                  <a:pt x="302" y="430"/>
                </a:lnTo>
                <a:lnTo>
                  <a:pt x="296" y="419"/>
                </a:lnTo>
                <a:lnTo>
                  <a:pt x="291" y="411"/>
                </a:lnTo>
                <a:lnTo>
                  <a:pt x="280" y="410"/>
                </a:lnTo>
                <a:lnTo>
                  <a:pt x="277" y="405"/>
                </a:lnTo>
                <a:lnTo>
                  <a:pt x="270" y="405"/>
                </a:lnTo>
                <a:lnTo>
                  <a:pt x="263" y="413"/>
                </a:lnTo>
                <a:lnTo>
                  <a:pt x="257" y="419"/>
                </a:lnTo>
                <a:lnTo>
                  <a:pt x="271" y="427"/>
                </a:lnTo>
                <a:lnTo>
                  <a:pt x="279" y="437"/>
                </a:lnTo>
                <a:lnTo>
                  <a:pt x="293" y="451"/>
                </a:lnTo>
                <a:lnTo>
                  <a:pt x="299" y="458"/>
                </a:lnTo>
                <a:lnTo>
                  <a:pt x="310" y="462"/>
                </a:lnTo>
                <a:lnTo>
                  <a:pt x="318" y="475"/>
                </a:lnTo>
                <a:lnTo>
                  <a:pt x="308" y="485"/>
                </a:lnTo>
                <a:lnTo>
                  <a:pt x="307" y="481"/>
                </a:lnTo>
                <a:lnTo>
                  <a:pt x="307" y="475"/>
                </a:lnTo>
                <a:lnTo>
                  <a:pt x="302" y="488"/>
                </a:lnTo>
                <a:lnTo>
                  <a:pt x="301" y="501"/>
                </a:lnTo>
                <a:lnTo>
                  <a:pt x="291" y="504"/>
                </a:lnTo>
                <a:lnTo>
                  <a:pt x="294" y="488"/>
                </a:lnTo>
                <a:lnTo>
                  <a:pt x="293" y="481"/>
                </a:lnTo>
                <a:lnTo>
                  <a:pt x="282" y="476"/>
                </a:lnTo>
                <a:lnTo>
                  <a:pt x="277" y="473"/>
                </a:lnTo>
                <a:lnTo>
                  <a:pt x="273" y="467"/>
                </a:lnTo>
                <a:lnTo>
                  <a:pt x="263" y="461"/>
                </a:lnTo>
                <a:lnTo>
                  <a:pt x="257" y="456"/>
                </a:lnTo>
                <a:lnTo>
                  <a:pt x="251" y="447"/>
                </a:lnTo>
                <a:lnTo>
                  <a:pt x="243" y="442"/>
                </a:lnTo>
                <a:lnTo>
                  <a:pt x="239" y="433"/>
                </a:lnTo>
                <a:lnTo>
                  <a:pt x="237" y="425"/>
                </a:lnTo>
                <a:lnTo>
                  <a:pt x="231" y="422"/>
                </a:lnTo>
                <a:lnTo>
                  <a:pt x="225" y="417"/>
                </a:lnTo>
                <a:lnTo>
                  <a:pt x="212" y="417"/>
                </a:lnTo>
                <a:lnTo>
                  <a:pt x="201" y="419"/>
                </a:lnTo>
                <a:lnTo>
                  <a:pt x="189" y="417"/>
                </a:lnTo>
                <a:lnTo>
                  <a:pt x="167" y="419"/>
                </a:lnTo>
                <a:lnTo>
                  <a:pt x="152" y="420"/>
                </a:lnTo>
                <a:lnTo>
                  <a:pt x="147" y="423"/>
                </a:lnTo>
                <a:lnTo>
                  <a:pt x="146" y="433"/>
                </a:lnTo>
                <a:lnTo>
                  <a:pt x="146" y="444"/>
                </a:lnTo>
                <a:lnTo>
                  <a:pt x="136" y="454"/>
                </a:lnTo>
                <a:lnTo>
                  <a:pt x="130" y="459"/>
                </a:lnTo>
                <a:lnTo>
                  <a:pt x="127" y="462"/>
                </a:lnTo>
                <a:lnTo>
                  <a:pt x="123" y="473"/>
                </a:lnTo>
                <a:lnTo>
                  <a:pt x="119" y="479"/>
                </a:lnTo>
                <a:lnTo>
                  <a:pt x="124" y="484"/>
                </a:lnTo>
                <a:lnTo>
                  <a:pt x="124" y="493"/>
                </a:lnTo>
                <a:lnTo>
                  <a:pt x="123" y="498"/>
                </a:lnTo>
                <a:lnTo>
                  <a:pt x="119" y="504"/>
                </a:lnTo>
                <a:lnTo>
                  <a:pt x="112" y="515"/>
                </a:lnTo>
                <a:lnTo>
                  <a:pt x="107" y="510"/>
                </a:lnTo>
                <a:lnTo>
                  <a:pt x="102" y="513"/>
                </a:lnTo>
                <a:lnTo>
                  <a:pt x="96" y="518"/>
                </a:lnTo>
                <a:lnTo>
                  <a:pt x="87" y="519"/>
                </a:lnTo>
                <a:lnTo>
                  <a:pt x="78" y="527"/>
                </a:lnTo>
                <a:lnTo>
                  <a:pt x="68" y="529"/>
                </a:lnTo>
                <a:lnTo>
                  <a:pt x="59" y="529"/>
                </a:lnTo>
                <a:lnTo>
                  <a:pt x="50" y="529"/>
                </a:lnTo>
                <a:lnTo>
                  <a:pt x="30" y="533"/>
                </a:lnTo>
                <a:lnTo>
                  <a:pt x="20" y="533"/>
                </a:lnTo>
                <a:lnTo>
                  <a:pt x="16" y="522"/>
                </a:lnTo>
                <a:lnTo>
                  <a:pt x="10" y="509"/>
                </a:lnTo>
                <a:lnTo>
                  <a:pt x="6" y="496"/>
                </a:lnTo>
                <a:lnTo>
                  <a:pt x="5" y="484"/>
                </a:lnTo>
                <a:lnTo>
                  <a:pt x="5" y="468"/>
                </a:lnTo>
                <a:lnTo>
                  <a:pt x="0" y="447"/>
                </a:lnTo>
                <a:lnTo>
                  <a:pt x="17" y="433"/>
                </a:lnTo>
                <a:lnTo>
                  <a:pt x="27" y="422"/>
                </a:lnTo>
                <a:lnTo>
                  <a:pt x="47" y="422"/>
                </a:lnTo>
                <a:lnTo>
                  <a:pt x="68" y="425"/>
                </a:lnTo>
                <a:lnTo>
                  <a:pt x="84" y="419"/>
                </a:lnTo>
                <a:lnTo>
                  <a:pt x="101" y="417"/>
                </a:lnTo>
                <a:lnTo>
                  <a:pt x="102" y="399"/>
                </a:lnTo>
                <a:lnTo>
                  <a:pt x="112" y="386"/>
                </a:lnTo>
                <a:lnTo>
                  <a:pt x="89" y="372"/>
                </a:lnTo>
                <a:lnTo>
                  <a:pt x="85" y="362"/>
                </a:lnTo>
                <a:lnTo>
                  <a:pt x="87" y="346"/>
                </a:lnTo>
                <a:lnTo>
                  <a:pt x="104" y="346"/>
                </a:lnTo>
                <a:lnTo>
                  <a:pt x="115" y="345"/>
                </a:lnTo>
                <a:lnTo>
                  <a:pt x="116" y="346"/>
                </a:lnTo>
                <a:lnTo>
                  <a:pt x="129" y="337"/>
                </a:lnTo>
                <a:lnTo>
                  <a:pt x="141" y="332"/>
                </a:lnTo>
                <a:lnTo>
                  <a:pt x="146" y="332"/>
                </a:lnTo>
                <a:lnTo>
                  <a:pt x="153" y="323"/>
                </a:lnTo>
                <a:lnTo>
                  <a:pt x="163" y="320"/>
                </a:lnTo>
                <a:lnTo>
                  <a:pt x="172" y="303"/>
                </a:lnTo>
                <a:lnTo>
                  <a:pt x="178" y="308"/>
                </a:lnTo>
                <a:lnTo>
                  <a:pt x="191" y="297"/>
                </a:lnTo>
                <a:lnTo>
                  <a:pt x="192" y="297"/>
                </a:lnTo>
                <a:lnTo>
                  <a:pt x="208" y="284"/>
                </a:lnTo>
                <a:lnTo>
                  <a:pt x="217" y="283"/>
                </a:lnTo>
                <a:lnTo>
                  <a:pt x="229" y="283"/>
                </a:lnTo>
                <a:lnTo>
                  <a:pt x="237" y="283"/>
                </a:lnTo>
                <a:lnTo>
                  <a:pt x="231" y="267"/>
                </a:lnTo>
                <a:lnTo>
                  <a:pt x="228" y="255"/>
                </a:lnTo>
                <a:lnTo>
                  <a:pt x="225" y="229"/>
                </a:lnTo>
                <a:lnTo>
                  <a:pt x="243" y="227"/>
                </a:lnTo>
                <a:lnTo>
                  <a:pt x="253" y="222"/>
                </a:lnTo>
                <a:lnTo>
                  <a:pt x="248" y="233"/>
                </a:lnTo>
                <a:lnTo>
                  <a:pt x="256" y="241"/>
                </a:lnTo>
                <a:lnTo>
                  <a:pt x="263" y="250"/>
                </a:lnTo>
                <a:lnTo>
                  <a:pt x="268" y="256"/>
                </a:lnTo>
                <a:lnTo>
                  <a:pt x="290" y="255"/>
                </a:lnTo>
                <a:lnTo>
                  <a:pt x="308" y="232"/>
                </a:lnTo>
                <a:lnTo>
                  <a:pt x="322" y="221"/>
                </a:lnTo>
                <a:lnTo>
                  <a:pt x="330" y="213"/>
                </a:lnTo>
                <a:lnTo>
                  <a:pt x="339" y="204"/>
                </a:lnTo>
                <a:lnTo>
                  <a:pt x="348" y="192"/>
                </a:lnTo>
                <a:lnTo>
                  <a:pt x="356" y="196"/>
                </a:lnTo>
                <a:lnTo>
                  <a:pt x="356" y="188"/>
                </a:lnTo>
                <a:lnTo>
                  <a:pt x="361" y="184"/>
                </a:lnTo>
                <a:lnTo>
                  <a:pt x="375" y="187"/>
                </a:lnTo>
                <a:lnTo>
                  <a:pt x="398" y="207"/>
                </a:lnTo>
                <a:lnTo>
                  <a:pt x="393" y="151"/>
                </a:lnTo>
                <a:lnTo>
                  <a:pt x="373" y="176"/>
                </a:lnTo>
                <a:lnTo>
                  <a:pt x="358" y="175"/>
                </a:lnTo>
                <a:lnTo>
                  <a:pt x="353" y="159"/>
                </a:lnTo>
                <a:lnTo>
                  <a:pt x="353" y="151"/>
                </a:lnTo>
                <a:lnTo>
                  <a:pt x="348" y="147"/>
                </a:lnTo>
                <a:lnTo>
                  <a:pt x="361" y="134"/>
                </a:lnTo>
                <a:lnTo>
                  <a:pt x="369" y="125"/>
                </a:lnTo>
                <a:lnTo>
                  <a:pt x="376" y="122"/>
                </a:lnTo>
                <a:lnTo>
                  <a:pt x="383" y="120"/>
                </a:lnTo>
                <a:lnTo>
                  <a:pt x="387" y="113"/>
                </a:lnTo>
                <a:lnTo>
                  <a:pt x="393" y="111"/>
                </a:lnTo>
                <a:lnTo>
                  <a:pt x="401" y="111"/>
                </a:lnTo>
                <a:lnTo>
                  <a:pt x="387" y="97"/>
                </a:lnTo>
                <a:lnTo>
                  <a:pt x="373" y="100"/>
                </a:lnTo>
                <a:lnTo>
                  <a:pt x="364" y="100"/>
                </a:lnTo>
                <a:lnTo>
                  <a:pt x="356" y="96"/>
                </a:lnTo>
                <a:lnTo>
                  <a:pt x="356" y="105"/>
                </a:lnTo>
                <a:lnTo>
                  <a:pt x="348" y="114"/>
                </a:lnTo>
                <a:lnTo>
                  <a:pt x="338" y="130"/>
                </a:lnTo>
                <a:lnTo>
                  <a:pt x="327" y="136"/>
                </a:lnTo>
                <a:lnTo>
                  <a:pt x="319" y="136"/>
                </a:lnTo>
                <a:lnTo>
                  <a:pt x="316" y="147"/>
                </a:lnTo>
                <a:lnTo>
                  <a:pt x="316" y="151"/>
                </a:lnTo>
                <a:lnTo>
                  <a:pt x="310" y="156"/>
                </a:lnTo>
                <a:lnTo>
                  <a:pt x="318" y="175"/>
                </a:lnTo>
                <a:lnTo>
                  <a:pt x="322" y="184"/>
                </a:lnTo>
                <a:lnTo>
                  <a:pt x="313" y="198"/>
                </a:lnTo>
                <a:lnTo>
                  <a:pt x="302" y="207"/>
                </a:lnTo>
                <a:lnTo>
                  <a:pt x="299" y="221"/>
                </a:lnTo>
                <a:lnTo>
                  <a:pt x="293" y="232"/>
                </a:lnTo>
                <a:lnTo>
                  <a:pt x="287" y="232"/>
                </a:lnTo>
                <a:lnTo>
                  <a:pt x="277" y="233"/>
                </a:lnTo>
                <a:lnTo>
                  <a:pt x="268" y="238"/>
                </a:lnTo>
                <a:lnTo>
                  <a:pt x="265" y="236"/>
                </a:lnTo>
                <a:lnTo>
                  <a:pt x="265" y="229"/>
                </a:lnTo>
                <a:lnTo>
                  <a:pt x="263" y="216"/>
                </a:lnTo>
                <a:lnTo>
                  <a:pt x="256" y="216"/>
                </a:lnTo>
                <a:lnTo>
                  <a:pt x="251" y="209"/>
                </a:lnTo>
                <a:lnTo>
                  <a:pt x="253" y="198"/>
                </a:lnTo>
                <a:lnTo>
                  <a:pt x="254" y="192"/>
                </a:lnTo>
                <a:lnTo>
                  <a:pt x="253" y="188"/>
                </a:lnTo>
                <a:lnTo>
                  <a:pt x="246" y="192"/>
                </a:lnTo>
                <a:lnTo>
                  <a:pt x="243" y="192"/>
                </a:lnTo>
                <a:lnTo>
                  <a:pt x="239" y="190"/>
                </a:lnTo>
                <a:lnTo>
                  <a:pt x="236" y="188"/>
                </a:lnTo>
                <a:lnTo>
                  <a:pt x="228" y="195"/>
                </a:lnTo>
                <a:lnTo>
                  <a:pt x="220" y="202"/>
                </a:lnTo>
                <a:lnTo>
                  <a:pt x="212" y="210"/>
                </a:lnTo>
                <a:lnTo>
                  <a:pt x="195" y="209"/>
                </a:lnTo>
                <a:lnTo>
                  <a:pt x="184" y="207"/>
                </a:lnTo>
                <a:lnTo>
                  <a:pt x="177" y="199"/>
                </a:lnTo>
                <a:lnTo>
                  <a:pt x="177" y="195"/>
                </a:lnTo>
                <a:lnTo>
                  <a:pt x="181" y="188"/>
                </a:lnTo>
                <a:lnTo>
                  <a:pt x="188" y="184"/>
                </a:lnTo>
                <a:lnTo>
                  <a:pt x="192" y="178"/>
                </a:lnTo>
                <a:lnTo>
                  <a:pt x="181" y="181"/>
                </a:lnTo>
                <a:lnTo>
                  <a:pt x="177" y="173"/>
                </a:lnTo>
                <a:lnTo>
                  <a:pt x="177" y="168"/>
                </a:lnTo>
                <a:lnTo>
                  <a:pt x="192" y="167"/>
                </a:lnTo>
                <a:lnTo>
                  <a:pt x="206" y="165"/>
                </a:lnTo>
                <a:lnTo>
                  <a:pt x="197" y="161"/>
                </a:lnTo>
                <a:lnTo>
                  <a:pt x="183" y="162"/>
                </a:lnTo>
                <a:lnTo>
                  <a:pt x="183" y="153"/>
                </a:lnTo>
                <a:lnTo>
                  <a:pt x="189" y="147"/>
                </a:lnTo>
                <a:lnTo>
                  <a:pt x="203" y="141"/>
                </a:lnTo>
                <a:lnTo>
                  <a:pt x="208" y="134"/>
                </a:lnTo>
                <a:lnTo>
                  <a:pt x="212" y="131"/>
                </a:lnTo>
                <a:lnTo>
                  <a:pt x="223" y="130"/>
                </a:lnTo>
                <a:lnTo>
                  <a:pt x="232" y="131"/>
                </a:lnTo>
                <a:lnTo>
                  <a:pt x="237" y="134"/>
                </a:lnTo>
                <a:lnTo>
                  <a:pt x="245" y="130"/>
                </a:lnTo>
                <a:lnTo>
                  <a:pt x="237" y="128"/>
                </a:lnTo>
                <a:lnTo>
                  <a:pt x="237" y="116"/>
                </a:lnTo>
                <a:lnTo>
                  <a:pt x="257" y="102"/>
                </a:lnTo>
                <a:lnTo>
                  <a:pt x="268" y="93"/>
                </a:lnTo>
                <a:lnTo>
                  <a:pt x="274" y="91"/>
                </a:lnTo>
                <a:lnTo>
                  <a:pt x="273" y="86"/>
                </a:lnTo>
                <a:lnTo>
                  <a:pt x="282" y="76"/>
                </a:lnTo>
                <a:lnTo>
                  <a:pt x="293" y="62"/>
                </a:lnTo>
                <a:lnTo>
                  <a:pt x="305" y="55"/>
                </a:lnTo>
                <a:lnTo>
                  <a:pt x="296" y="49"/>
                </a:lnTo>
                <a:lnTo>
                  <a:pt x="321" y="35"/>
                </a:lnTo>
                <a:lnTo>
                  <a:pt x="331" y="37"/>
                </a:lnTo>
                <a:lnTo>
                  <a:pt x="330" y="29"/>
                </a:lnTo>
                <a:lnTo>
                  <a:pt x="352" y="28"/>
                </a:lnTo>
                <a:lnTo>
                  <a:pt x="392" y="3"/>
                </a:lnTo>
                <a:lnTo>
                  <a:pt x="398" y="0"/>
                </a:lnTo>
                <a:lnTo>
                  <a:pt x="390" y="18"/>
                </a:lnTo>
                <a:lnTo>
                  <a:pt x="400" y="9"/>
                </a:lnTo>
                <a:lnTo>
                  <a:pt x="410" y="6"/>
                </a:lnTo>
                <a:lnTo>
                  <a:pt x="409" y="14"/>
                </a:lnTo>
                <a:lnTo>
                  <a:pt x="440" y="4"/>
                </a:lnTo>
                <a:lnTo>
                  <a:pt x="455" y="12"/>
                </a:lnTo>
                <a:lnTo>
                  <a:pt x="434" y="20"/>
                </a:lnTo>
                <a:lnTo>
                  <a:pt x="441" y="29"/>
                </a:lnTo>
                <a:lnTo>
                  <a:pt x="472" y="28"/>
                </a:lnTo>
                <a:lnTo>
                  <a:pt x="517" y="42"/>
                </a:lnTo>
                <a:lnTo>
                  <a:pt x="514" y="57"/>
                </a:lnTo>
                <a:lnTo>
                  <a:pt x="495" y="71"/>
                </a:lnTo>
                <a:lnTo>
                  <a:pt x="468" y="79"/>
                </a:lnTo>
                <a:lnTo>
                  <a:pt x="463" y="96"/>
                </a:lnTo>
                <a:lnTo>
                  <a:pt x="465" y="111"/>
                </a:lnTo>
                <a:lnTo>
                  <a:pt x="472" y="114"/>
                </a:lnTo>
                <a:lnTo>
                  <a:pt x="474" y="122"/>
                </a:lnTo>
                <a:lnTo>
                  <a:pt x="477" y="125"/>
                </a:lnTo>
                <a:lnTo>
                  <a:pt x="483" y="128"/>
                </a:lnTo>
                <a:lnTo>
                  <a:pt x="485" y="137"/>
                </a:lnTo>
                <a:lnTo>
                  <a:pt x="494" y="148"/>
                </a:lnTo>
                <a:lnTo>
                  <a:pt x="494" y="153"/>
                </a:lnTo>
                <a:lnTo>
                  <a:pt x="503" y="153"/>
                </a:lnTo>
                <a:lnTo>
                  <a:pt x="506" y="156"/>
                </a:lnTo>
                <a:lnTo>
                  <a:pt x="514" y="159"/>
                </a:lnTo>
                <a:lnTo>
                  <a:pt x="519" y="154"/>
                </a:lnTo>
                <a:lnTo>
                  <a:pt x="523" y="147"/>
                </a:lnTo>
                <a:lnTo>
                  <a:pt x="526" y="142"/>
                </a:lnTo>
                <a:lnTo>
                  <a:pt x="534" y="145"/>
                </a:lnTo>
                <a:lnTo>
                  <a:pt x="543" y="134"/>
                </a:lnTo>
                <a:lnTo>
                  <a:pt x="543" y="127"/>
                </a:lnTo>
                <a:lnTo>
                  <a:pt x="547" y="120"/>
                </a:lnTo>
                <a:lnTo>
                  <a:pt x="548" y="116"/>
                </a:lnTo>
                <a:lnTo>
                  <a:pt x="567" y="111"/>
                </a:lnTo>
                <a:lnTo>
                  <a:pt x="582" y="106"/>
                </a:lnTo>
                <a:lnTo>
                  <a:pt x="602" y="100"/>
                </a:lnTo>
                <a:lnTo>
                  <a:pt x="625" y="105"/>
                </a:lnTo>
                <a:lnTo>
                  <a:pt x="649" y="105"/>
                </a:lnTo>
                <a:lnTo>
                  <a:pt x="687" y="105"/>
                </a:lnTo>
                <a:lnTo>
                  <a:pt x="694" y="66"/>
                </a:lnTo>
                <a:lnTo>
                  <a:pt x="715" y="68"/>
                </a:lnTo>
                <a:lnTo>
                  <a:pt x="731" y="97"/>
                </a:lnTo>
                <a:lnTo>
                  <a:pt x="734" y="72"/>
                </a:lnTo>
                <a:lnTo>
                  <a:pt x="805" y="4"/>
                </a:lnTo>
                <a:lnTo>
                  <a:pt x="833" y="4"/>
                </a:lnTo>
                <a:lnTo>
                  <a:pt x="858" y="18"/>
                </a:lnTo>
                <a:lnTo>
                  <a:pt x="890" y="17"/>
                </a:lnTo>
                <a:lnTo>
                  <a:pt x="933" y="42"/>
                </a:lnTo>
                <a:lnTo>
                  <a:pt x="983" y="55"/>
                </a:lnTo>
                <a:lnTo>
                  <a:pt x="1019" y="52"/>
                </a:lnTo>
                <a:lnTo>
                  <a:pt x="1065" y="68"/>
                </a:lnTo>
                <a:lnTo>
                  <a:pt x="1104" y="68"/>
                </a:lnTo>
                <a:lnTo>
                  <a:pt x="1122" y="57"/>
                </a:lnTo>
                <a:lnTo>
                  <a:pt x="1166" y="57"/>
                </a:lnTo>
                <a:lnTo>
                  <a:pt x="1189" y="69"/>
                </a:lnTo>
                <a:lnTo>
                  <a:pt x="1248" y="69"/>
                </a:lnTo>
                <a:lnTo>
                  <a:pt x="1297" y="91"/>
                </a:lnTo>
                <a:lnTo>
                  <a:pt x="1388" y="88"/>
                </a:lnTo>
                <a:lnTo>
                  <a:pt x="1532" y="97"/>
                </a:lnTo>
                <a:lnTo>
                  <a:pt x="1602" y="127"/>
                </a:lnTo>
                <a:lnTo>
                  <a:pt x="1661" y="145"/>
                </a:lnTo>
                <a:lnTo>
                  <a:pt x="1698" y="161"/>
                </a:lnTo>
                <a:lnTo>
                  <a:pt x="1687" y="165"/>
                </a:lnTo>
                <a:lnTo>
                  <a:pt x="1661" y="153"/>
                </a:lnTo>
                <a:lnTo>
                  <a:pt x="1600" y="148"/>
                </a:lnTo>
                <a:lnTo>
                  <a:pt x="1617" y="161"/>
                </a:lnTo>
                <a:lnTo>
                  <a:pt x="1644" y="167"/>
                </a:lnTo>
                <a:lnTo>
                  <a:pt x="1636" y="187"/>
                </a:lnTo>
                <a:lnTo>
                  <a:pt x="1608" y="199"/>
                </a:lnTo>
                <a:lnTo>
                  <a:pt x="1599" y="219"/>
                </a:lnTo>
                <a:lnTo>
                  <a:pt x="1636" y="238"/>
                </a:lnTo>
                <a:lnTo>
                  <a:pt x="1662" y="263"/>
                </a:lnTo>
                <a:lnTo>
                  <a:pt x="1676" y="298"/>
                </a:lnTo>
                <a:lnTo>
                  <a:pt x="1659" y="301"/>
                </a:lnTo>
                <a:lnTo>
                  <a:pt x="1622" y="291"/>
                </a:lnTo>
                <a:lnTo>
                  <a:pt x="1583" y="264"/>
                </a:lnTo>
                <a:lnTo>
                  <a:pt x="1568" y="250"/>
                </a:lnTo>
                <a:lnTo>
                  <a:pt x="1559" y="232"/>
                </a:lnTo>
                <a:lnTo>
                  <a:pt x="1549" y="204"/>
                </a:lnTo>
                <a:lnTo>
                  <a:pt x="1534" y="195"/>
                </a:lnTo>
                <a:lnTo>
                  <a:pt x="1520" y="193"/>
                </a:lnTo>
                <a:lnTo>
                  <a:pt x="1508" y="196"/>
                </a:lnTo>
                <a:lnTo>
                  <a:pt x="1521" y="218"/>
                </a:lnTo>
                <a:lnTo>
                  <a:pt x="1484" y="221"/>
                </a:lnTo>
                <a:lnTo>
                  <a:pt x="1467" y="210"/>
                </a:lnTo>
                <a:lnTo>
                  <a:pt x="1435" y="216"/>
                </a:lnTo>
                <a:lnTo>
                  <a:pt x="1410" y="233"/>
                </a:lnTo>
                <a:lnTo>
                  <a:pt x="1410" y="243"/>
                </a:lnTo>
                <a:lnTo>
                  <a:pt x="1419" y="258"/>
                </a:lnTo>
                <a:lnTo>
                  <a:pt x="1458" y="263"/>
                </a:lnTo>
                <a:lnTo>
                  <a:pt x="1489" y="281"/>
                </a:lnTo>
                <a:lnTo>
                  <a:pt x="1542" y="332"/>
                </a:lnTo>
                <a:lnTo>
                  <a:pt x="1563" y="366"/>
                </a:lnTo>
                <a:lnTo>
                  <a:pt x="1586" y="406"/>
                </a:lnTo>
                <a:lnTo>
                  <a:pt x="1582" y="406"/>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4283" name="Freeform 31"/>
          <p:cNvSpPr>
            <a:spLocks/>
          </p:cNvSpPr>
          <p:nvPr/>
        </p:nvSpPr>
        <p:spPr bwMode="auto">
          <a:xfrm>
            <a:off x="1716088" y="2782888"/>
            <a:ext cx="2411412" cy="1084262"/>
          </a:xfrm>
          <a:custGeom>
            <a:avLst/>
            <a:gdLst>
              <a:gd name="T0" fmla="*/ 2147483647 w 1698"/>
              <a:gd name="T1" fmla="*/ 2147483647 h 997"/>
              <a:gd name="T2" fmla="*/ 2147483647 w 1698"/>
              <a:gd name="T3" fmla="*/ 2147483647 h 997"/>
              <a:gd name="T4" fmla="*/ 2147483647 w 1698"/>
              <a:gd name="T5" fmla="*/ 2147483647 h 997"/>
              <a:gd name="T6" fmla="*/ 2147483647 w 1698"/>
              <a:gd name="T7" fmla="*/ 2147483647 h 997"/>
              <a:gd name="T8" fmla="*/ 2147483647 w 1698"/>
              <a:gd name="T9" fmla="*/ 2147483647 h 997"/>
              <a:gd name="T10" fmla="*/ 2147483647 w 1698"/>
              <a:gd name="T11" fmla="*/ 2147483647 h 997"/>
              <a:gd name="T12" fmla="*/ 2147483647 w 1698"/>
              <a:gd name="T13" fmla="*/ 2147483647 h 997"/>
              <a:gd name="T14" fmla="*/ 2147483647 w 1698"/>
              <a:gd name="T15" fmla="*/ 2147483647 h 997"/>
              <a:gd name="T16" fmla="*/ 2147483647 w 1698"/>
              <a:gd name="T17" fmla="*/ 2147483647 h 997"/>
              <a:gd name="T18" fmla="*/ 2147483647 w 1698"/>
              <a:gd name="T19" fmla="*/ 2147483647 h 997"/>
              <a:gd name="T20" fmla="*/ 2147483647 w 1698"/>
              <a:gd name="T21" fmla="*/ 2147483647 h 997"/>
              <a:gd name="T22" fmla="*/ 2147483647 w 1698"/>
              <a:gd name="T23" fmla="*/ 2147483647 h 997"/>
              <a:gd name="T24" fmla="*/ 2147483647 w 1698"/>
              <a:gd name="T25" fmla="*/ 2147483647 h 997"/>
              <a:gd name="T26" fmla="*/ 2147483647 w 1698"/>
              <a:gd name="T27" fmla="*/ 2147483647 h 997"/>
              <a:gd name="T28" fmla="*/ 2147483647 w 1698"/>
              <a:gd name="T29" fmla="*/ 2147483647 h 997"/>
              <a:gd name="T30" fmla="*/ 2147483647 w 1698"/>
              <a:gd name="T31" fmla="*/ 2147483647 h 997"/>
              <a:gd name="T32" fmla="*/ 2147483647 w 1698"/>
              <a:gd name="T33" fmla="*/ 2147483647 h 997"/>
              <a:gd name="T34" fmla="*/ 2147483647 w 1698"/>
              <a:gd name="T35" fmla="*/ 2147483647 h 997"/>
              <a:gd name="T36" fmla="*/ 2147483647 w 1698"/>
              <a:gd name="T37" fmla="*/ 2147483647 h 997"/>
              <a:gd name="T38" fmla="*/ 2147483647 w 1698"/>
              <a:gd name="T39" fmla="*/ 2147483647 h 997"/>
              <a:gd name="T40" fmla="*/ 2147483647 w 1698"/>
              <a:gd name="T41" fmla="*/ 2147483647 h 997"/>
              <a:gd name="T42" fmla="*/ 2147483647 w 1698"/>
              <a:gd name="T43" fmla="*/ 2147483647 h 997"/>
              <a:gd name="T44" fmla="*/ 2147483647 w 1698"/>
              <a:gd name="T45" fmla="*/ 2147483647 h 997"/>
              <a:gd name="T46" fmla="*/ 2147483647 w 1698"/>
              <a:gd name="T47" fmla="*/ 2147483647 h 997"/>
              <a:gd name="T48" fmla="*/ 2147483647 w 1698"/>
              <a:gd name="T49" fmla="*/ 2147483647 h 997"/>
              <a:gd name="T50" fmla="*/ 2147483647 w 1698"/>
              <a:gd name="T51" fmla="*/ 2147483647 h 997"/>
              <a:gd name="T52" fmla="*/ 2147483647 w 1698"/>
              <a:gd name="T53" fmla="*/ 2147483647 h 997"/>
              <a:gd name="T54" fmla="*/ 2147483647 w 1698"/>
              <a:gd name="T55" fmla="*/ 2147483647 h 997"/>
              <a:gd name="T56" fmla="*/ 2147483647 w 1698"/>
              <a:gd name="T57" fmla="*/ 2147483647 h 997"/>
              <a:gd name="T58" fmla="*/ 2147483647 w 1698"/>
              <a:gd name="T59" fmla="*/ 2147483647 h 997"/>
              <a:gd name="T60" fmla="*/ 2147483647 w 1698"/>
              <a:gd name="T61" fmla="*/ 2147483647 h 997"/>
              <a:gd name="T62" fmla="*/ 2147483647 w 1698"/>
              <a:gd name="T63" fmla="*/ 2147483647 h 997"/>
              <a:gd name="T64" fmla="*/ 2147483647 w 1698"/>
              <a:gd name="T65" fmla="*/ 2147483647 h 997"/>
              <a:gd name="T66" fmla="*/ 2147483647 w 1698"/>
              <a:gd name="T67" fmla="*/ 2147483647 h 997"/>
              <a:gd name="T68" fmla="*/ 2147483647 w 1698"/>
              <a:gd name="T69" fmla="*/ 2147483647 h 997"/>
              <a:gd name="T70" fmla="*/ 2147483647 w 1698"/>
              <a:gd name="T71" fmla="*/ 2147483647 h 997"/>
              <a:gd name="T72" fmla="*/ 2147483647 w 1698"/>
              <a:gd name="T73" fmla="*/ 2147483647 h 997"/>
              <a:gd name="T74" fmla="*/ 2147483647 w 1698"/>
              <a:gd name="T75" fmla="*/ 2147483647 h 997"/>
              <a:gd name="T76" fmla="*/ 2147483647 w 1698"/>
              <a:gd name="T77" fmla="*/ 2147483647 h 997"/>
              <a:gd name="T78" fmla="*/ 2147483647 w 1698"/>
              <a:gd name="T79" fmla="*/ 2147483647 h 997"/>
              <a:gd name="T80" fmla="*/ 2147483647 w 1698"/>
              <a:gd name="T81" fmla="*/ 2147483647 h 997"/>
              <a:gd name="T82" fmla="*/ 2147483647 w 1698"/>
              <a:gd name="T83" fmla="*/ 2147483647 h 997"/>
              <a:gd name="T84" fmla="*/ 2147483647 w 1698"/>
              <a:gd name="T85" fmla="*/ 2147483647 h 997"/>
              <a:gd name="T86" fmla="*/ 2147483647 w 1698"/>
              <a:gd name="T87" fmla="*/ 2147483647 h 997"/>
              <a:gd name="T88" fmla="*/ 2147483647 w 1698"/>
              <a:gd name="T89" fmla="*/ 2147483647 h 997"/>
              <a:gd name="T90" fmla="*/ 2147483647 w 1698"/>
              <a:gd name="T91" fmla="*/ 2147483647 h 997"/>
              <a:gd name="T92" fmla="*/ 2147483647 w 1698"/>
              <a:gd name="T93" fmla="*/ 2147483647 h 997"/>
              <a:gd name="T94" fmla="*/ 2147483647 w 1698"/>
              <a:gd name="T95" fmla="*/ 2147483647 h 997"/>
              <a:gd name="T96" fmla="*/ 2147483647 w 1698"/>
              <a:gd name="T97" fmla="*/ 2147483647 h 997"/>
              <a:gd name="T98" fmla="*/ 2147483647 w 1698"/>
              <a:gd name="T99" fmla="*/ 2147483647 h 997"/>
              <a:gd name="T100" fmla="*/ 2147483647 w 1698"/>
              <a:gd name="T101" fmla="*/ 2147483647 h 997"/>
              <a:gd name="T102" fmla="*/ 2147483647 w 1698"/>
              <a:gd name="T103" fmla="*/ 2147483647 h 997"/>
              <a:gd name="T104" fmla="*/ 2147483647 w 1698"/>
              <a:gd name="T105" fmla="*/ 2147483647 h 997"/>
              <a:gd name="T106" fmla="*/ 2147483647 w 1698"/>
              <a:gd name="T107" fmla="*/ 2147483647 h 997"/>
              <a:gd name="T108" fmla="*/ 2147483647 w 1698"/>
              <a:gd name="T109" fmla="*/ 2147483647 h 997"/>
              <a:gd name="T110" fmla="*/ 2147483647 w 1698"/>
              <a:gd name="T111" fmla="*/ 2147483647 h 997"/>
              <a:gd name="T112" fmla="*/ 2147483647 w 1698"/>
              <a:gd name="T113" fmla="*/ 2147483647 h 997"/>
              <a:gd name="T114" fmla="*/ 2147483647 w 1698"/>
              <a:gd name="T115" fmla="*/ 2147483647 h 997"/>
              <a:gd name="T116" fmla="*/ 2147483647 w 1698"/>
              <a:gd name="T117" fmla="*/ 2147483647 h 997"/>
              <a:gd name="T118" fmla="*/ 2147483647 w 1698"/>
              <a:gd name="T119" fmla="*/ 2147483647 h 997"/>
              <a:gd name="T120" fmla="*/ 2147483647 w 1698"/>
              <a:gd name="T121" fmla="*/ 2147483647 h 997"/>
              <a:gd name="T122" fmla="*/ 2147483647 w 1698"/>
              <a:gd name="T123" fmla="*/ 2147483647 h 997"/>
              <a:gd name="T124" fmla="*/ 2147483647 w 1698"/>
              <a:gd name="T125" fmla="*/ 2147483647 h 9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98" h="997">
                <a:moveTo>
                  <a:pt x="1582" y="406"/>
                </a:moveTo>
                <a:lnTo>
                  <a:pt x="1566" y="434"/>
                </a:lnTo>
                <a:lnTo>
                  <a:pt x="1605" y="462"/>
                </a:lnTo>
                <a:lnTo>
                  <a:pt x="1619" y="490"/>
                </a:lnTo>
                <a:lnTo>
                  <a:pt x="1585" y="505"/>
                </a:lnTo>
                <a:lnTo>
                  <a:pt x="1576" y="478"/>
                </a:lnTo>
                <a:lnTo>
                  <a:pt x="1545" y="450"/>
                </a:lnTo>
                <a:lnTo>
                  <a:pt x="1535" y="420"/>
                </a:lnTo>
                <a:lnTo>
                  <a:pt x="1515" y="434"/>
                </a:lnTo>
                <a:lnTo>
                  <a:pt x="1495" y="447"/>
                </a:lnTo>
                <a:lnTo>
                  <a:pt x="1492" y="470"/>
                </a:lnTo>
                <a:lnTo>
                  <a:pt x="1514" y="495"/>
                </a:lnTo>
                <a:lnTo>
                  <a:pt x="1500" y="515"/>
                </a:lnTo>
                <a:lnTo>
                  <a:pt x="1495" y="549"/>
                </a:lnTo>
                <a:lnTo>
                  <a:pt x="1521" y="570"/>
                </a:lnTo>
                <a:lnTo>
                  <a:pt x="1551" y="577"/>
                </a:lnTo>
                <a:lnTo>
                  <a:pt x="1582" y="600"/>
                </a:lnTo>
                <a:lnTo>
                  <a:pt x="1608" y="631"/>
                </a:lnTo>
                <a:lnTo>
                  <a:pt x="1610" y="677"/>
                </a:lnTo>
                <a:lnTo>
                  <a:pt x="1600" y="699"/>
                </a:lnTo>
                <a:lnTo>
                  <a:pt x="1573" y="717"/>
                </a:lnTo>
                <a:lnTo>
                  <a:pt x="1538" y="727"/>
                </a:lnTo>
                <a:lnTo>
                  <a:pt x="1517" y="741"/>
                </a:lnTo>
                <a:lnTo>
                  <a:pt x="1504" y="733"/>
                </a:lnTo>
                <a:lnTo>
                  <a:pt x="1494" y="741"/>
                </a:lnTo>
                <a:lnTo>
                  <a:pt x="1491" y="775"/>
                </a:lnTo>
                <a:lnTo>
                  <a:pt x="1498" y="795"/>
                </a:lnTo>
                <a:lnTo>
                  <a:pt x="1532" y="818"/>
                </a:lnTo>
                <a:lnTo>
                  <a:pt x="1546" y="841"/>
                </a:lnTo>
                <a:lnTo>
                  <a:pt x="1557" y="855"/>
                </a:lnTo>
                <a:lnTo>
                  <a:pt x="1554" y="880"/>
                </a:lnTo>
                <a:lnTo>
                  <a:pt x="1532" y="900"/>
                </a:lnTo>
                <a:lnTo>
                  <a:pt x="1509" y="900"/>
                </a:lnTo>
                <a:lnTo>
                  <a:pt x="1472" y="870"/>
                </a:lnTo>
                <a:lnTo>
                  <a:pt x="1446" y="860"/>
                </a:lnTo>
                <a:lnTo>
                  <a:pt x="1435" y="853"/>
                </a:lnTo>
                <a:lnTo>
                  <a:pt x="1424" y="869"/>
                </a:lnTo>
                <a:lnTo>
                  <a:pt x="1427" y="891"/>
                </a:lnTo>
                <a:lnTo>
                  <a:pt x="1436" y="908"/>
                </a:lnTo>
                <a:lnTo>
                  <a:pt x="1443" y="934"/>
                </a:lnTo>
                <a:lnTo>
                  <a:pt x="1466" y="943"/>
                </a:lnTo>
                <a:lnTo>
                  <a:pt x="1458" y="957"/>
                </a:lnTo>
                <a:lnTo>
                  <a:pt x="1460" y="977"/>
                </a:lnTo>
                <a:lnTo>
                  <a:pt x="1467" y="997"/>
                </a:lnTo>
                <a:lnTo>
                  <a:pt x="1452" y="996"/>
                </a:lnTo>
                <a:lnTo>
                  <a:pt x="1435" y="972"/>
                </a:lnTo>
                <a:lnTo>
                  <a:pt x="1436" y="948"/>
                </a:lnTo>
                <a:lnTo>
                  <a:pt x="1430" y="940"/>
                </a:lnTo>
                <a:lnTo>
                  <a:pt x="1424" y="912"/>
                </a:lnTo>
                <a:lnTo>
                  <a:pt x="1416" y="904"/>
                </a:lnTo>
                <a:lnTo>
                  <a:pt x="1413" y="866"/>
                </a:lnTo>
                <a:lnTo>
                  <a:pt x="1402" y="841"/>
                </a:lnTo>
                <a:lnTo>
                  <a:pt x="1384" y="819"/>
                </a:lnTo>
                <a:lnTo>
                  <a:pt x="1350" y="807"/>
                </a:lnTo>
                <a:lnTo>
                  <a:pt x="1325" y="787"/>
                </a:lnTo>
                <a:lnTo>
                  <a:pt x="1314" y="771"/>
                </a:lnTo>
                <a:lnTo>
                  <a:pt x="1297" y="754"/>
                </a:lnTo>
                <a:lnTo>
                  <a:pt x="1271" y="716"/>
                </a:lnTo>
                <a:lnTo>
                  <a:pt x="1248" y="719"/>
                </a:lnTo>
                <a:lnTo>
                  <a:pt x="1217" y="737"/>
                </a:lnTo>
                <a:lnTo>
                  <a:pt x="1203" y="753"/>
                </a:lnTo>
                <a:lnTo>
                  <a:pt x="1175" y="782"/>
                </a:lnTo>
                <a:lnTo>
                  <a:pt x="1155" y="813"/>
                </a:lnTo>
                <a:lnTo>
                  <a:pt x="1147" y="824"/>
                </a:lnTo>
                <a:lnTo>
                  <a:pt x="1155" y="861"/>
                </a:lnTo>
                <a:lnTo>
                  <a:pt x="1153" y="897"/>
                </a:lnTo>
                <a:lnTo>
                  <a:pt x="1128" y="921"/>
                </a:lnTo>
                <a:lnTo>
                  <a:pt x="1114" y="923"/>
                </a:lnTo>
                <a:lnTo>
                  <a:pt x="1085" y="872"/>
                </a:lnTo>
                <a:lnTo>
                  <a:pt x="1062" y="835"/>
                </a:lnTo>
                <a:lnTo>
                  <a:pt x="1015" y="767"/>
                </a:lnTo>
                <a:lnTo>
                  <a:pt x="1014" y="741"/>
                </a:lnTo>
                <a:lnTo>
                  <a:pt x="1003" y="728"/>
                </a:lnTo>
                <a:lnTo>
                  <a:pt x="995" y="745"/>
                </a:lnTo>
                <a:lnTo>
                  <a:pt x="955" y="706"/>
                </a:lnTo>
                <a:lnTo>
                  <a:pt x="901" y="677"/>
                </a:lnTo>
                <a:lnTo>
                  <a:pt x="867" y="683"/>
                </a:lnTo>
                <a:lnTo>
                  <a:pt x="817" y="680"/>
                </a:lnTo>
                <a:lnTo>
                  <a:pt x="794" y="659"/>
                </a:lnTo>
                <a:lnTo>
                  <a:pt x="768" y="662"/>
                </a:lnTo>
                <a:lnTo>
                  <a:pt x="731" y="652"/>
                </a:lnTo>
                <a:lnTo>
                  <a:pt x="653" y="580"/>
                </a:lnTo>
                <a:lnTo>
                  <a:pt x="658" y="609"/>
                </a:lnTo>
                <a:lnTo>
                  <a:pt x="681" y="651"/>
                </a:lnTo>
                <a:lnTo>
                  <a:pt x="707" y="680"/>
                </a:lnTo>
                <a:lnTo>
                  <a:pt x="735" y="696"/>
                </a:lnTo>
                <a:lnTo>
                  <a:pt x="766" y="683"/>
                </a:lnTo>
                <a:lnTo>
                  <a:pt x="791" y="683"/>
                </a:lnTo>
                <a:lnTo>
                  <a:pt x="824" y="710"/>
                </a:lnTo>
                <a:lnTo>
                  <a:pt x="842" y="730"/>
                </a:lnTo>
                <a:lnTo>
                  <a:pt x="839" y="742"/>
                </a:lnTo>
                <a:lnTo>
                  <a:pt x="783" y="799"/>
                </a:lnTo>
                <a:lnTo>
                  <a:pt x="746" y="821"/>
                </a:lnTo>
                <a:lnTo>
                  <a:pt x="669" y="850"/>
                </a:lnTo>
                <a:lnTo>
                  <a:pt x="646" y="860"/>
                </a:lnTo>
                <a:lnTo>
                  <a:pt x="632" y="850"/>
                </a:lnTo>
                <a:lnTo>
                  <a:pt x="627" y="838"/>
                </a:lnTo>
                <a:lnTo>
                  <a:pt x="625" y="821"/>
                </a:lnTo>
                <a:lnTo>
                  <a:pt x="619" y="804"/>
                </a:lnTo>
                <a:lnTo>
                  <a:pt x="608" y="790"/>
                </a:lnTo>
                <a:lnTo>
                  <a:pt x="599" y="778"/>
                </a:lnTo>
                <a:lnTo>
                  <a:pt x="585" y="761"/>
                </a:lnTo>
                <a:lnTo>
                  <a:pt x="578" y="750"/>
                </a:lnTo>
                <a:lnTo>
                  <a:pt x="571" y="736"/>
                </a:lnTo>
                <a:lnTo>
                  <a:pt x="560" y="723"/>
                </a:lnTo>
                <a:lnTo>
                  <a:pt x="543" y="693"/>
                </a:lnTo>
                <a:lnTo>
                  <a:pt x="534" y="680"/>
                </a:lnTo>
                <a:lnTo>
                  <a:pt x="522" y="663"/>
                </a:lnTo>
                <a:lnTo>
                  <a:pt x="502" y="640"/>
                </a:lnTo>
                <a:lnTo>
                  <a:pt x="491" y="626"/>
                </a:lnTo>
                <a:lnTo>
                  <a:pt x="482" y="617"/>
                </a:lnTo>
                <a:lnTo>
                  <a:pt x="471" y="597"/>
                </a:lnTo>
                <a:lnTo>
                  <a:pt x="503" y="578"/>
                </a:lnTo>
                <a:lnTo>
                  <a:pt x="517" y="538"/>
                </a:lnTo>
                <a:lnTo>
                  <a:pt x="486" y="527"/>
                </a:lnTo>
                <a:lnTo>
                  <a:pt x="443" y="533"/>
                </a:lnTo>
                <a:lnTo>
                  <a:pt x="434" y="529"/>
                </a:lnTo>
                <a:lnTo>
                  <a:pt x="429" y="529"/>
                </a:lnTo>
                <a:lnTo>
                  <a:pt x="423" y="529"/>
                </a:lnTo>
                <a:lnTo>
                  <a:pt x="418" y="529"/>
                </a:lnTo>
                <a:lnTo>
                  <a:pt x="417" y="521"/>
                </a:lnTo>
                <a:lnTo>
                  <a:pt x="413" y="515"/>
                </a:lnTo>
                <a:lnTo>
                  <a:pt x="413" y="502"/>
                </a:lnTo>
                <a:lnTo>
                  <a:pt x="406" y="496"/>
                </a:lnTo>
                <a:lnTo>
                  <a:pt x="404" y="488"/>
                </a:lnTo>
                <a:lnTo>
                  <a:pt x="400" y="487"/>
                </a:lnTo>
                <a:lnTo>
                  <a:pt x="395" y="481"/>
                </a:lnTo>
                <a:lnTo>
                  <a:pt x="393" y="475"/>
                </a:lnTo>
                <a:lnTo>
                  <a:pt x="390" y="468"/>
                </a:lnTo>
                <a:lnTo>
                  <a:pt x="387" y="462"/>
                </a:lnTo>
                <a:lnTo>
                  <a:pt x="378" y="462"/>
                </a:lnTo>
                <a:lnTo>
                  <a:pt x="372" y="462"/>
                </a:lnTo>
                <a:lnTo>
                  <a:pt x="369" y="462"/>
                </a:lnTo>
                <a:lnTo>
                  <a:pt x="367" y="473"/>
                </a:lnTo>
                <a:lnTo>
                  <a:pt x="367" y="481"/>
                </a:lnTo>
                <a:lnTo>
                  <a:pt x="367" y="490"/>
                </a:lnTo>
                <a:lnTo>
                  <a:pt x="367" y="499"/>
                </a:lnTo>
                <a:lnTo>
                  <a:pt x="367" y="505"/>
                </a:lnTo>
                <a:lnTo>
                  <a:pt x="359" y="509"/>
                </a:lnTo>
                <a:lnTo>
                  <a:pt x="353" y="515"/>
                </a:lnTo>
                <a:lnTo>
                  <a:pt x="344" y="505"/>
                </a:lnTo>
                <a:lnTo>
                  <a:pt x="338" y="493"/>
                </a:lnTo>
                <a:lnTo>
                  <a:pt x="339" y="479"/>
                </a:lnTo>
                <a:lnTo>
                  <a:pt x="330" y="458"/>
                </a:lnTo>
                <a:lnTo>
                  <a:pt x="325" y="445"/>
                </a:lnTo>
                <a:lnTo>
                  <a:pt x="314" y="437"/>
                </a:lnTo>
                <a:lnTo>
                  <a:pt x="302" y="430"/>
                </a:lnTo>
                <a:lnTo>
                  <a:pt x="296" y="419"/>
                </a:lnTo>
                <a:lnTo>
                  <a:pt x="291" y="411"/>
                </a:lnTo>
                <a:lnTo>
                  <a:pt x="280" y="410"/>
                </a:lnTo>
                <a:lnTo>
                  <a:pt x="277" y="405"/>
                </a:lnTo>
                <a:lnTo>
                  <a:pt x="270" y="405"/>
                </a:lnTo>
                <a:lnTo>
                  <a:pt x="263" y="413"/>
                </a:lnTo>
                <a:lnTo>
                  <a:pt x="257" y="419"/>
                </a:lnTo>
                <a:lnTo>
                  <a:pt x="271" y="427"/>
                </a:lnTo>
                <a:lnTo>
                  <a:pt x="279" y="437"/>
                </a:lnTo>
                <a:lnTo>
                  <a:pt x="293" y="451"/>
                </a:lnTo>
                <a:lnTo>
                  <a:pt x="299" y="458"/>
                </a:lnTo>
                <a:lnTo>
                  <a:pt x="310" y="462"/>
                </a:lnTo>
                <a:lnTo>
                  <a:pt x="318" y="475"/>
                </a:lnTo>
                <a:lnTo>
                  <a:pt x="308" y="485"/>
                </a:lnTo>
                <a:lnTo>
                  <a:pt x="307" y="481"/>
                </a:lnTo>
                <a:lnTo>
                  <a:pt x="307" y="475"/>
                </a:lnTo>
                <a:lnTo>
                  <a:pt x="302" y="488"/>
                </a:lnTo>
                <a:lnTo>
                  <a:pt x="301" y="501"/>
                </a:lnTo>
                <a:lnTo>
                  <a:pt x="291" y="504"/>
                </a:lnTo>
                <a:lnTo>
                  <a:pt x="294" y="488"/>
                </a:lnTo>
                <a:lnTo>
                  <a:pt x="293" y="481"/>
                </a:lnTo>
                <a:lnTo>
                  <a:pt x="282" y="476"/>
                </a:lnTo>
                <a:lnTo>
                  <a:pt x="277" y="473"/>
                </a:lnTo>
                <a:lnTo>
                  <a:pt x="273" y="467"/>
                </a:lnTo>
                <a:lnTo>
                  <a:pt x="263" y="461"/>
                </a:lnTo>
                <a:lnTo>
                  <a:pt x="257" y="456"/>
                </a:lnTo>
                <a:lnTo>
                  <a:pt x="251" y="447"/>
                </a:lnTo>
                <a:lnTo>
                  <a:pt x="243" y="442"/>
                </a:lnTo>
                <a:lnTo>
                  <a:pt x="239" y="433"/>
                </a:lnTo>
                <a:lnTo>
                  <a:pt x="237" y="425"/>
                </a:lnTo>
                <a:lnTo>
                  <a:pt x="231" y="422"/>
                </a:lnTo>
                <a:lnTo>
                  <a:pt x="225" y="417"/>
                </a:lnTo>
                <a:lnTo>
                  <a:pt x="212" y="417"/>
                </a:lnTo>
                <a:lnTo>
                  <a:pt x="201" y="419"/>
                </a:lnTo>
                <a:lnTo>
                  <a:pt x="189" y="417"/>
                </a:lnTo>
                <a:lnTo>
                  <a:pt x="167" y="419"/>
                </a:lnTo>
                <a:lnTo>
                  <a:pt x="152" y="420"/>
                </a:lnTo>
                <a:lnTo>
                  <a:pt x="147" y="423"/>
                </a:lnTo>
                <a:lnTo>
                  <a:pt x="146" y="433"/>
                </a:lnTo>
                <a:lnTo>
                  <a:pt x="146" y="444"/>
                </a:lnTo>
                <a:lnTo>
                  <a:pt x="136" y="454"/>
                </a:lnTo>
                <a:lnTo>
                  <a:pt x="130" y="459"/>
                </a:lnTo>
                <a:lnTo>
                  <a:pt x="127" y="462"/>
                </a:lnTo>
                <a:lnTo>
                  <a:pt x="123" y="473"/>
                </a:lnTo>
                <a:lnTo>
                  <a:pt x="119" y="479"/>
                </a:lnTo>
                <a:lnTo>
                  <a:pt x="124" y="484"/>
                </a:lnTo>
                <a:lnTo>
                  <a:pt x="124" y="493"/>
                </a:lnTo>
                <a:lnTo>
                  <a:pt x="123" y="498"/>
                </a:lnTo>
                <a:lnTo>
                  <a:pt x="119" y="504"/>
                </a:lnTo>
                <a:lnTo>
                  <a:pt x="112" y="515"/>
                </a:lnTo>
                <a:lnTo>
                  <a:pt x="107" y="510"/>
                </a:lnTo>
                <a:lnTo>
                  <a:pt x="102" y="513"/>
                </a:lnTo>
                <a:lnTo>
                  <a:pt x="96" y="518"/>
                </a:lnTo>
                <a:lnTo>
                  <a:pt x="87" y="519"/>
                </a:lnTo>
                <a:lnTo>
                  <a:pt x="78" y="527"/>
                </a:lnTo>
                <a:lnTo>
                  <a:pt x="68" y="529"/>
                </a:lnTo>
                <a:lnTo>
                  <a:pt x="59" y="529"/>
                </a:lnTo>
                <a:lnTo>
                  <a:pt x="50" y="529"/>
                </a:lnTo>
                <a:lnTo>
                  <a:pt x="30" y="533"/>
                </a:lnTo>
                <a:lnTo>
                  <a:pt x="20" y="533"/>
                </a:lnTo>
                <a:lnTo>
                  <a:pt x="16" y="522"/>
                </a:lnTo>
                <a:lnTo>
                  <a:pt x="10" y="509"/>
                </a:lnTo>
                <a:lnTo>
                  <a:pt x="6" y="496"/>
                </a:lnTo>
                <a:lnTo>
                  <a:pt x="5" y="484"/>
                </a:lnTo>
                <a:lnTo>
                  <a:pt x="5" y="468"/>
                </a:lnTo>
                <a:lnTo>
                  <a:pt x="0" y="447"/>
                </a:lnTo>
                <a:lnTo>
                  <a:pt x="17" y="433"/>
                </a:lnTo>
                <a:lnTo>
                  <a:pt x="27" y="422"/>
                </a:lnTo>
                <a:lnTo>
                  <a:pt x="47" y="422"/>
                </a:lnTo>
                <a:lnTo>
                  <a:pt x="68" y="425"/>
                </a:lnTo>
                <a:lnTo>
                  <a:pt x="84" y="419"/>
                </a:lnTo>
                <a:lnTo>
                  <a:pt x="101" y="417"/>
                </a:lnTo>
                <a:lnTo>
                  <a:pt x="102" y="399"/>
                </a:lnTo>
                <a:lnTo>
                  <a:pt x="112" y="386"/>
                </a:lnTo>
                <a:lnTo>
                  <a:pt x="89" y="372"/>
                </a:lnTo>
                <a:lnTo>
                  <a:pt x="85" y="362"/>
                </a:lnTo>
                <a:lnTo>
                  <a:pt x="87" y="346"/>
                </a:lnTo>
                <a:lnTo>
                  <a:pt x="104" y="346"/>
                </a:lnTo>
                <a:lnTo>
                  <a:pt x="115" y="345"/>
                </a:lnTo>
                <a:lnTo>
                  <a:pt x="116" y="346"/>
                </a:lnTo>
                <a:lnTo>
                  <a:pt x="129" y="337"/>
                </a:lnTo>
                <a:lnTo>
                  <a:pt x="141" y="332"/>
                </a:lnTo>
                <a:lnTo>
                  <a:pt x="146" y="332"/>
                </a:lnTo>
                <a:lnTo>
                  <a:pt x="153" y="323"/>
                </a:lnTo>
                <a:lnTo>
                  <a:pt x="163" y="320"/>
                </a:lnTo>
                <a:lnTo>
                  <a:pt x="172" y="303"/>
                </a:lnTo>
                <a:lnTo>
                  <a:pt x="178" y="308"/>
                </a:lnTo>
                <a:lnTo>
                  <a:pt x="191" y="297"/>
                </a:lnTo>
                <a:lnTo>
                  <a:pt x="192" y="297"/>
                </a:lnTo>
                <a:lnTo>
                  <a:pt x="208" y="284"/>
                </a:lnTo>
                <a:lnTo>
                  <a:pt x="217" y="283"/>
                </a:lnTo>
                <a:lnTo>
                  <a:pt x="229" y="283"/>
                </a:lnTo>
                <a:lnTo>
                  <a:pt x="237" y="283"/>
                </a:lnTo>
                <a:lnTo>
                  <a:pt x="231" y="267"/>
                </a:lnTo>
                <a:lnTo>
                  <a:pt x="228" y="255"/>
                </a:lnTo>
                <a:lnTo>
                  <a:pt x="225" y="229"/>
                </a:lnTo>
                <a:lnTo>
                  <a:pt x="243" y="227"/>
                </a:lnTo>
                <a:lnTo>
                  <a:pt x="253" y="222"/>
                </a:lnTo>
                <a:lnTo>
                  <a:pt x="248" y="233"/>
                </a:lnTo>
                <a:lnTo>
                  <a:pt x="256" y="241"/>
                </a:lnTo>
                <a:lnTo>
                  <a:pt x="263" y="250"/>
                </a:lnTo>
                <a:lnTo>
                  <a:pt x="268" y="256"/>
                </a:lnTo>
                <a:lnTo>
                  <a:pt x="290" y="255"/>
                </a:lnTo>
                <a:lnTo>
                  <a:pt x="308" y="232"/>
                </a:lnTo>
                <a:lnTo>
                  <a:pt x="322" y="221"/>
                </a:lnTo>
                <a:lnTo>
                  <a:pt x="330" y="213"/>
                </a:lnTo>
                <a:lnTo>
                  <a:pt x="339" y="204"/>
                </a:lnTo>
                <a:lnTo>
                  <a:pt x="348" y="192"/>
                </a:lnTo>
                <a:lnTo>
                  <a:pt x="356" y="196"/>
                </a:lnTo>
                <a:lnTo>
                  <a:pt x="356" y="188"/>
                </a:lnTo>
                <a:lnTo>
                  <a:pt x="361" y="184"/>
                </a:lnTo>
                <a:lnTo>
                  <a:pt x="375" y="187"/>
                </a:lnTo>
                <a:lnTo>
                  <a:pt x="398" y="207"/>
                </a:lnTo>
                <a:lnTo>
                  <a:pt x="393" y="151"/>
                </a:lnTo>
                <a:lnTo>
                  <a:pt x="373" y="176"/>
                </a:lnTo>
                <a:lnTo>
                  <a:pt x="358" y="175"/>
                </a:lnTo>
                <a:lnTo>
                  <a:pt x="353" y="159"/>
                </a:lnTo>
                <a:lnTo>
                  <a:pt x="353" y="151"/>
                </a:lnTo>
                <a:lnTo>
                  <a:pt x="348" y="147"/>
                </a:lnTo>
                <a:lnTo>
                  <a:pt x="361" y="134"/>
                </a:lnTo>
                <a:lnTo>
                  <a:pt x="369" y="125"/>
                </a:lnTo>
                <a:lnTo>
                  <a:pt x="376" y="122"/>
                </a:lnTo>
                <a:lnTo>
                  <a:pt x="383" y="120"/>
                </a:lnTo>
                <a:lnTo>
                  <a:pt x="387" y="113"/>
                </a:lnTo>
                <a:lnTo>
                  <a:pt x="393" y="111"/>
                </a:lnTo>
                <a:lnTo>
                  <a:pt x="401" y="111"/>
                </a:lnTo>
                <a:lnTo>
                  <a:pt x="387" y="97"/>
                </a:lnTo>
                <a:lnTo>
                  <a:pt x="373" y="100"/>
                </a:lnTo>
                <a:lnTo>
                  <a:pt x="364" y="100"/>
                </a:lnTo>
                <a:lnTo>
                  <a:pt x="356" y="96"/>
                </a:lnTo>
                <a:lnTo>
                  <a:pt x="356" y="105"/>
                </a:lnTo>
                <a:lnTo>
                  <a:pt x="348" y="114"/>
                </a:lnTo>
                <a:lnTo>
                  <a:pt x="338" y="130"/>
                </a:lnTo>
                <a:lnTo>
                  <a:pt x="327" y="136"/>
                </a:lnTo>
                <a:lnTo>
                  <a:pt x="319" y="136"/>
                </a:lnTo>
                <a:lnTo>
                  <a:pt x="316" y="147"/>
                </a:lnTo>
                <a:lnTo>
                  <a:pt x="316" y="151"/>
                </a:lnTo>
                <a:lnTo>
                  <a:pt x="310" y="156"/>
                </a:lnTo>
                <a:lnTo>
                  <a:pt x="318" y="175"/>
                </a:lnTo>
                <a:lnTo>
                  <a:pt x="322" y="184"/>
                </a:lnTo>
                <a:lnTo>
                  <a:pt x="313" y="198"/>
                </a:lnTo>
                <a:lnTo>
                  <a:pt x="302" y="207"/>
                </a:lnTo>
                <a:lnTo>
                  <a:pt x="299" y="221"/>
                </a:lnTo>
                <a:lnTo>
                  <a:pt x="293" y="232"/>
                </a:lnTo>
                <a:lnTo>
                  <a:pt x="287" y="232"/>
                </a:lnTo>
                <a:lnTo>
                  <a:pt x="277" y="233"/>
                </a:lnTo>
                <a:lnTo>
                  <a:pt x="268" y="238"/>
                </a:lnTo>
                <a:lnTo>
                  <a:pt x="265" y="236"/>
                </a:lnTo>
                <a:lnTo>
                  <a:pt x="265" y="229"/>
                </a:lnTo>
                <a:lnTo>
                  <a:pt x="263" y="216"/>
                </a:lnTo>
                <a:lnTo>
                  <a:pt x="256" y="216"/>
                </a:lnTo>
                <a:lnTo>
                  <a:pt x="251" y="209"/>
                </a:lnTo>
                <a:lnTo>
                  <a:pt x="253" y="198"/>
                </a:lnTo>
                <a:lnTo>
                  <a:pt x="254" y="192"/>
                </a:lnTo>
                <a:lnTo>
                  <a:pt x="253" y="188"/>
                </a:lnTo>
                <a:lnTo>
                  <a:pt x="246" y="192"/>
                </a:lnTo>
                <a:lnTo>
                  <a:pt x="243" y="192"/>
                </a:lnTo>
                <a:lnTo>
                  <a:pt x="239" y="190"/>
                </a:lnTo>
                <a:lnTo>
                  <a:pt x="236" y="188"/>
                </a:lnTo>
                <a:lnTo>
                  <a:pt x="228" y="195"/>
                </a:lnTo>
                <a:lnTo>
                  <a:pt x="220" y="202"/>
                </a:lnTo>
                <a:lnTo>
                  <a:pt x="212" y="210"/>
                </a:lnTo>
                <a:lnTo>
                  <a:pt x="195" y="209"/>
                </a:lnTo>
                <a:lnTo>
                  <a:pt x="184" y="207"/>
                </a:lnTo>
                <a:lnTo>
                  <a:pt x="177" y="199"/>
                </a:lnTo>
                <a:lnTo>
                  <a:pt x="177" y="195"/>
                </a:lnTo>
                <a:lnTo>
                  <a:pt x="181" y="188"/>
                </a:lnTo>
                <a:lnTo>
                  <a:pt x="188" y="184"/>
                </a:lnTo>
                <a:lnTo>
                  <a:pt x="192" y="178"/>
                </a:lnTo>
                <a:lnTo>
                  <a:pt x="181" y="181"/>
                </a:lnTo>
                <a:lnTo>
                  <a:pt x="177" y="173"/>
                </a:lnTo>
                <a:lnTo>
                  <a:pt x="177" y="168"/>
                </a:lnTo>
                <a:lnTo>
                  <a:pt x="192" y="167"/>
                </a:lnTo>
                <a:lnTo>
                  <a:pt x="206" y="165"/>
                </a:lnTo>
                <a:lnTo>
                  <a:pt x="197" y="161"/>
                </a:lnTo>
                <a:lnTo>
                  <a:pt x="183" y="162"/>
                </a:lnTo>
                <a:lnTo>
                  <a:pt x="183" y="153"/>
                </a:lnTo>
                <a:lnTo>
                  <a:pt x="189" y="147"/>
                </a:lnTo>
                <a:lnTo>
                  <a:pt x="203" y="141"/>
                </a:lnTo>
                <a:lnTo>
                  <a:pt x="208" y="134"/>
                </a:lnTo>
                <a:lnTo>
                  <a:pt x="212" y="131"/>
                </a:lnTo>
                <a:lnTo>
                  <a:pt x="223" y="130"/>
                </a:lnTo>
                <a:lnTo>
                  <a:pt x="232" y="131"/>
                </a:lnTo>
                <a:lnTo>
                  <a:pt x="237" y="134"/>
                </a:lnTo>
                <a:lnTo>
                  <a:pt x="245" y="130"/>
                </a:lnTo>
                <a:lnTo>
                  <a:pt x="237" y="128"/>
                </a:lnTo>
                <a:lnTo>
                  <a:pt x="237" y="116"/>
                </a:lnTo>
                <a:lnTo>
                  <a:pt x="257" y="102"/>
                </a:lnTo>
                <a:lnTo>
                  <a:pt x="268" y="93"/>
                </a:lnTo>
                <a:lnTo>
                  <a:pt x="274" y="91"/>
                </a:lnTo>
                <a:lnTo>
                  <a:pt x="273" y="86"/>
                </a:lnTo>
                <a:lnTo>
                  <a:pt x="282" y="76"/>
                </a:lnTo>
                <a:lnTo>
                  <a:pt x="293" y="62"/>
                </a:lnTo>
                <a:lnTo>
                  <a:pt x="305" y="55"/>
                </a:lnTo>
                <a:lnTo>
                  <a:pt x="296" y="49"/>
                </a:lnTo>
                <a:lnTo>
                  <a:pt x="321" y="35"/>
                </a:lnTo>
                <a:lnTo>
                  <a:pt x="331" y="37"/>
                </a:lnTo>
                <a:lnTo>
                  <a:pt x="330" y="29"/>
                </a:lnTo>
                <a:lnTo>
                  <a:pt x="352" y="28"/>
                </a:lnTo>
                <a:lnTo>
                  <a:pt x="392" y="3"/>
                </a:lnTo>
                <a:lnTo>
                  <a:pt x="398" y="0"/>
                </a:lnTo>
                <a:lnTo>
                  <a:pt x="390" y="18"/>
                </a:lnTo>
                <a:lnTo>
                  <a:pt x="400" y="9"/>
                </a:lnTo>
                <a:lnTo>
                  <a:pt x="410" y="6"/>
                </a:lnTo>
                <a:lnTo>
                  <a:pt x="409" y="14"/>
                </a:lnTo>
                <a:lnTo>
                  <a:pt x="440" y="4"/>
                </a:lnTo>
                <a:lnTo>
                  <a:pt x="455" y="12"/>
                </a:lnTo>
                <a:lnTo>
                  <a:pt x="434" y="20"/>
                </a:lnTo>
                <a:lnTo>
                  <a:pt x="441" y="29"/>
                </a:lnTo>
                <a:lnTo>
                  <a:pt x="472" y="28"/>
                </a:lnTo>
                <a:lnTo>
                  <a:pt x="517" y="42"/>
                </a:lnTo>
                <a:lnTo>
                  <a:pt x="514" y="57"/>
                </a:lnTo>
                <a:lnTo>
                  <a:pt x="495" y="71"/>
                </a:lnTo>
                <a:lnTo>
                  <a:pt x="468" y="79"/>
                </a:lnTo>
                <a:lnTo>
                  <a:pt x="463" y="96"/>
                </a:lnTo>
                <a:lnTo>
                  <a:pt x="465" y="111"/>
                </a:lnTo>
                <a:lnTo>
                  <a:pt x="472" y="114"/>
                </a:lnTo>
                <a:lnTo>
                  <a:pt x="474" y="122"/>
                </a:lnTo>
                <a:lnTo>
                  <a:pt x="477" y="125"/>
                </a:lnTo>
                <a:lnTo>
                  <a:pt x="483" y="128"/>
                </a:lnTo>
                <a:lnTo>
                  <a:pt x="485" y="137"/>
                </a:lnTo>
                <a:lnTo>
                  <a:pt x="494" y="148"/>
                </a:lnTo>
                <a:lnTo>
                  <a:pt x="494" y="153"/>
                </a:lnTo>
                <a:lnTo>
                  <a:pt x="503" y="153"/>
                </a:lnTo>
                <a:lnTo>
                  <a:pt x="506" y="156"/>
                </a:lnTo>
                <a:lnTo>
                  <a:pt x="514" y="159"/>
                </a:lnTo>
                <a:lnTo>
                  <a:pt x="519" y="154"/>
                </a:lnTo>
                <a:lnTo>
                  <a:pt x="523" y="147"/>
                </a:lnTo>
                <a:lnTo>
                  <a:pt x="526" y="142"/>
                </a:lnTo>
                <a:lnTo>
                  <a:pt x="534" y="145"/>
                </a:lnTo>
                <a:lnTo>
                  <a:pt x="543" y="134"/>
                </a:lnTo>
                <a:lnTo>
                  <a:pt x="543" y="127"/>
                </a:lnTo>
                <a:lnTo>
                  <a:pt x="547" y="120"/>
                </a:lnTo>
                <a:lnTo>
                  <a:pt x="548" y="116"/>
                </a:lnTo>
                <a:lnTo>
                  <a:pt x="567" y="111"/>
                </a:lnTo>
                <a:lnTo>
                  <a:pt x="582" y="106"/>
                </a:lnTo>
                <a:lnTo>
                  <a:pt x="602" y="100"/>
                </a:lnTo>
                <a:lnTo>
                  <a:pt x="625" y="105"/>
                </a:lnTo>
                <a:lnTo>
                  <a:pt x="649" y="105"/>
                </a:lnTo>
                <a:lnTo>
                  <a:pt x="687" y="105"/>
                </a:lnTo>
                <a:lnTo>
                  <a:pt x="694" y="66"/>
                </a:lnTo>
                <a:lnTo>
                  <a:pt x="715" y="68"/>
                </a:lnTo>
                <a:lnTo>
                  <a:pt x="731" y="97"/>
                </a:lnTo>
                <a:lnTo>
                  <a:pt x="734" y="72"/>
                </a:lnTo>
                <a:lnTo>
                  <a:pt x="805" y="4"/>
                </a:lnTo>
                <a:lnTo>
                  <a:pt x="833" y="4"/>
                </a:lnTo>
                <a:lnTo>
                  <a:pt x="858" y="18"/>
                </a:lnTo>
                <a:lnTo>
                  <a:pt x="890" y="17"/>
                </a:lnTo>
                <a:lnTo>
                  <a:pt x="933" y="42"/>
                </a:lnTo>
                <a:lnTo>
                  <a:pt x="983" y="55"/>
                </a:lnTo>
                <a:lnTo>
                  <a:pt x="1019" y="52"/>
                </a:lnTo>
                <a:lnTo>
                  <a:pt x="1065" y="68"/>
                </a:lnTo>
                <a:lnTo>
                  <a:pt x="1104" y="68"/>
                </a:lnTo>
                <a:lnTo>
                  <a:pt x="1122" y="57"/>
                </a:lnTo>
                <a:lnTo>
                  <a:pt x="1166" y="57"/>
                </a:lnTo>
                <a:lnTo>
                  <a:pt x="1189" y="69"/>
                </a:lnTo>
                <a:lnTo>
                  <a:pt x="1248" y="69"/>
                </a:lnTo>
                <a:lnTo>
                  <a:pt x="1297" y="91"/>
                </a:lnTo>
                <a:lnTo>
                  <a:pt x="1388" y="88"/>
                </a:lnTo>
                <a:lnTo>
                  <a:pt x="1532" y="97"/>
                </a:lnTo>
                <a:lnTo>
                  <a:pt x="1602" y="127"/>
                </a:lnTo>
                <a:lnTo>
                  <a:pt x="1661" y="145"/>
                </a:lnTo>
                <a:lnTo>
                  <a:pt x="1698" y="161"/>
                </a:lnTo>
                <a:lnTo>
                  <a:pt x="1687" y="165"/>
                </a:lnTo>
                <a:lnTo>
                  <a:pt x="1661" y="153"/>
                </a:lnTo>
                <a:lnTo>
                  <a:pt x="1600" y="148"/>
                </a:lnTo>
                <a:lnTo>
                  <a:pt x="1617" y="161"/>
                </a:lnTo>
                <a:lnTo>
                  <a:pt x="1644" y="167"/>
                </a:lnTo>
                <a:lnTo>
                  <a:pt x="1636" y="187"/>
                </a:lnTo>
                <a:lnTo>
                  <a:pt x="1608" y="199"/>
                </a:lnTo>
                <a:lnTo>
                  <a:pt x="1599" y="219"/>
                </a:lnTo>
                <a:lnTo>
                  <a:pt x="1636" y="238"/>
                </a:lnTo>
                <a:lnTo>
                  <a:pt x="1662" y="263"/>
                </a:lnTo>
                <a:lnTo>
                  <a:pt x="1676" y="298"/>
                </a:lnTo>
                <a:lnTo>
                  <a:pt x="1659" y="301"/>
                </a:lnTo>
                <a:lnTo>
                  <a:pt x="1622" y="291"/>
                </a:lnTo>
                <a:lnTo>
                  <a:pt x="1583" y="264"/>
                </a:lnTo>
                <a:lnTo>
                  <a:pt x="1568" y="250"/>
                </a:lnTo>
                <a:lnTo>
                  <a:pt x="1559" y="232"/>
                </a:lnTo>
                <a:lnTo>
                  <a:pt x="1549" y="204"/>
                </a:lnTo>
                <a:lnTo>
                  <a:pt x="1534" y="195"/>
                </a:lnTo>
                <a:lnTo>
                  <a:pt x="1520" y="193"/>
                </a:lnTo>
                <a:lnTo>
                  <a:pt x="1508" y="196"/>
                </a:lnTo>
                <a:lnTo>
                  <a:pt x="1521" y="218"/>
                </a:lnTo>
                <a:lnTo>
                  <a:pt x="1484" y="221"/>
                </a:lnTo>
                <a:lnTo>
                  <a:pt x="1467" y="210"/>
                </a:lnTo>
                <a:lnTo>
                  <a:pt x="1435" y="216"/>
                </a:lnTo>
                <a:lnTo>
                  <a:pt x="1410" y="233"/>
                </a:lnTo>
                <a:lnTo>
                  <a:pt x="1410" y="243"/>
                </a:lnTo>
                <a:lnTo>
                  <a:pt x="1419" y="258"/>
                </a:lnTo>
                <a:lnTo>
                  <a:pt x="1458" y="263"/>
                </a:lnTo>
                <a:lnTo>
                  <a:pt x="1489" y="281"/>
                </a:lnTo>
                <a:lnTo>
                  <a:pt x="1542" y="332"/>
                </a:lnTo>
                <a:lnTo>
                  <a:pt x="1563" y="366"/>
                </a:lnTo>
                <a:lnTo>
                  <a:pt x="1586" y="406"/>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4284" name="Freeform 32"/>
          <p:cNvSpPr>
            <a:spLocks/>
          </p:cNvSpPr>
          <p:nvPr/>
        </p:nvSpPr>
        <p:spPr bwMode="auto">
          <a:xfrm>
            <a:off x="5029200" y="2667000"/>
            <a:ext cx="1433513" cy="942975"/>
          </a:xfrm>
          <a:custGeom>
            <a:avLst/>
            <a:gdLst>
              <a:gd name="T0" fmla="*/ 2147483647 w 1007"/>
              <a:gd name="T1" fmla="*/ 2147483647 h 866"/>
              <a:gd name="T2" fmla="*/ 2147483647 w 1007"/>
              <a:gd name="T3" fmla="*/ 2147483647 h 866"/>
              <a:gd name="T4" fmla="*/ 2147483647 w 1007"/>
              <a:gd name="T5" fmla="*/ 2147483647 h 866"/>
              <a:gd name="T6" fmla="*/ 2147483647 w 1007"/>
              <a:gd name="T7" fmla="*/ 2147483647 h 866"/>
              <a:gd name="T8" fmla="*/ 2147483647 w 1007"/>
              <a:gd name="T9" fmla="*/ 2147483647 h 866"/>
              <a:gd name="T10" fmla="*/ 2147483647 w 1007"/>
              <a:gd name="T11" fmla="*/ 2147483647 h 866"/>
              <a:gd name="T12" fmla="*/ 2147483647 w 1007"/>
              <a:gd name="T13" fmla="*/ 2147483647 h 866"/>
              <a:gd name="T14" fmla="*/ 2147483647 w 1007"/>
              <a:gd name="T15" fmla="*/ 2147483647 h 866"/>
              <a:gd name="T16" fmla="*/ 2147483647 w 1007"/>
              <a:gd name="T17" fmla="*/ 2147483647 h 866"/>
              <a:gd name="T18" fmla="*/ 2147483647 w 1007"/>
              <a:gd name="T19" fmla="*/ 0 h 866"/>
              <a:gd name="T20" fmla="*/ 2147483647 w 1007"/>
              <a:gd name="T21" fmla="*/ 2147483647 h 866"/>
              <a:gd name="T22" fmla="*/ 2147483647 w 1007"/>
              <a:gd name="T23" fmla="*/ 2147483647 h 866"/>
              <a:gd name="T24" fmla="*/ 2147483647 w 1007"/>
              <a:gd name="T25" fmla="*/ 2147483647 h 866"/>
              <a:gd name="T26" fmla="*/ 2147483647 w 1007"/>
              <a:gd name="T27" fmla="*/ 2147483647 h 866"/>
              <a:gd name="T28" fmla="*/ 2147483647 w 1007"/>
              <a:gd name="T29" fmla="*/ 2147483647 h 866"/>
              <a:gd name="T30" fmla="*/ 2147483647 w 1007"/>
              <a:gd name="T31" fmla="*/ 2147483647 h 866"/>
              <a:gd name="T32" fmla="*/ 2147483647 w 1007"/>
              <a:gd name="T33" fmla="*/ 2147483647 h 866"/>
              <a:gd name="T34" fmla="*/ 2147483647 w 1007"/>
              <a:gd name="T35" fmla="*/ 2147483647 h 866"/>
              <a:gd name="T36" fmla="*/ 2147483647 w 1007"/>
              <a:gd name="T37" fmla="*/ 2147483647 h 866"/>
              <a:gd name="T38" fmla="*/ 2147483647 w 1007"/>
              <a:gd name="T39" fmla="*/ 2147483647 h 866"/>
              <a:gd name="T40" fmla="*/ 2147483647 w 1007"/>
              <a:gd name="T41" fmla="*/ 2147483647 h 866"/>
              <a:gd name="T42" fmla="*/ 2147483647 w 1007"/>
              <a:gd name="T43" fmla="*/ 2147483647 h 866"/>
              <a:gd name="T44" fmla="*/ 2147483647 w 1007"/>
              <a:gd name="T45" fmla="*/ 2147483647 h 866"/>
              <a:gd name="T46" fmla="*/ 2147483647 w 1007"/>
              <a:gd name="T47" fmla="*/ 2147483647 h 866"/>
              <a:gd name="T48" fmla="*/ 2147483647 w 1007"/>
              <a:gd name="T49" fmla="*/ 2147483647 h 866"/>
              <a:gd name="T50" fmla="*/ 2147483647 w 1007"/>
              <a:gd name="T51" fmla="*/ 2147483647 h 866"/>
              <a:gd name="T52" fmla="*/ 2147483647 w 1007"/>
              <a:gd name="T53" fmla="*/ 2147483647 h 866"/>
              <a:gd name="T54" fmla="*/ 2147483647 w 1007"/>
              <a:gd name="T55" fmla="*/ 2147483647 h 866"/>
              <a:gd name="T56" fmla="*/ 2147483647 w 1007"/>
              <a:gd name="T57" fmla="*/ 2147483647 h 866"/>
              <a:gd name="T58" fmla="*/ 2147483647 w 1007"/>
              <a:gd name="T59" fmla="*/ 2147483647 h 866"/>
              <a:gd name="T60" fmla="*/ 2147483647 w 1007"/>
              <a:gd name="T61" fmla="*/ 2147483647 h 866"/>
              <a:gd name="T62" fmla="*/ 2147483647 w 1007"/>
              <a:gd name="T63" fmla="*/ 2147483647 h 866"/>
              <a:gd name="T64" fmla="*/ 2147483647 w 1007"/>
              <a:gd name="T65" fmla="*/ 2147483647 h 866"/>
              <a:gd name="T66" fmla="*/ 2147483647 w 1007"/>
              <a:gd name="T67" fmla="*/ 2147483647 h 866"/>
              <a:gd name="T68" fmla="*/ 2147483647 w 1007"/>
              <a:gd name="T69" fmla="*/ 2147483647 h 866"/>
              <a:gd name="T70" fmla="*/ 2147483647 w 1007"/>
              <a:gd name="T71" fmla="*/ 2147483647 h 866"/>
              <a:gd name="T72" fmla="*/ 2147483647 w 1007"/>
              <a:gd name="T73" fmla="*/ 2147483647 h 866"/>
              <a:gd name="T74" fmla="*/ 2147483647 w 1007"/>
              <a:gd name="T75" fmla="*/ 2147483647 h 866"/>
              <a:gd name="T76" fmla="*/ 2147483647 w 1007"/>
              <a:gd name="T77" fmla="*/ 2147483647 h 866"/>
              <a:gd name="T78" fmla="*/ 2147483647 w 1007"/>
              <a:gd name="T79" fmla="*/ 2147483647 h 866"/>
              <a:gd name="T80" fmla="*/ 2147483647 w 1007"/>
              <a:gd name="T81" fmla="*/ 2147483647 h 866"/>
              <a:gd name="T82" fmla="*/ 2147483647 w 1007"/>
              <a:gd name="T83" fmla="*/ 2147483647 h 866"/>
              <a:gd name="T84" fmla="*/ 2147483647 w 1007"/>
              <a:gd name="T85" fmla="*/ 2147483647 h 866"/>
              <a:gd name="T86" fmla="*/ 2147483647 w 1007"/>
              <a:gd name="T87" fmla="*/ 2147483647 h 866"/>
              <a:gd name="T88" fmla="*/ 2147483647 w 1007"/>
              <a:gd name="T89" fmla="*/ 2147483647 h 866"/>
              <a:gd name="T90" fmla="*/ 2147483647 w 1007"/>
              <a:gd name="T91" fmla="*/ 2147483647 h 866"/>
              <a:gd name="T92" fmla="*/ 2147483647 w 1007"/>
              <a:gd name="T93" fmla="*/ 2147483647 h 866"/>
              <a:gd name="T94" fmla="*/ 2147483647 w 1007"/>
              <a:gd name="T95" fmla="*/ 2147483647 h 866"/>
              <a:gd name="T96" fmla="*/ 2147483647 w 1007"/>
              <a:gd name="T97" fmla="*/ 2147483647 h 866"/>
              <a:gd name="T98" fmla="*/ 2147483647 w 1007"/>
              <a:gd name="T99" fmla="*/ 2147483647 h 866"/>
              <a:gd name="T100" fmla="*/ 2147483647 w 1007"/>
              <a:gd name="T101" fmla="*/ 2147483647 h 866"/>
              <a:gd name="T102" fmla="*/ 2147483647 w 1007"/>
              <a:gd name="T103" fmla="*/ 2147483647 h 866"/>
              <a:gd name="T104" fmla="*/ 2147483647 w 1007"/>
              <a:gd name="T105" fmla="*/ 2147483647 h 866"/>
              <a:gd name="T106" fmla="*/ 2147483647 w 1007"/>
              <a:gd name="T107" fmla="*/ 2147483647 h 866"/>
              <a:gd name="T108" fmla="*/ 2147483647 w 1007"/>
              <a:gd name="T109" fmla="*/ 2147483647 h 866"/>
              <a:gd name="T110" fmla="*/ 2147483647 w 1007"/>
              <a:gd name="T111" fmla="*/ 2147483647 h 866"/>
              <a:gd name="T112" fmla="*/ 2147483647 w 1007"/>
              <a:gd name="T113" fmla="*/ 2147483647 h 866"/>
              <a:gd name="T114" fmla="*/ 2147483647 w 1007"/>
              <a:gd name="T115" fmla="*/ 2147483647 h 866"/>
              <a:gd name="T116" fmla="*/ 2147483647 w 1007"/>
              <a:gd name="T117" fmla="*/ 2147483647 h 866"/>
              <a:gd name="T118" fmla="*/ 2147483647 w 1007"/>
              <a:gd name="T119" fmla="*/ 2147483647 h 866"/>
              <a:gd name="T120" fmla="*/ 2147483647 w 1007"/>
              <a:gd name="T121" fmla="*/ 2147483647 h 866"/>
              <a:gd name="T122" fmla="*/ 2147483647 w 1007"/>
              <a:gd name="T123" fmla="*/ 2147483647 h 866"/>
              <a:gd name="T124" fmla="*/ 2147483647 w 1007"/>
              <a:gd name="T125" fmla="*/ 2147483647 h 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7" h="866">
                <a:moveTo>
                  <a:pt x="0" y="222"/>
                </a:moveTo>
                <a:lnTo>
                  <a:pt x="48" y="193"/>
                </a:lnTo>
                <a:lnTo>
                  <a:pt x="76" y="180"/>
                </a:lnTo>
                <a:lnTo>
                  <a:pt x="80" y="162"/>
                </a:lnTo>
                <a:lnTo>
                  <a:pt x="59" y="151"/>
                </a:lnTo>
                <a:lnTo>
                  <a:pt x="57" y="129"/>
                </a:lnTo>
                <a:lnTo>
                  <a:pt x="67" y="123"/>
                </a:lnTo>
                <a:lnTo>
                  <a:pt x="65" y="114"/>
                </a:lnTo>
                <a:lnTo>
                  <a:pt x="102" y="111"/>
                </a:lnTo>
                <a:lnTo>
                  <a:pt x="111" y="94"/>
                </a:lnTo>
                <a:lnTo>
                  <a:pt x="113" y="78"/>
                </a:lnTo>
                <a:lnTo>
                  <a:pt x="144" y="74"/>
                </a:lnTo>
                <a:lnTo>
                  <a:pt x="147" y="58"/>
                </a:lnTo>
                <a:lnTo>
                  <a:pt x="118" y="54"/>
                </a:lnTo>
                <a:lnTo>
                  <a:pt x="132" y="43"/>
                </a:lnTo>
                <a:lnTo>
                  <a:pt x="179" y="43"/>
                </a:lnTo>
                <a:lnTo>
                  <a:pt x="193" y="30"/>
                </a:lnTo>
                <a:lnTo>
                  <a:pt x="214" y="29"/>
                </a:lnTo>
                <a:lnTo>
                  <a:pt x="226" y="18"/>
                </a:lnTo>
                <a:lnTo>
                  <a:pt x="241" y="37"/>
                </a:lnTo>
                <a:lnTo>
                  <a:pt x="302" y="34"/>
                </a:lnTo>
                <a:lnTo>
                  <a:pt x="330" y="52"/>
                </a:lnTo>
                <a:lnTo>
                  <a:pt x="419" y="47"/>
                </a:lnTo>
                <a:lnTo>
                  <a:pt x="433" y="38"/>
                </a:lnTo>
                <a:lnTo>
                  <a:pt x="467" y="54"/>
                </a:lnTo>
                <a:lnTo>
                  <a:pt x="503" y="68"/>
                </a:lnTo>
                <a:lnTo>
                  <a:pt x="520" y="61"/>
                </a:lnTo>
                <a:lnTo>
                  <a:pt x="531" y="54"/>
                </a:lnTo>
                <a:lnTo>
                  <a:pt x="560" y="58"/>
                </a:lnTo>
                <a:lnTo>
                  <a:pt x="540" y="47"/>
                </a:lnTo>
                <a:lnTo>
                  <a:pt x="521" y="49"/>
                </a:lnTo>
                <a:lnTo>
                  <a:pt x="494" y="52"/>
                </a:lnTo>
                <a:lnTo>
                  <a:pt x="480" y="37"/>
                </a:lnTo>
                <a:lnTo>
                  <a:pt x="464" y="29"/>
                </a:lnTo>
                <a:lnTo>
                  <a:pt x="464" y="15"/>
                </a:lnTo>
                <a:lnTo>
                  <a:pt x="469" y="1"/>
                </a:lnTo>
                <a:lnTo>
                  <a:pt x="481" y="0"/>
                </a:lnTo>
                <a:lnTo>
                  <a:pt x="498" y="12"/>
                </a:lnTo>
                <a:lnTo>
                  <a:pt x="503" y="6"/>
                </a:lnTo>
                <a:lnTo>
                  <a:pt x="517" y="0"/>
                </a:lnTo>
                <a:lnTo>
                  <a:pt x="534" y="9"/>
                </a:lnTo>
                <a:lnTo>
                  <a:pt x="543" y="1"/>
                </a:lnTo>
                <a:lnTo>
                  <a:pt x="552" y="13"/>
                </a:lnTo>
                <a:lnTo>
                  <a:pt x="554" y="23"/>
                </a:lnTo>
                <a:lnTo>
                  <a:pt x="579" y="34"/>
                </a:lnTo>
                <a:lnTo>
                  <a:pt x="569" y="43"/>
                </a:lnTo>
                <a:lnTo>
                  <a:pt x="569" y="55"/>
                </a:lnTo>
                <a:lnTo>
                  <a:pt x="611" y="58"/>
                </a:lnTo>
                <a:lnTo>
                  <a:pt x="622" y="43"/>
                </a:lnTo>
                <a:lnTo>
                  <a:pt x="614" y="35"/>
                </a:lnTo>
                <a:lnTo>
                  <a:pt x="596" y="37"/>
                </a:lnTo>
                <a:lnTo>
                  <a:pt x="600" y="18"/>
                </a:lnTo>
                <a:lnTo>
                  <a:pt x="638" y="29"/>
                </a:lnTo>
                <a:lnTo>
                  <a:pt x="645" y="41"/>
                </a:lnTo>
                <a:lnTo>
                  <a:pt x="676" y="41"/>
                </a:lnTo>
                <a:lnTo>
                  <a:pt x="707" y="57"/>
                </a:lnTo>
                <a:lnTo>
                  <a:pt x="723" y="54"/>
                </a:lnTo>
                <a:lnTo>
                  <a:pt x="740" y="68"/>
                </a:lnTo>
                <a:lnTo>
                  <a:pt x="723" y="86"/>
                </a:lnTo>
                <a:lnTo>
                  <a:pt x="709" y="72"/>
                </a:lnTo>
                <a:lnTo>
                  <a:pt x="699" y="77"/>
                </a:lnTo>
                <a:lnTo>
                  <a:pt x="686" y="88"/>
                </a:lnTo>
                <a:lnTo>
                  <a:pt x="664" y="97"/>
                </a:lnTo>
                <a:lnTo>
                  <a:pt x="675" y="111"/>
                </a:lnTo>
                <a:lnTo>
                  <a:pt x="656" y="112"/>
                </a:lnTo>
                <a:lnTo>
                  <a:pt x="641" y="131"/>
                </a:lnTo>
                <a:lnTo>
                  <a:pt x="625" y="154"/>
                </a:lnTo>
                <a:lnTo>
                  <a:pt x="648" y="174"/>
                </a:lnTo>
                <a:lnTo>
                  <a:pt x="667" y="197"/>
                </a:lnTo>
                <a:lnTo>
                  <a:pt x="703" y="201"/>
                </a:lnTo>
                <a:lnTo>
                  <a:pt x="733" y="197"/>
                </a:lnTo>
                <a:lnTo>
                  <a:pt x="747" y="210"/>
                </a:lnTo>
                <a:lnTo>
                  <a:pt x="741" y="216"/>
                </a:lnTo>
                <a:lnTo>
                  <a:pt x="732" y="228"/>
                </a:lnTo>
                <a:lnTo>
                  <a:pt x="746" y="250"/>
                </a:lnTo>
                <a:lnTo>
                  <a:pt x="751" y="266"/>
                </a:lnTo>
                <a:lnTo>
                  <a:pt x="768" y="273"/>
                </a:lnTo>
                <a:lnTo>
                  <a:pt x="791" y="259"/>
                </a:lnTo>
                <a:lnTo>
                  <a:pt x="785" y="239"/>
                </a:lnTo>
                <a:lnTo>
                  <a:pt x="764" y="222"/>
                </a:lnTo>
                <a:lnTo>
                  <a:pt x="788" y="202"/>
                </a:lnTo>
                <a:lnTo>
                  <a:pt x="768" y="168"/>
                </a:lnTo>
                <a:lnTo>
                  <a:pt x="749" y="154"/>
                </a:lnTo>
                <a:lnTo>
                  <a:pt x="764" y="142"/>
                </a:lnTo>
                <a:lnTo>
                  <a:pt x="761" y="123"/>
                </a:lnTo>
                <a:lnTo>
                  <a:pt x="772" y="112"/>
                </a:lnTo>
                <a:lnTo>
                  <a:pt x="791" y="123"/>
                </a:lnTo>
                <a:lnTo>
                  <a:pt x="834" y="163"/>
                </a:lnTo>
                <a:lnTo>
                  <a:pt x="860" y="170"/>
                </a:lnTo>
                <a:lnTo>
                  <a:pt x="868" y="159"/>
                </a:lnTo>
                <a:lnTo>
                  <a:pt x="862" y="137"/>
                </a:lnTo>
                <a:lnTo>
                  <a:pt x="877" y="140"/>
                </a:lnTo>
                <a:lnTo>
                  <a:pt x="904" y="165"/>
                </a:lnTo>
                <a:lnTo>
                  <a:pt x="908" y="179"/>
                </a:lnTo>
                <a:lnTo>
                  <a:pt x="924" y="188"/>
                </a:lnTo>
                <a:lnTo>
                  <a:pt x="955" y="199"/>
                </a:lnTo>
                <a:lnTo>
                  <a:pt x="970" y="219"/>
                </a:lnTo>
                <a:lnTo>
                  <a:pt x="993" y="233"/>
                </a:lnTo>
                <a:lnTo>
                  <a:pt x="1006" y="238"/>
                </a:lnTo>
                <a:lnTo>
                  <a:pt x="1007" y="250"/>
                </a:lnTo>
                <a:lnTo>
                  <a:pt x="989" y="258"/>
                </a:lnTo>
                <a:lnTo>
                  <a:pt x="978" y="249"/>
                </a:lnTo>
                <a:lnTo>
                  <a:pt x="969" y="250"/>
                </a:lnTo>
                <a:lnTo>
                  <a:pt x="966" y="270"/>
                </a:lnTo>
                <a:lnTo>
                  <a:pt x="950" y="275"/>
                </a:lnTo>
                <a:lnTo>
                  <a:pt x="933" y="264"/>
                </a:lnTo>
                <a:lnTo>
                  <a:pt x="898" y="264"/>
                </a:lnTo>
                <a:lnTo>
                  <a:pt x="893" y="287"/>
                </a:lnTo>
                <a:lnTo>
                  <a:pt x="902" y="301"/>
                </a:lnTo>
                <a:lnTo>
                  <a:pt x="916" y="293"/>
                </a:lnTo>
                <a:lnTo>
                  <a:pt x="930" y="290"/>
                </a:lnTo>
                <a:lnTo>
                  <a:pt x="944" y="298"/>
                </a:lnTo>
                <a:lnTo>
                  <a:pt x="925" y="315"/>
                </a:lnTo>
                <a:lnTo>
                  <a:pt x="944" y="330"/>
                </a:lnTo>
                <a:lnTo>
                  <a:pt x="969" y="335"/>
                </a:lnTo>
                <a:lnTo>
                  <a:pt x="966" y="344"/>
                </a:lnTo>
                <a:lnTo>
                  <a:pt x="956" y="346"/>
                </a:lnTo>
                <a:lnTo>
                  <a:pt x="933" y="399"/>
                </a:lnTo>
                <a:lnTo>
                  <a:pt x="935" y="364"/>
                </a:lnTo>
                <a:lnTo>
                  <a:pt x="945" y="347"/>
                </a:lnTo>
                <a:lnTo>
                  <a:pt x="933" y="340"/>
                </a:lnTo>
                <a:lnTo>
                  <a:pt x="919" y="351"/>
                </a:lnTo>
                <a:lnTo>
                  <a:pt x="927" y="360"/>
                </a:lnTo>
                <a:lnTo>
                  <a:pt x="916" y="366"/>
                </a:lnTo>
                <a:lnTo>
                  <a:pt x="905" y="374"/>
                </a:lnTo>
                <a:lnTo>
                  <a:pt x="907" y="397"/>
                </a:lnTo>
                <a:lnTo>
                  <a:pt x="891" y="406"/>
                </a:lnTo>
                <a:lnTo>
                  <a:pt x="870" y="409"/>
                </a:lnTo>
                <a:lnTo>
                  <a:pt x="877" y="422"/>
                </a:lnTo>
                <a:lnTo>
                  <a:pt x="870" y="436"/>
                </a:lnTo>
                <a:lnTo>
                  <a:pt x="877" y="446"/>
                </a:lnTo>
                <a:lnTo>
                  <a:pt x="865" y="470"/>
                </a:lnTo>
                <a:lnTo>
                  <a:pt x="860" y="491"/>
                </a:lnTo>
                <a:lnTo>
                  <a:pt x="842" y="504"/>
                </a:lnTo>
                <a:lnTo>
                  <a:pt x="819" y="538"/>
                </a:lnTo>
                <a:lnTo>
                  <a:pt x="816" y="561"/>
                </a:lnTo>
                <a:lnTo>
                  <a:pt x="823" y="579"/>
                </a:lnTo>
                <a:lnTo>
                  <a:pt x="834" y="603"/>
                </a:lnTo>
                <a:lnTo>
                  <a:pt x="840" y="627"/>
                </a:lnTo>
                <a:lnTo>
                  <a:pt x="829" y="638"/>
                </a:lnTo>
                <a:lnTo>
                  <a:pt x="816" y="630"/>
                </a:lnTo>
                <a:lnTo>
                  <a:pt x="819" y="618"/>
                </a:lnTo>
                <a:lnTo>
                  <a:pt x="811" y="590"/>
                </a:lnTo>
                <a:lnTo>
                  <a:pt x="802" y="586"/>
                </a:lnTo>
                <a:lnTo>
                  <a:pt x="795" y="569"/>
                </a:lnTo>
                <a:lnTo>
                  <a:pt x="783" y="569"/>
                </a:lnTo>
                <a:lnTo>
                  <a:pt x="769" y="559"/>
                </a:lnTo>
                <a:lnTo>
                  <a:pt x="754" y="562"/>
                </a:lnTo>
                <a:lnTo>
                  <a:pt x="740" y="556"/>
                </a:lnTo>
                <a:lnTo>
                  <a:pt x="723" y="564"/>
                </a:lnTo>
                <a:lnTo>
                  <a:pt x="692" y="558"/>
                </a:lnTo>
                <a:lnTo>
                  <a:pt x="712" y="578"/>
                </a:lnTo>
                <a:lnTo>
                  <a:pt x="686" y="576"/>
                </a:lnTo>
                <a:lnTo>
                  <a:pt x="667" y="561"/>
                </a:lnTo>
                <a:lnTo>
                  <a:pt x="636" y="561"/>
                </a:lnTo>
                <a:lnTo>
                  <a:pt x="641" y="586"/>
                </a:lnTo>
                <a:lnTo>
                  <a:pt x="617" y="578"/>
                </a:lnTo>
                <a:lnTo>
                  <a:pt x="605" y="603"/>
                </a:lnTo>
                <a:lnTo>
                  <a:pt x="614" y="613"/>
                </a:lnTo>
                <a:lnTo>
                  <a:pt x="605" y="643"/>
                </a:lnTo>
                <a:lnTo>
                  <a:pt x="616" y="677"/>
                </a:lnTo>
                <a:lnTo>
                  <a:pt x="628" y="700"/>
                </a:lnTo>
                <a:lnTo>
                  <a:pt x="642" y="722"/>
                </a:lnTo>
                <a:lnTo>
                  <a:pt x="686" y="720"/>
                </a:lnTo>
                <a:lnTo>
                  <a:pt x="704" y="716"/>
                </a:lnTo>
                <a:lnTo>
                  <a:pt x="707" y="700"/>
                </a:lnTo>
                <a:lnTo>
                  <a:pt x="698" y="688"/>
                </a:lnTo>
                <a:lnTo>
                  <a:pt x="699" y="677"/>
                </a:lnTo>
                <a:lnTo>
                  <a:pt x="726" y="680"/>
                </a:lnTo>
                <a:lnTo>
                  <a:pt x="752" y="674"/>
                </a:lnTo>
                <a:lnTo>
                  <a:pt x="752" y="688"/>
                </a:lnTo>
                <a:lnTo>
                  <a:pt x="744" y="708"/>
                </a:lnTo>
                <a:lnTo>
                  <a:pt x="732" y="723"/>
                </a:lnTo>
                <a:lnTo>
                  <a:pt x="729" y="745"/>
                </a:lnTo>
                <a:lnTo>
                  <a:pt x="746" y="754"/>
                </a:lnTo>
                <a:lnTo>
                  <a:pt x="769" y="751"/>
                </a:lnTo>
                <a:lnTo>
                  <a:pt x="783" y="759"/>
                </a:lnTo>
                <a:lnTo>
                  <a:pt x="795" y="756"/>
                </a:lnTo>
                <a:lnTo>
                  <a:pt x="800" y="770"/>
                </a:lnTo>
                <a:lnTo>
                  <a:pt x="789" y="791"/>
                </a:lnTo>
                <a:lnTo>
                  <a:pt x="798" y="804"/>
                </a:lnTo>
                <a:lnTo>
                  <a:pt x="800" y="828"/>
                </a:lnTo>
                <a:lnTo>
                  <a:pt x="816" y="845"/>
                </a:lnTo>
                <a:lnTo>
                  <a:pt x="836" y="850"/>
                </a:lnTo>
                <a:lnTo>
                  <a:pt x="850" y="845"/>
                </a:lnTo>
                <a:lnTo>
                  <a:pt x="856" y="847"/>
                </a:lnTo>
                <a:lnTo>
                  <a:pt x="882" y="847"/>
                </a:lnTo>
                <a:lnTo>
                  <a:pt x="905" y="849"/>
                </a:lnTo>
                <a:lnTo>
                  <a:pt x="911" y="838"/>
                </a:lnTo>
                <a:lnTo>
                  <a:pt x="891" y="856"/>
                </a:lnTo>
                <a:lnTo>
                  <a:pt x="877" y="855"/>
                </a:lnTo>
                <a:lnTo>
                  <a:pt x="863" y="856"/>
                </a:lnTo>
                <a:lnTo>
                  <a:pt x="836" y="866"/>
                </a:lnTo>
                <a:lnTo>
                  <a:pt x="812" y="853"/>
                </a:lnTo>
                <a:lnTo>
                  <a:pt x="791" y="845"/>
                </a:lnTo>
                <a:lnTo>
                  <a:pt x="781" y="847"/>
                </a:lnTo>
                <a:lnTo>
                  <a:pt x="783" y="836"/>
                </a:lnTo>
                <a:lnTo>
                  <a:pt x="781" y="819"/>
                </a:lnTo>
                <a:lnTo>
                  <a:pt x="763" y="804"/>
                </a:lnTo>
                <a:lnTo>
                  <a:pt x="724" y="794"/>
                </a:lnTo>
                <a:lnTo>
                  <a:pt x="718" y="787"/>
                </a:lnTo>
                <a:lnTo>
                  <a:pt x="707" y="788"/>
                </a:lnTo>
                <a:lnTo>
                  <a:pt x="696" y="780"/>
                </a:lnTo>
                <a:lnTo>
                  <a:pt x="679" y="773"/>
                </a:lnTo>
                <a:lnTo>
                  <a:pt x="661" y="751"/>
                </a:lnTo>
                <a:lnTo>
                  <a:pt x="639" y="745"/>
                </a:lnTo>
                <a:lnTo>
                  <a:pt x="627" y="759"/>
                </a:lnTo>
                <a:lnTo>
                  <a:pt x="613" y="748"/>
                </a:lnTo>
                <a:lnTo>
                  <a:pt x="596" y="748"/>
                </a:lnTo>
                <a:lnTo>
                  <a:pt x="562" y="740"/>
                </a:lnTo>
                <a:lnTo>
                  <a:pt x="500" y="703"/>
                </a:lnTo>
                <a:lnTo>
                  <a:pt x="495" y="664"/>
                </a:lnTo>
                <a:lnTo>
                  <a:pt x="489" y="649"/>
                </a:lnTo>
                <a:lnTo>
                  <a:pt x="478" y="638"/>
                </a:lnTo>
                <a:lnTo>
                  <a:pt x="464" y="617"/>
                </a:lnTo>
                <a:lnTo>
                  <a:pt x="399" y="542"/>
                </a:lnTo>
                <a:lnTo>
                  <a:pt x="399" y="570"/>
                </a:lnTo>
                <a:lnTo>
                  <a:pt x="439" y="620"/>
                </a:lnTo>
                <a:lnTo>
                  <a:pt x="456" y="661"/>
                </a:lnTo>
                <a:lnTo>
                  <a:pt x="432" y="652"/>
                </a:lnTo>
                <a:lnTo>
                  <a:pt x="427" y="627"/>
                </a:lnTo>
                <a:lnTo>
                  <a:pt x="395" y="612"/>
                </a:lnTo>
                <a:lnTo>
                  <a:pt x="413" y="603"/>
                </a:lnTo>
                <a:lnTo>
                  <a:pt x="370" y="576"/>
                </a:lnTo>
                <a:lnTo>
                  <a:pt x="387" y="561"/>
                </a:lnTo>
                <a:lnTo>
                  <a:pt x="371" y="530"/>
                </a:lnTo>
                <a:lnTo>
                  <a:pt x="319" y="465"/>
                </a:lnTo>
                <a:lnTo>
                  <a:pt x="313" y="428"/>
                </a:lnTo>
                <a:lnTo>
                  <a:pt x="316" y="397"/>
                </a:lnTo>
                <a:lnTo>
                  <a:pt x="330" y="366"/>
                </a:lnTo>
                <a:lnTo>
                  <a:pt x="330" y="335"/>
                </a:lnTo>
                <a:lnTo>
                  <a:pt x="319" y="317"/>
                </a:lnTo>
                <a:lnTo>
                  <a:pt x="348" y="310"/>
                </a:lnTo>
                <a:lnTo>
                  <a:pt x="313" y="273"/>
                </a:lnTo>
                <a:lnTo>
                  <a:pt x="314" y="256"/>
                </a:lnTo>
                <a:lnTo>
                  <a:pt x="299" y="233"/>
                </a:lnTo>
                <a:lnTo>
                  <a:pt x="305" y="219"/>
                </a:lnTo>
                <a:lnTo>
                  <a:pt x="294" y="211"/>
                </a:lnTo>
                <a:lnTo>
                  <a:pt x="292" y="196"/>
                </a:lnTo>
                <a:lnTo>
                  <a:pt x="282" y="184"/>
                </a:lnTo>
                <a:lnTo>
                  <a:pt x="294" y="173"/>
                </a:lnTo>
                <a:lnTo>
                  <a:pt x="277" y="165"/>
                </a:lnTo>
                <a:lnTo>
                  <a:pt x="263" y="176"/>
                </a:lnTo>
                <a:lnTo>
                  <a:pt x="243" y="154"/>
                </a:lnTo>
                <a:lnTo>
                  <a:pt x="221" y="148"/>
                </a:lnTo>
                <a:lnTo>
                  <a:pt x="190" y="148"/>
                </a:lnTo>
                <a:lnTo>
                  <a:pt x="170" y="168"/>
                </a:lnTo>
                <a:lnTo>
                  <a:pt x="161" y="162"/>
                </a:lnTo>
                <a:lnTo>
                  <a:pt x="178" y="136"/>
                </a:lnTo>
                <a:lnTo>
                  <a:pt x="162" y="140"/>
                </a:lnTo>
                <a:lnTo>
                  <a:pt x="132" y="168"/>
                </a:lnTo>
                <a:lnTo>
                  <a:pt x="99" y="193"/>
                </a:lnTo>
                <a:lnTo>
                  <a:pt x="70" y="199"/>
                </a:lnTo>
                <a:lnTo>
                  <a:pt x="20" y="224"/>
                </a:lnTo>
                <a:lnTo>
                  <a:pt x="0" y="222"/>
                </a:lnTo>
                <a:close/>
              </a:path>
            </a:pathLst>
          </a:custGeom>
          <a:solidFill>
            <a:srgbClr val="B2B2B2"/>
          </a:solidFill>
          <a:ln w="19050">
            <a:solidFill>
              <a:srgbClr val="000000"/>
            </a:solidFill>
            <a:prstDash val="solid"/>
            <a:round/>
            <a:headEnd/>
            <a:tailEnd/>
          </a:ln>
        </p:spPr>
        <p:txBody>
          <a:bodyPr/>
          <a:lstStyle/>
          <a:p>
            <a:endParaRPr lang="en-ZA"/>
          </a:p>
        </p:txBody>
      </p:sp>
      <p:sp>
        <p:nvSpPr>
          <p:cNvPr id="54285" name="Freeform 33"/>
          <p:cNvSpPr>
            <a:spLocks/>
          </p:cNvSpPr>
          <p:nvPr/>
        </p:nvSpPr>
        <p:spPr bwMode="auto">
          <a:xfrm>
            <a:off x="6065838" y="2586038"/>
            <a:ext cx="484187" cy="247650"/>
          </a:xfrm>
          <a:custGeom>
            <a:avLst/>
            <a:gdLst>
              <a:gd name="T0" fmla="*/ 0 w 342"/>
              <a:gd name="T1" fmla="*/ 2147483647 h 227"/>
              <a:gd name="T2" fmla="*/ 2147483647 w 342"/>
              <a:gd name="T3" fmla="*/ 2147483647 h 227"/>
              <a:gd name="T4" fmla="*/ 2147483647 w 342"/>
              <a:gd name="T5" fmla="*/ 2147483647 h 227"/>
              <a:gd name="T6" fmla="*/ 2147483647 w 342"/>
              <a:gd name="T7" fmla="*/ 0 h 227"/>
              <a:gd name="T8" fmla="*/ 2147483647 w 342"/>
              <a:gd name="T9" fmla="*/ 2147483647 h 227"/>
              <a:gd name="T10" fmla="*/ 2147483647 w 342"/>
              <a:gd name="T11" fmla="*/ 2147483647 h 227"/>
              <a:gd name="T12" fmla="*/ 2147483647 w 342"/>
              <a:gd name="T13" fmla="*/ 2147483647 h 227"/>
              <a:gd name="T14" fmla="*/ 2147483647 w 342"/>
              <a:gd name="T15" fmla="*/ 2147483647 h 227"/>
              <a:gd name="T16" fmla="*/ 2147483647 w 342"/>
              <a:gd name="T17" fmla="*/ 2147483647 h 227"/>
              <a:gd name="T18" fmla="*/ 2147483647 w 342"/>
              <a:gd name="T19" fmla="*/ 2147483647 h 227"/>
              <a:gd name="T20" fmla="*/ 2147483647 w 342"/>
              <a:gd name="T21" fmla="*/ 2147483647 h 227"/>
              <a:gd name="T22" fmla="*/ 2147483647 w 342"/>
              <a:gd name="T23" fmla="*/ 2147483647 h 227"/>
              <a:gd name="T24" fmla="*/ 2147483647 w 342"/>
              <a:gd name="T25" fmla="*/ 2147483647 h 227"/>
              <a:gd name="T26" fmla="*/ 2147483647 w 342"/>
              <a:gd name="T27" fmla="*/ 2147483647 h 227"/>
              <a:gd name="T28" fmla="*/ 2147483647 w 342"/>
              <a:gd name="T29" fmla="*/ 2147483647 h 227"/>
              <a:gd name="T30" fmla="*/ 2147483647 w 342"/>
              <a:gd name="T31" fmla="*/ 2147483647 h 227"/>
              <a:gd name="T32" fmla="*/ 2147483647 w 342"/>
              <a:gd name="T33" fmla="*/ 2147483647 h 227"/>
              <a:gd name="T34" fmla="*/ 2147483647 w 342"/>
              <a:gd name="T35" fmla="*/ 2147483647 h 227"/>
              <a:gd name="T36" fmla="*/ 2147483647 w 342"/>
              <a:gd name="T37" fmla="*/ 2147483647 h 227"/>
              <a:gd name="T38" fmla="*/ 2147483647 w 342"/>
              <a:gd name="T39" fmla="*/ 2147483647 h 227"/>
              <a:gd name="T40" fmla="*/ 2147483647 w 342"/>
              <a:gd name="T41" fmla="*/ 2147483647 h 227"/>
              <a:gd name="T42" fmla="*/ 2147483647 w 342"/>
              <a:gd name="T43" fmla="*/ 2147483647 h 227"/>
              <a:gd name="T44" fmla="*/ 2147483647 w 342"/>
              <a:gd name="T45" fmla="*/ 2147483647 h 227"/>
              <a:gd name="T46" fmla="*/ 2147483647 w 342"/>
              <a:gd name="T47" fmla="*/ 2147483647 h 227"/>
              <a:gd name="T48" fmla="*/ 2147483647 w 342"/>
              <a:gd name="T49" fmla="*/ 2147483647 h 227"/>
              <a:gd name="T50" fmla="*/ 2147483647 w 342"/>
              <a:gd name="T51" fmla="*/ 2147483647 h 227"/>
              <a:gd name="T52" fmla="*/ 2147483647 w 342"/>
              <a:gd name="T53" fmla="*/ 2147483647 h 227"/>
              <a:gd name="T54" fmla="*/ 2147483647 w 342"/>
              <a:gd name="T55" fmla="*/ 2147483647 h 227"/>
              <a:gd name="T56" fmla="*/ 2147483647 w 342"/>
              <a:gd name="T57" fmla="*/ 2147483647 h 227"/>
              <a:gd name="T58" fmla="*/ 2147483647 w 342"/>
              <a:gd name="T59" fmla="*/ 2147483647 h 227"/>
              <a:gd name="T60" fmla="*/ 2147483647 w 342"/>
              <a:gd name="T61" fmla="*/ 2147483647 h 227"/>
              <a:gd name="T62" fmla="*/ 2147483647 w 342"/>
              <a:gd name="T63" fmla="*/ 2147483647 h 227"/>
              <a:gd name="T64" fmla="*/ 2147483647 w 342"/>
              <a:gd name="T65" fmla="*/ 2147483647 h 227"/>
              <a:gd name="T66" fmla="*/ 2147483647 w 342"/>
              <a:gd name="T67" fmla="*/ 2147483647 h 227"/>
              <a:gd name="T68" fmla="*/ 2147483647 w 342"/>
              <a:gd name="T69" fmla="*/ 2147483647 h 227"/>
              <a:gd name="T70" fmla="*/ 2147483647 w 342"/>
              <a:gd name="T71" fmla="*/ 2147483647 h 227"/>
              <a:gd name="T72" fmla="*/ 2147483647 w 342"/>
              <a:gd name="T73" fmla="*/ 2147483647 h 227"/>
              <a:gd name="T74" fmla="*/ 2147483647 w 342"/>
              <a:gd name="T75" fmla="*/ 2147483647 h 227"/>
              <a:gd name="T76" fmla="*/ 2147483647 w 342"/>
              <a:gd name="T77" fmla="*/ 2147483647 h 227"/>
              <a:gd name="T78" fmla="*/ 2147483647 w 342"/>
              <a:gd name="T79" fmla="*/ 2147483647 h 227"/>
              <a:gd name="T80" fmla="*/ 2147483647 w 342"/>
              <a:gd name="T81" fmla="*/ 2147483647 h 227"/>
              <a:gd name="T82" fmla="*/ 2147483647 w 342"/>
              <a:gd name="T83" fmla="*/ 2147483647 h 227"/>
              <a:gd name="T84" fmla="*/ 2147483647 w 342"/>
              <a:gd name="T85" fmla="*/ 2147483647 h 227"/>
              <a:gd name="T86" fmla="*/ 2147483647 w 342"/>
              <a:gd name="T87" fmla="*/ 2147483647 h 227"/>
              <a:gd name="T88" fmla="*/ 2147483647 w 342"/>
              <a:gd name="T89" fmla="*/ 2147483647 h 227"/>
              <a:gd name="T90" fmla="*/ 2147483647 w 342"/>
              <a:gd name="T91" fmla="*/ 2147483647 h 227"/>
              <a:gd name="T92" fmla="*/ 2147483647 w 342"/>
              <a:gd name="T93" fmla="*/ 2147483647 h 227"/>
              <a:gd name="T94" fmla="*/ 2147483647 w 342"/>
              <a:gd name="T95" fmla="*/ 2147483647 h 227"/>
              <a:gd name="T96" fmla="*/ 0 w 342"/>
              <a:gd name="T97" fmla="*/ 2147483647 h 2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42" h="227">
                <a:moveTo>
                  <a:pt x="0" y="46"/>
                </a:moveTo>
                <a:lnTo>
                  <a:pt x="8" y="29"/>
                </a:lnTo>
                <a:lnTo>
                  <a:pt x="8" y="17"/>
                </a:lnTo>
                <a:lnTo>
                  <a:pt x="20" y="0"/>
                </a:lnTo>
                <a:lnTo>
                  <a:pt x="82" y="10"/>
                </a:lnTo>
                <a:lnTo>
                  <a:pt x="189" y="31"/>
                </a:lnTo>
                <a:lnTo>
                  <a:pt x="231" y="48"/>
                </a:lnTo>
                <a:lnTo>
                  <a:pt x="286" y="63"/>
                </a:lnTo>
                <a:lnTo>
                  <a:pt x="314" y="92"/>
                </a:lnTo>
                <a:lnTo>
                  <a:pt x="342" y="108"/>
                </a:lnTo>
                <a:lnTo>
                  <a:pt x="331" y="119"/>
                </a:lnTo>
                <a:lnTo>
                  <a:pt x="331" y="133"/>
                </a:lnTo>
                <a:lnTo>
                  <a:pt x="320" y="136"/>
                </a:lnTo>
                <a:lnTo>
                  <a:pt x="311" y="148"/>
                </a:lnTo>
                <a:lnTo>
                  <a:pt x="320" y="160"/>
                </a:lnTo>
                <a:lnTo>
                  <a:pt x="319" y="170"/>
                </a:lnTo>
                <a:lnTo>
                  <a:pt x="308" y="182"/>
                </a:lnTo>
                <a:lnTo>
                  <a:pt x="310" y="194"/>
                </a:lnTo>
                <a:lnTo>
                  <a:pt x="328" y="207"/>
                </a:lnTo>
                <a:lnTo>
                  <a:pt x="330" y="219"/>
                </a:lnTo>
                <a:lnTo>
                  <a:pt x="325" y="225"/>
                </a:lnTo>
                <a:lnTo>
                  <a:pt x="307" y="227"/>
                </a:lnTo>
                <a:lnTo>
                  <a:pt x="293" y="221"/>
                </a:lnTo>
                <a:lnTo>
                  <a:pt x="277" y="205"/>
                </a:lnTo>
                <a:lnTo>
                  <a:pt x="271" y="205"/>
                </a:lnTo>
                <a:lnTo>
                  <a:pt x="263" y="199"/>
                </a:lnTo>
                <a:lnTo>
                  <a:pt x="255" y="181"/>
                </a:lnTo>
                <a:lnTo>
                  <a:pt x="246" y="174"/>
                </a:lnTo>
                <a:lnTo>
                  <a:pt x="226" y="165"/>
                </a:lnTo>
                <a:lnTo>
                  <a:pt x="209" y="159"/>
                </a:lnTo>
                <a:lnTo>
                  <a:pt x="184" y="142"/>
                </a:lnTo>
                <a:lnTo>
                  <a:pt x="173" y="129"/>
                </a:lnTo>
                <a:lnTo>
                  <a:pt x="175" y="120"/>
                </a:lnTo>
                <a:lnTo>
                  <a:pt x="186" y="112"/>
                </a:lnTo>
                <a:lnTo>
                  <a:pt x="177" y="102"/>
                </a:lnTo>
                <a:lnTo>
                  <a:pt x="167" y="108"/>
                </a:lnTo>
                <a:lnTo>
                  <a:pt x="152" y="92"/>
                </a:lnTo>
                <a:lnTo>
                  <a:pt x="149" y="100"/>
                </a:lnTo>
                <a:lnTo>
                  <a:pt x="135" y="100"/>
                </a:lnTo>
                <a:lnTo>
                  <a:pt x="132" y="94"/>
                </a:lnTo>
                <a:lnTo>
                  <a:pt x="132" y="83"/>
                </a:lnTo>
                <a:lnTo>
                  <a:pt x="125" y="77"/>
                </a:lnTo>
                <a:lnTo>
                  <a:pt x="116" y="78"/>
                </a:lnTo>
                <a:lnTo>
                  <a:pt x="104" y="61"/>
                </a:lnTo>
                <a:lnTo>
                  <a:pt x="95" y="60"/>
                </a:lnTo>
                <a:lnTo>
                  <a:pt x="81" y="52"/>
                </a:lnTo>
                <a:lnTo>
                  <a:pt x="51" y="54"/>
                </a:lnTo>
                <a:lnTo>
                  <a:pt x="22" y="52"/>
                </a:lnTo>
                <a:lnTo>
                  <a:pt x="0" y="46"/>
                </a:lnTo>
                <a:close/>
              </a:path>
            </a:pathLst>
          </a:custGeom>
          <a:solidFill>
            <a:srgbClr val="B2B2B2"/>
          </a:solidFill>
          <a:ln w="19050">
            <a:solidFill>
              <a:srgbClr val="000000"/>
            </a:solidFill>
            <a:prstDash val="solid"/>
            <a:round/>
            <a:headEnd/>
            <a:tailEnd/>
          </a:ln>
        </p:spPr>
        <p:txBody>
          <a:bodyPr/>
          <a:lstStyle/>
          <a:p>
            <a:endParaRPr lang="en-ZA"/>
          </a:p>
        </p:txBody>
      </p:sp>
      <p:sp>
        <p:nvSpPr>
          <p:cNvPr id="54286" name="Freeform 34"/>
          <p:cNvSpPr>
            <a:spLocks/>
          </p:cNvSpPr>
          <p:nvPr/>
        </p:nvSpPr>
        <p:spPr bwMode="auto">
          <a:xfrm>
            <a:off x="5961063" y="2673350"/>
            <a:ext cx="317500" cy="128588"/>
          </a:xfrm>
          <a:custGeom>
            <a:avLst/>
            <a:gdLst>
              <a:gd name="T0" fmla="*/ 2147483647 w 223"/>
              <a:gd name="T1" fmla="*/ 0 h 118"/>
              <a:gd name="T2" fmla="*/ 0 w 223"/>
              <a:gd name="T3" fmla="*/ 2147483647 h 118"/>
              <a:gd name="T4" fmla="*/ 0 w 223"/>
              <a:gd name="T5" fmla="*/ 2147483647 h 118"/>
              <a:gd name="T6" fmla="*/ 2147483647 w 223"/>
              <a:gd name="T7" fmla="*/ 2147483647 h 118"/>
              <a:gd name="T8" fmla="*/ 2147483647 w 223"/>
              <a:gd name="T9" fmla="*/ 2147483647 h 118"/>
              <a:gd name="T10" fmla="*/ 2147483647 w 223"/>
              <a:gd name="T11" fmla="*/ 2147483647 h 118"/>
              <a:gd name="T12" fmla="*/ 2147483647 w 223"/>
              <a:gd name="T13" fmla="*/ 2147483647 h 118"/>
              <a:gd name="T14" fmla="*/ 2147483647 w 223"/>
              <a:gd name="T15" fmla="*/ 2147483647 h 118"/>
              <a:gd name="T16" fmla="*/ 2147483647 w 223"/>
              <a:gd name="T17" fmla="*/ 2147483647 h 118"/>
              <a:gd name="T18" fmla="*/ 2147483647 w 223"/>
              <a:gd name="T19" fmla="*/ 2147483647 h 118"/>
              <a:gd name="T20" fmla="*/ 2147483647 w 223"/>
              <a:gd name="T21" fmla="*/ 2147483647 h 118"/>
              <a:gd name="T22" fmla="*/ 2147483647 w 223"/>
              <a:gd name="T23" fmla="*/ 2147483647 h 118"/>
              <a:gd name="T24" fmla="*/ 2147483647 w 223"/>
              <a:gd name="T25" fmla="*/ 2147483647 h 118"/>
              <a:gd name="T26" fmla="*/ 2147483647 w 223"/>
              <a:gd name="T27" fmla="*/ 2147483647 h 118"/>
              <a:gd name="T28" fmla="*/ 2147483647 w 223"/>
              <a:gd name="T29" fmla="*/ 2147483647 h 118"/>
              <a:gd name="T30" fmla="*/ 2147483647 w 223"/>
              <a:gd name="T31" fmla="*/ 2147483647 h 118"/>
              <a:gd name="T32" fmla="*/ 2147483647 w 223"/>
              <a:gd name="T33" fmla="*/ 2147483647 h 118"/>
              <a:gd name="T34" fmla="*/ 2147483647 w 223"/>
              <a:gd name="T35" fmla="*/ 2147483647 h 118"/>
              <a:gd name="T36" fmla="*/ 2147483647 w 223"/>
              <a:gd name="T37" fmla="*/ 2147483647 h 118"/>
              <a:gd name="T38" fmla="*/ 2147483647 w 223"/>
              <a:gd name="T39" fmla="*/ 2147483647 h 118"/>
              <a:gd name="T40" fmla="*/ 2147483647 w 223"/>
              <a:gd name="T41" fmla="*/ 2147483647 h 118"/>
              <a:gd name="T42" fmla="*/ 2147483647 w 223"/>
              <a:gd name="T43" fmla="*/ 2147483647 h 118"/>
              <a:gd name="T44" fmla="*/ 2147483647 w 223"/>
              <a:gd name="T45" fmla="*/ 2147483647 h 118"/>
              <a:gd name="T46" fmla="*/ 2147483647 w 223"/>
              <a:gd name="T47" fmla="*/ 2147483647 h 118"/>
              <a:gd name="T48" fmla="*/ 2147483647 w 223"/>
              <a:gd name="T49" fmla="*/ 2147483647 h 118"/>
              <a:gd name="T50" fmla="*/ 2147483647 w 223"/>
              <a:gd name="T51" fmla="*/ 2147483647 h 118"/>
              <a:gd name="T52" fmla="*/ 2147483647 w 223"/>
              <a:gd name="T53" fmla="*/ 2147483647 h 118"/>
              <a:gd name="T54" fmla="*/ 2147483647 w 223"/>
              <a:gd name="T55" fmla="*/ 2147483647 h 118"/>
              <a:gd name="T56" fmla="*/ 2147483647 w 223"/>
              <a:gd name="T57" fmla="*/ 2147483647 h 118"/>
              <a:gd name="T58" fmla="*/ 2147483647 w 223"/>
              <a:gd name="T59" fmla="*/ 2147483647 h 118"/>
              <a:gd name="T60" fmla="*/ 2147483647 w 223"/>
              <a:gd name="T61" fmla="*/ 2147483647 h 118"/>
              <a:gd name="T62" fmla="*/ 2147483647 w 223"/>
              <a:gd name="T63" fmla="*/ 2147483647 h 118"/>
              <a:gd name="T64" fmla="*/ 2147483647 w 223"/>
              <a:gd name="T65" fmla="*/ 2147483647 h 118"/>
              <a:gd name="T66" fmla="*/ 2147483647 w 223"/>
              <a:gd name="T67" fmla="*/ 2147483647 h 118"/>
              <a:gd name="T68" fmla="*/ 2147483647 w 223"/>
              <a:gd name="T69" fmla="*/ 2147483647 h 118"/>
              <a:gd name="T70" fmla="*/ 2147483647 w 223"/>
              <a:gd name="T71" fmla="*/ 2147483647 h 118"/>
              <a:gd name="T72" fmla="*/ 2147483647 w 223"/>
              <a:gd name="T73" fmla="*/ 2147483647 h 118"/>
              <a:gd name="T74" fmla="*/ 2147483647 w 223"/>
              <a:gd name="T75" fmla="*/ 2147483647 h 118"/>
              <a:gd name="T76" fmla="*/ 2147483647 w 223"/>
              <a:gd name="T77" fmla="*/ 2147483647 h 118"/>
              <a:gd name="T78" fmla="*/ 2147483647 w 223"/>
              <a:gd name="T79" fmla="*/ 2147483647 h 118"/>
              <a:gd name="T80" fmla="*/ 2147483647 w 223"/>
              <a:gd name="T81" fmla="*/ 2147483647 h 118"/>
              <a:gd name="T82" fmla="*/ 2147483647 w 223"/>
              <a:gd name="T83" fmla="*/ 2147483647 h 118"/>
              <a:gd name="T84" fmla="*/ 2147483647 w 223"/>
              <a:gd name="T85" fmla="*/ 2147483647 h 118"/>
              <a:gd name="T86" fmla="*/ 2147483647 w 223"/>
              <a:gd name="T87" fmla="*/ 2147483647 h 118"/>
              <a:gd name="T88" fmla="*/ 2147483647 w 223"/>
              <a:gd name="T89" fmla="*/ 2147483647 h 118"/>
              <a:gd name="T90" fmla="*/ 2147483647 w 223"/>
              <a:gd name="T91" fmla="*/ 2147483647 h 118"/>
              <a:gd name="T92" fmla="*/ 2147483647 w 223"/>
              <a:gd name="T93" fmla="*/ 2147483647 h 118"/>
              <a:gd name="T94" fmla="*/ 2147483647 w 223"/>
              <a:gd name="T95" fmla="*/ 2147483647 h 118"/>
              <a:gd name="T96" fmla="*/ 2147483647 w 223"/>
              <a:gd name="T97" fmla="*/ 2147483647 h 118"/>
              <a:gd name="T98" fmla="*/ 2147483647 w 223"/>
              <a:gd name="T99" fmla="*/ 2147483647 h 118"/>
              <a:gd name="T100" fmla="*/ 2147483647 w 223"/>
              <a:gd name="T101" fmla="*/ 2147483647 h 118"/>
              <a:gd name="T102" fmla="*/ 2147483647 w 223"/>
              <a:gd name="T103" fmla="*/ 2147483647 h 118"/>
              <a:gd name="T104" fmla="*/ 2147483647 w 223"/>
              <a:gd name="T105" fmla="*/ 2147483647 h 118"/>
              <a:gd name="T106" fmla="*/ 2147483647 w 223"/>
              <a:gd name="T107" fmla="*/ 2147483647 h 118"/>
              <a:gd name="T108" fmla="*/ 2147483647 w 223"/>
              <a:gd name="T109" fmla="*/ 2147483647 h 118"/>
              <a:gd name="T110" fmla="*/ 2147483647 w 223"/>
              <a:gd name="T111" fmla="*/ 2147483647 h 118"/>
              <a:gd name="T112" fmla="*/ 2147483647 w 223"/>
              <a:gd name="T113" fmla="*/ 2147483647 h 118"/>
              <a:gd name="T114" fmla="*/ 2147483647 w 223"/>
              <a:gd name="T115" fmla="*/ 2147483647 h 118"/>
              <a:gd name="T116" fmla="*/ 2147483647 w 223"/>
              <a:gd name="T117" fmla="*/ 2147483647 h 118"/>
              <a:gd name="T118" fmla="*/ 2147483647 w 223"/>
              <a:gd name="T119" fmla="*/ 0 h 118"/>
              <a:gd name="T120" fmla="*/ 2147483647 w 223"/>
              <a:gd name="T121" fmla="*/ 2147483647 h 118"/>
              <a:gd name="T122" fmla="*/ 2147483647 w 223"/>
              <a:gd name="T123" fmla="*/ 0 h 1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3" h="118">
                <a:moveTo>
                  <a:pt x="8" y="0"/>
                </a:moveTo>
                <a:lnTo>
                  <a:pt x="0" y="9"/>
                </a:lnTo>
                <a:lnTo>
                  <a:pt x="0" y="20"/>
                </a:lnTo>
                <a:lnTo>
                  <a:pt x="16" y="32"/>
                </a:lnTo>
                <a:lnTo>
                  <a:pt x="25" y="29"/>
                </a:lnTo>
                <a:lnTo>
                  <a:pt x="28" y="34"/>
                </a:lnTo>
                <a:lnTo>
                  <a:pt x="41" y="36"/>
                </a:lnTo>
                <a:lnTo>
                  <a:pt x="47" y="28"/>
                </a:lnTo>
                <a:lnTo>
                  <a:pt x="68" y="29"/>
                </a:lnTo>
                <a:lnTo>
                  <a:pt x="72" y="37"/>
                </a:lnTo>
                <a:lnTo>
                  <a:pt x="79" y="40"/>
                </a:lnTo>
                <a:lnTo>
                  <a:pt x="98" y="39"/>
                </a:lnTo>
                <a:lnTo>
                  <a:pt x="104" y="43"/>
                </a:lnTo>
                <a:lnTo>
                  <a:pt x="113" y="48"/>
                </a:lnTo>
                <a:lnTo>
                  <a:pt x="121" y="57"/>
                </a:lnTo>
                <a:lnTo>
                  <a:pt x="121" y="70"/>
                </a:lnTo>
                <a:lnTo>
                  <a:pt x="115" y="73"/>
                </a:lnTo>
                <a:lnTo>
                  <a:pt x="118" y="77"/>
                </a:lnTo>
                <a:lnTo>
                  <a:pt x="109" y="85"/>
                </a:lnTo>
                <a:lnTo>
                  <a:pt x="109" y="96"/>
                </a:lnTo>
                <a:lnTo>
                  <a:pt x="123" y="97"/>
                </a:lnTo>
                <a:lnTo>
                  <a:pt x="130" y="94"/>
                </a:lnTo>
                <a:lnTo>
                  <a:pt x="133" y="90"/>
                </a:lnTo>
                <a:lnTo>
                  <a:pt x="138" y="94"/>
                </a:lnTo>
                <a:lnTo>
                  <a:pt x="146" y="91"/>
                </a:lnTo>
                <a:lnTo>
                  <a:pt x="163" y="97"/>
                </a:lnTo>
                <a:lnTo>
                  <a:pt x="174" y="108"/>
                </a:lnTo>
                <a:lnTo>
                  <a:pt x="177" y="108"/>
                </a:lnTo>
                <a:lnTo>
                  <a:pt x="178" y="114"/>
                </a:lnTo>
                <a:lnTo>
                  <a:pt x="189" y="118"/>
                </a:lnTo>
                <a:lnTo>
                  <a:pt x="202" y="118"/>
                </a:lnTo>
                <a:lnTo>
                  <a:pt x="194" y="111"/>
                </a:lnTo>
                <a:lnTo>
                  <a:pt x="197" y="105"/>
                </a:lnTo>
                <a:lnTo>
                  <a:pt x="206" y="111"/>
                </a:lnTo>
                <a:lnTo>
                  <a:pt x="217" y="113"/>
                </a:lnTo>
                <a:lnTo>
                  <a:pt x="219" y="104"/>
                </a:lnTo>
                <a:lnTo>
                  <a:pt x="208" y="96"/>
                </a:lnTo>
                <a:lnTo>
                  <a:pt x="200" y="96"/>
                </a:lnTo>
                <a:lnTo>
                  <a:pt x="189" y="88"/>
                </a:lnTo>
                <a:lnTo>
                  <a:pt x="200" y="88"/>
                </a:lnTo>
                <a:lnTo>
                  <a:pt x="208" y="93"/>
                </a:lnTo>
                <a:lnTo>
                  <a:pt x="223" y="93"/>
                </a:lnTo>
                <a:lnTo>
                  <a:pt x="220" y="84"/>
                </a:lnTo>
                <a:lnTo>
                  <a:pt x="206" y="74"/>
                </a:lnTo>
                <a:lnTo>
                  <a:pt x="197" y="73"/>
                </a:lnTo>
                <a:lnTo>
                  <a:pt x="183" y="62"/>
                </a:lnTo>
                <a:lnTo>
                  <a:pt x="166" y="59"/>
                </a:lnTo>
                <a:lnTo>
                  <a:pt x="152" y="54"/>
                </a:lnTo>
                <a:lnTo>
                  <a:pt x="141" y="40"/>
                </a:lnTo>
                <a:lnTo>
                  <a:pt x="133" y="22"/>
                </a:lnTo>
                <a:lnTo>
                  <a:pt x="123" y="22"/>
                </a:lnTo>
                <a:lnTo>
                  <a:pt x="120" y="17"/>
                </a:lnTo>
                <a:lnTo>
                  <a:pt x="113" y="19"/>
                </a:lnTo>
                <a:lnTo>
                  <a:pt x="103" y="11"/>
                </a:lnTo>
                <a:lnTo>
                  <a:pt x="84" y="8"/>
                </a:lnTo>
                <a:lnTo>
                  <a:pt x="76" y="12"/>
                </a:lnTo>
                <a:lnTo>
                  <a:pt x="59" y="8"/>
                </a:lnTo>
                <a:lnTo>
                  <a:pt x="48" y="8"/>
                </a:lnTo>
                <a:lnTo>
                  <a:pt x="44" y="2"/>
                </a:lnTo>
                <a:lnTo>
                  <a:pt x="38" y="0"/>
                </a:lnTo>
                <a:lnTo>
                  <a:pt x="28" y="2"/>
                </a:lnTo>
                <a:lnTo>
                  <a:pt x="8" y="0"/>
                </a:lnTo>
                <a:close/>
              </a:path>
            </a:pathLst>
          </a:custGeom>
          <a:solidFill>
            <a:srgbClr val="B2B2B2"/>
          </a:solidFill>
          <a:ln w="19050">
            <a:solidFill>
              <a:srgbClr val="000000"/>
            </a:solidFill>
            <a:prstDash val="solid"/>
            <a:round/>
            <a:headEnd/>
            <a:tailEnd/>
          </a:ln>
        </p:spPr>
        <p:txBody>
          <a:bodyPr/>
          <a:lstStyle/>
          <a:p>
            <a:endParaRPr lang="en-ZA"/>
          </a:p>
        </p:txBody>
      </p:sp>
      <p:sp>
        <p:nvSpPr>
          <p:cNvPr id="54287" name="Freeform 35"/>
          <p:cNvSpPr>
            <a:spLocks/>
          </p:cNvSpPr>
          <p:nvPr/>
        </p:nvSpPr>
        <p:spPr bwMode="auto">
          <a:xfrm>
            <a:off x="6143625" y="3384550"/>
            <a:ext cx="223838" cy="55563"/>
          </a:xfrm>
          <a:custGeom>
            <a:avLst/>
            <a:gdLst>
              <a:gd name="T0" fmla="*/ 0 w 157"/>
              <a:gd name="T1" fmla="*/ 2147483647 h 52"/>
              <a:gd name="T2" fmla="*/ 2147483647 w 157"/>
              <a:gd name="T3" fmla="*/ 2147483647 h 52"/>
              <a:gd name="T4" fmla="*/ 2147483647 w 157"/>
              <a:gd name="T5" fmla="*/ 2147483647 h 52"/>
              <a:gd name="T6" fmla="*/ 2147483647 w 157"/>
              <a:gd name="T7" fmla="*/ 2147483647 h 52"/>
              <a:gd name="T8" fmla="*/ 2147483647 w 157"/>
              <a:gd name="T9" fmla="*/ 2147483647 h 52"/>
              <a:gd name="T10" fmla="*/ 2147483647 w 157"/>
              <a:gd name="T11" fmla="*/ 2147483647 h 52"/>
              <a:gd name="T12" fmla="*/ 2147483647 w 157"/>
              <a:gd name="T13" fmla="*/ 0 h 52"/>
              <a:gd name="T14" fmla="*/ 2147483647 w 157"/>
              <a:gd name="T15" fmla="*/ 2147483647 h 52"/>
              <a:gd name="T16" fmla="*/ 2147483647 w 157"/>
              <a:gd name="T17" fmla="*/ 2147483647 h 52"/>
              <a:gd name="T18" fmla="*/ 2147483647 w 157"/>
              <a:gd name="T19" fmla="*/ 2147483647 h 52"/>
              <a:gd name="T20" fmla="*/ 2147483647 w 157"/>
              <a:gd name="T21" fmla="*/ 2147483647 h 52"/>
              <a:gd name="T22" fmla="*/ 2147483647 w 157"/>
              <a:gd name="T23" fmla="*/ 2147483647 h 52"/>
              <a:gd name="T24" fmla="*/ 2147483647 w 157"/>
              <a:gd name="T25" fmla="*/ 2147483647 h 52"/>
              <a:gd name="T26" fmla="*/ 2147483647 w 157"/>
              <a:gd name="T27" fmla="*/ 2147483647 h 52"/>
              <a:gd name="T28" fmla="*/ 2147483647 w 157"/>
              <a:gd name="T29" fmla="*/ 2147483647 h 52"/>
              <a:gd name="T30" fmla="*/ 2147483647 w 157"/>
              <a:gd name="T31" fmla="*/ 2147483647 h 52"/>
              <a:gd name="T32" fmla="*/ 2147483647 w 157"/>
              <a:gd name="T33" fmla="*/ 2147483647 h 52"/>
              <a:gd name="T34" fmla="*/ 2147483647 w 157"/>
              <a:gd name="T35" fmla="*/ 2147483647 h 52"/>
              <a:gd name="T36" fmla="*/ 2147483647 w 157"/>
              <a:gd name="T37" fmla="*/ 2147483647 h 52"/>
              <a:gd name="T38" fmla="*/ 2147483647 w 157"/>
              <a:gd name="T39" fmla="*/ 2147483647 h 52"/>
              <a:gd name="T40" fmla="*/ 2147483647 w 157"/>
              <a:gd name="T41" fmla="*/ 2147483647 h 52"/>
              <a:gd name="T42" fmla="*/ 2147483647 w 157"/>
              <a:gd name="T43" fmla="*/ 2147483647 h 52"/>
              <a:gd name="T44" fmla="*/ 2147483647 w 157"/>
              <a:gd name="T45" fmla="*/ 2147483647 h 52"/>
              <a:gd name="T46" fmla="*/ 2147483647 w 157"/>
              <a:gd name="T47" fmla="*/ 2147483647 h 52"/>
              <a:gd name="T48" fmla="*/ 2147483647 w 157"/>
              <a:gd name="T49" fmla="*/ 2147483647 h 52"/>
              <a:gd name="T50" fmla="*/ 2147483647 w 157"/>
              <a:gd name="T51" fmla="*/ 2147483647 h 52"/>
              <a:gd name="T52" fmla="*/ 2147483647 w 157"/>
              <a:gd name="T53" fmla="*/ 2147483647 h 52"/>
              <a:gd name="T54" fmla="*/ 2147483647 w 157"/>
              <a:gd name="T55" fmla="*/ 2147483647 h 52"/>
              <a:gd name="T56" fmla="*/ 2147483647 w 157"/>
              <a:gd name="T57" fmla="*/ 2147483647 h 52"/>
              <a:gd name="T58" fmla="*/ 2147483647 w 157"/>
              <a:gd name="T59" fmla="*/ 2147483647 h 52"/>
              <a:gd name="T60" fmla="*/ 2147483647 w 157"/>
              <a:gd name="T61" fmla="*/ 2147483647 h 52"/>
              <a:gd name="T62" fmla="*/ 2147483647 w 157"/>
              <a:gd name="T63" fmla="*/ 2147483647 h 52"/>
              <a:gd name="T64" fmla="*/ 2147483647 w 157"/>
              <a:gd name="T65" fmla="*/ 2147483647 h 52"/>
              <a:gd name="T66" fmla="*/ 2147483647 w 157"/>
              <a:gd name="T67" fmla="*/ 2147483647 h 52"/>
              <a:gd name="T68" fmla="*/ 2147483647 w 157"/>
              <a:gd name="T69" fmla="*/ 2147483647 h 52"/>
              <a:gd name="T70" fmla="*/ 2147483647 w 157"/>
              <a:gd name="T71" fmla="*/ 2147483647 h 52"/>
              <a:gd name="T72" fmla="*/ 2147483647 w 157"/>
              <a:gd name="T73" fmla="*/ 2147483647 h 52"/>
              <a:gd name="T74" fmla="*/ 2147483647 w 157"/>
              <a:gd name="T75" fmla="*/ 2147483647 h 52"/>
              <a:gd name="T76" fmla="*/ 2147483647 w 157"/>
              <a:gd name="T77" fmla="*/ 2147483647 h 52"/>
              <a:gd name="T78" fmla="*/ 2147483647 w 157"/>
              <a:gd name="T79" fmla="*/ 2147483647 h 52"/>
              <a:gd name="T80" fmla="*/ 0 w 157"/>
              <a:gd name="T81" fmla="*/ 2147483647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7" h="52">
                <a:moveTo>
                  <a:pt x="0" y="26"/>
                </a:moveTo>
                <a:lnTo>
                  <a:pt x="14" y="10"/>
                </a:lnTo>
                <a:lnTo>
                  <a:pt x="20" y="10"/>
                </a:lnTo>
                <a:lnTo>
                  <a:pt x="31" y="3"/>
                </a:lnTo>
                <a:lnTo>
                  <a:pt x="44" y="3"/>
                </a:lnTo>
                <a:lnTo>
                  <a:pt x="47" y="1"/>
                </a:lnTo>
                <a:lnTo>
                  <a:pt x="51" y="0"/>
                </a:lnTo>
                <a:lnTo>
                  <a:pt x="67" y="9"/>
                </a:lnTo>
                <a:lnTo>
                  <a:pt x="71" y="15"/>
                </a:lnTo>
                <a:lnTo>
                  <a:pt x="75" y="12"/>
                </a:lnTo>
                <a:lnTo>
                  <a:pt x="87" y="18"/>
                </a:lnTo>
                <a:lnTo>
                  <a:pt x="95" y="18"/>
                </a:lnTo>
                <a:lnTo>
                  <a:pt x="101" y="23"/>
                </a:lnTo>
                <a:lnTo>
                  <a:pt x="112" y="26"/>
                </a:lnTo>
                <a:lnTo>
                  <a:pt x="112" y="34"/>
                </a:lnTo>
                <a:lnTo>
                  <a:pt x="132" y="34"/>
                </a:lnTo>
                <a:lnTo>
                  <a:pt x="136" y="41"/>
                </a:lnTo>
                <a:lnTo>
                  <a:pt x="149" y="41"/>
                </a:lnTo>
                <a:lnTo>
                  <a:pt x="157" y="51"/>
                </a:lnTo>
                <a:lnTo>
                  <a:pt x="152" y="52"/>
                </a:lnTo>
                <a:lnTo>
                  <a:pt x="149" y="49"/>
                </a:lnTo>
                <a:lnTo>
                  <a:pt x="147" y="48"/>
                </a:lnTo>
                <a:lnTo>
                  <a:pt x="136" y="49"/>
                </a:lnTo>
                <a:lnTo>
                  <a:pt x="133" y="51"/>
                </a:lnTo>
                <a:lnTo>
                  <a:pt x="124" y="52"/>
                </a:lnTo>
                <a:lnTo>
                  <a:pt x="110" y="52"/>
                </a:lnTo>
                <a:lnTo>
                  <a:pt x="101" y="52"/>
                </a:lnTo>
                <a:lnTo>
                  <a:pt x="101" y="48"/>
                </a:lnTo>
                <a:lnTo>
                  <a:pt x="87" y="35"/>
                </a:lnTo>
                <a:lnTo>
                  <a:pt x="87" y="27"/>
                </a:lnTo>
                <a:lnTo>
                  <a:pt x="71" y="27"/>
                </a:lnTo>
                <a:lnTo>
                  <a:pt x="65" y="23"/>
                </a:lnTo>
                <a:lnTo>
                  <a:pt x="61" y="27"/>
                </a:lnTo>
                <a:lnTo>
                  <a:pt x="56" y="21"/>
                </a:lnTo>
                <a:lnTo>
                  <a:pt x="51" y="21"/>
                </a:lnTo>
                <a:lnTo>
                  <a:pt x="51" y="13"/>
                </a:lnTo>
                <a:lnTo>
                  <a:pt x="47" y="10"/>
                </a:lnTo>
                <a:lnTo>
                  <a:pt x="33" y="12"/>
                </a:lnTo>
                <a:lnTo>
                  <a:pt x="23" y="21"/>
                </a:lnTo>
                <a:lnTo>
                  <a:pt x="13" y="23"/>
                </a:lnTo>
                <a:lnTo>
                  <a:pt x="0" y="26"/>
                </a:lnTo>
                <a:close/>
              </a:path>
            </a:pathLst>
          </a:custGeom>
          <a:solidFill>
            <a:srgbClr val="008000"/>
          </a:solidFill>
          <a:ln w="19050">
            <a:solidFill>
              <a:srgbClr val="000000"/>
            </a:solidFill>
            <a:prstDash val="solid"/>
            <a:round/>
            <a:headEnd/>
            <a:tailEnd/>
          </a:ln>
        </p:spPr>
        <p:txBody>
          <a:bodyPr/>
          <a:lstStyle/>
          <a:p>
            <a:endParaRPr lang="en-ZA"/>
          </a:p>
        </p:txBody>
      </p:sp>
      <p:sp>
        <p:nvSpPr>
          <p:cNvPr id="54288" name="Freeform 36"/>
          <p:cNvSpPr>
            <a:spLocks/>
          </p:cNvSpPr>
          <p:nvPr/>
        </p:nvSpPr>
        <p:spPr bwMode="auto">
          <a:xfrm>
            <a:off x="6338888" y="3424238"/>
            <a:ext cx="138112" cy="49212"/>
          </a:xfrm>
          <a:custGeom>
            <a:avLst/>
            <a:gdLst>
              <a:gd name="T0" fmla="*/ 0 w 99"/>
              <a:gd name="T1" fmla="*/ 2147483647 h 45"/>
              <a:gd name="T2" fmla="*/ 2147483647 w 99"/>
              <a:gd name="T3" fmla="*/ 2147483647 h 45"/>
              <a:gd name="T4" fmla="*/ 2147483647 w 99"/>
              <a:gd name="T5" fmla="*/ 2147483647 h 45"/>
              <a:gd name="T6" fmla="*/ 2147483647 w 99"/>
              <a:gd name="T7" fmla="*/ 2147483647 h 45"/>
              <a:gd name="T8" fmla="*/ 2147483647 w 99"/>
              <a:gd name="T9" fmla="*/ 2147483647 h 45"/>
              <a:gd name="T10" fmla="*/ 2147483647 w 99"/>
              <a:gd name="T11" fmla="*/ 2147483647 h 45"/>
              <a:gd name="T12" fmla="*/ 2147483647 w 99"/>
              <a:gd name="T13" fmla="*/ 2147483647 h 45"/>
              <a:gd name="T14" fmla="*/ 2147483647 w 99"/>
              <a:gd name="T15" fmla="*/ 2147483647 h 45"/>
              <a:gd name="T16" fmla="*/ 2147483647 w 99"/>
              <a:gd name="T17" fmla="*/ 2147483647 h 45"/>
              <a:gd name="T18" fmla="*/ 2147483647 w 99"/>
              <a:gd name="T19" fmla="*/ 2147483647 h 45"/>
              <a:gd name="T20" fmla="*/ 2147483647 w 99"/>
              <a:gd name="T21" fmla="*/ 2147483647 h 45"/>
              <a:gd name="T22" fmla="*/ 2147483647 w 99"/>
              <a:gd name="T23" fmla="*/ 2147483647 h 45"/>
              <a:gd name="T24" fmla="*/ 2147483647 w 99"/>
              <a:gd name="T25" fmla="*/ 2147483647 h 45"/>
              <a:gd name="T26" fmla="*/ 2147483647 w 99"/>
              <a:gd name="T27" fmla="*/ 2147483647 h 45"/>
              <a:gd name="T28" fmla="*/ 2147483647 w 99"/>
              <a:gd name="T29" fmla="*/ 2147483647 h 45"/>
              <a:gd name="T30" fmla="*/ 2147483647 w 99"/>
              <a:gd name="T31" fmla="*/ 2147483647 h 45"/>
              <a:gd name="T32" fmla="*/ 2147483647 w 99"/>
              <a:gd name="T33" fmla="*/ 2147483647 h 45"/>
              <a:gd name="T34" fmla="*/ 2147483647 w 99"/>
              <a:gd name="T35" fmla="*/ 2147483647 h 45"/>
              <a:gd name="T36" fmla="*/ 2147483647 w 99"/>
              <a:gd name="T37" fmla="*/ 2147483647 h 45"/>
              <a:gd name="T38" fmla="*/ 2147483647 w 99"/>
              <a:gd name="T39" fmla="*/ 2147483647 h 45"/>
              <a:gd name="T40" fmla="*/ 2147483647 w 99"/>
              <a:gd name="T41" fmla="*/ 0 h 45"/>
              <a:gd name="T42" fmla="*/ 2147483647 w 99"/>
              <a:gd name="T43" fmla="*/ 2147483647 h 45"/>
              <a:gd name="T44" fmla="*/ 2147483647 w 99"/>
              <a:gd name="T45" fmla="*/ 2147483647 h 45"/>
              <a:gd name="T46" fmla="*/ 2147483647 w 99"/>
              <a:gd name="T47" fmla="*/ 2147483647 h 45"/>
              <a:gd name="T48" fmla="*/ 2147483647 w 99"/>
              <a:gd name="T49" fmla="*/ 2147483647 h 45"/>
              <a:gd name="T50" fmla="*/ 2147483647 w 99"/>
              <a:gd name="T51" fmla="*/ 2147483647 h 45"/>
              <a:gd name="T52" fmla="*/ 0 w 99"/>
              <a:gd name="T53" fmla="*/ 2147483647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9" h="45">
                <a:moveTo>
                  <a:pt x="0" y="34"/>
                </a:moveTo>
                <a:lnTo>
                  <a:pt x="9" y="36"/>
                </a:lnTo>
                <a:lnTo>
                  <a:pt x="31" y="34"/>
                </a:lnTo>
                <a:lnTo>
                  <a:pt x="40" y="44"/>
                </a:lnTo>
                <a:lnTo>
                  <a:pt x="53" y="45"/>
                </a:lnTo>
                <a:lnTo>
                  <a:pt x="59" y="34"/>
                </a:lnTo>
                <a:lnTo>
                  <a:pt x="56" y="31"/>
                </a:lnTo>
                <a:lnTo>
                  <a:pt x="62" y="27"/>
                </a:lnTo>
                <a:lnTo>
                  <a:pt x="74" y="34"/>
                </a:lnTo>
                <a:lnTo>
                  <a:pt x="84" y="34"/>
                </a:lnTo>
                <a:lnTo>
                  <a:pt x="84" y="30"/>
                </a:lnTo>
                <a:lnTo>
                  <a:pt x="90" y="30"/>
                </a:lnTo>
                <a:lnTo>
                  <a:pt x="99" y="22"/>
                </a:lnTo>
                <a:lnTo>
                  <a:pt x="93" y="20"/>
                </a:lnTo>
                <a:lnTo>
                  <a:pt x="93" y="13"/>
                </a:lnTo>
                <a:lnTo>
                  <a:pt x="93" y="6"/>
                </a:lnTo>
                <a:lnTo>
                  <a:pt x="79" y="5"/>
                </a:lnTo>
                <a:lnTo>
                  <a:pt x="68" y="6"/>
                </a:lnTo>
                <a:lnTo>
                  <a:pt x="59" y="6"/>
                </a:lnTo>
                <a:lnTo>
                  <a:pt x="45" y="5"/>
                </a:lnTo>
                <a:lnTo>
                  <a:pt x="34" y="0"/>
                </a:lnTo>
                <a:lnTo>
                  <a:pt x="31" y="5"/>
                </a:lnTo>
                <a:lnTo>
                  <a:pt x="29" y="14"/>
                </a:lnTo>
                <a:lnTo>
                  <a:pt x="19" y="14"/>
                </a:lnTo>
                <a:lnTo>
                  <a:pt x="15" y="22"/>
                </a:lnTo>
                <a:lnTo>
                  <a:pt x="9" y="25"/>
                </a:lnTo>
                <a:lnTo>
                  <a:pt x="0" y="34"/>
                </a:lnTo>
                <a:close/>
              </a:path>
            </a:pathLst>
          </a:custGeom>
          <a:solidFill>
            <a:srgbClr val="008000"/>
          </a:solidFill>
          <a:ln w="19050">
            <a:solidFill>
              <a:srgbClr val="000000"/>
            </a:solidFill>
            <a:prstDash val="solid"/>
            <a:round/>
            <a:headEnd/>
            <a:tailEnd/>
          </a:ln>
        </p:spPr>
        <p:txBody>
          <a:bodyPr/>
          <a:lstStyle/>
          <a:p>
            <a:endParaRPr lang="en-ZA"/>
          </a:p>
        </p:txBody>
      </p:sp>
      <p:sp>
        <p:nvSpPr>
          <p:cNvPr id="54289" name="Freeform 37"/>
          <p:cNvSpPr>
            <a:spLocks/>
          </p:cNvSpPr>
          <p:nvPr/>
        </p:nvSpPr>
        <p:spPr bwMode="auto">
          <a:xfrm>
            <a:off x="6246813" y="3568700"/>
            <a:ext cx="903287" cy="1030288"/>
          </a:xfrm>
          <a:custGeom>
            <a:avLst/>
            <a:gdLst>
              <a:gd name="T0" fmla="*/ 2147483647 w 636"/>
              <a:gd name="T1" fmla="*/ 2147483647 h 945"/>
              <a:gd name="T2" fmla="*/ 2147483647 w 636"/>
              <a:gd name="T3" fmla="*/ 2147483647 h 945"/>
              <a:gd name="T4" fmla="*/ 2147483647 w 636"/>
              <a:gd name="T5" fmla="*/ 2147483647 h 945"/>
              <a:gd name="T6" fmla="*/ 2147483647 w 636"/>
              <a:gd name="T7" fmla="*/ 2147483647 h 945"/>
              <a:gd name="T8" fmla="*/ 2147483647 w 636"/>
              <a:gd name="T9" fmla="*/ 2147483647 h 945"/>
              <a:gd name="T10" fmla="*/ 2147483647 w 636"/>
              <a:gd name="T11" fmla="*/ 2147483647 h 945"/>
              <a:gd name="T12" fmla="*/ 2147483647 w 636"/>
              <a:gd name="T13" fmla="*/ 2147483647 h 945"/>
              <a:gd name="T14" fmla="*/ 2147483647 w 636"/>
              <a:gd name="T15" fmla="*/ 2147483647 h 945"/>
              <a:gd name="T16" fmla="*/ 2147483647 w 636"/>
              <a:gd name="T17" fmla="*/ 2147483647 h 945"/>
              <a:gd name="T18" fmla="*/ 2147483647 w 636"/>
              <a:gd name="T19" fmla="*/ 2147483647 h 945"/>
              <a:gd name="T20" fmla="*/ 2147483647 w 636"/>
              <a:gd name="T21" fmla="*/ 2147483647 h 945"/>
              <a:gd name="T22" fmla="*/ 2147483647 w 636"/>
              <a:gd name="T23" fmla="*/ 2147483647 h 945"/>
              <a:gd name="T24" fmla="*/ 2147483647 w 636"/>
              <a:gd name="T25" fmla="*/ 2147483647 h 945"/>
              <a:gd name="T26" fmla="*/ 2147483647 w 636"/>
              <a:gd name="T27" fmla="*/ 2147483647 h 945"/>
              <a:gd name="T28" fmla="*/ 2147483647 w 636"/>
              <a:gd name="T29" fmla="*/ 2147483647 h 945"/>
              <a:gd name="T30" fmla="*/ 2147483647 w 636"/>
              <a:gd name="T31" fmla="*/ 2147483647 h 945"/>
              <a:gd name="T32" fmla="*/ 2147483647 w 636"/>
              <a:gd name="T33" fmla="*/ 2147483647 h 945"/>
              <a:gd name="T34" fmla="*/ 2147483647 w 636"/>
              <a:gd name="T35" fmla="*/ 2147483647 h 945"/>
              <a:gd name="T36" fmla="*/ 2147483647 w 636"/>
              <a:gd name="T37" fmla="*/ 2147483647 h 945"/>
              <a:gd name="T38" fmla="*/ 2147483647 w 636"/>
              <a:gd name="T39" fmla="*/ 2147483647 h 945"/>
              <a:gd name="T40" fmla="*/ 2147483647 w 636"/>
              <a:gd name="T41" fmla="*/ 2147483647 h 945"/>
              <a:gd name="T42" fmla="*/ 2147483647 w 636"/>
              <a:gd name="T43" fmla="*/ 2147483647 h 945"/>
              <a:gd name="T44" fmla="*/ 2147483647 w 636"/>
              <a:gd name="T45" fmla="*/ 2147483647 h 945"/>
              <a:gd name="T46" fmla="*/ 2147483647 w 636"/>
              <a:gd name="T47" fmla="*/ 2147483647 h 945"/>
              <a:gd name="T48" fmla="*/ 2147483647 w 636"/>
              <a:gd name="T49" fmla="*/ 2147483647 h 945"/>
              <a:gd name="T50" fmla="*/ 2147483647 w 636"/>
              <a:gd name="T51" fmla="*/ 2147483647 h 945"/>
              <a:gd name="T52" fmla="*/ 2147483647 w 636"/>
              <a:gd name="T53" fmla="*/ 2147483647 h 945"/>
              <a:gd name="T54" fmla="*/ 2147483647 w 636"/>
              <a:gd name="T55" fmla="*/ 2147483647 h 945"/>
              <a:gd name="T56" fmla="*/ 2147483647 w 636"/>
              <a:gd name="T57" fmla="*/ 2147483647 h 945"/>
              <a:gd name="T58" fmla="*/ 2147483647 w 636"/>
              <a:gd name="T59" fmla="*/ 2147483647 h 945"/>
              <a:gd name="T60" fmla="*/ 2147483647 w 636"/>
              <a:gd name="T61" fmla="*/ 2147483647 h 945"/>
              <a:gd name="T62" fmla="*/ 2147483647 w 636"/>
              <a:gd name="T63" fmla="*/ 2147483647 h 945"/>
              <a:gd name="T64" fmla="*/ 2147483647 w 636"/>
              <a:gd name="T65" fmla="*/ 2147483647 h 945"/>
              <a:gd name="T66" fmla="*/ 2147483647 w 636"/>
              <a:gd name="T67" fmla="*/ 2147483647 h 945"/>
              <a:gd name="T68" fmla="*/ 2147483647 w 636"/>
              <a:gd name="T69" fmla="*/ 2147483647 h 945"/>
              <a:gd name="T70" fmla="*/ 2147483647 w 636"/>
              <a:gd name="T71" fmla="*/ 2147483647 h 945"/>
              <a:gd name="T72" fmla="*/ 2147483647 w 636"/>
              <a:gd name="T73" fmla="*/ 2147483647 h 945"/>
              <a:gd name="T74" fmla="*/ 2147483647 w 636"/>
              <a:gd name="T75" fmla="*/ 2147483647 h 945"/>
              <a:gd name="T76" fmla="*/ 2147483647 w 636"/>
              <a:gd name="T77" fmla="*/ 2147483647 h 945"/>
              <a:gd name="T78" fmla="*/ 2147483647 w 636"/>
              <a:gd name="T79" fmla="*/ 2147483647 h 945"/>
              <a:gd name="T80" fmla="*/ 2147483647 w 636"/>
              <a:gd name="T81" fmla="*/ 2147483647 h 945"/>
              <a:gd name="T82" fmla="*/ 2147483647 w 636"/>
              <a:gd name="T83" fmla="*/ 2147483647 h 945"/>
              <a:gd name="T84" fmla="*/ 2147483647 w 636"/>
              <a:gd name="T85" fmla="*/ 2147483647 h 945"/>
              <a:gd name="T86" fmla="*/ 2147483647 w 636"/>
              <a:gd name="T87" fmla="*/ 2147483647 h 945"/>
              <a:gd name="T88" fmla="*/ 2147483647 w 636"/>
              <a:gd name="T89" fmla="*/ 2147483647 h 945"/>
              <a:gd name="T90" fmla="*/ 2147483647 w 636"/>
              <a:gd name="T91" fmla="*/ 2147483647 h 945"/>
              <a:gd name="T92" fmla="*/ 2147483647 w 636"/>
              <a:gd name="T93" fmla="*/ 2147483647 h 9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36" h="945">
                <a:moveTo>
                  <a:pt x="49" y="41"/>
                </a:moveTo>
                <a:lnTo>
                  <a:pt x="57" y="31"/>
                </a:lnTo>
                <a:lnTo>
                  <a:pt x="72" y="15"/>
                </a:lnTo>
                <a:lnTo>
                  <a:pt x="95" y="6"/>
                </a:lnTo>
                <a:lnTo>
                  <a:pt x="108" y="0"/>
                </a:lnTo>
                <a:lnTo>
                  <a:pt x="120" y="1"/>
                </a:lnTo>
                <a:lnTo>
                  <a:pt x="117" y="9"/>
                </a:lnTo>
                <a:lnTo>
                  <a:pt x="103" y="17"/>
                </a:lnTo>
                <a:lnTo>
                  <a:pt x="100" y="32"/>
                </a:lnTo>
                <a:lnTo>
                  <a:pt x="103" y="45"/>
                </a:lnTo>
                <a:lnTo>
                  <a:pt x="116" y="45"/>
                </a:lnTo>
                <a:lnTo>
                  <a:pt x="120" y="31"/>
                </a:lnTo>
                <a:lnTo>
                  <a:pt x="123" y="17"/>
                </a:lnTo>
                <a:lnTo>
                  <a:pt x="131" y="21"/>
                </a:lnTo>
                <a:lnTo>
                  <a:pt x="140" y="29"/>
                </a:lnTo>
                <a:lnTo>
                  <a:pt x="156" y="26"/>
                </a:lnTo>
                <a:lnTo>
                  <a:pt x="165" y="32"/>
                </a:lnTo>
                <a:lnTo>
                  <a:pt x="168" y="40"/>
                </a:lnTo>
                <a:lnTo>
                  <a:pt x="191" y="37"/>
                </a:lnTo>
                <a:lnTo>
                  <a:pt x="238" y="32"/>
                </a:lnTo>
                <a:lnTo>
                  <a:pt x="255" y="57"/>
                </a:lnTo>
                <a:lnTo>
                  <a:pt x="284" y="69"/>
                </a:lnTo>
                <a:lnTo>
                  <a:pt x="283" y="80"/>
                </a:lnTo>
                <a:lnTo>
                  <a:pt x="295" y="74"/>
                </a:lnTo>
                <a:lnTo>
                  <a:pt x="309" y="74"/>
                </a:lnTo>
                <a:lnTo>
                  <a:pt x="326" y="85"/>
                </a:lnTo>
                <a:lnTo>
                  <a:pt x="346" y="83"/>
                </a:lnTo>
                <a:lnTo>
                  <a:pt x="363" y="85"/>
                </a:lnTo>
                <a:lnTo>
                  <a:pt x="391" y="105"/>
                </a:lnTo>
                <a:lnTo>
                  <a:pt x="420" y="130"/>
                </a:lnTo>
                <a:lnTo>
                  <a:pt x="433" y="157"/>
                </a:lnTo>
                <a:lnTo>
                  <a:pt x="425" y="179"/>
                </a:lnTo>
                <a:lnTo>
                  <a:pt x="461" y="187"/>
                </a:lnTo>
                <a:lnTo>
                  <a:pt x="520" y="198"/>
                </a:lnTo>
                <a:lnTo>
                  <a:pt x="580" y="210"/>
                </a:lnTo>
                <a:lnTo>
                  <a:pt x="619" y="235"/>
                </a:lnTo>
                <a:lnTo>
                  <a:pt x="636" y="258"/>
                </a:lnTo>
                <a:lnTo>
                  <a:pt x="636" y="287"/>
                </a:lnTo>
                <a:lnTo>
                  <a:pt x="620" y="314"/>
                </a:lnTo>
                <a:lnTo>
                  <a:pt x="603" y="328"/>
                </a:lnTo>
                <a:lnTo>
                  <a:pt x="592" y="337"/>
                </a:lnTo>
                <a:lnTo>
                  <a:pt x="580" y="357"/>
                </a:lnTo>
                <a:lnTo>
                  <a:pt x="578" y="374"/>
                </a:lnTo>
                <a:lnTo>
                  <a:pt x="580" y="396"/>
                </a:lnTo>
                <a:lnTo>
                  <a:pt x="574" y="417"/>
                </a:lnTo>
                <a:lnTo>
                  <a:pt x="564" y="422"/>
                </a:lnTo>
                <a:lnTo>
                  <a:pt x="561" y="434"/>
                </a:lnTo>
                <a:lnTo>
                  <a:pt x="550" y="443"/>
                </a:lnTo>
                <a:lnTo>
                  <a:pt x="549" y="454"/>
                </a:lnTo>
                <a:lnTo>
                  <a:pt x="535" y="467"/>
                </a:lnTo>
                <a:lnTo>
                  <a:pt x="513" y="488"/>
                </a:lnTo>
                <a:lnTo>
                  <a:pt x="495" y="495"/>
                </a:lnTo>
                <a:lnTo>
                  <a:pt x="482" y="493"/>
                </a:lnTo>
                <a:lnTo>
                  <a:pt x="459" y="504"/>
                </a:lnTo>
                <a:lnTo>
                  <a:pt x="436" y="529"/>
                </a:lnTo>
                <a:lnTo>
                  <a:pt x="431" y="538"/>
                </a:lnTo>
                <a:lnTo>
                  <a:pt x="431" y="550"/>
                </a:lnTo>
                <a:lnTo>
                  <a:pt x="436" y="564"/>
                </a:lnTo>
                <a:lnTo>
                  <a:pt x="425" y="578"/>
                </a:lnTo>
                <a:lnTo>
                  <a:pt x="425" y="589"/>
                </a:lnTo>
                <a:lnTo>
                  <a:pt x="407" y="601"/>
                </a:lnTo>
                <a:lnTo>
                  <a:pt x="393" y="610"/>
                </a:lnTo>
                <a:lnTo>
                  <a:pt x="382" y="624"/>
                </a:lnTo>
                <a:lnTo>
                  <a:pt x="377" y="638"/>
                </a:lnTo>
                <a:lnTo>
                  <a:pt x="362" y="655"/>
                </a:lnTo>
                <a:lnTo>
                  <a:pt x="355" y="652"/>
                </a:lnTo>
                <a:lnTo>
                  <a:pt x="343" y="652"/>
                </a:lnTo>
                <a:lnTo>
                  <a:pt x="328" y="658"/>
                </a:lnTo>
                <a:lnTo>
                  <a:pt x="338" y="666"/>
                </a:lnTo>
                <a:lnTo>
                  <a:pt x="338" y="682"/>
                </a:lnTo>
                <a:lnTo>
                  <a:pt x="337" y="694"/>
                </a:lnTo>
                <a:lnTo>
                  <a:pt x="329" y="703"/>
                </a:lnTo>
                <a:lnTo>
                  <a:pt x="309" y="705"/>
                </a:lnTo>
                <a:lnTo>
                  <a:pt x="294" y="709"/>
                </a:lnTo>
                <a:lnTo>
                  <a:pt x="286" y="719"/>
                </a:lnTo>
                <a:lnTo>
                  <a:pt x="286" y="734"/>
                </a:lnTo>
                <a:lnTo>
                  <a:pt x="267" y="739"/>
                </a:lnTo>
                <a:lnTo>
                  <a:pt x="252" y="734"/>
                </a:lnTo>
                <a:lnTo>
                  <a:pt x="247" y="743"/>
                </a:lnTo>
                <a:lnTo>
                  <a:pt x="255" y="750"/>
                </a:lnTo>
                <a:lnTo>
                  <a:pt x="250" y="773"/>
                </a:lnTo>
                <a:lnTo>
                  <a:pt x="244" y="793"/>
                </a:lnTo>
                <a:lnTo>
                  <a:pt x="224" y="793"/>
                </a:lnTo>
                <a:lnTo>
                  <a:pt x="218" y="801"/>
                </a:lnTo>
                <a:lnTo>
                  <a:pt x="219" y="816"/>
                </a:lnTo>
                <a:lnTo>
                  <a:pt x="230" y="816"/>
                </a:lnTo>
                <a:lnTo>
                  <a:pt x="238" y="825"/>
                </a:lnTo>
                <a:lnTo>
                  <a:pt x="233" y="841"/>
                </a:lnTo>
                <a:lnTo>
                  <a:pt x="222" y="842"/>
                </a:lnTo>
                <a:lnTo>
                  <a:pt x="205" y="849"/>
                </a:lnTo>
                <a:lnTo>
                  <a:pt x="201" y="861"/>
                </a:lnTo>
                <a:lnTo>
                  <a:pt x="199" y="880"/>
                </a:lnTo>
                <a:lnTo>
                  <a:pt x="188" y="889"/>
                </a:lnTo>
                <a:lnTo>
                  <a:pt x="227" y="920"/>
                </a:lnTo>
                <a:lnTo>
                  <a:pt x="238" y="935"/>
                </a:lnTo>
                <a:lnTo>
                  <a:pt x="232" y="945"/>
                </a:lnTo>
                <a:lnTo>
                  <a:pt x="215" y="938"/>
                </a:lnTo>
                <a:lnTo>
                  <a:pt x="201" y="926"/>
                </a:lnTo>
                <a:lnTo>
                  <a:pt x="181" y="917"/>
                </a:lnTo>
                <a:lnTo>
                  <a:pt x="162" y="901"/>
                </a:lnTo>
                <a:lnTo>
                  <a:pt x="150" y="883"/>
                </a:lnTo>
                <a:lnTo>
                  <a:pt x="148" y="867"/>
                </a:lnTo>
                <a:lnTo>
                  <a:pt x="151" y="855"/>
                </a:lnTo>
                <a:lnTo>
                  <a:pt x="150" y="754"/>
                </a:lnTo>
                <a:lnTo>
                  <a:pt x="145" y="734"/>
                </a:lnTo>
                <a:lnTo>
                  <a:pt x="131" y="716"/>
                </a:lnTo>
                <a:lnTo>
                  <a:pt x="131" y="699"/>
                </a:lnTo>
                <a:lnTo>
                  <a:pt x="140" y="679"/>
                </a:lnTo>
                <a:lnTo>
                  <a:pt x="148" y="654"/>
                </a:lnTo>
                <a:lnTo>
                  <a:pt x="145" y="629"/>
                </a:lnTo>
                <a:lnTo>
                  <a:pt x="143" y="618"/>
                </a:lnTo>
                <a:lnTo>
                  <a:pt x="142" y="604"/>
                </a:lnTo>
                <a:lnTo>
                  <a:pt x="147" y="598"/>
                </a:lnTo>
                <a:lnTo>
                  <a:pt x="150" y="570"/>
                </a:lnTo>
                <a:lnTo>
                  <a:pt x="147" y="556"/>
                </a:lnTo>
                <a:lnTo>
                  <a:pt x="153" y="522"/>
                </a:lnTo>
                <a:lnTo>
                  <a:pt x="147" y="493"/>
                </a:lnTo>
                <a:lnTo>
                  <a:pt x="151" y="478"/>
                </a:lnTo>
                <a:lnTo>
                  <a:pt x="159" y="448"/>
                </a:lnTo>
                <a:lnTo>
                  <a:pt x="151" y="430"/>
                </a:lnTo>
                <a:lnTo>
                  <a:pt x="136" y="416"/>
                </a:lnTo>
                <a:lnTo>
                  <a:pt x="131" y="400"/>
                </a:lnTo>
                <a:lnTo>
                  <a:pt x="114" y="386"/>
                </a:lnTo>
                <a:lnTo>
                  <a:pt x="95" y="377"/>
                </a:lnTo>
                <a:lnTo>
                  <a:pt x="69" y="372"/>
                </a:lnTo>
                <a:lnTo>
                  <a:pt x="57" y="351"/>
                </a:lnTo>
                <a:lnTo>
                  <a:pt x="40" y="331"/>
                </a:lnTo>
                <a:lnTo>
                  <a:pt x="38" y="314"/>
                </a:lnTo>
                <a:lnTo>
                  <a:pt x="37" y="298"/>
                </a:lnTo>
                <a:lnTo>
                  <a:pt x="32" y="287"/>
                </a:lnTo>
                <a:lnTo>
                  <a:pt x="23" y="275"/>
                </a:lnTo>
                <a:lnTo>
                  <a:pt x="10" y="269"/>
                </a:lnTo>
                <a:lnTo>
                  <a:pt x="1" y="256"/>
                </a:lnTo>
                <a:lnTo>
                  <a:pt x="12" y="246"/>
                </a:lnTo>
                <a:lnTo>
                  <a:pt x="12" y="219"/>
                </a:lnTo>
                <a:lnTo>
                  <a:pt x="6" y="205"/>
                </a:lnTo>
                <a:lnTo>
                  <a:pt x="0" y="191"/>
                </a:lnTo>
                <a:lnTo>
                  <a:pt x="6" y="171"/>
                </a:lnTo>
                <a:lnTo>
                  <a:pt x="30" y="122"/>
                </a:lnTo>
                <a:lnTo>
                  <a:pt x="32" y="100"/>
                </a:lnTo>
                <a:lnTo>
                  <a:pt x="46" y="77"/>
                </a:lnTo>
                <a:lnTo>
                  <a:pt x="46" y="65"/>
                </a:lnTo>
                <a:lnTo>
                  <a:pt x="49" y="41"/>
                </a:lnTo>
                <a:close/>
              </a:path>
            </a:pathLst>
          </a:custGeom>
          <a:solidFill>
            <a:srgbClr val="B2B2B2"/>
          </a:solidFill>
          <a:ln w="19050">
            <a:solidFill>
              <a:srgbClr val="000000"/>
            </a:solidFill>
            <a:prstDash val="solid"/>
            <a:round/>
            <a:headEnd/>
            <a:tailEnd/>
          </a:ln>
        </p:spPr>
        <p:txBody>
          <a:bodyPr/>
          <a:lstStyle/>
          <a:p>
            <a:endParaRPr lang="en-ZA"/>
          </a:p>
        </p:txBody>
      </p:sp>
      <p:sp>
        <p:nvSpPr>
          <p:cNvPr id="54290" name="Freeform 38"/>
          <p:cNvSpPr>
            <a:spLocks/>
          </p:cNvSpPr>
          <p:nvPr/>
        </p:nvSpPr>
        <p:spPr bwMode="auto">
          <a:xfrm>
            <a:off x="1501775" y="2740025"/>
            <a:ext cx="404813" cy="304800"/>
          </a:xfrm>
          <a:custGeom>
            <a:avLst/>
            <a:gdLst>
              <a:gd name="T0" fmla="*/ 2147483647 w 286"/>
              <a:gd name="T1" fmla="*/ 0 h 281"/>
              <a:gd name="T2" fmla="*/ 2147483647 w 286"/>
              <a:gd name="T3" fmla="*/ 2147483647 h 281"/>
              <a:gd name="T4" fmla="*/ 2147483647 w 286"/>
              <a:gd name="T5" fmla="*/ 2147483647 h 281"/>
              <a:gd name="T6" fmla="*/ 0 w 286"/>
              <a:gd name="T7" fmla="*/ 2147483647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6" h="281">
                <a:moveTo>
                  <a:pt x="286" y="0"/>
                </a:moveTo>
                <a:lnTo>
                  <a:pt x="160" y="106"/>
                </a:lnTo>
                <a:lnTo>
                  <a:pt x="70" y="201"/>
                </a:lnTo>
                <a:lnTo>
                  <a:pt x="0" y="281"/>
                </a:lnTo>
              </a:path>
            </a:pathLst>
          </a:custGeom>
          <a:solidFill>
            <a:srgbClr val="B2B2B2"/>
          </a:solidFill>
          <a:ln w="19050">
            <a:solidFill>
              <a:srgbClr val="000000"/>
            </a:solidFill>
            <a:prstDash val="solid"/>
            <a:round/>
            <a:headEnd/>
            <a:tailEnd/>
          </a:ln>
        </p:spPr>
        <p:txBody>
          <a:bodyPr/>
          <a:lstStyle/>
          <a:p>
            <a:endParaRPr lang="en-ZA"/>
          </a:p>
        </p:txBody>
      </p:sp>
      <p:sp>
        <p:nvSpPr>
          <p:cNvPr id="54291" name="Freeform 39"/>
          <p:cNvSpPr>
            <a:spLocks/>
          </p:cNvSpPr>
          <p:nvPr/>
        </p:nvSpPr>
        <p:spPr bwMode="auto">
          <a:xfrm>
            <a:off x="2079625" y="3324225"/>
            <a:ext cx="31750" cy="25400"/>
          </a:xfrm>
          <a:custGeom>
            <a:avLst/>
            <a:gdLst>
              <a:gd name="T0" fmla="*/ 2147483647 w 23"/>
              <a:gd name="T1" fmla="*/ 2147483647 h 23"/>
              <a:gd name="T2" fmla="*/ 2147483647 w 23"/>
              <a:gd name="T3" fmla="*/ 2147483647 h 23"/>
              <a:gd name="T4" fmla="*/ 2147483647 w 23"/>
              <a:gd name="T5" fmla="*/ 2147483647 h 23"/>
              <a:gd name="T6" fmla="*/ 0 w 23"/>
              <a:gd name="T7" fmla="*/ 2147483647 h 23"/>
              <a:gd name="T8" fmla="*/ 2147483647 w 23"/>
              <a:gd name="T9" fmla="*/ 0 h 23"/>
              <a:gd name="T10" fmla="*/ 2147483647 w 23"/>
              <a:gd name="T11" fmla="*/ 2147483647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3">
                <a:moveTo>
                  <a:pt x="23" y="2"/>
                </a:moveTo>
                <a:lnTo>
                  <a:pt x="23" y="22"/>
                </a:lnTo>
                <a:lnTo>
                  <a:pt x="16" y="23"/>
                </a:lnTo>
                <a:lnTo>
                  <a:pt x="0" y="5"/>
                </a:lnTo>
                <a:lnTo>
                  <a:pt x="9" y="0"/>
                </a:lnTo>
                <a:lnTo>
                  <a:pt x="23" y="2"/>
                </a:lnTo>
                <a:close/>
              </a:path>
            </a:pathLst>
          </a:custGeom>
          <a:solidFill>
            <a:srgbClr val="008000"/>
          </a:solidFill>
          <a:ln w="19050">
            <a:solidFill>
              <a:srgbClr val="000000"/>
            </a:solidFill>
            <a:prstDash val="solid"/>
            <a:round/>
            <a:headEnd/>
            <a:tailEnd/>
          </a:ln>
        </p:spPr>
        <p:txBody>
          <a:bodyPr/>
          <a:lstStyle/>
          <a:p>
            <a:endParaRPr lang="en-ZA"/>
          </a:p>
        </p:txBody>
      </p:sp>
      <p:sp>
        <p:nvSpPr>
          <p:cNvPr id="54292" name="Freeform 40"/>
          <p:cNvSpPr>
            <a:spLocks/>
          </p:cNvSpPr>
          <p:nvPr/>
        </p:nvSpPr>
        <p:spPr bwMode="auto">
          <a:xfrm>
            <a:off x="2020888" y="3279775"/>
            <a:ext cx="25400" cy="36513"/>
          </a:xfrm>
          <a:custGeom>
            <a:avLst/>
            <a:gdLst>
              <a:gd name="T0" fmla="*/ 2147483647 w 20"/>
              <a:gd name="T1" fmla="*/ 0 h 34"/>
              <a:gd name="T2" fmla="*/ 0 w 20"/>
              <a:gd name="T3" fmla="*/ 2147483647 h 34"/>
              <a:gd name="T4" fmla="*/ 2147483647 w 20"/>
              <a:gd name="T5" fmla="*/ 2147483647 h 34"/>
              <a:gd name="T6" fmla="*/ 2147483647 w 20"/>
              <a:gd name="T7" fmla="*/ 2147483647 h 34"/>
              <a:gd name="T8" fmla="*/ 2147483647 w 20"/>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34">
                <a:moveTo>
                  <a:pt x="20" y="0"/>
                </a:moveTo>
                <a:lnTo>
                  <a:pt x="0" y="6"/>
                </a:lnTo>
                <a:lnTo>
                  <a:pt x="3" y="34"/>
                </a:lnTo>
                <a:lnTo>
                  <a:pt x="17" y="31"/>
                </a:lnTo>
                <a:lnTo>
                  <a:pt x="20" y="0"/>
                </a:lnTo>
                <a:close/>
              </a:path>
            </a:pathLst>
          </a:custGeom>
          <a:solidFill>
            <a:srgbClr val="008000"/>
          </a:solidFill>
          <a:ln w="19050">
            <a:solidFill>
              <a:srgbClr val="000000"/>
            </a:solidFill>
            <a:prstDash val="solid"/>
            <a:round/>
            <a:headEnd/>
            <a:tailEnd/>
          </a:ln>
        </p:spPr>
        <p:txBody>
          <a:bodyPr/>
          <a:lstStyle/>
          <a:p>
            <a:endParaRPr lang="en-ZA"/>
          </a:p>
        </p:txBody>
      </p:sp>
      <p:sp>
        <p:nvSpPr>
          <p:cNvPr id="54293" name="Oval 41"/>
          <p:cNvSpPr>
            <a:spLocks noChangeArrowheads="1"/>
          </p:cNvSpPr>
          <p:nvPr/>
        </p:nvSpPr>
        <p:spPr bwMode="auto">
          <a:xfrm>
            <a:off x="1619250" y="2708275"/>
            <a:ext cx="1584325" cy="685800"/>
          </a:xfrm>
          <a:prstGeom prst="ellipse">
            <a:avLst/>
          </a:prstGeom>
          <a:noFill/>
          <a:ln w="31750" cap="sq">
            <a:solidFill>
              <a:srgbClr val="333399"/>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54294" name="Oval 42"/>
          <p:cNvSpPr>
            <a:spLocks noChangeArrowheads="1"/>
          </p:cNvSpPr>
          <p:nvPr/>
        </p:nvSpPr>
        <p:spPr bwMode="auto">
          <a:xfrm>
            <a:off x="3132138" y="2708275"/>
            <a:ext cx="3429000" cy="1905000"/>
          </a:xfrm>
          <a:prstGeom prst="ellipse">
            <a:avLst/>
          </a:prstGeom>
          <a:noFill/>
          <a:ln w="31750" cap="sq">
            <a:solidFill>
              <a:srgbClr val="FFFF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AU" sz="2400">
              <a:solidFill>
                <a:schemeClr val="accent2"/>
              </a:solidFill>
              <a:latin typeface="Times New Roman" pitchFamily="18" charset="0"/>
            </a:endParaRPr>
          </a:p>
        </p:txBody>
      </p:sp>
      <p:sp>
        <p:nvSpPr>
          <p:cNvPr id="44075" name="Oval 43"/>
          <p:cNvSpPr>
            <a:spLocks noChangeArrowheads="1"/>
          </p:cNvSpPr>
          <p:nvPr/>
        </p:nvSpPr>
        <p:spPr bwMode="auto">
          <a:xfrm>
            <a:off x="1042988" y="2205038"/>
            <a:ext cx="6553200" cy="2811462"/>
          </a:xfrm>
          <a:prstGeom prst="ellipse">
            <a:avLst/>
          </a:prstGeom>
          <a:noFill/>
          <a:ln w="31750" cap="sq">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54296" name="Oval 44"/>
          <p:cNvSpPr>
            <a:spLocks noChangeArrowheads="1"/>
          </p:cNvSpPr>
          <p:nvPr/>
        </p:nvSpPr>
        <p:spPr bwMode="auto">
          <a:xfrm>
            <a:off x="5148263" y="2492375"/>
            <a:ext cx="2057400" cy="2209800"/>
          </a:xfrm>
          <a:prstGeom prst="ellipse">
            <a:avLst/>
          </a:prstGeom>
          <a:noFill/>
          <a:ln w="31750" cap="sq">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ZA"/>
          </a:p>
        </p:txBody>
      </p:sp>
      <p:sp>
        <p:nvSpPr>
          <p:cNvPr id="54297" name="Text Box 45"/>
          <p:cNvSpPr txBox="1">
            <a:spLocks noChangeArrowheads="1"/>
          </p:cNvSpPr>
          <p:nvPr/>
        </p:nvSpPr>
        <p:spPr bwMode="auto">
          <a:xfrm>
            <a:off x="3984625" y="1790700"/>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latin typeface="Times New Roman" pitchFamily="18" charset="0"/>
              </a:rPr>
              <a:t>ILAC/IAF</a:t>
            </a:r>
            <a:endParaRPr lang="en-US" sz="2400">
              <a:latin typeface="Times New Roman" pitchFamily="18" charset="0"/>
            </a:endParaRPr>
          </a:p>
        </p:txBody>
      </p:sp>
      <p:sp>
        <p:nvSpPr>
          <p:cNvPr id="54298" name="Text Box 46"/>
          <p:cNvSpPr txBox="1">
            <a:spLocks noChangeArrowheads="1"/>
          </p:cNvSpPr>
          <p:nvPr/>
        </p:nvSpPr>
        <p:spPr bwMode="auto">
          <a:xfrm>
            <a:off x="1268413" y="2324100"/>
            <a:ext cx="538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latin typeface="Times New Roman" pitchFamily="18" charset="0"/>
              </a:rPr>
              <a:t>EA</a:t>
            </a:r>
            <a:endParaRPr lang="en-US" sz="2400">
              <a:latin typeface="Times New Roman" pitchFamily="18" charset="0"/>
            </a:endParaRPr>
          </a:p>
        </p:txBody>
      </p:sp>
      <p:sp>
        <p:nvSpPr>
          <p:cNvPr id="54299" name="Text Box 47"/>
          <p:cNvSpPr txBox="1">
            <a:spLocks noChangeArrowheads="1"/>
          </p:cNvSpPr>
          <p:nvPr/>
        </p:nvSpPr>
        <p:spPr bwMode="auto">
          <a:xfrm>
            <a:off x="4038600" y="2378075"/>
            <a:ext cx="1095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latin typeface="Times New Roman" pitchFamily="18" charset="0"/>
              </a:rPr>
              <a:t>APLAC &amp; PAC</a:t>
            </a:r>
            <a:endParaRPr lang="en-US" sz="2400" b="1">
              <a:latin typeface="Times New Roman" pitchFamily="18" charset="0"/>
            </a:endParaRPr>
          </a:p>
        </p:txBody>
      </p:sp>
      <p:sp>
        <p:nvSpPr>
          <p:cNvPr id="54300" name="Text Box 48"/>
          <p:cNvSpPr txBox="1">
            <a:spLocks noChangeArrowheads="1"/>
          </p:cNvSpPr>
          <p:nvPr/>
        </p:nvSpPr>
        <p:spPr bwMode="auto">
          <a:xfrm>
            <a:off x="6629400" y="4572000"/>
            <a:ext cx="835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latin typeface="Times New Roman" pitchFamily="18" charset="0"/>
              </a:rPr>
              <a:t>IAAC</a:t>
            </a:r>
            <a:endParaRPr lang="en-US" sz="2400">
              <a:latin typeface="Times New Roman" pitchFamily="18" charset="0"/>
            </a:endParaRPr>
          </a:p>
        </p:txBody>
      </p:sp>
      <p:sp>
        <p:nvSpPr>
          <p:cNvPr id="54301" name="Text Box 49"/>
          <p:cNvSpPr txBox="1">
            <a:spLocks noChangeArrowheads="1"/>
          </p:cNvSpPr>
          <p:nvPr/>
        </p:nvSpPr>
        <p:spPr bwMode="auto">
          <a:xfrm>
            <a:off x="-420688" y="5536527"/>
            <a:ext cx="5449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027113" algn="l"/>
              </a:tabLst>
              <a:defRPr>
                <a:solidFill>
                  <a:schemeClr val="tx1"/>
                </a:solidFill>
                <a:latin typeface="Arial" charset="0"/>
                <a:cs typeface="Arial" charset="0"/>
              </a:defRPr>
            </a:lvl1pPr>
            <a:lvl2pPr marL="742950" indent="-285750" eaLnBrk="0" hangingPunct="0">
              <a:tabLst>
                <a:tab pos="1027113" algn="l"/>
              </a:tabLst>
              <a:defRPr>
                <a:solidFill>
                  <a:schemeClr val="tx1"/>
                </a:solidFill>
                <a:latin typeface="Arial" charset="0"/>
                <a:cs typeface="Arial" charset="0"/>
              </a:defRPr>
            </a:lvl2pPr>
            <a:lvl3pPr marL="1143000" indent="-228600" eaLnBrk="0" hangingPunct="0">
              <a:tabLst>
                <a:tab pos="1027113" algn="l"/>
              </a:tabLst>
              <a:defRPr>
                <a:solidFill>
                  <a:schemeClr val="tx1"/>
                </a:solidFill>
                <a:latin typeface="Arial" charset="0"/>
                <a:cs typeface="Arial" charset="0"/>
              </a:defRPr>
            </a:lvl3pPr>
            <a:lvl4pPr marL="1600200" indent="-228600" eaLnBrk="0" hangingPunct="0">
              <a:tabLst>
                <a:tab pos="1027113" algn="l"/>
              </a:tabLst>
              <a:defRPr>
                <a:solidFill>
                  <a:schemeClr val="tx1"/>
                </a:solidFill>
                <a:latin typeface="Arial" charset="0"/>
                <a:cs typeface="Arial" charset="0"/>
              </a:defRPr>
            </a:lvl4pPr>
            <a:lvl5pPr marL="2057400" indent="-228600" eaLnBrk="0" hangingPunct="0">
              <a:tabLst>
                <a:tab pos="10271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0271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0271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0271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027113" algn="l"/>
              </a:tabLst>
              <a:defRPr>
                <a:solidFill>
                  <a:schemeClr val="tx1"/>
                </a:solidFill>
                <a:latin typeface="Arial" charset="0"/>
                <a:cs typeface="Arial" charset="0"/>
              </a:defRPr>
            </a:lvl9pPr>
          </a:lstStyle>
          <a:p>
            <a:pPr algn="ctr">
              <a:spcBef>
                <a:spcPct val="50000"/>
              </a:spcBef>
            </a:pPr>
            <a:r>
              <a:rPr lang="en-US" sz="1400" dirty="0">
                <a:latin typeface="Times New Roman" pitchFamily="18" charset="0"/>
              </a:rPr>
              <a:t>IAAC	Inter-American Accreditation Cooperation</a:t>
            </a:r>
          </a:p>
        </p:txBody>
      </p:sp>
      <p:sp>
        <p:nvSpPr>
          <p:cNvPr id="54302" name="Text Box 50"/>
          <p:cNvSpPr txBox="1">
            <a:spLocks noChangeArrowheads="1"/>
          </p:cNvSpPr>
          <p:nvPr/>
        </p:nvSpPr>
        <p:spPr bwMode="auto">
          <a:xfrm>
            <a:off x="191471" y="5065276"/>
            <a:ext cx="41281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1027113" algn="l"/>
              </a:tabLst>
              <a:defRPr>
                <a:solidFill>
                  <a:schemeClr val="tx1"/>
                </a:solidFill>
                <a:latin typeface="Arial" charset="0"/>
                <a:cs typeface="Arial" charset="0"/>
              </a:defRPr>
            </a:lvl1pPr>
            <a:lvl2pPr marL="742950" indent="-285750" eaLnBrk="0" hangingPunct="0">
              <a:tabLst>
                <a:tab pos="1027113" algn="l"/>
              </a:tabLst>
              <a:defRPr>
                <a:solidFill>
                  <a:schemeClr val="tx1"/>
                </a:solidFill>
                <a:latin typeface="Arial" charset="0"/>
                <a:cs typeface="Arial" charset="0"/>
              </a:defRPr>
            </a:lvl2pPr>
            <a:lvl3pPr marL="1143000" indent="-228600" eaLnBrk="0" hangingPunct="0">
              <a:tabLst>
                <a:tab pos="1027113" algn="l"/>
              </a:tabLst>
              <a:defRPr>
                <a:solidFill>
                  <a:schemeClr val="tx1"/>
                </a:solidFill>
                <a:latin typeface="Arial" charset="0"/>
                <a:cs typeface="Arial" charset="0"/>
              </a:defRPr>
            </a:lvl3pPr>
            <a:lvl4pPr marL="1600200" indent="-228600" eaLnBrk="0" hangingPunct="0">
              <a:tabLst>
                <a:tab pos="1027113" algn="l"/>
              </a:tabLst>
              <a:defRPr>
                <a:solidFill>
                  <a:schemeClr val="tx1"/>
                </a:solidFill>
                <a:latin typeface="Arial" charset="0"/>
                <a:cs typeface="Arial" charset="0"/>
              </a:defRPr>
            </a:lvl4pPr>
            <a:lvl5pPr marL="2057400" indent="-228600" eaLnBrk="0" hangingPunct="0">
              <a:tabLst>
                <a:tab pos="10271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0271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0271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0271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027113" algn="l"/>
              </a:tabLst>
              <a:defRPr>
                <a:solidFill>
                  <a:schemeClr val="tx1"/>
                </a:solidFill>
                <a:latin typeface="Arial" charset="0"/>
                <a:cs typeface="Arial" charset="0"/>
              </a:defRPr>
            </a:lvl9pPr>
          </a:lstStyle>
          <a:p>
            <a:pPr algn="ctr">
              <a:spcBef>
                <a:spcPct val="50000"/>
              </a:spcBef>
            </a:pPr>
            <a:r>
              <a:rPr lang="en-US" sz="1400" dirty="0">
                <a:latin typeface="Times New Roman" pitchFamily="18" charset="0"/>
              </a:rPr>
              <a:t>EA	European co-operation for Accreditation</a:t>
            </a:r>
          </a:p>
        </p:txBody>
      </p:sp>
      <p:sp>
        <p:nvSpPr>
          <p:cNvPr id="54303" name="Text Box 51"/>
          <p:cNvSpPr txBox="1">
            <a:spLocks noChangeArrowheads="1"/>
          </p:cNvSpPr>
          <p:nvPr/>
        </p:nvSpPr>
        <p:spPr bwMode="auto">
          <a:xfrm>
            <a:off x="146068" y="5314136"/>
            <a:ext cx="48831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tabLst>
                <a:tab pos="1027113" algn="l"/>
              </a:tabLst>
              <a:defRPr>
                <a:solidFill>
                  <a:schemeClr val="tx1"/>
                </a:solidFill>
                <a:latin typeface="Arial" charset="0"/>
                <a:cs typeface="Arial" charset="0"/>
              </a:defRPr>
            </a:lvl1pPr>
            <a:lvl2pPr marL="742950" indent="-285750" eaLnBrk="0" hangingPunct="0">
              <a:tabLst>
                <a:tab pos="1027113" algn="l"/>
              </a:tabLst>
              <a:defRPr>
                <a:solidFill>
                  <a:schemeClr val="tx1"/>
                </a:solidFill>
                <a:latin typeface="Arial" charset="0"/>
                <a:cs typeface="Arial" charset="0"/>
              </a:defRPr>
            </a:lvl2pPr>
            <a:lvl3pPr marL="1143000" indent="-228600" eaLnBrk="0" hangingPunct="0">
              <a:tabLst>
                <a:tab pos="1027113" algn="l"/>
              </a:tabLst>
              <a:defRPr>
                <a:solidFill>
                  <a:schemeClr val="tx1"/>
                </a:solidFill>
                <a:latin typeface="Arial" charset="0"/>
                <a:cs typeface="Arial" charset="0"/>
              </a:defRPr>
            </a:lvl3pPr>
            <a:lvl4pPr marL="1600200" indent="-228600" eaLnBrk="0" hangingPunct="0">
              <a:tabLst>
                <a:tab pos="1027113" algn="l"/>
              </a:tabLst>
              <a:defRPr>
                <a:solidFill>
                  <a:schemeClr val="tx1"/>
                </a:solidFill>
                <a:latin typeface="Arial" charset="0"/>
                <a:cs typeface="Arial" charset="0"/>
              </a:defRPr>
            </a:lvl4pPr>
            <a:lvl5pPr marL="2057400" indent="-228600" eaLnBrk="0" hangingPunct="0">
              <a:tabLst>
                <a:tab pos="10271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0271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0271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0271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027113" algn="l"/>
              </a:tabLst>
              <a:defRPr>
                <a:solidFill>
                  <a:schemeClr val="tx1"/>
                </a:solidFill>
                <a:latin typeface="Arial" charset="0"/>
                <a:cs typeface="Arial" charset="0"/>
              </a:defRPr>
            </a:lvl9pPr>
          </a:lstStyle>
          <a:p>
            <a:pPr algn="ctr">
              <a:spcBef>
                <a:spcPct val="50000"/>
              </a:spcBef>
            </a:pPr>
            <a:r>
              <a:rPr lang="en-US" sz="1400" dirty="0">
                <a:latin typeface="Times New Roman" pitchFamily="18" charset="0"/>
              </a:rPr>
              <a:t>APLAC	Asia Pacific Laboratory Accreditation Cooperation</a:t>
            </a:r>
          </a:p>
        </p:txBody>
      </p:sp>
      <p:sp>
        <p:nvSpPr>
          <p:cNvPr id="44085" name="Oval 53"/>
          <p:cNvSpPr>
            <a:spLocks noChangeArrowheads="1"/>
          </p:cNvSpPr>
          <p:nvPr/>
        </p:nvSpPr>
        <p:spPr bwMode="auto">
          <a:xfrm>
            <a:off x="1835150" y="3933825"/>
            <a:ext cx="1230313" cy="533400"/>
          </a:xfrm>
          <a:prstGeom prst="ellipse">
            <a:avLst/>
          </a:prstGeom>
          <a:noFill/>
          <a:ln w="31750">
            <a:solidFill>
              <a:srgbClr val="FF0000"/>
            </a:solidFill>
            <a:prstDash val="lgDashDot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6600"/>
              </a:solidFill>
            </a:endParaRPr>
          </a:p>
        </p:txBody>
      </p:sp>
      <p:sp>
        <p:nvSpPr>
          <p:cNvPr id="54305" name="Text Box 49"/>
          <p:cNvSpPr txBox="1">
            <a:spLocks noChangeArrowheads="1"/>
          </p:cNvSpPr>
          <p:nvPr/>
        </p:nvSpPr>
        <p:spPr bwMode="auto">
          <a:xfrm>
            <a:off x="-730978" y="5733256"/>
            <a:ext cx="5449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027113" algn="l"/>
              </a:tabLst>
              <a:defRPr>
                <a:solidFill>
                  <a:schemeClr val="tx1"/>
                </a:solidFill>
                <a:latin typeface="Arial" charset="0"/>
                <a:cs typeface="Arial" charset="0"/>
              </a:defRPr>
            </a:lvl1pPr>
            <a:lvl2pPr marL="742950" indent="-285750" eaLnBrk="0" hangingPunct="0">
              <a:tabLst>
                <a:tab pos="1027113" algn="l"/>
              </a:tabLst>
              <a:defRPr>
                <a:solidFill>
                  <a:schemeClr val="tx1"/>
                </a:solidFill>
                <a:latin typeface="Arial" charset="0"/>
                <a:cs typeface="Arial" charset="0"/>
              </a:defRPr>
            </a:lvl2pPr>
            <a:lvl3pPr marL="1143000" indent="-228600" eaLnBrk="0" hangingPunct="0">
              <a:tabLst>
                <a:tab pos="1027113" algn="l"/>
              </a:tabLst>
              <a:defRPr>
                <a:solidFill>
                  <a:schemeClr val="tx1"/>
                </a:solidFill>
                <a:latin typeface="Arial" charset="0"/>
                <a:cs typeface="Arial" charset="0"/>
              </a:defRPr>
            </a:lvl3pPr>
            <a:lvl4pPr marL="1600200" indent="-228600" eaLnBrk="0" hangingPunct="0">
              <a:tabLst>
                <a:tab pos="1027113" algn="l"/>
              </a:tabLst>
              <a:defRPr>
                <a:solidFill>
                  <a:schemeClr val="tx1"/>
                </a:solidFill>
                <a:latin typeface="Arial" charset="0"/>
                <a:cs typeface="Arial" charset="0"/>
              </a:defRPr>
            </a:lvl4pPr>
            <a:lvl5pPr marL="2057400" indent="-228600" eaLnBrk="0" hangingPunct="0">
              <a:tabLst>
                <a:tab pos="10271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0271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0271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0271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027113" algn="l"/>
              </a:tabLst>
              <a:defRPr>
                <a:solidFill>
                  <a:schemeClr val="tx1"/>
                </a:solidFill>
                <a:latin typeface="Arial" charset="0"/>
                <a:cs typeface="Arial" charset="0"/>
              </a:defRPr>
            </a:lvl9pPr>
          </a:lstStyle>
          <a:p>
            <a:pPr algn="ctr">
              <a:spcBef>
                <a:spcPct val="50000"/>
              </a:spcBef>
            </a:pPr>
            <a:r>
              <a:rPr lang="en-US" sz="1400" dirty="0">
                <a:latin typeface="Times New Roman" pitchFamily="18" charset="0"/>
              </a:rPr>
              <a:t>SADCA	SADC Accreditation Cooperation</a:t>
            </a:r>
          </a:p>
        </p:txBody>
      </p:sp>
      <p:sp>
        <p:nvSpPr>
          <p:cNvPr id="54306" name="Text Box 48"/>
          <p:cNvSpPr txBox="1">
            <a:spLocks noChangeArrowheads="1"/>
          </p:cNvSpPr>
          <p:nvPr/>
        </p:nvSpPr>
        <p:spPr bwMode="auto">
          <a:xfrm>
            <a:off x="2647950" y="4502150"/>
            <a:ext cx="1069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latin typeface="Times New Roman" pitchFamily="18" charset="0"/>
              </a:rPr>
              <a:t>SADCA</a:t>
            </a:r>
            <a:endParaRPr lang="en-US" sz="2400">
              <a:latin typeface="Times New Roman" pitchFamily="18" charset="0"/>
            </a:endParaRPr>
          </a:p>
        </p:txBody>
      </p:sp>
      <p:sp>
        <p:nvSpPr>
          <p:cNvPr id="55" name="Oval 53"/>
          <p:cNvSpPr>
            <a:spLocks noChangeArrowheads="1"/>
          </p:cNvSpPr>
          <p:nvPr/>
        </p:nvSpPr>
        <p:spPr bwMode="auto">
          <a:xfrm>
            <a:off x="1544638" y="3119438"/>
            <a:ext cx="1230312" cy="533400"/>
          </a:xfrm>
          <a:prstGeom prst="ellipse">
            <a:avLst/>
          </a:prstGeom>
          <a:noFill/>
          <a:ln w="31750">
            <a:solidFill>
              <a:srgbClr val="FF0000"/>
            </a:solidFill>
            <a:prstDash val="lgDashDot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6600"/>
              </a:solidFill>
            </a:endParaRPr>
          </a:p>
        </p:txBody>
      </p:sp>
      <p:sp>
        <p:nvSpPr>
          <p:cNvPr id="54308" name="Text Box 46"/>
          <p:cNvSpPr txBox="1">
            <a:spLocks noChangeArrowheads="1"/>
          </p:cNvSpPr>
          <p:nvPr/>
        </p:nvSpPr>
        <p:spPr bwMode="auto">
          <a:xfrm>
            <a:off x="624659" y="3204161"/>
            <a:ext cx="1262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600" b="1" dirty="0">
                <a:latin typeface="Times New Roman" pitchFamily="18" charset="0"/>
              </a:rPr>
              <a:t>ARAC</a:t>
            </a:r>
            <a:endParaRPr lang="en-US" sz="1600" dirty="0">
              <a:latin typeface="Times New Roman" pitchFamily="18" charset="0"/>
            </a:endParaRPr>
          </a:p>
        </p:txBody>
      </p:sp>
      <p:sp>
        <p:nvSpPr>
          <p:cNvPr id="57" name="Oval 53"/>
          <p:cNvSpPr>
            <a:spLocks noChangeArrowheads="1"/>
          </p:cNvSpPr>
          <p:nvPr/>
        </p:nvSpPr>
        <p:spPr bwMode="auto">
          <a:xfrm>
            <a:off x="1496218" y="3173413"/>
            <a:ext cx="1230313" cy="1528761"/>
          </a:xfrm>
          <a:prstGeom prst="ellipse">
            <a:avLst/>
          </a:prstGeom>
          <a:noFill/>
          <a:ln w="31750">
            <a:solidFill>
              <a:schemeClr val="accent4">
                <a:lumMod val="60000"/>
                <a:lumOff val="40000"/>
              </a:schemeClr>
            </a:solidFill>
            <a:prstDash val="lgDashDot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6600"/>
              </a:solidFill>
            </a:endParaRPr>
          </a:p>
        </p:txBody>
      </p:sp>
      <p:sp>
        <p:nvSpPr>
          <p:cNvPr id="58" name="Text Box 46"/>
          <p:cNvSpPr txBox="1">
            <a:spLocks noChangeArrowheads="1"/>
          </p:cNvSpPr>
          <p:nvPr/>
        </p:nvSpPr>
        <p:spPr bwMode="auto">
          <a:xfrm>
            <a:off x="259239" y="3994228"/>
            <a:ext cx="12620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1600" b="1" dirty="0" smtClean="0">
                <a:latin typeface="Times New Roman" pitchFamily="18" charset="0"/>
              </a:rPr>
              <a:t>AFRAC</a:t>
            </a:r>
            <a:endParaRPr lang="en-US" sz="1600" dirty="0">
              <a:latin typeface="Times New Roman" pitchFamily="18" charset="0"/>
            </a:endParaRPr>
          </a:p>
        </p:txBody>
      </p:sp>
      <p:sp>
        <p:nvSpPr>
          <p:cNvPr id="59" name="Text Box 49"/>
          <p:cNvSpPr txBox="1">
            <a:spLocks noChangeArrowheads="1"/>
          </p:cNvSpPr>
          <p:nvPr/>
        </p:nvSpPr>
        <p:spPr bwMode="auto">
          <a:xfrm>
            <a:off x="-722789" y="5922107"/>
            <a:ext cx="5449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027113" algn="l"/>
              </a:tabLst>
              <a:defRPr>
                <a:solidFill>
                  <a:schemeClr val="tx1"/>
                </a:solidFill>
                <a:latin typeface="Arial" charset="0"/>
                <a:cs typeface="Arial" charset="0"/>
              </a:defRPr>
            </a:lvl1pPr>
            <a:lvl2pPr marL="742950" indent="-285750" eaLnBrk="0" hangingPunct="0">
              <a:tabLst>
                <a:tab pos="1027113" algn="l"/>
              </a:tabLst>
              <a:defRPr>
                <a:solidFill>
                  <a:schemeClr val="tx1"/>
                </a:solidFill>
                <a:latin typeface="Arial" charset="0"/>
                <a:cs typeface="Arial" charset="0"/>
              </a:defRPr>
            </a:lvl2pPr>
            <a:lvl3pPr marL="1143000" indent="-228600" eaLnBrk="0" hangingPunct="0">
              <a:tabLst>
                <a:tab pos="1027113" algn="l"/>
              </a:tabLst>
              <a:defRPr>
                <a:solidFill>
                  <a:schemeClr val="tx1"/>
                </a:solidFill>
                <a:latin typeface="Arial" charset="0"/>
                <a:cs typeface="Arial" charset="0"/>
              </a:defRPr>
            </a:lvl3pPr>
            <a:lvl4pPr marL="1600200" indent="-228600" eaLnBrk="0" hangingPunct="0">
              <a:tabLst>
                <a:tab pos="1027113" algn="l"/>
              </a:tabLst>
              <a:defRPr>
                <a:solidFill>
                  <a:schemeClr val="tx1"/>
                </a:solidFill>
                <a:latin typeface="Arial" charset="0"/>
                <a:cs typeface="Arial" charset="0"/>
              </a:defRPr>
            </a:lvl4pPr>
            <a:lvl5pPr marL="2057400" indent="-228600" eaLnBrk="0" hangingPunct="0">
              <a:tabLst>
                <a:tab pos="10271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0271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0271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0271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027113" algn="l"/>
              </a:tabLst>
              <a:defRPr>
                <a:solidFill>
                  <a:schemeClr val="tx1"/>
                </a:solidFill>
                <a:latin typeface="Arial" charset="0"/>
                <a:cs typeface="Arial" charset="0"/>
              </a:defRPr>
            </a:lvl9pPr>
          </a:lstStyle>
          <a:p>
            <a:pPr algn="ctr">
              <a:spcBef>
                <a:spcPct val="50000"/>
              </a:spcBef>
            </a:pPr>
            <a:r>
              <a:rPr lang="en-US" sz="1400" dirty="0" smtClean="0">
                <a:latin typeface="Times New Roman" pitchFamily="18" charset="0"/>
              </a:rPr>
              <a:t>ARAC</a:t>
            </a:r>
            <a:r>
              <a:rPr lang="en-US" sz="1400" dirty="0">
                <a:latin typeface="Times New Roman" pitchFamily="18" charset="0"/>
              </a:rPr>
              <a:t>	</a:t>
            </a:r>
            <a:r>
              <a:rPr lang="en-US" sz="1400" dirty="0" smtClean="0">
                <a:latin typeface="Times New Roman" pitchFamily="18" charset="0"/>
              </a:rPr>
              <a:t>ARAB Accreditation Cooperation</a:t>
            </a:r>
            <a:endParaRPr lang="en-US" sz="1400" dirty="0">
              <a:latin typeface="Times New Roman" pitchFamily="18" charset="0"/>
            </a:endParaRPr>
          </a:p>
        </p:txBody>
      </p:sp>
      <p:sp>
        <p:nvSpPr>
          <p:cNvPr id="60" name="Text Box 49"/>
          <p:cNvSpPr txBox="1">
            <a:spLocks noChangeArrowheads="1"/>
          </p:cNvSpPr>
          <p:nvPr/>
        </p:nvSpPr>
        <p:spPr bwMode="auto">
          <a:xfrm>
            <a:off x="-710896" y="6145559"/>
            <a:ext cx="54498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027113" algn="l"/>
              </a:tabLst>
              <a:defRPr>
                <a:solidFill>
                  <a:schemeClr val="tx1"/>
                </a:solidFill>
                <a:latin typeface="Arial" charset="0"/>
                <a:cs typeface="Arial" charset="0"/>
              </a:defRPr>
            </a:lvl1pPr>
            <a:lvl2pPr marL="742950" indent="-285750" eaLnBrk="0" hangingPunct="0">
              <a:tabLst>
                <a:tab pos="1027113" algn="l"/>
              </a:tabLst>
              <a:defRPr>
                <a:solidFill>
                  <a:schemeClr val="tx1"/>
                </a:solidFill>
                <a:latin typeface="Arial" charset="0"/>
                <a:cs typeface="Arial" charset="0"/>
              </a:defRPr>
            </a:lvl2pPr>
            <a:lvl3pPr marL="1143000" indent="-228600" eaLnBrk="0" hangingPunct="0">
              <a:tabLst>
                <a:tab pos="1027113" algn="l"/>
              </a:tabLst>
              <a:defRPr>
                <a:solidFill>
                  <a:schemeClr val="tx1"/>
                </a:solidFill>
                <a:latin typeface="Arial" charset="0"/>
                <a:cs typeface="Arial" charset="0"/>
              </a:defRPr>
            </a:lvl3pPr>
            <a:lvl4pPr marL="1600200" indent="-228600" eaLnBrk="0" hangingPunct="0">
              <a:tabLst>
                <a:tab pos="1027113" algn="l"/>
              </a:tabLst>
              <a:defRPr>
                <a:solidFill>
                  <a:schemeClr val="tx1"/>
                </a:solidFill>
                <a:latin typeface="Arial" charset="0"/>
                <a:cs typeface="Arial" charset="0"/>
              </a:defRPr>
            </a:lvl4pPr>
            <a:lvl5pPr marL="2057400" indent="-228600" eaLnBrk="0" hangingPunct="0">
              <a:tabLst>
                <a:tab pos="1027113"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027113"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027113"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027113"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027113" algn="l"/>
              </a:tabLst>
              <a:defRPr>
                <a:solidFill>
                  <a:schemeClr val="tx1"/>
                </a:solidFill>
                <a:latin typeface="Arial" charset="0"/>
                <a:cs typeface="Arial" charset="0"/>
              </a:defRPr>
            </a:lvl9pPr>
          </a:lstStyle>
          <a:p>
            <a:pPr algn="ctr">
              <a:spcBef>
                <a:spcPct val="50000"/>
              </a:spcBef>
            </a:pPr>
            <a:r>
              <a:rPr lang="en-US" sz="1400" dirty="0" smtClean="0">
                <a:latin typeface="Times New Roman" pitchFamily="18" charset="0"/>
              </a:rPr>
              <a:t>AFRAC</a:t>
            </a:r>
            <a:r>
              <a:rPr lang="en-US" sz="1400" dirty="0">
                <a:latin typeface="Times New Roman" pitchFamily="18" charset="0"/>
              </a:rPr>
              <a:t>	</a:t>
            </a:r>
            <a:r>
              <a:rPr lang="en-US" sz="1400" dirty="0" smtClean="0">
                <a:latin typeface="Times New Roman" pitchFamily="18" charset="0"/>
              </a:rPr>
              <a:t>African Accreditation Cooperation</a:t>
            </a:r>
            <a:endParaRPr lang="en-US" sz="1400" dirty="0">
              <a:latin typeface="Times New Roman" pitchFamily="18" charset="0"/>
            </a:endParaRPr>
          </a:p>
        </p:txBody>
      </p:sp>
    </p:spTree>
    <p:extLst>
      <p:ext uri="{BB962C8B-B14F-4D97-AF65-F5344CB8AC3E}">
        <p14:creationId xmlns:p14="http://schemas.microsoft.com/office/powerpoint/2010/main" val="139258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85"/>
                                        </p:tgtEl>
                                        <p:attrNameLst>
                                          <p:attrName>style.visibility</p:attrName>
                                        </p:attrNameLst>
                                      </p:cBhvr>
                                      <p:to>
                                        <p:strVal val="visible"/>
                                      </p:to>
                                    </p:set>
                                    <p:animEffect transition="in" filter="checkerboard(across)">
                                      <p:cBhvr>
                                        <p:cTn id="7" dur="500"/>
                                        <p:tgtEl>
                                          <p:spTgt spid="440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heckerboard(across)">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checkerboard(across)">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4075"/>
                                        </p:tgtEl>
                                        <p:attrNameLst>
                                          <p:attrName>style.visibility</p:attrName>
                                        </p:attrNameLst>
                                      </p:cBhvr>
                                      <p:to>
                                        <p:strVal val="visible"/>
                                      </p:to>
                                    </p:set>
                                    <p:animEffect transition="in" filter="diamond(in)">
                                      <p:cBhvr>
                                        <p:cTn id="22" dur="2000"/>
                                        <p:tgtEl>
                                          <p:spTgt spid="44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5" grpId="0" animBg="1"/>
      <p:bldP spid="44085" grpId="0" animBg="1"/>
      <p:bldP spid="55"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SC_01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05039"/>
            <a:ext cx="3942469" cy="25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388" y="4996974"/>
            <a:ext cx="3942469" cy="646331"/>
          </a:xfrm>
          <a:prstGeom prst="rect">
            <a:avLst/>
          </a:prstGeom>
        </p:spPr>
        <p:txBody>
          <a:bodyPr wrap="square">
            <a:spAutoFit/>
          </a:bodyPr>
          <a:lstStyle/>
          <a:p>
            <a:pPr fontAlgn="auto">
              <a:spcBef>
                <a:spcPts val="0"/>
              </a:spcBef>
              <a:spcAft>
                <a:spcPts val="0"/>
              </a:spcAft>
              <a:defRPr/>
            </a:pPr>
            <a:r>
              <a:rPr lang="en-ZA" sz="1200" b="1" dirty="0">
                <a:solidFill>
                  <a:prstClr val="black"/>
                </a:solidFill>
                <a:latin typeface="Arial Narrow" pitchFamily="34" charset="0"/>
              </a:rPr>
              <a:t>Unveiling of the AFRAC plaque:  From left to right—Mr </a:t>
            </a:r>
          </a:p>
          <a:p>
            <a:pPr fontAlgn="auto">
              <a:spcBef>
                <a:spcPts val="0"/>
              </a:spcBef>
              <a:spcAft>
                <a:spcPts val="0"/>
              </a:spcAft>
              <a:defRPr/>
            </a:pPr>
            <a:r>
              <a:rPr lang="en-ZA" sz="1200" b="1" dirty="0">
                <a:solidFill>
                  <a:prstClr val="black"/>
                </a:solidFill>
                <a:latin typeface="Arial Narrow" pitchFamily="34" charset="0"/>
              </a:rPr>
              <a:t>Hassan </a:t>
            </a:r>
            <a:r>
              <a:rPr lang="en-ZA" sz="1200" b="1" dirty="0" err="1">
                <a:solidFill>
                  <a:prstClr val="black"/>
                </a:solidFill>
                <a:latin typeface="Arial Narrow" pitchFamily="34" charset="0"/>
              </a:rPr>
              <a:t>Shaarawi</a:t>
            </a:r>
            <a:r>
              <a:rPr lang="en-ZA" sz="1200" b="1" dirty="0">
                <a:solidFill>
                  <a:prstClr val="black"/>
                </a:solidFill>
                <a:latin typeface="Arial Narrow" pitchFamily="34" charset="0"/>
              </a:rPr>
              <a:t> (EGAC); Professor Mohammed </a:t>
            </a:r>
            <a:r>
              <a:rPr lang="en-ZA" sz="1200" b="1" dirty="0" err="1">
                <a:solidFill>
                  <a:prstClr val="black"/>
                </a:solidFill>
                <a:latin typeface="Arial Narrow" pitchFamily="34" charset="0"/>
              </a:rPr>
              <a:t>Elarbi</a:t>
            </a:r>
            <a:r>
              <a:rPr lang="en-ZA" sz="1200" b="1" dirty="0">
                <a:solidFill>
                  <a:prstClr val="black"/>
                </a:solidFill>
                <a:latin typeface="Arial Narrow" pitchFamily="34" charset="0"/>
              </a:rPr>
              <a:t> </a:t>
            </a:r>
          </a:p>
          <a:p>
            <a:pPr fontAlgn="auto">
              <a:spcBef>
                <a:spcPts val="0"/>
              </a:spcBef>
              <a:spcAft>
                <a:spcPts val="0"/>
              </a:spcAft>
              <a:defRPr/>
            </a:pPr>
            <a:r>
              <a:rPr lang="en-ZA" sz="1200" b="1" dirty="0" err="1">
                <a:solidFill>
                  <a:prstClr val="black"/>
                </a:solidFill>
                <a:latin typeface="Arial Narrow" pitchFamily="34" charset="0"/>
              </a:rPr>
              <a:t>Aouani</a:t>
            </a:r>
            <a:r>
              <a:rPr lang="en-ZA" sz="1200" b="1" dirty="0">
                <a:solidFill>
                  <a:prstClr val="black"/>
                </a:solidFill>
                <a:latin typeface="Arial Narrow" pitchFamily="34" charset="0"/>
              </a:rPr>
              <a:t> (NEPAD) and His Excellency Dr Ahmed </a:t>
            </a:r>
            <a:r>
              <a:rPr lang="en-ZA" sz="1200" b="1" dirty="0" err="1">
                <a:solidFill>
                  <a:prstClr val="black"/>
                </a:solidFill>
                <a:latin typeface="Arial Narrow" pitchFamily="34" charset="0"/>
              </a:rPr>
              <a:t>Darwish</a:t>
            </a:r>
            <a:endParaRPr lang="en-ZA" sz="1200" b="1" dirty="0">
              <a:solidFill>
                <a:prstClr val="black"/>
              </a:solidFill>
              <a:latin typeface="Arial Narrow" pitchFamily="34" charset="0"/>
            </a:endParaRPr>
          </a:p>
        </p:txBody>
      </p:sp>
      <p:pic>
        <p:nvPicPr>
          <p:cNvPr id="61445" name="Picture 3" descr="DSC_0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205039"/>
            <a:ext cx="3898174" cy="259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4"/>
          <p:cNvSpPr>
            <a:spLocks noChangeArrowheads="1"/>
          </p:cNvSpPr>
          <p:nvPr/>
        </p:nvSpPr>
        <p:spPr bwMode="auto">
          <a:xfrm>
            <a:off x="4303381" y="4996974"/>
            <a:ext cx="4013036"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1400" b="1" dirty="0">
                <a:solidFill>
                  <a:srgbClr val="000000"/>
                </a:solidFill>
                <a:latin typeface="Arial Narrow" pitchFamily="34" charset="0"/>
                <a:cs typeface="Times New Roman" pitchFamily="18" charset="0"/>
              </a:rPr>
              <a:t>Delegates at the First AFRAC General Assembly meeting held from 29 to 30 September 2010 in Cairo, Egypt</a:t>
            </a:r>
            <a:r>
              <a:rPr lang="en-ZA" sz="1400" dirty="0">
                <a:solidFill>
                  <a:srgbClr val="000000"/>
                </a:solidFill>
                <a:latin typeface="Arial Narrow" pitchFamily="34" charset="0"/>
              </a:rPr>
              <a:t> </a:t>
            </a:r>
          </a:p>
        </p:txBody>
      </p:sp>
      <p:pic>
        <p:nvPicPr>
          <p:cNvPr id="7" name="Picture 6" descr="AFRAC low res RG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253" y="1052736"/>
            <a:ext cx="2196431" cy="829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8306491"/>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4196680"/>
            <a:ext cx="8028384" cy="172819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p:txBody>
          <a:bodyPr/>
          <a:lstStyle/>
          <a:p>
            <a:r>
              <a:rPr lang="en-GB" dirty="0" smtClean="0"/>
              <a:t>PAN-AFRICAN </a:t>
            </a:r>
            <a:br>
              <a:rPr lang="en-GB" dirty="0" smtClean="0"/>
            </a:br>
            <a:r>
              <a:rPr lang="en-GB" dirty="0" smtClean="0"/>
              <a:t>QUALITY INFRASTRUCTURE (PAQI)</a:t>
            </a:r>
            <a:r>
              <a:rPr lang="de-DE" dirty="0" smtClean="0"/>
              <a:t/>
            </a:r>
            <a:br>
              <a:rPr lang="de-DE" dirty="0" smtClean="0"/>
            </a:br>
            <a:endParaRPr lang="en-GB" dirty="0"/>
          </a:p>
        </p:txBody>
      </p:sp>
      <p:sp>
        <p:nvSpPr>
          <p:cNvPr id="3" name="Untertitel 2"/>
          <p:cNvSpPr>
            <a:spLocks noGrp="1"/>
          </p:cNvSpPr>
          <p:nvPr>
            <p:ph type="subTitle" idx="1"/>
          </p:nvPr>
        </p:nvSpPr>
        <p:spPr/>
        <p:txBody>
          <a:bodyPr/>
          <a:lstStyle/>
          <a:p>
            <a:r>
              <a:rPr lang="en-GB" dirty="0" smtClean="0"/>
              <a:t>Function – Impact</a:t>
            </a:r>
            <a:endParaRPr lang="de-DE" dirty="0" smtClean="0"/>
          </a:p>
          <a:p>
            <a:endParaRPr lang="en-GB" dirty="0"/>
          </a:p>
        </p:txBody>
      </p:sp>
      <p:pic>
        <p:nvPicPr>
          <p:cNvPr id="11270" name="Picture 6"/>
          <p:cNvPicPr>
            <a:picLocks noChangeAspect="1" noChangeArrowheads="1"/>
          </p:cNvPicPr>
          <p:nvPr/>
        </p:nvPicPr>
        <p:blipFill>
          <a:blip r:embed="rId3" cstate="print"/>
          <a:srcRect/>
          <a:stretch>
            <a:fillRect/>
          </a:stretch>
        </p:blipFill>
        <p:spPr bwMode="auto">
          <a:xfrm>
            <a:off x="3995936" y="980728"/>
            <a:ext cx="4652098" cy="5371432"/>
          </a:xfrm>
          <a:prstGeom prst="rect">
            <a:avLst/>
          </a:prstGeom>
          <a:noFill/>
          <a:ln w="9525">
            <a:noFill/>
            <a:miter lim="800000"/>
            <a:headEnd/>
            <a:tailEnd/>
          </a:ln>
          <a:effectLst>
            <a:outerShdw blurRad="101600" dist="63500" dir="3600000" algn="l" rotWithShape="0">
              <a:prstClr val="black">
                <a:alpha val="57000"/>
              </a:prstClr>
            </a:outerShdw>
          </a:effectLst>
        </p:spPr>
      </p:pic>
      <p:pic>
        <p:nvPicPr>
          <p:cNvPr id="8" name="Picture 225" descr="X:\87_PTB\Logo PAQI\PAQI_Logo\web\PAQI_Logo_80mm_150dpi_RG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183060"/>
            <a:ext cx="173048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Quality Infrastructure</a:t>
            </a:r>
            <a:endParaRPr lang="en-GB" dirty="0"/>
          </a:p>
        </p:txBody>
      </p:sp>
      <p:sp>
        <p:nvSpPr>
          <p:cNvPr id="3" name="Inhaltsplatzhalter 2"/>
          <p:cNvSpPr>
            <a:spLocks noGrp="1"/>
          </p:cNvSpPr>
          <p:nvPr>
            <p:ph idx="1"/>
          </p:nvPr>
        </p:nvSpPr>
        <p:spPr>
          <a:xfrm>
            <a:off x="179512" y="2564903"/>
            <a:ext cx="7920880" cy="3803214"/>
          </a:xfrm>
        </p:spPr>
        <p:txBody>
          <a:bodyPr/>
          <a:lstStyle/>
          <a:p>
            <a:pPr lvl="1"/>
            <a:r>
              <a:rPr lang="en-GB" dirty="0" smtClean="0"/>
              <a:t>African Quality Infrastructure has three key elements namely: metrology, standardization and accreditation of conformity assessment services such as certification, testing, calibration and inspection</a:t>
            </a:r>
          </a:p>
          <a:p>
            <a:pPr lvl="1"/>
            <a:endParaRPr lang="en-GB" dirty="0" smtClean="0"/>
          </a:p>
          <a:p>
            <a:pPr lvl="1"/>
            <a:r>
              <a:rPr lang="en-GB" dirty="0" smtClean="0"/>
              <a:t>These elements are independently managed however, they form a close network based on a technical hierarchy. </a:t>
            </a:r>
          </a:p>
          <a:p>
            <a:endParaRPr lang="en-GB" dirty="0"/>
          </a:p>
        </p:txBody>
      </p:sp>
      <p:sp>
        <p:nvSpPr>
          <p:cNvPr id="5" name="Textfeld 4"/>
          <p:cNvSpPr txBox="1"/>
          <p:nvPr/>
        </p:nvSpPr>
        <p:spPr>
          <a:xfrm>
            <a:off x="8316416" y="6237312"/>
            <a:ext cx="827584" cy="261610"/>
          </a:xfrm>
          <a:prstGeom prst="rect">
            <a:avLst/>
          </a:prstGeom>
          <a:noFill/>
        </p:spPr>
        <p:txBody>
          <a:bodyPr wrap="square" rtlCol="0">
            <a:spAutoFit/>
          </a:bodyPr>
          <a:lstStyle/>
          <a:p>
            <a:pPr algn="ctr"/>
            <a:r>
              <a:rPr lang="de-DE" sz="1050" dirty="0" smtClean="0">
                <a:latin typeface="Arial" pitchFamily="34" charset="0"/>
                <a:cs typeface="Arial" pitchFamily="34" charset="0"/>
              </a:rPr>
              <a:t>3</a:t>
            </a:r>
            <a:endParaRPr lang="de-DE"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PAQI">
      <a:dk1>
        <a:sysClr val="windowText" lastClr="000000"/>
      </a:dk1>
      <a:lt1>
        <a:sysClr val="window" lastClr="FFFFFF"/>
      </a:lt1>
      <a:dk2>
        <a:srgbClr val="003882"/>
      </a:dk2>
      <a:lt2>
        <a:srgbClr val="FFFFFF"/>
      </a:lt2>
      <a:accent1>
        <a:srgbClr val="F49D00"/>
      </a:accent1>
      <a:accent2>
        <a:srgbClr val="EE7F00"/>
      </a:accent2>
      <a:accent3>
        <a:srgbClr val="FFD86E"/>
      </a:accent3>
      <a:accent4>
        <a:srgbClr val="003882"/>
      </a:accent4>
      <a:accent5>
        <a:srgbClr val="D8D8D8"/>
      </a:accent5>
      <a:accent6>
        <a:srgbClr val="A5A5A5"/>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760</Words>
  <Application>Microsoft Office PowerPoint</Application>
  <PresentationFormat>On-screen Show (4:3)</PresentationFormat>
  <Paragraphs>252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Larissa-Design</vt:lpstr>
      <vt:lpstr>BUILDING REGIONAL TRUST       </vt:lpstr>
      <vt:lpstr>Content </vt:lpstr>
      <vt:lpstr>UNBROKEN CHAIN OF TRUST</vt:lpstr>
      <vt:lpstr>PowerPoint Presentation</vt:lpstr>
      <vt:lpstr>PowerPoint Presentation</vt:lpstr>
      <vt:lpstr>The International Response</vt:lpstr>
      <vt:lpstr>PowerPoint Presentation</vt:lpstr>
      <vt:lpstr>PAN-AFRICAN  QUALITY INFRASTRUCTURE (PAQI) </vt:lpstr>
      <vt:lpstr>Quality Infrastructure</vt:lpstr>
      <vt:lpstr>PowerPoint Presentation</vt:lpstr>
      <vt:lpstr>PowerPoint Presentation</vt:lpstr>
      <vt:lpstr>PowerPoint Presentation</vt:lpstr>
      <vt:lpstr>AFSEC</vt:lpstr>
      <vt:lpstr>ARSO</vt:lpstr>
      <vt:lpstr>Link to International Quality Infrastructure</vt:lpstr>
      <vt:lpstr>Integrated PAQI Structure</vt:lpstr>
      <vt:lpstr>PAQI’s Contribution to the AU Sectors </vt:lpstr>
      <vt:lpstr>Contribution to the Trade facilitation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Martin Kaiser</dc:creator>
  <cp:lastModifiedBy>Kangur</cp:lastModifiedBy>
  <cp:revision>238</cp:revision>
  <cp:lastPrinted>2014-10-30T12:26:25Z</cp:lastPrinted>
  <dcterms:created xsi:type="dcterms:W3CDTF">2013-04-23T07:02:49Z</dcterms:created>
  <dcterms:modified xsi:type="dcterms:W3CDTF">2015-12-22T15:16:14Z</dcterms:modified>
</cp:coreProperties>
</file>