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539" r:id="rId3"/>
    <p:sldId id="522" r:id="rId4"/>
    <p:sldId id="585" r:id="rId5"/>
    <p:sldId id="523" r:id="rId6"/>
    <p:sldId id="602" r:id="rId7"/>
    <p:sldId id="529" r:id="rId8"/>
    <p:sldId id="540" r:id="rId9"/>
    <p:sldId id="545" r:id="rId10"/>
    <p:sldId id="599" r:id="rId11"/>
    <p:sldId id="556" r:id="rId12"/>
    <p:sldId id="604" r:id="rId13"/>
    <p:sldId id="603" r:id="rId14"/>
    <p:sldId id="474" r:id="rId15"/>
    <p:sldId id="560" r:id="rId16"/>
    <p:sldId id="561" r:id="rId17"/>
    <p:sldId id="564" r:id="rId18"/>
    <p:sldId id="565" r:id="rId19"/>
    <p:sldId id="452" r:id="rId20"/>
    <p:sldId id="605" r:id="rId21"/>
    <p:sldId id="573" r:id="rId22"/>
    <p:sldId id="576" r:id="rId23"/>
    <p:sldId id="579" r:id="rId24"/>
    <p:sldId id="606" r:id="rId25"/>
    <p:sldId id="607" r:id="rId26"/>
    <p:sldId id="608" r:id="rId27"/>
    <p:sldId id="609" r:id="rId28"/>
    <p:sldId id="610" r:id="rId29"/>
    <p:sldId id="391" r:id="rId30"/>
  </p:sldIdLst>
  <p:sldSz cx="9144000" cy="6858000" type="screen4x3"/>
  <p:notesSz cx="68072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5326" autoAdjust="0"/>
  </p:normalViewPr>
  <p:slideViewPr>
    <p:cSldViewPr>
      <p:cViewPr>
        <p:scale>
          <a:sx n="70" d="100"/>
          <a:sy n="70" d="100"/>
        </p:scale>
        <p:origin x="-118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32680-D1D9-419A-837C-31298408B4F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835ADDD-D1E4-429A-9582-CA6F130F4214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Calibri" pitchFamily="34" charset="0"/>
            </a:rPr>
            <a:t>2007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Start of </a:t>
          </a:r>
          <a:r>
            <a:rPr lang="pl-PL" dirty="0" err="1" smtClean="0">
              <a:solidFill>
                <a:schemeClr val="tx1"/>
              </a:solidFill>
              <a:latin typeface="Calibri" pitchFamily="34" charset="0"/>
            </a:rPr>
            <a:t>preparation</a:t>
          </a:r>
          <a:endParaRPr lang="pl-PL" dirty="0">
            <a:solidFill>
              <a:schemeClr val="tx1"/>
            </a:solidFill>
          </a:endParaRPr>
        </a:p>
      </dgm:t>
    </dgm:pt>
    <dgm:pt modelId="{2B4C26E5-C1C1-4501-8A23-E51042A1B0CE}" type="parTrans" cxnId="{5EB2DE00-7AD4-4694-B537-74983E6C8F97}">
      <dgm:prSet/>
      <dgm:spPr/>
      <dgm:t>
        <a:bodyPr/>
        <a:lstStyle/>
        <a:p>
          <a:endParaRPr lang="pl-PL"/>
        </a:p>
      </dgm:t>
    </dgm:pt>
    <dgm:pt modelId="{A2831334-6CFB-425B-A2F1-A09248B6B084}" type="sibTrans" cxnId="{5EB2DE00-7AD4-4694-B537-74983E6C8F97}">
      <dgm:prSet/>
      <dgm:spPr/>
      <dgm:t>
        <a:bodyPr/>
        <a:lstStyle/>
        <a:p>
          <a:endParaRPr lang="pl-PL"/>
        </a:p>
      </dgm:t>
    </dgm:pt>
    <dgm:pt modelId="{50176995-2602-4620-8D06-442E99BEEDF8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Calibri" pitchFamily="34" charset="0"/>
            </a:rPr>
            <a:t>IX-X.2009 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Spis Próbny </a:t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PSR 2010</a:t>
          </a:r>
          <a:endParaRPr lang="pl-PL" dirty="0">
            <a:solidFill>
              <a:schemeClr val="tx1"/>
            </a:solidFill>
            <a:latin typeface="Calibri" pitchFamily="34" charset="0"/>
          </a:endParaRPr>
        </a:p>
      </dgm:t>
    </dgm:pt>
    <dgm:pt modelId="{0A0EE089-2730-4107-89BE-47C752C790E5}" type="parTrans" cxnId="{8E5F86BF-E22B-41C9-A7A7-9014CB07211D}">
      <dgm:prSet/>
      <dgm:spPr/>
      <dgm:t>
        <a:bodyPr/>
        <a:lstStyle/>
        <a:p>
          <a:endParaRPr lang="pl-PL"/>
        </a:p>
      </dgm:t>
    </dgm:pt>
    <dgm:pt modelId="{A8378D6C-25F8-4345-8509-9B6E11968812}" type="sibTrans" cxnId="{8E5F86BF-E22B-41C9-A7A7-9014CB07211D}">
      <dgm:prSet/>
      <dgm:spPr/>
      <dgm:t>
        <a:bodyPr/>
        <a:lstStyle/>
        <a:p>
          <a:endParaRPr lang="pl-PL"/>
        </a:p>
      </dgm:t>
    </dgm:pt>
    <dgm:pt modelId="{B0C00B90-12EB-4A5C-B644-15B24C9C0A7A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Calibri" pitchFamily="34" charset="0"/>
            </a:rPr>
            <a:t>IV-V.2010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err="1" smtClean="0">
              <a:solidFill>
                <a:schemeClr val="tx1"/>
              </a:solidFill>
              <a:latin typeface="Calibri" pitchFamily="34" charset="0"/>
            </a:rPr>
            <a:t>Trial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pl-PL" dirty="0" err="1" smtClean="0">
              <a:solidFill>
                <a:schemeClr val="tx1"/>
              </a:solidFill>
              <a:latin typeface="Calibri" pitchFamily="34" charset="0"/>
            </a:rPr>
            <a:t>census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NSP 2011</a:t>
          </a:r>
          <a:endParaRPr lang="pl-PL" dirty="0">
            <a:solidFill>
              <a:schemeClr val="tx1"/>
            </a:solidFill>
            <a:latin typeface="Calibri" pitchFamily="34" charset="0"/>
          </a:endParaRPr>
        </a:p>
      </dgm:t>
    </dgm:pt>
    <dgm:pt modelId="{28F08919-E6F6-48B0-9AB6-21AC8CD126B5}" type="parTrans" cxnId="{573FD614-930F-4C43-982D-4666F8397EA9}">
      <dgm:prSet/>
      <dgm:spPr/>
      <dgm:t>
        <a:bodyPr/>
        <a:lstStyle/>
        <a:p>
          <a:endParaRPr lang="pl-PL"/>
        </a:p>
      </dgm:t>
    </dgm:pt>
    <dgm:pt modelId="{B66376B1-6A4C-4F48-8F69-F7F4597F5002}" type="sibTrans" cxnId="{573FD614-930F-4C43-982D-4666F8397EA9}">
      <dgm:prSet/>
      <dgm:spPr/>
      <dgm:t>
        <a:bodyPr/>
        <a:lstStyle/>
        <a:p>
          <a:endParaRPr lang="pl-PL"/>
        </a:p>
      </dgm:t>
    </dgm:pt>
    <dgm:pt modelId="{6568C1F0-6539-43B6-A7AD-6122CC6F5B65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Calibri" pitchFamily="34" charset="0"/>
            </a:rPr>
            <a:t>IX-X.2010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PSR 2010</a:t>
          </a:r>
          <a:endParaRPr lang="pl-PL" dirty="0">
            <a:solidFill>
              <a:schemeClr val="tx1"/>
            </a:solidFill>
            <a:latin typeface="Calibri" pitchFamily="34" charset="0"/>
          </a:endParaRPr>
        </a:p>
      </dgm:t>
    </dgm:pt>
    <dgm:pt modelId="{66B94598-C0F2-46C4-8280-E4EB47FE624F}" type="parTrans" cxnId="{6D12E2DE-ED68-4CB3-9F74-7DFE0D181D0B}">
      <dgm:prSet/>
      <dgm:spPr/>
      <dgm:t>
        <a:bodyPr/>
        <a:lstStyle/>
        <a:p>
          <a:endParaRPr lang="pl-PL"/>
        </a:p>
      </dgm:t>
    </dgm:pt>
    <dgm:pt modelId="{4C8237BA-F371-4272-8949-3607B9E14BDA}" type="sibTrans" cxnId="{6D12E2DE-ED68-4CB3-9F74-7DFE0D181D0B}">
      <dgm:prSet/>
      <dgm:spPr/>
      <dgm:t>
        <a:bodyPr/>
        <a:lstStyle/>
        <a:p>
          <a:endParaRPr lang="pl-PL"/>
        </a:p>
      </dgm:t>
    </dgm:pt>
    <dgm:pt modelId="{1F9531E8-3ECA-4DD0-8EB0-28861A6A0300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Calibri" pitchFamily="34" charset="0"/>
            </a:rPr>
            <a:t>IV-VI.2011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NSP 2011</a:t>
          </a:r>
          <a:endParaRPr lang="pl-PL" dirty="0">
            <a:solidFill>
              <a:schemeClr val="tx1"/>
            </a:solidFill>
            <a:latin typeface="Calibri" pitchFamily="34" charset="0"/>
          </a:endParaRPr>
        </a:p>
      </dgm:t>
    </dgm:pt>
    <dgm:pt modelId="{829ADC44-56AC-4CF0-8D28-9B605E5665E3}" type="parTrans" cxnId="{135FCB7B-39D5-4701-B0FF-AF0E22D40A69}">
      <dgm:prSet/>
      <dgm:spPr/>
      <dgm:t>
        <a:bodyPr/>
        <a:lstStyle/>
        <a:p>
          <a:endParaRPr lang="pl-PL"/>
        </a:p>
      </dgm:t>
    </dgm:pt>
    <dgm:pt modelId="{234397E3-6667-4EB0-A512-B6E04EA88EBA}" type="sibTrans" cxnId="{135FCB7B-39D5-4701-B0FF-AF0E22D40A69}">
      <dgm:prSet/>
      <dgm:spPr/>
      <dgm:t>
        <a:bodyPr/>
        <a:lstStyle/>
        <a:p>
          <a:endParaRPr lang="pl-PL"/>
        </a:p>
      </dgm:t>
    </dgm:pt>
    <dgm:pt modelId="{274485E0-3A80-44FA-B314-98F187CCFE75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Calibri" pitchFamily="34" charset="0"/>
            </a:rPr>
            <a:t>2013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dirty="0" err="1" smtClean="0">
              <a:solidFill>
                <a:schemeClr val="tx1"/>
              </a:solidFill>
              <a:latin typeface="Calibri" pitchFamily="34" charset="0"/>
            </a:rPr>
            <a:t>End</a:t>
          </a:r>
          <a:r>
            <a:rPr lang="pl-PL" dirty="0" smtClean="0">
              <a:solidFill>
                <a:schemeClr val="tx1"/>
              </a:solidFill>
              <a:latin typeface="Calibri" pitchFamily="34" charset="0"/>
            </a:rPr>
            <a:t> of </a:t>
          </a:r>
          <a:r>
            <a:rPr lang="pl-PL" dirty="0" err="1" smtClean="0">
              <a:solidFill>
                <a:schemeClr val="tx1"/>
              </a:solidFill>
              <a:latin typeface="Calibri" pitchFamily="34" charset="0"/>
            </a:rPr>
            <a:t>project</a:t>
          </a:r>
          <a:endParaRPr lang="pl-PL" dirty="0">
            <a:solidFill>
              <a:schemeClr val="tx1"/>
            </a:solidFill>
            <a:latin typeface="Calibri" pitchFamily="34" charset="0"/>
          </a:endParaRPr>
        </a:p>
      </dgm:t>
    </dgm:pt>
    <dgm:pt modelId="{00BE9456-5818-4569-904C-C0AA74CC8AF6}" type="parTrans" cxnId="{C13B0C1E-A141-4A90-8A6B-352B0589CFFC}">
      <dgm:prSet/>
      <dgm:spPr/>
      <dgm:t>
        <a:bodyPr/>
        <a:lstStyle/>
        <a:p>
          <a:endParaRPr lang="pl-PL"/>
        </a:p>
      </dgm:t>
    </dgm:pt>
    <dgm:pt modelId="{BE75B60E-D448-4D6C-ACFB-B67888B2211F}" type="sibTrans" cxnId="{C13B0C1E-A141-4A90-8A6B-352B0589CFFC}">
      <dgm:prSet/>
      <dgm:spPr/>
      <dgm:t>
        <a:bodyPr/>
        <a:lstStyle/>
        <a:p>
          <a:endParaRPr lang="pl-PL"/>
        </a:p>
      </dgm:t>
    </dgm:pt>
    <dgm:pt modelId="{68C54372-1BDD-4AFA-9822-59D4C4623D48}" type="pres">
      <dgm:prSet presAssocID="{34E32680-D1D9-419A-837C-31298408B4FC}" presName="Name0" presStyleCnt="0">
        <dgm:presLayoutVars>
          <dgm:dir/>
          <dgm:resizeHandles val="exact"/>
        </dgm:presLayoutVars>
      </dgm:prSet>
      <dgm:spPr/>
    </dgm:pt>
    <dgm:pt modelId="{FFC0C241-F61D-4D9E-8D7F-7F5C11E7DB87}" type="pres">
      <dgm:prSet presAssocID="{34E32680-D1D9-419A-837C-31298408B4FC}" presName="arrow" presStyleLbl="bgShp" presStyleIdx="0" presStyleCnt="1"/>
      <dgm:spPr>
        <a:solidFill>
          <a:schemeClr val="tx2">
            <a:lumMod val="20000"/>
            <a:lumOff val="80000"/>
          </a:schemeClr>
        </a:solidFill>
      </dgm:spPr>
    </dgm:pt>
    <dgm:pt modelId="{4F7FB4BD-7BAF-42DD-ABC1-074227E1EC49}" type="pres">
      <dgm:prSet presAssocID="{34E32680-D1D9-419A-837C-31298408B4FC}" presName="points" presStyleCnt="0"/>
      <dgm:spPr/>
    </dgm:pt>
    <dgm:pt modelId="{147B49C7-D132-49C5-A255-8EC7034BDC26}" type="pres">
      <dgm:prSet presAssocID="{5835ADDD-D1E4-429A-9582-CA6F130F4214}" presName="compositeA" presStyleCnt="0"/>
      <dgm:spPr/>
    </dgm:pt>
    <dgm:pt modelId="{C6B911CC-5977-4D97-A033-35D0CA445D8B}" type="pres">
      <dgm:prSet presAssocID="{5835ADDD-D1E4-429A-9582-CA6F130F4214}" presName="textA" presStyleLbl="revTx" presStyleIdx="0" presStyleCnt="6" custScaleX="146127" custLinFactNeighborX="280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5B6ADC-2E1B-49B5-90C5-6EBF202A842F}" type="pres">
      <dgm:prSet presAssocID="{5835ADDD-D1E4-429A-9582-CA6F130F4214}" presName="circleA" presStyleLbl="node1" presStyleIdx="0" presStyleCnt="6" custLinFactNeighborX="52145"/>
      <dgm:spPr>
        <a:solidFill>
          <a:schemeClr val="accent5">
            <a:lumMod val="75000"/>
          </a:schemeClr>
        </a:solidFill>
      </dgm:spPr>
    </dgm:pt>
    <dgm:pt modelId="{DA2F3D5B-C32A-44FE-BE0C-2A491E1047CF}" type="pres">
      <dgm:prSet presAssocID="{5835ADDD-D1E4-429A-9582-CA6F130F4214}" presName="spaceA" presStyleCnt="0"/>
      <dgm:spPr/>
    </dgm:pt>
    <dgm:pt modelId="{B38D47E2-DABF-4DF2-A320-CDF4939475B7}" type="pres">
      <dgm:prSet presAssocID="{A2831334-6CFB-425B-A2F1-A09248B6B084}" presName="space" presStyleCnt="0"/>
      <dgm:spPr/>
    </dgm:pt>
    <dgm:pt modelId="{379A3AEE-939F-4994-BED8-60C607F2506E}" type="pres">
      <dgm:prSet presAssocID="{50176995-2602-4620-8D06-442E99BEEDF8}" presName="compositeB" presStyleCnt="0"/>
      <dgm:spPr/>
    </dgm:pt>
    <dgm:pt modelId="{93D706A7-C3D8-4169-8625-6326194851A9}" type="pres">
      <dgm:prSet presAssocID="{50176995-2602-4620-8D06-442E99BEEDF8}" presName="textB" presStyleLbl="revTx" presStyleIdx="1" presStyleCnt="6" custScaleX="145540" custLinFactNeighborX="26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79EC07-A88E-4674-82C7-CB9823A63870}" type="pres">
      <dgm:prSet presAssocID="{50176995-2602-4620-8D06-442E99BEEDF8}" presName="circleB" presStyleLbl="node1" presStyleIdx="1" presStyleCnt="6" custLinFactNeighborX="52145"/>
      <dgm:spPr>
        <a:solidFill>
          <a:schemeClr val="accent5">
            <a:lumMod val="60000"/>
            <a:lumOff val="40000"/>
          </a:schemeClr>
        </a:solidFill>
      </dgm:spPr>
    </dgm:pt>
    <dgm:pt modelId="{0E315406-B035-4D29-AEAF-C7BA8D2338A3}" type="pres">
      <dgm:prSet presAssocID="{50176995-2602-4620-8D06-442E99BEEDF8}" presName="spaceB" presStyleCnt="0"/>
      <dgm:spPr/>
    </dgm:pt>
    <dgm:pt modelId="{13CE8B27-D5FD-4313-B056-6587005D4C9F}" type="pres">
      <dgm:prSet presAssocID="{A8378D6C-25F8-4345-8509-9B6E11968812}" presName="space" presStyleCnt="0"/>
      <dgm:spPr/>
    </dgm:pt>
    <dgm:pt modelId="{A4898EFB-5424-40D5-AF0A-9974C8A3718C}" type="pres">
      <dgm:prSet presAssocID="{B0C00B90-12EB-4A5C-B644-15B24C9C0A7A}" presName="compositeA" presStyleCnt="0"/>
      <dgm:spPr/>
    </dgm:pt>
    <dgm:pt modelId="{AB5DA591-1821-4E13-9DCF-7790CFB52E05}" type="pres">
      <dgm:prSet presAssocID="{B0C00B90-12EB-4A5C-B644-15B24C9C0A7A}" presName="textA" presStyleLbl="revTx" presStyleIdx="2" presStyleCnt="6" custScaleX="148619" custLinFactNeighborX="26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3A2E25-9AA7-43D5-BAC0-C628B57BE26F}" type="pres">
      <dgm:prSet presAssocID="{B0C00B90-12EB-4A5C-B644-15B24C9C0A7A}" presName="circleA" presStyleLbl="node1" presStyleIdx="2" presStyleCnt="6" custLinFactNeighborX="52145"/>
      <dgm:spPr>
        <a:solidFill>
          <a:schemeClr val="accent5">
            <a:lumMod val="20000"/>
            <a:lumOff val="80000"/>
          </a:schemeClr>
        </a:solidFill>
      </dgm:spPr>
    </dgm:pt>
    <dgm:pt modelId="{574A4E21-0C1F-40BB-97FA-1C3D1991D6F8}" type="pres">
      <dgm:prSet presAssocID="{B0C00B90-12EB-4A5C-B644-15B24C9C0A7A}" presName="spaceA" presStyleCnt="0"/>
      <dgm:spPr/>
    </dgm:pt>
    <dgm:pt modelId="{E4182A81-D342-4EF3-A307-E0D3490DD171}" type="pres">
      <dgm:prSet presAssocID="{B66376B1-6A4C-4F48-8F69-F7F4597F5002}" presName="space" presStyleCnt="0"/>
      <dgm:spPr/>
    </dgm:pt>
    <dgm:pt modelId="{A8AE6568-98B0-48F0-8537-E84E231F7480}" type="pres">
      <dgm:prSet presAssocID="{6568C1F0-6539-43B6-A7AD-6122CC6F5B65}" presName="compositeB" presStyleCnt="0"/>
      <dgm:spPr/>
    </dgm:pt>
    <dgm:pt modelId="{08279F48-B51F-4E3C-9B83-42BCDC081CBA}" type="pres">
      <dgm:prSet presAssocID="{6568C1F0-6539-43B6-A7AD-6122CC6F5B65}" presName="textB" presStyleLbl="revTx" presStyleIdx="3" presStyleCnt="6" custScaleX="136858" custLinFactNeighborX="26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B5639A-5B3C-4F11-9DFE-42617729F5B5}" type="pres">
      <dgm:prSet presAssocID="{6568C1F0-6539-43B6-A7AD-6122CC6F5B65}" presName="circleB" presStyleLbl="node1" presStyleIdx="3" presStyleCnt="6" custLinFactNeighborX="52145"/>
      <dgm:spPr>
        <a:solidFill>
          <a:schemeClr val="tx2">
            <a:lumMod val="40000"/>
            <a:lumOff val="60000"/>
          </a:schemeClr>
        </a:solidFill>
      </dgm:spPr>
    </dgm:pt>
    <dgm:pt modelId="{F76937A8-3014-4E4E-8255-E0A22AD3100D}" type="pres">
      <dgm:prSet presAssocID="{6568C1F0-6539-43B6-A7AD-6122CC6F5B65}" presName="spaceB" presStyleCnt="0"/>
      <dgm:spPr/>
    </dgm:pt>
    <dgm:pt modelId="{959A6F1C-8141-49BF-80CC-73226E49A8BA}" type="pres">
      <dgm:prSet presAssocID="{4C8237BA-F371-4272-8949-3607B9E14BDA}" presName="space" presStyleCnt="0"/>
      <dgm:spPr/>
    </dgm:pt>
    <dgm:pt modelId="{8A8E50D7-9426-42F1-8053-334BF850AAA2}" type="pres">
      <dgm:prSet presAssocID="{1F9531E8-3ECA-4DD0-8EB0-28861A6A0300}" presName="compositeA" presStyleCnt="0"/>
      <dgm:spPr/>
    </dgm:pt>
    <dgm:pt modelId="{621580E5-2F5C-44A4-84E0-DAB6B944EA02}" type="pres">
      <dgm:prSet presAssocID="{1F9531E8-3ECA-4DD0-8EB0-28861A6A0300}" presName="textA" presStyleLbl="revTx" presStyleIdx="4" presStyleCnt="6" custScaleX="128217" custLinFactNeighborX="26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21CAA8-D0C0-4497-90FF-02977D1A13FA}" type="pres">
      <dgm:prSet presAssocID="{1F9531E8-3ECA-4DD0-8EB0-28861A6A0300}" presName="circleA" presStyleLbl="node1" presStyleIdx="4" presStyleCnt="6" custLinFactNeighborX="52145"/>
      <dgm:spPr>
        <a:solidFill>
          <a:schemeClr val="tx2">
            <a:lumMod val="60000"/>
            <a:lumOff val="40000"/>
          </a:schemeClr>
        </a:solidFill>
      </dgm:spPr>
    </dgm:pt>
    <dgm:pt modelId="{7143D11D-52A2-40D2-83F1-26762DACF585}" type="pres">
      <dgm:prSet presAssocID="{1F9531E8-3ECA-4DD0-8EB0-28861A6A0300}" presName="spaceA" presStyleCnt="0"/>
      <dgm:spPr/>
    </dgm:pt>
    <dgm:pt modelId="{8A1ADA9D-81A8-4EE5-BF01-7A07618FA19F}" type="pres">
      <dgm:prSet presAssocID="{234397E3-6667-4EB0-A512-B6E04EA88EBA}" presName="space" presStyleCnt="0"/>
      <dgm:spPr/>
    </dgm:pt>
    <dgm:pt modelId="{D90E66CF-4F03-47C1-8818-B8FD306BDFE1}" type="pres">
      <dgm:prSet presAssocID="{274485E0-3A80-44FA-B314-98F187CCFE75}" presName="compositeB" presStyleCnt="0"/>
      <dgm:spPr/>
    </dgm:pt>
    <dgm:pt modelId="{A7FBA1BF-A424-418D-99F9-3F963B41C1FE}" type="pres">
      <dgm:prSet presAssocID="{274485E0-3A80-44FA-B314-98F187CCFE75}" presName="textB" presStyleLbl="revTx" presStyleIdx="5" presStyleCnt="6" custScaleX="121802" custLinFactNeighborX="196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3D2B42-DDA0-42FD-8C62-16FB31C2515A}" type="pres">
      <dgm:prSet presAssocID="{274485E0-3A80-44FA-B314-98F187CCFE75}" presName="circleB" presStyleLbl="node1" presStyleIdx="5" presStyleCnt="6" custLinFactNeighborX="52145"/>
      <dgm:spPr>
        <a:solidFill>
          <a:schemeClr val="tx2">
            <a:lumMod val="75000"/>
          </a:schemeClr>
        </a:solidFill>
      </dgm:spPr>
    </dgm:pt>
    <dgm:pt modelId="{6205376D-39C3-4AC0-9CA2-0C6DDDF5E34F}" type="pres">
      <dgm:prSet presAssocID="{274485E0-3A80-44FA-B314-98F187CCFE75}" presName="spaceB" presStyleCnt="0"/>
      <dgm:spPr/>
    </dgm:pt>
  </dgm:ptLst>
  <dgm:cxnLst>
    <dgm:cxn modelId="{078FFB36-08CD-4733-9E07-34FA32BB5EDC}" type="presOf" srcId="{50176995-2602-4620-8D06-442E99BEEDF8}" destId="{93D706A7-C3D8-4169-8625-6326194851A9}" srcOrd="0" destOrd="0" presId="urn:microsoft.com/office/officeart/2005/8/layout/hProcess11"/>
    <dgm:cxn modelId="{15EC2255-DBBB-4168-9B2F-B20E2B3EE03E}" type="presOf" srcId="{B0C00B90-12EB-4A5C-B644-15B24C9C0A7A}" destId="{AB5DA591-1821-4E13-9DCF-7790CFB52E05}" srcOrd="0" destOrd="0" presId="urn:microsoft.com/office/officeart/2005/8/layout/hProcess11"/>
    <dgm:cxn modelId="{156A9A24-3EE9-4A85-AF91-C5F56E009F5D}" type="presOf" srcId="{1F9531E8-3ECA-4DD0-8EB0-28861A6A0300}" destId="{621580E5-2F5C-44A4-84E0-DAB6B944EA02}" srcOrd="0" destOrd="0" presId="urn:microsoft.com/office/officeart/2005/8/layout/hProcess11"/>
    <dgm:cxn modelId="{573FD614-930F-4C43-982D-4666F8397EA9}" srcId="{34E32680-D1D9-419A-837C-31298408B4FC}" destId="{B0C00B90-12EB-4A5C-B644-15B24C9C0A7A}" srcOrd="2" destOrd="0" parTransId="{28F08919-E6F6-48B0-9AB6-21AC8CD126B5}" sibTransId="{B66376B1-6A4C-4F48-8F69-F7F4597F5002}"/>
    <dgm:cxn modelId="{ECECFB8D-BA66-490E-A5E3-DAB31F6C074A}" type="presOf" srcId="{6568C1F0-6539-43B6-A7AD-6122CC6F5B65}" destId="{08279F48-B51F-4E3C-9B83-42BCDC081CBA}" srcOrd="0" destOrd="0" presId="urn:microsoft.com/office/officeart/2005/8/layout/hProcess11"/>
    <dgm:cxn modelId="{8E5F86BF-E22B-41C9-A7A7-9014CB07211D}" srcId="{34E32680-D1D9-419A-837C-31298408B4FC}" destId="{50176995-2602-4620-8D06-442E99BEEDF8}" srcOrd="1" destOrd="0" parTransId="{0A0EE089-2730-4107-89BE-47C752C790E5}" sibTransId="{A8378D6C-25F8-4345-8509-9B6E11968812}"/>
    <dgm:cxn modelId="{82828A7C-4D32-469A-A368-85C60251F737}" type="presOf" srcId="{5835ADDD-D1E4-429A-9582-CA6F130F4214}" destId="{C6B911CC-5977-4D97-A033-35D0CA445D8B}" srcOrd="0" destOrd="0" presId="urn:microsoft.com/office/officeart/2005/8/layout/hProcess11"/>
    <dgm:cxn modelId="{6674540F-782B-48CE-8A76-8A9C661FD484}" type="presOf" srcId="{34E32680-D1D9-419A-837C-31298408B4FC}" destId="{68C54372-1BDD-4AFA-9822-59D4C4623D48}" srcOrd="0" destOrd="0" presId="urn:microsoft.com/office/officeart/2005/8/layout/hProcess11"/>
    <dgm:cxn modelId="{135FCB7B-39D5-4701-B0FF-AF0E22D40A69}" srcId="{34E32680-D1D9-419A-837C-31298408B4FC}" destId="{1F9531E8-3ECA-4DD0-8EB0-28861A6A0300}" srcOrd="4" destOrd="0" parTransId="{829ADC44-56AC-4CF0-8D28-9B605E5665E3}" sibTransId="{234397E3-6667-4EB0-A512-B6E04EA88EBA}"/>
    <dgm:cxn modelId="{37CB6282-4F84-4865-A284-1F90E1E64BA6}" type="presOf" srcId="{274485E0-3A80-44FA-B314-98F187CCFE75}" destId="{A7FBA1BF-A424-418D-99F9-3F963B41C1FE}" srcOrd="0" destOrd="0" presId="urn:microsoft.com/office/officeart/2005/8/layout/hProcess11"/>
    <dgm:cxn modelId="{C13B0C1E-A141-4A90-8A6B-352B0589CFFC}" srcId="{34E32680-D1D9-419A-837C-31298408B4FC}" destId="{274485E0-3A80-44FA-B314-98F187CCFE75}" srcOrd="5" destOrd="0" parTransId="{00BE9456-5818-4569-904C-C0AA74CC8AF6}" sibTransId="{BE75B60E-D448-4D6C-ACFB-B67888B2211F}"/>
    <dgm:cxn modelId="{6D12E2DE-ED68-4CB3-9F74-7DFE0D181D0B}" srcId="{34E32680-D1D9-419A-837C-31298408B4FC}" destId="{6568C1F0-6539-43B6-A7AD-6122CC6F5B65}" srcOrd="3" destOrd="0" parTransId="{66B94598-C0F2-46C4-8280-E4EB47FE624F}" sibTransId="{4C8237BA-F371-4272-8949-3607B9E14BDA}"/>
    <dgm:cxn modelId="{5EB2DE00-7AD4-4694-B537-74983E6C8F97}" srcId="{34E32680-D1D9-419A-837C-31298408B4FC}" destId="{5835ADDD-D1E4-429A-9582-CA6F130F4214}" srcOrd="0" destOrd="0" parTransId="{2B4C26E5-C1C1-4501-8A23-E51042A1B0CE}" sibTransId="{A2831334-6CFB-425B-A2F1-A09248B6B084}"/>
    <dgm:cxn modelId="{59806F3D-2752-42BD-B268-C13F5D2A0D7B}" type="presParOf" srcId="{68C54372-1BDD-4AFA-9822-59D4C4623D48}" destId="{FFC0C241-F61D-4D9E-8D7F-7F5C11E7DB87}" srcOrd="0" destOrd="0" presId="urn:microsoft.com/office/officeart/2005/8/layout/hProcess11"/>
    <dgm:cxn modelId="{EE41C900-F7DD-489F-94DE-AD11A3AAA1CD}" type="presParOf" srcId="{68C54372-1BDD-4AFA-9822-59D4C4623D48}" destId="{4F7FB4BD-7BAF-42DD-ABC1-074227E1EC49}" srcOrd="1" destOrd="0" presId="urn:microsoft.com/office/officeart/2005/8/layout/hProcess11"/>
    <dgm:cxn modelId="{B7BE2E19-B470-44FA-9D10-27876755F7A9}" type="presParOf" srcId="{4F7FB4BD-7BAF-42DD-ABC1-074227E1EC49}" destId="{147B49C7-D132-49C5-A255-8EC7034BDC26}" srcOrd="0" destOrd="0" presId="urn:microsoft.com/office/officeart/2005/8/layout/hProcess11"/>
    <dgm:cxn modelId="{BA7B71F8-FE32-4979-BA8F-B1B50BD0C31C}" type="presParOf" srcId="{147B49C7-D132-49C5-A255-8EC7034BDC26}" destId="{C6B911CC-5977-4D97-A033-35D0CA445D8B}" srcOrd="0" destOrd="0" presId="urn:microsoft.com/office/officeart/2005/8/layout/hProcess11"/>
    <dgm:cxn modelId="{176BEE91-26A0-4D00-AF49-30C8B1E916DB}" type="presParOf" srcId="{147B49C7-D132-49C5-A255-8EC7034BDC26}" destId="{915B6ADC-2E1B-49B5-90C5-6EBF202A842F}" srcOrd="1" destOrd="0" presId="urn:microsoft.com/office/officeart/2005/8/layout/hProcess11"/>
    <dgm:cxn modelId="{C74842DF-6B7E-4784-B0CB-FE3222A0D1D6}" type="presParOf" srcId="{147B49C7-D132-49C5-A255-8EC7034BDC26}" destId="{DA2F3D5B-C32A-44FE-BE0C-2A491E1047CF}" srcOrd="2" destOrd="0" presId="urn:microsoft.com/office/officeart/2005/8/layout/hProcess11"/>
    <dgm:cxn modelId="{436575A2-8B20-45E4-A850-8883E881FB0B}" type="presParOf" srcId="{4F7FB4BD-7BAF-42DD-ABC1-074227E1EC49}" destId="{B38D47E2-DABF-4DF2-A320-CDF4939475B7}" srcOrd="1" destOrd="0" presId="urn:microsoft.com/office/officeart/2005/8/layout/hProcess11"/>
    <dgm:cxn modelId="{AF60E3FA-2103-4EC1-9CE1-779CF244A210}" type="presParOf" srcId="{4F7FB4BD-7BAF-42DD-ABC1-074227E1EC49}" destId="{379A3AEE-939F-4994-BED8-60C607F2506E}" srcOrd="2" destOrd="0" presId="urn:microsoft.com/office/officeart/2005/8/layout/hProcess11"/>
    <dgm:cxn modelId="{9553D522-EC09-4D50-8DC6-F9A3CFD4DDE2}" type="presParOf" srcId="{379A3AEE-939F-4994-BED8-60C607F2506E}" destId="{93D706A7-C3D8-4169-8625-6326194851A9}" srcOrd="0" destOrd="0" presId="urn:microsoft.com/office/officeart/2005/8/layout/hProcess11"/>
    <dgm:cxn modelId="{6CB4C3E1-BA30-4E53-83A5-0392955A784C}" type="presParOf" srcId="{379A3AEE-939F-4994-BED8-60C607F2506E}" destId="{7A79EC07-A88E-4674-82C7-CB9823A63870}" srcOrd="1" destOrd="0" presId="urn:microsoft.com/office/officeart/2005/8/layout/hProcess11"/>
    <dgm:cxn modelId="{00AA17EF-7F62-499B-B655-E9D4B91A4A04}" type="presParOf" srcId="{379A3AEE-939F-4994-BED8-60C607F2506E}" destId="{0E315406-B035-4D29-AEAF-C7BA8D2338A3}" srcOrd="2" destOrd="0" presId="urn:microsoft.com/office/officeart/2005/8/layout/hProcess11"/>
    <dgm:cxn modelId="{DED0A275-B4AD-49F6-A42F-E794B38940F9}" type="presParOf" srcId="{4F7FB4BD-7BAF-42DD-ABC1-074227E1EC49}" destId="{13CE8B27-D5FD-4313-B056-6587005D4C9F}" srcOrd="3" destOrd="0" presId="urn:microsoft.com/office/officeart/2005/8/layout/hProcess11"/>
    <dgm:cxn modelId="{B7C99135-58B3-4A69-9AF3-F0F7F09C08F7}" type="presParOf" srcId="{4F7FB4BD-7BAF-42DD-ABC1-074227E1EC49}" destId="{A4898EFB-5424-40D5-AF0A-9974C8A3718C}" srcOrd="4" destOrd="0" presId="urn:microsoft.com/office/officeart/2005/8/layout/hProcess11"/>
    <dgm:cxn modelId="{FEFB56AC-8B6B-4E21-831C-FA74BF36C9C6}" type="presParOf" srcId="{A4898EFB-5424-40D5-AF0A-9974C8A3718C}" destId="{AB5DA591-1821-4E13-9DCF-7790CFB52E05}" srcOrd="0" destOrd="0" presId="urn:microsoft.com/office/officeart/2005/8/layout/hProcess11"/>
    <dgm:cxn modelId="{F9777752-2813-4942-8940-E363882A7D4E}" type="presParOf" srcId="{A4898EFB-5424-40D5-AF0A-9974C8A3718C}" destId="{7F3A2E25-9AA7-43D5-BAC0-C628B57BE26F}" srcOrd="1" destOrd="0" presId="urn:microsoft.com/office/officeart/2005/8/layout/hProcess11"/>
    <dgm:cxn modelId="{AC43D0E3-7D75-456D-9B8A-E6B2DCF70286}" type="presParOf" srcId="{A4898EFB-5424-40D5-AF0A-9974C8A3718C}" destId="{574A4E21-0C1F-40BB-97FA-1C3D1991D6F8}" srcOrd="2" destOrd="0" presId="urn:microsoft.com/office/officeart/2005/8/layout/hProcess11"/>
    <dgm:cxn modelId="{77ED543B-6E88-46A5-AD61-066B880586E1}" type="presParOf" srcId="{4F7FB4BD-7BAF-42DD-ABC1-074227E1EC49}" destId="{E4182A81-D342-4EF3-A307-E0D3490DD171}" srcOrd="5" destOrd="0" presId="urn:microsoft.com/office/officeart/2005/8/layout/hProcess11"/>
    <dgm:cxn modelId="{A19C3F70-EF0F-4FBD-A659-A9F281DD0D89}" type="presParOf" srcId="{4F7FB4BD-7BAF-42DD-ABC1-074227E1EC49}" destId="{A8AE6568-98B0-48F0-8537-E84E231F7480}" srcOrd="6" destOrd="0" presId="urn:microsoft.com/office/officeart/2005/8/layout/hProcess11"/>
    <dgm:cxn modelId="{6399CE41-7EC3-49CD-92BF-AE845BB05862}" type="presParOf" srcId="{A8AE6568-98B0-48F0-8537-E84E231F7480}" destId="{08279F48-B51F-4E3C-9B83-42BCDC081CBA}" srcOrd="0" destOrd="0" presId="urn:microsoft.com/office/officeart/2005/8/layout/hProcess11"/>
    <dgm:cxn modelId="{F15F9BD5-6469-4354-980D-D5A862649EAF}" type="presParOf" srcId="{A8AE6568-98B0-48F0-8537-E84E231F7480}" destId="{D2B5639A-5B3C-4F11-9DFE-42617729F5B5}" srcOrd="1" destOrd="0" presId="urn:microsoft.com/office/officeart/2005/8/layout/hProcess11"/>
    <dgm:cxn modelId="{31DC088D-5FDF-465C-8833-624611D23769}" type="presParOf" srcId="{A8AE6568-98B0-48F0-8537-E84E231F7480}" destId="{F76937A8-3014-4E4E-8255-E0A22AD3100D}" srcOrd="2" destOrd="0" presId="urn:microsoft.com/office/officeart/2005/8/layout/hProcess11"/>
    <dgm:cxn modelId="{4A7BDF92-BA68-4C58-8A1B-155D190BCD8C}" type="presParOf" srcId="{4F7FB4BD-7BAF-42DD-ABC1-074227E1EC49}" destId="{959A6F1C-8141-49BF-80CC-73226E49A8BA}" srcOrd="7" destOrd="0" presId="urn:microsoft.com/office/officeart/2005/8/layout/hProcess11"/>
    <dgm:cxn modelId="{264C8527-E285-46FE-8EFC-BDF6B96656FA}" type="presParOf" srcId="{4F7FB4BD-7BAF-42DD-ABC1-074227E1EC49}" destId="{8A8E50D7-9426-42F1-8053-334BF850AAA2}" srcOrd="8" destOrd="0" presId="urn:microsoft.com/office/officeart/2005/8/layout/hProcess11"/>
    <dgm:cxn modelId="{D7D0DD3D-9E98-42FD-A36C-700628DBE68E}" type="presParOf" srcId="{8A8E50D7-9426-42F1-8053-334BF850AAA2}" destId="{621580E5-2F5C-44A4-84E0-DAB6B944EA02}" srcOrd="0" destOrd="0" presId="urn:microsoft.com/office/officeart/2005/8/layout/hProcess11"/>
    <dgm:cxn modelId="{A346F934-8654-46CE-A6EE-F6CD51D72E02}" type="presParOf" srcId="{8A8E50D7-9426-42F1-8053-334BF850AAA2}" destId="{3E21CAA8-D0C0-4497-90FF-02977D1A13FA}" srcOrd="1" destOrd="0" presId="urn:microsoft.com/office/officeart/2005/8/layout/hProcess11"/>
    <dgm:cxn modelId="{691D0626-7E38-4D32-99D3-53565DF9EF65}" type="presParOf" srcId="{8A8E50D7-9426-42F1-8053-334BF850AAA2}" destId="{7143D11D-52A2-40D2-83F1-26762DACF585}" srcOrd="2" destOrd="0" presId="urn:microsoft.com/office/officeart/2005/8/layout/hProcess11"/>
    <dgm:cxn modelId="{3D741D46-115A-4408-9486-27315D907671}" type="presParOf" srcId="{4F7FB4BD-7BAF-42DD-ABC1-074227E1EC49}" destId="{8A1ADA9D-81A8-4EE5-BF01-7A07618FA19F}" srcOrd="9" destOrd="0" presId="urn:microsoft.com/office/officeart/2005/8/layout/hProcess11"/>
    <dgm:cxn modelId="{6BBA8C5B-7F4C-406D-902C-CF233960A3DD}" type="presParOf" srcId="{4F7FB4BD-7BAF-42DD-ABC1-074227E1EC49}" destId="{D90E66CF-4F03-47C1-8818-B8FD306BDFE1}" srcOrd="10" destOrd="0" presId="urn:microsoft.com/office/officeart/2005/8/layout/hProcess11"/>
    <dgm:cxn modelId="{3CD49555-2624-46A1-AC47-1AC8ADB910FD}" type="presParOf" srcId="{D90E66CF-4F03-47C1-8818-B8FD306BDFE1}" destId="{A7FBA1BF-A424-418D-99F9-3F963B41C1FE}" srcOrd="0" destOrd="0" presId="urn:microsoft.com/office/officeart/2005/8/layout/hProcess11"/>
    <dgm:cxn modelId="{C018AF83-F002-4F9C-BAB5-24D7A95E7320}" type="presParOf" srcId="{D90E66CF-4F03-47C1-8818-B8FD306BDFE1}" destId="{333D2B42-DDA0-42FD-8C62-16FB31C2515A}" srcOrd="1" destOrd="0" presId="urn:microsoft.com/office/officeart/2005/8/layout/hProcess11"/>
    <dgm:cxn modelId="{57CD5A42-F5B0-4AA7-B644-F35FC959AC75}" type="presParOf" srcId="{D90E66CF-4F03-47C1-8818-B8FD306BDFE1}" destId="{6205376D-39C3-4AC0-9CA2-0C6DDDF5E34F}" srcOrd="2" destOrd="0" presId="urn:microsoft.com/office/officeart/2005/8/layout/hProcess1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CF1F4-2732-4AB8-8227-C604B16962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5254C96-526E-467C-8215-23DF49ADA6E7}">
      <dgm:prSet/>
      <dgm:spPr/>
      <dgm:t>
        <a:bodyPr/>
        <a:lstStyle/>
        <a:p>
          <a:pPr rtl="0"/>
          <a:r>
            <a:rPr lang="pl-PL" b="1" dirty="0" smtClean="0"/>
            <a:t>Data </a:t>
          </a:r>
          <a:r>
            <a:rPr lang="pl-PL" b="1" dirty="0" err="1" smtClean="0"/>
            <a:t>Owners</a:t>
          </a:r>
          <a:r>
            <a:rPr lang="pl-PL" b="1" dirty="0" smtClean="0"/>
            <a:t>:</a:t>
          </a:r>
          <a:endParaRPr lang="pl-PL" dirty="0"/>
        </a:p>
      </dgm:t>
    </dgm:pt>
    <dgm:pt modelId="{56F792A5-83DE-42C7-8300-7623CB492B2B}" type="parTrans" cxnId="{56479F06-31A1-4119-B85A-4A4DCD8E26C9}">
      <dgm:prSet/>
      <dgm:spPr/>
      <dgm:t>
        <a:bodyPr/>
        <a:lstStyle/>
        <a:p>
          <a:endParaRPr lang="pl-PL"/>
        </a:p>
      </dgm:t>
    </dgm:pt>
    <dgm:pt modelId="{BB18EFB1-AAB8-4515-90C2-1F1549C665BA}" type="sibTrans" cxnId="{56479F06-31A1-4119-B85A-4A4DCD8E26C9}">
      <dgm:prSet/>
      <dgm:spPr/>
      <dgm:t>
        <a:bodyPr/>
        <a:lstStyle/>
        <a:p>
          <a:endParaRPr lang="pl-PL"/>
        </a:p>
      </dgm:t>
    </dgm:pt>
    <dgm:pt modelId="{7D0B14EB-D266-478E-A3DE-E3D8A4AF9BB0}">
      <dgm:prSet/>
      <dgm:spPr/>
      <dgm:t>
        <a:bodyPr/>
        <a:lstStyle/>
        <a:p>
          <a:pPr rtl="0"/>
          <a:r>
            <a:rPr lang="pl-PL" b="1" dirty="0" err="1" smtClean="0"/>
            <a:t>Ministry</a:t>
          </a:r>
          <a:r>
            <a:rPr lang="pl-PL" b="1" dirty="0" smtClean="0"/>
            <a:t> of Finance,</a:t>
          </a:r>
          <a:endParaRPr lang="pl-PL" dirty="0"/>
        </a:p>
      </dgm:t>
    </dgm:pt>
    <dgm:pt modelId="{5EEA365F-D82D-405B-8EA7-3BA5175EC013}" type="parTrans" cxnId="{0D693E80-C4F2-492E-AAD1-94C8EECF8128}">
      <dgm:prSet/>
      <dgm:spPr/>
      <dgm:t>
        <a:bodyPr/>
        <a:lstStyle/>
        <a:p>
          <a:endParaRPr lang="pl-PL"/>
        </a:p>
      </dgm:t>
    </dgm:pt>
    <dgm:pt modelId="{57E6346B-4D74-4B4C-8CB5-856B0EA23C63}" type="sibTrans" cxnId="{0D693E80-C4F2-492E-AAD1-94C8EECF8128}">
      <dgm:prSet/>
      <dgm:spPr/>
      <dgm:t>
        <a:bodyPr/>
        <a:lstStyle/>
        <a:p>
          <a:endParaRPr lang="pl-PL"/>
        </a:p>
      </dgm:t>
    </dgm:pt>
    <dgm:pt modelId="{664BE823-1F80-427A-B8F1-7BBD963D1FC0}">
      <dgm:prSet/>
      <dgm:spPr/>
      <dgm:t>
        <a:bodyPr/>
        <a:lstStyle/>
        <a:p>
          <a:pPr rtl="0"/>
          <a:r>
            <a:rPr lang="en-US" b="1" dirty="0" smtClean="0"/>
            <a:t>Ministry of Interior and Administration</a:t>
          </a:r>
          <a:r>
            <a:rPr lang="pl-PL" dirty="0" smtClean="0"/>
            <a:t>,</a:t>
          </a:r>
          <a:endParaRPr lang="pl-PL" dirty="0"/>
        </a:p>
      </dgm:t>
    </dgm:pt>
    <dgm:pt modelId="{F5305C0C-3D90-4EAA-B6AB-63DA12020C56}" type="parTrans" cxnId="{991B7ED0-DA7C-4660-95DE-984C98E3250E}">
      <dgm:prSet/>
      <dgm:spPr/>
      <dgm:t>
        <a:bodyPr/>
        <a:lstStyle/>
        <a:p>
          <a:endParaRPr lang="pl-PL"/>
        </a:p>
      </dgm:t>
    </dgm:pt>
    <dgm:pt modelId="{C5A4C635-E46F-4E47-BCE6-356807E12B48}" type="sibTrans" cxnId="{991B7ED0-DA7C-4660-95DE-984C98E3250E}">
      <dgm:prSet/>
      <dgm:spPr/>
      <dgm:t>
        <a:bodyPr/>
        <a:lstStyle/>
        <a:p>
          <a:endParaRPr lang="pl-PL"/>
        </a:p>
      </dgm:t>
    </dgm:pt>
    <dgm:pt modelId="{F3CEB95C-9D1F-4006-9F02-07BAB633B4AF}">
      <dgm:prSet/>
      <dgm:spPr/>
      <dgm:t>
        <a:bodyPr/>
        <a:lstStyle/>
        <a:p>
          <a:pPr rtl="0"/>
          <a:r>
            <a:rPr lang="pl-PL" b="1" dirty="0" err="1" smtClean="0"/>
            <a:t>Ministry</a:t>
          </a:r>
          <a:r>
            <a:rPr lang="pl-PL" b="1" dirty="0" smtClean="0"/>
            <a:t> of </a:t>
          </a:r>
          <a:r>
            <a:rPr lang="pl-PL" b="1" dirty="0" err="1" smtClean="0"/>
            <a:t>Justice</a:t>
          </a:r>
          <a:r>
            <a:rPr lang="pl-PL" b="1" dirty="0" smtClean="0"/>
            <a:t>,</a:t>
          </a:r>
          <a:endParaRPr lang="pl-PL" dirty="0"/>
        </a:p>
      </dgm:t>
    </dgm:pt>
    <dgm:pt modelId="{21F2DCB2-D9E0-436B-A5F2-44E80357EC2A}" type="parTrans" cxnId="{EB962455-A4B3-4EFA-9F96-4EB442526BAF}">
      <dgm:prSet/>
      <dgm:spPr/>
      <dgm:t>
        <a:bodyPr/>
        <a:lstStyle/>
        <a:p>
          <a:endParaRPr lang="pl-PL"/>
        </a:p>
      </dgm:t>
    </dgm:pt>
    <dgm:pt modelId="{30FED40E-D587-48DB-B35E-642568C7B900}" type="sibTrans" cxnId="{EB962455-A4B3-4EFA-9F96-4EB442526BAF}">
      <dgm:prSet/>
      <dgm:spPr/>
      <dgm:t>
        <a:bodyPr/>
        <a:lstStyle/>
        <a:p>
          <a:endParaRPr lang="pl-PL"/>
        </a:p>
      </dgm:t>
    </dgm:pt>
    <dgm:pt modelId="{B003B102-BB41-48C1-8921-2FD79F0AE947}">
      <dgm:prSet/>
      <dgm:spPr/>
      <dgm:t>
        <a:bodyPr/>
        <a:lstStyle/>
        <a:p>
          <a:pPr rtl="0"/>
          <a:r>
            <a:rPr lang="pl-PL" b="1" dirty="0" err="1" smtClean="0"/>
            <a:t>Agricultural</a:t>
          </a:r>
          <a:r>
            <a:rPr lang="pl-PL" b="1" dirty="0" smtClean="0"/>
            <a:t> </a:t>
          </a:r>
          <a:r>
            <a:rPr lang="pl-PL" b="1" dirty="0" err="1" smtClean="0"/>
            <a:t>Social</a:t>
          </a:r>
          <a:r>
            <a:rPr lang="pl-PL" b="1" dirty="0" smtClean="0"/>
            <a:t> Insurance Fund,</a:t>
          </a:r>
          <a:endParaRPr lang="pl-PL" dirty="0"/>
        </a:p>
      </dgm:t>
    </dgm:pt>
    <dgm:pt modelId="{732A9240-3D73-4B4C-BBB3-A446DB2652F3}" type="parTrans" cxnId="{8E5DF75B-6977-489A-958C-8155891CAADD}">
      <dgm:prSet/>
      <dgm:spPr/>
      <dgm:t>
        <a:bodyPr/>
        <a:lstStyle/>
        <a:p>
          <a:endParaRPr lang="pl-PL"/>
        </a:p>
      </dgm:t>
    </dgm:pt>
    <dgm:pt modelId="{41A5E91F-CDA3-4BEE-A018-7A92D3773405}" type="sibTrans" cxnId="{8E5DF75B-6977-489A-958C-8155891CAADD}">
      <dgm:prSet/>
      <dgm:spPr/>
      <dgm:t>
        <a:bodyPr/>
        <a:lstStyle/>
        <a:p>
          <a:endParaRPr lang="pl-PL"/>
        </a:p>
      </dgm:t>
    </dgm:pt>
    <dgm:pt modelId="{40A90240-C057-4480-99DF-BCC6F8F7A13C}">
      <dgm:prSet/>
      <dgm:spPr/>
      <dgm:t>
        <a:bodyPr/>
        <a:lstStyle/>
        <a:p>
          <a:pPr rtl="0"/>
          <a:r>
            <a:rPr lang="pl-PL" b="1" dirty="0" smtClean="0"/>
            <a:t>National Health Fund,</a:t>
          </a:r>
          <a:endParaRPr lang="pl-PL" dirty="0"/>
        </a:p>
      </dgm:t>
    </dgm:pt>
    <dgm:pt modelId="{79BDD232-C00D-4420-ABFD-5575C7FC1D4C}" type="parTrans" cxnId="{81DCC0ED-8F17-44EF-A335-F511B186F3F3}">
      <dgm:prSet/>
      <dgm:spPr/>
      <dgm:t>
        <a:bodyPr/>
        <a:lstStyle/>
        <a:p>
          <a:endParaRPr lang="pl-PL"/>
        </a:p>
      </dgm:t>
    </dgm:pt>
    <dgm:pt modelId="{2661C314-D382-4565-A718-BE4CAAA67ACF}" type="sibTrans" cxnId="{81DCC0ED-8F17-44EF-A335-F511B186F3F3}">
      <dgm:prSet/>
      <dgm:spPr/>
      <dgm:t>
        <a:bodyPr/>
        <a:lstStyle/>
        <a:p>
          <a:endParaRPr lang="pl-PL"/>
        </a:p>
      </dgm:t>
    </dgm:pt>
    <dgm:pt modelId="{D0E1AB34-14F1-4AE9-BFA4-6BE15ACED91E}">
      <dgm:prSet/>
      <dgm:spPr/>
      <dgm:t>
        <a:bodyPr/>
        <a:lstStyle/>
        <a:p>
          <a:pPr rtl="0"/>
          <a:r>
            <a:rPr lang="en-US" b="1" dirty="0" smtClean="0"/>
            <a:t>Agency for Restructuring and </a:t>
          </a:r>
          <a:r>
            <a:rPr lang="en-US" b="1" dirty="0" err="1" smtClean="0"/>
            <a:t>Modernisation</a:t>
          </a:r>
          <a:r>
            <a:rPr lang="en-US" b="1" dirty="0" smtClean="0"/>
            <a:t> of Agriculture</a:t>
          </a:r>
          <a:r>
            <a:rPr lang="pl-PL" b="1" dirty="0" smtClean="0"/>
            <a:t>,</a:t>
          </a:r>
          <a:endParaRPr lang="pl-PL" dirty="0"/>
        </a:p>
      </dgm:t>
    </dgm:pt>
    <dgm:pt modelId="{CDE1DB8C-2C84-4335-BAE5-A411009D8373}" type="parTrans" cxnId="{ABB5133E-339C-44F5-9A1A-6D958989D476}">
      <dgm:prSet/>
      <dgm:spPr/>
      <dgm:t>
        <a:bodyPr/>
        <a:lstStyle/>
        <a:p>
          <a:endParaRPr lang="pl-PL"/>
        </a:p>
      </dgm:t>
    </dgm:pt>
    <dgm:pt modelId="{6856622A-4D8F-400B-87BB-358FFD81BDC6}" type="sibTrans" cxnId="{ABB5133E-339C-44F5-9A1A-6D958989D476}">
      <dgm:prSet/>
      <dgm:spPr/>
      <dgm:t>
        <a:bodyPr/>
        <a:lstStyle/>
        <a:p>
          <a:endParaRPr lang="pl-PL"/>
        </a:p>
      </dgm:t>
    </dgm:pt>
    <dgm:pt modelId="{2BB0738B-11A1-4374-82A2-B51154CE8E74}">
      <dgm:prSet/>
      <dgm:spPr/>
      <dgm:t>
        <a:bodyPr/>
        <a:lstStyle/>
        <a:p>
          <a:pPr rtl="0"/>
          <a:r>
            <a:rPr lang="pl-PL" b="1" dirty="0" err="1" smtClean="0"/>
            <a:t>Agricultural</a:t>
          </a:r>
          <a:r>
            <a:rPr lang="pl-PL" b="1" dirty="0" smtClean="0"/>
            <a:t> and </a:t>
          </a:r>
          <a:r>
            <a:rPr lang="pl-PL" b="1" dirty="0" err="1" smtClean="0"/>
            <a:t>Food</a:t>
          </a:r>
          <a:r>
            <a:rPr lang="pl-PL" b="1" dirty="0" smtClean="0"/>
            <a:t> </a:t>
          </a:r>
          <a:r>
            <a:rPr lang="pl-PL" b="1" dirty="0" err="1" smtClean="0"/>
            <a:t>Quality</a:t>
          </a:r>
          <a:r>
            <a:rPr lang="pl-PL" b="1" dirty="0" smtClean="0"/>
            <a:t> </a:t>
          </a:r>
          <a:r>
            <a:rPr lang="pl-PL" b="1" dirty="0" err="1" smtClean="0"/>
            <a:t>Inspection</a:t>
          </a:r>
          <a:r>
            <a:rPr lang="pl-PL" b="1" dirty="0" smtClean="0"/>
            <a:t>,</a:t>
          </a:r>
          <a:endParaRPr lang="pl-PL" dirty="0"/>
        </a:p>
      </dgm:t>
    </dgm:pt>
    <dgm:pt modelId="{30100CFB-9901-44AF-ACCC-87C632BFD0CC}" type="parTrans" cxnId="{B1D68049-3EB4-4010-B901-41C288E17F6B}">
      <dgm:prSet/>
      <dgm:spPr/>
      <dgm:t>
        <a:bodyPr/>
        <a:lstStyle/>
        <a:p>
          <a:endParaRPr lang="pl-PL"/>
        </a:p>
      </dgm:t>
    </dgm:pt>
    <dgm:pt modelId="{9C78C996-4EAE-4A4F-B7E1-32CE925B4FB6}" type="sibTrans" cxnId="{B1D68049-3EB4-4010-B901-41C288E17F6B}">
      <dgm:prSet/>
      <dgm:spPr/>
      <dgm:t>
        <a:bodyPr/>
        <a:lstStyle/>
        <a:p>
          <a:endParaRPr lang="pl-PL"/>
        </a:p>
      </dgm:t>
    </dgm:pt>
    <dgm:pt modelId="{B9787DB8-A0A9-4ECE-82DD-00EB153961C4}">
      <dgm:prSet/>
      <dgm:spPr/>
      <dgm:t>
        <a:bodyPr/>
        <a:lstStyle/>
        <a:p>
          <a:pPr rtl="0"/>
          <a:r>
            <a:rPr lang="pl-PL" b="1" dirty="0" err="1" smtClean="0"/>
            <a:t>Agency</a:t>
          </a:r>
          <a:r>
            <a:rPr lang="pl-PL" b="1" dirty="0" smtClean="0"/>
            <a:t> for </a:t>
          </a:r>
          <a:r>
            <a:rPr lang="pl-PL" b="1" dirty="0" err="1" smtClean="0"/>
            <a:t>Geodesy</a:t>
          </a:r>
          <a:r>
            <a:rPr lang="pl-PL" b="1" dirty="0" smtClean="0"/>
            <a:t> and </a:t>
          </a:r>
          <a:r>
            <a:rPr lang="pl-PL" b="1" dirty="0" err="1" smtClean="0"/>
            <a:t>Cartography</a:t>
          </a:r>
          <a:r>
            <a:rPr lang="pl-PL" b="1" dirty="0" smtClean="0"/>
            <a:t>,</a:t>
          </a:r>
          <a:endParaRPr lang="pl-PL" dirty="0"/>
        </a:p>
      </dgm:t>
    </dgm:pt>
    <dgm:pt modelId="{3064A9EA-9BD1-47A7-BE58-F35BD6A127E4}" type="parTrans" cxnId="{EAE7413D-1A8E-4174-9DB0-3AB7D5672238}">
      <dgm:prSet/>
      <dgm:spPr/>
      <dgm:t>
        <a:bodyPr/>
        <a:lstStyle/>
        <a:p>
          <a:endParaRPr lang="pl-PL"/>
        </a:p>
      </dgm:t>
    </dgm:pt>
    <dgm:pt modelId="{50E94196-DA01-4325-B1A1-365A9B279A3E}" type="sibTrans" cxnId="{EAE7413D-1A8E-4174-9DB0-3AB7D5672238}">
      <dgm:prSet/>
      <dgm:spPr/>
      <dgm:t>
        <a:bodyPr/>
        <a:lstStyle/>
        <a:p>
          <a:endParaRPr lang="pl-PL"/>
        </a:p>
      </dgm:t>
    </dgm:pt>
    <dgm:pt modelId="{46844A1B-070C-46AD-8F9D-53B2D4C1644B}">
      <dgm:prSet/>
      <dgm:spPr/>
      <dgm:t>
        <a:bodyPr/>
        <a:lstStyle/>
        <a:p>
          <a:pPr rtl="0"/>
          <a:r>
            <a:rPr lang="pl-PL" b="1" dirty="0" smtClean="0"/>
            <a:t>State Fund for </a:t>
          </a:r>
          <a:r>
            <a:rPr lang="pl-PL" b="1" dirty="0" err="1" smtClean="0"/>
            <a:t>Rehabilitation</a:t>
          </a:r>
          <a:r>
            <a:rPr lang="pl-PL" b="1" dirty="0" smtClean="0"/>
            <a:t> of </a:t>
          </a:r>
          <a:r>
            <a:rPr lang="pl-PL" b="1" dirty="0" err="1" smtClean="0"/>
            <a:t>Disabled</a:t>
          </a:r>
          <a:r>
            <a:rPr lang="pl-PL" b="1" dirty="0" smtClean="0"/>
            <a:t> </a:t>
          </a:r>
          <a:r>
            <a:rPr lang="pl-PL" b="1" dirty="0" err="1" smtClean="0"/>
            <a:t>Persons</a:t>
          </a:r>
          <a:r>
            <a:rPr lang="pl-PL" b="1" dirty="0" smtClean="0"/>
            <a:t>,</a:t>
          </a:r>
          <a:endParaRPr lang="pl-PL" dirty="0"/>
        </a:p>
      </dgm:t>
    </dgm:pt>
    <dgm:pt modelId="{ACBA9FEA-8A31-482D-AC46-5766DF37CA75}" type="parTrans" cxnId="{42553756-CE96-40E6-B659-B17E31026E62}">
      <dgm:prSet/>
      <dgm:spPr/>
      <dgm:t>
        <a:bodyPr/>
        <a:lstStyle/>
        <a:p>
          <a:endParaRPr lang="pl-PL"/>
        </a:p>
      </dgm:t>
    </dgm:pt>
    <dgm:pt modelId="{996CA410-1266-4E52-991F-B224EE03C691}" type="sibTrans" cxnId="{42553756-CE96-40E6-B659-B17E31026E62}">
      <dgm:prSet/>
      <dgm:spPr/>
      <dgm:t>
        <a:bodyPr/>
        <a:lstStyle/>
        <a:p>
          <a:endParaRPr lang="pl-PL"/>
        </a:p>
      </dgm:t>
    </dgm:pt>
    <dgm:pt modelId="{E8718679-66FC-415A-A55B-152A5A34EC84}">
      <dgm:prSet/>
      <dgm:spPr/>
      <dgm:t>
        <a:bodyPr/>
        <a:lstStyle/>
        <a:p>
          <a:pPr rtl="0"/>
          <a:r>
            <a:rPr lang="pl-PL" b="1" dirty="0" err="1" smtClean="0"/>
            <a:t>County</a:t>
          </a:r>
          <a:r>
            <a:rPr lang="pl-PL" b="1" dirty="0" smtClean="0"/>
            <a:t> </a:t>
          </a:r>
          <a:r>
            <a:rPr lang="pl-PL" b="1" dirty="0" err="1" smtClean="0"/>
            <a:t>Offices</a:t>
          </a:r>
          <a:r>
            <a:rPr lang="pl-PL" b="1" dirty="0" smtClean="0"/>
            <a:t>,</a:t>
          </a:r>
          <a:endParaRPr lang="pl-PL" dirty="0"/>
        </a:p>
      </dgm:t>
    </dgm:pt>
    <dgm:pt modelId="{9CCE8AE6-9897-4B86-A0FE-DD6C0A820EA4}" type="parTrans" cxnId="{EBC94A2A-002C-47A9-A2DF-95BD986F7B91}">
      <dgm:prSet/>
      <dgm:spPr/>
      <dgm:t>
        <a:bodyPr/>
        <a:lstStyle/>
        <a:p>
          <a:endParaRPr lang="pl-PL"/>
        </a:p>
      </dgm:t>
    </dgm:pt>
    <dgm:pt modelId="{996327BB-AB5D-469C-A9EC-FEBCBAF436DC}" type="sibTrans" cxnId="{EBC94A2A-002C-47A9-A2DF-95BD986F7B91}">
      <dgm:prSet/>
      <dgm:spPr/>
      <dgm:t>
        <a:bodyPr/>
        <a:lstStyle/>
        <a:p>
          <a:endParaRPr lang="pl-PL"/>
        </a:p>
      </dgm:t>
    </dgm:pt>
    <dgm:pt modelId="{44DF73C4-678A-44A1-A183-B7C6C366550E}">
      <dgm:prSet/>
      <dgm:spPr/>
      <dgm:t>
        <a:bodyPr/>
        <a:lstStyle/>
        <a:p>
          <a:pPr rtl="0"/>
          <a:r>
            <a:rPr lang="pl-PL" b="1" dirty="0" err="1" smtClean="0"/>
            <a:t>Commune</a:t>
          </a:r>
          <a:r>
            <a:rPr lang="pl-PL" b="1" dirty="0" smtClean="0"/>
            <a:t> </a:t>
          </a:r>
          <a:r>
            <a:rPr lang="pl-PL" b="1" dirty="0" err="1" smtClean="0"/>
            <a:t>Offices</a:t>
          </a:r>
          <a:r>
            <a:rPr lang="pl-PL" b="1" dirty="0" smtClean="0"/>
            <a:t>,</a:t>
          </a:r>
          <a:endParaRPr lang="pl-PL" dirty="0"/>
        </a:p>
      </dgm:t>
    </dgm:pt>
    <dgm:pt modelId="{8D1E7DE0-3740-48FF-8158-23007855FF93}" type="parTrans" cxnId="{075F7AD6-7B76-4651-9D6D-4CE00ACD1546}">
      <dgm:prSet/>
      <dgm:spPr/>
      <dgm:t>
        <a:bodyPr/>
        <a:lstStyle/>
        <a:p>
          <a:endParaRPr lang="pl-PL"/>
        </a:p>
      </dgm:t>
    </dgm:pt>
    <dgm:pt modelId="{0A6E491F-EB80-441E-A2AC-8CF48E034DC6}" type="sibTrans" cxnId="{075F7AD6-7B76-4651-9D6D-4CE00ACD1546}">
      <dgm:prSet/>
      <dgm:spPr/>
      <dgm:t>
        <a:bodyPr/>
        <a:lstStyle/>
        <a:p>
          <a:endParaRPr lang="pl-PL"/>
        </a:p>
      </dgm:t>
    </dgm:pt>
    <dgm:pt modelId="{AD1BE735-ECE2-4850-A3F2-A92447333C43}">
      <dgm:prSet/>
      <dgm:spPr/>
      <dgm:t>
        <a:bodyPr/>
        <a:lstStyle/>
        <a:p>
          <a:pPr rtl="0"/>
          <a:r>
            <a:rPr lang="pl-PL" b="1" dirty="0" err="1" smtClean="0"/>
            <a:t>Regional</a:t>
          </a:r>
          <a:r>
            <a:rPr lang="pl-PL" b="1" dirty="0" smtClean="0"/>
            <a:t> </a:t>
          </a:r>
          <a:r>
            <a:rPr lang="pl-PL" b="1" dirty="0" err="1" smtClean="0"/>
            <a:t>Offices</a:t>
          </a:r>
          <a:r>
            <a:rPr lang="pl-PL" b="1" dirty="0" smtClean="0"/>
            <a:t>,</a:t>
          </a:r>
          <a:endParaRPr lang="pl-PL" dirty="0"/>
        </a:p>
      </dgm:t>
    </dgm:pt>
    <dgm:pt modelId="{08114DB6-EF2C-4D74-BB1B-3CA42F465DB5}" type="parTrans" cxnId="{6E62D7A7-06DF-4489-896B-7760137A187F}">
      <dgm:prSet/>
      <dgm:spPr/>
      <dgm:t>
        <a:bodyPr/>
        <a:lstStyle/>
        <a:p>
          <a:endParaRPr lang="pl-PL"/>
        </a:p>
      </dgm:t>
    </dgm:pt>
    <dgm:pt modelId="{442052EB-4E42-4807-84E6-3326C76E9388}" type="sibTrans" cxnId="{6E62D7A7-06DF-4489-896B-7760137A187F}">
      <dgm:prSet/>
      <dgm:spPr/>
      <dgm:t>
        <a:bodyPr/>
        <a:lstStyle/>
        <a:p>
          <a:endParaRPr lang="pl-PL"/>
        </a:p>
      </dgm:t>
    </dgm:pt>
    <dgm:pt modelId="{DCA6C0AF-ABA3-42AB-8611-07F748A64A42}">
      <dgm:prSet/>
      <dgm:spPr/>
      <dgm:t>
        <a:bodyPr/>
        <a:lstStyle/>
        <a:p>
          <a:pPr rtl="0"/>
          <a:r>
            <a:rPr lang="pl-PL" b="1" dirty="0" err="1" smtClean="0"/>
            <a:t>Telcoms</a:t>
          </a:r>
          <a:r>
            <a:rPr lang="pl-PL" b="1" dirty="0" smtClean="0"/>
            <a:t>,</a:t>
          </a:r>
          <a:endParaRPr lang="pl-PL" dirty="0"/>
        </a:p>
      </dgm:t>
    </dgm:pt>
    <dgm:pt modelId="{96FBD4F7-383B-4A80-B5D6-1351F50E64F3}" type="parTrans" cxnId="{D5C6001C-60A6-49B6-B48D-FB8CA937BECA}">
      <dgm:prSet/>
      <dgm:spPr/>
      <dgm:t>
        <a:bodyPr/>
        <a:lstStyle/>
        <a:p>
          <a:endParaRPr lang="pl-PL"/>
        </a:p>
      </dgm:t>
    </dgm:pt>
    <dgm:pt modelId="{446AC0A5-E80F-478D-BACF-D49BAF5B6E52}" type="sibTrans" cxnId="{D5C6001C-60A6-49B6-B48D-FB8CA937BECA}">
      <dgm:prSet/>
      <dgm:spPr/>
      <dgm:t>
        <a:bodyPr/>
        <a:lstStyle/>
        <a:p>
          <a:endParaRPr lang="pl-PL"/>
        </a:p>
      </dgm:t>
    </dgm:pt>
    <dgm:pt modelId="{CE3D04C7-5173-40C2-B582-1D24E7697896}">
      <dgm:prSet/>
      <dgm:spPr/>
      <dgm:t>
        <a:bodyPr/>
        <a:lstStyle/>
        <a:p>
          <a:pPr rtl="0"/>
          <a:r>
            <a:rPr lang="pl-PL" b="1" dirty="0" smtClean="0"/>
            <a:t>Energy </a:t>
          </a:r>
          <a:r>
            <a:rPr lang="pl-PL" b="1" dirty="0" err="1" smtClean="0"/>
            <a:t>Suppliers</a:t>
          </a:r>
          <a:r>
            <a:rPr lang="pl-PL" b="1" dirty="0" smtClean="0"/>
            <a:t>,</a:t>
          </a:r>
          <a:endParaRPr lang="pl-PL" dirty="0"/>
        </a:p>
      </dgm:t>
    </dgm:pt>
    <dgm:pt modelId="{F7B85B04-AA4A-4750-B5EA-C515C287836A}" type="parTrans" cxnId="{BDCD3B21-46DB-4D53-8920-94EA738050E1}">
      <dgm:prSet/>
      <dgm:spPr/>
      <dgm:t>
        <a:bodyPr/>
        <a:lstStyle/>
        <a:p>
          <a:endParaRPr lang="pl-PL"/>
        </a:p>
      </dgm:t>
    </dgm:pt>
    <dgm:pt modelId="{8662CD15-313D-4A08-A005-F4441FEC8502}" type="sibTrans" cxnId="{BDCD3B21-46DB-4D53-8920-94EA738050E1}">
      <dgm:prSet/>
      <dgm:spPr/>
      <dgm:t>
        <a:bodyPr/>
        <a:lstStyle/>
        <a:p>
          <a:endParaRPr lang="pl-PL"/>
        </a:p>
      </dgm:t>
    </dgm:pt>
    <dgm:pt modelId="{94939951-7FFC-44A5-82A0-9DE87395DF4E}">
      <dgm:prSet/>
      <dgm:spPr/>
      <dgm:t>
        <a:bodyPr/>
        <a:lstStyle/>
        <a:p>
          <a:pPr rtl="0"/>
          <a:r>
            <a:rPr lang="pl-PL" b="1" dirty="0" smtClean="0"/>
            <a:t>Office For </a:t>
          </a:r>
          <a:r>
            <a:rPr lang="pl-PL" b="1" dirty="0" err="1" smtClean="0"/>
            <a:t>Foreigners</a:t>
          </a:r>
          <a:r>
            <a:rPr lang="pl-PL" b="1" dirty="0" smtClean="0"/>
            <a:t>,</a:t>
          </a:r>
          <a:endParaRPr lang="pl-PL" dirty="0"/>
        </a:p>
      </dgm:t>
    </dgm:pt>
    <dgm:pt modelId="{3CC1D99E-2370-48A8-BE26-EB312FC209A9}" type="parTrans" cxnId="{7CFF93F1-5364-4D97-974E-456A7039C04F}">
      <dgm:prSet/>
      <dgm:spPr/>
      <dgm:t>
        <a:bodyPr/>
        <a:lstStyle/>
        <a:p>
          <a:endParaRPr lang="pl-PL"/>
        </a:p>
      </dgm:t>
    </dgm:pt>
    <dgm:pt modelId="{A6CDB6E9-9F4F-47B0-8C5E-117236F90D08}" type="sibTrans" cxnId="{7CFF93F1-5364-4D97-974E-456A7039C04F}">
      <dgm:prSet/>
      <dgm:spPr/>
      <dgm:t>
        <a:bodyPr/>
        <a:lstStyle/>
        <a:p>
          <a:endParaRPr lang="pl-PL"/>
        </a:p>
      </dgm:t>
    </dgm:pt>
    <dgm:pt modelId="{F0D6AD67-3B4E-4540-BEE9-43A7361081D2}">
      <dgm:prSet/>
      <dgm:spPr/>
      <dgm:t>
        <a:bodyPr/>
        <a:lstStyle/>
        <a:p>
          <a:pPr rtl="0"/>
          <a:r>
            <a:rPr lang="pl-PL" b="1" dirty="0" err="1" smtClean="0"/>
            <a:t>Social</a:t>
          </a:r>
          <a:r>
            <a:rPr lang="pl-PL" b="1" dirty="0" smtClean="0"/>
            <a:t> Insurance </a:t>
          </a:r>
          <a:r>
            <a:rPr lang="pl-PL" b="1" dirty="0" err="1" smtClean="0"/>
            <a:t>Institution</a:t>
          </a:r>
          <a:r>
            <a:rPr lang="pl-PL" b="1" dirty="0" smtClean="0"/>
            <a:t>,</a:t>
          </a:r>
          <a:endParaRPr lang="pl-PL" dirty="0"/>
        </a:p>
      </dgm:t>
    </dgm:pt>
    <dgm:pt modelId="{9079BD34-7D3C-4258-B431-ADDA9721F8C8}" type="parTrans" cxnId="{8902E6EB-065B-4DEC-9D7B-81047926FEA2}">
      <dgm:prSet/>
      <dgm:spPr/>
      <dgm:t>
        <a:bodyPr/>
        <a:lstStyle/>
        <a:p>
          <a:endParaRPr lang="pl-PL"/>
        </a:p>
      </dgm:t>
    </dgm:pt>
    <dgm:pt modelId="{C4450A8E-6501-4AD2-B45C-A1742E9D04EE}" type="sibTrans" cxnId="{8902E6EB-065B-4DEC-9D7B-81047926FEA2}">
      <dgm:prSet/>
      <dgm:spPr/>
      <dgm:t>
        <a:bodyPr/>
        <a:lstStyle/>
        <a:p>
          <a:endParaRPr lang="pl-PL"/>
        </a:p>
      </dgm:t>
    </dgm:pt>
    <dgm:pt modelId="{B1310599-F301-404B-88D5-09BFCF3C28CB}">
      <dgm:prSet/>
      <dgm:spPr/>
      <dgm:t>
        <a:bodyPr/>
        <a:lstStyle/>
        <a:p>
          <a:pPr rtl="0"/>
          <a:r>
            <a:rPr lang="pl-PL" b="1" dirty="0" err="1" smtClean="0"/>
            <a:t>Housing</a:t>
          </a:r>
          <a:r>
            <a:rPr lang="pl-PL" b="1" dirty="0" smtClean="0"/>
            <a:t> </a:t>
          </a:r>
          <a:r>
            <a:rPr lang="pl-PL" b="1" dirty="0" err="1" smtClean="0"/>
            <a:t>Managers</a:t>
          </a:r>
          <a:r>
            <a:rPr lang="pl-PL" b="1" dirty="0" smtClean="0"/>
            <a:t>,</a:t>
          </a:r>
          <a:endParaRPr lang="pl-PL" b="1" dirty="0"/>
        </a:p>
      </dgm:t>
    </dgm:pt>
    <dgm:pt modelId="{95F3FD0D-A8FC-4ADA-B91D-9A3219057299}" type="parTrans" cxnId="{910F5978-450C-4F11-A644-47E2A8FDA089}">
      <dgm:prSet/>
      <dgm:spPr/>
      <dgm:t>
        <a:bodyPr/>
        <a:lstStyle/>
        <a:p>
          <a:endParaRPr lang="pl-PL"/>
        </a:p>
      </dgm:t>
    </dgm:pt>
    <dgm:pt modelId="{C4B30155-EA45-4323-BD45-9EA538BB2316}" type="sibTrans" cxnId="{910F5978-450C-4F11-A644-47E2A8FDA089}">
      <dgm:prSet/>
      <dgm:spPr/>
      <dgm:t>
        <a:bodyPr/>
        <a:lstStyle/>
        <a:p>
          <a:endParaRPr lang="pl-PL"/>
        </a:p>
      </dgm:t>
    </dgm:pt>
    <dgm:pt modelId="{ADC6FB53-26A8-4358-956F-33CD97D623A0}" type="pres">
      <dgm:prSet presAssocID="{994CF1F4-2732-4AB8-8227-C604B16962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8FD6B1-5284-4A35-BE66-DF23DE258E16}" type="pres">
      <dgm:prSet presAssocID="{85254C96-526E-467C-8215-23DF49ADA6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260CF6-4D9C-4193-B208-91D5CEDD28C2}" type="pres">
      <dgm:prSet presAssocID="{85254C96-526E-467C-8215-23DF49ADA6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BC94A2A-002C-47A9-A2DF-95BD986F7B91}" srcId="{85254C96-526E-467C-8215-23DF49ADA6E7}" destId="{E8718679-66FC-415A-A55B-152A5A34EC84}" srcOrd="9" destOrd="0" parTransId="{9CCE8AE6-9897-4B86-A0FE-DD6C0A820EA4}" sibTransId="{996327BB-AB5D-469C-A9EC-FEBCBAF436DC}"/>
    <dgm:cxn modelId="{B1D68049-3EB4-4010-B901-41C288E17F6B}" srcId="{85254C96-526E-467C-8215-23DF49ADA6E7}" destId="{2BB0738B-11A1-4374-82A2-B51154CE8E74}" srcOrd="6" destOrd="0" parTransId="{30100CFB-9901-44AF-ACCC-87C632BFD0CC}" sibTransId="{9C78C996-4EAE-4A4F-B7E1-32CE925B4FB6}"/>
    <dgm:cxn modelId="{7CFF93F1-5364-4D97-974E-456A7039C04F}" srcId="{85254C96-526E-467C-8215-23DF49ADA6E7}" destId="{94939951-7FFC-44A5-82A0-9DE87395DF4E}" srcOrd="14" destOrd="0" parTransId="{3CC1D99E-2370-48A8-BE26-EB312FC209A9}" sibTransId="{A6CDB6E9-9F4F-47B0-8C5E-117236F90D08}"/>
    <dgm:cxn modelId="{EAE7413D-1A8E-4174-9DB0-3AB7D5672238}" srcId="{85254C96-526E-467C-8215-23DF49ADA6E7}" destId="{B9787DB8-A0A9-4ECE-82DD-00EB153961C4}" srcOrd="7" destOrd="0" parTransId="{3064A9EA-9BD1-47A7-BE58-F35BD6A127E4}" sibTransId="{50E94196-DA01-4325-B1A1-365A9B279A3E}"/>
    <dgm:cxn modelId="{4ACAB5B5-4721-4B94-99EB-FF2A393E36DA}" type="presOf" srcId="{94939951-7FFC-44A5-82A0-9DE87395DF4E}" destId="{30260CF6-4D9C-4193-B208-91D5CEDD28C2}" srcOrd="0" destOrd="14" presId="urn:microsoft.com/office/officeart/2005/8/layout/vList2"/>
    <dgm:cxn modelId="{ABF17717-5E7F-452C-A505-0FE44C3B6D8E}" type="presOf" srcId="{CE3D04C7-5173-40C2-B582-1D24E7697896}" destId="{30260CF6-4D9C-4193-B208-91D5CEDD28C2}" srcOrd="0" destOrd="13" presId="urn:microsoft.com/office/officeart/2005/8/layout/vList2"/>
    <dgm:cxn modelId="{FE7E32BA-B48B-496D-AD8A-56AE4409E327}" type="presOf" srcId="{2BB0738B-11A1-4374-82A2-B51154CE8E74}" destId="{30260CF6-4D9C-4193-B208-91D5CEDD28C2}" srcOrd="0" destOrd="6" presId="urn:microsoft.com/office/officeart/2005/8/layout/vList2"/>
    <dgm:cxn modelId="{8902E6EB-065B-4DEC-9D7B-81047926FEA2}" srcId="{85254C96-526E-467C-8215-23DF49ADA6E7}" destId="{F0D6AD67-3B4E-4540-BEE9-43A7361081D2}" srcOrd="15" destOrd="0" parTransId="{9079BD34-7D3C-4258-B431-ADDA9721F8C8}" sibTransId="{C4450A8E-6501-4AD2-B45C-A1742E9D04EE}"/>
    <dgm:cxn modelId="{BDF73836-3A6C-4C04-A757-3162E8A56BBC}" type="presOf" srcId="{D0E1AB34-14F1-4AE9-BFA4-6BE15ACED91E}" destId="{30260CF6-4D9C-4193-B208-91D5CEDD28C2}" srcOrd="0" destOrd="5" presId="urn:microsoft.com/office/officeart/2005/8/layout/vList2"/>
    <dgm:cxn modelId="{0DF2767F-FC3C-4222-A4DB-E6952813049B}" type="presOf" srcId="{B9787DB8-A0A9-4ECE-82DD-00EB153961C4}" destId="{30260CF6-4D9C-4193-B208-91D5CEDD28C2}" srcOrd="0" destOrd="7" presId="urn:microsoft.com/office/officeart/2005/8/layout/vList2"/>
    <dgm:cxn modelId="{934479B9-E556-4C19-9513-160C6CFB2CBF}" type="presOf" srcId="{664BE823-1F80-427A-B8F1-7BBD963D1FC0}" destId="{30260CF6-4D9C-4193-B208-91D5CEDD28C2}" srcOrd="0" destOrd="1" presId="urn:microsoft.com/office/officeart/2005/8/layout/vList2"/>
    <dgm:cxn modelId="{FFA6FD5A-F7E1-4D0F-999A-0EA836A9AFAC}" type="presOf" srcId="{85254C96-526E-467C-8215-23DF49ADA6E7}" destId="{748FD6B1-5284-4A35-BE66-DF23DE258E16}" srcOrd="0" destOrd="0" presId="urn:microsoft.com/office/officeart/2005/8/layout/vList2"/>
    <dgm:cxn modelId="{ABB5133E-339C-44F5-9A1A-6D958989D476}" srcId="{85254C96-526E-467C-8215-23DF49ADA6E7}" destId="{D0E1AB34-14F1-4AE9-BFA4-6BE15ACED91E}" srcOrd="5" destOrd="0" parTransId="{CDE1DB8C-2C84-4335-BAE5-A411009D8373}" sibTransId="{6856622A-4D8F-400B-87BB-358FFD81BDC6}"/>
    <dgm:cxn modelId="{CC6AAB3D-E4A7-4CC6-910F-36F5DFB033A9}" type="presOf" srcId="{46844A1B-070C-46AD-8F9D-53B2D4C1644B}" destId="{30260CF6-4D9C-4193-B208-91D5CEDD28C2}" srcOrd="0" destOrd="8" presId="urn:microsoft.com/office/officeart/2005/8/layout/vList2"/>
    <dgm:cxn modelId="{991B7ED0-DA7C-4660-95DE-984C98E3250E}" srcId="{85254C96-526E-467C-8215-23DF49ADA6E7}" destId="{664BE823-1F80-427A-B8F1-7BBD963D1FC0}" srcOrd="1" destOrd="0" parTransId="{F5305C0C-3D90-4EAA-B6AB-63DA12020C56}" sibTransId="{C5A4C635-E46F-4E47-BCE6-356807E12B48}"/>
    <dgm:cxn modelId="{40BE41FC-0072-4662-A55F-BEC6687CF9C5}" type="presOf" srcId="{B003B102-BB41-48C1-8921-2FD79F0AE947}" destId="{30260CF6-4D9C-4193-B208-91D5CEDD28C2}" srcOrd="0" destOrd="3" presId="urn:microsoft.com/office/officeart/2005/8/layout/vList2"/>
    <dgm:cxn modelId="{0D693E80-C4F2-492E-AAD1-94C8EECF8128}" srcId="{85254C96-526E-467C-8215-23DF49ADA6E7}" destId="{7D0B14EB-D266-478E-A3DE-E3D8A4AF9BB0}" srcOrd="0" destOrd="0" parTransId="{5EEA365F-D82D-405B-8EA7-3BA5175EC013}" sibTransId="{57E6346B-4D74-4B4C-8CB5-856B0EA23C63}"/>
    <dgm:cxn modelId="{EB962455-A4B3-4EFA-9F96-4EB442526BAF}" srcId="{85254C96-526E-467C-8215-23DF49ADA6E7}" destId="{F3CEB95C-9D1F-4006-9F02-07BAB633B4AF}" srcOrd="2" destOrd="0" parTransId="{21F2DCB2-D9E0-436B-A5F2-44E80357EC2A}" sibTransId="{30FED40E-D587-48DB-B35E-642568C7B900}"/>
    <dgm:cxn modelId="{075F7AD6-7B76-4651-9D6D-4CE00ACD1546}" srcId="{85254C96-526E-467C-8215-23DF49ADA6E7}" destId="{44DF73C4-678A-44A1-A183-B7C6C366550E}" srcOrd="10" destOrd="0" parTransId="{8D1E7DE0-3740-48FF-8158-23007855FF93}" sibTransId="{0A6E491F-EB80-441E-A2AC-8CF48E034DC6}"/>
    <dgm:cxn modelId="{9190AB27-2BF4-4CA7-9844-D6CADAAB9FEC}" type="presOf" srcId="{F0D6AD67-3B4E-4540-BEE9-43A7361081D2}" destId="{30260CF6-4D9C-4193-B208-91D5CEDD28C2}" srcOrd="0" destOrd="15" presId="urn:microsoft.com/office/officeart/2005/8/layout/vList2"/>
    <dgm:cxn modelId="{6E62D7A7-06DF-4489-896B-7760137A187F}" srcId="{85254C96-526E-467C-8215-23DF49ADA6E7}" destId="{AD1BE735-ECE2-4850-A3F2-A92447333C43}" srcOrd="11" destOrd="0" parTransId="{08114DB6-EF2C-4D74-BB1B-3CA42F465DB5}" sibTransId="{442052EB-4E42-4807-84E6-3326C76E9388}"/>
    <dgm:cxn modelId="{81DCC0ED-8F17-44EF-A335-F511B186F3F3}" srcId="{85254C96-526E-467C-8215-23DF49ADA6E7}" destId="{40A90240-C057-4480-99DF-BCC6F8F7A13C}" srcOrd="4" destOrd="0" parTransId="{79BDD232-C00D-4420-ABFD-5575C7FC1D4C}" sibTransId="{2661C314-D382-4565-A718-BE4CAAA67ACF}"/>
    <dgm:cxn modelId="{42553756-CE96-40E6-B659-B17E31026E62}" srcId="{85254C96-526E-467C-8215-23DF49ADA6E7}" destId="{46844A1B-070C-46AD-8F9D-53B2D4C1644B}" srcOrd="8" destOrd="0" parTransId="{ACBA9FEA-8A31-482D-AC46-5766DF37CA75}" sibTransId="{996CA410-1266-4E52-991F-B224EE03C691}"/>
    <dgm:cxn modelId="{56479F06-31A1-4119-B85A-4A4DCD8E26C9}" srcId="{994CF1F4-2732-4AB8-8227-C604B16962DD}" destId="{85254C96-526E-467C-8215-23DF49ADA6E7}" srcOrd="0" destOrd="0" parTransId="{56F792A5-83DE-42C7-8300-7623CB492B2B}" sibTransId="{BB18EFB1-AAB8-4515-90C2-1F1549C665BA}"/>
    <dgm:cxn modelId="{3147CE2F-0E3F-464D-BBB7-EEA69BDC7644}" type="presOf" srcId="{F3CEB95C-9D1F-4006-9F02-07BAB633B4AF}" destId="{30260CF6-4D9C-4193-B208-91D5CEDD28C2}" srcOrd="0" destOrd="2" presId="urn:microsoft.com/office/officeart/2005/8/layout/vList2"/>
    <dgm:cxn modelId="{934CEA4D-BBCD-4461-813B-2506BB1C89F7}" type="presOf" srcId="{B1310599-F301-404B-88D5-09BFCF3C28CB}" destId="{30260CF6-4D9C-4193-B208-91D5CEDD28C2}" srcOrd="0" destOrd="16" presId="urn:microsoft.com/office/officeart/2005/8/layout/vList2"/>
    <dgm:cxn modelId="{B28EBD20-D839-4DFE-A1E5-52A3A8DC9BD8}" type="presOf" srcId="{7D0B14EB-D266-478E-A3DE-E3D8A4AF9BB0}" destId="{30260CF6-4D9C-4193-B208-91D5CEDD28C2}" srcOrd="0" destOrd="0" presId="urn:microsoft.com/office/officeart/2005/8/layout/vList2"/>
    <dgm:cxn modelId="{8E5DF75B-6977-489A-958C-8155891CAADD}" srcId="{85254C96-526E-467C-8215-23DF49ADA6E7}" destId="{B003B102-BB41-48C1-8921-2FD79F0AE947}" srcOrd="3" destOrd="0" parTransId="{732A9240-3D73-4B4C-BBB3-A446DB2652F3}" sibTransId="{41A5E91F-CDA3-4BEE-A018-7A92D3773405}"/>
    <dgm:cxn modelId="{D5C6001C-60A6-49B6-B48D-FB8CA937BECA}" srcId="{85254C96-526E-467C-8215-23DF49ADA6E7}" destId="{DCA6C0AF-ABA3-42AB-8611-07F748A64A42}" srcOrd="12" destOrd="0" parTransId="{96FBD4F7-383B-4A80-B5D6-1351F50E64F3}" sibTransId="{446AC0A5-E80F-478D-BACF-D49BAF5B6E52}"/>
    <dgm:cxn modelId="{28D6F3F3-1E33-47DE-B957-4C9CA6F7BE00}" type="presOf" srcId="{AD1BE735-ECE2-4850-A3F2-A92447333C43}" destId="{30260CF6-4D9C-4193-B208-91D5CEDD28C2}" srcOrd="0" destOrd="11" presId="urn:microsoft.com/office/officeart/2005/8/layout/vList2"/>
    <dgm:cxn modelId="{87587F66-6BE8-47FB-B680-CAA540692D01}" type="presOf" srcId="{40A90240-C057-4480-99DF-BCC6F8F7A13C}" destId="{30260CF6-4D9C-4193-B208-91D5CEDD28C2}" srcOrd="0" destOrd="4" presId="urn:microsoft.com/office/officeart/2005/8/layout/vList2"/>
    <dgm:cxn modelId="{910F5978-450C-4F11-A644-47E2A8FDA089}" srcId="{85254C96-526E-467C-8215-23DF49ADA6E7}" destId="{B1310599-F301-404B-88D5-09BFCF3C28CB}" srcOrd="16" destOrd="0" parTransId="{95F3FD0D-A8FC-4ADA-B91D-9A3219057299}" sibTransId="{C4B30155-EA45-4323-BD45-9EA538BB2316}"/>
    <dgm:cxn modelId="{44F6FB7D-F4F6-4F5D-B17B-EA70C448D397}" type="presOf" srcId="{994CF1F4-2732-4AB8-8227-C604B16962DD}" destId="{ADC6FB53-26A8-4358-956F-33CD97D623A0}" srcOrd="0" destOrd="0" presId="urn:microsoft.com/office/officeart/2005/8/layout/vList2"/>
    <dgm:cxn modelId="{5F953ED5-772C-4BC1-9DD9-9E150B7C3341}" type="presOf" srcId="{44DF73C4-678A-44A1-A183-B7C6C366550E}" destId="{30260CF6-4D9C-4193-B208-91D5CEDD28C2}" srcOrd="0" destOrd="10" presId="urn:microsoft.com/office/officeart/2005/8/layout/vList2"/>
    <dgm:cxn modelId="{61D0DF5D-544B-4077-AD0A-6D6E1A2B90BE}" type="presOf" srcId="{E8718679-66FC-415A-A55B-152A5A34EC84}" destId="{30260CF6-4D9C-4193-B208-91D5CEDD28C2}" srcOrd="0" destOrd="9" presId="urn:microsoft.com/office/officeart/2005/8/layout/vList2"/>
    <dgm:cxn modelId="{795EA182-918B-4CD9-BF07-CCBA61A0ECEF}" type="presOf" srcId="{DCA6C0AF-ABA3-42AB-8611-07F748A64A42}" destId="{30260CF6-4D9C-4193-B208-91D5CEDD28C2}" srcOrd="0" destOrd="12" presId="urn:microsoft.com/office/officeart/2005/8/layout/vList2"/>
    <dgm:cxn modelId="{BDCD3B21-46DB-4D53-8920-94EA738050E1}" srcId="{85254C96-526E-467C-8215-23DF49ADA6E7}" destId="{CE3D04C7-5173-40C2-B582-1D24E7697896}" srcOrd="13" destOrd="0" parTransId="{F7B85B04-AA4A-4750-B5EA-C515C287836A}" sibTransId="{8662CD15-313D-4A08-A005-F4441FEC8502}"/>
    <dgm:cxn modelId="{14BFF6E0-C26D-43FD-94AC-8B7F2984D48E}" type="presParOf" srcId="{ADC6FB53-26A8-4358-956F-33CD97D623A0}" destId="{748FD6B1-5284-4A35-BE66-DF23DE258E16}" srcOrd="0" destOrd="0" presId="urn:microsoft.com/office/officeart/2005/8/layout/vList2"/>
    <dgm:cxn modelId="{05369A42-5434-40D0-BAB4-48695C7776E0}" type="presParOf" srcId="{ADC6FB53-26A8-4358-956F-33CD97D623A0}" destId="{30260CF6-4D9C-4193-B208-91D5CEDD28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CF1F4-2732-4AB8-8227-C604B16962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254C96-526E-467C-8215-23DF49ADA6E7}">
      <dgm:prSet custT="1"/>
      <dgm:spPr/>
      <dgm:t>
        <a:bodyPr/>
        <a:lstStyle/>
        <a:p>
          <a:pPr rtl="0"/>
          <a:r>
            <a:rPr lang="en-US" sz="3200" b="1" noProof="0" dirty="0" smtClean="0"/>
            <a:t>Key elements of census process in terms of census quality </a:t>
          </a:r>
          <a:endParaRPr lang="en-US" sz="3200" noProof="0" dirty="0"/>
        </a:p>
      </dgm:t>
    </dgm:pt>
    <dgm:pt modelId="{56F792A5-83DE-42C7-8300-7623CB492B2B}" type="parTrans" cxnId="{56479F06-31A1-4119-B85A-4A4DCD8E26C9}">
      <dgm:prSet/>
      <dgm:spPr/>
      <dgm:t>
        <a:bodyPr/>
        <a:lstStyle/>
        <a:p>
          <a:endParaRPr lang="pl-PL"/>
        </a:p>
      </dgm:t>
    </dgm:pt>
    <dgm:pt modelId="{BB18EFB1-AAB8-4515-90C2-1F1549C665BA}" type="sibTrans" cxnId="{56479F06-31A1-4119-B85A-4A4DCD8E26C9}">
      <dgm:prSet/>
      <dgm:spPr/>
      <dgm:t>
        <a:bodyPr/>
        <a:lstStyle/>
        <a:p>
          <a:endParaRPr lang="pl-PL"/>
        </a:p>
      </dgm:t>
    </dgm:pt>
    <dgm:pt modelId="{7DDFCE99-5F6C-4B32-8456-29A45CAC855D}">
      <dgm:prSet custT="1"/>
      <dgm:spPr/>
      <dgm:t>
        <a:bodyPr/>
        <a:lstStyle/>
        <a:p>
          <a:r>
            <a:rPr lang="en-GB" sz="2000" b="1" dirty="0" smtClean="0"/>
            <a:t>Census planning - scope of census,</a:t>
          </a:r>
          <a:endParaRPr lang="pl-PL" sz="2000" dirty="0"/>
        </a:p>
      </dgm:t>
    </dgm:pt>
    <dgm:pt modelId="{0CBAA644-89D4-4709-BF8D-967FCBE4A3D5}" type="parTrans" cxnId="{6318D8A3-3B4C-44C6-9A5F-A42A2154F033}">
      <dgm:prSet/>
      <dgm:spPr/>
      <dgm:t>
        <a:bodyPr/>
        <a:lstStyle/>
        <a:p>
          <a:endParaRPr lang="pl-PL"/>
        </a:p>
      </dgm:t>
    </dgm:pt>
    <dgm:pt modelId="{63F86DB6-E144-41F0-8082-7DC401E6769A}" type="sibTrans" cxnId="{6318D8A3-3B4C-44C6-9A5F-A42A2154F033}">
      <dgm:prSet/>
      <dgm:spPr/>
      <dgm:t>
        <a:bodyPr/>
        <a:lstStyle/>
        <a:p>
          <a:endParaRPr lang="pl-PL"/>
        </a:p>
      </dgm:t>
    </dgm:pt>
    <dgm:pt modelId="{79510C41-EAF3-4BCA-9B0B-5F0A55E27B45}">
      <dgm:prSet custT="1"/>
      <dgm:spPr/>
      <dgm:t>
        <a:bodyPr/>
        <a:lstStyle/>
        <a:p>
          <a:r>
            <a:rPr lang="en-GB" sz="2000" b="1" dirty="0" smtClean="0"/>
            <a:t>Data </a:t>
          </a:r>
          <a:r>
            <a:rPr lang="pl-PL" sz="2000" b="1" dirty="0" smtClean="0"/>
            <a:t>s</a:t>
          </a:r>
          <a:r>
            <a:rPr lang="en-GB" sz="2000" b="1" dirty="0" err="1" smtClean="0"/>
            <a:t>ources</a:t>
          </a:r>
          <a:r>
            <a:rPr lang="en-GB" sz="2000" b="1" dirty="0" smtClean="0"/>
            <a:t>,</a:t>
          </a:r>
          <a:endParaRPr lang="pl-PL" sz="2000" dirty="0"/>
        </a:p>
      </dgm:t>
    </dgm:pt>
    <dgm:pt modelId="{7268A9C8-45DB-4309-BB23-BB2215E64408}" type="parTrans" cxnId="{F642429B-2CDB-4B84-ABE1-834E55BCD432}">
      <dgm:prSet/>
      <dgm:spPr/>
      <dgm:t>
        <a:bodyPr/>
        <a:lstStyle/>
        <a:p>
          <a:endParaRPr lang="pl-PL"/>
        </a:p>
      </dgm:t>
    </dgm:pt>
    <dgm:pt modelId="{B80C82B0-E109-4D62-AE19-DE1864FDDB99}" type="sibTrans" cxnId="{F642429B-2CDB-4B84-ABE1-834E55BCD432}">
      <dgm:prSet/>
      <dgm:spPr/>
      <dgm:t>
        <a:bodyPr/>
        <a:lstStyle/>
        <a:p>
          <a:endParaRPr lang="pl-PL"/>
        </a:p>
      </dgm:t>
    </dgm:pt>
    <dgm:pt modelId="{62FE51A4-9841-4DEC-B5ED-75D7AE5CF858}">
      <dgm:prSet custT="1"/>
      <dgm:spPr/>
      <dgm:t>
        <a:bodyPr/>
        <a:lstStyle/>
        <a:p>
          <a:r>
            <a:rPr lang="en-GB" sz="2000" b="1" dirty="0" smtClean="0"/>
            <a:t>Data collecting,</a:t>
          </a:r>
          <a:endParaRPr lang="pl-PL" sz="2000" dirty="0"/>
        </a:p>
      </dgm:t>
    </dgm:pt>
    <dgm:pt modelId="{5940343B-0C1C-441D-8061-416BDD70FEA1}" type="parTrans" cxnId="{3D2C4F44-4CC5-4E20-B262-560690B7C715}">
      <dgm:prSet/>
      <dgm:spPr/>
      <dgm:t>
        <a:bodyPr/>
        <a:lstStyle/>
        <a:p>
          <a:endParaRPr lang="pl-PL"/>
        </a:p>
      </dgm:t>
    </dgm:pt>
    <dgm:pt modelId="{96303CA7-20B0-4BB0-859F-6F83E36E52C5}" type="sibTrans" cxnId="{3D2C4F44-4CC5-4E20-B262-560690B7C715}">
      <dgm:prSet/>
      <dgm:spPr/>
      <dgm:t>
        <a:bodyPr/>
        <a:lstStyle/>
        <a:p>
          <a:endParaRPr lang="pl-PL"/>
        </a:p>
      </dgm:t>
    </dgm:pt>
    <dgm:pt modelId="{27F8C2D2-358E-4D68-A509-813DA3B360B8}">
      <dgm:prSet custT="1"/>
      <dgm:spPr/>
      <dgm:t>
        <a:bodyPr/>
        <a:lstStyle/>
        <a:p>
          <a:r>
            <a:rPr lang="en-GB" sz="2000" b="1" dirty="0" smtClean="0"/>
            <a:t>Data storing,</a:t>
          </a:r>
          <a:endParaRPr lang="pl-PL" sz="2000" dirty="0"/>
        </a:p>
      </dgm:t>
    </dgm:pt>
    <dgm:pt modelId="{F05EC936-A9A5-4FFF-854D-18038C1F1B44}" type="parTrans" cxnId="{E2F93878-1AA4-4DDC-9F28-C6B31DC79A06}">
      <dgm:prSet/>
      <dgm:spPr/>
      <dgm:t>
        <a:bodyPr/>
        <a:lstStyle/>
        <a:p>
          <a:endParaRPr lang="pl-PL"/>
        </a:p>
      </dgm:t>
    </dgm:pt>
    <dgm:pt modelId="{E79CCD23-11C8-4276-8ACA-D1F7432611B8}" type="sibTrans" cxnId="{E2F93878-1AA4-4DDC-9F28-C6B31DC79A06}">
      <dgm:prSet/>
      <dgm:spPr/>
      <dgm:t>
        <a:bodyPr/>
        <a:lstStyle/>
        <a:p>
          <a:endParaRPr lang="pl-PL"/>
        </a:p>
      </dgm:t>
    </dgm:pt>
    <dgm:pt modelId="{F79E1096-B8F5-4882-A141-2180E7F20BD8}">
      <dgm:prSet custT="1"/>
      <dgm:spPr/>
      <dgm:t>
        <a:bodyPr/>
        <a:lstStyle/>
        <a:p>
          <a:r>
            <a:rPr lang="en-GB" sz="2000" b="1" dirty="0" smtClean="0"/>
            <a:t>Data processing,</a:t>
          </a:r>
          <a:endParaRPr lang="pl-PL" sz="2000" dirty="0"/>
        </a:p>
      </dgm:t>
    </dgm:pt>
    <dgm:pt modelId="{98124A2A-1022-4654-9A8B-7D814839A31B}" type="parTrans" cxnId="{2C628F05-9335-4FA7-AD15-18D1DD44299F}">
      <dgm:prSet/>
      <dgm:spPr/>
      <dgm:t>
        <a:bodyPr/>
        <a:lstStyle/>
        <a:p>
          <a:endParaRPr lang="pl-PL"/>
        </a:p>
      </dgm:t>
    </dgm:pt>
    <dgm:pt modelId="{A59F41FA-6D59-4CFA-B992-B8AB15F05017}" type="sibTrans" cxnId="{2C628F05-9335-4FA7-AD15-18D1DD44299F}">
      <dgm:prSet/>
      <dgm:spPr/>
      <dgm:t>
        <a:bodyPr/>
        <a:lstStyle/>
        <a:p>
          <a:endParaRPr lang="pl-PL"/>
        </a:p>
      </dgm:t>
    </dgm:pt>
    <dgm:pt modelId="{6FB4B6CA-CDAA-4D0C-AD67-CAF52932C156}">
      <dgm:prSet custT="1"/>
      <dgm:spPr/>
      <dgm:t>
        <a:bodyPr/>
        <a:lstStyle/>
        <a:p>
          <a:r>
            <a:rPr lang="en-GB" sz="2000" b="1" dirty="0" smtClean="0"/>
            <a:t>Development of census results,</a:t>
          </a:r>
          <a:endParaRPr lang="pl-PL" sz="2000" dirty="0"/>
        </a:p>
      </dgm:t>
    </dgm:pt>
    <dgm:pt modelId="{9D5A77B9-99E6-4A29-8FCA-02AD4FB92388}" type="parTrans" cxnId="{DE0DA7DF-9BE8-4534-A82B-C6B2C45BB713}">
      <dgm:prSet/>
      <dgm:spPr/>
      <dgm:t>
        <a:bodyPr/>
        <a:lstStyle/>
        <a:p>
          <a:endParaRPr lang="pl-PL"/>
        </a:p>
      </dgm:t>
    </dgm:pt>
    <dgm:pt modelId="{1BF00549-0ECD-45FC-A5CF-0E57387FC477}" type="sibTrans" cxnId="{DE0DA7DF-9BE8-4534-A82B-C6B2C45BB713}">
      <dgm:prSet/>
      <dgm:spPr/>
      <dgm:t>
        <a:bodyPr/>
        <a:lstStyle/>
        <a:p>
          <a:endParaRPr lang="pl-PL"/>
        </a:p>
      </dgm:t>
    </dgm:pt>
    <dgm:pt modelId="{E488A530-70FF-4B0E-BE57-6240E56380FE}">
      <dgm:prSet custT="1"/>
      <dgm:spPr/>
      <dgm:t>
        <a:bodyPr/>
        <a:lstStyle/>
        <a:p>
          <a:r>
            <a:rPr lang="en-GB" sz="2000" b="1" dirty="0" smtClean="0"/>
            <a:t>Dissemination </a:t>
          </a:r>
          <a:r>
            <a:rPr lang="pl-PL" sz="2000" b="1" dirty="0" smtClean="0"/>
            <a:t>of </a:t>
          </a:r>
          <a:r>
            <a:rPr lang="en-GB" sz="2000" b="1" dirty="0" smtClean="0"/>
            <a:t>census results,</a:t>
          </a:r>
          <a:endParaRPr lang="pl-PL" sz="2000" dirty="0"/>
        </a:p>
      </dgm:t>
    </dgm:pt>
    <dgm:pt modelId="{EE69CF68-A5CF-488A-B36B-8E00C458122A}" type="parTrans" cxnId="{D28B2A81-530C-4D05-9C70-25BCF59905D9}">
      <dgm:prSet/>
      <dgm:spPr/>
      <dgm:t>
        <a:bodyPr/>
        <a:lstStyle/>
        <a:p>
          <a:endParaRPr lang="pl-PL"/>
        </a:p>
      </dgm:t>
    </dgm:pt>
    <dgm:pt modelId="{5E903CFC-F344-40DC-B40A-43985312DF1D}" type="sibTrans" cxnId="{D28B2A81-530C-4D05-9C70-25BCF59905D9}">
      <dgm:prSet/>
      <dgm:spPr/>
      <dgm:t>
        <a:bodyPr/>
        <a:lstStyle/>
        <a:p>
          <a:endParaRPr lang="pl-PL"/>
        </a:p>
      </dgm:t>
    </dgm:pt>
    <dgm:pt modelId="{0C33B0D8-66E4-4DF0-8A29-84ED990707DC}">
      <dgm:prSet custT="1"/>
      <dgm:spPr/>
      <dgm:t>
        <a:bodyPr/>
        <a:lstStyle/>
        <a:p>
          <a:r>
            <a:rPr lang="en-GB" sz="2000" b="1" dirty="0" smtClean="0"/>
            <a:t>Census Metadata System.</a:t>
          </a:r>
          <a:endParaRPr lang="pl-PL" sz="2000" dirty="0"/>
        </a:p>
      </dgm:t>
    </dgm:pt>
    <dgm:pt modelId="{70B25119-F737-4C7D-9B13-D72DD85EC0F0}" type="parTrans" cxnId="{14DC96FD-9780-4502-B552-E67F5F4EE595}">
      <dgm:prSet/>
      <dgm:spPr/>
      <dgm:t>
        <a:bodyPr/>
        <a:lstStyle/>
        <a:p>
          <a:endParaRPr lang="pl-PL"/>
        </a:p>
      </dgm:t>
    </dgm:pt>
    <dgm:pt modelId="{61279D5D-FC50-4BA8-BD2C-9072723F4644}" type="sibTrans" cxnId="{14DC96FD-9780-4502-B552-E67F5F4EE595}">
      <dgm:prSet/>
      <dgm:spPr/>
      <dgm:t>
        <a:bodyPr/>
        <a:lstStyle/>
        <a:p>
          <a:endParaRPr lang="pl-PL"/>
        </a:p>
      </dgm:t>
    </dgm:pt>
    <dgm:pt modelId="{5C47942E-3765-46A0-8C1F-2124E0B4BB76}">
      <dgm:prSet/>
      <dgm:spPr/>
      <dgm:t>
        <a:bodyPr/>
        <a:lstStyle/>
        <a:p>
          <a:pPr rtl="0"/>
          <a:endParaRPr lang="en-US" sz="1600" b="1" noProof="0" dirty="0"/>
        </a:p>
      </dgm:t>
    </dgm:pt>
    <dgm:pt modelId="{EF98B87A-B918-4794-8455-C444AAB44F1D}" type="parTrans" cxnId="{509534FF-98E3-4FDD-B6C2-D7B2C3E2255C}">
      <dgm:prSet/>
      <dgm:spPr/>
      <dgm:t>
        <a:bodyPr/>
        <a:lstStyle/>
        <a:p>
          <a:endParaRPr lang="pl-PL"/>
        </a:p>
      </dgm:t>
    </dgm:pt>
    <dgm:pt modelId="{5FB67D63-F49B-4DB2-AF5C-5E8047BDDAAC}" type="sibTrans" cxnId="{509534FF-98E3-4FDD-B6C2-D7B2C3E2255C}">
      <dgm:prSet/>
      <dgm:spPr/>
      <dgm:t>
        <a:bodyPr/>
        <a:lstStyle/>
        <a:p>
          <a:endParaRPr lang="pl-PL"/>
        </a:p>
      </dgm:t>
    </dgm:pt>
    <dgm:pt modelId="{12F90BB7-ADCC-470A-BD60-3A462F54A067}">
      <dgm:prSet/>
      <dgm:spPr/>
      <dgm:t>
        <a:bodyPr/>
        <a:lstStyle/>
        <a:p>
          <a:pPr rtl="0"/>
          <a:endParaRPr lang="en-US" sz="1600" b="1" noProof="0" dirty="0"/>
        </a:p>
      </dgm:t>
    </dgm:pt>
    <dgm:pt modelId="{9AD5C608-32A3-4690-AC48-8AE8724C85EF}" type="parTrans" cxnId="{CC19E7D8-5B05-4437-824A-ECCE2331349B}">
      <dgm:prSet/>
      <dgm:spPr/>
      <dgm:t>
        <a:bodyPr/>
        <a:lstStyle/>
        <a:p>
          <a:endParaRPr lang="pl-PL"/>
        </a:p>
      </dgm:t>
    </dgm:pt>
    <dgm:pt modelId="{14308D48-620A-4B2B-8BBB-926770860F8B}" type="sibTrans" cxnId="{CC19E7D8-5B05-4437-824A-ECCE2331349B}">
      <dgm:prSet/>
      <dgm:spPr/>
      <dgm:t>
        <a:bodyPr/>
        <a:lstStyle/>
        <a:p>
          <a:endParaRPr lang="pl-PL"/>
        </a:p>
      </dgm:t>
    </dgm:pt>
    <dgm:pt modelId="{399AAD99-52CF-447F-BF5C-B254EC0914A4}">
      <dgm:prSet/>
      <dgm:spPr/>
      <dgm:t>
        <a:bodyPr/>
        <a:lstStyle/>
        <a:p>
          <a:pPr rtl="0"/>
          <a:endParaRPr lang="en-US" sz="1600" b="1" noProof="0" dirty="0"/>
        </a:p>
      </dgm:t>
    </dgm:pt>
    <dgm:pt modelId="{4B35B78F-943A-49B9-AC29-9A0D6F2EA400}" type="parTrans" cxnId="{63EB827D-39CE-47B0-A7B4-35464F07745C}">
      <dgm:prSet/>
      <dgm:spPr/>
      <dgm:t>
        <a:bodyPr/>
        <a:lstStyle/>
        <a:p>
          <a:endParaRPr lang="pl-PL"/>
        </a:p>
      </dgm:t>
    </dgm:pt>
    <dgm:pt modelId="{A59EAADF-A137-4B99-B8D5-A9493AA3BCC3}" type="sibTrans" cxnId="{63EB827D-39CE-47B0-A7B4-35464F07745C}">
      <dgm:prSet/>
      <dgm:spPr/>
      <dgm:t>
        <a:bodyPr/>
        <a:lstStyle/>
        <a:p>
          <a:endParaRPr lang="pl-PL"/>
        </a:p>
      </dgm:t>
    </dgm:pt>
    <dgm:pt modelId="{3DDEAB28-5520-4929-9CCB-7C7467FAA0A9}">
      <dgm:prSet/>
      <dgm:spPr/>
      <dgm:t>
        <a:bodyPr/>
        <a:lstStyle/>
        <a:p>
          <a:pPr rtl="0"/>
          <a:endParaRPr lang="en-US" sz="1600" b="1" noProof="0" dirty="0"/>
        </a:p>
      </dgm:t>
    </dgm:pt>
    <dgm:pt modelId="{083EB618-A490-46BF-A2DF-E104C88C1D97}" type="parTrans" cxnId="{9FA372FE-0CD1-47D3-90A7-D64558BF2180}">
      <dgm:prSet/>
      <dgm:spPr/>
      <dgm:t>
        <a:bodyPr/>
        <a:lstStyle/>
        <a:p>
          <a:endParaRPr lang="pl-PL"/>
        </a:p>
      </dgm:t>
    </dgm:pt>
    <dgm:pt modelId="{13A4167B-9535-44AD-BFD1-EF809D5C6751}" type="sibTrans" cxnId="{9FA372FE-0CD1-47D3-90A7-D64558BF2180}">
      <dgm:prSet/>
      <dgm:spPr/>
      <dgm:t>
        <a:bodyPr/>
        <a:lstStyle/>
        <a:p>
          <a:endParaRPr lang="pl-PL"/>
        </a:p>
      </dgm:t>
    </dgm:pt>
    <dgm:pt modelId="{ADC6FB53-26A8-4358-956F-33CD97D623A0}" type="pres">
      <dgm:prSet presAssocID="{994CF1F4-2732-4AB8-8227-C604B16962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8FD6B1-5284-4A35-BE66-DF23DE258E16}" type="pres">
      <dgm:prSet presAssocID="{85254C96-526E-467C-8215-23DF49ADA6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260CF6-4D9C-4193-B208-91D5CEDD28C2}" type="pres">
      <dgm:prSet presAssocID="{85254C96-526E-467C-8215-23DF49ADA6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2CE27E-643A-48B3-AA0E-3C2C76E57D31}" type="presOf" srcId="{7DDFCE99-5F6C-4B32-8456-29A45CAC855D}" destId="{30260CF6-4D9C-4193-B208-91D5CEDD28C2}" srcOrd="0" destOrd="0" presId="urn:microsoft.com/office/officeart/2005/8/layout/vList2"/>
    <dgm:cxn modelId="{3D2C4F44-4CC5-4E20-B262-560690B7C715}" srcId="{85254C96-526E-467C-8215-23DF49ADA6E7}" destId="{62FE51A4-9841-4DEC-B5ED-75D7AE5CF858}" srcOrd="2" destOrd="0" parTransId="{5940343B-0C1C-441D-8061-416BDD70FEA1}" sibTransId="{96303CA7-20B0-4BB0-859F-6F83E36E52C5}"/>
    <dgm:cxn modelId="{E2F93878-1AA4-4DDC-9F28-C6B31DC79A06}" srcId="{85254C96-526E-467C-8215-23DF49ADA6E7}" destId="{27F8C2D2-358E-4D68-A509-813DA3B360B8}" srcOrd="3" destOrd="0" parTransId="{F05EC936-A9A5-4FFF-854D-18038C1F1B44}" sibTransId="{E79CCD23-11C8-4276-8ACA-D1F7432611B8}"/>
    <dgm:cxn modelId="{73F86800-B3CD-4E49-982D-7D949BFDCE97}" type="presOf" srcId="{E488A530-70FF-4B0E-BE57-6240E56380FE}" destId="{30260CF6-4D9C-4193-B208-91D5CEDD28C2}" srcOrd="0" destOrd="6" presId="urn:microsoft.com/office/officeart/2005/8/layout/vList2"/>
    <dgm:cxn modelId="{886CB4EB-F854-48D5-9D86-EB5F80923FB2}" type="presOf" srcId="{399AAD99-52CF-447F-BF5C-B254EC0914A4}" destId="{30260CF6-4D9C-4193-B208-91D5CEDD28C2}" srcOrd="0" destOrd="10" presId="urn:microsoft.com/office/officeart/2005/8/layout/vList2"/>
    <dgm:cxn modelId="{14DC96FD-9780-4502-B552-E67F5F4EE595}" srcId="{85254C96-526E-467C-8215-23DF49ADA6E7}" destId="{0C33B0D8-66E4-4DF0-8A29-84ED990707DC}" srcOrd="7" destOrd="0" parTransId="{70B25119-F737-4C7D-9B13-D72DD85EC0F0}" sibTransId="{61279D5D-FC50-4BA8-BD2C-9072723F4644}"/>
    <dgm:cxn modelId="{CC19E7D8-5B05-4437-824A-ECCE2331349B}" srcId="{85254C96-526E-467C-8215-23DF49ADA6E7}" destId="{12F90BB7-ADCC-470A-BD60-3A462F54A067}" srcOrd="9" destOrd="0" parTransId="{9AD5C608-32A3-4690-AC48-8AE8724C85EF}" sibTransId="{14308D48-620A-4B2B-8BBB-926770860F8B}"/>
    <dgm:cxn modelId="{2C628F05-9335-4FA7-AD15-18D1DD44299F}" srcId="{85254C96-526E-467C-8215-23DF49ADA6E7}" destId="{F79E1096-B8F5-4882-A141-2180E7F20BD8}" srcOrd="4" destOrd="0" parTransId="{98124A2A-1022-4654-9A8B-7D814839A31B}" sibTransId="{A59F41FA-6D59-4CFA-B992-B8AB15F05017}"/>
    <dgm:cxn modelId="{703F00A0-2F69-43AD-95FE-CB99FC3016F3}" type="presOf" srcId="{3DDEAB28-5520-4929-9CCB-7C7467FAA0A9}" destId="{30260CF6-4D9C-4193-B208-91D5CEDD28C2}" srcOrd="0" destOrd="11" presId="urn:microsoft.com/office/officeart/2005/8/layout/vList2"/>
    <dgm:cxn modelId="{5BCD9A31-FBFD-4A41-970B-106F4193ACD5}" type="presOf" srcId="{79510C41-EAF3-4BCA-9B0B-5F0A55E27B45}" destId="{30260CF6-4D9C-4193-B208-91D5CEDD28C2}" srcOrd="0" destOrd="1" presId="urn:microsoft.com/office/officeart/2005/8/layout/vList2"/>
    <dgm:cxn modelId="{86BB50DF-16C0-449B-A2AF-42BD965C5405}" type="presOf" srcId="{994CF1F4-2732-4AB8-8227-C604B16962DD}" destId="{ADC6FB53-26A8-4358-956F-33CD97D623A0}" srcOrd="0" destOrd="0" presId="urn:microsoft.com/office/officeart/2005/8/layout/vList2"/>
    <dgm:cxn modelId="{D28B2A81-530C-4D05-9C70-25BCF59905D9}" srcId="{85254C96-526E-467C-8215-23DF49ADA6E7}" destId="{E488A530-70FF-4B0E-BE57-6240E56380FE}" srcOrd="6" destOrd="0" parTransId="{EE69CF68-A5CF-488A-B36B-8E00C458122A}" sibTransId="{5E903CFC-F344-40DC-B40A-43985312DF1D}"/>
    <dgm:cxn modelId="{82C11691-C9B5-4FC3-A78C-57EF01B12FDD}" type="presOf" srcId="{27F8C2D2-358E-4D68-A509-813DA3B360B8}" destId="{30260CF6-4D9C-4193-B208-91D5CEDD28C2}" srcOrd="0" destOrd="3" presId="urn:microsoft.com/office/officeart/2005/8/layout/vList2"/>
    <dgm:cxn modelId="{0EF85B23-A689-405F-8555-EECE1C835C30}" type="presOf" srcId="{62FE51A4-9841-4DEC-B5ED-75D7AE5CF858}" destId="{30260CF6-4D9C-4193-B208-91D5CEDD28C2}" srcOrd="0" destOrd="2" presId="urn:microsoft.com/office/officeart/2005/8/layout/vList2"/>
    <dgm:cxn modelId="{C706308F-3AAA-43E2-97A2-662F99E23AEA}" type="presOf" srcId="{6FB4B6CA-CDAA-4D0C-AD67-CAF52932C156}" destId="{30260CF6-4D9C-4193-B208-91D5CEDD28C2}" srcOrd="0" destOrd="5" presId="urn:microsoft.com/office/officeart/2005/8/layout/vList2"/>
    <dgm:cxn modelId="{DE0DA7DF-9BE8-4534-A82B-C6B2C45BB713}" srcId="{85254C96-526E-467C-8215-23DF49ADA6E7}" destId="{6FB4B6CA-CDAA-4D0C-AD67-CAF52932C156}" srcOrd="5" destOrd="0" parTransId="{9D5A77B9-99E6-4A29-8FCA-02AD4FB92388}" sibTransId="{1BF00549-0ECD-45FC-A5CF-0E57387FC477}"/>
    <dgm:cxn modelId="{509534FF-98E3-4FDD-B6C2-D7B2C3E2255C}" srcId="{85254C96-526E-467C-8215-23DF49ADA6E7}" destId="{5C47942E-3765-46A0-8C1F-2124E0B4BB76}" srcOrd="8" destOrd="0" parTransId="{EF98B87A-B918-4794-8455-C444AAB44F1D}" sibTransId="{5FB67D63-F49B-4DB2-AF5C-5E8047BDDAAC}"/>
    <dgm:cxn modelId="{63EB827D-39CE-47B0-A7B4-35464F07745C}" srcId="{85254C96-526E-467C-8215-23DF49ADA6E7}" destId="{399AAD99-52CF-447F-BF5C-B254EC0914A4}" srcOrd="10" destOrd="0" parTransId="{4B35B78F-943A-49B9-AC29-9A0D6F2EA400}" sibTransId="{A59EAADF-A137-4B99-B8D5-A9493AA3BCC3}"/>
    <dgm:cxn modelId="{9FA372FE-0CD1-47D3-90A7-D64558BF2180}" srcId="{85254C96-526E-467C-8215-23DF49ADA6E7}" destId="{3DDEAB28-5520-4929-9CCB-7C7467FAA0A9}" srcOrd="11" destOrd="0" parTransId="{083EB618-A490-46BF-A2DF-E104C88C1D97}" sibTransId="{13A4167B-9535-44AD-BFD1-EF809D5C6751}"/>
    <dgm:cxn modelId="{C3A8B023-7AB5-4678-B347-A724AA4A3C79}" type="presOf" srcId="{5C47942E-3765-46A0-8C1F-2124E0B4BB76}" destId="{30260CF6-4D9C-4193-B208-91D5CEDD28C2}" srcOrd="0" destOrd="8" presId="urn:microsoft.com/office/officeart/2005/8/layout/vList2"/>
    <dgm:cxn modelId="{56479F06-31A1-4119-B85A-4A4DCD8E26C9}" srcId="{994CF1F4-2732-4AB8-8227-C604B16962DD}" destId="{85254C96-526E-467C-8215-23DF49ADA6E7}" srcOrd="0" destOrd="0" parTransId="{56F792A5-83DE-42C7-8300-7623CB492B2B}" sibTransId="{BB18EFB1-AAB8-4515-90C2-1F1549C665BA}"/>
    <dgm:cxn modelId="{9C876B3C-B6CE-430B-A797-1BF3A870928F}" type="presOf" srcId="{12F90BB7-ADCC-470A-BD60-3A462F54A067}" destId="{30260CF6-4D9C-4193-B208-91D5CEDD28C2}" srcOrd="0" destOrd="9" presId="urn:microsoft.com/office/officeart/2005/8/layout/vList2"/>
    <dgm:cxn modelId="{FD67A3A5-202D-4417-9502-90CD19B704BD}" type="presOf" srcId="{F79E1096-B8F5-4882-A141-2180E7F20BD8}" destId="{30260CF6-4D9C-4193-B208-91D5CEDD28C2}" srcOrd="0" destOrd="4" presId="urn:microsoft.com/office/officeart/2005/8/layout/vList2"/>
    <dgm:cxn modelId="{6318D8A3-3B4C-44C6-9A5F-A42A2154F033}" srcId="{85254C96-526E-467C-8215-23DF49ADA6E7}" destId="{7DDFCE99-5F6C-4B32-8456-29A45CAC855D}" srcOrd="0" destOrd="0" parTransId="{0CBAA644-89D4-4709-BF8D-967FCBE4A3D5}" sibTransId="{63F86DB6-E144-41F0-8082-7DC401E6769A}"/>
    <dgm:cxn modelId="{F642429B-2CDB-4B84-ABE1-834E55BCD432}" srcId="{85254C96-526E-467C-8215-23DF49ADA6E7}" destId="{79510C41-EAF3-4BCA-9B0B-5F0A55E27B45}" srcOrd="1" destOrd="0" parTransId="{7268A9C8-45DB-4309-BB23-BB2215E64408}" sibTransId="{B80C82B0-E109-4D62-AE19-DE1864FDDB99}"/>
    <dgm:cxn modelId="{C84A1D5F-389C-466E-8B92-AB33A7810BD6}" type="presOf" srcId="{85254C96-526E-467C-8215-23DF49ADA6E7}" destId="{748FD6B1-5284-4A35-BE66-DF23DE258E16}" srcOrd="0" destOrd="0" presId="urn:microsoft.com/office/officeart/2005/8/layout/vList2"/>
    <dgm:cxn modelId="{537DF3B5-4FC2-44F6-9A13-3C2957675C6E}" type="presOf" srcId="{0C33B0D8-66E4-4DF0-8A29-84ED990707DC}" destId="{30260CF6-4D9C-4193-B208-91D5CEDD28C2}" srcOrd="0" destOrd="7" presId="urn:microsoft.com/office/officeart/2005/8/layout/vList2"/>
    <dgm:cxn modelId="{43C5D032-AB65-493F-94ED-672CBE6A572A}" type="presParOf" srcId="{ADC6FB53-26A8-4358-956F-33CD97D623A0}" destId="{748FD6B1-5284-4A35-BE66-DF23DE258E16}" srcOrd="0" destOrd="0" presId="urn:microsoft.com/office/officeart/2005/8/layout/vList2"/>
    <dgm:cxn modelId="{A7D9400D-A376-4660-93A9-3EE7DA86BB6A}" type="presParOf" srcId="{ADC6FB53-26A8-4358-956F-33CD97D623A0}" destId="{30260CF6-4D9C-4193-B208-91D5CEDD28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0C241-F61D-4D9E-8D7F-7F5C11E7DB87}">
      <dsp:nvSpPr>
        <dsp:cNvPr id="0" name=""/>
        <dsp:cNvSpPr/>
      </dsp:nvSpPr>
      <dsp:spPr>
        <a:xfrm>
          <a:off x="0" y="1423987"/>
          <a:ext cx="8929213" cy="1898650"/>
        </a:xfrm>
        <a:prstGeom prst="notched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911CC-5977-4D97-A033-35D0CA445D8B}">
      <dsp:nvSpPr>
        <dsp:cNvPr id="0" name=""/>
        <dsp:cNvSpPr/>
      </dsp:nvSpPr>
      <dsp:spPr>
        <a:xfrm>
          <a:off x="265400" y="0"/>
          <a:ext cx="1377588" cy="189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  <a:latin typeface="Calibri" pitchFamily="34" charset="0"/>
            </a:rPr>
            <a:t>2007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Start of </a:t>
          </a:r>
          <a:r>
            <a:rPr lang="pl-PL" sz="1700" kern="1200" dirty="0" err="1" smtClean="0">
              <a:solidFill>
                <a:schemeClr val="tx1"/>
              </a:solidFill>
              <a:latin typeface="Calibri" pitchFamily="34" charset="0"/>
            </a:rPr>
            <a:t>preparation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265400" y="0"/>
        <a:ext cx="1377588" cy="1898650"/>
      </dsp:txXfrm>
    </dsp:sp>
    <dsp:sp modelId="{915B6ADC-2E1B-49B5-90C5-6EBF202A842F}">
      <dsp:nvSpPr>
        <dsp:cNvPr id="0" name=""/>
        <dsp:cNvSpPr/>
      </dsp:nvSpPr>
      <dsp:spPr>
        <a:xfrm>
          <a:off x="700306" y="2135981"/>
          <a:ext cx="474662" cy="47466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706A7-C3D8-4169-8625-6326194851A9}">
      <dsp:nvSpPr>
        <dsp:cNvPr id="0" name=""/>
        <dsp:cNvSpPr/>
      </dsp:nvSpPr>
      <dsp:spPr>
        <a:xfrm>
          <a:off x="1677455" y="2847975"/>
          <a:ext cx="1372054" cy="189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  <a:latin typeface="Calibri" pitchFamily="34" charset="0"/>
            </a:rPr>
            <a:t>IX-X.2009 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Spis Próbny </a:t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PSR 2010</a:t>
          </a:r>
          <a:endParaRPr lang="pl-PL" sz="17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677455" y="2847975"/>
        <a:ext cx="1372054" cy="1898650"/>
      </dsp:txXfrm>
    </dsp:sp>
    <dsp:sp modelId="{7A79EC07-A88E-4674-82C7-CB9823A63870}">
      <dsp:nvSpPr>
        <dsp:cNvPr id="0" name=""/>
        <dsp:cNvSpPr/>
      </dsp:nvSpPr>
      <dsp:spPr>
        <a:xfrm>
          <a:off x="2122265" y="2135981"/>
          <a:ext cx="474662" cy="47466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DA591-1821-4E13-9DCF-7790CFB52E05}">
      <dsp:nvSpPr>
        <dsp:cNvPr id="0" name=""/>
        <dsp:cNvSpPr/>
      </dsp:nvSpPr>
      <dsp:spPr>
        <a:xfrm>
          <a:off x="3096647" y="0"/>
          <a:ext cx="1401081" cy="189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  <a:latin typeface="Calibri" pitchFamily="34" charset="0"/>
            </a:rPr>
            <a:t>IV-V.2010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err="1" smtClean="0">
              <a:solidFill>
                <a:schemeClr val="tx1"/>
              </a:solidFill>
              <a:latin typeface="Calibri" pitchFamily="34" charset="0"/>
            </a:rPr>
            <a:t>Trial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pl-PL" sz="1700" kern="1200" dirty="0" err="1" smtClean="0">
              <a:solidFill>
                <a:schemeClr val="tx1"/>
              </a:solidFill>
              <a:latin typeface="Calibri" pitchFamily="34" charset="0"/>
            </a:rPr>
            <a:t>census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NSP 2011</a:t>
          </a:r>
          <a:endParaRPr lang="pl-PL" sz="17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096647" y="0"/>
        <a:ext cx="1401081" cy="1898650"/>
      </dsp:txXfrm>
    </dsp:sp>
    <dsp:sp modelId="{7F3A2E25-9AA7-43D5-BAC0-C628B57BE26F}">
      <dsp:nvSpPr>
        <dsp:cNvPr id="0" name=""/>
        <dsp:cNvSpPr/>
      </dsp:nvSpPr>
      <dsp:spPr>
        <a:xfrm>
          <a:off x="3555970" y="2135981"/>
          <a:ext cx="474662" cy="47466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79F48-B51F-4E3C-9B83-42BCDC081CBA}">
      <dsp:nvSpPr>
        <dsp:cNvPr id="0" name=""/>
        <dsp:cNvSpPr/>
      </dsp:nvSpPr>
      <dsp:spPr>
        <a:xfrm>
          <a:off x="4544865" y="2847975"/>
          <a:ext cx="1290206" cy="189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  <a:latin typeface="Calibri" pitchFamily="34" charset="0"/>
            </a:rPr>
            <a:t>IX-X.2010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PSR 2010</a:t>
          </a:r>
          <a:endParaRPr lang="pl-PL" sz="17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544865" y="2847975"/>
        <a:ext cx="1290206" cy="1898650"/>
      </dsp:txXfrm>
    </dsp:sp>
    <dsp:sp modelId="{D2B5639A-5B3C-4F11-9DFE-42617729F5B5}">
      <dsp:nvSpPr>
        <dsp:cNvPr id="0" name=""/>
        <dsp:cNvSpPr/>
      </dsp:nvSpPr>
      <dsp:spPr>
        <a:xfrm>
          <a:off x="4948751" y="2135981"/>
          <a:ext cx="474662" cy="47466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580E5-2F5C-44A4-84E0-DAB6B944EA02}">
      <dsp:nvSpPr>
        <dsp:cNvPr id="0" name=""/>
        <dsp:cNvSpPr/>
      </dsp:nvSpPr>
      <dsp:spPr>
        <a:xfrm>
          <a:off x="5882208" y="0"/>
          <a:ext cx="1208745" cy="189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  <a:latin typeface="Calibri" pitchFamily="34" charset="0"/>
            </a:rPr>
            <a:t>IV-VI.2011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NSP 2011</a:t>
          </a:r>
          <a:endParaRPr lang="pl-PL" sz="17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882208" y="0"/>
        <a:ext cx="1208745" cy="1898650"/>
      </dsp:txXfrm>
    </dsp:sp>
    <dsp:sp modelId="{3E21CAA8-D0C0-4497-90FF-02977D1A13FA}">
      <dsp:nvSpPr>
        <dsp:cNvPr id="0" name=""/>
        <dsp:cNvSpPr/>
      </dsp:nvSpPr>
      <dsp:spPr>
        <a:xfrm>
          <a:off x="6245364" y="2135981"/>
          <a:ext cx="474662" cy="47466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BA1BF-A424-418D-99F9-3F963B41C1FE}">
      <dsp:nvSpPr>
        <dsp:cNvPr id="0" name=""/>
        <dsp:cNvSpPr/>
      </dsp:nvSpPr>
      <dsp:spPr>
        <a:xfrm>
          <a:off x="7071976" y="2847975"/>
          <a:ext cx="1148268" cy="189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chemeClr val="tx1"/>
              </a:solidFill>
              <a:latin typeface="Calibri" pitchFamily="34" charset="0"/>
            </a:rPr>
            <a:t>2013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pl-PL" sz="1700" kern="1200" dirty="0" err="1" smtClean="0">
              <a:solidFill>
                <a:schemeClr val="tx1"/>
              </a:solidFill>
              <a:latin typeface="Calibri" pitchFamily="34" charset="0"/>
            </a:rPr>
            <a:t>End</a:t>
          </a:r>
          <a:r>
            <a:rPr lang="pl-PL" sz="1700" kern="1200" dirty="0" smtClean="0">
              <a:solidFill>
                <a:schemeClr val="tx1"/>
              </a:solidFill>
              <a:latin typeface="Calibri" pitchFamily="34" charset="0"/>
            </a:rPr>
            <a:t> of </a:t>
          </a:r>
          <a:r>
            <a:rPr lang="pl-PL" sz="1700" kern="1200" dirty="0" err="1" smtClean="0">
              <a:solidFill>
                <a:schemeClr val="tx1"/>
              </a:solidFill>
              <a:latin typeface="Calibri" pitchFamily="34" charset="0"/>
            </a:rPr>
            <a:t>project</a:t>
          </a:r>
          <a:endParaRPr lang="pl-PL" sz="17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071976" y="2847975"/>
        <a:ext cx="1148268" cy="1898650"/>
      </dsp:txXfrm>
    </dsp:sp>
    <dsp:sp modelId="{333D2B42-DDA0-42FD-8C62-16FB31C2515A}">
      <dsp:nvSpPr>
        <dsp:cNvPr id="0" name=""/>
        <dsp:cNvSpPr/>
      </dsp:nvSpPr>
      <dsp:spPr>
        <a:xfrm>
          <a:off x="7471007" y="2135981"/>
          <a:ext cx="474662" cy="47466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FD6B1-5284-4A35-BE66-DF23DE258E16}">
      <dsp:nvSpPr>
        <dsp:cNvPr id="0" name=""/>
        <dsp:cNvSpPr/>
      </dsp:nvSpPr>
      <dsp:spPr>
        <a:xfrm>
          <a:off x="0" y="83541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Data </a:t>
          </a:r>
          <a:r>
            <a:rPr lang="pl-PL" sz="1800" b="1" kern="1200" dirty="0" err="1" smtClean="0"/>
            <a:t>Owners</a:t>
          </a:r>
          <a:r>
            <a:rPr lang="pl-PL" sz="1800" b="1" kern="1200" dirty="0" smtClean="0"/>
            <a:t>:</a:t>
          </a:r>
          <a:endParaRPr lang="pl-PL" sz="1800" kern="1200" dirty="0"/>
        </a:p>
      </dsp:txBody>
      <dsp:txXfrm>
        <a:off x="0" y="83541"/>
        <a:ext cx="8229600" cy="431730"/>
      </dsp:txXfrm>
    </dsp:sp>
    <dsp:sp modelId="{30260CF6-4D9C-4193-B208-91D5CEDD28C2}">
      <dsp:nvSpPr>
        <dsp:cNvPr id="0" name=""/>
        <dsp:cNvSpPr/>
      </dsp:nvSpPr>
      <dsp:spPr>
        <a:xfrm>
          <a:off x="0" y="515271"/>
          <a:ext cx="8229600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Ministry</a:t>
          </a:r>
          <a:r>
            <a:rPr lang="pl-PL" sz="1400" b="1" kern="1200" dirty="0" smtClean="0"/>
            <a:t> of Finance,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/>
            <a:t>Ministry of Interior and Administration</a:t>
          </a:r>
          <a:r>
            <a:rPr lang="pl-PL" sz="1400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Ministry</a:t>
          </a:r>
          <a:r>
            <a:rPr lang="pl-PL" sz="1400" b="1" kern="1200" dirty="0" smtClean="0"/>
            <a:t> of </a:t>
          </a:r>
          <a:r>
            <a:rPr lang="pl-PL" sz="1400" b="1" kern="1200" dirty="0" err="1" smtClean="0"/>
            <a:t>Justice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Agricultural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Social</a:t>
          </a:r>
          <a:r>
            <a:rPr lang="pl-PL" sz="1400" b="1" kern="1200" dirty="0" smtClean="0"/>
            <a:t> Insurance Fund,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smtClean="0"/>
            <a:t>National Health Fund,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dirty="0" smtClean="0"/>
            <a:t>Agency for Restructuring and </a:t>
          </a:r>
          <a:r>
            <a:rPr lang="en-US" sz="1400" b="1" kern="1200" dirty="0" err="1" smtClean="0"/>
            <a:t>Modernisation</a:t>
          </a:r>
          <a:r>
            <a:rPr lang="en-US" sz="1400" b="1" kern="1200" dirty="0" smtClean="0"/>
            <a:t> of Agriculture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Agricultural</a:t>
          </a:r>
          <a:r>
            <a:rPr lang="pl-PL" sz="1400" b="1" kern="1200" dirty="0" smtClean="0"/>
            <a:t> and </a:t>
          </a:r>
          <a:r>
            <a:rPr lang="pl-PL" sz="1400" b="1" kern="1200" dirty="0" err="1" smtClean="0"/>
            <a:t>Food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Quality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Inspection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Agency</a:t>
          </a:r>
          <a:r>
            <a:rPr lang="pl-PL" sz="1400" b="1" kern="1200" dirty="0" smtClean="0"/>
            <a:t> for </a:t>
          </a:r>
          <a:r>
            <a:rPr lang="pl-PL" sz="1400" b="1" kern="1200" dirty="0" err="1" smtClean="0"/>
            <a:t>Geodesy</a:t>
          </a:r>
          <a:r>
            <a:rPr lang="pl-PL" sz="1400" b="1" kern="1200" dirty="0" smtClean="0"/>
            <a:t> and </a:t>
          </a:r>
          <a:r>
            <a:rPr lang="pl-PL" sz="1400" b="1" kern="1200" dirty="0" err="1" smtClean="0"/>
            <a:t>Cartography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smtClean="0"/>
            <a:t>State Fund for </a:t>
          </a:r>
          <a:r>
            <a:rPr lang="pl-PL" sz="1400" b="1" kern="1200" dirty="0" err="1" smtClean="0"/>
            <a:t>Rehabilitation</a:t>
          </a:r>
          <a:r>
            <a:rPr lang="pl-PL" sz="1400" b="1" kern="1200" dirty="0" smtClean="0"/>
            <a:t> of </a:t>
          </a:r>
          <a:r>
            <a:rPr lang="pl-PL" sz="1400" b="1" kern="1200" dirty="0" err="1" smtClean="0"/>
            <a:t>Disabled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Persons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County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Offices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Commune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Offices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Regional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Offices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Telcoms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smtClean="0"/>
            <a:t>Energy </a:t>
          </a:r>
          <a:r>
            <a:rPr lang="pl-PL" sz="1400" b="1" kern="1200" dirty="0" err="1" smtClean="0"/>
            <a:t>Suppliers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smtClean="0"/>
            <a:t>Office For </a:t>
          </a:r>
          <a:r>
            <a:rPr lang="pl-PL" sz="1400" b="1" kern="1200" dirty="0" err="1" smtClean="0"/>
            <a:t>Foreigners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Social</a:t>
          </a:r>
          <a:r>
            <a:rPr lang="pl-PL" sz="1400" b="1" kern="1200" dirty="0" smtClean="0"/>
            <a:t> Insurance </a:t>
          </a:r>
          <a:r>
            <a:rPr lang="pl-PL" sz="1400" b="1" kern="1200" dirty="0" err="1" smtClean="0"/>
            <a:t>Institution</a:t>
          </a:r>
          <a:r>
            <a:rPr lang="pl-PL" sz="1400" b="1" kern="1200" dirty="0" smtClean="0"/>
            <a:t>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b="1" kern="1200" dirty="0" err="1" smtClean="0"/>
            <a:t>Housing</a:t>
          </a:r>
          <a:r>
            <a:rPr lang="pl-PL" sz="1400" b="1" kern="1200" dirty="0" smtClean="0"/>
            <a:t> </a:t>
          </a:r>
          <a:r>
            <a:rPr lang="pl-PL" sz="1400" b="1" kern="1200" dirty="0" err="1" smtClean="0"/>
            <a:t>Managers</a:t>
          </a:r>
          <a:r>
            <a:rPr lang="pl-PL" sz="1400" b="1" kern="1200" dirty="0" smtClean="0"/>
            <a:t>,</a:t>
          </a:r>
          <a:endParaRPr lang="pl-PL" sz="1400" b="1" kern="1200" dirty="0"/>
        </a:p>
      </dsp:txBody>
      <dsp:txXfrm>
        <a:off x="0" y="515271"/>
        <a:ext cx="8229600" cy="4098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FD6B1-5284-4A35-BE66-DF23DE258E16}">
      <dsp:nvSpPr>
        <dsp:cNvPr id="0" name=""/>
        <dsp:cNvSpPr/>
      </dsp:nvSpPr>
      <dsp:spPr>
        <a:xfrm>
          <a:off x="0" y="3033"/>
          <a:ext cx="8229600" cy="1168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/>
            <a:t>Key elements of census process in terms of census quality </a:t>
          </a:r>
          <a:endParaRPr lang="en-US" sz="3200" kern="1200" noProof="0" dirty="0"/>
        </a:p>
      </dsp:txBody>
      <dsp:txXfrm>
        <a:off x="0" y="3033"/>
        <a:ext cx="8229600" cy="1168674"/>
      </dsp:txXfrm>
    </dsp:sp>
    <dsp:sp modelId="{30260CF6-4D9C-4193-B208-91D5CEDD28C2}">
      <dsp:nvSpPr>
        <dsp:cNvPr id="0" name=""/>
        <dsp:cNvSpPr/>
      </dsp:nvSpPr>
      <dsp:spPr>
        <a:xfrm>
          <a:off x="0" y="1171707"/>
          <a:ext cx="8229600" cy="3522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Census planning - scope of census,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Data </a:t>
          </a:r>
          <a:r>
            <a:rPr lang="pl-PL" sz="2000" b="1" kern="1200" dirty="0" smtClean="0"/>
            <a:t>s</a:t>
          </a:r>
          <a:r>
            <a:rPr lang="en-GB" sz="2000" b="1" kern="1200" dirty="0" err="1" smtClean="0"/>
            <a:t>ources</a:t>
          </a:r>
          <a:r>
            <a:rPr lang="en-GB" sz="2000" b="1" kern="1200" dirty="0" smtClean="0"/>
            <a:t>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Data collecting,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Data storing,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Data processing,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Development of census results,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Dissemination </a:t>
          </a:r>
          <a:r>
            <a:rPr lang="pl-PL" sz="2000" b="1" kern="1200" dirty="0" smtClean="0"/>
            <a:t>of </a:t>
          </a:r>
          <a:r>
            <a:rPr lang="en-GB" sz="2000" b="1" kern="1200" dirty="0" smtClean="0"/>
            <a:t>census results,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dirty="0" smtClean="0"/>
            <a:t>Census Metadata System.</a:t>
          </a:r>
          <a:endParaRPr lang="pl-PL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noProof="0" dirty="0"/>
        </a:p>
      </dsp:txBody>
      <dsp:txXfrm>
        <a:off x="0" y="1171707"/>
        <a:ext cx="8229600" cy="352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51C6FCD-9519-4023-9C51-7DA729D7E884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497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08981"/>
            <a:ext cx="29497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95855D6-FA2A-45B0-A6B4-63BD8379E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99B4FF-45C7-4D52-956C-3DFD28A5257E}" type="datetimeFigureOut">
              <a:rPr lang="pl-PL"/>
              <a:pPr>
                <a:defRPr/>
              </a:pPr>
              <a:t>2011-10-26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8F871F-F211-4124-9578-B25D043442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887991-7F10-4E1C-863F-5C2B73DCF115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9B0E9-EC9A-4E14-9AEB-CD6A5C9DCFF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xfrm>
            <a:off x="682296" y="4705350"/>
            <a:ext cx="5442609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xfrm>
            <a:off x="682296" y="4705350"/>
            <a:ext cx="5442609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FDEBD-7CCF-41F3-BB4E-6BEC03AC42D8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720" y="4707070"/>
            <a:ext cx="5445760" cy="44559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F871F-F211-4124-9578-B25D04344237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9B0E9-EC9A-4E14-9AEB-CD6A5C9DCFF4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xfrm>
            <a:off x="682296" y="4705350"/>
            <a:ext cx="5442609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0" descr="LogoANGIELSKIE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85750"/>
            <a:ext cx="28162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lo2Prezentcj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-30163"/>
            <a:ext cx="7248525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ase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3" y="6451600"/>
            <a:ext cx="9155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4" descr="GU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786438"/>
            <a:ext cx="647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142976" y="4000504"/>
            <a:ext cx="7215238" cy="1000132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33339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5000636"/>
            <a:ext cx="5688013" cy="35719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Przygotował: Mariusz </a:t>
            </a:r>
            <a:r>
              <a:rPr lang="pl-PL" dirty="0" err="1"/>
              <a:t>Prezentancki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D052-8163-4553-A991-2B07EB7B59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se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11" descr="LogoANGIELSKIE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00125"/>
            <a:ext cx="4887913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BE72-2B1D-4899-9D8E-2D3C2FADFA3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215188" cy="10001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2F5F-C6ED-43DA-ACFA-D615CF4AC05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3EDF-383B-4A4B-B869-305F1136BC2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3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Calibri" pitchFamily="34" charset="0"/>
                <a:cs typeface="Arial" pitchFamily="34" charset="0"/>
              </a:defRPr>
            </a:lvl2pPr>
            <a:lvl3pPr>
              <a:defRPr>
                <a:latin typeface="Calibri" pitchFamily="34" charset="0"/>
                <a:cs typeface="Arial" pitchFamily="34" charset="0"/>
              </a:defRPr>
            </a:lvl3pPr>
            <a:lvl4pPr>
              <a:defRPr>
                <a:latin typeface="Calibri" pitchFamily="34" charset="0"/>
                <a:cs typeface="Arial" pitchFamily="34" charset="0"/>
              </a:defRPr>
            </a:lvl4pPr>
            <a:lvl5pPr>
              <a:defRPr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7CAF-D967-44C8-B7F7-25611621F67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>
                <a:solidFill>
                  <a:srgbClr val="33339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DBC6-4429-4E57-B20A-3C2F09E66D6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019D-4C7F-4FCA-8DFF-A4A315DC5DA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89C7-7305-4A5B-BCB2-9A0BB982823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4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9" descr="LogoANGIELSKIErgb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71438"/>
            <a:ext cx="1420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pase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1113" y="6484938"/>
            <a:ext cx="9175751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85750"/>
            <a:ext cx="7215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614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6150" name="Picture 3" descr="tloPrezentcj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00563" y="2214563"/>
            <a:ext cx="41783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9D3C35-8F26-4F71-A5D3-45F5548B468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6153" name="Obraz 4" descr="GU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75" y="5857875"/>
            <a:ext cx="647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8" r:id="rId2"/>
    <p:sldLayoutId id="2147484050" r:id="rId3"/>
    <p:sldLayoutId id="2147484047" r:id="rId4"/>
    <p:sldLayoutId id="2147484046" r:id="rId5"/>
    <p:sldLayoutId id="2147484045" r:id="rId6"/>
    <p:sldLayoutId id="2147484051" r:id="rId7"/>
    <p:sldLayoutId id="2147484052" r:id="rId8"/>
    <p:sldLayoutId id="2147484053" r:id="rId9"/>
    <p:sldLayoutId id="2147484054" r:id="rId10"/>
    <p:sldLayoutId id="2147484044" r:id="rId11"/>
    <p:sldLayoutId id="2147484043" r:id="rId12"/>
    <p:sldLayoutId id="214748404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33399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3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143875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Application for presenting census results in the context of statistical</a:t>
            </a:r>
            <a:br>
              <a:rPr lang="en-US" sz="4000" dirty="0" smtClean="0"/>
            </a:br>
            <a:r>
              <a:rPr lang="pl-PL" sz="4000" dirty="0" smtClean="0"/>
              <a:t>data </a:t>
            </a:r>
            <a:r>
              <a:rPr lang="pl-PL" sz="4000" dirty="0" err="1" smtClean="0"/>
              <a:t>confidentiality</a:t>
            </a:r>
            <a:r>
              <a:rPr lang="pl-PL" sz="4000" dirty="0" smtClean="0"/>
              <a:t> </a:t>
            </a:r>
            <a:r>
              <a:rPr lang="pl-PL" sz="4000" dirty="0" err="1" smtClean="0"/>
              <a:t>in</a:t>
            </a:r>
            <a:r>
              <a:rPr lang="pl-PL" sz="4000" dirty="0" smtClean="0"/>
              <a:t> Poland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  <p:sp>
        <p:nvSpPr>
          <p:cNvPr id="13315" name="Podtytuł 4"/>
          <p:cNvSpPr>
            <a:spLocks noGrp="1"/>
          </p:cNvSpPr>
          <p:nvPr>
            <p:ph type="subTitle" idx="1"/>
          </p:nvPr>
        </p:nvSpPr>
        <p:spPr>
          <a:xfrm>
            <a:off x="3275856" y="5229200"/>
            <a:ext cx="5688013" cy="357188"/>
          </a:xfrm>
        </p:spPr>
        <p:txBody>
          <a:bodyPr/>
          <a:lstStyle/>
          <a:p>
            <a:r>
              <a:rPr lang="pl-PL" sz="2400" b="1" dirty="0" smtClean="0"/>
              <a:t>Amelia </a:t>
            </a:r>
            <a:r>
              <a:rPr lang="pl-PL" sz="2400" b="1" dirty="0" err="1" smtClean="0"/>
              <a:t>Wardzińska-Sharif</a:t>
            </a:r>
            <a:endParaRPr lang="en-GB" sz="2400" b="1" dirty="0" smtClean="0"/>
          </a:p>
          <a:p>
            <a:r>
              <a:rPr lang="pl-PL" sz="2000" b="1" dirty="0" smtClean="0"/>
              <a:t>Central </a:t>
            </a:r>
            <a:r>
              <a:rPr lang="pl-PL" sz="2000" b="1" dirty="0" err="1" smtClean="0"/>
              <a:t>Statistical</a:t>
            </a:r>
            <a:r>
              <a:rPr lang="pl-PL" sz="2000" b="1" dirty="0" smtClean="0"/>
              <a:t> Office of </a:t>
            </a:r>
            <a:r>
              <a:rPr lang="pl-PL" sz="2000" b="1" dirty="0" smtClean="0"/>
              <a:t>Poland</a:t>
            </a:r>
          </a:p>
          <a:p>
            <a:r>
              <a:rPr lang="pl-PL" sz="2000" b="1" dirty="0" smtClean="0"/>
              <a:t>Tarragona, </a:t>
            </a:r>
            <a:r>
              <a:rPr lang="pl-PL" sz="2000" b="1" dirty="0" err="1" smtClean="0"/>
              <a:t>Spain</a:t>
            </a:r>
            <a:r>
              <a:rPr lang="pl-PL" sz="2000" b="1" dirty="0" smtClean="0"/>
              <a:t>, 26-28 </a:t>
            </a:r>
            <a:r>
              <a:rPr lang="pl-PL" sz="2000" b="1" dirty="0" err="1" smtClean="0"/>
              <a:t>October</a:t>
            </a:r>
            <a:r>
              <a:rPr lang="pl-PL" sz="2000" b="1" dirty="0" smtClean="0"/>
              <a:t> 2011</a:t>
            </a:r>
            <a:endParaRPr lang="en-GB" sz="2000" b="1" dirty="0" smtClean="0"/>
          </a:p>
        </p:txBody>
      </p:sp>
      <p:sp>
        <p:nvSpPr>
          <p:cNvPr id="13316" name="Podtytuł 4"/>
          <p:cNvSpPr>
            <a:spLocks/>
          </p:cNvSpPr>
          <p:nvPr/>
        </p:nvSpPr>
        <p:spPr bwMode="auto">
          <a:xfrm>
            <a:off x="0" y="5805488"/>
            <a:ext cx="56880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pl-PL" sz="1200" b="1" dirty="0"/>
              <a:t> 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8643938" y="6492875"/>
            <a:ext cx="5000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402C84-F0B9-415E-8C17-2CAEE1779287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258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99"/>
            <a:ext cx="9144000" cy="686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cs typeface="Arial" charset="0"/>
              </a:rPr>
              <a:t>Enumerator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3357563" y="1571625"/>
            <a:ext cx="5186362" cy="4697413"/>
          </a:xfrm>
        </p:spPr>
        <p:txBody>
          <a:bodyPr/>
          <a:lstStyle/>
          <a:p>
            <a:pPr eaLnBrk="1" hangingPunct="1"/>
            <a:r>
              <a:rPr lang="pl-PL" smtClean="0">
                <a:cs typeface="Arial" charset="0"/>
              </a:rPr>
              <a:t>Map module</a:t>
            </a:r>
            <a:r>
              <a:rPr lang="pl-PL" smtClean="0">
                <a:latin typeface="Arial" charset="0"/>
                <a:cs typeface="Arial" charset="0"/>
              </a:rPr>
              <a:t> - GIS</a:t>
            </a:r>
          </a:p>
          <a:p>
            <a:pPr lvl="1" eaLnBrk="1" hangingPunct="1"/>
            <a:r>
              <a:rPr lang="pl-PL" smtClean="0">
                <a:cs typeface="Arial" charset="0"/>
              </a:rPr>
              <a:t>Ortophotomap</a:t>
            </a:r>
          </a:p>
          <a:p>
            <a:pPr lvl="1" eaLnBrk="1" hangingPunct="1"/>
            <a:r>
              <a:rPr lang="pl-PL" smtClean="0">
                <a:cs typeface="Arial" charset="0"/>
              </a:rPr>
              <a:t>Cadastral Data</a:t>
            </a:r>
          </a:p>
          <a:p>
            <a:pPr lvl="1" eaLnBrk="1" hangingPunct="1"/>
            <a:r>
              <a:rPr lang="pl-PL" smtClean="0">
                <a:cs typeface="Arial" charset="0"/>
              </a:rPr>
              <a:t>Assigned Tasks</a:t>
            </a:r>
          </a:p>
          <a:p>
            <a:pPr lvl="1" eaLnBrk="1" hangingPunct="1"/>
            <a:r>
              <a:rPr lang="pl-PL" smtClean="0">
                <a:cs typeface="Arial" charset="0"/>
              </a:rPr>
              <a:t>Started Tasks</a:t>
            </a:r>
          </a:p>
          <a:p>
            <a:pPr lvl="1" eaLnBrk="1" hangingPunct="1"/>
            <a:r>
              <a:rPr lang="pl-PL" smtClean="0">
                <a:cs typeface="Arial" charset="0"/>
              </a:rPr>
              <a:t>Completed Tasks</a:t>
            </a:r>
          </a:p>
          <a:p>
            <a:pPr eaLnBrk="1" hangingPunct="1"/>
            <a:endParaRPr lang="en-US" sz="2400" smtClean="0">
              <a:cs typeface="Arial" charset="0"/>
            </a:endParaRPr>
          </a:p>
          <a:p>
            <a:pPr lvl="1" eaLnBrk="1" hangingPunct="1"/>
            <a:endParaRPr lang="en-US" smtClean="0">
              <a:solidFill>
                <a:srgbClr val="9BBB59"/>
              </a:solidFill>
              <a:cs typeface="Arial" charset="0"/>
            </a:endParaRP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88D00B-89FA-49B4-A1F1-5859B44A2F35}" type="slidenum">
              <a:rPr lang="pl-PL" smtClean="0"/>
              <a:pPr/>
              <a:t>11</a:t>
            </a:fld>
            <a:endParaRPr lang="pl-PL" dirty="0" smtClean="0"/>
          </a:p>
        </p:txBody>
      </p:sp>
      <p:pic>
        <p:nvPicPr>
          <p:cNvPr id="31749" name="Obraz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2500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 quality  aspects</a:t>
            </a:r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492875"/>
            <a:ext cx="5000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1FF6C1-152D-499D-A3EB-52DD0487B04E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E66D4-CD45-4692-BA6A-F94C804F9948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655763" y="352425"/>
            <a:ext cx="7488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sz="3200" b="1" dirty="0" smtClean="0">
                <a:solidFill>
                  <a:schemeClr val="tx2"/>
                </a:solidFill>
              </a:rPr>
              <a:t>Quality</a:t>
            </a:r>
            <a:r>
              <a:rPr lang="pl-PL" sz="3200" b="1" dirty="0" smtClean="0">
                <a:solidFill>
                  <a:schemeClr val="tx2"/>
                </a:solidFill>
              </a:rPr>
              <a:t> </a:t>
            </a:r>
            <a:r>
              <a:rPr lang="pl-PL" sz="3200" b="1" dirty="0" err="1" smtClean="0">
                <a:solidFill>
                  <a:schemeClr val="tx2"/>
                </a:solidFill>
              </a:rPr>
              <a:t>r</a:t>
            </a:r>
            <a:r>
              <a:rPr lang="nl-NL" sz="3200" b="1" dirty="0" smtClean="0">
                <a:solidFill>
                  <a:schemeClr val="tx2"/>
                </a:solidFill>
              </a:rPr>
              <a:t>equirements </a:t>
            </a:r>
            <a:r>
              <a:rPr lang="nl-NL" sz="3200" b="1" dirty="0">
                <a:solidFill>
                  <a:schemeClr val="tx2"/>
                </a:solidFill>
              </a:rPr>
              <a:t>for modern </a:t>
            </a:r>
          </a:p>
          <a:p>
            <a:pPr defTabSz="762000"/>
            <a:r>
              <a:rPr lang="nl-NL" sz="3200" b="1" dirty="0" smtClean="0">
                <a:solidFill>
                  <a:schemeClr val="tx2"/>
                </a:solidFill>
              </a:rPr>
              <a:t>Statistics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971600" y="1628800"/>
            <a:ext cx="8172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762000"/>
            <a:r>
              <a:rPr lang="en-US" sz="2000" b="1" dirty="0" smtClean="0">
                <a:solidFill>
                  <a:srgbClr val="002060"/>
                </a:solidFill>
              </a:rPr>
              <a:t>Main aspects </a:t>
            </a:r>
            <a:r>
              <a:rPr lang="pl-PL" sz="2000" b="1" dirty="0" smtClean="0">
                <a:solidFill>
                  <a:srgbClr val="002060"/>
                </a:solidFill>
              </a:rPr>
              <a:t>of p</a:t>
            </a:r>
            <a:r>
              <a:rPr lang="nl-NL" sz="2000" b="1" dirty="0" smtClean="0">
                <a:solidFill>
                  <a:srgbClr val="002060"/>
                </a:solidFill>
              </a:rPr>
              <a:t>roduct </a:t>
            </a:r>
            <a:r>
              <a:rPr lang="nl-NL" sz="2000" b="1" dirty="0">
                <a:solidFill>
                  <a:srgbClr val="002060"/>
                </a:solidFill>
              </a:rPr>
              <a:t>quality (Eurostat Code of Practice</a:t>
            </a:r>
            <a:r>
              <a:rPr lang="nl-NL" sz="2000" b="1" dirty="0" smtClean="0">
                <a:solidFill>
                  <a:srgbClr val="002060"/>
                </a:solidFill>
              </a:rPr>
              <a:t>):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 marL="457200" indent="-457200" defTabSz="762000"/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r>
              <a:rPr lang="nl-NL" sz="2400" b="1" dirty="0">
                <a:solidFill>
                  <a:srgbClr val="002060"/>
                </a:solidFill>
              </a:rPr>
              <a:t>Relevance</a:t>
            </a:r>
          </a:p>
          <a:p>
            <a:pPr marL="457200" indent="-457200" defTabSz="762000">
              <a:buFontTx/>
              <a:buAutoNum type="arabicPeriod"/>
            </a:pP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r>
              <a:rPr lang="nl-NL" sz="2400" b="1" dirty="0" smtClean="0">
                <a:solidFill>
                  <a:srgbClr val="002060"/>
                </a:solidFill>
              </a:rPr>
              <a:t>Accuracy</a:t>
            </a: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r>
              <a:rPr lang="nl-NL" sz="2400" b="1" dirty="0">
                <a:solidFill>
                  <a:srgbClr val="002060"/>
                </a:solidFill>
              </a:rPr>
              <a:t>Timeliness and punctuality</a:t>
            </a:r>
          </a:p>
          <a:p>
            <a:pPr marL="457200" indent="-457200" defTabSz="762000">
              <a:buFontTx/>
              <a:buAutoNum type="arabicPeriod"/>
            </a:pP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r>
              <a:rPr lang="nl-NL" sz="2400" b="1" dirty="0" smtClean="0">
                <a:solidFill>
                  <a:srgbClr val="002060"/>
                </a:solidFill>
              </a:rPr>
              <a:t>Comparability</a:t>
            </a:r>
            <a:r>
              <a:rPr lang="pl-PL" sz="2400" b="1" dirty="0" smtClean="0">
                <a:solidFill>
                  <a:srgbClr val="002060"/>
                </a:solidFill>
              </a:rPr>
              <a:t> </a:t>
            </a: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endParaRPr lang="nl-NL" sz="2400" b="1" dirty="0">
              <a:solidFill>
                <a:srgbClr val="002060"/>
              </a:solidFill>
            </a:endParaRPr>
          </a:p>
          <a:p>
            <a:pPr marL="457200" indent="-457200" defTabSz="762000">
              <a:buFontTx/>
              <a:buAutoNum type="arabicPeriod"/>
            </a:pPr>
            <a:r>
              <a:rPr lang="nl-NL" sz="2400" b="1" dirty="0">
                <a:solidFill>
                  <a:srgbClr val="002060"/>
                </a:solidFill>
              </a:rPr>
              <a:t>Accessibility and clarity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177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762000"/>
            <a:r>
              <a:rPr lang="nl-NL" sz="3200" b="1">
                <a:solidFill>
                  <a:schemeClr val="tx2"/>
                </a:solidFill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Census Quality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5797A-0CED-489F-A2B8-93DF9114693E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b="1" i="1" dirty="0" smtClean="0">
                <a:latin typeface="+mj-lt"/>
                <a:cs typeface="Arial" charset="0"/>
              </a:rPr>
              <a:t>x,y</a:t>
            </a:r>
            <a:r>
              <a:rPr lang="pl-PL" sz="2800" b="1" dirty="0" smtClean="0">
                <a:latin typeface="+mj-lt"/>
                <a:cs typeface="Arial" charset="0"/>
              </a:rPr>
              <a:t>  GEOCODING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889875" cy="4760913"/>
          </a:xfrm>
        </p:spPr>
        <p:txBody>
          <a:bodyPr/>
          <a:lstStyle/>
          <a:p>
            <a:pPr algn="just"/>
            <a:r>
              <a:rPr lang="en-GB" dirty="0" smtClean="0">
                <a:latin typeface="+mj-lt"/>
                <a:cs typeface="Arial" charset="0"/>
              </a:rPr>
              <a:t>Territorial identification registry (System TERYT) provides location data of all statistical units as the address-point of a related building</a:t>
            </a:r>
          </a:p>
          <a:p>
            <a:pPr algn="just"/>
            <a:r>
              <a:rPr lang="en-GB" dirty="0" smtClean="0">
                <a:latin typeface="+mj-lt"/>
                <a:cs typeface="Arial" charset="0"/>
              </a:rPr>
              <a:t>Location of buildings is specified using geographical x,y coordinates, giving the exact location of each building and make possibility to linking </a:t>
            </a:r>
            <a:r>
              <a:rPr lang="en-GB" dirty="0" err="1" smtClean="0">
                <a:latin typeface="+mj-lt"/>
                <a:cs typeface="Arial" charset="0"/>
              </a:rPr>
              <a:t>microdata</a:t>
            </a:r>
            <a:r>
              <a:rPr lang="en-GB" dirty="0" smtClean="0">
                <a:latin typeface="+mj-lt"/>
                <a:cs typeface="Arial" charset="0"/>
              </a:rPr>
              <a:t> from several registers.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215188" cy="1000125"/>
          </a:xfrm>
        </p:spPr>
        <p:txBody>
          <a:bodyPr>
            <a:normAutofit/>
          </a:bodyPr>
          <a:lstStyle/>
          <a:p>
            <a:r>
              <a:rPr lang="pl-PL" sz="2800" b="1" i="1" dirty="0" smtClean="0">
                <a:latin typeface="+mj-lt"/>
                <a:cs typeface="Arial" charset="0"/>
              </a:rPr>
              <a:t>x,y </a:t>
            </a:r>
            <a:r>
              <a:rPr lang="pl-PL" sz="2800" b="1" dirty="0" smtClean="0">
                <a:latin typeface="+mj-lt"/>
                <a:cs typeface="Arial" charset="0"/>
              </a:rPr>
              <a:t> GEOCODING</a:t>
            </a:r>
            <a:endParaRPr lang="en-US" sz="2800" dirty="0" smtClean="0">
              <a:latin typeface="+mj-lt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14438"/>
            <a:ext cx="7992888" cy="5214937"/>
          </a:xfrm>
        </p:spPr>
        <p:txBody>
          <a:bodyPr/>
          <a:lstStyle/>
          <a:p>
            <a:r>
              <a:rPr lang="en-GB" dirty="0" smtClean="0">
                <a:latin typeface="+mj-lt"/>
                <a:cs typeface="Arial" charset="0"/>
              </a:rPr>
              <a:t>This will eliminate the necessity to recalculate data when administrative borders are changing. </a:t>
            </a:r>
            <a:r>
              <a:rPr lang="en-GB" sz="2700" dirty="0" smtClean="0">
                <a:latin typeface="+mj-lt"/>
                <a:cs typeface="Arial" charset="0"/>
              </a:rPr>
              <a:t>Furthermore, the point assignment will allow easy processing of statistical data in any chosen area </a:t>
            </a:r>
            <a:r>
              <a:rPr lang="pl-PL" sz="2700" dirty="0" smtClean="0">
                <a:latin typeface="+mj-lt"/>
                <a:cs typeface="Arial" charset="0"/>
              </a:rPr>
              <a:t>-</a:t>
            </a:r>
            <a:r>
              <a:rPr lang="en-GB" sz="2700" dirty="0" smtClean="0">
                <a:latin typeface="+mj-lt"/>
                <a:cs typeface="Arial" charset="0"/>
              </a:rPr>
              <a:t> even for </a:t>
            </a:r>
            <a:r>
              <a:rPr lang="en-US" sz="2700" dirty="0" smtClean="0">
                <a:latin typeface="+mj-lt"/>
                <a:cs typeface="Arial" charset="0"/>
              </a:rPr>
              <a:t>the</a:t>
            </a:r>
            <a:r>
              <a:rPr lang="pl-PL" sz="2700" dirty="0" smtClean="0">
                <a:latin typeface="+mj-lt"/>
                <a:cs typeface="Arial" charset="0"/>
              </a:rPr>
              <a:t> </a:t>
            </a:r>
            <a:r>
              <a:rPr lang="en-GB" sz="2700" dirty="0" smtClean="0">
                <a:latin typeface="+mj-lt"/>
                <a:cs typeface="Arial" charset="0"/>
              </a:rPr>
              <a:t>GRID</a:t>
            </a:r>
            <a:r>
              <a:rPr lang="pl-PL" sz="2700" dirty="0" smtClean="0">
                <a:latin typeface="+mj-lt"/>
                <a:cs typeface="Arial" charset="0"/>
              </a:rPr>
              <a:t> - GEOSTAT</a:t>
            </a:r>
            <a:r>
              <a:rPr lang="en-GB" sz="2700" b="1" dirty="0" smtClean="0">
                <a:latin typeface="+mj-lt"/>
                <a:cs typeface="Arial" charset="0"/>
              </a:rPr>
              <a:t> </a:t>
            </a:r>
          </a:p>
          <a:p>
            <a:r>
              <a:rPr lang="pl-PL" dirty="0" smtClean="0">
                <a:latin typeface="+mj-lt"/>
                <a:cs typeface="Arial" charset="0"/>
              </a:rPr>
              <a:t>x,y </a:t>
            </a:r>
            <a:r>
              <a:rPr lang="en-US" dirty="0" err="1" smtClean="0">
                <a:latin typeface="+mj-lt"/>
                <a:cs typeface="Arial" charset="0"/>
              </a:rPr>
              <a:t>geocoding</a:t>
            </a:r>
            <a:r>
              <a:rPr lang="en-GB" dirty="0" smtClean="0">
                <a:latin typeface="+mj-lt"/>
                <a:cs typeface="Arial" charset="0"/>
              </a:rPr>
              <a:t> is crucial in all three stages of the census: 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the preparatory works, 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management of enumerators 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and after the census for multidimensional spatial analysis.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F100AC-C9F7-47CB-A6C7-3ED4FDF52E1E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51205" name="Symbol zastępczy daty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sz="1400"/>
              <a:t>220 lat Statystyki PL</a:t>
            </a:r>
          </a:p>
        </p:txBody>
      </p:sp>
      <p:sp>
        <p:nvSpPr>
          <p:cNvPr id="51206" name="Symbol zastępczy stopki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1400"/>
              <a:t>Dyrektor Projektu: J. Dygaszewicz</a:t>
            </a:r>
          </a:p>
        </p:txBody>
      </p:sp>
      <p:sp>
        <p:nvSpPr>
          <p:cNvPr id="51207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EFB728-8EED-4DD7-B714-BE2EEA8D7736}" type="slidenum">
              <a:rPr lang="pl-PL" sz="1400"/>
              <a:pPr algn="r"/>
              <a:t>17</a:t>
            </a:fld>
            <a:endParaRPr lang="pl-PL" sz="1400"/>
          </a:p>
        </p:txBody>
      </p:sp>
      <p:sp>
        <p:nvSpPr>
          <p:cNvPr id="512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4BAAAB-848B-4F99-BAA8-2110457464C6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52229" name="Symbol zastępczy daty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sz="1400"/>
              <a:t>220 lat Statystyki PL</a:t>
            </a:r>
          </a:p>
        </p:txBody>
      </p:sp>
      <p:sp>
        <p:nvSpPr>
          <p:cNvPr id="52230" name="Symbol zastępczy stopki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1400"/>
              <a:t>Dyrektor Projektu: J. Dygaszewicz</a:t>
            </a:r>
          </a:p>
        </p:txBody>
      </p:sp>
      <p:sp>
        <p:nvSpPr>
          <p:cNvPr id="52231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A7BCAC-5BEA-4284-8275-003CF7EFF85D}" type="slidenum">
              <a:rPr lang="pl-PL" sz="1400"/>
              <a:pPr algn="r"/>
              <a:t>18</a:t>
            </a:fld>
            <a:endParaRPr lang="pl-PL" sz="1400"/>
          </a:p>
        </p:txBody>
      </p:sp>
      <p:sp>
        <p:nvSpPr>
          <p:cNvPr id="522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34" name="Obraz 7" descr="gniezno3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>
          <a:xfrm>
            <a:off x="1214438" y="0"/>
            <a:ext cx="7729537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00CC"/>
                </a:solidFill>
                <a:cs typeface="Arial" charset="0"/>
              </a:rPr>
              <a:t>Area assignment vs point assignment</a:t>
            </a:r>
            <a:br>
              <a:rPr lang="en-US" sz="2800" b="1" smtClean="0">
                <a:solidFill>
                  <a:srgbClr val="0000CC"/>
                </a:solidFill>
                <a:cs typeface="Arial" charset="0"/>
              </a:rPr>
            </a:br>
            <a:r>
              <a:rPr lang="en-US" sz="2800" b="1" smtClean="0">
                <a:solidFill>
                  <a:srgbClr val="0000CC"/>
                </a:solidFill>
                <a:cs typeface="Arial" charset="0"/>
              </a:rPr>
              <a:t>(area assignment)</a:t>
            </a:r>
          </a:p>
        </p:txBody>
      </p:sp>
      <p:pic>
        <p:nvPicPr>
          <p:cNvPr id="53251" name="Symbol zastępczy zawartości 4" descr="ar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25" y="1285875"/>
            <a:ext cx="6072188" cy="5000625"/>
          </a:xfrm>
        </p:spPr>
      </p:pic>
      <p:sp>
        <p:nvSpPr>
          <p:cNvPr id="5" name="Symbol zastępczy numeru slajdu 1"/>
          <p:cNvSpPr txBox="1">
            <a:spLocks/>
          </p:cNvSpPr>
          <p:nvPr/>
        </p:nvSpPr>
        <p:spPr bwMode="auto">
          <a:xfrm>
            <a:off x="8643938" y="6492875"/>
            <a:ext cx="50006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EF420B5-552E-4DE9-9C20-11363B145349}" type="slidenum">
              <a:rPr lang="pl-PL" sz="1200">
                <a:solidFill>
                  <a:schemeClr val="bg1"/>
                </a:solidFill>
                <a:latin typeface="+mn-lt"/>
              </a:rPr>
              <a:pPr algn="r">
                <a:defRPr/>
              </a:pPr>
              <a:t>19</a:t>
            </a:fld>
            <a:endParaRPr lang="pl-PL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Mixed</a:t>
            </a:r>
            <a:r>
              <a:rPr lang="pl-PL" b="1" smtClean="0"/>
              <a:t> Model </a:t>
            </a:r>
            <a:br>
              <a:rPr lang="pl-PL" b="1" smtClean="0"/>
            </a:br>
            <a:r>
              <a:rPr lang="pl-PL" b="1" smtClean="0"/>
              <a:t>for </a:t>
            </a:r>
            <a:r>
              <a:rPr lang="en-US" b="1" smtClean="0"/>
              <a:t>Population and Housing Census</a:t>
            </a:r>
            <a:endParaRPr lang="en-US" sz="4000" smtClean="0"/>
          </a:p>
        </p:txBody>
      </p:sp>
      <p:sp>
        <p:nvSpPr>
          <p:cNvPr id="18435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3600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endParaRPr lang="pl-PL" sz="3200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pl-PL" sz="3600" dirty="0" err="1" smtClean="0"/>
              <a:t>Mixed</a:t>
            </a:r>
            <a:r>
              <a:rPr lang="pl-PL" sz="3600" dirty="0" smtClean="0"/>
              <a:t> </a:t>
            </a:r>
            <a:r>
              <a:rPr lang="en-GB" sz="3600" dirty="0" smtClean="0"/>
              <a:t>model </a:t>
            </a:r>
            <a:r>
              <a:rPr lang="pl-PL" sz="3600" dirty="0" smtClean="0"/>
              <a:t>-</a:t>
            </a:r>
            <a:r>
              <a:rPr lang="en-GB" sz="3600" dirty="0" smtClean="0"/>
              <a:t> a combination of data from administrative sources with data</a:t>
            </a:r>
            <a:r>
              <a:rPr lang="pl-PL" sz="3600" dirty="0" smtClean="0"/>
              <a:t> </a:t>
            </a:r>
            <a:r>
              <a:rPr lang="en-GB" sz="3600" dirty="0" smtClean="0"/>
              <a:t>acquired</a:t>
            </a:r>
            <a:r>
              <a:rPr lang="pl-PL" sz="3600" dirty="0" smtClean="0"/>
              <a:t> </a:t>
            </a:r>
            <a:r>
              <a:rPr lang="en-GB" sz="3600" dirty="0" smtClean="0"/>
              <a:t>from statistical surveys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B2F5F-C6ED-43DA-ACFA-D615CF4AC057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possibilities</a:t>
            </a:r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492875"/>
            <a:ext cx="5000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1FF6C1-152D-499D-A3EB-52DD0487B04E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52578"/>
          </a:xfrm>
        </p:spPr>
        <p:txBody>
          <a:bodyPr/>
          <a:lstStyle/>
          <a:p>
            <a:pPr>
              <a:buNone/>
            </a:pPr>
            <a:endParaRPr lang="pl-PL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/>
            </a:r>
            <a:br>
              <a:rPr lang="pl-PL" b="1" dirty="0" smtClean="0"/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 survey</a:t>
            </a: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first </a:t>
            </a:r>
            <a:r>
              <a:rPr lang="pl-PL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06B85-F3E1-412D-B04F-152AEFA8F9DD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39552" y="1988840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/>
              <a:t>About</a:t>
            </a:r>
            <a:r>
              <a:rPr lang="pl-PL" sz="2400" i="1" dirty="0" smtClean="0"/>
              <a:t>  </a:t>
            </a:r>
            <a:r>
              <a:rPr lang="en-US" sz="2400" i="1" dirty="0" smtClean="0"/>
              <a:t>9 700 </a:t>
            </a:r>
            <a:r>
              <a:rPr lang="pl-PL" sz="2400" i="1" dirty="0" smtClean="0"/>
              <a:t>„</a:t>
            </a:r>
            <a:r>
              <a:rPr lang="en-US" sz="2400" i="1" dirty="0" smtClean="0"/>
              <a:t>roof-less</a:t>
            </a:r>
            <a:r>
              <a:rPr lang="pl-PL" sz="2400" i="1" dirty="0" smtClean="0"/>
              <a:t>”</a:t>
            </a:r>
            <a:r>
              <a:rPr lang="en-US" sz="2400" i="1" dirty="0" smtClean="0"/>
              <a:t> have been enumerated</a:t>
            </a:r>
            <a:endParaRPr lang="en-US" sz="2400" b="1" i="1" dirty="0" smtClean="0"/>
          </a:p>
        </p:txBody>
      </p:sp>
      <p:sp>
        <p:nvSpPr>
          <p:cNvPr id="8" name="Prostokąt zaokrąglony 7"/>
          <p:cNvSpPr/>
          <p:nvPr/>
        </p:nvSpPr>
        <p:spPr>
          <a:xfrm>
            <a:off x="539552" y="3717032"/>
            <a:ext cx="81369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/>
              <a:t>All data have been positioned by x,y coordinates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bezdomni_gdyni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926833" cy="6597352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06B85-F3E1-412D-B04F-152AEFA8F9DD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bezdomni_warszaw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880815" cy="68580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06B85-F3E1-412D-B04F-152AEFA8F9DD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CSO decided to create the “</a:t>
            </a:r>
            <a:r>
              <a:rPr lang="en-US" dirty="0" err="1" smtClean="0"/>
              <a:t>Geostatistic</a:t>
            </a:r>
            <a:r>
              <a:rPr lang="en-US" dirty="0" smtClean="0"/>
              <a:t> Portal”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will </a:t>
            </a:r>
            <a:r>
              <a:rPr lang="pl-PL" dirty="0" err="1" smtClean="0"/>
              <a:t>serve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functions</a:t>
            </a:r>
            <a:r>
              <a:rPr lang="pl-PL" dirty="0" smtClean="0"/>
              <a:t>:</a:t>
            </a:r>
          </a:p>
          <a:p>
            <a:r>
              <a:rPr lang="en-US" dirty="0" smtClean="0"/>
              <a:t>make aggregated data available in the form of a variety of spatial analysis (pre</a:t>
            </a:r>
            <a:r>
              <a:rPr lang="pl-PL" dirty="0" smtClean="0"/>
              <a:t> </a:t>
            </a:r>
            <a:r>
              <a:rPr lang="en-US" dirty="0" smtClean="0"/>
              <a:t>prepared and individual orders, preserving statistical confidentiality),</a:t>
            </a:r>
          </a:p>
          <a:p>
            <a:r>
              <a:rPr lang="en-US" dirty="0" smtClean="0"/>
              <a:t>allow address points updates in municipality offices.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Presentation of the results of censuses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task of the Portal will be spatial presentation</a:t>
            </a:r>
            <a:r>
              <a:rPr lang="pl-PL" dirty="0" smtClean="0"/>
              <a:t> </a:t>
            </a:r>
            <a:r>
              <a:rPr lang="en-US" dirty="0" smtClean="0"/>
              <a:t>of the data collected, analysis of </a:t>
            </a:r>
            <a:r>
              <a:rPr lang="en-US" dirty="0" err="1" smtClean="0"/>
              <a:t>microdata</a:t>
            </a:r>
            <a:r>
              <a:rPr lang="en-US" dirty="0" smtClean="0"/>
              <a:t> and fulfillment of tasks associated with</a:t>
            </a:r>
            <a:r>
              <a:rPr lang="pl-PL" dirty="0" smtClean="0"/>
              <a:t> </a:t>
            </a:r>
            <a:r>
              <a:rPr lang="en-US" dirty="0" smtClean="0"/>
              <a:t>implementation of the </a:t>
            </a:r>
            <a:r>
              <a:rPr lang="en-US" b="1" dirty="0" smtClean="0"/>
              <a:t>INSPIRE</a:t>
            </a:r>
            <a:r>
              <a:rPr lang="en-US" dirty="0" smtClean="0"/>
              <a:t> Directive guidelines for subjects 1 and 10 from Annex III of</a:t>
            </a:r>
            <a:r>
              <a:rPr lang="pl-PL" dirty="0" smtClean="0"/>
              <a:t> </a:t>
            </a:r>
            <a:r>
              <a:rPr lang="en-US" dirty="0" smtClean="0"/>
              <a:t>the Directive, including support for metadata profiles and metadata catalogues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the </a:t>
            </a:r>
            <a:r>
              <a:rPr lang="en-US" b="1" dirty="0" smtClean="0"/>
              <a:t>individual user </a:t>
            </a:r>
            <a:r>
              <a:rPr lang="en-US" dirty="0" smtClean="0"/>
              <a:t>will be allowed to order</a:t>
            </a:r>
            <a:r>
              <a:rPr lang="pl-PL" dirty="0" smtClean="0"/>
              <a:t> </a:t>
            </a:r>
            <a:r>
              <a:rPr lang="en-US" dirty="0" smtClean="0"/>
              <a:t>his own</a:t>
            </a:r>
            <a:r>
              <a:rPr lang="pl-PL" dirty="0" smtClean="0"/>
              <a:t> </a:t>
            </a:r>
            <a:r>
              <a:rPr lang="en-US" dirty="0" smtClean="0"/>
              <a:t>thematic maps in the form of a cartogram, based on any of the characteristics of</a:t>
            </a:r>
            <a:r>
              <a:rPr lang="pl-PL" dirty="0" smtClean="0"/>
              <a:t> </a:t>
            </a:r>
            <a:r>
              <a:rPr lang="pl-PL" dirty="0" err="1" smtClean="0"/>
              <a:t>thematic</a:t>
            </a:r>
            <a:r>
              <a:rPr lang="pl-PL" dirty="0" smtClean="0"/>
              <a:t> data model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b="1" dirty="0" err="1" smtClean="0"/>
              <a:t>Support</a:t>
            </a:r>
            <a:r>
              <a:rPr lang="pl-PL" b="1" dirty="0" smtClean="0"/>
              <a:t> of </a:t>
            </a:r>
            <a:r>
              <a:rPr lang="pl-PL" b="1" dirty="0" err="1" smtClean="0"/>
              <a:t>requirements</a:t>
            </a:r>
            <a:r>
              <a:rPr lang="pl-PL" b="1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Individual users involved in decision-making: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Main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			− </a:t>
            </a:r>
            <a:r>
              <a:rPr lang="pl-PL" dirty="0" err="1" smtClean="0"/>
              <a:t>Needs</a:t>
            </a:r>
            <a:r>
              <a:rPr lang="pl-PL" dirty="0" smtClean="0"/>
              <a:t> Manager</a:t>
            </a:r>
          </a:p>
          <a:p>
            <a:pPr>
              <a:buNone/>
            </a:pPr>
            <a:r>
              <a:rPr lang="pl-PL" dirty="0" smtClean="0"/>
              <a:t>			− </a:t>
            </a:r>
            <a:r>
              <a:rPr lang="pl-PL" dirty="0" err="1" smtClean="0"/>
              <a:t>Product</a:t>
            </a:r>
            <a:r>
              <a:rPr lang="pl-PL" dirty="0" smtClean="0"/>
              <a:t> Manager</a:t>
            </a:r>
          </a:p>
          <a:p>
            <a:pPr>
              <a:buNone/>
            </a:pPr>
            <a:r>
              <a:rPr lang="pl-PL" dirty="0" smtClean="0"/>
              <a:t>			− </a:t>
            </a:r>
            <a:r>
              <a:rPr lang="pl-PL" dirty="0" err="1" smtClean="0"/>
              <a:t>End</a:t>
            </a:r>
            <a:r>
              <a:rPr lang="pl-PL" dirty="0" smtClean="0"/>
              <a:t> </a:t>
            </a:r>
            <a:r>
              <a:rPr lang="pl-PL" dirty="0" err="1" smtClean="0"/>
              <a:t>User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Support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			− MS SQL Administrator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Support</a:t>
            </a:r>
            <a:r>
              <a:rPr lang="pl-PL" b="1" dirty="0" smtClean="0"/>
              <a:t> for </a:t>
            </a:r>
            <a:r>
              <a:rPr lang="pl-PL" b="1" dirty="0" err="1" smtClean="0"/>
              <a:t>individual</a:t>
            </a:r>
            <a:r>
              <a:rPr lang="pl-PL" b="1" dirty="0" smtClean="0"/>
              <a:t> </a:t>
            </a:r>
            <a:r>
              <a:rPr lang="pl-PL" b="1" dirty="0" err="1" smtClean="0"/>
              <a:t>orders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2. </a:t>
            </a:r>
            <a:r>
              <a:rPr lang="pl-PL" b="1" dirty="0" err="1" smtClean="0"/>
              <a:t>Support</a:t>
            </a:r>
            <a:r>
              <a:rPr lang="pl-PL" b="1" dirty="0" smtClean="0"/>
              <a:t> of </a:t>
            </a:r>
            <a:r>
              <a:rPr lang="pl-PL" b="1" dirty="0" err="1" smtClean="0"/>
              <a:t>orders</a:t>
            </a:r>
            <a:endParaRPr lang="pl-PL" b="1" dirty="0" smtClean="0"/>
          </a:p>
          <a:p>
            <a:pPr>
              <a:buNone/>
            </a:pPr>
            <a:r>
              <a:rPr lang="en-US" dirty="0" smtClean="0"/>
              <a:t>Individual users involved in the ordering-support</a:t>
            </a:r>
            <a:r>
              <a:rPr lang="pl-PL" dirty="0" smtClean="0"/>
              <a:t> </a:t>
            </a:r>
            <a:r>
              <a:rPr lang="en-US" dirty="0" smtClean="0"/>
              <a:t>process: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Main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			− </a:t>
            </a:r>
            <a:r>
              <a:rPr lang="pl-PL" dirty="0" err="1" smtClean="0"/>
              <a:t>Product</a:t>
            </a:r>
            <a:r>
              <a:rPr lang="pl-PL" dirty="0" smtClean="0"/>
              <a:t> Manager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dirty="0" err="1" smtClean="0"/>
              <a:t>Support</a:t>
            </a:r>
            <a:r>
              <a:rPr lang="pl-PL" dirty="0" smtClean="0"/>
              <a:t>:</a:t>
            </a:r>
          </a:p>
          <a:p>
            <a:pPr>
              <a:buNone/>
            </a:pPr>
            <a:r>
              <a:rPr lang="pl-PL" dirty="0" smtClean="0"/>
              <a:t>			− Report </a:t>
            </a:r>
            <a:r>
              <a:rPr lang="pl-PL" dirty="0" err="1" smtClean="0"/>
              <a:t>Analyst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	− </a:t>
            </a:r>
            <a:r>
              <a:rPr lang="pl-PL" dirty="0" err="1" smtClean="0"/>
              <a:t>Quality</a:t>
            </a:r>
            <a:r>
              <a:rPr lang="pl-PL" dirty="0" smtClean="0"/>
              <a:t> Manager</a:t>
            </a:r>
          </a:p>
          <a:p>
            <a:pPr>
              <a:buNone/>
            </a:pPr>
            <a:r>
              <a:rPr lang="pl-PL" dirty="0" smtClean="0"/>
              <a:t>			− MS SQL Administrator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47CAF-D967-44C8-B7F7-25611621F672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258888" y="404813"/>
            <a:ext cx="7416800" cy="1143000"/>
          </a:xfrm>
        </p:spPr>
        <p:txBody>
          <a:bodyPr/>
          <a:lstStyle/>
          <a:p>
            <a:r>
              <a:rPr lang="en-GB" sz="2800" b="1" dirty="0" smtClean="0"/>
              <a:t>Central Statistical Office - Poland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8893175" cy="5068888"/>
          </a:xfrm>
        </p:spPr>
        <p:txBody>
          <a:bodyPr/>
          <a:lstStyle/>
          <a:p>
            <a:endParaRPr lang="pl-PL" dirty="0" smtClean="0"/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333399"/>
                </a:solidFill>
              </a:rPr>
              <a:t>	</a:t>
            </a:r>
          </a:p>
          <a:p>
            <a:pPr algn="ctr">
              <a:buFont typeface="Arial" charset="0"/>
              <a:buNone/>
            </a:pPr>
            <a:r>
              <a:rPr lang="en-GB" sz="4400" b="1" dirty="0" smtClean="0">
                <a:solidFill>
                  <a:srgbClr val="333399"/>
                </a:solidFill>
              </a:rPr>
              <a:t>Thank you for your attention</a:t>
            </a:r>
          </a:p>
          <a:p>
            <a:pPr>
              <a:buFont typeface="Arial" charset="0"/>
              <a:buNone/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pl-PL" b="1" dirty="0" smtClean="0">
              <a:solidFill>
                <a:srgbClr val="333399"/>
              </a:solidFill>
            </a:endParaRPr>
          </a:p>
          <a:p>
            <a:pPr algn="ctr">
              <a:buFont typeface="Arial" charset="0"/>
              <a:buNone/>
            </a:pPr>
            <a:endParaRPr lang="pl-PL" b="1" dirty="0" smtClean="0">
              <a:solidFill>
                <a:srgbClr val="333399"/>
              </a:solidFill>
            </a:endParaRP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rgbClr val="333399"/>
                </a:solidFill>
              </a:rPr>
              <a:t>			       Amelia </a:t>
            </a:r>
            <a:r>
              <a:rPr lang="pl-PL" b="1" dirty="0" err="1" smtClean="0">
                <a:solidFill>
                  <a:srgbClr val="333399"/>
                </a:solidFill>
              </a:rPr>
              <a:t>Wardzińska-Sharif</a:t>
            </a:r>
            <a:endParaRPr lang="en-GB" b="1" dirty="0" smtClean="0">
              <a:solidFill>
                <a:srgbClr val="333399"/>
              </a:solidFill>
            </a:endParaRPr>
          </a:p>
          <a:p>
            <a:pPr>
              <a:buFont typeface="Arial" charset="0"/>
              <a:buNone/>
            </a:pPr>
            <a:r>
              <a:rPr lang="pl-PL" sz="2000" b="1" dirty="0" smtClean="0">
                <a:solidFill>
                  <a:srgbClr val="0000CC"/>
                </a:solidFill>
              </a:rPr>
              <a:t>					    Central </a:t>
            </a:r>
            <a:r>
              <a:rPr lang="pl-PL" sz="2000" b="1" dirty="0" err="1" smtClean="0">
                <a:solidFill>
                  <a:srgbClr val="0000CC"/>
                </a:solidFill>
              </a:rPr>
              <a:t>Statistical</a:t>
            </a:r>
            <a:r>
              <a:rPr lang="pl-PL" sz="2000" b="1" dirty="0" smtClean="0">
                <a:solidFill>
                  <a:srgbClr val="0000CC"/>
                </a:solidFill>
              </a:rPr>
              <a:t> Office of </a:t>
            </a:r>
            <a:r>
              <a:rPr lang="pl-PL" sz="2000" b="1" dirty="0" smtClean="0">
                <a:solidFill>
                  <a:srgbClr val="0000CC"/>
                </a:solidFill>
              </a:rPr>
              <a:t>Poland</a:t>
            </a:r>
          </a:p>
          <a:p>
            <a:pPr>
              <a:buNone/>
            </a:pPr>
            <a:r>
              <a:rPr lang="pl-PL" sz="2000" b="1" dirty="0" smtClean="0"/>
              <a:t>				             </a:t>
            </a:r>
            <a:r>
              <a:rPr lang="pl-PL" sz="2000" b="1" dirty="0" smtClean="0">
                <a:solidFill>
                  <a:srgbClr val="0000CC"/>
                </a:solidFill>
              </a:rPr>
              <a:t>Tarragona, </a:t>
            </a:r>
            <a:r>
              <a:rPr lang="pl-PL" sz="2000" b="1" dirty="0" err="1" smtClean="0">
                <a:solidFill>
                  <a:srgbClr val="0000CC"/>
                </a:solidFill>
              </a:rPr>
              <a:t>Spain</a:t>
            </a:r>
            <a:r>
              <a:rPr lang="pl-PL" sz="2000" b="1" dirty="0" smtClean="0">
                <a:solidFill>
                  <a:srgbClr val="0000CC"/>
                </a:solidFill>
              </a:rPr>
              <a:t>, 26-28 </a:t>
            </a:r>
            <a:r>
              <a:rPr lang="pl-PL" sz="2000" b="1" dirty="0" err="1" smtClean="0">
                <a:solidFill>
                  <a:srgbClr val="0000CC"/>
                </a:solidFill>
              </a:rPr>
              <a:t>October</a:t>
            </a:r>
            <a:r>
              <a:rPr lang="pl-PL" sz="2000" b="1" dirty="0" smtClean="0">
                <a:solidFill>
                  <a:srgbClr val="0000CC"/>
                </a:solidFill>
              </a:rPr>
              <a:t> 2011</a:t>
            </a:r>
            <a:endParaRPr lang="en-GB" sz="2000" b="1" dirty="0" smtClean="0">
              <a:solidFill>
                <a:srgbClr val="0000CC"/>
              </a:solidFill>
            </a:endParaRPr>
          </a:p>
          <a:p>
            <a:pPr>
              <a:buFont typeface="Arial" charset="0"/>
              <a:buNone/>
            </a:pPr>
            <a:endParaRPr lang="en-GB" sz="2000" b="1" dirty="0" smtClean="0">
              <a:solidFill>
                <a:srgbClr val="0000CC"/>
              </a:solidFill>
            </a:endParaRPr>
          </a:p>
          <a:p>
            <a:pPr>
              <a:buFont typeface="Arial" charset="0"/>
              <a:buNone/>
            </a:pPr>
            <a:endParaRPr lang="en-GB" sz="1800" b="1" dirty="0" smtClean="0">
              <a:solidFill>
                <a:srgbClr val="0000CC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en-GB" sz="18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B2F5F-C6ED-43DA-ACFA-D615CF4AC057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995F87-2DDE-489C-A438-D1F6B9246E52}" type="slidenum">
              <a:rPr lang="nl-NL" smtClean="0"/>
              <a:pPr/>
              <a:t>3</a:t>
            </a:fld>
            <a:endParaRPr lang="nl-NL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215900"/>
            <a:ext cx="7559675" cy="865188"/>
          </a:xfrm>
        </p:spPr>
        <p:txBody>
          <a:bodyPr/>
          <a:lstStyle/>
          <a:p>
            <a:r>
              <a:rPr lang="en-GB" sz="3200" b="1" dirty="0" smtClean="0">
                <a:cs typeface="Arial" charset="0"/>
              </a:rPr>
              <a:t>Driving Forces</a:t>
            </a:r>
            <a:r>
              <a:rPr lang="pl-PL" sz="3200" b="1" dirty="0" smtClean="0">
                <a:cs typeface="Arial" charset="0"/>
              </a:rPr>
              <a:t> for </a:t>
            </a:r>
            <a:r>
              <a:rPr lang="pl-PL" sz="3200" b="1" dirty="0" err="1" smtClean="0">
                <a:cs typeface="Arial" charset="0"/>
              </a:rPr>
              <a:t>Polish</a:t>
            </a:r>
            <a:r>
              <a:rPr lang="pl-PL" sz="3200" b="1" dirty="0" smtClean="0">
                <a:cs typeface="Arial" charset="0"/>
              </a:rPr>
              <a:t> </a:t>
            </a:r>
            <a:r>
              <a:rPr lang="pl-PL" sz="3200" b="1" dirty="0" err="1" smtClean="0">
                <a:cs typeface="Arial" charset="0"/>
              </a:rPr>
              <a:t>Statistics</a:t>
            </a:r>
            <a:endParaRPr lang="en-GB" sz="3200" b="1" dirty="0" smtClean="0">
              <a:cs typeface="Arial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85888"/>
            <a:ext cx="7920880" cy="4779416"/>
          </a:xfrm>
        </p:spPr>
        <p:txBody>
          <a:bodyPr/>
          <a:lstStyle/>
          <a:p>
            <a:r>
              <a:rPr lang="pl-PL" dirty="0" err="1" smtClean="0">
                <a:cs typeface="Arial" charset="0"/>
              </a:rPr>
              <a:t>Expected</a:t>
            </a:r>
            <a:r>
              <a:rPr lang="pl-PL" dirty="0" smtClean="0">
                <a:cs typeface="Arial" charset="0"/>
              </a:rPr>
              <a:t> </a:t>
            </a:r>
            <a:r>
              <a:rPr lang="pl-PL" b="1" dirty="0" err="1" smtClean="0">
                <a:cs typeface="Arial" charset="0"/>
              </a:rPr>
              <a:t>better</a:t>
            </a:r>
            <a:r>
              <a:rPr lang="pl-PL" b="1" dirty="0" smtClean="0">
                <a:cs typeface="Arial" charset="0"/>
              </a:rPr>
              <a:t> </a:t>
            </a:r>
            <a:r>
              <a:rPr lang="pl-PL" b="1" dirty="0" err="1" smtClean="0">
                <a:cs typeface="Arial" charset="0"/>
              </a:rPr>
              <a:t>product</a:t>
            </a:r>
            <a:r>
              <a:rPr lang="pl-PL" b="1" dirty="0" smtClean="0">
                <a:cs typeface="Arial" charset="0"/>
              </a:rPr>
              <a:t> </a:t>
            </a:r>
            <a:r>
              <a:rPr lang="pl-PL" dirty="0" smtClean="0">
                <a:cs typeface="Arial" charset="0"/>
              </a:rPr>
              <a:t>- m</a:t>
            </a:r>
            <a:r>
              <a:rPr lang="en-GB" dirty="0" smtClean="0">
                <a:cs typeface="Arial" charset="0"/>
              </a:rPr>
              <a:t>ore coherence, more detail (small areas, population groups) and more flexibility in the statistical output</a:t>
            </a:r>
          </a:p>
          <a:p>
            <a:r>
              <a:rPr lang="en-GB" b="1" dirty="0" smtClean="0">
                <a:cs typeface="Arial" charset="0"/>
              </a:rPr>
              <a:t>IT developments</a:t>
            </a:r>
            <a:r>
              <a:rPr lang="en-GB" dirty="0" smtClean="0">
                <a:cs typeface="Arial" charset="0"/>
              </a:rPr>
              <a:t>: more registers</a:t>
            </a:r>
            <a:r>
              <a:rPr lang="en-US" dirty="0" smtClean="0">
                <a:cs typeface="Arial" charset="0"/>
              </a:rPr>
              <a:t>, better quality</a:t>
            </a:r>
          </a:p>
          <a:p>
            <a:r>
              <a:rPr lang="pl-PL" dirty="0" err="1" smtClean="0">
                <a:cs typeface="Arial" charset="0"/>
              </a:rPr>
              <a:t>Expected</a:t>
            </a:r>
            <a:r>
              <a:rPr lang="pl-PL" dirty="0" smtClean="0">
                <a:cs typeface="Arial" charset="0"/>
              </a:rPr>
              <a:t> h</a:t>
            </a:r>
            <a:r>
              <a:rPr lang="en-GB" dirty="0" err="1" smtClean="0">
                <a:cs typeface="Arial" charset="0"/>
              </a:rPr>
              <a:t>igh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nonresponse</a:t>
            </a:r>
            <a:r>
              <a:rPr lang="en-GB" dirty="0" smtClean="0">
                <a:cs typeface="Arial" charset="0"/>
              </a:rPr>
              <a:t> rates in social surveys</a:t>
            </a:r>
          </a:p>
          <a:p>
            <a:r>
              <a:rPr lang="pl-PL" b="1" dirty="0" smtClean="0">
                <a:cs typeface="Arial" charset="0"/>
              </a:rPr>
              <a:t>C</a:t>
            </a:r>
            <a:r>
              <a:rPr lang="en-GB" b="1" dirty="0" err="1" smtClean="0">
                <a:cs typeface="Arial" charset="0"/>
              </a:rPr>
              <a:t>ut</a:t>
            </a:r>
            <a:r>
              <a:rPr lang="en-GB" b="1" dirty="0" smtClean="0">
                <a:cs typeface="Arial" charset="0"/>
              </a:rPr>
              <a:t> down </a:t>
            </a:r>
            <a:r>
              <a:rPr lang="en-GB" dirty="0" smtClean="0">
                <a:cs typeface="Arial" charset="0"/>
              </a:rPr>
              <a:t>processing </a:t>
            </a:r>
            <a:r>
              <a:rPr lang="en-GB" b="1" dirty="0" smtClean="0">
                <a:cs typeface="Arial" charset="0"/>
              </a:rPr>
              <a:t>costs</a:t>
            </a:r>
            <a:r>
              <a:rPr lang="pl-PL" dirty="0" smtClean="0">
                <a:cs typeface="Arial" charset="0"/>
              </a:rPr>
              <a:t> -</a:t>
            </a:r>
            <a:r>
              <a:rPr lang="en-GB" dirty="0" smtClean="0">
                <a:cs typeface="Arial" charset="0"/>
              </a:rPr>
              <a:t> available budget is constantly  reduced</a:t>
            </a:r>
          </a:p>
          <a:p>
            <a:r>
              <a:rPr lang="pl-PL" b="1" dirty="0" smtClean="0">
                <a:cs typeface="Arial" charset="0"/>
              </a:rPr>
              <a:t>L</a:t>
            </a:r>
            <a:r>
              <a:rPr lang="en-GB" b="1" dirty="0" err="1" smtClean="0">
                <a:cs typeface="Arial" charset="0"/>
              </a:rPr>
              <a:t>ower</a:t>
            </a:r>
            <a:r>
              <a:rPr lang="en-GB" b="1" dirty="0" smtClean="0">
                <a:cs typeface="Arial" charset="0"/>
              </a:rPr>
              <a:t> response burden </a:t>
            </a:r>
            <a:r>
              <a:rPr lang="pl-PL" dirty="0" smtClean="0">
                <a:cs typeface="Arial" charset="0"/>
              </a:rPr>
              <a:t>– EU </a:t>
            </a:r>
            <a:r>
              <a:rPr lang="pl-PL" dirty="0" err="1" smtClean="0">
                <a:cs typeface="Arial" charset="0"/>
              </a:rPr>
              <a:t>policy</a:t>
            </a:r>
            <a:endParaRPr lang="pl-PL" dirty="0" smtClean="0">
              <a:cs typeface="Arial" charset="0"/>
            </a:endParaRPr>
          </a:p>
          <a:p>
            <a:pPr lvl="1" indent="-342900"/>
            <a:r>
              <a:rPr lang="en-GB" dirty="0" smtClean="0">
                <a:cs typeface="Arial" charset="0"/>
              </a:rPr>
              <a:t>less questions</a:t>
            </a:r>
            <a:r>
              <a:rPr lang="pl-PL" dirty="0" smtClean="0">
                <a:cs typeface="Arial" charset="0"/>
              </a:rPr>
              <a:t> - </a:t>
            </a:r>
            <a:r>
              <a:rPr lang="pl-PL" dirty="0" err="1" smtClean="0">
                <a:cs typeface="Arial" charset="0"/>
              </a:rPr>
              <a:t>achieving</a:t>
            </a:r>
            <a:r>
              <a:rPr lang="pl-PL" dirty="0" smtClean="0">
                <a:cs typeface="Arial" charset="0"/>
              </a:rPr>
              <a:t> </a:t>
            </a:r>
            <a:r>
              <a:rPr lang="en-US" i="1" dirty="0" smtClean="0">
                <a:cs typeface="Arial" charset="0"/>
              </a:rPr>
              <a:t>lower</a:t>
            </a:r>
            <a:r>
              <a:rPr lang="en-GB" i="1" dirty="0" smtClean="0">
                <a:cs typeface="Arial" charset="0"/>
              </a:rPr>
              <a:t> irritation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Where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we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?</a:t>
            </a:r>
          </a:p>
        </p:txBody>
      </p:sp>
      <p:sp>
        <p:nvSpPr>
          <p:cNvPr id="15363" name="Symbol zastępczy numeru slajdu 3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F15FFD8-3F06-49E4-BDEB-6C7BA8091DDD}" type="slidenum">
              <a:rPr lang="pl-PL" sz="1200">
                <a:solidFill>
                  <a:schemeClr val="bg1"/>
                </a:solidFill>
              </a:rPr>
              <a:pPr algn="r"/>
              <a:t>4</a:t>
            </a:fld>
            <a:endParaRPr lang="pl-PL" sz="1200">
              <a:solidFill>
                <a:schemeClr val="bg1"/>
              </a:solidFill>
            </a:endParaRPr>
          </a:p>
        </p:txBody>
      </p:sp>
      <p:grpSp>
        <p:nvGrpSpPr>
          <p:cNvPr id="2" name="Grupa 15"/>
          <p:cNvGrpSpPr>
            <a:grpSpLocks/>
          </p:cNvGrpSpPr>
          <p:nvPr/>
        </p:nvGrpSpPr>
        <p:grpSpPr bwMode="auto">
          <a:xfrm>
            <a:off x="0" y="1484784"/>
            <a:ext cx="9072563" cy="4746625"/>
            <a:chOff x="-514" y="1539876"/>
            <a:chExt cx="9073059" cy="4746644"/>
          </a:xfrm>
        </p:grpSpPr>
        <p:graphicFrame>
          <p:nvGraphicFramePr>
            <p:cNvPr id="11" name="Diagram 10"/>
            <p:cNvGraphicFramePr/>
            <p:nvPr/>
          </p:nvGraphicFramePr>
          <p:xfrm>
            <a:off x="142844" y="1539876"/>
            <a:ext cx="8929701" cy="47466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Pagon 14"/>
            <p:cNvSpPr/>
            <p:nvPr/>
          </p:nvSpPr>
          <p:spPr>
            <a:xfrm>
              <a:off x="-514" y="4437125"/>
              <a:ext cx="6175713" cy="121444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l-PL" sz="1600" b="1" dirty="0">
                <a:solidFill>
                  <a:schemeClr val="tx1"/>
                </a:solidFill>
                <a:latin typeface="+mj-lt"/>
                <a:cs typeface="Arial" charset="0"/>
              </a:endParaRPr>
            </a:p>
            <a:p>
              <a:pPr algn="ctr" eaLnBrk="0" hangingPunct="0">
                <a:defRPr/>
              </a:pPr>
              <a:endParaRPr lang="pl-PL" sz="1600" b="1" dirty="0">
                <a:solidFill>
                  <a:schemeClr val="tx1"/>
                </a:solidFill>
                <a:latin typeface="+mj-lt"/>
                <a:cs typeface="Arial" charset="0"/>
              </a:endParaRPr>
            </a:p>
            <a:p>
              <a:pPr algn="ctr" eaLnBrk="0" hangingPunct="0">
                <a:defRPr/>
              </a:pPr>
              <a:endParaRPr lang="pl-PL" sz="1600" b="1" dirty="0">
                <a:solidFill>
                  <a:schemeClr val="tx1"/>
                </a:solidFill>
                <a:latin typeface="+mj-lt"/>
                <a:cs typeface="Arial" charset="0"/>
              </a:endParaRPr>
            </a:p>
            <a:p>
              <a:pPr algn="ctr" eaLnBrk="0" hangingPunct="0"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+mj-lt"/>
                  <a:cs typeface="Arial" charset="0"/>
                </a:rPr>
                <a:t>Agriculture Census 2010</a:t>
              </a:r>
              <a:endParaRPr lang="en-US" sz="1600" b="1" dirty="0">
                <a:solidFill>
                  <a:schemeClr val="tx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4" name="Pagon 13"/>
            <p:cNvSpPr/>
            <p:nvPr/>
          </p:nvSpPr>
          <p:spPr>
            <a:xfrm>
              <a:off x="126493" y="2000253"/>
              <a:ext cx="7588665" cy="137319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b="1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National Population and Housing Census </a:t>
              </a:r>
              <a:r>
                <a:rPr lang="pl-PL" b="1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2011</a:t>
              </a:r>
              <a:endParaRPr lang="pl-PL" b="1" dirty="0">
                <a:solidFill>
                  <a:srgbClr val="C00000"/>
                </a:solidFill>
                <a:latin typeface="+mj-lt"/>
                <a:cs typeface="Arial" charset="0"/>
              </a:endParaRPr>
            </a:p>
            <a:p>
              <a:pPr algn="ctr" eaLnBrk="0" hangingPunct="0">
                <a:defRPr/>
              </a:pPr>
              <a:endParaRPr lang="pl-PL" sz="1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endParaRPr>
            </a:p>
            <a:p>
              <a:pPr algn="ctr" eaLnBrk="0" hangingPunct="0">
                <a:defRPr/>
              </a:pPr>
              <a:endParaRPr lang="pl-PL" sz="1600" b="1" dirty="0">
                <a:latin typeface="+mj-lt"/>
                <a:cs typeface="Arial" charset="0"/>
              </a:endParaRPr>
            </a:p>
            <a:p>
              <a:pPr algn="ctr" eaLnBrk="0" hangingPunct="0">
                <a:defRPr/>
              </a:pPr>
              <a:endParaRPr lang="en-US" sz="1600" b="1" dirty="0">
                <a:latin typeface="+mj-lt"/>
                <a:cs typeface="Arial" charset="0"/>
              </a:endParaRPr>
            </a:p>
          </p:txBody>
        </p:sp>
      </p:grpSp>
      <p:sp>
        <p:nvSpPr>
          <p:cNvPr id="17" name="Objaśnienie prostokątne zaokrąglone 16"/>
          <p:cNvSpPr/>
          <p:nvPr/>
        </p:nvSpPr>
        <p:spPr>
          <a:xfrm>
            <a:off x="5940152" y="5229200"/>
            <a:ext cx="2357438" cy="1071562"/>
          </a:xfrm>
          <a:prstGeom prst="wedgeRoundRectCallout">
            <a:avLst>
              <a:gd name="adj1" fmla="val -1115"/>
              <a:gd name="adj2" fmla="val -1653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bg1"/>
                </a:solidFill>
                <a:latin typeface="+mj-lt"/>
              </a:rPr>
              <a:t>We </a:t>
            </a:r>
            <a:r>
              <a:rPr lang="pl-PL" b="1" dirty="0" err="1" smtClean="0">
                <a:solidFill>
                  <a:schemeClr val="bg1"/>
                </a:solidFill>
                <a:latin typeface="+mj-lt"/>
              </a:rPr>
              <a:t>are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+mj-lt"/>
              </a:rPr>
              <a:t>here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pl-PL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0"/>
          </p:nvPr>
        </p:nvSpPr>
        <p:spPr bwMode="auto">
          <a:xfrm>
            <a:off x="7020272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33609-5B5C-4FF9-B469-3DD01D567554}" type="slidenum">
              <a:rPr lang="nl-NL" smtClean="0"/>
              <a:pPr/>
              <a:t>5</a:t>
            </a:fld>
            <a:endParaRPr lang="nl-NL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368300"/>
            <a:ext cx="7488237" cy="609600"/>
          </a:xfrm>
        </p:spPr>
        <p:txBody>
          <a:bodyPr/>
          <a:lstStyle/>
          <a:p>
            <a:r>
              <a:rPr lang="en-GB" sz="3200" b="1" dirty="0" smtClean="0">
                <a:cs typeface="Arial" charset="0"/>
              </a:rPr>
              <a:t>Policy implications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7" y="1268413"/>
            <a:ext cx="8028384" cy="51847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/>
              <a:t>From primary to secondary data collection</a:t>
            </a:r>
          </a:p>
          <a:p>
            <a:pPr lvl="1">
              <a:spcBef>
                <a:spcPct val="50000"/>
              </a:spcBef>
              <a:defRPr/>
            </a:pPr>
            <a:r>
              <a:rPr lang="en-GB" dirty="0"/>
              <a:t>Wherever possible use data available in existing registers and other administrative sources</a:t>
            </a:r>
          </a:p>
          <a:p>
            <a:pPr lvl="1">
              <a:spcBef>
                <a:spcPct val="50000"/>
              </a:spcBef>
              <a:defRPr/>
            </a:pPr>
            <a:r>
              <a:rPr lang="en-GB" dirty="0"/>
              <a:t>Primary data collection </a:t>
            </a:r>
            <a:r>
              <a:rPr lang="en-GB" dirty="0" smtClean="0"/>
              <a:t>only </a:t>
            </a:r>
            <a:r>
              <a:rPr lang="en-GB" dirty="0"/>
              <a:t>if </a:t>
            </a:r>
            <a:r>
              <a:rPr lang="en-GB" dirty="0" smtClean="0"/>
              <a:t>no </a:t>
            </a:r>
            <a:r>
              <a:rPr lang="en-GB" dirty="0"/>
              <a:t>data available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registers</a:t>
            </a:r>
            <a:endParaRPr lang="en-GB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 smtClean="0"/>
              <a:t>From </a:t>
            </a:r>
            <a:r>
              <a:rPr lang="en-GB" dirty="0"/>
              <a:t>traditional to electronic data collection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/>
              <a:t>Standardisation of statistical processes; </a:t>
            </a:r>
            <a:endParaRPr lang="pl-PL" dirty="0" smtClean="0"/>
          </a:p>
          <a:p>
            <a:pPr lvl="1" indent="-342900">
              <a:spcBef>
                <a:spcPct val="50000"/>
              </a:spcBef>
              <a:buFontTx/>
              <a:buChar char="•"/>
              <a:defRPr/>
            </a:pPr>
            <a:r>
              <a:rPr lang="en-GB" dirty="0" smtClean="0"/>
              <a:t>multi-data-source </a:t>
            </a:r>
            <a:r>
              <a:rPr lang="en-GB" dirty="0"/>
              <a:t>statistics; </a:t>
            </a:r>
            <a:endParaRPr lang="pl-PL" dirty="0" smtClean="0"/>
          </a:p>
          <a:p>
            <a:pPr lvl="1" indent="-342900">
              <a:spcBef>
                <a:spcPct val="50000"/>
              </a:spcBef>
              <a:buFontTx/>
              <a:buChar char="•"/>
              <a:defRPr/>
            </a:pPr>
            <a:r>
              <a:rPr lang="en-GB" dirty="0" smtClean="0"/>
              <a:t>efficient sampling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Registers</a:t>
            </a:r>
            <a:r>
              <a:rPr lang="pl-PL" dirty="0" smtClean="0"/>
              <a:t> - data </a:t>
            </a:r>
            <a:r>
              <a:rPr lang="pl-PL" dirty="0" err="1" smtClean="0"/>
              <a:t>acquisition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5797A-0CED-489F-A2B8-93DF9114693E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pic>
        <p:nvPicPr>
          <p:cNvPr id="20481" name="Picture 1" descr="C:\Documents and Settings\drudzinski\Moje dokumenty\Moje obrazy\Microsoft Clip Organizer\j04333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1836" y="4143380"/>
            <a:ext cx="2573347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usage</a:t>
            </a:r>
            <a:r>
              <a:rPr lang="pl-PL" dirty="0" smtClean="0"/>
              <a:t> of </a:t>
            </a:r>
            <a:r>
              <a:rPr lang="en-US" dirty="0" smtClean="0"/>
              <a:t>administrative sources during the census</a:t>
            </a:r>
            <a:r>
              <a:rPr lang="pl-PL" dirty="0" smtClean="0"/>
              <a:t>: </a:t>
            </a:r>
            <a:endParaRPr lang="pl-PL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direct source of research data</a:t>
            </a:r>
            <a:r>
              <a:rPr lang="pl-PL" sz="3200" dirty="0" smtClean="0"/>
              <a:t> </a:t>
            </a:r>
            <a:r>
              <a:rPr lang="pl-PL" sz="3200" dirty="0" smtClean="0">
                <a:cs typeface="Aria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source of information to create a list of entities covered by the census </a:t>
            </a:r>
            <a:r>
              <a:rPr lang="pl-PL" sz="3200" dirty="0" err="1" smtClean="0"/>
              <a:t>frame</a:t>
            </a:r>
            <a:r>
              <a:rPr lang="pl-PL" sz="3200" dirty="0" smtClean="0"/>
              <a:t> </a:t>
            </a:r>
            <a:r>
              <a:rPr lang="en-US" sz="3200" dirty="0" smtClean="0"/>
              <a:t>(address-housing survey)</a:t>
            </a:r>
            <a:r>
              <a:rPr lang="pl-PL" sz="3200" dirty="0" smtClean="0"/>
              <a:t> ,</a:t>
            </a:r>
            <a:endParaRPr lang="pl-PL" sz="3200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in addition, a source of information for</a:t>
            </a:r>
            <a:r>
              <a:rPr lang="pl-PL" dirty="0" smtClean="0"/>
              <a:t> </a:t>
            </a:r>
            <a:r>
              <a:rPr lang="pl-PL" dirty="0" smtClean="0">
                <a:cs typeface="Arial" charset="0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GB" sz="2400" dirty="0" smtClean="0">
                <a:cs typeface="Arial" charset="0"/>
              </a:rPr>
              <a:t>imputation</a:t>
            </a:r>
            <a:r>
              <a:rPr lang="pl-PL" sz="2400" dirty="0" smtClean="0">
                <a:cs typeface="Arial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pl-PL" sz="2400" dirty="0" smtClean="0">
                <a:cs typeface="Arial" charset="0"/>
              </a:rPr>
              <a:t>data </a:t>
            </a:r>
            <a:r>
              <a:rPr lang="en-GB" sz="2400" dirty="0" smtClean="0">
                <a:cs typeface="Arial" charset="0"/>
              </a:rPr>
              <a:t>estimation</a:t>
            </a:r>
            <a:r>
              <a:rPr lang="pl-PL" sz="2400" dirty="0" smtClean="0">
                <a:cs typeface="Arial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pl-PL" sz="2400" dirty="0" smtClean="0"/>
              <a:t>c</a:t>
            </a:r>
            <a:r>
              <a:rPr lang="en-US" sz="2400" dirty="0" err="1" smtClean="0"/>
              <a:t>omparison</a:t>
            </a:r>
            <a:r>
              <a:rPr lang="en-US" sz="2400" dirty="0" smtClean="0"/>
              <a:t> the quality of the data</a:t>
            </a:r>
            <a:r>
              <a:rPr lang="pl-PL" sz="2400" dirty="0" smtClean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l-PL" dirty="0" smtClea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smtClean="0"/>
              <a:t>The use of administrative sources</a:t>
            </a:r>
            <a:r>
              <a:rPr lang="en-GB" smtClean="0"/>
              <a:t> </a:t>
            </a:r>
            <a:r>
              <a:rPr lang="en-GB" b="1" smtClean="0"/>
              <a:t>in</a:t>
            </a:r>
            <a:r>
              <a:rPr lang="en-GB" smtClean="0"/>
              <a:t> </a:t>
            </a:r>
            <a:r>
              <a:rPr lang="en-GB" b="1" smtClean="0"/>
              <a:t>censuses</a:t>
            </a:r>
            <a:endParaRPr lang="en-GB" b="1" smtClean="0">
              <a:cs typeface="Arial" charset="0"/>
            </a:endParaRPr>
          </a:p>
        </p:txBody>
      </p:sp>
      <p:sp>
        <p:nvSpPr>
          <p:cNvPr id="37892" name="Symbol zastępczy numeru slajdu 5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12D8237-2544-428F-B255-D2C0657C306A}" type="slidenum">
              <a:rPr lang="pl-PL" sz="1200">
                <a:solidFill>
                  <a:schemeClr val="bg1"/>
                </a:solidFill>
              </a:rPr>
              <a:pPr algn="r"/>
              <a:t>7</a:t>
            </a:fld>
            <a:endParaRPr lang="pl-PL" sz="120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23EDF-383B-4A4B-B869-305F1136BC2F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Data collection channels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b="1" smtClean="0"/>
              <a:t>Administrative sources – </a:t>
            </a:r>
            <a:r>
              <a:rPr lang="en-GB" smtClean="0"/>
              <a:t>including spatial data reference registers </a:t>
            </a:r>
            <a:endParaRPr lang="pl-PL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400" i="1" smtClean="0"/>
              <a:t>ON_LINE:</a:t>
            </a:r>
            <a:endParaRPr lang="en-GB" sz="2400" i="1" smtClean="0"/>
          </a:p>
          <a:p>
            <a:pPr>
              <a:lnSpc>
                <a:spcPct val="90000"/>
              </a:lnSpc>
            </a:pPr>
            <a:r>
              <a:rPr lang="en-GB" sz="3200" b="1" smtClean="0"/>
              <a:t>Self-enumeration by Internet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z="2000" i="1" smtClean="0"/>
              <a:t>( CAII – Computer Assisted Internet Interview</a:t>
            </a:r>
            <a:r>
              <a:rPr lang="en-GB" smtClean="0"/>
              <a:t>)</a:t>
            </a:r>
          </a:p>
          <a:p>
            <a:pPr>
              <a:lnSpc>
                <a:spcPct val="90000"/>
              </a:lnSpc>
            </a:pPr>
            <a:r>
              <a:rPr lang="en-GB" sz="3200" b="1" smtClean="0"/>
              <a:t>Telephone Interview</a:t>
            </a: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(</a:t>
            </a:r>
            <a:r>
              <a:rPr lang="en-GB" sz="2000" i="1" smtClean="0"/>
              <a:t> CATI - Computer Assisted Telephone Interview)</a:t>
            </a:r>
          </a:p>
          <a:p>
            <a:pPr>
              <a:lnSpc>
                <a:spcPct val="90000"/>
              </a:lnSpc>
            </a:pPr>
            <a:r>
              <a:rPr lang="en-GB" sz="3200" b="1" smtClean="0"/>
              <a:t>Sample surveys</a:t>
            </a:r>
            <a:r>
              <a:rPr lang="en-GB" b="1" smtClean="0"/>
              <a:t> </a:t>
            </a:r>
            <a:r>
              <a:rPr lang="en-GB" sz="2400" smtClean="0"/>
              <a:t>(using</a:t>
            </a:r>
            <a:r>
              <a:rPr lang="en-GB" sz="2400" b="1" smtClean="0"/>
              <a:t> </a:t>
            </a:r>
            <a:r>
              <a:rPr lang="en-GB" sz="2400" i="1" smtClean="0"/>
              <a:t>hand-held terminals with</a:t>
            </a:r>
            <a:r>
              <a:rPr lang="pl-PL" sz="2400" i="1" smtClean="0">
                <a:latin typeface="Arial" charset="0"/>
              </a:rPr>
              <a:t> GPS and</a:t>
            </a:r>
            <a:r>
              <a:rPr lang="en-GB" sz="2400" i="1" smtClean="0"/>
              <a:t> GIS service – HTC Touch HD with GPS)</a:t>
            </a:r>
            <a:r>
              <a:rPr lang="en-GB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2000" i="1" smtClean="0"/>
              <a:t>( CAPI - Computer Assisted Personal Interview)</a:t>
            </a:r>
            <a:endParaRPr lang="pl-PL" sz="2800" b="1" smtClean="0">
              <a:latin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B2F5F-C6ED-43DA-ACFA-D615CF4AC057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cs typeface="Arial" charset="0"/>
              </a:rPr>
              <a:t>Supervisor</a:t>
            </a: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Questionnaire completeness analysis</a:t>
            </a:r>
          </a:p>
          <a:p>
            <a:pPr eaLnBrk="1" hangingPunct="1"/>
            <a:r>
              <a:rPr lang="en-US" smtClean="0">
                <a:cs typeface="Arial" charset="0"/>
              </a:rPr>
              <a:t>Enumerator monitoring</a:t>
            </a:r>
          </a:p>
          <a:p>
            <a:pPr lvl="1" eaLnBrk="1" hangingPunct="1"/>
            <a:r>
              <a:rPr lang="en-US" smtClean="0">
                <a:cs typeface="Arial" charset="0"/>
              </a:rPr>
              <a:t>Census Progress</a:t>
            </a:r>
          </a:p>
          <a:p>
            <a:pPr lvl="1" eaLnBrk="1" hangingPunct="1"/>
            <a:r>
              <a:rPr lang="en-US" smtClean="0">
                <a:cs typeface="Arial" charset="0"/>
              </a:rPr>
              <a:t>Localization and trail</a:t>
            </a:r>
          </a:p>
          <a:p>
            <a:pPr eaLnBrk="1" hangingPunct="1"/>
            <a:r>
              <a:rPr lang="en-US" smtClean="0">
                <a:cs typeface="Arial" charset="0"/>
              </a:rPr>
              <a:t>Census completeness monitoring</a:t>
            </a:r>
          </a:p>
          <a:p>
            <a:pPr eaLnBrk="1" hangingPunct="1"/>
            <a:r>
              <a:rPr lang="en-US" smtClean="0">
                <a:cs typeface="Arial" charset="0"/>
              </a:rPr>
              <a:t>Emergency situation management</a:t>
            </a:r>
          </a:p>
          <a:p>
            <a:pPr lvl="1" eaLnBrk="1" hangingPunct="1"/>
            <a:r>
              <a:rPr lang="en-US" smtClean="0">
                <a:cs typeface="Arial" charset="0"/>
              </a:rPr>
              <a:t>Providing help for enumerators</a:t>
            </a:r>
          </a:p>
          <a:p>
            <a:pPr eaLnBrk="1" hangingPunct="1"/>
            <a:r>
              <a:rPr lang="en-US" smtClean="0">
                <a:cs typeface="Arial" charset="0"/>
              </a:rPr>
              <a:t>Providing necessary</a:t>
            </a:r>
            <a:r>
              <a:rPr lang="pl-PL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information to enumerators</a:t>
            </a:r>
          </a:p>
          <a:p>
            <a:pPr eaLnBrk="1" hangingPunct="1"/>
            <a:endParaRPr lang="en-US" sz="2400" smtClean="0">
              <a:cs typeface="Arial" charset="0"/>
            </a:endParaRPr>
          </a:p>
          <a:p>
            <a:pPr lvl="1" eaLnBrk="1" hangingPunct="1"/>
            <a:endParaRPr lang="en-US" smtClean="0">
              <a:solidFill>
                <a:srgbClr val="9BBB59"/>
              </a:solidFill>
              <a:cs typeface="Arial" charset="0"/>
            </a:endParaRP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8FE2A-EB85-4C8C-8DA4-031FCB27A04B}" type="slidenum">
              <a:rPr lang="pl-PL" smtClean="0"/>
              <a:pPr/>
              <a:t>9</a:t>
            </a:fld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</TotalTime>
  <Words>836</Words>
  <Application>Microsoft Office PowerPoint</Application>
  <PresentationFormat>Pokaz na ekranie (4:3)</PresentationFormat>
  <Paragraphs>207</Paragraphs>
  <Slides>29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Application for presenting census results in the context of statistical data confidentiality in Poland</vt:lpstr>
      <vt:lpstr>Mixed Model  for Population and Housing Census</vt:lpstr>
      <vt:lpstr>Driving Forces for Polish Statistics</vt:lpstr>
      <vt:lpstr>Where we are?</vt:lpstr>
      <vt:lpstr>Policy implications</vt:lpstr>
      <vt:lpstr>Registers - data acquisition</vt:lpstr>
      <vt:lpstr>The use of administrative sources in censuses</vt:lpstr>
      <vt:lpstr>Data collection channels</vt:lpstr>
      <vt:lpstr>Supervisor</vt:lpstr>
      <vt:lpstr>Slajd 10</vt:lpstr>
      <vt:lpstr>Enumerator</vt:lpstr>
      <vt:lpstr>Census  quality  aspects</vt:lpstr>
      <vt:lpstr>Slajd 13</vt:lpstr>
      <vt:lpstr>Census Quality</vt:lpstr>
      <vt:lpstr>x,y  GEOCODING</vt:lpstr>
      <vt:lpstr>x,y  GEOCODING</vt:lpstr>
      <vt:lpstr>Slajd 17</vt:lpstr>
      <vt:lpstr>Slajd 18</vt:lpstr>
      <vt:lpstr>Area assignment vs point assignment (area assignment)</vt:lpstr>
      <vt:lpstr>New possibilities</vt:lpstr>
      <vt:lpstr> Homeless survey – first results </vt:lpstr>
      <vt:lpstr>Slajd 22</vt:lpstr>
      <vt:lpstr>Slajd 23</vt:lpstr>
      <vt:lpstr>Presentation of the results of censuses</vt:lpstr>
      <vt:lpstr>Slajd 25</vt:lpstr>
      <vt:lpstr>Slajd 26</vt:lpstr>
      <vt:lpstr>Support for individual orders</vt:lpstr>
      <vt:lpstr>Slajd 28</vt:lpstr>
      <vt:lpstr>Central Statistical Office - Poland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 Żebrowski</dc:creator>
  <cp:lastModifiedBy>Mirosław Migacz</cp:lastModifiedBy>
  <cp:revision>163</cp:revision>
  <dcterms:created xsi:type="dcterms:W3CDTF">2009-09-07T10:05:21Z</dcterms:created>
  <dcterms:modified xsi:type="dcterms:W3CDTF">2011-10-26T08:01:04Z</dcterms:modified>
</cp:coreProperties>
</file>