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3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8AE65E-92A0-4817-A667-C390FDEF18A3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9C687E-57BE-46AE-BDDB-C8E711C0B9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8AE65E-92A0-4817-A667-C390FDEF18A3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9C687E-57BE-46AE-BDDB-C8E711C0B9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8AE65E-92A0-4817-A667-C390FDEF18A3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9C687E-57BE-46AE-BDDB-C8E711C0B9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8AE65E-92A0-4817-A667-C390FDEF18A3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9C687E-57BE-46AE-BDDB-C8E711C0B9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8AE65E-92A0-4817-A667-C390FDEF18A3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9C687E-57BE-46AE-BDDB-C8E711C0B9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8AE65E-92A0-4817-A667-C390FDEF18A3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9C687E-57BE-46AE-BDDB-C8E711C0B9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8AE65E-92A0-4817-A667-C390FDEF18A3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9C687E-57BE-46AE-BDDB-C8E711C0B9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8AE65E-92A0-4817-A667-C390FDEF18A3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9C687E-57BE-46AE-BDDB-C8E711C0B9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8AE65E-92A0-4817-A667-C390FDEF18A3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9C687E-57BE-46AE-BDDB-C8E711C0B9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8AE65E-92A0-4817-A667-C390FDEF18A3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9C687E-57BE-46AE-BDDB-C8E711C0B9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8AE65E-92A0-4817-A667-C390FDEF18A3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9C687E-57BE-46AE-BDDB-C8E711C0B9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68AE65E-92A0-4817-A667-C390FDEF18A3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B9C687E-57BE-46AE-BDDB-C8E711C0B9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r>
              <a:rPr lang="en-US" b="1" dirty="0"/>
              <a:t>Data </a:t>
            </a:r>
            <a:r>
              <a:rPr lang="en-US" b="1" dirty="0" smtClean="0"/>
              <a:t>Shuffling </a:t>
            </a:r>
            <a:r>
              <a:rPr lang="en-US" b="1" dirty="0"/>
              <a:t>for </a:t>
            </a:r>
            <a:r>
              <a:rPr lang="en-US" b="1" dirty="0" smtClean="0"/>
              <a:t>Protecting Confidential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A </a:t>
            </a:r>
            <a:r>
              <a:rPr lang="en-US" b="1" dirty="0"/>
              <a:t>Software Demonstration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9201" y="2590800"/>
            <a:ext cx="7543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 </a:t>
            </a:r>
            <a:r>
              <a:rPr lang="en-US" dirty="0" err="1"/>
              <a:t>Rathindra</a:t>
            </a:r>
            <a:r>
              <a:rPr lang="en-US" dirty="0"/>
              <a:t> </a:t>
            </a:r>
            <a:r>
              <a:rPr lang="en-US" dirty="0" err="1"/>
              <a:t>Sarathy</a:t>
            </a:r>
            <a:r>
              <a:rPr lang="en-US" dirty="0"/>
              <a:t>* and </a:t>
            </a:r>
            <a:r>
              <a:rPr lang="en-US" dirty="0" err="1"/>
              <a:t>Krish</a:t>
            </a:r>
            <a:r>
              <a:rPr lang="en-US" dirty="0"/>
              <a:t> </a:t>
            </a:r>
            <a:r>
              <a:rPr lang="en-US" dirty="0" err="1"/>
              <a:t>Muralidhar</a:t>
            </a:r>
            <a:r>
              <a:rPr lang="en-US" dirty="0"/>
              <a:t>**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* Oklahoma </a:t>
            </a:r>
            <a:r>
              <a:rPr lang="en-US" dirty="0"/>
              <a:t>State University, Stillwater, OK 74078 USA (rathin.sarathy@okstate.edu) </a:t>
            </a:r>
            <a:endParaRPr lang="en-US" dirty="0" smtClean="0"/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r>
              <a:rPr lang="en-US" dirty="0"/>
              <a:t>** University of Kentucky, Lexington, KY 40506, </a:t>
            </a:r>
            <a:r>
              <a:rPr lang="en-US" dirty="0" smtClean="0"/>
              <a:t>USA</a:t>
            </a:r>
          </a:p>
          <a:p>
            <a:r>
              <a:rPr lang="en-US" dirty="0" smtClean="0"/>
              <a:t> </a:t>
            </a:r>
            <a:r>
              <a:rPr lang="en-US" dirty="0"/>
              <a:t>(krishm@uky.edu)</a:t>
            </a:r>
          </a:p>
        </p:txBody>
      </p:sp>
    </p:spTree>
    <p:extLst>
      <p:ext uri="{BB962C8B-B14F-4D97-AF65-F5344CB8AC3E}">
        <p14:creationId xmlns="" xmlns:p14="http://schemas.microsoft.com/office/powerpoint/2010/main" val="910877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Shuffling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Method that:</a:t>
            </a:r>
          </a:p>
          <a:p>
            <a:pPr lvl="1"/>
            <a:r>
              <a:rPr lang="en-US" dirty="0" smtClean="0"/>
              <a:t>Combines the strengths of data perturbation and data swapping</a:t>
            </a:r>
          </a:p>
          <a:p>
            <a:pPr lvl="1"/>
            <a:r>
              <a:rPr lang="en-US" dirty="0" smtClean="0"/>
              <a:t>Shuffled data uses only original confidential values – no added noise or “unreasonable” values</a:t>
            </a:r>
          </a:p>
          <a:p>
            <a:pPr lvl="1"/>
            <a:r>
              <a:rPr lang="en-US" dirty="0" smtClean="0"/>
              <a:t>Preserves </a:t>
            </a:r>
            <a:r>
              <a:rPr lang="en-US" dirty="0" err="1" smtClean="0"/>
              <a:t>marginals</a:t>
            </a:r>
            <a:r>
              <a:rPr lang="en-US" dirty="0" smtClean="0"/>
              <a:t> exactly and all monotonic relationships among variables (preserves pairwise rank order correlation closely)</a:t>
            </a:r>
          </a:p>
          <a:p>
            <a:pPr lvl="1"/>
            <a:r>
              <a:rPr lang="en-US" dirty="0" smtClean="0"/>
              <a:t>Non-parametric method</a:t>
            </a:r>
          </a:p>
          <a:p>
            <a:pPr lvl="1"/>
            <a:r>
              <a:rPr lang="en-US" dirty="0" smtClean="0"/>
              <a:t>Maximum protection against identity and </a:t>
            </a:r>
            <a:r>
              <a:rPr lang="en-US" smtClean="0"/>
              <a:t>value </a:t>
            </a:r>
            <a:r>
              <a:rPr lang="en-US" smtClean="0"/>
              <a:t>disclosure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27182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Basis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b="1" dirty="0" smtClean="0"/>
              <a:t>X </a:t>
            </a:r>
            <a:r>
              <a:rPr lang="en-US" sz="1600" dirty="0" smtClean="0"/>
              <a:t>represents M </a:t>
            </a:r>
            <a:r>
              <a:rPr lang="en-US" sz="1600" dirty="0"/>
              <a:t>confidential </a:t>
            </a:r>
            <a:r>
              <a:rPr lang="en-US" sz="1600" dirty="0" smtClean="0"/>
              <a:t>variables</a:t>
            </a:r>
          </a:p>
          <a:p>
            <a:r>
              <a:rPr lang="en-US" sz="1600" b="1" dirty="0" smtClean="0"/>
              <a:t>S </a:t>
            </a:r>
            <a:r>
              <a:rPr lang="en-US" sz="1600" dirty="0" smtClean="0"/>
              <a:t>represents L </a:t>
            </a:r>
            <a:r>
              <a:rPr lang="en-US" sz="1600" dirty="0"/>
              <a:t>non-confidential variables. </a:t>
            </a:r>
            <a:endParaRPr lang="en-US" sz="1600" dirty="0" smtClean="0"/>
          </a:p>
          <a:p>
            <a:r>
              <a:rPr lang="en-US" sz="1600" b="1" dirty="0" smtClean="0"/>
              <a:t>X </a:t>
            </a:r>
            <a:r>
              <a:rPr lang="en-US" sz="1600" dirty="0"/>
              <a:t>is assumed </a:t>
            </a:r>
            <a:r>
              <a:rPr lang="en-US" sz="1600" dirty="0" smtClean="0"/>
              <a:t>numerical; </a:t>
            </a:r>
            <a:r>
              <a:rPr lang="en-US" sz="1600" b="1" dirty="0" smtClean="0"/>
              <a:t>S </a:t>
            </a:r>
            <a:r>
              <a:rPr lang="en-US" sz="1600" dirty="0" smtClean="0"/>
              <a:t>can be categorical or </a:t>
            </a:r>
            <a:r>
              <a:rPr lang="en-US" sz="1600" dirty="0"/>
              <a:t>numerical variables. </a:t>
            </a:r>
            <a:endParaRPr lang="en-US" sz="1600" dirty="0" smtClean="0"/>
          </a:p>
          <a:p>
            <a:r>
              <a:rPr lang="en-US" sz="1600" b="1" dirty="0" smtClean="0"/>
              <a:t>Y </a:t>
            </a:r>
            <a:r>
              <a:rPr lang="en-US" sz="1600" dirty="0" smtClean="0"/>
              <a:t>represents </a:t>
            </a:r>
            <a:r>
              <a:rPr lang="en-US" sz="1600" dirty="0"/>
              <a:t>the masked values of </a:t>
            </a:r>
            <a:r>
              <a:rPr lang="en-US" sz="1600" b="1" dirty="0"/>
              <a:t>X</a:t>
            </a:r>
            <a:r>
              <a:rPr lang="en-US" sz="1600" dirty="0"/>
              <a:t>. </a:t>
            </a:r>
            <a:endParaRPr lang="en-US" sz="1600" dirty="0" smtClean="0"/>
          </a:p>
          <a:p>
            <a:r>
              <a:rPr lang="en-US" sz="1600" dirty="0" smtClean="0"/>
              <a:t>Let </a:t>
            </a:r>
            <a:r>
              <a:rPr lang="en-US" sz="1600" b="1" dirty="0"/>
              <a:t>R </a:t>
            </a:r>
            <a:r>
              <a:rPr lang="en-US" sz="1600" dirty="0" smtClean="0"/>
              <a:t>is rank </a:t>
            </a:r>
            <a:r>
              <a:rPr lang="en-US" sz="1600" dirty="0"/>
              <a:t>order correlation matrix of {</a:t>
            </a:r>
            <a:r>
              <a:rPr lang="en-US" sz="1600" b="1" dirty="0"/>
              <a:t>X</a:t>
            </a:r>
            <a:r>
              <a:rPr lang="en-US" sz="1600" dirty="0"/>
              <a:t>, </a:t>
            </a:r>
            <a:r>
              <a:rPr lang="en-US" sz="1600" b="1" dirty="0"/>
              <a:t>S</a:t>
            </a:r>
            <a:r>
              <a:rPr lang="en-US" sz="1600" dirty="0" smtClean="0"/>
              <a:t>}.</a:t>
            </a:r>
          </a:p>
          <a:p>
            <a:pPr marL="82296" indent="0">
              <a:buNone/>
            </a:pPr>
            <a:r>
              <a:rPr lang="en-US" sz="1600" dirty="0"/>
              <a:t>Define variables as follows: </a:t>
            </a:r>
            <a:r>
              <a:rPr lang="en-US" sz="1600" dirty="0" smtClean="0"/>
              <a:t>X* and S* as:</a:t>
            </a:r>
          </a:p>
          <a:p>
            <a:pPr marL="82296" indent="0">
              <a:buNone/>
            </a:pPr>
            <a:endParaRPr lang="en-US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25" y="3505200"/>
            <a:ext cx="6381750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2587" y="5617552"/>
            <a:ext cx="6486525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371975"/>
            <a:ext cx="61341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857750"/>
            <a:ext cx="6572250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230513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Basis -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6077" y="1371600"/>
            <a:ext cx="7324725" cy="178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152775"/>
            <a:ext cx="6819900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5562600" y="5902936"/>
            <a:ext cx="1905000" cy="2692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49024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Dataset – Shuffled data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4234" t="27400" r="50042" b="14007"/>
          <a:stretch>
            <a:fillRect/>
          </a:stretch>
        </p:blipFill>
        <p:spPr bwMode="auto">
          <a:xfrm>
            <a:off x="1752600" y="1600199"/>
            <a:ext cx="6477000" cy="5037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Dataset – Rank Order Correlations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4234" t="22377" r="53091" b="14007"/>
          <a:stretch>
            <a:fillRect/>
          </a:stretch>
        </p:blipFill>
        <p:spPr bwMode="auto">
          <a:xfrm>
            <a:off x="2362200" y="1752600"/>
            <a:ext cx="5181600" cy="4688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Dataset - Relationships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47489" r="2286" b="7310"/>
          <a:stretch>
            <a:fillRect/>
          </a:stretch>
        </p:blipFill>
        <p:spPr bwMode="auto">
          <a:xfrm>
            <a:off x="1447800" y="1600200"/>
            <a:ext cx="73279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versions are available – both in early Beta (Java and Windows)</a:t>
            </a:r>
          </a:p>
          <a:p>
            <a:r>
              <a:rPr lang="en-US" dirty="0" smtClean="0"/>
              <a:t>Example shown earlier was run on Java version of software</a:t>
            </a:r>
          </a:p>
          <a:p>
            <a:r>
              <a:rPr lang="en-US" dirty="0" smtClean="0"/>
              <a:t>We will demonstrate the software later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310108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89</TotalTime>
  <Words>205</Words>
  <Application>Microsoft Office PowerPoint</Application>
  <PresentationFormat>On-screen Show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Solstice</vt:lpstr>
      <vt:lpstr>  Data Shuffling for Protecting Confidential Data</vt:lpstr>
      <vt:lpstr>Data Shuffling</vt:lpstr>
      <vt:lpstr>Technical Basis</vt:lpstr>
      <vt:lpstr>Technical Basis - continued</vt:lpstr>
      <vt:lpstr>Example Dataset – Shuffled data</vt:lpstr>
      <vt:lpstr>Example Dataset – Rank Order Correlations</vt:lpstr>
      <vt:lpstr>Example Dataset - Relationships</vt:lpstr>
      <vt:lpstr>Software Demo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Shuffling for Protecting Confidential Data</dc:title>
  <dc:creator>Sarathy</dc:creator>
  <cp:lastModifiedBy>Rathin Sarathy</cp:lastModifiedBy>
  <cp:revision>6</cp:revision>
  <dcterms:created xsi:type="dcterms:W3CDTF">2011-10-10T23:43:56Z</dcterms:created>
  <dcterms:modified xsi:type="dcterms:W3CDTF">2011-10-25T17:26:11Z</dcterms:modified>
</cp:coreProperties>
</file>