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8" r:id="rId1"/>
    <p:sldMasterId id="2147483783" r:id="rId2"/>
  </p:sldMasterIdLst>
  <p:notesMasterIdLst>
    <p:notesMasterId r:id="rId12"/>
  </p:notesMasterIdLst>
  <p:handoutMasterIdLst>
    <p:handoutMasterId r:id="rId13"/>
  </p:handoutMasterIdLst>
  <p:sldIdLst>
    <p:sldId id="256" r:id="rId3"/>
    <p:sldId id="258" r:id="rId4"/>
    <p:sldId id="262" r:id="rId5"/>
    <p:sldId id="267" r:id="rId6"/>
    <p:sldId id="263" r:id="rId7"/>
    <p:sldId id="260" r:id="rId8"/>
    <p:sldId id="264" r:id="rId9"/>
    <p:sldId id="268" r:id="rId10"/>
    <p:sldId id="269" r:id="rId11"/>
  </p:sldIdLst>
  <p:sldSz cx="9144000" cy="6858000" type="screen4x3"/>
  <p:notesSz cx="6858000" cy="9144000"/>
  <p:defaultTextStyle>
    <a:defPPr>
      <a:defRPr lang="en-NZ"/>
    </a:defPPr>
    <a:lvl1pPr algn="l" defTabSz="457200" rtl="0" fontAlgn="base">
      <a:spcBef>
        <a:spcPct val="0"/>
      </a:spcBef>
      <a:spcAft>
        <a:spcPct val="0"/>
      </a:spcAft>
      <a:defRPr kern="1200">
        <a:solidFill>
          <a:schemeClr val="tx1"/>
        </a:solidFill>
        <a:latin typeface="Arial" charset="0"/>
        <a:ea typeface="ＭＳ Ｐゴシック" pitchFamily="108"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8"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8"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8"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8" charset="-128"/>
        <a:cs typeface="+mn-cs"/>
      </a:defRPr>
    </a:lvl5pPr>
    <a:lvl6pPr marL="2286000" algn="l" defTabSz="914400" rtl="0" eaLnBrk="1" latinLnBrk="0" hangingPunct="1">
      <a:defRPr kern="1200">
        <a:solidFill>
          <a:schemeClr val="tx1"/>
        </a:solidFill>
        <a:latin typeface="Arial" charset="0"/>
        <a:ea typeface="ＭＳ Ｐゴシック" pitchFamily="108" charset="-128"/>
        <a:cs typeface="+mn-cs"/>
      </a:defRPr>
    </a:lvl6pPr>
    <a:lvl7pPr marL="2743200" algn="l" defTabSz="914400" rtl="0" eaLnBrk="1" latinLnBrk="0" hangingPunct="1">
      <a:defRPr kern="1200">
        <a:solidFill>
          <a:schemeClr val="tx1"/>
        </a:solidFill>
        <a:latin typeface="Arial" charset="0"/>
        <a:ea typeface="ＭＳ Ｐゴシック" pitchFamily="108" charset="-128"/>
        <a:cs typeface="+mn-cs"/>
      </a:defRPr>
    </a:lvl7pPr>
    <a:lvl8pPr marL="3200400" algn="l" defTabSz="914400" rtl="0" eaLnBrk="1" latinLnBrk="0" hangingPunct="1">
      <a:defRPr kern="1200">
        <a:solidFill>
          <a:schemeClr val="tx1"/>
        </a:solidFill>
        <a:latin typeface="Arial" charset="0"/>
        <a:ea typeface="ＭＳ Ｐゴシック" pitchFamily="108" charset="-128"/>
        <a:cs typeface="+mn-cs"/>
      </a:defRPr>
    </a:lvl8pPr>
    <a:lvl9pPr marL="3657600" algn="l" defTabSz="914400" rtl="0" eaLnBrk="1" latinLnBrk="0" hangingPunct="1">
      <a:defRPr kern="1200">
        <a:solidFill>
          <a:schemeClr val="tx1"/>
        </a:solidFill>
        <a:latin typeface="Arial" charset="0"/>
        <a:ea typeface="ＭＳ Ｐゴシック" pitchFamily="10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4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90" autoAdjust="0"/>
  </p:normalViewPr>
  <p:slideViewPr>
    <p:cSldViewPr snapToObjects="1">
      <p:cViewPr varScale="1">
        <p:scale>
          <a:sx n="97" d="100"/>
          <a:sy n="97" d="100"/>
        </p:scale>
        <p:origin x="-19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2BFD51-E82B-41EC-8977-BE17F6F4499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NZ"/>
        </a:p>
      </dgm:t>
    </dgm:pt>
    <dgm:pt modelId="{570AFB25-0555-4C2C-AFB5-BB50D85209D1}">
      <dgm:prSet phldrT="[Text]"/>
      <dgm:spPr/>
      <dgm:t>
        <a:bodyPr/>
        <a:lstStyle/>
        <a:p>
          <a:r>
            <a:rPr lang="en-NZ" dirty="0" smtClean="0"/>
            <a:t>Top level management</a:t>
          </a:r>
          <a:endParaRPr lang="en-NZ" dirty="0"/>
        </a:p>
      </dgm:t>
    </dgm:pt>
    <dgm:pt modelId="{2E00AF8D-55FF-4E54-A45E-6A0AE807F189}" type="parTrans" cxnId="{08B279F8-C467-4409-84E5-1AE57572AF93}">
      <dgm:prSet/>
      <dgm:spPr/>
      <dgm:t>
        <a:bodyPr/>
        <a:lstStyle/>
        <a:p>
          <a:endParaRPr lang="en-NZ"/>
        </a:p>
      </dgm:t>
    </dgm:pt>
    <dgm:pt modelId="{CBE34DE9-3DB5-4546-9284-7C1F287384FE}" type="sibTrans" cxnId="{08B279F8-C467-4409-84E5-1AE57572AF93}">
      <dgm:prSet/>
      <dgm:spPr/>
      <dgm:t>
        <a:bodyPr/>
        <a:lstStyle/>
        <a:p>
          <a:endParaRPr lang="en-NZ"/>
        </a:p>
      </dgm:t>
    </dgm:pt>
    <dgm:pt modelId="{669ACB3E-1E40-4BDC-A42D-C7363E539807}">
      <dgm:prSet phldrT="[Text]"/>
      <dgm:spPr/>
      <dgm:t>
        <a:bodyPr/>
        <a:lstStyle/>
        <a:p>
          <a:r>
            <a:rPr lang="en-NZ" dirty="0" smtClean="0"/>
            <a:t>Team leader</a:t>
          </a:r>
          <a:endParaRPr lang="en-NZ" dirty="0"/>
        </a:p>
      </dgm:t>
    </dgm:pt>
    <dgm:pt modelId="{FB468632-BFC5-4DF2-B5B1-E00CC39144FE}" type="parTrans" cxnId="{8FCA4B68-F30A-4426-B2B4-6C503C8FE8DE}">
      <dgm:prSet/>
      <dgm:spPr/>
      <dgm:t>
        <a:bodyPr/>
        <a:lstStyle/>
        <a:p>
          <a:endParaRPr lang="en-NZ"/>
        </a:p>
      </dgm:t>
    </dgm:pt>
    <dgm:pt modelId="{D33A85C9-44DB-4339-B001-735AE6E0F326}" type="sibTrans" cxnId="{8FCA4B68-F30A-4426-B2B4-6C503C8FE8DE}">
      <dgm:prSet/>
      <dgm:spPr/>
      <dgm:t>
        <a:bodyPr/>
        <a:lstStyle/>
        <a:p>
          <a:endParaRPr lang="en-NZ"/>
        </a:p>
      </dgm:t>
    </dgm:pt>
    <dgm:pt modelId="{B61D4CF2-3748-466D-92AA-11BAEA72E9C1}">
      <dgm:prSet phldrT="[Text]"/>
      <dgm:spPr/>
      <dgm:t>
        <a:bodyPr/>
        <a:lstStyle/>
        <a:p>
          <a:r>
            <a:rPr lang="en-NZ" dirty="0" smtClean="0"/>
            <a:t>Processing Analyst</a:t>
          </a:r>
          <a:endParaRPr lang="en-NZ" dirty="0"/>
        </a:p>
      </dgm:t>
    </dgm:pt>
    <dgm:pt modelId="{6CB563F0-5F87-41EB-A759-E0BA77625101}" type="parTrans" cxnId="{B9950DD3-4A27-475F-829B-8D019981396C}">
      <dgm:prSet/>
      <dgm:spPr/>
      <dgm:t>
        <a:bodyPr/>
        <a:lstStyle/>
        <a:p>
          <a:endParaRPr lang="en-NZ"/>
        </a:p>
      </dgm:t>
    </dgm:pt>
    <dgm:pt modelId="{7BE14746-795D-414E-A6BE-D0EE29F12603}" type="sibTrans" cxnId="{B9950DD3-4A27-475F-829B-8D019981396C}">
      <dgm:prSet/>
      <dgm:spPr/>
      <dgm:t>
        <a:bodyPr/>
        <a:lstStyle/>
        <a:p>
          <a:endParaRPr lang="en-NZ"/>
        </a:p>
      </dgm:t>
    </dgm:pt>
    <dgm:pt modelId="{798F30E0-F903-402C-9254-DE9729E7DBE3}">
      <dgm:prSet phldrT="[Text]"/>
      <dgm:spPr/>
      <dgm:t>
        <a:bodyPr/>
        <a:lstStyle/>
        <a:p>
          <a:r>
            <a:rPr lang="en-NZ" dirty="0" smtClean="0"/>
            <a:t>Processing Analyst</a:t>
          </a:r>
          <a:endParaRPr lang="en-NZ" dirty="0"/>
        </a:p>
      </dgm:t>
    </dgm:pt>
    <dgm:pt modelId="{2437017B-7F4C-4E1E-93E3-84C37DA698A3}" type="parTrans" cxnId="{DB56D848-CE6E-458C-9556-B28D4C44F33D}">
      <dgm:prSet/>
      <dgm:spPr/>
      <dgm:t>
        <a:bodyPr/>
        <a:lstStyle/>
        <a:p>
          <a:endParaRPr lang="en-NZ"/>
        </a:p>
      </dgm:t>
    </dgm:pt>
    <dgm:pt modelId="{23E956ED-263E-4FC7-A011-532D929F9F7B}" type="sibTrans" cxnId="{DB56D848-CE6E-458C-9556-B28D4C44F33D}">
      <dgm:prSet/>
      <dgm:spPr/>
      <dgm:t>
        <a:bodyPr/>
        <a:lstStyle/>
        <a:p>
          <a:endParaRPr lang="en-NZ"/>
        </a:p>
      </dgm:t>
    </dgm:pt>
    <dgm:pt modelId="{4839AC22-98FA-4877-ACFB-F094787A8A03}">
      <dgm:prSet phldrT="[Text]"/>
      <dgm:spPr/>
      <dgm:t>
        <a:bodyPr/>
        <a:lstStyle/>
        <a:p>
          <a:r>
            <a:rPr lang="en-NZ" dirty="0" smtClean="0"/>
            <a:t>Team leader</a:t>
          </a:r>
          <a:endParaRPr lang="en-NZ" dirty="0"/>
        </a:p>
      </dgm:t>
    </dgm:pt>
    <dgm:pt modelId="{33191C74-FF2D-48D7-8D9D-9359E4883CC2}" type="parTrans" cxnId="{A5F4FF67-29DA-48E7-8D7C-EF8D6268A659}">
      <dgm:prSet/>
      <dgm:spPr/>
      <dgm:t>
        <a:bodyPr/>
        <a:lstStyle/>
        <a:p>
          <a:endParaRPr lang="en-NZ"/>
        </a:p>
      </dgm:t>
    </dgm:pt>
    <dgm:pt modelId="{CC27B3FF-9F62-40D0-B27A-31C6C77DC669}" type="sibTrans" cxnId="{A5F4FF67-29DA-48E7-8D7C-EF8D6268A659}">
      <dgm:prSet/>
      <dgm:spPr/>
      <dgm:t>
        <a:bodyPr/>
        <a:lstStyle/>
        <a:p>
          <a:endParaRPr lang="en-NZ"/>
        </a:p>
      </dgm:t>
    </dgm:pt>
    <dgm:pt modelId="{6FCD4043-3D83-47CD-8E99-182D14E140A7}">
      <dgm:prSet phldrT="[Text]"/>
      <dgm:spPr/>
      <dgm:t>
        <a:bodyPr/>
        <a:lstStyle/>
        <a:p>
          <a:r>
            <a:rPr lang="en-NZ" dirty="0" smtClean="0"/>
            <a:t>Processing Analyst</a:t>
          </a:r>
          <a:endParaRPr lang="en-NZ" dirty="0"/>
        </a:p>
      </dgm:t>
    </dgm:pt>
    <dgm:pt modelId="{57C59769-1DD4-4E91-A46C-B3ADB40898C1}" type="parTrans" cxnId="{C18ECDF8-49C6-45D0-BA2F-D29F5755D60B}">
      <dgm:prSet/>
      <dgm:spPr/>
      <dgm:t>
        <a:bodyPr/>
        <a:lstStyle/>
        <a:p>
          <a:endParaRPr lang="en-NZ"/>
        </a:p>
      </dgm:t>
    </dgm:pt>
    <dgm:pt modelId="{7BFADE83-C5E7-4E50-85EB-74A694068769}" type="sibTrans" cxnId="{C18ECDF8-49C6-45D0-BA2F-D29F5755D60B}">
      <dgm:prSet/>
      <dgm:spPr/>
      <dgm:t>
        <a:bodyPr/>
        <a:lstStyle/>
        <a:p>
          <a:endParaRPr lang="en-NZ"/>
        </a:p>
      </dgm:t>
    </dgm:pt>
    <dgm:pt modelId="{04355141-304D-419F-A58E-99788D548A2A}" type="pres">
      <dgm:prSet presAssocID="{A32BFD51-E82B-41EC-8977-BE17F6F4499C}" presName="hierChild1" presStyleCnt="0">
        <dgm:presLayoutVars>
          <dgm:chPref val="1"/>
          <dgm:dir/>
          <dgm:animOne val="branch"/>
          <dgm:animLvl val="lvl"/>
          <dgm:resizeHandles/>
        </dgm:presLayoutVars>
      </dgm:prSet>
      <dgm:spPr/>
      <dgm:t>
        <a:bodyPr/>
        <a:lstStyle/>
        <a:p>
          <a:endParaRPr lang="en-NZ"/>
        </a:p>
      </dgm:t>
    </dgm:pt>
    <dgm:pt modelId="{50C865EF-6B63-4093-8471-EBBDCE4F2E53}" type="pres">
      <dgm:prSet presAssocID="{570AFB25-0555-4C2C-AFB5-BB50D85209D1}" presName="hierRoot1" presStyleCnt="0"/>
      <dgm:spPr/>
    </dgm:pt>
    <dgm:pt modelId="{46FB9600-FAAC-427D-A844-52A3CA24E286}" type="pres">
      <dgm:prSet presAssocID="{570AFB25-0555-4C2C-AFB5-BB50D85209D1}" presName="composite" presStyleCnt="0"/>
      <dgm:spPr/>
    </dgm:pt>
    <dgm:pt modelId="{39F17067-DC5D-4B35-AE20-3540B4D05393}" type="pres">
      <dgm:prSet presAssocID="{570AFB25-0555-4C2C-AFB5-BB50D85209D1}" presName="background" presStyleLbl="node0" presStyleIdx="0" presStyleCnt="1"/>
      <dgm:spPr/>
    </dgm:pt>
    <dgm:pt modelId="{61B8147B-5E8A-4FC3-A752-537822889AE0}" type="pres">
      <dgm:prSet presAssocID="{570AFB25-0555-4C2C-AFB5-BB50D85209D1}" presName="text" presStyleLbl="fgAcc0" presStyleIdx="0" presStyleCnt="1">
        <dgm:presLayoutVars>
          <dgm:chPref val="3"/>
        </dgm:presLayoutVars>
      </dgm:prSet>
      <dgm:spPr/>
      <dgm:t>
        <a:bodyPr/>
        <a:lstStyle/>
        <a:p>
          <a:endParaRPr lang="en-NZ"/>
        </a:p>
      </dgm:t>
    </dgm:pt>
    <dgm:pt modelId="{43D16633-882D-4F1D-A3E7-082DE60E02F8}" type="pres">
      <dgm:prSet presAssocID="{570AFB25-0555-4C2C-AFB5-BB50D85209D1}" presName="hierChild2" presStyleCnt="0"/>
      <dgm:spPr/>
    </dgm:pt>
    <dgm:pt modelId="{9286489D-D554-487E-B522-824B80C7DD39}" type="pres">
      <dgm:prSet presAssocID="{FB468632-BFC5-4DF2-B5B1-E00CC39144FE}" presName="Name10" presStyleLbl="parChTrans1D2" presStyleIdx="0" presStyleCnt="2"/>
      <dgm:spPr/>
      <dgm:t>
        <a:bodyPr/>
        <a:lstStyle/>
        <a:p>
          <a:endParaRPr lang="en-NZ"/>
        </a:p>
      </dgm:t>
    </dgm:pt>
    <dgm:pt modelId="{779B1B09-9062-4D18-8E7E-92A9C12B5C98}" type="pres">
      <dgm:prSet presAssocID="{669ACB3E-1E40-4BDC-A42D-C7363E539807}" presName="hierRoot2" presStyleCnt="0"/>
      <dgm:spPr/>
    </dgm:pt>
    <dgm:pt modelId="{837AA42E-7464-4426-BFAA-330D11FCCF3F}" type="pres">
      <dgm:prSet presAssocID="{669ACB3E-1E40-4BDC-A42D-C7363E539807}" presName="composite2" presStyleCnt="0"/>
      <dgm:spPr/>
    </dgm:pt>
    <dgm:pt modelId="{ED674171-E1E9-4812-B0F3-96A4552D8BE8}" type="pres">
      <dgm:prSet presAssocID="{669ACB3E-1E40-4BDC-A42D-C7363E539807}" presName="background2" presStyleLbl="node2" presStyleIdx="0" presStyleCnt="2"/>
      <dgm:spPr/>
    </dgm:pt>
    <dgm:pt modelId="{B9C9DC41-6401-4282-99BB-0505CAF5C354}" type="pres">
      <dgm:prSet presAssocID="{669ACB3E-1E40-4BDC-A42D-C7363E539807}" presName="text2" presStyleLbl="fgAcc2" presStyleIdx="0" presStyleCnt="2">
        <dgm:presLayoutVars>
          <dgm:chPref val="3"/>
        </dgm:presLayoutVars>
      </dgm:prSet>
      <dgm:spPr/>
      <dgm:t>
        <a:bodyPr/>
        <a:lstStyle/>
        <a:p>
          <a:endParaRPr lang="en-NZ"/>
        </a:p>
      </dgm:t>
    </dgm:pt>
    <dgm:pt modelId="{EEE148A8-5FCD-47CB-9465-761CFA43CFA4}" type="pres">
      <dgm:prSet presAssocID="{669ACB3E-1E40-4BDC-A42D-C7363E539807}" presName="hierChild3" presStyleCnt="0"/>
      <dgm:spPr/>
    </dgm:pt>
    <dgm:pt modelId="{6C712803-8D7A-435A-BF69-4C8677B7C1E6}" type="pres">
      <dgm:prSet presAssocID="{6CB563F0-5F87-41EB-A759-E0BA77625101}" presName="Name17" presStyleLbl="parChTrans1D3" presStyleIdx="0" presStyleCnt="3"/>
      <dgm:spPr/>
      <dgm:t>
        <a:bodyPr/>
        <a:lstStyle/>
        <a:p>
          <a:endParaRPr lang="en-NZ"/>
        </a:p>
      </dgm:t>
    </dgm:pt>
    <dgm:pt modelId="{E30EE8EC-0C7A-40B1-8E6A-6A8E09FCF497}" type="pres">
      <dgm:prSet presAssocID="{B61D4CF2-3748-466D-92AA-11BAEA72E9C1}" presName="hierRoot3" presStyleCnt="0"/>
      <dgm:spPr/>
    </dgm:pt>
    <dgm:pt modelId="{7A6B8371-5391-4BDD-B831-098B2F3F9E7D}" type="pres">
      <dgm:prSet presAssocID="{B61D4CF2-3748-466D-92AA-11BAEA72E9C1}" presName="composite3" presStyleCnt="0"/>
      <dgm:spPr/>
    </dgm:pt>
    <dgm:pt modelId="{D29AC441-FB83-4684-A056-B09D4E8EC7EE}" type="pres">
      <dgm:prSet presAssocID="{B61D4CF2-3748-466D-92AA-11BAEA72E9C1}" presName="background3" presStyleLbl="node3" presStyleIdx="0" presStyleCnt="3"/>
      <dgm:spPr/>
    </dgm:pt>
    <dgm:pt modelId="{F138A47D-C1AD-4280-AF72-E24124A99895}" type="pres">
      <dgm:prSet presAssocID="{B61D4CF2-3748-466D-92AA-11BAEA72E9C1}" presName="text3" presStyleLbl="fgAcc3" presStyleIdx="0" presStyleCnt="3">
        <dgm:presLayoutVars>
          <dgm:chPref val="3"/>
        </dgm:presLayoutVars>
      </dgm:prSet>
      <dgm:spPr/>
      <dgm:t>
        <a:bodyPr/>
        <a:lstStyle/>
        <a:p>
          <a:endParaRPr lang="en-NZ"/>
        </a:p>
      </dgm:t>
    </dgm:pt>
    <dgm:pt modelId="{3F8F15E7-4A12-487E-956C-68B9F97D4E33}" type="pres">
      <dgm:prSet presAssocID="{B61D4CF2-3748-466D-92AA-11BAEA72E9C1}" presName="hierChild4" presStyleCnt="0"/>
      <dgm:spPr/>
    </dgm:pt>
    <dgm:pt modelId="{208D0B27-D60E-414F-B0C2-1565A53F3C61}" type="pres">
      <dgm:prSet presAssocID="{2437017B-7F4C-4E1E-93E3-84C37DA698A3}" presName="Name17" presStyleLbl="parChTrans1D3" presStyleIdx="1" presStyleCnt="3"/>
      <dgm:spPr/>
      <dgm:t>
        <a:bodyPr/>
        <a:lstStyle/>
        <a:p>
          <a:endParaRPr lang="en-NZ"/>
        </a:p>
      </dgm:t>
    </dgm:pt>
    <dgm:pt modelId="{AA3BAF10-179E-4E2C-A6EE-5E0B831C849F}" type="pres">
      <dgm:prSet presAssocID="{798F30E0-F903-402C-9254-DE9729E7DBE3}" presName="hierRoot3" presStyleCnt="0"/>
      <dgm:spPr/>
    </dgm:pt>
    <dgm:pt modelId="{0637CD8D-489A-47F8-9F75-F8D5E50C8F38}" type="pres">
      <dgm:prSet presAssocID="{798F30E0-F903-402C-9254-DE9729E7DBE3}" presName="composite3" presStyleCnt="0"/>
      <dgm:spPr/>
    </dgm:pt>
    <dgm:pt modelId="{817F1B35-DB67-4699-AF09-0C56A85293AF}" type="pres">
      <dgm:prSet presAssocID="{798F30E0-F903-402C-9254-DE9729E7DBE3}" presName="background3" presStyleLbl="node3" presStyleIdx="1" presStyleCnt="3"/>
      <dgm:spPr/>
    </dgm:pt>
    <dgm:pt modelId="{E66C64F2-9193-41C7-A581-37B72A43814C}" type="pres">
      <dgm:prSet presAssocID="{798F30E0-F903-402C-9254-DE9729E7DBE3}" presName="text3" presStyleLbl="fgAcc3" presStyleIdx="1" presStyleCnt="3">
        <dgm:presLayoutVars>
          <dgm:chPref val="3"/>
        </dgm:presLayoutVars>
      </dgm:prSet>
      <dgm:spPr/>
      <dgm:t>
        <a:bodyPr/>
        <a:lstStyle/>
        <a:p>
          <a:endParaRPr lang="en-NZ"/>
        </a:p>
      </dgm:t>
    </dgm:pt>
    <dgm:pt modelId="{F6BC7E2C-9411-45BB-BE84-0DB91A5BE136}" type="pres">
      <dgm:prSet presAssocID="{798F30E0-F903-402C-9254-DE9729E7DBE3}" presName="hierChild4" presStyleCnt="0"/>
      <dgm:spPr/>
    </dgm:pt>
    <dgm:pt modelId="{4AA602DF-D673-485D-A231-CEEA58E33C8B}" type="pres">
      <dgm:prSet presAssocID="{33191C74-FF2D-48D7-8D9D-9359E4883CC2}" presName="Name10" presStyleLbl="parChTrans1D2" presStyleIdx="1" presStyleCnt="2"/>
      <dgm:spPr/>
      <dgm:t>
        <a:bodyPr/>
        <a:lstStyle/>
        <a:p>
          <a:endParaRPr lang="en-NZ"/>
        </a:p>
      </dgm:t>
    </dgm:pt>
    <dgm:pt modelId="{E7D62968-38B4-4B69-AF44-1023198C7A14}" type="pres">
      <dgm:prSet presAssocID="{4839AC22-98FA-4877-ACFB-F094787A8A03}" presName="hierRoot2" presStyleCnt="0"/>
      <dgm:spPr/>
    </dgm:pt>
    <dgm:pt modelId="{BCFEEA8F-0C7F-471C-AF97-507536F4AFE0}" type="pres">
      <dgm:prSet presAssocID="{4839AC22-98FA-4877-ACFB-F094787A8A03}" presName="composite2" presStyleCnt="0"/>
      <dgm:spPr/>
    </dgm:pt>
    <dgm:pt modelId="{19EA89D2-C27D-47BE-9C55-309B2E9D0CFD}" type="pres">
      <dgm:prSet presAssocID="{4839AC22-98FA-4877-ACFB-F094787A8A03}" presName="background2" presStyleLbl="node2" presStyleIdx="1" presStyleCnt="2"/>
      <dgm:spPr/>
    </dgm:pt>
    <dgm:pt modelId="{1B75E4B8-343A-466A-8EB1-14BC32D3D2BF}" type="pres">
      <dgm:prSet presAssocID="{4839AC22-98FA-4877-ACFB-F094787A8A03}" presName="text2" presStyleLbl="fgAcc2" presStyleIdx="1" presStyleCnt="2">
        <dgm:presLayoutVars>
          <dgm:chPref val="3"/>
        </dgm:presLayoutVars>
      </dgm:prSet>
      <dgm:spPr/>
      <dgm:t>
        <a:bodyPr/>
        <a:lstStyle/>
        <a:p>
          <a:endParaRPr lang="en-NZ"/>
        </a:p>
      </dgm:t>
    </dgm:pt>
    <dgm:pt modelId="{F924333F-D32D-4009-8CF8-DADF62F4E657}" type="pres">
      <dgm:prSet presAssocID="{4839AC22-98FA-4877-ACFB-F094787A8A03}" presName="hierChild3" presStyleCnt="0"/>
      <dgm:spPr/>
    </dgm:pt>
    <dgm:pt modelId="{98F0AACE-0F7C-4618-A49D-F3FFCB4C3649}" type="pres">
      <dgm:prSet presAssocID="{57C59769-1DD4-4E91-A46C-B3ADB40898C1}" presName="Name17" presStyleLbl="parChTrans1D3" presStyleIdx="2" presStyleCnt="3"/>
      <dgm:spPr/>
      <dgm:t>
        <a:bodyPr/>
        <a:lstStyle/>
        <a:p>
          <a:endParaRPr lang="en-NZ"/>
        </a:p>
      </dgm:t>
    </dgm:pt>
    <dgm:pt modelId="{1E8B7801-F2B3-47FC-A4C8-A5B09428A817}" type="pres">
      <dgm:prSet presAssocID="{6FCD4043-3D83-47CD-8E99-182D14E140A7}" presName="hierRoot3" presStyleCnt="0"/>
      <dgm:spPr/>
    </dgm:pt>
    <dgm:pt modelId="{7C83D4B4-6E31-4577-9E97-67F862584DEA}" type="pres">
      <dgm:prSet presAssocID="{6FCD4043-3D83-47CD-8E99-182D14E140A7}" presName="composite3" presStyleCnt="0"/>
      <dgm:spPr/>
    </dgm:pt>
    <dgm:pt modelId="{025043D9-7534-4419-9AD8-92A2CAC3E854}" type="pres">
      <dgm:prSet presAssocID="{6FCD4043-3D83-47CD-8E99-182D14E140A7}" presName="background3" presStyleLbl="node3" presStyleIdx="2" presStyleCnt="3"/>
      <dgm:spPr/>
    </dgm:pt>
    <dgm:pt modelId="{51E93413-4181-4874-970C-387E1061F00F}" type="pres">
      <dgm:prSet presAssocID="{6FCD4043-3D83-47CD-8E99-182D14E140A7}" presName="text3" presStyleLbl="fgAcc3" presStyleIdx="2" presStyleCnt="3">
        <dgm:presLayoutVars>
          <dgm:chPref val="3"/>
        </dgm:presLayoutVars>
      </dgm:prSet>
      <dgm:spPr/>
      <dgm:t>
        <a:bodyPr/>
        <a:lstStyle/>
        <a:p>
          <a:endParaRPr lang="en-NZ"/>
        </a:p>
      </dgm:t>
    </dgm:pt>
    <dgm:pt modelId="{5F4087B5-F4CE-4EA6-9B98-071080BA810E}" type="pres">
      <dgm:prSet presAssocID="{6FCD4043-3D83-47CD-8E99-182D14E140A7}" presName="hierChild4" presStyleCnt="0"/>
      <dgm:spPr/>
    </dgm:pt>
  </dgm:ptLst>
  <dgm:cxnLst>
    <dgm:cxn modelId="{7DDBA10D-E071-4C5E-90EC-2901EEAEC1EF}" type="presOf" srcId="{4839AC22-98FA-4877-ACFB-F094787A8A03}" destId="{1B75E4B8-343A-466A-8EB1-14BC32D3D2BF}" srcOrd="0" destOrd="0" presId="urn:microsoft.com/office/officeart/2005/8/layout/hierarchy1"/>
    <dgm:cxn modelId="{DA7FAC25-2B66-4848-A3CF-DC689A5A57A7}" type="presOf" srcId="{2437017B-7F4C-4E1E-93E3-84C37DA698A3}" destId="{208D0B27-D60E-414F-B0C2-1565A53F3C61}" srcOrd="0" destOrd="0" presId="urn:microsoft.com/office/officeart/2005/8/layout/hierarchy1"/>
    <dgm:cxn modelId="{E37A0D35-6B55-428D-A3F9-B49FD2E3A52E}" type="presOf" srcId="{B61D4CF2-3748-466D-92AA-11BAEA72E9C1}" destId="{F138A47D-C1AD-4280-AF72-E24124A99895}" srcOrd="0" destOrd="0" presId="urn:microsoft.com/office/officeart/2005/8/layout/hierarchy1"/>
    <dgm:cxn modelId="{8FCA4B68-F30A-4426-B2B4-6C503C8FE8DE}" srcId="{570AFB25-0555-4C2C-AFB5-BB50D85209D1}" destId="{669ACB3E-1E40-4BDC-A42D-C7363E539807}" srcOrd="0" destOrd="0" parTransId="{FB468632-BFC5-4DF2-B5B1-E00CC39144FE}" sibTransId="{D33A85C9-44DB-4339-B001-735AE6E0F326}"/>
    <dgm:cxn modelId="{B9950DD3-4A27-475F-829B-8D019981396C}" srcId="{669ACB3E-1E40-4BDC-A42D-C7363E539807}" destId="{B61D4CF2-3748-466D-92AA-11BAEA72E9C1}" srcOrd="0" destOrd="0" parTransId="{6CB563F0-5F87-41EB-A759-E0BA77625101}" sibTransId="{7BE14746-795D-414E-A6BE-D0EE29F12603}"/>
    <dgm:cxn modelId="{370C5DFC-20EE-4047-B54D-188F1D743DBF}" type="presOf" srcId="{33191C74-FF2D-48D7-8D9D-9359E4883CC2}" destId="{4AA602DF-D673-485D-A231-CEEA58E33C8B}" srcOrd="0" destOrd="0" presId="urn:microsoft.com/office/officeart/2005/8/layout/hierarchy1"/>
    <dgm:cxn modelId="{A5F30864-46D4-48C0-97FC-1FC33D55561E}" type="presOf" srcId="{57C59769-1DD4-4E91-A46C-B3ADB40898C1}" destId="{98F0AACE-0F7C-4618-A49D-F3FFCB4C3649}" srcOrd="0" destOrd="0" presId="urn:microsoft.com/office/officeart/2005/8/layout/hierarchy1"/>
    <dgm:cxn modelId="{C18ECDF8-49C6-45D0-BA2F-D29F5755D60B}" srcId="{4839AC22-98FA-4877-ACFB-F094787A8A03}" destId="{6FCD4043-3D83-47CD-8E99-182D14E140A7}" srcOrd="0" destOrd="0" parTransId="{57C59769-1DD4-4E91-A46C-B3ADB40898C1}" sibTransId="{7BFADE83-C5E7-4E50-85EB-74A694068769}"/>
    <dgm:cxn modelId="{DB56D848-CE6E-458C-9556-B28D4C44F33D}" srcId="{669ACB3E-1E40-4BDC-A42D-C7363E539807}" destId="{798F30E0-F903-402C-9254-DE9729E7DBE3}" srcOrd="1" destOrd="0" parTransId="{2437017B-7F4C-4E1E-93E3-84C37DA698A3}" sibTransId="{23E956ED-263E-4FC7-A011-532D929F9F7B}"/>
    <dgm:cxn modelId="{061C7AF4-95AA-44BA-9938-2719844C9851}" type="presOf" srcId="{FB468632-BFC5-4DF2-B5B1-E00CC39144FE}" destId="{9286489D-D554-487E-B522-824B80C7DD39}" srcOrd="0" destOrd="0" presId="urn:microsoft.com/office/officeart/2005/8/layout/hierarchy1"/>
    <dgm:cxn modelId="{51896996-FA8A-4D9D-8612-FEB59D5E8EEB}" type="presOf" srcId="{798F30E0-F903-402C-9254-DE9729E7DBE3}" destId="{E66C64F2-9193-41C7-A581-37B72A43814C}" srcOrd="0" destOrd="0" presId="urn:microsoft.com/office/officeart/2005/8/layout/hierarchy1"/>
    <dgm:cxn modelId="{59F244FC-E922-4DD3-AC17-001E609A9992}" type="presOf" srcId="{6CB563F0-5F87-41EB-A759-E0BA77625101}" destId="{6C712803-8D7A-435A-BF69-4C8677B7C1E6}" srcOrd="0" destOrd="0" presId="urn:microsoft.com/office/officeart/2005/8/layout/hierarchy1"/>
    <dgm:cxn modelId="{9A5D91E4-1C8A-4587-AFE7-5441B720A5A7}" type="presOf" srcId="{669ACB3E-1E40-4BDC-A42D-C7363E539807}" destId="{B9C9DC41-6401-4282-99BB-0505CAF5C354}" srcOrd="0" destOrd="0" presId="urn:microsoft.com/office/officeart/2005/8/layout/hierarchy1"/>
    <dgm:cxn modelId="{3D3F77E3-0CAE-466E-99E8-A69E635238A5}" type="presOf" srcId="{A32BFD51-E82B-41EC-8977-BE17F6F4499C}" destId="{04355141-304D-419F-A58E-99788D548A2A}" srcOrd="0" destOrd="0" presId="urn:microsoft.com/office/officeart/2005/8/layout/hierarchy1"/>
    <dgm:cxn modelId="{E7AA09F6-36EA-469D-847C-FE6ECC1C9C2B}" type="presOf" srcId="{6FCD4043-3D83-47CD-8E99-182D14E140A7}" destId="{51E93413-4181-4874-970C-387E1061F00F}" srcOrd="0" destOrd="0" presId="urn:microsoft.com/office/officeart/2005/8/layout/hierarchy1"/>
    <dgm:cxn modelId="{D2250DC8-B400-4F47-820B-CA6CAFA7731F}" type="presOf" srcId="{570AFB25-0555-4C2C-AFB5-BB50D85209D1}" destId="{61B8147B-5E8A-4FC3-A752-537822889AE0}" srcOrd="0" destOrd="0" presId="urn:microsoft.com/office/officeart/2005/8/layout/hierarchy1"/>
    <dgm:cxn modelId="{08B279F8-C467-4409-84E5-1AE57572AF93}" srcId="{A32BFD51-E82B-41EC-8977-BE17F6F4499C}" destId="{570AFB25-0555-4C2C-AFB5-BB50D85209D1}" srcOrd="0" destOrd="0" parTransId="{2E00AF8D-55FF-4E54-A45E-6A0AE807F189}" sibTransId="{CBE34DE9-3DB5-4546-9284-7C1F287384FE}"/>
    <dgm:cxn modelId="{A5F4FF67-29DA-48E7-8D7C-EF8D6268A659}" srcId="{570AFB25-0555-4C2C-AFB5-BB50D85209D1}" destId="{4839AC22-98FA-4877-ACFB-F094787A8A03}" srcOrd="1" destOrd="0" parTransId="{33191C74-FF2D-48D7-8D9D-9359E4883CC2}" sibTransId="{CC27B3FF-9F62-40D0-B27A-31C6C77DC669}"/>
    <dgm:cxn modelId="{0788C653-4F02-4CFD-A6A5-CFE829176B21}" type="presParOf" srcId="{04355141-304D-419F-A58E-99788D548A2A}" destId="{50C865EF-6B63-4093-8471-EBBDCE4F2E53}" srcOrd="0" destOrd="0" presId="urn:microsoft.com/office/officeart/2005/8/layout/hierarchy1"/>
    <dgm:cxn modelId="{266BF8F7-B526-4468-81B5-53C6226277F0}" type="presParOf" srcId="{50C865EF-6B63-4093-8471-EBBDCE4F2E53}" destId="{46FB9600-FAAC-427D-A844-52A3CA24E286}" srcOrd="0" destOrd="0" presId="urn:microsoft.com/office/officeart/2005/8/layout/hierarchy1"/>
    <dgm:cxn modelId="{40BCFC4C-7100-4E48-927B-4E2FFAD4B959}" type="presParOf" srcId="{46FB9600-FAAC-427D-A844-52A3CA24E286}" destId="{39F17067-DC5D-4B35-AE20-3540B4D05393}" srcOrd="0" destOrd="0" presId="urn:microsoft.com/office/officeart/2005/8/layout/hierarchy1"/>
    <dgm:cxn modelId="{B4EF6339-1312-47CA-8673-3E091CB6DA71}" type="presParOf" srcId="{46FB9600-FAAC-427D-A844-52A3CA24E286}" destId="{61B8147B-5E8A-4FC3-A752-537822889AE0}" srcOrd="1" destOrd="0" presId="urn:microsoft.com/office/officeart/2005/8/layout/hierarchy1"/>
    <dgm:cxn modelId="{B063B12A-FDCD-4E79-ABAA-3763F4C10560}" type="presParOf" srcId="{50C865EF-6B63-4093-8471-EBBDCE4F2E53}" destId="{43D16633-882D-4F1D-A3E7-082DE60E02F8}" srcOrd="1" destOrd="0" presId="urn:microsoft.com/office/officeart/2005/8/layout/hierarchy1"/>
    <dgm:cxn modelId="{137513C6-A448-4BE2-AA44-DC6DDB211356}" type="presParOf" srcId="{43D16633-882D-4F1D-A3E7-082DE60E02F8}" destId="{9286489D-D554-487E-B522-824B80C7DD39}" srcOrd="0" destOrd="0" presId="urn:microsoft.com/office/officeart/2005/8/layout/hierarchy1"/>
    <dgm:cxn modelId="{4CB8AA7D-182E-49EF-BA63-013BCC311DD1}" type="presParOf" srcId="{43D16633-882D-4F1D-A3E7-082DE60E02F8}" destId="{779B1B09-9062-4D18-8E7E-92A9C12B5C98}" srcOrd="1" destOrd="0" presId="urn:microsoft.com/office/officeart/2005/8/layout/hierarchy1"/>
    <dgm:cxn modelId="{9E422F87-AD87-4879-B678-097ED7676678}" type="presParOf" srcId="{779B1B09-9062-4D18-8E7E-92A9C12B5C98}" destId="{837AA42E-7464-4426-BFAA-330D11FCCF3F}" srcOrd="0" destOrd="0" presId="urn:microsoft.com/office/officeart/2005/8/layout/hierarchy1"/>
    <dgm:cxn modelId="{83FFC26A-4388-44DA-BFCE-955C91F403C0}" type="presParOf" srcId="{837AA42E-7464-4426-BFAA-330D11FCCF3F}" destId="{ED674171-E1E9-4812-B0F3-96A4552D8BE8}" srcOrd="0" destOrd="0" presId="urn:microsoft.com/office/officeart/2005/8/layout/hierarchy1"/>
    <dgm:cxn modelId="{848BF250-CF90-4F57-BBA3-984ECC8CAD3C}" type="presParOf" srcId="{837AA42E-7464-4426-BFAA-330D11FCCF3F}" destId="{B9C9DC41-6401-4282-99BB-0505CAF5C354}" srcOrd="1" destOrd="0" presId="urn:microsoft.com/office/officeart/2005/8/layout/hierarchy1"/>
    <dgm:cxn modelId="{F14B209B-A7D1-4315-BF9E-8EAAFC703435}" type="presParOf" srcId="{779B1B09-9062-4D18-8E7E-92A9C12B5C98}" destId="{EEE148A8-5FCD-47CB-9465-761CFA43CFA4}" srcOrd="1" destOrd="0" presId="urn:microsoft.com/office/officeart/2005/8/layout/hierarchy1"/>
    <dgm:cxn modelId="{9516B58C-9F27-429D-AE43-82F200753AA7}" type="presParOf" srcId="{EEE148A8-5FCD-47CB-9465-761CFA43CFA4}" destId="{6C712803-8D7A-435A-BF69-4C8677B7C1E6}" srcOrd="0" destOrd="0" presId="urn:microsoft.com/office/officeart/2005/8/layout/hierarchy1"/>
    <dgm:cxn modelId="{640C62AA-484F-48CC-846E-C8477840E81D}" type="presParOf" srcId="{EEE148A8-5FCD-47CB-9465-761CFA43CFA4}" destId="{E30EE8EC-0C7A-40B1-8E6A-6A8E09FCF497}" srcOrd="1" destOrd="0" presId="urn:microsoft.com/office/officeart/2005/8/layout/hierarchy1"/>
    <dgm:cxn modelId="{8900A315-BEB3-45B6-B4D4-9FAC66F729FB}" type="presParOf" srcId="{E30EE8EC-0C7A-40B1-8E6A-6A8E09FCF497}" destId="{7A6B8371-5391-4BDD-B831-098B2F3F9E7D}" srcOrd="0" destOrd="0" presId="urn:microsoft.com/office/officeart/2005/8/layout/hierarchy1"/>
    <dgm:cxn modelId="{D40AAA48-D484-497C-A319-C25AD56829DA}" type="presParOf" srcId="{7A6B8371-5391-4BDD-B831-098B2F3F9E7D}" destId="{D29AC441-FB83-4684-A056-B09D4E8EC7EE}" srcOrd="0" destOrd="0" presId="urn:microsoft.com/office/officeart/2005/8/layout/hierarchy1"/>
    <dgm:cxn modelId="{D854C15E-B2E8-47BF-8962-4478A218888A}" type="presParOf" srcId="{7A6B8371-5391-4BDD-B831-098B2F3F9E7D}" destId="{F138A47D-C1AD-4280-AF72-E24124A99895}" srcOrd="1" destOrd="0" presId="urn:microsoft.com/office/officeart/2005/8/layout/hierarchy1"/>
    <dgm:cxn modelId="{FEBAB6D9-1E93-4676-921B-E4C7C9598CE8}" type="presParOf" srcId="{E30EE8EC-0C7A-40B1-8E6A-6A8E09FCF497}" destId="{3F8F15E7-4A12-487E-956C-68B9F97D4E33}" srcOrd="1" destOrd="0" presId="urn:microsoft.com/office/officeart/2005/8/layout/hierarchy1"/>
    <dgm:cxn modelId="{42D21522-F8A3-4E52-85DC-09172101CED1}" type="presParOf" srcId="{EEE148A8-5FCD-47CB-9465-761CFA43CFA4}" destId="{208D0B27-D60E-414F-B0C2-1565A53F3C61}" srcOrd="2" destOrd="0" presId="urn:microsoft.com/office/officeart/2005/8/layout/hierarchy1"/>
    <dgm:cxn modelId="{C6CE657D-DE71-4752-AB16-3DC1529DAF6E}" type="presParOf" srcId="{EEE148A8-5FCD-47CB-9465-761CFA43CFA4}" destId="{AA3BAF10-179E-4E2C-A6EE-5E0B831C849F}" srcOrd="3" destOrd="0" presId="urn:microsoft.com/office/officeart/2005/8/layout/hierarchy1"/>
    <dgm:cxn modelId="{94DCB9AF-FAFC-4B46-9F09-71AD47661A2F}" type="presParOf" srcId="{AA3BAF10-179E-4E2C-A6EE-5E0B831C849F}" destId="{0637CD8D-489A-47F8-9F75-F8D5E50C8F38}" srcOrd="0" destOrd="0" presId="urn:microsoft.com/office/officeart/2005/8/layout/hierarchy1"/>
    <dgm:cxn modelId="{08E5B8DC-F5AD-4125-8D87-EC2BB5701963}" type="presParOf" srcId="{0637CD8D-489A-47F8-9F75-F8D5E50C8F38}" destId="{817F1B35-DB67-4699-AF09-0C56A85293AF}" srcOrd="0" destOrd="0" presId="urn:microsoft.com/office/officeart/2005/8/layout/hierarchy1"/>
    <dgm:cxn modelId="{0E3456BE-9E74-4E10-B3AA-18609AE285AA}" type="presParOf" srcId="{0637CD8D-489A-47F8-9F75-F8D5E50C8F38}" destId="{E66C64F2-9193-41C7-A581-37B72A43814C}" srcOrd="1" destOrd="0" presId="urn:microsoft.com/office/officeart/2005/8/layout/hierarchy1"/>
    <dgm:cxn modelId="{955D57B1-8714-41E4-AB10-9A489C22383C}" type="presParOf" srcId="{AA3BAF10-179E-4E2C-A6EE-5E0B831C849F}" destId="{F6BC7E2C-9411-45BB-BE84-0DB91A5BE136}" srcOrd="1" destOrd="0" presId="urn:microsoft.com/office/officeart/2005/8/layout/hierarchy1"/>
    <dgm:cxn modelId="{C62DBA07-AB47-4DA0-B78F-423F4609D513}" type="presParOf" srcId="{43D16633-882D-4F1D-A3E7-082DE60E02F8}" destId="{4AA602DF-D673-485D-A231-CEEA58E33C8B}" srcOrd="2" destOrd="0" presId="urn:microsoft.com/office/officeart/2005/8/layout/hierarchy1"/>
    <dgm:cxn modelId="{12F566F0-E76D-45F7-AB3A-C0078FC11102}" type="presParOf" srcId="{43D16633-882D-4F1D-A3E7-082DE60E02F8}" destId="{E7D62968-38B4-4B69-AF44-1023198C7A14}" srcOrd="3" destOrd="0" presId="urn:microsoft.com/office/officeart/2005/8/layout/hierarchy1"/>
    <dgm:cxn modelId="{E75B0F54-502C-45A9-915E-9D1FE102089E}" type="presParOf" srcId="{E7D62968-38B4-4B69-AF44-1023198C7A14}" destId="{BCFEEA8F-0C7F-471C-AF97-507536F4AFE0}" srcOrd="0" destOrd="0" presId="urn:microsoft.com/office/officeart/2005/8/layout/hierarchy1"/>
    <dgm:cxn modelId="{3C50B0BE-0860-400B-BF60-3C95910527F5}" type="presParOf" srcId="{BCFEEA8F-0C7F-471C-AF97-507536F4AFE0}" destId="{19EA89D2-C27D-47BE-9C55-309B2E9D0CFD}" srcOrd="0" destOrd="0" presId="urn:microsoft.com/office/officeart/2005/8/layout/hierarchy1"/>
    <dgm:cxn modelId="{08CD19F3-9F89-4E55-AB2B-CF1E39810D67}" type="presParOf" srcId="{BCFEEA8F-0C7F-471C-AF97-507536F4AFE0}" destId="{1B75E4B8-343A-466A-8EB1-14BC32D3D2BF}" srcOrd="1" destOrd="0" presId="urn:microsoft.com/office/officeart/2005/8/layout/hierarchy1"/>
    <dgm:cxn modelId="{3C004479-3DC3-4D24-866D-0B93DFA35C7A}" type="presParOf" srcId="{E7D62968-38B4-4B69-AF44-1023198C7A14}" destId="{F924333F-D32D-4009-8CF8-DADF62F4E657}" srcOrd="1" destOrd="0" presId="urn:microsoft.com/office/officeart/2005/8/layout/hierarchy1"/>
    <dgm:cxn modelId="{6FF98D24-97C0-4FDF-93A5-0BDB7215FBDC}" type="presParOf" srcId="{F924333F-D32D-4009-8CF8-DADF62F4E657}" destId="{98F0AACE-0F7C-4618-A49D-F3FFCB4C3649}" srcOrd="0" destOrd="0" presId="urn:microsoft.com/office/officeart/2005/8/layout/hierarchy1"/>
    <dgm:cxn modelId="{9CECFB54-D51C-468B-BD47-9205EADF22D4}" type="presParOf" srcId="{F924333F-D32D-4009-8CF8-DADF62F4E657}" destId="{1E8B7801-F2B3-47FC-A4C8-A5B09428A817}" srcOrd="1" destOrd="0" presId="urn:microsoft.com/office/officeart/2005/8/layout/hierarchy1"/>
    <dgm:cxn modelId="{2E5ED3CE-B349-4478-B06B-CD0BFEA74C98}" type="presParOf" srcId="{1E8B7801-F2B3-47FC-A4C8-A5B09428A817}" destId="{7C83D4B4-6E31-4577-9E97-67F862584DEA}" srcOrd="0" destOrd="0" presId="urn:microsoft.com/office/officeart/2005/8/layout/hierarchy1"/>
    <dgm:cxn modelId="{3CF0DF09-F9FD-4DAA-92C0-702664D5E8C9}" type="presParOf" srcId="{7C83D4B4-6E31-4577-9E97-67F862584DEA}" destId="{025043D9-7534-4419-9AD8-92A2CAC3E854}" srcOrd="0" destOrd="0" presId="urn:microsoft.com/office/officeart/2005/8/layout/hierarchy1"/>
    <dgm:cxn modelId="{105FDBEB-CB8E-4DA8-8E81-4C355B35A74F}" type="presParOf" srcId="{7C83D4B4-6E31-4577-9E97-67F862584DEA}" destId="{51E93413-4181-4874-970C-387E1061F00F}" srcOrd="1" destOrd="0" presId="urn:microsoft.com/office/officeart/2005/8/layout/hierarchy1"/>
    <dgm:cxn modelId="{665E4830-3EFB-40C3-A8C5-97EA91573A4A}" type="presParOf" srcId="{1E8B7801-F2B3-47FC-A4C8-A5B09428A817}" destId="{5F4087B5-F4CE-4EA6-9B98-071080BA810E}"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07ADA3-CB2E-431D-BD29-DB7BD96BCB5C}" type="doc">
      <dgm:prSet loTypeId="urn:microsoft.com/office/officeart/2005/8/layout/chevron1" loCatId="process" qsTypeId="urn:microsoft.com/office/officeart/2005/8/quickstyle/simple1" qsCatId="simple" csTypeId="urn:microsoft.com/office/officeart/2005/8/colors/accent1_2" csCatId="accent1" phldr="1"/>
      <dgm:spPr/>
    </dgm:pt>
    <dgm:pt modelId="{7EB6ED63-1B4E-46F4-AB1F-568D55E6C667}">
      <dgm:prSet phldrT="[Text]"/>
      <dgm:spPr/>
      <dgm:t>
        <a:bodyPr/>
        <a:lstStyle/>
        <a:p>
          <a:r>
            <a:rPr lang="en-NZ" dirty="0" smtClean="0"/>
            <a:t>Need</a:t>
          </a:r>
        </a:p>
      </dgm:t>
    </dgm:pt>
    <dgm:pt modelId="{A75CA1BF-F6B2-4CFD-ACC9-3ABC4E32AB32}" type="parTrans" cxnId="{91E57576-2C30-4361-B560-50E7A6833EFC}">
      <dgm:prSet/>
      <dgm:spPr/>
      <dgm:t>
        <a:bodyPr/>
        <a:lstStyle/>
        <a:p>
          <a:endParaRPr lang="en-NZ"/>
        </a:p>
      </dgm:t>
    </dgm:pt>
    <dgm:pt modelId="{3CD79E46-428D-4D0D-BB4D-1B48D1E818A9}" type="sibTrans" cxnId="{91E57576-2C30-4361-B560-50E7A6833EFC}">
      <dgm:prSet/>
      <dgm:spPr/>
      <dgm:t>
        <a:bodyPr/>
        <a:lstStyle/>
        <a:p>
          <a:endParaRPr lang="en-NZ"/>
        </a:p>
      </dgm:t>
    </dgm:pt>
    <dgm:pt modelId="{210411F9-499A-466B-B9CE-9305740674B2}">
      <dgm:prSet phldrT="[Text]"/>
      <dgm:spPr/>
      <dgm:t>
        <a:bodyPr/>
        <a:lstStyle/>
        <a:p>
          <a:r>
            <a:rPr lang="en-NZ" dirty="0" smtClean="0"/>
            <a:t>Design</a:t>
          </a:r>
        </a:p>
      </dgm:t>
    </dgm:pt>
    <dgm:pt modelId="{0BAAE2F0-FA46-4E89-936D-626B56BAD05B}" type="parTrans" cxnId="{D8CDC4DA-5F1C-4E14-957C-AE6B4CA04E66}">
      <dgm:prSet/>
      <dgm:spPr/>
      <dgm:t>
        <a:bodyPr/>
        <a:lstStyle/>
        <a:p>
          <a:endParaRPr lang="en-NZ"/>
        </a:p>
      </dgm:t>
    </dgm:pt>
    <dgm:pt modelId="{C56E59CD-16C9-4DDC-8FC3-40C55A13EEBB}" type="sibTrans" cxnId="{D8CDC4DA-5F1C-4E14-957C-AE6B4CA04E66}">
      <dgm:prSet/>
      <dgm:spPr/>
      <dgm:t>
        <a:bodyPr/>
        <a:lstStyle/>
        <a:p>
          <a:endParaRPr lang="en-NZ"/>
        </a:p>
      </dgm:t>
    </dgm:pt>
    <dgm:pt modelId="{2C2A7329-DE84-4A8F-B233-6BA0C9A212B4}">
      <dgm:prSet phldrT="[Text]"/>
      <dgm:spPr/>
      <dgm:t>
        <a:bodyPr/>
        <a:lstStyle/>
        <a:p>
          <a:r>
            <a:rPr lang="en-NZ" dirty="0" smtClean="0"/>
            <a:t>Build</a:t>
          </a:r>
          <a:endParaRPr lang="en-NZ" dirty="0"/>
        </a:p>
      </dgm:t>
    </dgm:pt>
    <dgm:pt modelId="{A8568ACE-DD8A-445F-B484-9D355E8B6A0C}" type="parTrans" cxnId="{555D7466-58D6-46DD-80E1-9719845ACD38}">
      <dgm:prSet/>
      <dgm:spPr/>
      <dgm:t>
        <a:bodyPr/>
        <a:lstStyle/>
        <a:p>
          <a:endParaRPr lang="en-NZ"/>
        </a:p>
      </dgm:t>
    </dgm:pt>
    <dgm:pt modelId="{C8A97BDE-7861-4518-ADFE-ED199E858342}" type="sibTrans" cxnId="{555D7466-58D6-46DD-80E1-9719845ACD38}">
      <dgm:prSet/>
      <dgm:spPr/>
      <dgm:t>
        <a:bodyPr/>
        <a:lstStyle/>
        <a:p>
          <a:endParaRPr lang="en-NZ"/>
        </a:p>
      </dgm:t>
    </dgm:pt>
    <dgm:pt modelId="{F0E60C5C-B890-4D99-BF99-8B22683F3EBA}">
      <dgm:prSet phldrT="[Text]"/>
      <dgm:spPr/>
      <dgm:t>
        <a:bodyPr/>
        <a:lstStyle/>
        <a:p>
          <a:r>
            <a:rPr lang="en-NZ" dirty="0" smtClean="0"/>
            <a:t>Collect</a:t>
          </a:r>
          <a:endParaRPr lang="en-NZ" dirty="0"/>
        </a:p>
      </dgm:t>
    </dgm:pt>
    <dgm:pt modelId="{F82A842E-90BE-4D2A-9433-03CD6041DB55}" type="parTrans" cxnId="{2F5A9E84-03C4-4F0E-8571-DD26915FB3D7}">
      <dgm:prSet/>
      <dgm:spPr/>
      <dgm:t>
        <a:bodyPr/>
        <a:lstStyle/>
        <a:p>
          <a:endParaRPr lang="en-NZ"/>
        </a:p>
      </dgm:t>
    </dgm:pt>
    <dgm:pt modelId="{A30F99A8-41C4-4C54-9C4E-C50098B59B55}" type="sibTrans" cxnId="{2F5A9E84-03C4-4F0E-8571-DD26915FB3D7}">
      <dgm:prSet/>
      <dgm:spPr/>
      <dgm:t>
        <a:bodyPr/>
        <a:lstStyle/>
        <a:p>
          <a:endParaRPr lang="en-NZ"/>
        </a:p>
      </dgm:t>
    </dgm:pt>
    <dgm:pt modelId="{7D9FC5F0-CF59-48DE-856A-D07F63D419DE}">
      <dgm:prSet phldrT="[Text]"/>
      <dgm:spPr/>
      <dgm:t>
        <a:bodyPr/>
        <a:lstStyle/>
        <a:p>
          <a:r>
            <a:rPr lang="en-NZ" dirty="0" smtClean="0"/>
            <a:t>Process</a:t>
          </a:r>
          <a:endParaRPr lang="en-NZ" dirty="0"/>
        </a:p>
      </dgm:t>
    </dgm:pt>
    <dgm:pt modelId="{C500FEA1-BE8B-4B35-AD67-31007638C43C}" type="parTrans" cxnId="{9D3F5505-B2D5-4A16-867A-4D62376519ED}">
      <dgm:prSet/>
      <dgm:spPr/>
      <dgm:t>
        <a:bodyPr/>
        <a:lstStyle/>
        <a:p>
          <a:endParaRPr lang="en-NZ"/>
        </a:p>
      </dgm:t>
    </dgm:pt>
    <dgm:pt modelId="{2D34FE15-0F95-4F61-8F36-B8E0D5B18045}" type="sibTrans" cxnId="{9D3F5505-B2D5-4A16-867A-4D62376519ED}">
      <dgm:prSet/>
      <dgm:spPr/>
      <dgm:t>
        <a:bodyPr/>
        <a:lstStyle/>
        <a:p>
          <a:endParaRPr lang="en-NZ"/>
        </a:p>
      </dgm:t>
    </dgm:pt>
    <dgm:pt modelId="{607C4BA5-FB86-40D0-B715-EEDD743DCB46}">
      <dgm:prSet phldrT="[Text]"/>
      <dgm:spPr/>
      <dgm:t>
        <a:bodyPr/>
        <a:lstStyle/>
        <a:p>
          <a:r>
            <a:rPr lang="en-NZ" dirty="0" smtClean="0"/>
            <a:t>Analyse</a:t>
          </a:r>
          <a:endParaRPr lang="en-NZ" dirty="0"/>
        </a:p>
      </dgm:t>
    </dgm:pt>
    <dgm:pt modelId="{9425BAAA-47CE-478C-B391-723FF3C89624}" type="parTrans" cxnId="{6C715013-5FD1-4EBB-A360-DC7A3F3E814B}">
      <dgm:prSet/>
      <dgm:spPr/>
      <dgm:t>
        <a:bodyPr/>
        <a:lstStyle/>
        <a:p>
          <a:endParaRPr lang="en-NZ"/>
        </a:p>
      </dgm:t>
    </dgm:pt>
    <dgm:pt modelId="{FDFB149F-1455-4D98-815E-A5C387A9E709}" type="sibTrans" cxnId="{6C715013-5FD1-4EBB-A360-DC7A3F3E814B}">
      <dgm:prSet/>
      <dgm:spPr/>
      <dgm:t>
        <a:bodyPr/>
        <a:lstStyle/>
        <a:p>
          <a:endParaRPr lang="en-NZ"/>
        </a:p>
      </dgm:t>
    </dgm:pt>
    <dgm:pt modelId="{C05EA0A9-4B8C-4CFB-89BC-892B11223C96}">
      <dgm:prSet phldrT="[Text]"/>
      <dgm:spPr/>
      <dgm:t>
        <a:bodyPr/>
        <a:lstStyle/>
        <a:p>
          <a:r>
            <a:rPr lang="en-NZ" dirty="0" smtClean="0"/>
            <a:t>Disseminate</a:t>
          </a:r>
          <a:endParaRPr lang="en-NZ" dirty="0"/>
        </a:p>
      </dgm:t>
    </dgm:pt>
    <dgm:pt modelId="{9A65B620-3B59-4D4B-B11B-355008569C6A}" type="parTrans" cxnId="{9B16D7DB-C168-484E-BDD4-A799CB75A227}">
      <dgm:prSet/>
      <dgm:spPr/>
      <dgm:t>
        <a:bodyPr/>
        <a:lstStyle/>
        <a:p>
          <a:endParaRPr lang="en-NZ"/>
        </a:p>
      </dgm:t>
    </dgm:pt>
    <dgm:pt modelId="{379958B9-64E5-4CB3-AF65-61B95D9EB857}" type="sibTrans" cxnId="{9B16D7DB-C168-484E-BDD4-A799CB75A227}">
      <dgm:prSet/>
      <dgm:spPr/>
      <dgm:t>
        <a:bodyPr/>
        <a:lstStyle/>
        <a:p>
          <a:endParaRPr lang="en-NZ"/>
        </a:p>
      </dgm:t>
    </dgm:pt>
    <dgm:pt modelId="{09C86DF8-418D-497B-BEC0-DD7E81FC5C63}">
      <dgm:prSet phldrT="[Text]"/>
      <dgm:spPr/>
      <dgm:t>
        <a:bodyPr/>
        <a:lstStyle/>
        <a:p>
          <a:r>
            <a:rPr lang="en-NZ" dirty="0" smtClean="0"/>
            <a:t>Evaluate</a:t>
          </a:r>
          <a:endParaRPr lang="en-NZ" dirty="0"/>
        </a:p>
      </dgm:t>
    </dgm:pt>
    <dgm:pt modelId="{484EF158-5CF8-4AC6-BD85-6D6886B31D5B}" type="sibTrans" cxnId="{1D86CA16-A808-4C0D-BAED-539659C7A3EA}">
      <dgm:prSet/>
      <dgm:spPr/>
      <dgm:t>
        <a:bodyPr/>
        <a:lstStyle/>
        <a:p>
          <a:endParaRPr lang="en-NZ"/>
        </a:p>
      </dgm:t>
    </dgm:pt>
    <dgm:pt modelId="{7BC574CB-CC23-4682-BB48-016A91B9F400}" type="parTrans" cxnId="{1D86CA16-A808-4C0D-BAED-539659C7A3EA}">
      <dgm:prSet/>
      <dgm:spPr/>
      <dgm:t>
        <a:bodyPr/>
        <a:lstStyle/>
        <a:p>
          <a:endParaRPr lang="en-NZ"/>
        </a:p>
      </dgm:t>
    </dgm:pt>
    <dgm:pt modelId="{D399143F-6E41-4EF6-A030-0A9C3E49AF12}" type="pres">
      <dgm:prSet presAssocID="{9007ADA3-CB2E-431D-BD29-DB7BD96BCB5C}" presName="Name0" presStyleCnt="0">
        <dgm:presLayoutVars>
          <dgm:dir/>
          <dgm:animLvl val="lvl"/>
          <dgm:resizeHandles val="exact"/>
        </dgm:presLayoutVars>
      </dgm:prSet>
      <dgm:spPr/>
    </dgm:pt>
    <dgm:pt modelId="{28A62FC6-C626-48C3-A14D-56195F98DC0D}" type="pres">
      <dgm:prSet presAssocID="{7EB6ED63-1B4E-46F4-AB1F-568D55E6C667}" presName="parTxOnly" presStyleLbl="node1" presStyleIdx="0" presStyleCnt="8">
        <dgm:presLayoutVars>
          <dgm:chMax val="0"/>
          <dgm:chPref val="0"/>
          <dgm:bulletEnabled val="1"/>
        </dgm:presLayoutVars>
      </dgm:prSet>
      <dgm:spPr/>
      <dgm:t>
        <a:bodyPr/>
        <a:lstStyle/>
        <a:p>
          <a:endParaRPr lang="en-NZ"/>
        </a:p>
      </dgm:t>
    </dgm:pt>
    <dgm:pt modelId="{8C78ABC8-1882-4F2A-BEC8-5DFA2C93AA1A}" type="pres">
      <dgm:prSet presAssocID="{3CD79E46-428D-4D0D-BB4D-1B48D1E818A9}" presName="parTxOnlySpace" presStyleCnt="0"/>
      <dgm:spPr/>
    </dgm:pt>
    <dgm:pt modelId="{49EC9FBD-37CB-4DF9-9AC5-7B30A1E60F3C}" type="pres">
      <dgm:prSet presAssocID="{210411F9-499A-466B-B9CE-9305740674B2}" presName="parTxOnly" presStyleLbl="node1" presStyleIdx="1" presStyleCnt="8">
        <dgm:presLayoutVars>
          <dgm:chMax val="0"/>
          <dgm:chPref val="0"/>
          <dgm:bulletEnabled val="1"/>
        </dgm:presLayoutVars>
      </dgm:prSet>
      <dgm:spPr/>
      <dgm:t>
        <a:bodyPr/>
        <a:lstStyle/>
        <a:p>
          <a:endParaRPr lang="en-NZ"/>
        </a:p>
      </dgm:t>
    </dgm:pt>
    <dgm:pt modelId="{89F1A6BB-2799-4DB1-BD22-2A0ED4F4A45F}" type="pres">
      <dgm:prSet presAssocID="{C56E59CD-16C9-4DDC-8FC3-40C55A13EEBB}" presName="parTxOnlySpace" presStyleCnt="0"/>
      <dgm:spPr/>
    </dgm:pt>
    <dgm:pt modelId="{ED826C69-FB17-4F56-B846-96149BEB61B3}" type="pres">
      <dgm:prSet presAssocID="{2C2A7329-DE84-4A8F-B233-6BA0C9A212B4}" presName="parTxOnly" presStyleLbl="node1" presStyleIdx="2" presStyleCnt="8">
        <dgm:presLayoutVars>
          <dgm:chMax val="0"/>
          <dgm:chPref val="0"/>
          <dgm:bulletEnabled val="1"/>
        </dgm:presLayoutVars>
      </dgm:prSet>
      <dgm:spPr/>
      <dgm:t>
        <a:bodyPr/>
        <a:lstStyle/>
        <a:p>
          <a:endParaRPr lang="en-NZ"/>
        </a:p>
      </dgm:t>
    </dgm:pt>
    <dgm:pt modelId="{8A976BA6-E252-4216-9A28-D2CA40544421}" type="pres">
      <dgm:prSet presAssocID="{C8A97BDE-7861-4518-ADFE-ED199E858342}" presName="parTxOnlySpace" presStyleCnt="0"/>
      <dgm:spPr/>
    </dgm:pt>
    <dgm:pt modelId="{7D7082DF-42EA-43CE-BA86-DC3317F89D80}" type="pres">
      <dgm:prSet presAssocID="{F0E60C5C-B890-4D99-BF99-8B22683F3EBA}" presName="parTxOnly" presStyleLbl="node1" presStyleIdx="3" presStyleCnt="8">
        <dgm:presLayoutVars>
          <dgm:chMax val="0"/>
          <dgm:chPref val="0"/>
          <dgm:bulletEnabled val="1"/>
        </dgm:presLayoutVars>
      </dgm:prSet>
      <dgm:spPr/>
      <dgm:t>
        <a:bodyPr/>
        <a:lstStyle/>
        <a:p>
          <a:endParaRPr lang="en-NZ"/>
        </a:p>
      </dgm:t>
    </dgm:pt>
    <dgm:pt modelId="{2B41FD29-4874-45FE-B648-6DE665AED111}" type="pres">
      <dgm:prSet presAssocID="{A30F99A8-41C4-4C54-9C4E-C50098B59B55}" presName="parTxOnlySpace" presStyleCnt="0"/>
      <dgm:spPr/>
    </dgm:pt>
    <dgm:pt modelId="{9E1C00CC-18F5-4605-B058-F00BD35B9003}" type="pres">
      <dgm:prSet presAssocID="{7D9FC5F0-CF59-48DE-856A-D07F63D419DE}" presName="parTxOnly" presStyleLbl="node1" presStyleIdx="4" presStyleCnt="8">
        <dgm:presLayoutVars>
          <dgm:chMax val="0"/>
          <dgm:chPref val="0"/>
          <dgm:bulletEnabled val="1"/>
        </dgm:presLayoutVars>
      </dgm:prSet>
      <dgm:spPr/>
      <dgm:t>
        <a:bodyPr/>
        <a:lstStyle/>
        <a:p>
          <a:endParaRPr lang="en-NZ"/>
        </a:p>
      </dgm:t>
    </dgm:pt>
    <dgm:pt modelId="{620DC425-DC8A-4F1B-BA5D-A8CC0CCAE03F}" type="pres">
      <dgm:prSet presAssocID="{2D34FE15-0F95-4F61-8F36-B8E0D5B18045}" presName="parTxOnlySpace" presStyleCnt="0"/>
      <dgm:spPr/>
    </dgm:pt>
    <dgm:pt modelId="{33463431-1FDB-43A8-863B-7D7697B12708}" type="pres">
      <dgm:prSet presAssocID="{607C4BA5-FB86-40D0-B715-EEDD743DCB46}" presName="parTxOnly" presStyleLbl="node1" presStyleIdx="5" presStyleCnt="8">
        <dgm:presLayoutVars>
          <dgm:chMax val="0"/>
          <dgm:chPref val="0"/>
          <dgm:bulletEnabled val="1"/>
        </dgm:presLayoutVars>
      </dgm:prSet>
      <dgm:spPr/>
      <dgm:t>
        <a:bodyPr/>
        <a:lstStyle/>
        <a:p>
          <a:endParaRPr lang="en-NZ"/>
        </a:p>
      </dgm:t>
    </dgm:pt>
    <dgm:pt modelId="{FAD0FD1D-B38A-4B61-B3A1-747EB2BA60B0}" type="pres">
      <dgm:prSet presAssocID="{FDFB149F-1455-4D98-815E-A5C387A9E709}" presName="parTxOnlySpace" presStyleCnt="0"/>
      <dgm:spPr/>
    </dgm:pt>
    <dgm:pt modelId="{7742ACBD-8CD9-4BDE-9A1F-4F63C0B457D3}" type="pres">
      <dgm:prSet presAssocID="{C05EA0A9-4B8C-4CFB-89BC-892B11223C96}" presName="parTxOnly" presStyleLbl="node1" presStyleIdx="6" presStyleCnt="8">
        <dgm:presLayoutVars>
          <dgm:chMax val="0"/>
          <dgm:chPref val="0"/>
          <dgm:bulletEnabled val="1"/>
        </dgm:presLayoutVars>
      </dgm:prSet>
      <dgm:spPr/>
      <dgm:t>
        <a:bodyPr/>
        <a:lstStyle/>
        <a:p>
          <a:endParaRPr lang="en-NZ"/>
        </a:p>
      </dgm:t>
    </dgm:pt>
    <dgm:pt modelId="{847F58F0-6A47-485F-AF74-7A5E67EBD0E4}" type="pres">
      <dgm:prSet presAssocID="{379958B9-64E5-4CB3-AF65-61B95D9EB857}" presName="parTxOnlySpace" presStyleCnt="0"/>
      <dgm:spPr/>
    </dgm:pt>
    <dgm:pt modelId="{815E5F12-A4C0-42C2-A755-FDF1FA9E2C51}" type="pres">
      <dgm:prSet presAssocID="{09C86DF8-418D-497B-BEC0-DD7E81FC5C63}" presName="parTxOnly" presStyleLbl="node1" presStyleIdx="7" presStyleCnt="8">
        <dgm:presLayoutVars>
          <dgm:chMax val="0"/>
          <dgm:chPref val="0"/>
          <dgm:bulletEnabled val="1"/>
        </dgm:presLayoutVars>
      </dgm:prSet>
      <dgm:spPr/>
      <dgm:t>
        <a:bodyPr/>
        <a:lstStyle/>
        <a:p>
          <a:endParaRPr lang="en-NZ"/>
        </a:p>
      </dgm:t>
    </dgm:pt>
  </dgm:ptLst>
  <dgm:cxnLst>
    <dgm:cxn modelId="{FF4DE808-62F1-41E5-9998-28940CE4EA74}" type="presOf" srcId="{09C86DF8-418D-497B-BEC0-DD7E81FC5C63}" destId="{815E5F12-A4C0-42C2-A755-FDF1FA9E2C51}" srcOrd="0" destOrd="0" presId="urn:microsoft.com/office/officeart/2005/8/layout/chevron1"/>
    <dgm:cxn modelId="{52D5011A-912E-4E9D-A2E1-321C27905F62}" type="presOf" srcId="{210411F9-499A-466B-B9CE-9305740674B2}" destId="{49EC9FBD-37CB-4DF9-9AC5-7B30A1E60F3C}" srcOrd="0" destOrd="0" presId="urn:microsoft.com/office/officeart/2005/8/layout/chevron1"/>
    <dgm:cxn modelId="{6C715013-5FD1-4EBB-A360-DC7A3F3E814B}" srcId="{9007ADA3-CB2E-431D-BD29-DB7BD96BCB5C}" destId="{607C4BA5-FB86-40D0-B715-EEDD743DCB46}" srcOrd="5" destOrd="0" parTransId="{9425BAAA-47CE-478C-B391-723FF3C89624}" sibTransId="{FDFB149F-1455-4D98-815E-A5C387A9E709}"/>
    <dgm:cxn modelId="{1D86CA16-A808-4C0D-BAED-539659C7A3EA}" srcId="{9007ADA3-CB2E-431D-BD29-DB7BD96BCB5C}" destId="{09C86DF8-418D-497B-BEC0-DD7E81FC5C63}" srcOrd="7" destOrd="0" parTransId="{7BC574CB-CC23-4682-BB48-016A91B9F400}" sibTransId="{484EF158-5CF8-4AC6-BD85-6D6886B31D5B}"/>
    <dgm:cxn modelId="{9B16D7DB-C168-484E-BDD4-A799CB75A227}" srcId="{9007ADA3-CB2E-431D-BD29-DB7BD96BCB5C}" destId="{C05EA0A9-4B8C-4CFB-89BC-892B11223C96}" srcOrd="6" destOrd="0" parTransId="{9A65B620-3B59-4D4B-B11B-355008569C6A}" sibTransId="{379958B9-64E5-4CB3-AF65-61B95D9EB857}"/>
    <dgm:cxn modelId="{2F5A9E84-03C4-4F0E-8571-DD26915FB3D7}" srcId="{9007ADA3-CB2E-431D-BD29-DB7BD96BCB5C}" destId="{F0E60C5C-B890-4D99-BF99-8B22683F3EBA}" srcOrd="3" destOrd="0" parTransId="{F82A842E-90BE-4D2A-9433-03CD6041DB55}" sibTransId="{A30F99A8-41C4-4C54-9C4E-C50098B59B55}"/>
    <dgm:cxn modelId="{CCC52D06-E563-4949-ABC0-E07008932352}" type="presOf" srcId="{607C4BA5-FB86-40D0-B715-EEDD743DCB46}" destId="{33463431-1FDB-43A8-863B-7D7697B12708}" srcOrd="0" destOrd="0" presId="urn:microsoft.com/office/officeart/2005/8/layout/chevron1"/>
    <dgm:cxn modelId="{E9E1E114-9F8A-4B86-930B-28F76C70BEBD}" type="presOf" srcId="{7D9FC5F0-CF59-48DE-856A-D07F63D419DE}" destId="{9E1C00CC-18F5-4605-B058-F00BD35B9003}" srcOrd="0" destOrd="0" presId="urn:microsoft.com/office/officeart/2005/8/layout/chevron1"/>
    <dgm:cxn modelId="{91E57576-2C30-4361-B560-50E7A6833EFC}" srcId="{9007ADA3-CB2E-431D-BD29-DB7BD96BCB5C}" destId="{7EB6ED63-1B4E-46F4-AB1F-568D55E6C667}" srcOrd="0" destOrd="0" parTransId="{A75CA1BF-F6B2-4CFD-ACC9-3ABC4E32AB32}" sibTransId="{3CD79E46-428D-4D0D-BB4D-1B48D1E818A9}"/>
    <dgm:cxn modelId="{EE16C0A6-2CCA-41DD-B9F9-09F6EBD35A5D}" type="presOf" srcId="{C05EA0A9-4B8C-4CFB-89BC-892B11223C96}" destId="{7742ACBD-8CD9-4BDE-9A1F-4F63C0B457D3}" srcOrd="0" destOrd="0" presId="urn:microsoft.com/office/officeart/2005/8/layout/chevron1"/>
    <dgm:cxn modelId="{07992772-C293-41B4-85C7-5C73F0BD2A47}" type="presOf" srcId="{F0E60C5C-B890-4D99-BF99-8B22683F3EBA}" destId="{7D7082DF-42EA-43CE-BA86-DC3317F89D80}" srcOrd="0" destOrd="0" presId="urn:microsoft.com/office/officeart/2005/8/layout/chevron1"/>
    <dgm:cxn modelId="{FD4D18FA-DA09-4D7B-87FA-0C2A6138375E}" type="presOf" srcId="{9007ADA3-CB2E-431D-BD29-DB7BD96BCB5C}" destId="{D399143F-6E41-4EF6-A030-0A9C3E49AF12}" srcOrd="0" destOrd="0" presId="urn:microsoft.com/office/officeart/2005/8/layout/chevron1"/>
    <dgm:cxn modelId="{9D3F5505-B2D5-4A16-867A-4D62376519ED}" srcId="{9007ADA3-CB2E-431D-BD29-DB7BD96BCB5C}" destId="{7D9FC5F0-CF59-48DE-856A-D07F63D419DE}" srcOrd="4" destOrd="0" parTransId="{C500FEA1-BE8B-4B35-AD67-31007638C43C}" sibTransId="{2D34FE15-0F95-4F61-8F36-B8E0D5B18045}"/>
    <dgm:cxn modelId="{555D7466-58D6-46DD-80E1-9719845ACD38}" srcId="{9007ADA3-CB2E-431D-BD29-DB7BD96BCB5C}" destId="{2C2A7329-DE84-4A8F-B233-6BA0C9A212B4}" srcOrd="2" destOrd="0" parTransId="{A8568ACE-DD8A-445F-B484-9D355E8B6A0C}" sibTransId="{C8A97BDE-7861-4518-ADFE-ED199E858342}"/>
    <dgm:cxn modelId="{D8CDC4DA-5F1C-4E14-957C-AE6B4CA04E66}" srcId="{9007ADA3-CB2E-431D-BD29-DB7BD96BCB5C}" destId="{210411F9-499A-466B-B9CE-9305740674B2}" srcOrd="1" destOrd="0" parTransId="{0BAAE2F0-FA46-4E89-936D-626B56BAD05B}" sibTransId="{C56E59CD-16C9-4DDC-8FC3-40C55A13EEBB}"/>
    <dgm:cxn modelId="{37DF8F82-2380-40D2-9B13-39B26DB5E0F8}" type="presOf" srcId="{7EB6ED63-1B4E-46F4-AB1F-568D55E6C667}" destId="{28A62FC6-C626-48C3-A14D-56195F98DC0D}" srcOrd="0" destOrd="0" presId="urn:microsoft.com/office/officeart/2005/8/layout/chevron1"/>
    <dgm:cxn modelId="{51A0812F-6743-49C6-967B-146CFE7A10FB}" type="presOf" srcId="{2C2A7329-DE84-4A8F-B233-6BA0C9A212B4}" destId="{ED826C69-FB17-4F56-B846-96149BEB61B3}" srcOrd="0" destOrd="0" presId="urn:microsoft.com/office/officeart/2005/8/layout/chevron1"/>
    <dgm:cxn modelId="{941CB5F8-35FE-40CE-A39B-C929C3617913}" type="presParOf" srcId="{D399143F-6E41-4EF6-A030-0A9C3E49AF12}" destId="{28A62FC6-C626-48C3-A14D-56195F98DC0D}" srcOrd="0" destOrd="0" presId="urn:microsoft.com/office/officeart/2005/8/layout/chevron1"/>
    <dgm:cxn modelId="{11AB117F-BF98-42D9-B65A-25E3F8BF5D05}" type="presParOf" srcId="{D399143F-6E41-4EF6-A030-0A9C3E49AF12}" destId="{8C78ABC8-1882-4F2A-BEC8-5DFA2C93AA1A}" srcOrd="1" destOrd="0" presId="urn:microsoft.com/office/officeart/2005/8/layout/chevron1"/>
    <dgm:cxn modelId="{0F09C706-8B0A-4E73-BD53-51726FC041FF}" type="presParOf" srcId="{D399143F-6E41-4EF6-A030-0A9C3E49AF12}" destId="{49EC9FBD-37CB-4DF9-9AC5-7B30A1E60F3C}" srcOrd="2" destOrd="0" presId="urn:microsoft.com/office/officeart/2005/8/layout/chevron1"/>
    <dgm:cxn modelId="{D32BD63C-F91E-428E-856B-A852DE8ABB35}" type="presParOf" srcId="{D399143F-6E41-4EF6-A030-0A9C3E49AF12}" destId="{89F1A6BB-2799-4DB1-BD22-2A0ED4F4A45F}" srcOrd="3" destOrd="0" presId="urn:microsoft.com/office/officeart/2005/8/layout/chevron1"/>
    <dgm:cxn modelId="{A2AAF0F9-92DB-42C8-9B1B-7BB6AEA4E9E4}" type="presParOf" srcId="{D399143F-6E41-4EF6-A030-0A9C3E49AF12}" destId="{ED826C69-FB17-4F56-B846-96149BEB61B3}" srcOrd="4" destOrd="0" presId="urn:microsoft.com/office/officeart/2005/8/layout/chevron1"/>
    <dgm:cxn modelId="{13443E8B-C4F9-4298-87C9-E759DABD6AAC}" type="presParOf" srcId="{D399143F-6E41-4EF6-A030-0A9C3E49AF12}" destId="{8A976BA6-E252-4216-9A28-D2CA40544421}" srcOrd="5" destOrd="0" presId="urn:microsoft.com/office/officeart/2005/8/layout/chevron1"/>
    <dgm:cxn modelId="{1BAC5B32-93AC-40D4-BAE6-01FE62AAB27F}" type="presParOf" srcId="{D399143F-6E41-4EF6-A030-0A9C3E49AF12}" destId="{7D7082DF-42EA-43CE-BA86-DC3317F89D80}" srcOrd="6" destOrd="0" presId="urn:microsoft.com/office/officeart/2005/8/layout/chevron1"/>
    <dgm:cxn modelId="{9532B330-9827-41DE-9E08-46DA7CD6511F}" type="presParOf" srcId="{D399143F-6E41-4EF6-A030-0A9C3E49AF12}" destId="{2B41FD29-4874-45FE-B648-6DE665AED111}" srcOrd="7" destOrd="0" presId="urn:microsoft.com/office/officeart/2005/8/layout/chevron1"/>
    <dgm:cxn modelId="{31DEC18D-96B5-4071-A056-B2B540D6EB68}" type="presParOf" srcId="{D399143F-6E41-4EF6-A030-0A9C3E49AF12}" destId="{9E1C00CC-18F5-4605-B058-F00BD35B9003}" srcOrd="8" destOrd="0" presId="urn:microsoft.com/office/officeart/2005/8/layout/chevron1"/>
    <dgm:cxn modelId="{775BB7BF-F143-43EA-AB7D-10854555E027}" type="presParOf" srcId="{D399143F-6E41-4EF6-A030-0A9C3E49AF12}" destId="{620DC425-DC8A-4F1B-BA5D-A8CC0CCAE03F}" srcOrd="9" destOrd="0" presId="urn:microsoft.com/office/officeart/2005/8/layout/chevron1"/>
    <dgm:cxn modelId="{787A736A-5C53-4F66-9C14-E60E677C7D4D}" type="presParOf" srcId="{D399143F-6E41-4EF6-A030-0A9C3E49AF12}" destId="{33463431-1FDB-43A8-863B-7D7697B12708}" srcOrd="10" destOrd="0" presId="urn:microsoft.com/office/officeart/2005/8/layout/chevron1"/>
    <dgm:cxn modelId="{60F60C9E-CF26-4BB7-8B08-4868E2E998B8}" type="presParOf" srcId="{D399143F-6E41-4EF6-A030-0A9C3E49AF12}" destId="{FAD0FD1D-B38A-4B61-B3A1-747EB2BA60B0}" srcOrd="11" destOrd="0" presId="urn:microsoft.com/office/officeart/2005/8/layout/chevron1"/>
    <dgm:cxn modelId="{A0F691B7-F1ED-47E0-940B-7782840CA1AC}" type="presParOf" srcId="{D399143F-6E41-4EF6-A030-0A9C3E49AF12}" destId="{7742ACBD-8CD9-4BDE-9A1F-4F63C0B457D3}" srcOrd="12" destOrd="0" presId="urn:microsoft.com/office/officeart/2005/8/layout/chevron1"/>
    <dgm:cxn modelId="{9A35DF12-C77D-4EDD-A905-3AA5BFE0CFE6}" type="presParOf" srcId="{D399143F-6E41-4EF6-A030-0A9C3E49AF12}" destId="{847F58F0-6A47-485F-AF74-7A5E67EBD0E4}" srcOrd="13" destOrd="0" presId="urn:microsoft.com/office/officeart/2005/8/layout/chevron1"/>
    <dgm:cxn modelId="{FF53CD21-FC34-4184-8843-E3F41B6241A6}" type="presParOf" srcId="{D399143F-6E41-4EF6-A030-0A9C3E49AF12}" destId="{815E5F12-A4C0-42C2-A755-FDF1FA9E2C51}" srcOrd="14"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F0AACE-0F7C-4618-A49D-F3FFCB4C3649}">
      <dsp:nvSpPr>
        <dsp:cNvPr id="0" name=""/>
        <dsp:cNvSpPr/>
      </dsp:nvSpPr>
      <dsp:spPr>
        <a:xfrm>
          <a:off x="4830633" y="2446862"/>
          <a:ext cx="91440" cy="455782"/>
        </a:xfrm>
        <a:custGeom>
          <a:avLst/>
          <a:gdLst/>
          <a:ahLst/>
          <a:cxnLst/>
          <a:rect l="0" t="0" r="0" b="0"/>
          <a:pathLst>
            <a:path>
              <a:moveTo>
                <a:pt x="45720" y="0"/>
              </a:moveTo>
              <a:lnTo>
                <a:pt x="45720"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A602DF-D673-485D-A231-CEEA58E33C8B}">
      <dsp:nvSpPr>
        <dsp:cNvPr id="0" name=""/>
        <dsp:cNvSpPr/>
      </dsp:nvSpPr>
      <dsp:spPr>
        <a:xfrm>
          <a:off x="3439790" y="995933"/>
          <a:ext cx="1436563" cy="455782"/>
        </a:xfrm>
        <a:custGeom>
          <a:avLst/>
          <a:gdLst/>
          <a:ahLst/>
          <a:cxnLst/>
          <a:rect l="0" t="0" r="0" b="0"/>
          <a:pathLst>
            <a:path>
              <a:moveTo>
                <a:pt x="0" y="0"/>
              </a:moveTo>
              <a:lnTo>
                <a:pt x="0" y="310602"/>
              </a:lnTo>
              <a:lnTo>
                <a:pt x="1436563" y="310602"/>
              </a:lnTo>
              <a:lnTo>
                <a:pt x="1436563"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8D0B27-D60E-414F-B0C2-1565A53F3C61}">
      <dsp:nvSpPr>
        <dsp:cNvPr id="0" name=""/>
        <dsp:cNvSpPr/>
      </dsp:nvSpPr>
      <dsp:spPr>
        <a:xfrm>
          <a:off x="2003226" y="2446862"/>
          <a:ext cx="957708" cy="455782"/>
        </a:xfrm>
        <a:custGeom>
          <a:avLst/>
          <a:gdLst/>
          <a:ahLst/>
          <a:cxnLst/>
          <a:rect l="0" t="0" r="0" b="0"/>
          <a:pathLst>
            <a:path>
              <a:moveTo>
                <a:pt x="0" y="0"/>
              </a:moveTo>
              <a:lnTo>
                <a:pt x="0" y="310602"/>
              </a:lnTo>
              <a:lnTo>
                <a:pt x="957708" y="310602"/>
              </a:lnTo>
              <a:lnTo>
                <a:pt x="957708"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712803-8D7A-435A-BF69-4C8677B7C1E6}">
      <dsp:nvSpPr>
        <dsp:cNvPr id="0" name=""/>
        <dsp:cNvSpPr/>
      </dsp:nvSpPr>
      <dsp:spPr>
        <a:xfrm>
          <a:off x="1045517" y="2446862"/>
          <a:ext cx="957708" cy="455782"/>
        </a:xfrm>
        <a:custGeom>
          <a:avLst/>
          <a:gdLst/>
          <a:ahLst/>
          <a:cxnLst/>
          <a:rect l="0" t="0" r="0" b="0"/>
          <a:pathLst>
            <a:path>
              <a:moveTo>
                <a:pt x="957708" y="0"/>
              </a:moveTo>
              <a:lnTo>
                <a:pt x="957708" y="310602"/>
              </a:lnTo>
              <a:lnTo>
                <a:pt x="0" y="310602"/>
              </a:lnTo>
              <a:lnTo>
                <a:pt x="0"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86489D-D554-487E-B522-824B80C7DD39}">
      <dsp:nvSpPr>
        <dsp:cNvPr id="0" name=""/>
        <dsp:cNvSpPr/>
      </dsp:nvSpPr>
      <dsp:spPr>
        <a:xfrm>
          <a:off x="2003226" y="995933"/>
          <a:ext cx="1436563" cy="455782"/>
        </a:xfrm>
        <a:custGeom>
          <a:avLst/>
          <a:gdLst/>
          <a:ahLst/>
          <a:cxnLst/>
          <a:rect l="0" t="0" r="0" b="0"/>
          <a:pathLst>
            <a:path>
              <a:moveTo>
                <a:pt x="1436563" y="0"/>
              </a:moveTo>
              <a:lnTo>
                <a:pt x="1436563" y="310602"/>
              </a:lnTo>
              <a:lnTo>
                <a:pt x="0" y="310602"/>
              </a:lnTo>
              <a:lnTo>
                <a:pt x="0"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F17067-DC5D-4B35-AE20-3540B4D05393}">
      <dsp:nvSpPr>
        <dsp:cNvPr id="0" name=""/>
        <dsp:cNvSpPr/>
      </dsp:nvSpPr>
      <dsp:spPr>
        <a:xfrm>
          <a:off x="2656209" y="786"/>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B8147B-5E8A-4FC3-A752-537822889AE0}">
      <dsp:nvSpPr>
        <dsp:cNvPr id="0" name=""/>
        <dsp:cNvSpPr/>
      </dsp:nvSpPr>
      <dsp:spPr>
        <a:xfrm>
          <a:off x="2830338" y="166208"/>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NZ" sz="1900" kern="1200" dirty="0" smtClean="0"/>
            <a:t>Top level management</a:t>
          </a:r>
          <a:endParaRPr lang="en-NZ" sz="1900" kern="1200" dirty="0"/>
        </a:p>
      </dsp:txBody>
      <dsp:txXfrm>
        <a:off x="2859485" y="195355"/>
        <a:ext cx="1508866" cy="936852"/>
      </dsp:txXfrm>
    </dsp:sp>
    <dsp:sp modelId="{ED674171-E1E9-4812-B0F3-96A4552D8BE8}">
      <dsp:nvSpPr>
        <dsp:cNvPr id="0" name=""/>
        <dsp:cNvSpPr/>
      </dsp:nvSpPr>
      <dsp:spPr>
        <a:xfrm>
          <a:off x="1219646"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C9DC41-6401-4282-99BB-0505CAF5C354}">
      <dsp:nvSpPr>
        <dsp:cNvPr id="0" name=""/>
        <dsp:cNvSpPr/>
      </dsp:nvSpPr>
      <dsp:spPr>
        <a:xfrm>
          <a:off x="1393775"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NZ" sz="1900" kern="1200" dirty="0" smtClean="0"/>
            <a:t>Team leader</a:t>
          </a:r>
          <a:endParaRPr lang="en-NZ" sz="1900" kern="1200" dirty="0"/>
        </a:p>
      </dsp:txBody>
      <dsp:txXfrm>
        <a:off x="1422922" y="1646284"/>
        <a:ext cx="1508866" cy="936852"/>
      </dsp:txXfrm>
    </dsp:sp>
    <dsp:sp modelId="{D29AC441-FB83-4684-A056-B09D4E8EC7EE}">
      <dsp:nvSpPr>
        <dsp:cNvPr id="0" name=""/>
        <dsp:cNvSpPr/>
      </dsp:nvSpPr>
      <dsp:spPr>
        <a:xfrm>
          <a:off x="261937"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38A47D-C1AD-4280-AF72-E24124A99895}">
      <dsp:nvSpPr>
        <dsp:cNvPr id="0" name=""/>
        <dsp:cNvSpPr/>
      </dsp:nvSpPr>
      <dsp:spPr>
        <a:xfrm>
          <a:off x="436066"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NZ" sz="1900" kern="1200" dirty="0" smtClean="0"/>
            <a:t>Processing Analyst</a:t>
          </a:r>
          <a:endParaRPr lang="en-NZ" sz="1900" kern="1200" dirty="0"/>
        </a:p>
      </dsp:txBody>
      <dsp:txXfrm>
        <a:off x="465213" y="3097213"/>
        <a:ext cx="1508866" cy="936852"/>
      </dsp:txXfrm>
    </dsp:sp>
    <dsp:sp modelId="{817F1B35-DB67-4699-AF09-0C56A85293AF}">
      <dsp:nvSpPr>
        <dsp:cNvPr id="0" name=""/>
        <dsp:cNvSpPr/>
      </dsp:nvSpPr>
      <dsp:spPr>
        <a:xfrm>
          <a:off x="2177355"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6C64F2-9193-41C7-A581-37B72A43814C}">
      <dsp:nvSpPr>
        <dsp:cNvPr id="0" name=""/>
        <dsp:cNvSpPr/>
      </dsp:nvSpPr>
      <dsp:spPr>
        <a:xfrm>
          <a:off x="2351484"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NZ" sz="1900" kern="1200" dirty="0" smtClean="0"/>
            <a:t>Processing Analyst</a:t>
          </a:r>
          <a:endParaRPr lang="en-NZ" sz="1900" kern="1200" dirty="0"/>
        </a:p>
      </dsp:txBody>
      <dsp:txXfrm>
        <a:off x="2380631" y="3097213"/>
        <a:ext cx="1508866" cy="936852"/>
      </dsp:txXfrm>
    </dsp:sp>
    <dsp:sp modelId="{19EA89D2-C27D-47BE-9C55-309B2E9D0CFD}">
      <dsp:nvSpPr>
        <dsp:cNvPr id="0" name=""/>
        <dsp:cNvSpPr/>
      </dsp:nvSpPr>
      <dsp:spPr>
        <a:xfrm>
          <a:off x="4092773"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75E4B8-343A-466A-8EB1-14BC32D3D2BF}">
      <dsp:nvSpPr>
        <dsp:cNvPr id="0" name=""/>
        <dsp:cNvSpPr/>
      </dsp:nvSpPr>
      <dsp:spPr>
        <a:xfrm>
          <a:off x="4266902"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NZ" sz="1900" kern="1200" dirty="0" smtClean="0"/>
            <a:t>Team leader</a:t>
          </a:r>
          <a:endParaRPr lang="en-NZ" sz="1900" kern="1200" dirty="0"/>
        </a:p>
      </dsp:txBody>
      <dsp:txXfrm>
        <a:off x="4296049" y="1646284"/>
        <a:ext cx="1508866" cy="936852"/>
      </dsp:txXfrm>
    </dsp:sp>
    <dsp:sp modelId="{025043D9-7534-4419-9AD8-92A2CAC3E854}">
      <dsp:nvSpPr>
        <dsp:cNvPr id="0" name=""/>
        <dsp:cNvSpPr/>
      </dsp:nvSpPr>
      <dsp:spPr>
        <a:xfrm>
          <a:off x="4092773"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E93413-4181-4874-970C-387E1061F00F}">
      <dsp:nvSpPr>
        <dsp:cNvPr id="0" name=""/>
        <dsp:cNvSpPr/>
      </dsp:nvSpPr>
      <dsp:spPr>
        <a:xfrm>
          <a:off x="4266902"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NZ" sz="1900" kern="1200" dirty="0" smtClean="0"/>
            <a:t>Processing Analyst</a:t>
          </a:r>
          <a:endParaRPr lang="en-NZ" sz="1900" kern="1200" dirty="0"/>
        </a:p>
      </dsp:txBody>
      <dsp:txXfrm>
        <a:off x="4296049" y="3097213"/>
        <a:ext cx="1508866" cy="9368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A62FC6-C626-48C3-A14D-56195F98DC0D}">
      <dsp:nvSpPr>
        <dsp:cNvPr id="0" name=""/>
        <dsp:cNvSpPr/>
      </dsp:nvSpPr>
      <dsp:spPr>
        <a:xfrm>
          <a:off x="520" y="265062"/>
          <a:ext cx="834925" cy="3339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lvl="0" algn="ctr" defTabSz="311150">
            <a:lnSpc>
              <a:spcPct val="90000"/>
            </a:lnSpc>
            <a:spcBef>
              <a:spcPct val="0"/>
            </a:spcBef>
            <a:spcAft>
              <a:spcPct val="35000"/>
            </a:spcAft>
          </a:pPr>
          <a:r>
            <a:rPr lang="en-NZ" sz="700" kern="1200" dirty="0" smtClean="0"/>
            <a:t>Need</a:t>
          </a:r>
        </a:p>
      </dsp:txBody>
      <dsp:txXfrm>
        <a:off x="167505" y="265062"/>
        <a:ext cx="500955" cy="333970"/>
      </dsp:txXfrm>
    </dsp:sp>
    <dsp:sp modelId="{49EC9FBD-37CB-4DF9-9AC5-7B30A1E60F3C}">
      <dsp:nvSpPr>
        <dsp:cNvPr id="0" name=""/>
        <dsp:cNvSpPr/>
      </dsp:nvSpPr>
      <dsp:spPr>
        <a:xfrm>
          <a:off x="751954" y="265062"/>
          <a:ext cx="834925" cy="3339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lvl="0" algn="ctr" defTabSz="311150">
            <a:lnSpc>
              <a:spcPct val="90000"/>
            </a:lnSpc>
            <a:spcBef>
              <a:spcPct val="0"/>
            </a:spcBef>
            <a:spcAft>
              <a:spcPct val="35000"/>
            </a:spcAft>
          </a:pPr>
          <a:r>
            <a:rPr lang="en-NZ" sz="700" kern="1200" dirty="0" smtClean="0"/>
            <a:t>Design</a:t>
          </a:r>
        </a:p>
      </dsp:txBody>
      <dsp:txXfrm>
        <a:off x="918939" y="265062"/>
        <a:ext cx="500955" cy="333970"/>
      </dsp:txXfrm>
    </dsp:sp>
    <dsp:sp modelId="{ED826C69-FB17-4F56-B846-96149BEB61B3}">
      <dsp:nvSpPr>
        <dsp:cNvPr id="0" name=""/>
        <dsp:cNvSpPr/>
      </dsp:nvSpPr>
      <dsp:spPr>
        <a:xfrm>
          <a:off x="1503387" y="265062"/>
          <a:ext cx="834925" cy="3339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lvl="0" algn="ctr" defTabSz="311150">
            <a:lnSpc>
              <a:spcPct val="90000"/>
            </a:lnSpc>
            <a:spcBef>
              <a:spcPct val="0"/>
            </a:spcBef>
            <a:spcAft>
              <a:spcPct val="35000"/>
            </a:spcAft>
          </a:pPr>
          <a:r>
            <a:rPr lang="en-NZ" sz="700" kern="1200" dirty="0" smtClean="0"/>
            <a:t>Build</a:t>
          </a:r>
          <a:endParaRPr lang="en-NZ" sz="700" kern="1200" dirty="0"/>
        </a:p>
      </dsp:txBody>
      <dsp:txXfrm>
        <a:off x="1670372" y="265062"/>
        <a:ext cx="500955" cy="333970"/>
      </dsp:txXfrm>
    </dsp:sp>
    <dsp:sp modelId="{7D7082DF-42EA-43CE-BA86-DC3317F89D80}">
      <dsp:nvSpPr>
        <dsp:cNvPr id="0" name=""/>
        <dsp:cNvSpPr/>
      </dsp:nvSpPr>
      <dsp:spPr>
        <a:xfrm>
          <a:off x="2254820" y="265062"/>
          <a:ext cx="834925" cy="3339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lvl="0" algn="ctr" defTabSz="311150">
            <a:lnSpc>
              <a:spcPct val="90000"/>
            </a:lnSpc>
            <a:spcBef>
              <a:spcPct val="0"/>
            </a:spcBef>
            <a:spcAft>
              <a:spcPct val="35000"/>
            </a:spcAft>
          </a:pPr>
          <a:r>
            <a:rPr lang="en-NZ" sz="700" kern="1200" dirty="0" smtClean="0"/>
            <a:t>Collect</a:t>
          </a:r>
          <a:endParaRPr lang="en-NZ" sz="700" kern="1200" dirty="0"/>
        </a:p>
      </dsp:txBody>
      <dsp:txXfrm>
        <a:off x="2421805" y="265062"/>
        <a:ext cx="500955" cy="333970"/>
      </dsp:txXfrm>
    </dsp:sp>
    <dsp:sp modelId="{9E1C00CC-18F5-4605-B058-F00BD35B9003}">
      <dsp:nvSpPr>
        <dsp:cNvPr id="0" name=""/>
        <dsp:cNvSpPr/>
      </dsp:nvSpPr>
      <dsp:spPr>
        <a:xfrm>
          <a:off x="3006253" y="265062"/>
          <a:ext cx="834925" cy="3339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lvl="0" algn="ctr" defTabSz="311150">
            <a:lnSpc>
              <a:spcPct val="90000"/>
            </a:lnSpc>
            <a:spcBef>
              <a:spcPct val="0"/>
            </a:spcBef>
            <a:spcAft>
              <a:spcPct val="35000"/>
            </a:spcAft>
          </a:pPr>
          <a:r>
            <a:rPr lang="en-NZ" sz="700" kern="1200" dirty="0" smtClean="0"/>
            <a:t>Process</a:t>
          </a:r>
          <a:endParaRPr lang="en-NZ" sz="700" kern="1200" dirty="0"/>
        </a:p>
      </dsp:txBody>
      <dsp:txXfrm>
        <a:off x="3173238" y="265062"/>
        <a:ext cx="500955" cy="333970"/>
      </dsp:txXfrm>
    </dsp:sp>
    <dsp:sp modelId="{33463431-1FDB-43A8-863B-7D7697B12708}">
      <dsp:nvSpPr>
        <dsp:cNvPr id="0" name=""/>
        <dsp:cNvSpPr/>
      </dsp:nvSpPr>
      <dsp:spPr>
        <a:xfrm>
          <a:off x="3757686" y="265062"/>
          <a:ext cx="834925" cy="3339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lvl="0" algn="ctr" defTabSz="311150">
            <a:lnSpc>
              <a:spcPct val="90000"/>
            </a:lnSpc>
            <a:spcBef>
              <a:spcPct val="0"/>
            </a:spcBef>
            <a:spcAft>
              <a:spcPct val="35000"/>
            </a:spcAft>
          </a:pPr>
          <a:r>
            <a:rPr lang="en-NZ" sz="700" kern="1200" dirty="0" smtClean="0"/>
            <a:t>Analyse</a:t>
          </a:r>
          <a:endParaRPr lang="en-NZ" sz="700" kern="1200" dirty="0"/>
        </a:p>
      </dsp:txBody>
      <dsp:txXfrm>
        <a:off x="3924671" y="265062"/>
        <a:ext cx="500955" cy="333970"/>
      </dsp:txXfrm>
    </dsp:sp>
    <dsp:sp modelId="{7742ACBD-8CD9-4BDE-9A1F-4F63C0B457D3}">
      <dsp:nvSpPr>
        <dsp:cNvPr id="0" name=""/>
        <dsp:cNvSpPr/>
      </dsp:nvSpPr>
      <dsp:spPr>
        <a:xfrm>
          <a:off x="4509120" y="265062"/>
          <a:ext cx="834925" cy="3339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lvl="0" algn="ctr" defTabSz="311150">
            <a:lnSpc>
              <a:spcPct val="90000"/>
            </a:lnSpc>
            <a:spcBef>
              <a:spcPct val="0"/>
            </a:spcBef>
            <a:spcAft>
              <a:spcPct val="35000"/>
            </a:spcAft>
          </a:pPr>
          <a:r>
            <a:rPr lang="en-NZ" sz="700" kern="1200" dirty="0" smtClean="0"/>
            <a:t>Disseminate</a:t>
          </a:r>
          <a:endParaRPr lang="en-NZ" sz="700" kern="1200" dirty="0"/>
        </a:p>
      </dsp:txBody>
      <dsp:txXfrm>
        <a:off x="4676105" y="265062"/>
        <a:ext cx="500955" cy="333970"/>
      </dsp:txXfrm>
    </dsp:sp>
    <dsp:sp modelId="{815E5F12-A4C0-42C2-A755-FDF1FA9E2C51}">
      <dsp:nvSpPr>
        <dsp:cNvPr id="0" name=""/>
        <dsp:cNvSpPr/>
      </dsp:nvSpPr>
      <dsp:spPr>
        <a:xfrm>
          <a:off x="5260553" y="265062"/>
          <a:ext cx="834925" cy="3339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lvl="0" algn="ctr" defTabSz="311150">
            <a:lnSpc>
              <a:spcPct val="90000"/>
            </a:lnSpc>
            <a:spcBef>
              <a:spcPct val="0"/>
            </a:spcBef>
            <a:spcAft>
              <a:spcPct val="35000"/>
            </a:spcAft>
          </a:pPr>
          <a:r>
            <a:rPr lang="en-NZ" sz="700" kern="1200" dirty="0" smtClean="0"/>
            <a:t>Evaluate</a:t>
          </a:r>
          <a:endParaRPr lang="en-NZ" sz="700" kern="1200" dirty="0"/>
        </a:p>
      </dsp:txBody>
      <dsp:txXfrm>
        <a:off x="5427538" y="265062"/>
        <a:ext cx="500955" cy="33397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9D7E0B80-E405-4814-96E5-0DCAD99C47B4}" type="datetime1">
              <a:rPr lang="en-NZ"/>
              <a:pPr>
                <a:defRPr/>
              </a:pPr>
              <a:t>22/04/2014</a:t>
            </a:fld>
            <a:endParaRPr lang="en-NZ"/>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5564FC3-B06C-46E0-87B4-206294F9A24C}" type="slidenum">
              <a:rPr lang="en-NZ"/>
              <a:pPr>
                <a:defRPr/>
              </a:pPr>
              <a:t>‹#›</a:t>
            </a:fld>
            <a:endParaRPr lang="en-NZ"/>
          </a:p>
        </p:txBody>
      </p:sp>
    </p:spTree>
    <p:extLst>
      <p:ext uri="{BB962C8B-B14F-4D97-AF65-F5344CB8AC3E}">
        <p14:creationId xmlns:p14="http://schemas.microsoft.com/office/powerpoint/2010/main" val="13393343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A125931-427E-43CE-932B-D6E72A38F987}" type="datetime1">
              <a:rPr lang="en-NZ"/>
              <a:pPr>
                <a:defRPr/>
              </a:pPr>
              <a:t>22/04/2014</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endParaRPr lang="en-NZ"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86E4DAED-E926-4C2E-850B-9125E3942CF5}" type="slidenum">
              <a:rPr lang="en-NZ"/>
              <a:pPr>
                <a:defRPr/>
              </a:pPr>
              <a:t>‹#›</a:t>
            </a:fld>
            <a:endParaRPr lang="en-NZ"/>
          </a:p>
        </p:txBody>
      </p:sp>
    </p:spTree>
    <p:extLst>
      <p:ext uri="{BB962C8B-B14F-4D97-AF65-F5344CB8AC3E}">
        <p14:creationId xmlns:p14="http://schemas.microsoft.com/office/powerpoint/2010/main" val="52116588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60" charset="-128"/>
        <a:cs typeface="ＭＳ Ｐゴシック" pitchFamily="-60"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0"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0"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0"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NZ" altLang="en-US" smtClean="0">
                <a:ea typeface="ＭＳ Ｐゴシック" pitchFamily="108" charset="-128"/>
              </a:rPr>
              <a:t>If needed</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108" charset="0"/>
                <a:ea typeface="ＭＳ Ｐゴシック" pitchFamily="108" charset="-128"/>
              </a:defRPr>
            </a:lvl1pPr>
            <a:lvl2pPr marL="742950" indent="-285750" eaLnBrk="0" hangingPunct="0">
              <a:spcBef>
                <a:spcPct val="30000"/>
              </a:spcBef>
              <a:defRPr sz="1200">
                <a:solidFill>
                  <a:schemeClr val="tx1"/>
                </a:solidFill>
                <a:latin typeface="Calibri" pitchFamily="108" charset="0"/>
                <a:ea typeface="ＭＳ Ｐゴシック" pitchFamily="108" charset="-128"/>
              </a:defRPr>
            </a:lvl2pPr>
            <a:lvl3pPr marL="1143000" indent="-228600" eaLnBrk="0" hangingPunct="0">
              <a:spcBef>
                <a:spcPct val="30000"/>
              </a:spcBef>
              <a:defRPr sz="1200">
                <a:solidFill>
                  <a:schemeClr val="tx1"/>
                </a:solidFill>
                <a:latin typeface="Calibri" pitchFamily="108" charset="0"/>
                <a:ea typeface="ＭＳ Ｐゴシック" pitchFamily="108" charset="-128"/>
              </a:defRPr>
            </a:lvl3pPr>
            <a:lvl4pPr marL="1600200" indent="-228600" eaLnBrk="0" hangingPunct="0">
              <a:spcBef>
                <a:spcPct val="30000"/>
              </a:spcBef>
              <a:defRPr sz="1200">
                <a:solidFill>
                  <a:schemeClr val="tx1"/>
                </a:solidFill>
                <a:latin typeface="Calibri" pitchFamily="108" charset="0"/>
                <a:ea typeface="ＭＳ Ｐゴシック" pitchFamily="108" charset="-128"/>
              </a:defRPr>
            </a:lvl4pPr>
            <a:lvl5pPr marL="2057400" indent="-228600" eaLnBrk="0" hangingPunct="0">
              <a:spcBef>
                <a:spcPct val="30000"/>
              </a:spcBef>
              <a:defRPr sz="1200">
                <a:solidFill>
                  <a:schemeClr val="tx1"/>
                </a:solidFill>
                <a:latin typeface="Calibri" pitchFamily="108" charset="0"/>
                <a:ea typeface="ＭＳ Ｐゴシック" pitchFamily="108" charset="-128"/>
              </a:defRPr>
            </a:lvl5pPr>
            <a:lvl6pPr marL="25146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6pPr>
            <a:lvl7pPr marL="29718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7pPr>
            <a:lvl8pPr marL="34290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8pPr>
            <a:lvl9pPr marL="38862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9pPr>
          </a:lstStyle>
          <a:p>
            <a:pPr eaLnBrk="1" hangingPunct="1">
              <a:spcBef>
                <a:spcPct val="0"/>
              </a:spcBef>
            </a:pPr>
            <a:fld id="{BE579B6D-BEAE-4D26-A015-F46B4E7AE595}" type="slidenum">
              <a:rPr lang="en-NZ" altLang="en-US" smtClean="0">
                <a:latin typeface="Arial" charset="0"/>
              </a:rPr>
              <a:pPr eaLnBrk="1" hangingPunct="1">
                <a:spcBef>
                  <a:spcPct val="0"/>
                </a:spcBef>
              </a:pPr>
              <a:t>2</a:t>
            </a:fld>
            <a:endParaRPr lang="en-NZ"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NZ" altLang="en-US" smtClean="0">
                <a:ea typeface="ＭＳ Ｐゴシック" pitchFamily="108" charset="-128"/>
              </a:rPr>
              <a:t>Thumbnail of the transformation strategy</a:t>
            </a:r>
          </a:p>
          <a:p>
            <a:r>
              <a:rPr lang="en-NZ" altLang="en-US" smtClean="0">
                <a:ea typeface="ＭＳ Ｐゴシック" pitchFamily="108" charset="-128"/>
              </a:rPr>
              <a:t>Intro to transformational leadership and why it is appropriate</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108" charset="0"/>
                <a:ea typeface="ＭＳ Ｐゴシック" pitchFamily="108" charset="-128"/>
              </a:defRPr>
            </a:lvl1pPr>
            <a:lvl2pPr marL="742950" indent="-285750" eaLnBrk="0" hangingPunct="0">
              <a:spcBef>
                <a:spcPct val="30000"/>
              </a:spcBef>
              <a:defRPr sz="1200">
                <a:solidFill>
                  <a:schemeClr val="tx1"/>
                </a:solidFill>
                <a:latin typeface="Calibri" pitchFamily="108" charset="0"/>
                <a:ea typeface="ＭＳ Ｐゴシック" pitchFamily="108" charset="-128"/>
              </a:defRPr>
            </a:lvl2pPr>
            <a:lvl3pPr marL="1143000" indent="-228600" eaLnBrk="0" hangingPunct="0">
              <a:spcBef>
                <a:spcPct val="30000"/>
              </a:spcBef>
              <a:defRPr sz="1200">
                <a:solidFill>
                  <a:schemeClr val="tx1"/>
                </a:solidFill>
                <a:latin typeface="Calibri" pitchFamily="108" charset="0"/>
                <a:ea typeface="ＭＳ Ｐゴシック" pitchFamily="108" charset="-128"/>
              </a:defRPr>
            </a:lvl3pPr>
            <a:lvl4pPr marL="1600200" indent="-228600" eaLnBrk="0" hangingPunct="0">
              <a:spcBef>
                <a:spcPct val="30000"/>
              </a:spcBef>
              <a:defRPr sz="1200">
                <a:solidFill>
                  <a:schemeClr val="tx1"/>
                </a:solidFill>
                <a:latin typeface="Calibri" pitchFamily="108" charset="0"/>
                <a:ea typeface="ＭＳ Ｐゴシック" pitchFamily="108" charset="-128"/>
              </a:defRPr>
            </a:lvl4pPr>
            <a:lvl5pPr marL="2057400" indent="-228600" eaLnBrk="0" hangingPunct="0">
              <a:spcBef>
                <a:spcPct val="30000"/>
              </a:spcBef>
              <a:defRPr sz="1200">
                <a:solidFill>
                  <a:schemeClr val="tx1"/>
                </a:solidFill>
                <a:latin typeface="Calibri" pitchFamily="108" charset="0"/>
                <a:ea typeface="ＭＳ Ｐゴシック" pitchFamily="108" charset="-128"/>
              </a:defRPr>
            </a:lvl5pPr>
            <a:lvl6pPr marL="25146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6pPr>
            <a:lvl7pPr marL="29718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7pPr>
            <a:lvl8pPr marL="34290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8pPr>
            <a:lvl9pPr marL="38862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9pPr>
          </a:lstStyle>
          <a:p>
            <a:pPr eaLnBrk="1" hangingPunct="1">
              <a:spcBef>
                <a:spcPct val="0"/>
              </a:spcBef>
            </a:pPr>
            <a:fld id="{A9A5BB2F-E4AA-4EAE-8443-A3F12083293E}" type="slidenum">
              <a:rPr lang="en-NZ" altLang="en-US" smtClean="0">
                <a:latin typeface="Arial" charset="0"/>
              </a:rPr>
              <a:pPr eaLnBrk="1" hangingPunct="1">
                <a:spcBef>
                  <a:spcPct val="0"/>
                </a:spcBef>
              </a:pPr>
              <a:t>5</a:t>
            </a:fld>
            <a:endParaRPr lang="en-NZ"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a:defRPr/>
            </a:pPr>
            <a:r>
              <a:rPr lang="en-NZ" dirty="0" smtClean="0"/>
              <a:t>Transformational leadership involves developing employees skills and enhancing their confidence in their own abilities, resulting in increased performance.</a:t>
            </a:r>
          </a:p>
          <a:p>
            <a:pPr>
              <a:defRPr/>
            </a:pPr>
            <a:endParaRPr lang="en-NZ" dirty="0" smtClean="0"/>
          </a:p>
          <a:p>
            <a:pPr>
              <a:defRPr/>
            </a:pPr>
            <a:r>
              <a:rPr lang="en-NZ" dirty="0" smtClean="0"/>
              <a:t>To achieve an organisation’s goals, transformational leaders endeavour to apply the principles in this slide – talk each through</a:t>
            </a:r>
          </a:p>
          <a:p>
            <a:pPr>
              <a:defRPr/>
            </a:pPr>
            <a:endParaRPr lang="en-NZ" dirty="0" smtClean="0"/>
          </a:p>
          <a:p>
            <a:pPr>
              <a:defRPr/>
            </a:pPr>
            <a:r>
              <a:rPr lang="en-NZ" dirty="0" smtClean="0"/>
              <a:t>Effective transformational leaders recognise and articulate the ned for change, guide employees through the change process, and successfully embed the changes in the organisation’s culture.</a:t>
            </a:r>
          </a:p>
          <a:p>
            <a:pPr>
              <a:defRPr/>
            </a:pPr>
            <a:endParaRPr lang="en-NZ" dirty="0" smtClean="0"/>
          </a:p>
          <a:p>
            <a:pPr>
              <a:defRPr/>
            </a:pPr>
            <a:r>
              <a:rPr lang="en-NZ" dirty="0" smtClean="0"/>
              <a:t>To help measure progress, Stats NZ carried out a culture survey in 2012. </a:t>
            </a:r>
          </a:p>
          <a:p>
            <a:pPr>
              <a:defRPr/>
            </a:pPr>
            <a:endParaRPr lang="en-NZ" dirty="0" smtClean="0"/>
          </a:p>
          <a:p>
            <a:pPr>
              <a:defRPr/>
            </a:pPr>
            <a:r>
              <a:rPr lang="en-GB" dirty="0" smtClean="0"/>
              <a:t>The survey measures outcomes at individual level (role clarity, motivation, satisfaction, intention to stay, role conflict, job insecurity, and stress), at team level (intra-unit teamwork, inter-unit coordination, and department-level quality), and at organisational level (organisational-level quality and external adaptability). The survey results illustrate the relationship between stated values (the preferred culture) and the organisation’s actual operating culture, and identify the key factors that influence that relationship (Cooke and </a:t>
            </a:r>
            <a:r>
              <a:rPr lang="en-GB" dirty="0" err="1" smtClean="0"/>
              <a:t>Szumal</a:t>
            </a:r>
            <a:r>
              <a:rPr lang="en-GB" dirty="0" smtClean="0"/>
              <a:t>, 2000). One key category of causal factors is mission and philosophy: the extent to which the organisation has successfully articulated its identity and values to its staff. </a:t>
            </a:r>
          </a:p>
          <a:p>
            <a:pPr>
              <a:defRPr/>
            </a:pPr>
            <a:endParaRPr lang="en-GB" dirty="0" smtClean="0"/>
          </a:p>
          <a:p>
            <a:pPr>
              <a:defRPr/>
            </a:pPr>
            <a:r>
              <a:rPr lang="en-GB" dirty="0" smtClean="0"/>
              <a:t>The 2012 survey results showed that the operating culture of the organisation at that time was quite conventional (Statistics New Zealand, 2012). Staff generally tried to follow good policies and practices, to conform, and to avoid taking responsibility for decisions. Yet the preferred culture of the organisation is more constructive: employees want to be able to resolve conflict constructively, help others grow and develop, take on challenging tasks, and enjoy their work. </a:t>
            </a:r>
            <a:endParaRPr lang="en-NZ" dirty="0" smtClean="0"/>
          </a:p>
          <a:p>
            <a:pPr>
              <a:defRPr/>
            </a:pPr>
            <a:endParaRPr lang="en-NZ"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108" charset="0"/>
                <a:ea typeface="ＭＳ Ｐゴシック" pitchFamily="108" charset="-128"/>
              </a:defRPr>
            </a:lvl1pPr>
            <a:lvl2pPr marL="742950" indent="-285750" eaLnBrk="0" hangingPunct="0">
              <a:spcBef>
                <a:spcPct val="30000"/>
              </a:spcBef>
              <a:defRPr sz="1200">
                <a:solidFill>
                  <a:schemeClr val="tx1"/>
                </a:solidFill>
                <a:latin typeface="Calibri" pitchFamily="108" charset="0"/>
                <a:ea typeface="ＭＳ Ｐゴシック" pitchFamily="108" charset="-128"/>
              </a:defRPr>
            </a:lvl2pPr>
            <a:lvl3pPr marL="1143000" indent="-228600" eaLnBrk="0" hangingPunct="0">
              <a:spcBef>
                <a:spcPct val="30000"/>
              </a:spcBef>
              <a:defRPr sz="1200">
                <a:solidFill>
                  <a:schemeClr val="tx1"/>
                </a:solidFill>
                <a:latin typeface="Calibri" pitchFamily="108" charset="0"/>
                <a:ea typeface="ＭＳ Ｐゴシック" pitchFamily="108" charset="-128"/>
              </a:defRPr>
            </a:lvl3pPr>
            <a:lvl4pPr marL="1600200" indent="-228600" eaLnBrk="0" hangingPunct="0">
              <a:spcBef>
                <a:spcPct val="30000"/>
              </a:spcBef>
              <a:defRPr sz="1200">
                <a:solidFill>
                  <a:schemeClr val="tx1"/>
                </a:solidFill>
                <a:latin typeface="Calibri" pitchFamily="108" charset="0"/>
                <a:ea typeface="ＭＳ Ｐゴシック" pitchFamily="108" charset="-128"/>
              </a:defRPr>
            </a:lvl4pPr>
            <a:lvl5pPr marL="2057400" indent="-228600" eaLnBrk="0" hangingPunct="0">
              <a:spcBef>
                <a:spcPct val="30000"/>
              </a:spcBef>
              <a:defRPr sz="1200">
                <a:solidFill>
                  <a:schemeClr val="tx1"/>
                </a:solidFill>
                <a:latin typeface="Calibri" pitchFamily="108" charset="0"/>
                <a:ea typeface="ＭＳ Ｐゴシック" pitchFamily="108" charset="-128"/>
              </a:defRPr>
            </a:lvl5pPr>
            <a:lvl6pPr marL="25146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6pPr>
            <a:lvl7pPr marL="29718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7pPr>
            <a:lvl8pPr marL="34290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8pPr>
            <a:lvl9pPr marL="38862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9pPr>
          </a:lstStyle>
          <a:p>
            <a:pPr eaLnBrk="1" hangingPunct="1">
              <a:spcBef>
                <a:spcPct val="0"/>
              </a:spcBef>
            </a:pPr>
            <a:fld id="{89C4D86B-2FCF-4B37-85C7-C10E3860CA19}" type="slidenum">
              <a:rPr lang="en-NZ" altLang="en-US" smtClean="0">
                <a:latin typeface="Arial" charset="0"/>
              </a:rPr>
              <a:pPr eaLnBrk="1" hangingPunct="1">
                <a:spcBef>
                  <a:spcPct val="0"/>
                </a:spcBef>
              </a:pPr>
              <a:t>6</a:t>
            </a:fld>
            <a:endParaRPr lang="en-NZ"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20000"/>
          </a:bodyPr>
          <a:lstStyle/>
          <a:p>
            <a:pPr>
              <a:defRPr/>
            </a:pPr>
            <a:r>
              <a:rPr lang="en-US" altLang="en-US" dirty="0" smtClean="0">
                <a:latin typeface="Arial" charset="0"/>
                <a:ea typeface="ＭＳ Ｐゴシック" pitchFamily="108" charset="-128"/>
                <a:cs typeface="Arial" charset="0"/>
              </a:rPr>
              <a:t>Different groups have different challenges</a:t>
            </a:r>
          </a:p>
          <a:p>
            <a:pPr>
              <a:defRPr/>
            </a:pPr>
            <a:endParaRPr lang="en-US" altLang="en-US" dirty="0" smtClean="0">
              <a:latin typeface="Arial" charset="0"/>
              <a:ea typeface="ＭＳ Ｐゴシック" pitchFamily="108" charset="-128"/>
              <a:cs typeface="Arial" charset="0"/>
            </a:endParaRPr>
          </a:p>
          <a:p>
            <a:pPr>
              <a:defRPr/>
            </a:pPr>
            <a:r>
              <a:rPr lang="en-US" altLang="en-US" dirty="0" smtClean="0">
                <a:latin typeface="Arial" charset="0"/>
                <a:ea typeface="ＭＳ Ｐゴシック" pitchFamily="108" charset="-128"/>
                <a:cs typeface="Arial" charset="0"/>
              </a:rPr>
              <a:t>Intro to new editing environment</a:t>
            </a:r>
          </a:p>
          <a:p>
            <a:pPr>
              <a:defRPr/>
            </a:pPr>
            <a:endParaRPr lang="en-NZ" dirty="0" smtClean="0"/>
          </a:p>
          <a:p>
            <a:pPr>
              <a:defRPr/>
            </a:pPr>
            <a:r>
              <a:rPr lang="en-GB" dirty="0" smtClean="0"/>
              <a:t>The key challenge for </a:t>
            </a:r>
            <a:r>
              <a:rPr lang="en-GB" b="1" dirty="0" smtClean="0"/>
              <a:t>top-level management </a:t>
            </a:r>
            <a:r>
              <a:rPr lang="en-GB" dirty="0" smtClean="0"/>
              <a:t>is to create a compelling vision for the organisation’s future that aligns with employees’ values. Transformational leadership behavioural training has a significant effect on the mental models of leaders (Johnson, 2008). Leaders learn how to frame situations and learn when and how to inspire others. Top-level managers are responsible for providing employees with an interpretive frame for the organisation’s current and future states. They need to answer questions such as “Where are we?” “Why are we here?” “Why do we need to change?” and “How will we change?”. Top-level managers use the organisation’s goals to inform strategic decision-making and drive continuous improvement. In terms of editing, top-level managers are focused on the benefits achieved by implementing the new editing practices, particularly the cost-savings associated with increased automation and greater use of administrative data. They also encourage and support team leaders to understand their role in achieving these benefits. Leadership training at Statistics NZ focuses on competencies such as adaptive leadership, coaching skills, adaptive goal setting, and communication skills. The media and messaging is important; leaders need to be able to filter information or to time the release of specific information.</a:t>
            </a:r>
          </a:p>
          <a:p>
            <a:pPr>
              <a:defRPr/>
            </a:pPr>
            <a:endParaRPr lang="en-GB" dirty="0" smtClean="0"/>
          </a:p>
          <a:p>
            <a:pPr>
              <a:defRPr/>
            </a:pPr>
            <a:r>
              <a:rPr lang="en-GB" b="1" dirty="0" smtClean="0"/>
              <a:t>Team leaders </a:t>
            </a:r>
            <a:r>
              <a:rPr lang="en-GB" dirty="0" smtClean="0"/>
              <a:t>are the face of management for most employees. They act as intermediaries between top-level management and employees. Team leaders need to be able to take the frame created by top-level management and reframe it for their team’s work. In other words, team leaders need to understand the connection between the goals of the organisation and the work of their team and be able to clearly articulate that connection. Team leaders of Statistics New Zealand’s processing staff understand and support the editing principles of significance, minimal change, automation, and continuous improvement. The team leader understands how these principles help the team deliver outputs that are fit for purpose, in an efficient and cost-effective way, and they can link the benefits delivered back to particular principles. Team leaders focus on enabling employees to develop. Employees receive the type of orientation and training that encourages both their personal development and their work for the organisation. Emphasis is on Statistics New Zealand being a learning organisation, where team leaders are expected to support employees to learn new skills. In their day-to-day work, staff working on processing platforms are encouraged to challenge the status quo, to think ‘system-wide’, and to develop creative and innovative solutions to problems. Performance is managed by aligning organisational goals with personal goals and regular feedback on performance is given.</a:t>
            </a:r>
          </a:p>
          <a:p>
            <a:pPr>
              <a:defRPr/>
            </a:pPr>
            <a:endParaRPr lang="en-GB" dirty="0" smtClean="0"/>
          </a:p>
          <a:p>
            <a:pPr>
              <a:defRPr/>
            </a:pPr>
            <a:r>
              <a:rPr lang="en-GB" dirty="0" smtClean="0"/>
              <a:t>In the new environment, there is a focus on automation and significance. Increased automation provides greater transparency in the editing process – nothing is hidden. </a:t>
            </a:r>
            <a:r>
              <a:rPr lang="en-GB" dirty="0" err="1" smtClean="0"/>
              <a:t>Paradata</a:t>
            </a:r>
            <a:r>
              <a:rPr lang="en-GB" dirty="0" smtClean="0"/>
              <a:t>, such as the number of edit failures and the number of edits carried out manually, is used to understand and manage survey costs. Production systems are metadata driven and can be configured, and reconfigured, by the processing staff themselves.</a:t>
            </a:r>
            <a:endParaRPr lang="en-NZ" dirty="0" smtClean="0"/>
          </a:p>
          <a:p>
            <a:pPr>
              <a:defRPr/>
            </a:pPr>
            <a:r>
              <a:rPr lang="en-GB" dirty="0" smtClean="0"/>
              <a:t>Processing staff face two main challenges in the new editing environment. The first is for staff to internalise the editing principles of significance and minimal change; they have to recognise the difference in value to the organisation of different editing actions. The standard platforms provide standard editing methods, tools, and processes, so that editing principles are ‘built in’ to the production system as far as possible. The focus is on reviewing automated editing solutions rather than manual editing of data. Metrics about edit failures are used to monitor data editing, and add new edits, amend existing edits, or remove redundant edits as necessary. Records have significance scores that indicate the importance of records to specific outputs.</a:t>
            </a:r>
            <a:endParaRPr lang="en-NZ" dirty="0" smtClean="0"/>
          </a:p>
          <a:p>
            <a:pPr>
              <a:defRPr/>
            </a:pPr>
            <a:r>
              <a:rPr lang="en-GB" dirty="0" smtClean="0"/>
              <a:t>Processing staff are trained to use tools on the platforms, and are part of the decision-making process around the design of editing processes. They build systems based on answering questions like “Is this edit really necessary?” “How can this edit be automated?” and “What is the editing strategy for this data?”.  Innovative solutions that align with the editing principles in editing system design are encouraged and acknowledged. Processing staff are able to work on other outputs processed on the same production platform, so they develop an overview of the editing strategies used across a range of outputs, which allows them to identify and challenge differences in approach. They have a line of sight from collection right through to dissemination.</a:t>
            </a:r>
            <a:endParaRPr lang="en-NZ" dirty="0" smtClean="0"/>
          </a:p>
          <a:p>
            <a:pPr>
              <a:defRPr/>
            </a:pPr>
            <a:r>
              <a:rPr lang="en-GB" dirty="0" smtClean="0"/>
              <a:t>The second challenge for processing staff is to understand the connection between the data processing they carry out and the organisation’s goals of automation, standardisation, and continuous improvement. Team leaders articulate the organisation’s vision and connect the editing staff’s work with the organisation’s goals. Editing staff need to recognise the benefits of these goals and develop editing solutions that maximise standardisation and automation, and allow continuous improvement. That editing staff are also members of the team that designs and builds new production systems helps embed these principles. It also provides editing staff with positive reinforcement of the standardisation and automation benefits. Since editing staff are also involved in evaluations that lead to decisions about continuous improvement, acceptance of the decisions is helped.</a:t>
            </a:r>
            <a:endParaRPr lang="en-NZ" dirty="0" smtClean="0"/>
          </a:p>
          <a:p>
            <a:pPr>
              <a:defRPr/>
            </a:pPr>
            <a:endParaRPr lang="en-GB" dirty="0" smtClean="0"/>
          </a:p>
          <a:p>
            <a:pPr>
              <a:defRPr/>
            </a:pPr>
            <a:endParaRPr lang="en-GB" dirty="0" smtClean="0"/>
          </a:p>
          <a:p>
            <a:pPr>
              <a:defRPr/>
            </a:pPr>
            <a:endParaRPr lang="en-NZ" dirty="0"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108" charset="0"/>
                <a:ea typeface="ＭＳ Ｐゴシック" pitchFamily="108" charset="-128"/>
              </a:defRPr>
            </a:lvl1pPr>
            <a:lvl2pPr marL="742950" indent="-285750" eaLnBrk="0" hangingPunct="0">
              <a:spcBef>
                <a:spcPct val="30000"/>
              </a:spcBef>
              <a:defRPr sz="1200">
                <a:solidFill>
                  <a:schemeClr val="tx1"/>
                </a:solidFill>
                <a:latin typeface="Calibri" pitchFamily="108" charset="0"/>
                <a:ea typeface="ＭＳ Ｐゴシック" pitchFamily="108" charset="-128"/>
              </a:defRPr>
            </a:lvl2pPr>
            <a:lvl3pPr marL="1143000" indent="-228600" eaLnBrk="0" hangingPunct="0">
              <a:spcBef>
                <a:spcPct val="30000"/>
              </a:spcBef>
              <a:defRPr sz="1200">
                <a:solidFill>
                  <a:schemeClr val="tx1"/>
                </a:solidFill>
                <a:latin typeface="Calibri" pitchFamily="108" charset="0"/>
                <a:ea typeface="ＭＳ Ｐゴシック" pitchFamily="108" charset="-128"/>
              </a:defRPr>
            </a:lvl3pPr>
            <a:lvl4pPr marL="1600200" indent="-228600" eaLnBrk="0" hangingPunct="0">
              <a:spcBef>
                <a:spcPct val="30000"/>
              </a:spcBef>
              <a:defRPr sz="1200">
                <a:solidFill>
                  <a:schemeClr val="tx1"/>
                </a:solidFill>
                <a:latin typeface="Calibri" pitchFamily="108" charset="0"/>
                <a:ea typeface="ＭＳ Ｐゴシック" pitchFamily="108" charset="-128"/>
              </a:defRPr>
            </a:lvl4pPr>
            <a:lvl5pPr marL="2057400" indent="-228600" eaLnBrk="0" hangingPunct="0">
              <a:spcBef>
                <a:spcPct val="30000"/>
              </a:spcBef>
              <a:defRPr sz="1200">
                <a:solidFill>
                  <a:schemeClr val="tx1"/>
                </a:solidFill>
                <a:latin typeface="Calibri" pitchFamily="108" charset="0"/>
                <a:ea typeface="ＭＳ Ｐゴシック" pitchFamily="108" charset="-128"/>
              </a:defRPr>
            </a:lvl5pPr>
            <a:lvl6pPr marL="25146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6pPr>
            <a:lvl7pPr marL="29718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7pPr>
            <a:lvl8pPr marL="34290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8pPr>
            <a:lvl9pPr marL="38862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9pPr>
          </a:lstStyle>
          <a:p>
            <a:pPr eaLnBrk="1" hangingPunct="1">
              <a:spcBef>
                <a:spcPct val="0"/>
              </a:spcBef>
            </a:pPr>
            <a:fld id="{C346B541-1E06-461D-B840-F675587128D1}" type="slidenum">
              <a:rPr lang="en-NZ" altLang="en-US" smtClean="0">
                <a:latin typeface="Arial" charset="0"/>
              </a:rPr>
              <a:pPr eaLnBrk="1" hangingPunct="1">
                <a:spcBef>
                  <a:spcPct val="0"/>
                </a:spcBef>
              </a:pPr>
              <a:t>7</a:t>
            </a:fld>
            <a:endParaRPr lang="en-NZ"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NZ" altLang="en-US" smtClean="0">
                <a:ea typeface="ＭＳ Ｐゴシック" pitchFamily="108" charset="-128"/>
              </a:rPr>
              <a:t>Successful?</a:t>
            </a:r>
          </a:p>
          <a:p>
            <a:r>
              <a:rPr lang="en-GB" altLang="en-US" smtClean="0">
                <a:ea typeface="ＭＳ Ｐゴシック" pitchFamily="108" charset="-128"/>
              </a:rPr>
              <a:t>The organisation has not always been completely successful in the transition to the new editing environment. Theory and practice can sometimes be poles apart. Particular problems arise when implementing significance editing: it is challenging to make decisions that will significantly reduce staff numbers. The organisation is still learning how to manage teams through this process so the outcomes are good for the organisation and also good for staff.</a:t>
            </a:r>
          </a:p>
          <a:p>
            <a:endParaRPr lang="en-GB" altLang="en-US" smtClean="0">
              <a:ea typeface="ＭＳ Ｐゴシック" pitchFamily="108" charset="-128"/>
            </a:endParaRPr>
          </a:p>
          <a:p>
            <a:r>
              <a:rPr lang="en-GB" altLang="en-US" smtClean="0">
                <a:ea typeface="ＭＳ Ｐゴシック" pitchFamily="108" charset="-128"/>
              </a:rPr>
              <a:t>Measure culture change would be next step – ie run another culture survey. Postponed due to the restructure</a:t>
            </a:r>
            <a:endParaRPr lang="en-NZ" altLang="en-US" smtClean="0">
              <a:ea typeface="ＭＳ Ｐゴシック" pitchFamily="108" charset="-128"/>
            </a:endParaRPr>
          </a:p>
          <a:p>
            <a:endParaRPr lang="en-NZ" altLang="en-US" smtClean="0">
              <a:ea typeface="ＭＳ Ｐゴシック" pitchFamily="108" charset="-128"/>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108" charset="0"/>
                <a:ea typeface="ＭＳ Ｐゴシック" pitchFamily="108" charset="-128"/>
              </a:defRPr>
            </a:lvl1pPr>
            <a:lvl2pPr marL="742950" indent="-285750" eaLnBrk="0" hangingPunct="0">
              <a:spcBef>
                <a:spcPct val="30000"/>
              </a:spcBef>
              <a:defRPr sz="1200">
                <a:solidFill>
                  <a:schemeClr val="tx1"/>
                </a:solidFill>
                <a:latin typeface="Calibri" pitchFamily="108" charset="0"/>
                <a:ea typeface="ＭＳ Ｐゴシック" pitchFamily="108" charset="-128"/>
              </a:defRPr>
            </a:lvl2pPr>
            <a:lvl3pPr marL="1143000" indent="-228600" eaLnBrk="0" hangingPunct="0">
              <a:spcBef>
                <a:spcPct val="30000"/>
              </a:spcBef>
              <a:defRPr sz="1200">
                <a:solidFill>
                  <a:schemeClr val="tx1"/>
                </a:solidFill>
                <a:latin typeface="Calibri" pitchFamily="108" charset="0"/>
                <a:ea typeface="ＭＳ Ｐゴシック" pitchFamily="108" charset="-128"/>
              </a:defRPr>
            </a:lvl3pPr>
            <a:lvl4pPr marL="1600200" indent="-228600" eaLnBrk="0" hangingPunct="0">
              <a:spcBef>
                <a:spcPct val="30000"/>
              </a:spcBef>
              <a:defRPr sz="1200">
                <a:solidFill>
                  <a:schemeClr val="tx1"/>
                </a:solidFill>
                <a:latin typeface="Calibri" pitchFamily="108" charset="0"/>
                <a:ea typeface="ＭＳ Ｐゴシック" pitchFamily="108" charset="-128"/>
              </a:defRPr>
            </a:lvl4pPr>
            <a:lvl5pPr marL="2057400" indent="-228600" eaLnBrk="0" hangingPunct="0">
              <a:spcBef>
                <a:spcPct val="30000"/>
              </a:spcBef>
              <a:defRPr sz="1200">
                <a:solidFill>
                  <a:schemeClr val="tx1"/>
                </a:solidFill>
                <a:latin typeface="Calibri" pitchFamily="108" charset="0"/>
                <a:ea typeface="ＭＳ Ｐゴシック" pitchFamily="108" charset="-128"/>
              </a:defRPr>
            </a:lvl5pPr>
            <a:lvl6pPr marL="25146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6pPr>
            <a:lvl7pPr marL="29718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7pPr>
            <a:lvl8pPr marL="34290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8pPr>
            <a:lvl9pPr marL="38862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9pPr>
          </a:lstStyle>
          <a:p>
            <a:pPr eaLnBrk="1" hangingPunct="1">
              <a:spcBef>
                <a:spcPct val="0"/>
              </a:spcBef>
            </a:pPr>
            <a:fld id="{FBA8AEDC-0203-47A7-B8ED-2768BF57E8AF}" type="slidenum">
              <a:rPr lang="en-NZ" altLang="en-US" smtClean="0">
                <a:latin typeface="Arial" charset="0"/>
              </a:rPr>
              <a:pPr eaLnBrk="1" hangingPunct="1">
                <a:spcBef>
                  <a:spcPct val="0"/>
                </a:spcBef>
              </a:pPr>
              <a:t>8</a:t>
            </a:fld>
            <a:endParaRPr lang="en-NZ"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77500" lnSpcReduction="20000"/>
          </a:bodyPr>
          <a:lstStyle/>
          <a:p>
            <a:pPr>
              <a:defRPr/>
            </a:pPr>
            <a:r>
              <a:rPr lang="en-NZ" dirty="0" smtClean="0"/>
              <a:t>In terms of the Generic Statistical BPM there are four new groups</a:t>
            </a:r>
          </a:p>
          <a:p>
            <a:pPr>
              <a:defRPr/>
            </a:pPr>
            <a:endParaRPr lang="en-NZ" dirty="0" smtClean="0"/>
          </a:p>
          <a:p>
            <a:pPr>
              <a:defRPr/>
            </a:pPr>
            <a:r>
              <a:rPr lang="en-NZ" dirty="0" smtClean="0"/>
              <a:t>…</a:t>
            </a:r>
          </a:p>
          <a:p>
            <a:pPr>
              <a:defRPr/>
            </a:pPr>
            <a:r>
              <a:rPr lang="en-GB" dirty="0" smtClean="0"/>
              <a:t>Over time a transition of activity from the Customer Strategy and Delivery group to the Operations group is expected, as the organisation’s transformation progresses and the production platforms mature. Analytical and research capability will grow in the Customer Strategy and Delivery group, and there will be a more explicit whole-of-enterprise architecture function that covers business, information, and IT architecture. Overall government ICT initiatives will reshape the functions of the organisation’s technology groups.</a:t>
            </a:r>
          </a:p>
          <a:p>
            <a:pPr>
              <a:defRPr/>
            </a:pPr>
            <a:endParaRPr lang="en-GB" dirty="0" smtClean="0"/>
          </a:p>
          <a:p>
            <a:pPr>
              <a:defRPr/>
            </a:pPr>
            <a:r>
              <a:rPr lang="en-GB" dirty="0" smtClean="0"/>
              <a:t>The restructure is likely to have a positive effect on editing practice and culture in the organisation. Risk management and governance of editing practice is centralised within the new Operations group. The well-known benefits of centralisation include reduced costs and increased standardisation of methods, tools, and processes. Smaller teams will collect and process all the data on a small number of standard platforms. Teams that support the platforms are composed of analysts who have built significant elements of the production systems. They are therefore well-versed in the editing methods used in particular outputs and the metrics used to enable continuous improvement.</a:t>
            </a:r>
          </a:p>
          <a:p>
            <a:pPr>
              <a:defRPr/>
            </a:pPr>
            <a:endParaRPr lang="en-GB" dirty="0" smtClean="0"/>
          </a:p>
          <a:p>
            <a:pPr>
              <a:defRPr/>
            </a:pPr>
            <a:r>
              <a:rPr lang="en-GB" dirty="0" smtClean="0"/>
              <a:t>While the regrouping is likely to deliver the benefits described, organisational change programmes are challenging, particularly as they affect staff morale. Significantly changing the organisation’s structure at the same time as implementing Statistics 2020 </a:t>
            </a:r>
            <a:r>
              <a:rPr lang="en-GB" dirty="0" err="1" smtClean="0"/>
              <a:t>Te</a:t>
            </a:r>
            <a:r>
              <a:rPr lang="en-GB" dirty="0" smtClean="0"/>
              <a:t> </a:t>
            </a:r>
            <a:r>
              <a:rPr lang="en-GB" dirty="0" err="1" smtClean="0"/>
              <a:t>Kāpehu</a:t>
            </a:r>
            <a:r>
              <a:rPr lang="en-GB" dirty="0" smtClean="0"/>
              <a:t> </a:t>
            </a:r>
            <a:r>
              <a:rPr lang="en-GB" dirty="0" err="1" smtClean="0"/>
              <a:t>Whetū</a:t>
            </a:r>
            <a:r>
              <a:rPr lang="en-GB" dirty="0" smtClean="0"/>
              <a:t> adds an extra level of uncertainty. This uncertainty may make it more difficult to achieve effective, long-term change in the way staff think and behave. Maintaining staff morale and trust will be important for success. Discussing the changes from the employees’ point of view makes the advantages and the need for the change clear. </a:t>
            </a:r>
            <a:endParaRPr lang="en-NZ" dirty="0" smtClean="0"/>
          </a:p>
          <a:p>
            <a:pPr>
              <a:defRPr/>
            </a:pPr>
            <a:r>
              <a:rPr lang="en-GB" dirty="0" smtClean="0"/>
              <a:t>Communication about the proposed new structure was carried out as follows: a formal document outlining details of the proposed new structure was available to staff on-line and time was allocated to collect feedback. All staff were able to read the document and any who wished to could provide feedback by adding a comment to the document. Staff were able to ‘like’ comments and suggestions made by other staff. At the close of the feedback period, all feedback was collated and themes were identified. The Chief Executive responded to the themes with a decision, and explained the reasons behind her decision. This was a very successful way of engaging with staff; some changes were made to the original regrouping proposal based on the feedback. This approach probably enhanced acceptance of the vision, as employees gained an increased understanding of the proposal’s details. </a:t>
            </a:r>
            <a:r>
              <a:rPr lang="en-GB" smtClean="0"/>
              <a:t>The organisation’s aim, to transform to stay relevant, fits well with the principles of transformational leadership.</a:t>
            </a:r>
            <a:endParaRPr lang="en-NZ" dirty="0" smtClean="0"/>
          </a:p>
          <a:p>
            <a:pPr>
              <a:defRPr/>
            </a:pPr>
            <a:endParaRPr lang="en-NZ" dirty="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108" charset="0"/>
                <a:ea typeface="ＭＳ Ｐゴシック" pitchFamily="108" charset="-128"/>
              </a:defRPr>
            </a:lvl1pPr>
            <a:lvl2pPr marL="742950" indent="-285750" eaLnBrk="0" hangingPunct="0">
              <a:spcBef>
                <a:spcPct val="30000"/>
              </a:spcBef>
              <a:defRPr sz="1200">
                <a:solidFill>
                  <a:schemeClr val="tx1"/>
                </a:solidFill>
                <a:latin typeface="Calibri" pitchFamily="108" charset="0"/>
                <a:ea typeface="ＭＳ Ｐゴシック" pitchFamily="108" charset="-128"/>
              </a:defRPr>
            </a:lvl2pPr>
            <a:lvl3pPr marL="1143000" indent="-228600" eaLnBrk="0" hangingPunct="0">
              <a:spcBef>
                <a:spcPct val="30000"/>
              </a:spcBef>
              <a:defRPr sz="1200">
                <a:solidFill>
                  <a:schemeClr val="tx1"/>
                </a:solidFill>
                <a:latin typeface="Calibri" pitchFamily="108" charset="0"/>
                <a:ea typeface="ＭＳ Ｐゴシック" pitchFamily="108" charset="-128"/>
              </a:defRPr>
            </a:lvl3pPr>
            <a:lvl4pPr marL="1600200" indent="-228600" eaLnBrk="0" hangingPunct="0">
              <a:spcBef>
                <a:spcPct val="30000"/>
              </a:spcBef>
              <a:defRPr sz="1200">
                <a:solidFill>
                  <a:schemeClr val="tx1"/>
                </a:solidFill>
                <a:latin typeface="Calibri" pitchFamily="108" charset="0"/>
                <a:ea typeface="ＭＳ Ｐゴシック" pitchFamily="108" charset="-128"/>
              </a:defRPr>
            </a:lvl4pPr>
            <a:lvl5pPr marL="2057400" indent="-228600" eaLnBrk="0" hangingPunct="0">
              <a:spcBef>
                <a:spcPct val="30000"/>
              </a:spcBef>
              <a:defRPr sz="1200">
                <a:solidFill>
                  <a:schemeClr val="tx1"/>
                </a:solidFill>
                <a:latin typeface="Calibri" pitchFamily="108" charset="0"/>
                <a:ea typeface="ＭＳ Ｐゴシック" pitchFamily="108" charset="-128"/>
              </a:defRPr>
            </a:lvl5pPr>
            <a:lvl6pPr marL="25146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6pPr>
            <a:lvl7pPr marL="29718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7pPr>
            <a:lvl8pPr marL="34290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8pPr>
            <a:lvl9pPr marL="3886200" indent="-228600" defTabSz="457200" eaLnBrk="0" fontAlgn="base" hangingPunct="0">
              <a:spcBef>
                <a:spcPct val="30000"/>
              </a:spcBef>
              <a:spcAft>
                <a:spcPct val="0"/>
              </a:spcAft>
              <a:defRPr sz="1200">
                <a:solidFill>
                  <a:schemeClr val="tx1"/>
                </a:solidFill>
                <a:latin typeface="Calibri" pitchFamily="108" charset="0"/>
                <a:ea typeface="ＭＳ Ｐゴシック" pitchFamily="108" charset="-128"/>
              </a:defRPr>
            </a:lvl9pPr>
          </a:lstStyle>
          <a:p>
            <a:pPr eaLnBrk="1" hangingPunct="1">
              <a:spcBef>
                <a:spcPct val="0"/>
              </a:spcBef>
            </a:pPr>
            <a:fld id="{662CCD29-9DD0-4C87-A7B1-890C606BD61A}" type="slidenum">
              <a:rPr lang="en-NZ" altLang="en-US" smtClean="0">
                <a:latin typeface="Arial" charset="0"/>
              </a:rPr>
              <a:pPr eaLnBrk="1" hangingPunct="1">
                <a:spcBef>
                  <a:spcPct val="0"/>
                </a:spcBef>
              </a:pPr>
              <a:t>9</a:t>
            </a:fld>
            <a:endParaRPr lang="en-NZ"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6206 Tier 1 light green cvr-ff.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962276"/>
            <a:ext cx="7772400" cy="609600"/>
          </a:xfrm>
          <a:prstGeom prst="rect">
            <a:avLst/>
          </a:prstGeom>
        </p:spPr>
        <p:txBody>
          <a:bodyPr/>
          <a:lstStyle>
            <a:lvl1pPr>
              <a:defRPr sz="3600" baseline="0">
                <a:solidFill>
                  <a:srgbClr val="346666"/>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714752"/>
            <a:ext cx="7772400" cy="1905000"/>
          </a:xfrm>
          <a:prstGeom prst="rect">
            <a:avLst/>
          </a:prstGeom>
        </p:spPr>
        <p:txBody>
          <a:bodyPr/>
          <a:lstStyle>
            <a:lvl1pPr marL="0" indent="0" algn="ctr">
              <a:buSzPct val="100000"/>
              <a:buFontTx/>
              <a:buNone/>
              <a:defRPr i="1">
                <a:solidFill>
                  <a:schemeClr val="bg1"/>
                </a:solidFill>
                <a:latin typeface="Arial"/>
                <a:cs typeface="Arial"/>
              </a:defRPr>
            </a:lvl1pPr>
            <a:lvl2pPr marL="457200" indent="0" algn="l">
              <a:buFont typeface="Arial"/>
              <a:buChar char="•"/>
              <a:defRPr>
                <a:solidFill>
                  <a:srgbClr val="000000"/>
                </a:solidFill>
                <a:latin typeface="Arial"/>
                <a:cs typeface="Arial"/>
              </a:defRPr>
            </a:lvl2pPr>
            <a:lvl3pPr marL="914400" indent="0" algn="l">
              <a:buFont typeface="Lucida Grande"/>
              <a:buChar char="–"/>
              <a:defRPr baseline="0">
                <a:solidFill>
                  <a:srgbClr val="000000"/>
                </a:solidFill>
                <a:latin typeface="Arial"/>
                <a:cs typeface="Arial"/>
              </a:defRPr>
            </a:lvl3pPr>
            <a:lvl4pPr marL="1371600" indent="0" algn="l">
              <a:buFont typeface="Lucida Grande"/>
              <a:buChar char="»"/>
              <a:defRPr baseline="0">
                <a:solidFill>
                  <a:srgbClr val="000000"/>
                </a:solidFill>
                <a:latin typeface="Arial"/>
                <a:cs typeface="Arial"/>
              </a:defRPr>
            </a:lvl4pPr>
            <a:lvl5pPr marL="1828800" indent="0" algn="l">
              <a:buFont typeface="Arial"/>
              <a:buChar char="•"/>
              <a:defRPr sz="1600" baseline="0">
                <a:solidFill>
                  <a:srgbClr val="000000"/>
                </a:solidFill>
                <a:latin typeface="Arial"/>
                <a:cs typeface="Aria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AU" dirty="0" smtClean="0"/>
          </a:p>
        </p:txBody>
      </p:sp>
    </p:spTree>
    <p:extLst>
      <p:ext uri="{BB962C8B-B14F-4D97-AF65-F5344CB8AC3E}">
        <p14:creationId xmlns:p14="http://schemas.microsoft.com/office/powerpoint/2010/main" val="28806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p:txBody>
          <a:bodyPr/>
          <a:lstStyle>
            <a:lvl1pPr>
              <a:defRPr/>
            </a:lvl1pPr>
          </a:lstStyle>
          <a:p>
            <a:pPr>
              <a:defRPr/>
            </a:pPr>
            <a:fld id="{3BDAF997-A4BF-4694-9696-8256ED5DEDB2}" type="slidenum">
              <a:rPr lang="en-US" altLang="en-US"/>
              <a:pPr>
                <a:defRPr/>
              </a:pPr>
              <a:t>‹#›</a:t>
            </a:fld>
            <a:endParaRPr lang="en-US" altLang="en-US"/>
          </a:p>
        </p:txBody>
      </p:sp>
    </p:spTree>
    <p:extLst>
      <p:ext uri="{BB962C8B-B14F-4D97-AF65-F5344CB8AC3E}">
        <p14:creationId xmlns:p14="http://schemas.microsoft.com/office/powerpoint/2010/main" val="1712347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NZ" dirty="0"/>
          </a:p>
        </p:txBody>
      </p:sp>
      <p:sp>
        <p:nvSpPr>
          <p:cNvPr id="3" name="Content Placeholder 2"/>
          <p:cNvSpPr>
            <a:spLocks noGrp="1"/>
          </p:cNvSpPr>
          <p:nvPr>
            <p:ph idx="1"/>
          </p:nvPr>
        </p:nvSpPr>
        <p:spPr>
          <a:xfrm>
            <a:off x="3575050" y="273050"/>
            <a:ext cx="5111750" cy="5853113"/>
          </a:xfrm>
        </p:spPr>
        <p:txBody>
          <a:bodyPr/>
          <a:lstStyle>
            <a:lvl1pPr>
              <a:defRPr sz="2800" baseline="0"/>
            </a:lvl1pPr>
            <a:lvl2pPr>
              <a:defRPr sz="2400" baseline="0"/>
            </a:lvl2pPr>
            <a:lvl3pPr>
              <a:defRPr sz="2000" baseline="0"/>
            </a:lvl3pPr>
            <a:lvl4pPr>
              <a:defRPr sz="1800" baseline="0"/>
            </a:lvl4pPr>
            <a:lvl5pPr>
              <a:defRPr sz="1600" baseline="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10D8A150-E754-46E2-AFC4-432D749E6DA2}" type="slidenum">
              <a:rPr lang="en-US" altLang="en-US"/>
              <a:pPr>
                <a:defRPr/>
              </a:pPr>
              <a:t>‹#›</a:t>
            </a:fld>
            <a:endParaRPr lang="en-US" altLang="en-US"/>
          </a:p>
        </p:txBody>
      </p:sp>
    </p:spTree>
    <p:extLst>
      <p:ext uri="{BB962C8B-B14F-4D97-AF65-F5344CB8AC3E}">
        <p14:creationId xmlns:p14="http://schemas.microsoft.com/office/powerpoint/2010/main" val="865434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AC48795D-8392-424C-B9FB-55D672DCBA2F}" type="slidenum">
              <a:rPr lang="en-US" altLang="en-US"/>
              <a:pPr>
                <a:defRPr/>
              </a:pPr>
              <a:t>‹#›</a:t>
            </a:fld>
            <a:endParaRPr lang="en-US" altLang="en-US"/>
          </a:p>
        </p:txBody>
      </p:sp>
    </p:spTree>
    <p:extLst>
      <p:ext uri="{BB962C8B-B14F-4D97-AF65-F5344CB8AC3E}">
        <p14:creationId xmlns:p14="http://schemas.microsoft.com/office/powerpoint/2010/main" val="3063921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28934"/>
            <a:ext cx="7772400" cy="609600"/>
          </a:xfrm>
          <a:prstGeom prst="rect">
            <a:avLst/>
          </a:prstGeom>
        </p:spPr>
        <p:txBody>
          <a:bodyPr/>
          <a:lstStyle>
            <a:lvl1pPr>
              <a:defRPr sz="3600" baseline="0">
                <a:solidFill>
                  <a:srgbClr val="346666"/>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714752"/>
            <a:ext cx="7772400" cy="1905000"/>
          </a:xfrm>
          <a:prstGeom prst="rect">
            <a:avLst/>
          </a:prstGeom>
        </p:spPr>
        <p:txBody>
          <a:bodyPr/>
          <a:lstStyle>
            <a:lvl1pPr marL="0" indent="0" algn="ctr">
              <a:buSzPct val="100000"/>
              <a:buFontTx/>
              <a:buNone/>
              <a:defRPr i="1">
                <a:solidFill>
                  <a:schemeClr val="bg1"/>
                </a:solidFill>
                <a:latin typeface="Arial"/>
                <a:cs typeface="Arial"/>
              </a:defRPr>
            </a:lvl1pPr>
            <a:lvl2pPr marL="457200" indent="0" algn="l">
              <a:buFont typeface="Arial"/>
              <a:buChar char="•"/>
              <a:defRPr>
                <a:solidFill>
                  <a:srgbClr val="000000"/>
                </a:solidFill>
                <a:latin typeface="Arial"/>
                <a:cs typeface="Arial"/>
              </a:defRPr>
            </a:lvl2pPr>
            <a:lvl3pPr marL="914400" indent="0" algn="l">
              <a:buFont typeface="Lucida Grande"/>
              <a:buChar char="–"/>
              <a:defRPr baseline="0">
                <a:solidFill>
                  <a:srgbClr val="000000"/>
                </a:solidFill>
                <a:latin typeface="Arial"/>
                <a:cs typeface="Arial"/>
              </a:defRPr>
            </a:lvl3pPr>
            <a:lvl4pPr marL="1371600" indent="0" algn="l">
              <a:buFont typeface="Lucida Grande"/>
              <a:buChar char="»"/>
              <a:defRPr baseline="0">
                <a:solidFill>
                  <a:srgbClr val="000000"/>
                </a:solidFill>
                <a:latin typeface="Arial"/>
                <a:cs typeface="Arial"/>
              </a:defRPr>
            </a:lvl4pPr>
            <a:lvl5pPr marL="1828800" indent="0" algn="l">
              <a:buFont typeface="Arial"/>
              <a:buChar char="•"/>
              <a:defRPr sz="1600" baseline="0">
                <a:solidFill>
                  <a:srgbClr val="000000"/>
                </a:solidFill>
                <a:latin typeface="Arial"/>
                <a:cs typeface="Aria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AU" dirty="0" smtClean="0"/>
          </a:p>
        </p:txBody>
      </p:sp>
    </p:spTree>
    <p:extLst>
      <p:ext uri="{BB962C8B-B14F-4D97-AF65-F5344CB8AC3E}">
        <p14:creationId xmlns:p14="http://schemas.microsoft.com/office/powerpoint/2010/main" val="1154009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9" name="Text Placeholder 8"/>
          <p:cNvSpPr>
            <a:spLocks noGrp="1"/>
          </p:cNvSpPr>
          <p:nvPr>
            <p:ph type="body" idx="13"/>
          </p:nvPr>
        </p:nvSpPr>
        <p:spPr>
          <a:xfrm>
            <a:off x="457200" y="2514600"/>
            <a:ext cx="8229600" cy="3352800"/>
          </a:xfrm>
        </p:spPr>
        <p:txBody>
          <a:bodyPr/>
          <a:lstStyle>
            <a:lvl1pPr>
              <a:buSzPct val="100000"/>
              <a:buFontTx/>
              <a:buBlip>
                <a:blip r:embed="rId2"/>
              </a:buBlip>
              <a:defRPr sz="2800" baseline="0"/>
            </a:lvl1pPr>
            <a:lvl2pPr>
              <a:defRPr sz="2400" baseline="0"/>
            </a:lvl2pPr>
            <a:lvl3pPr>
              <a:defRPr sz="2000" baseline="0"/>
            </a:lvl3pPr>
            <a:lvl4pPr>
              <a:defRPr sz="1800" baseline="0"/>
            </a:lvl4pPr>
            <a:lvl5pPr>
              <a:buFont typeface="Lucida Grande"/>
              <a:buChar char="–"/>
              <a:defRPr/>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NZ"/>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55088B58-BE41-4F35-A59E-8065E610A2E0}" type="slidenum">
              <a:rPr lang="en-NZ"/>
              <a:pPr>
                <a:defRPr/>
              </a:pPr>
              <a:t>‹#›</a:t>
            </a:fld>
            <a:endParaRPr lang="en-NZ"/>
          </a:p>
        </p:txBody>
      </p:sp>
    </p:spTree>
    <p:extLst>
      <p:ext uri="{BB962C8B-B14F-4D97-AF65-F5344CB8AC3E}">
        <p14:creationId xmlns:p14="http://schemas.microsoft.com/office/powerpoint/2010/main" val="403099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9" name="Text Placeholder 8"/>
          <p:cNvSpPr>
            <a:spLocks noGrp="1"/>
          </p:cNvSpPr>
          <p:nvPr>
            <p:ph type="body" idx="13"/>
          </p:nvPr>
        </p:nvSpPr>
        <p:spPr>
          <a:xfrm>
            <a:off x="485804" y="1295400"/>
            <a:ext cx="8229600" cy="4572000"/>
          </a:xfrm>
        </p:spPr>
        <p:txBody>
          <a:bodyPr/>
          <a:lstStyle>
            <a:lvl1pPr>
              <a:buSzPct val="100000"/>
              <a:buFontTx/>
              <a:buBlip>
                <a:blip r:embed="rId2"/>
              </a:buBlip>
              <a:defRPr sz="2800" baseline="0"/>
            </a:lvl1pPr>
            <a:lvl2pPr>
              <a:defRPr sz="2400" baseline="0"/>
            </a:lvl2pPr>
            <a:lvl3pPr>
              <a:defRPr sz="2000" baseline="0"/>
            </a:lvl3pPr>
            <a:lvl4pPr>
              <a:defRPr sz="1800" baseline="0"/>
            </a:lvl4pPr>
            <a:lvl5pPr>
              <a:buFont typeface="Lucida Grande"/>
              <a:buChar char="–"/>
              <a:defRPr/>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3" name="Date Placeholder 3"/>
          <p:cNvSpPr>
            <a:spLocks noGrp="1"/>
          </p:cNvSpPr>
          <p:nvPr>
            <p:ph type="dt" sz="half" idx="14"/>
          </p:nvPr>
        </p:nvSpPr>
        <p:spPr/>
        <p:txBody>
          <a:bodyPr/>
          <a:lstStyle>
            <a:lvl1pPr>
              <a:defRPr/>
            </a:lvl1pPr>
          </a:lstStyle>
          <a:p>
            <a:pPr>
              <a:defRPr/>
            </a:pPr>
            <a:endParaRPr lang="en-NZ"/>
          </a:p>
        </p:txBody>
      </p:sp>
      <p:sp>
        <p:nvSpPr>
          <p:cNvPr id="4" name="Footer Placeholder 4"/>
          <p:cNvSpPr>
            <a:spLocks noGrp="1"/>
          </p:cNvSpPr>
          <p:nvPr>
            <p:ph type="ftr" sz="quarter" idx="15"/>
          </p:nvPr>
        </p:nvSpPr>
        <p:spPr/>
        <p:txBody>
          <a:bodyPr/>
          <a:lstStyle>
            <a:lvl1pPr>
              <a:defRPr/>
            </a:lvl1pPr>
          </a:lstStyle>
          <a:p>
            <a:pPr>
              <a:defRPr/>
            </a:pPr>
            <a:endParaRPr lang="en-US"/>
          </a:p>
        </p:txBody>
      </p:sp>
      <p:sp>
        <p:nvSpPr>
          <p:cNvPr id="5" name="Slide Number Placeholder 5"/>
          <p:cNvSpPr>
            <a:spLocks noGrp="1"/>
          </p:cNvSpPr>
          <p:nvPr>
            <p:ph type="sldNum" sz="quarter" idx="16"/>
          </p:nvPr>
        </p:nvSpPr>
        <p:spPr/>
        <p:txBody>
          <a:bodyPr/>
          <a:lstStyle>
            <a:lvl1pPr>
              <a:defRPr/>
            </a:lvl1pPr>
          </a:lstStyle>
          <a:p>
            <a:pPr>
              <a:defRPr/>
            </a:pPr>
            <a:fld id="{7297916E-C191-497B-A66E-458FBCA7A127}" type="slidenum">
              <a:rPr lang="en-NZ"/>
              <a:pPr>
                <a:defRPr/>
              </a:pPr>
              <a:t>‹#›</a:t>
            </a:fld>
            <a:endParaRPr lang="en-NZ"/>
          </a:p>
        </p:txBody>
      </p:sp>
    </p:spTree>
    <p:extLst>
      <p:ext uri="{BB962C8B-B14F-4D97-AF65-F5344CB8AC3E}">
        <p14:creationId xmlns:p14="http://schemas.microsoft.com/office/powerpoint/2010/main" val="4221643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vl1pPr>
          </a:lstStyle>
          <a:p>
            <a:pPr>
              <a:defRPr/>
            </a:pPr>
            <a:fld id="{A46DE23E-408C-435A-96F3-F80CE1186FF8}" type="slidenum">
              <a:rPr lang="en-US" altLang="en-US"/>
              <a:pPr>
                <a:defRPr/>
              </a:pPr>
              <a:t>‹#›</a:t>
            </a:fld>
            <a:endParaRPr lang="en-US" altLang="en-US"/>
          </a:p>
        </p:txBody>
      </p:sp>
    </p:spTree>
    <p:extLst>
      <p:ext uri="{BB962C8B-B14F-4D97-AF65-F5344CB8AC3E}">
        <p14:creationId xmlns:p14="http://schemas.microsoft.com/office/powerpoint/2010/main" val="1954832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600" baseline="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600" baseline="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EAAF0742-599D-4C4A-8C75-5E79891157D0}" type="slidenum">
              <a:rPr lang="en-US" altLang="en-US"/>
              <a:pPr>
                <a:defRPr/>
              </a:pPr>
              <a:t>‹#›</a:t>
            </a:fld>
            <a:endParaRPr lang="en-US" altLang="en-US"/>
          </a:p>
        </p:txBody>
      </p:sp>
    </p:spTree>
    <p:extLst>
      <p:ext uri="{BB962C8B-B14F-4D97-AF65-F5344CB8AC3E}">
        <p14:creationId xmlns:p14="http://schemas.microsoft.com/office/powerpoint/2010/main" val="380344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4"/>
          <p:cNvSpPr>
            <a:spLocks noGrp="1" noChangeArrowheads="1"/>
          </p:cNvSpPr>
          <p:nvPr>
            <p:ph type="dt" sz="half" idx="10"/>
          </p:nvPr>
        </p:nvSpPr>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a:defRPr/>
            </a:lvl1pPr>
          </a:lstStyle>
          <a:p>
            <a:pPr>
              <a:defRPr/>
            </a:pPr>
            <a:fld id="{CFD4F18B-D2A7-4424-A354-BB44BB13D301}" type="slidenum">
              <a:rPr lang="en-US" altLang="en-US"/>
              <a:pPr>
                <a:defRPr/>
              </a:pPr>
              <a:t>‹#›</a:t>
            </a:fld>
            <a:endParaRPr lang="en-US" altLang="en-US"/>
          </a:p>
        </p:txBody>
      </p:sp>
    </p:spTree>
    <p:extLst>
      <p:ext uri="{BB962C8B-B14F-4D97-AF65-F5344CB8AC3E}">
        <p14:creationId xmlns:p14="http://schemas.microsoft.com/office/powerpoint/2010/main" val="2595606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4"/>
          <p:cNvSpPr>
            <a:spLocks noGrp="1" noChangeArrowheads="1"/>
          </p:cNvSpPr>
          <p:nvPr>
            <p:ph type="dt" sz="half" idx="10"/>
          </p:nvPr>
        </p:nvSpPr>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a:defRPr/>
            </a:lvl1pPr>
          </a:lstStyle>
          <a:p>
            <a:pPr>
              <a:defRPr/>
            </a:pPr>
            <a:fld id="{F4038949-BDF0-412C-8B80-18D28CC03433}" type="slidenum">
              <a:rPr lang="en-US" altLang="en-US"/>
              <a:pPr>
                <a:defRPr/>
              </a:pPr>
              <a:t>‹#›</a:t>
            </a:fld>
            <a:endParaRPr lang="en-US" altLang="en-US"/>
          </a:p>
        </p:txBody>
      </p:sp>
    </p:spTree>
    <p:extLst>
      <p:ext uri="{BB962C8B-B14F-4D97-AF65-F5344CB8AC3E}">
        <p14:creationId xmlns:p14="http://schemas.microsoft.com/office/powerpoint/2010/main" val="1427203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60"/>
            <a:ext cx="8229600" cy="838200"/>
          </a:xfrm>
        </p:spPr>
        <p:txBody>
          <a:bodyPr/>
          <a:lstStyle/>
          <a:p>
            <a:r>
              <a:rPr lang="en-US" dirty="0" smtClean="0"/>
              <a:t>Click to edit Master title style</a:t>
            </a:r>
            <a:endParaRPr lang="en-NZ" dirty="0"/>
          </a:p>
        </p:txBody>
      </p:sp>
      <p:sp>
        <p:nvSpPr>
          <p:cNvPr id="10" name="Text Placeholder 9"/>
          <p:cNvSpPr>
            <a:spLocks noGrp="1"/>
          </p:cNvSpPr>
          <p:nvPr>
            <p:ph type="body" sz="quarter" idx="13"/>
          </p:nvPr>
        </p:nvSpPr>
        <p:spPr>
          <a:xfrm>
            <a:off x="457200" y="2143116"/>
            <a:ext cx="8229600" cy="642934"/>
          </a:xfrm>
        </p:spPr>
        <p:txBody>
          <a:bodyPr/>
          <a:lstStyle>
            <a:lvl1pPr algn="ctr">
              <a:buNone/>
              <a:defRPr sz="2800" baseline="0"/>
            </a:lvl1pPr>
          </a:lstStyle>
          <a:p>
            <a:pPr lvl="0"/>
            <a:r>
              <a:rPr lang="en-US" smtClean="0"/>
              <a:t>Click to edit Master text styles</a:t>
            </a:r>
          </a:p>
        </p:txBody>
      </p:sp>
      <p:sp>
        <p:nvSpPr>
          <p:cNvPr id="12" name="Table Placeholder 11"/>
          <p:cNvSpPr>
            <a:spLocks noGrp="1"/>
          </p:cNvSpPr>
          <p:nvPr>
            <p:ph type="tbl" sz="quarter" idx="14"/>
          </p:nvPr>
        </p:nvSpPr>
        <p:spPr>
          <a:xfrm>
            <a:off x="457200" y="2786051"/>
            <a:ext cx="8229600" cy="3286138"/>
          </a:xfrm>
        </p:spPr>
        <p:txBody>
          <a:bodyPr/>
          <a:lstStyle>
            <a:lvl1pPr>
              <a:defRPr sz="2800"/>
            </a:lvl1pPr>
          </a:lstStyle>
          <a:p>
            <a:pPr lvl="0"/>
            <a:endParaRPr lang="en-NZ" noProof="0" dirty="0"/>
          </a:p>
        </p:txBody>
      </p:sp>
      <p:sp>
        <p:nvSpPr>
          <p:cNvPr id="5" name="Rectangle 4"/>
          <p:cNvSpPr>
            <a:spLocks noGrp="1" noChangeArrowheads="1"/>
          </p:cNvSpPr>
          <p:nvPr>
            <p:ph type="dt" sz="half" idx="15"/>
          </p:nvPr>
        </p:nvSpPr>
        <p:spPr/>
        <p:txBody>
          <a:bodyPr/>
          <a:lstStyle>
            <a:lvl1pPr>
              <a:defRPr/>
            </a:lvl1pPr>
          </a:lstStyle>
          <a:p>
            <a:pPr>
              <a:defRPr/>
            </a:pPr>
            <a:endParaRPr lang="en-US" altLang="en-US"/>
          </a:p>
        </p:txBody>
      </p:sp>
      <p:sp>
        <p:nvSpPr>
          <p:cNvPr id="6" name="Rectangle 5"/>
          <p:cNvSpPr>
            <a:spLocks noGrp="1" noChangeArrowheads="1"/>
          </p:cNvSpPr>
          <p:nvPr>
            <p:ph type="ftr" sz="quarter" idx="16"/>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7"/>
          </p:nvPr>
        </p:nvSpPr>
        <p:spPr/>
        <p:txBody>
          <a:bodyPr/>
          <a:lstStyle>
            <a:lvl1pPr>
              <a:defRPr/>
            </a:lvl1pPr>
          </a:lstStyle>
          <a:p>
            <a:pPr>
              <a:defRPr/>
            </a:pPr>
            <a:fld id="{4111A056-AB29-422D-9EC4-0124AF6E8B42}" type="slidenum">
              <a:rPr lang="en-US" altLang="en-US"/>
              <a:pPr>
                <a:defRPr/>
              </a:pPr>
              <a:t>‹#›</a:t>
            </a:fld>
            <a:endParaRPr lang="en-US" altLang="en-US"/>
          </a:p>
        </p:txBody>
      </p:sp>
    </p:spTree>
    <p:extLst>
      <p:ext uri="{BB962C8B-B14F-4D97-AF65-F5344CB8AC3E}">
        <p14:creationId xmlns:p14="http://schemas.microsoft.com/office/powerpoint/2010/main" val="2092086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60"/>
            <a:ext cx="8229600" cy="838200"/>
          </a:xfrm>
        </p:spPr>
        <p:txBody>
          <a:bodyPr/>
          <a:lstStyle/>
          <a:p>
            <a:r>
              <a:rPr lang="en-US" dirty="0" smtClean="0"/>
              <a:t>Click to edit Master title style</a:t>
            </a:r>
            <a:endParaRPr lang="en-NZ" dirty="0"/>
          </a:p>
        </p:txBody>
      </p:sp>
      <p:sp>
        <p:nvSpPr>
          <p:cNvPr id="10" name="Text Placeholder 9"/>
          <p:cNvSpPr>
            <a:spLocks noGrp="1"/>
          </p:cNvSpPr>
          <p:nvPr>
            <p:ph type="body" sz="quarter" idx="13"/>
          </p:nvPr>
        </p:nvSpPr>
        <p:spPr>
          <a:xfrm>
            <a:off x="457200" y="2143116"/>
            <a:ext cx="8229600" cy="642934"/>
          </a:xfrm>
        </p:spPr>
        <p:txBody>
          <a:bodyPr/>
          <a:lstStyle>
            <a:lvl1pPr algn="ctr">
              <a:buNone/>
              <a:defRPr sz="2800" baseline="0"/>
            </a:lvl1pPr>
          </a:lstStyle>
          <a:p>
            <a:pPr lvl="0"/>
            <a:r>
              <a:rPr lang="en-US" smtClean="0"/>
              <a:t>Click to edit Master text styles</a:t>
            </a:r>
          </a:p>
        </p:txBody>
      </p:sp>
      <p:sp>
        <p:nvSpPr>
          <p:cNvPr id="9" name="Chart Placeholder 8"/>
          <p:cNvSpPr>
            <a:spLocks noGrp="1"/>
          </p:cNvSpPr>
          <p:nvPr>
            <p:ph type="chart" sz="quarter" idx="14"/>
          </p:nvPr>
        </p:nvSpPr>
        <p:spPr>
          <a:xfrm>
            <a:off x="457200" y="2786050"/>
            <a:ext cx="8229600" cy="3286138"/>
          </a:xfrm>
        </p:spPr>
        <p:txBody>
          <a:bodyPr/>
          <a:lstStyle>
            <a:lvl1pPr>
              <a:defRPr sz="2800"/>
            </a:lvl1pPr>
          </a:lstStyle>
          <a:p>
            <a:pPr lvl="0"/>
            <a:endParaRPr lang="en-NZ" noProof="0"/>
          </a:p>
        </p:txBody>
      </p:sp>
      <p:sp>
        <p:nvSpPr>
          <p:cNvPr id="5" name="Rectangle 4"/>
          <p:cNvSpPr>
            <a:spLocks noGrp="1" noChangeArrowheads="1"/>
          </p:cNvSpPr>
          <p:nvPr>
            <p:ph type="dt" sz="half" idx="15"/>
          </p:nvPr>
        </p:nvSpPr>
        <p:spPr/>
        <p:txBody>
          <a:bodyPr/>
          <a:lstStyle>
            <a:lvl1pPr>
              <a:defRPr/>
            </a:lvl1pPr>
          </a:lstStyle>
          <a:p>
            <a:pPr>
              <a:defRPr/>
            </a:pPr>
            <a:endParaRPr lang="en-US" altLang="en-US"/>
          </a:p>
        </p:txBody>
      </p:sp>
      <p:sp>
        <p:nvSpPr>
          <p:cNvPr id="6" name="Rectangle 5"/>
          <p:cNvSpPr>
            <a:spLocks noGrp="1" noChangeArrowheads="1"/>
          </p:cNvSpPr>
          <p:nvPr>
            <p:ph type="ftr" sz="quarter" idx="16"/>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7"/>
          </p:nvPr>
        </p:nvSpPr>
        <p:spPr/>
        <p:txBody>
          <a:bodyPr/>
          <a:lstStyle>
            <a:lvl1pPr>
              <a:defRPr/>
            </a:lvl1pPr>
          </a:lstStyle>
          <a:p>
            <a:pPr>
              <a:defRPr/>
            </a:pPr>
            <a:fld id="{64A11F37-3FDB-41DC-B326-97B005D92642}" type="slidenum">
              <a:rPr lang="en-US" altLang="en-US"/>
              <a:pPr>
                <a:defRPr/>
              </a:pPr>
              <a:t>‹#›</a:t>
            </a:fld>
            <a:endParaRPr lang="en-US" altLang="en-US"/>
          </a:p>
        </p:txBody>
      </p:sp>
    </p:spTree>
    <p:extLst>
      <p:ext uri="{BB962C8B-B14F-4D97-AF65-F5344CB8AC3E}">
        <p14:creationId xmlns:p14="http://schemas.microsoft.com/office/powerpoint/2010/main" val="2582422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descr="6206 Tier 1 light green background-ff.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12954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smtClean="0"/>
              <a:t>Heading one – click here to add title</a:t>
            </a:r>
            <a:endParaRPr lang="en-NZ" altLang="en-US" smtClean="0"/>
          </a:p>
        </p:txBody>
      </p:sp>
      <p:sp>
        <p:nvSpPr>
          <p:cNvPr id="1028" name="Text Placeholder 2"/>
          <p:cNvSpPr>
            <a:spLocks noGrp="1"/>
          </p:cNvSpPr>
          <p:nvPr>
            <p:ph type="body" idx="1"/>
          </p:nvPr>
        </p:nvSpPr>
        <p:spPr bwMode="auto">
          <a:xfrm>
            <a:off x="457200" y="2514600"/>
            <a:ext cx="82296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endParaRPr lang="en-US" altLang="en-US" smtClean="0"/>
          </a:p>
        </p:txBody>
      </p:sp>
      <p:sp>
        <p:nvSpPr>
          <p:cNvPr id="4" name="Date Placeholder 3"/>
          <p:cNvSpPr>
            <a:spLocks noGrp="1"/>
          </p:cNvSpPr>
          <p:nvPr>
            <p:ph type="dt" sz="half" idx="2"/>
          </p:nvPr>
        </p:nvSpPr>
        <p:spPr>
          <a:xfrm>
            <a:off x="457200" y="6173788"/>
            <a:ext cx="2133600" cy="227012"/>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endParaRPr lang="en-NZ"/>
          </a:p>
        </p:txBody>
      </p:sp>
      <p:sp>
        <p:nvSpPr>
          <p:cNvPr id="5" name="Footer Placeholder 4"/>
          <p:cNvSpPr>
            <a:spLocks noGrp="1"/>
          </p:cNvSpPr>
          <p:nvPr>
            <p:ph type="ftr" sz="quarter" idx="3"/>
          </p:nvPr>
        </p:nvSpPr>
        <p:spPr>
          <a:xfrm>
            <a:off x="3124200" y="6173788"/>
            <a:ext cx="2895600" cy="227012"/>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endParaRPr lang="en-NZ"/>
          </a:p>
        </p:txBody>
      </p:sp>
      <p:sp>
        <p:nvSpPr>
          <p:cNvPr id="6" name="Slide Number Placeholder 5"/>
          <p:cNvSpPr>
            <a:spLocks noGrp="1"/>
          </p:cNvSpPr>
          <p:nvPr>
            <p:ph type="sldNum" sz="quarter" idx="4"/>
          </p:nvPr>
        </p:nvSpPr>
        <p:spPr>
          <a:xfrm>
            <a:off x="6553200" y="6173788"/>
            <a:ext cx="2133600" cy="227012"/>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A80F5B89-30CD-4C83-8DF2-0E25DA3D7463}" type="slidenum">
              <a:rPr lang="en-NZ"/>
              <a:pPr>
                <a:defRPr/>
              </a:pPr>
              <a:t>‹#›</a:t>
            </a:fld>
            <a:endParaRPr lang="en-NZ"/>
          </a:p>
        </p:txBody>
      </p:sp>
    </p:spTree>
  </p:cSld>
  <p:clrMap bg1="lt1" tx1="dk1" bg2="lt2" tx2="dk2" accent1="accent1" accent2="accent2" accent3="accent3" accent4="accent4" accent5="accent5" accent6="accent6" hlink="hlink" folHlink="folHlink"/>
  <p:sldLayoutIdLst>
    <p:sldLayoutId id="2147484083"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 id="2147484094" r:id="rId12"/>
  </p:sldLayoutIdLst>
  <p:hf hdr="0"/>
  <p:txStyles>
    <p:titleStyle>
      <a:lvl1pPr algn="ctr" defTabSz="457200" rtl="0" eaLnBrk="0" fontAlgn="base" hangingPunct="0">
        <a:spcBef>
          <a:spcPct val="0"/>
        </a:spcBef>
        <a:spcAft>
          <a:spcPct val="0"/>
        </a:spcAft>
        <a:defRPr sz="3600" kern="1200">
          <a:solidFill>
            <a:srgbClr val="346666"/>
          </a:solidFill>
          <a:latin typeface="Arial"/>
          <a:ea typeface="ＭＳ Ｐゴシック" pitchFamily="124" charset="-128"/>
          <a:cs typeface="Arial"/>
        </a:defRPr>
      </a:lvl1pPr>
      <a:lvl2pPr algn="ctr" defTabSz="457200" rtl="0" eaLnBrk="0" fontAlgn="base" hangingPunct="0">
        <a:spcBef>
          <a:spcPct val="0"/>
        </a:spcBef>
        <a:spcAft>
          <a:spcPct val="0"/>
        </a:spcAft>
        <a:defRPr sz="3600">
          <a:solidFill>
            <a:srgbClr val="346666"/>
          </a:solidFill>
          <a:latin typeface="Arial" pitchFamily="124" charset="0"/>
          <a:ea typeface="ＭＳ Ｐゴシック" pitchFamily="124" charset="-128"/>
          <a:cs typeface="Arial" charset="0"/>
        </a:defRPr>
      </a:lvl2pPr>
      <a:lvl3pPr algn="ctr" defTabSz="457200" rtl="0" eaLnBrk="0" fontAlgn="base" hangingPunct="0">
        <a:spcBef>
          <a:spcPct val="0"/>
        </a:spcBef>
        <a:spcAft>
          <a:spcPct val="0"/>
        </a:spcAft>
        <a:defRPr sz="3600">
          <a:solidFill>
            <a:srgbClr val="346666"/>
          </a:solidFill>
          <a:latin typeface="Arial" pitchFamily="124" charset="0"/>
          <a:ea typeface="ＭＳ Ｐゴシック" pitchFamily="124" charset="-128"/>
          <a:cs typeface="Arial" charset="0"/>
        </a:defRPr>
      </a:lvl3pPr>
      <a:lvl4pPr algn="ctr" defTabSz="457200" rtl="0" eaLnBrk="0" fontAlgn="base" hangingPunct="0">
        <a:spcBef>
          <a:spcPct val="0"/>
        </a:spcBef>
        <a:spcAft>
          <a:spcPct val="0"/>
        </a:spcAft>
        <a:defRPr sz="3600">
          <a:solidFill>
            <a:srgbClr val="346666"/>
          </a:solidFill>
          <a:latin typeface="Arial" pitchFamily="124" charset="0"/>
          <a:ea typeface="ＭＳ Ｐゴシック" pitchFamily="124" charset="-128"/>
          <a:cs typeface="Arial" charset="0"/>
        </a:defRPr>
      </a:lvl4pPr>
      <a:lvl5pPr algn="ctr" defTabSz="457200" rtl="0" eaLnBrk="0" fontAlgn="base" hangingPunct="0">
        <a:spcBef>
          <a:spcPct val="0"/>
        </a:spcBef>
        <a:spcAft>
          <a:spcPct val="0"/>
        </a:spcAft>
        <a:defRPr sz="3600">
          <a:solidFill>
            <a:srgbClr val="346666"/>
          </a:solidFill>
          <a:latin typeface="Arial" pitchFamily="124" charset="0"/>
          <a:ea typeface="ＭＳ Ｐゴシック" pitchFamily="124" charset="-128"/>
          <a:cs typeface="Arial" charset="0"/>
        </a:defRPr>
      </a:lvl5pPr>
      <a:lvl6pPr marL="457200" algn="ctr" defTabSz="457200" rtl="0" fontAlgn="base">
        <a:spcBef>
          <a:spcPct val="0"/>
        </a:spcBef>
        <a:spcAft>
          <a:spcPct val="0"/>
        </a:spcAft>
        <a:defRPr sz="3600">
          <a:solidFill>
            <a:srgbClr val="346666"/>
          </a:solidFill>
          <a:latin typeface="Arial" pitchFamily="124" charset="0"/>
          <a:ea typeface="ＭＳ Ｐゴシック" pitchFamily="124" charset="-128"/>
        </a:defRPr>
      </a:lvl6pPr>
      <a:lvl7pPr marL="914400" algn="ctr" defTabSz="457200" rtl="0" fontAlgn="base">
        <a:spcBef>
          <a:spcPct val="0"/>
        </a:spcBef>
        <a:spcAft>
          <a:spcPct val="0"/>
        </a:spcAft>
        <a:defRPr sz="3600">
          <a:solidFill>
            <a:srgbClr val="346666"/>
          </a:solidFill>
          <a:latin typeface="Arial" pitchFamily="124" charset="0"/>
          <a:ea typeface="ＭＳ Ｐゴシック" pitchFamily="124" charset="-128"/>
        </a:defRPr>
      </a:lvl7pPr>
      <a:lvl8pPr marL="1371600" algn="ctr" defTabSz="457200" rtl="0" fontAlgn="base">
        <a:spcBef>
          <a:spcPct val="0"/>
        </a:spcBef>
        <a:spcAft>
          <a:spcPct val="0"/>
        </a:spcAft>
        <a:defRPr sz="3600">
          <a:solidFill>
            <a:srgbClr val="346666"/>
          </a:solidFill>
          <a:latin typeface="Arial" pitchFamily="124" charset="0"/>
          <a:ea typeface="ＭＳ Ｐゴシック" pitchFamily="124" charset="-128"/>
        </a:defRPr>
      </a:lvl8pPr>
      <a:lvl9pPr marL="1828800" algn="ctr" defTabSz="457200" rtl="0" fontAlgn="base">
        <a:spcBef>
          <a:spcPct val="0"/>
        </a:spcBef>
        <a:spcAft>
          <a:spcPct val="0"/>
        </a:spcAft>
        <a:defRPr sz="3600">
          <a:solidFill>
            <a:srgbClr val="346666"/>
          </a:solidFill>
          <a:latin typeface="Arial" pitchFamily="124" charset="0"/>
          <a:ea typeface="ＭＳ Ｐゴシック" pitchFamily="124" charset="-128"/>
        </a:defRPr>
      </a:lvl9pPr>
    </p:titleStyle>
    <p:bodyStyle>
      <a:lvl1pPr marL="342900" indent="-342900" algn="l" defTabSz="457200" rtl="0" eaLnBrk="0" fontAlgn="base" hangingPunct="0">
        <a:spcBef>
          <a:spcPct val="20000"/>
        </a:spcBef>
        <a:spcAft>
          <a:spcPct val="0"/>
        </a:spcAft>
        <a:buSzPct val="100000"/>
        <a:buBlip>
          <a:blip r:embed="rId15"/>
        </a:buBlip>
        <a:defRPr sz="3200" kern="1200">
          <a:solidFill>
            <a:schemeClr val="tx1"/>
          </a:solidFill>
          <a:latin typeface="Arial"/>
          <a:ea typeface="ＭＳ Ｐゴシック" pitchFamily="124" charset="-128"/>
          <a:cs typeface="Arial"/>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a:ea typeface="ＭＳ Ｐゴシック" pitchFamily="124" charset="-128"/>
          <a:cs typeface="Arial"/>
        </a:defRPr>
      </a:lvl2pPr>
      <a:lvl3pPr marL="1143000" indent="-228600" algn="l" defTabSz="457200" rtl="0" eaLnBrk="0" fontAlgn="base" hangingPunct="0">
        <a:spcBef>
          <a:spcPct val="20000"/>
        </a:spcBef>
        <a:spcAft>
          <a:spcPct val="0"/>
        </a:spcAft>
        <a:buFont typeface="Lucida Grande" pitchFamily="108" charset="0"/>
        <a:buChar char="–"/>
        <a:defRPr sz="2400" kern="1200">
          <a:solidFill>
            <a:schemeClr val="tx1"/>
          </a:solidFill>
          <a:latin typeface="Arial"/>
          <a:ea typeface="ＭＳ Ｐゴシック" pitchFamily="124" charset="-128"/>
          <a:cs typeface="Arial"/>
        </a:defRPr>
      </a:lvl3pPr>
      <a:lvl4pPr marL="1600200" indent="-228600" algn="l" defTabSz="457200" rtl="0" eaLnBrk="0" fontAlgn="base" hangingPunct="0">
        <a:spcBef>
          <a:spcPct val="20000"/>
        </a:spcBef>
        <a:spcAft>
          <a:spcPct val="0"/>
        </a:spcAft>
        <a:buFont typeface="Lucida Grande" pitchFamily="108" charset="0"/>
        <a:buChar char="»"/>
        <a:defRPr sz="2000" kern="1200">
          <a:solidFill>
            <a:schemeClr val="tx1"/>
          </a:solidFill>
          <a:latin typeface="Arial"/>
          <a:ea typeface="ＭＳ Ｐゴシック" pitchFamily="124" charset="-128"/>
          <a:cs typeface="Arial"/>
        </a:defRPr>
      </a:lvl4pPr>
      <a:lvl5pPr marL="2057400" indent="-228600" algn="l" defTabSz="457200" rtl="0" eaLnBrk="0" fontAlgn="base" hangingPunct="0">
        <a:spcBef>
          <a:spcPct val="20000"/>
        </a:spcBef>
        <a:spcAft>
          <a:spcPct val="0"/>
        </a:spcAft>
        <a:buFont typeface="Arial" charset="0"/>
        <a:buChar char="•"/>
        <a:defRPr sz="1600" kern="1200">
          <a:solidFill>
            <a:schemeClr val="tx1"/>
          </a:solidFill>
          <a:latin typeface="Arial"/>
          <a:ea typeface="ＭＳ Ｐゴシック" pitchFamily="12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08" charset="0"/>
              </a:defRPr>
            </a:lvl1pPr>
          </a:lstStyle>
          <a:p>
            <a:pPr>
              <a:defRPr/>
            </a:pPr>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08"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08" charset="0"/>
              </a:defRPr>
            </a:lvl1pPr>
          </a:lstStyle>
          <a:p>
            <a:pPr>
              <a:defRPr/>
            </a:pPr>
            <a:fld id="{CE6106FD-EBAD-43C7-8461-74B13F497F51}" type="slidenum">
              <a:rPr lang="en-NZ"/>
              <a:pPr>
                <a:defRPr/>
              </a:pPr>
              <a:t>‹#›</a:t>
            </a:fld>
            <a:endParaRPr lang="en-NZ"/>
          </a:p>
        </p:txBody>
      </p:sp>
      <p:pic>
        <p:nvPicPr>
          <p:cNvPr id="2053" name="Picture 6" descr="6206 Tier 1 light green cvr-ff.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5" r:id="rId1"/>
  </p:sldLayoutIdLst>
  <p:hf hdr="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60" charset="-128"/>
          <a:cs typeface="ＭＳ Ｐゴシック" pitchFamily="-60"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pitchFamily="-60" charset="-128"/>
          <a:cs typeface="ＭＳ Ｐゴシック" pitchFamily="-60"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pitchFamily="-60" charset="-128"/>
          <a:cs typeface="ＭＳ Ｐゴシック" pitchFamily="-60"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pitchFamily="-60" charset="-128"/>
          <a:cs typeface="ＭＳ Ｐゴシック" pitchFamily="-60"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pitchFamily="-60" charset="-128"/>
          <a:cs typeface="ＭＳ Ｐゴシック" pitchFamily="-60" charset="-128"/>
        </a:defRPr>
      </a:lvl5pPr>
      <a:lvl6pPr marL="457200" algn="ctr" defTabSz="457200" rtl="0" eaLnBrk="1" fontAlgn="base" hangingPunct="1">
        <a:spcBef>
          <a:spcPct val="0"/>
        </a:spcBef>
        <a:spcAft>
          <a:spcPct val="0"/>
        </a:spcAft>
        <a:defRPr sz="4400">
          <a:solidFill>
            <a:schemeClr val="tx1"/>
          </a:solidFill>
          <a:latin typeface="Calibri" pitchFamily="-60" charset="0"/>
          <a:ea typeface="ＭＳ Ｐゴシック" pitchFamily="-60" charset="-128"/>
          <a:cs typeface="ＭＳ Ｐゴシック" pitchFamily="-60" charset="-128"/>
        </a:defRPr>
      </a:lvl6pPr>
      <a:lvl7pPr marL="914400" algn="ctr" defTabSz="457200" rtl="0" eaLnBrk="1" fontAlgn="base" hangingPunct="1">
        <a:spcBef>
          <a:spcPct val="0"/>
        </a:spcBef>
        <a:spcAft>
          <a:spcPct val="0"/>
        </a:spcAft>
        <a:defRPr sz="4400">
          <a:solidFill>
            <a:schemeClr val="tx1"/>
          </a:solidFill>
          <a:latin typeface="Calibri" pitchFamily="-60" charset="0"/>
          <a:ea typeface="ＭＳ Ｐゴシック" pitchFamily="-60" charset="-128"/>
          <a:cs typeface="ＭＳ Ｐゴシック" pitchFamily="-60" charset="-128"/>
        </a:defRPr>
      </a:lvl7pPr>
      <a:lvl8pPr marL="1371600" algn="ctr" defTabSz="457200" rtl="0" eaLnBrk="1" fontAlgn="base" hangingPunct="1">
        <a:spcBef>
          <a:spcPct val="0"/>
        </a:spcBef>
        <a:spcAft>
          <a:spcPct val="0"/>
        </a:spcAft>
        <a:defRPr sz="4400">
          <a:solidFill>
            <a:schemeClr val="tx1"/>
          </a:solidFill>
          <a:latin typeface="Calibri" pitchFamily="-60" charset="0"/>
          <a:ea typeface="ＭＳ Ｐゴシック" pitchFamily="-60" charset="-128"/>
          <a:cs typeface="ＭＳ Ｐゴシック" pitchFamily="-60" charset="-128"/>
        </a:defRPr>
      </a:lvl8pPr>
      <a:lvl9pPr marL="1828800" algn="ctr" defTabSz="457200" rtl="0" eaLnBrk="1" fontAlgn="base" hangingPunct="1">
        <a:spcBef>
          <a:spcPct val="0"/>
        </a:spcBef>
        <a:spcAft>
          <a:spcPct val="0"/>
        </a:spcAft>
        <a:defRPr sz="4400">
          <a:solidFill>
            <a:schemeClr val="tx1"/>
          </a:solidFill>
          <a:latin typeface="Calibri" pitchFamily="-60" charset="0"/>
          <a:ea typeface="ＭＳ Ｐゴシック" pitchFamily="-60" charset="-128"/>
          <a:cs typeface="ＭＳ Ｐゴシック" pitchFamily="-60"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0" charset="-128"/>
          <a:cs typeface="ＭＳ Ｐゴシック" pitchFamily="-6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0"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0"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0"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685800" y="2928938"/>
            <a:ext cx="7772400" cy="762000"/>
          </a:xfrm>
        </p:spPr>
        <p:txBody>
          <a:bodyPr anchor="t"/>
          <a:lstStyle/>
          <a:p>
            <a:r>
              <a:rPr lang="en-NZ" altLang="en-US" b="1" dirty="0" smtClean="0">
                <a:latin typeface="Arial" charset="0"/>
                <a:ea typeface="ＭＳ Ｐゴシック" pitchFamily="108" charset="-128"/>
                <a:cs typeface="Arial" charset="0"/>
              </a:rPr>
              <a:t>Gaining Traction</a:t>
            </a:r>
            <a:r>
              <a:rPr lang="en-NZ" altLang="en-US" dirty="0" smtClean="0">
                <a:latin typeface="Arial" charset="0"/>
                <a:ea typeface="ＭＳ Ｐゴシック" pitchFamily="108" charset="-128"/>
                <a:cs typeface="Arial" charset="0"/>
              </a:rPr>
              <a:t>:</a:t>
            </a:r>
          </a:p>
        </p:txBody>
      </p:sp>
      <p:sp>
        <p:nvSpPr>
          <p:cNvPr id="16387" name="Subtitle 2"/>
          <p:cNvSpPr>
            <a:spLocks noGrp="1"/>
          </p:cNvSpPr>
          <p:nvPr>
            <p:ph type="subTitle" idx="1"/>
          </p:nvPr>
        </p:nvSpPr>
        <p:spPr>
          <a:xfrm>
            <a:off x="685800" y="3714750"/>
            <a:ext cx="7772400" cy="762000"/>
          </a:xfrm>
        </p:spPr>
        <p:txBody>
          <a:bodyPr/>
          <a:lstStyle/>
          <a:p>
            <a:pPr>
              <a:buSzTx/>
            </a:pPr>
            <a:r>
              <a:rPr lang="en-NZ" altLang="en-US" b="1" dirty="0" smtClean="0">
                <a:latin typeface="Arial" charset="0"/>
                <a:ea typeface="ＭＳ Ｐゴシック" pitchFamily="108" charset="-128"/>
                <a:cs typeface="Arial" charset="0"/>
              </a:rPr>
              <a:t>Managing Attitudes Toward Changes in Data Editing Practices</a:t>
            </a:r>
          </a:p>
          <a:p>
            <a:pPr>
              <a:buSzTx/>
            </a:pPr>
            <a:r>
              <a:rPr lang="en-NZ" altLang="en-US" sz="2000" b="1" dirty="0" smtClean="0">
                <a:latin typeface="Arial" charset="0"/>
                <a:ea typeface="ＭＳ Ｐゴシック" pitchFamily="108" charset="-128"/>
                <a:cs typeface="Arial" charset="0"/>
              </a:rPr>
              <a:t>Allyson.Seyb@stats.govt.nz</a:t>
            </a:r>
          </a:p>
        </p:txBody>
      </p:sp>
      <p:sp>
        <p:nvSpPr>
          <p:cNvPr id="16388" name="TextBox 3"/>
          <p:cNvSpPr txBox="1">
            <a:spLocks noChangeArrowheads="1"/>
          </p:cNvSpPr>
          <p:nvPr/>
        </p:nvSpPr>
        <p:spPr bwMode="auto">
          <a:xfrm>
            <a:off x="7086600" y="60960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Blip>
                <a:blip r:embed="rId2"/>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algn="r" eaLnBrk="1" hangingPunct="1">
              <a:spcBef>
                <a:spcPct val="0"/>
              </a:spcBef>
              <a:buSzTx/>
              <a:buFontTx/>
              <a:buNone/>
            </a:pPr>
            <a:r>
              <a:rPr lang="en-NZ" altLang="en-US" sz="1800">
                <a:solidFill>
                  <a:srgbClr val="346666"/>
                </a:solidFill>
              </a:rPr>
              <a:t>April 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NZ" altLang="en-US" smtClean="0">
                <a:latin typeface="Arial" charset="0"/>
                <a:ea typeface="ＭＳ Ｐゴシック" pitchFamily="108" charset="-128"/>
                <a:cs typeface="Arial" charset="0"/>
              </a:rPr>
              <a:t>Outline</a:t>
            </a:r>
          </a:p>
        </p:txBody>
      </p:sp>
      <p:sp>
        <p:nvSpPr>
          <p:cNvPr id="17411" name="Text Placeholder 2"/>
          <p:cNvSpPr>
            <a:spLocks noGrp="1"/>
          </p:cNvSpPr>
          <p:nvPr>
            <p:ph type="body" idx="13"/>
          </p:nvPr>
        </p:nvSpPr>
        <p:spPr/>
        <p:txBody>
          <a:bodyPr/>
          <a:lstStyle/>
          <a:p>
            <a:pPr>
              <a:buFontTx/>
              <a:buBlip>
                <a:blip r:embed="rId3"/>
              </a:buBlip>
            </a:pPr>
            <a:r>
              <a:rPr lang="en-NZ" altLang="en-US" smtClean="0">
                <a:latin typeface="Arial" charset="0"/>
                <a:ea typeface="ＭＳ Ｐゴシック" pitchFamily="108" charset="-128"/>
                <a:cs typeface="Arial" charset="0"/>
              </a:rPr>
              <a:t>Editing transformation context</a:t>
            </a:r>
          </a:p>
          <a:p>
            <a:pPr>
              <a:buFontTx/>
              <a:buBlip>
                <a:blip r:embed="rId3"/>
              </a:buBlip>
            </a:pPr>
            <a:r>
              <a:rPr lang="en-NZ" altLang="en-US" smtClean="0">
                <a:latin typeface="Arial" charset="0"/>
                <a:ea typeface="ＭＳ Ｐゴシック" pitchFamily="108" charset="-128"/>
                <a:cs typeface="Arial" charset="0"/>
              </a:rPr>
              <a:t>Editing transformation purpose</a:t>
            </a:r>
          </a:p>
          <a:p>
            <a:pPr>
              <a:buFontTx/>
              <a:buBlip>
                <a:blip r:embed="rId3"/>
              </a:buBlip>
            </a:pPr>
            <a:r>
              <a:rPr lang="en-NZ" altLang="en-US" smtClean="0">
                <a:latin typeface="Arial" charset="0"/>
                <a:ea typeface="ＭＳ Ｐゴシック" pitchFamily="108" charset="-128"/>
                <a:cs typeface="Arial" charset="0"/>
              </a:rPr>
              <a:t>Leadership in uncertain environments</a:t>
            </a:r>
          </a:p>
          <a:p>
            <a:pPr>
              <a:buFontTx/>
              <a:buBlip>
                <a:blip r:embed="rId3"/>
              </a:buBlip>
            </a:pPr>
            <a:r>
              <a:rPr lang="en-NZ" altLang="en-US" smtClean="0">
                <a:latin typeface="Arial" charset="0"/>
                <a:ea typeface="ＭＳ Ｐゴシック" pitchFamily="108" charset="-128"/>
                <a:cs typeface="Arial" charset="0"/>
              </a:rPr>
              <a:t>Implementing transformational leadership in data editing practice</a:t>
            </a:r>
          </a:p>
          <a:p>
            <a:pPr>
              <a:buFontTx/>
              <a:buBlip>
                <a:blip r:embed="rId3"/>
              </a:buBlip>
            </a:pPr>
            <a:r>
              <a:rPr lang="en-NZ" altLang="en-US" smtClean="0">
                <a:latin typeface="Arial" charset="0"/>
                <a:ea typeface="ＭＳ Ｐゴシック" pitchFamily="108" charset="-128"/>
                <a:cs typeface="Arial" charset="0"/>
              </a:rPr>
              <a:t>Next steps</a:t>
            </a:r>
          </a:p>
        </p:txBody>
      </p:sp>
      <p:sp>
        <p:nvSpPr>
          <p:cNvPr id="17412" name="Date Placeholder 6"/>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3"/>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endParaRPr lang="en-US" altLang="en-US" sz="1200" smtClean="0">
              <a:solidFill>
                <a:srgbClr val="898989"/>
              </a:solidFill>
            </a:endParaRPr>
          </a:p>
        </p:txBody>
      </p:sp>
      <p:sp>
        <p:nvSpPr>
          <p:cNvPr id="17413" name="Slide Number Placeholder 7"/>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3"/>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fld id="{75FFF9D8-0A38-42F6-8F30-0CB39211E139}" type="slidenum">
              <a:rPr lang="en-NZ" altLang="en-US" sz="1200" smtClean="0">
                <a:solidFill>
                  <a:srgbClr val="898989"/>
                </a:solidFill>
              </a:rPr>
              <a:pPr eaLnBrk="1" hangingPunct="1">
                <a:spcBef>
                  <a:spcPct val="0"/>
                </a:spcBef>
                <a:buSzTx/>
                <a:buFontTx/>
                <a:buNone/>
              </a:pPr>
              <a:t>2</a:t>
            </a:fld>
            <a:endParaRPr lang="en-NZ" altLang="en-US" sz="1200" smtClean="0">
              <a:solidFill>
                <a:srgbClr val="898989"/>
              </a:solidFill>
            </a:endParaRPr>
          </a:p>
        </p:txBody>
      </p:sp>
      <p:sp>
        <p:nvSpPr>
          <p:cNvPr id="17414" name="Footer Placeholder 8"/>
          <p:cNvSpPr>
            <a:spLocks noGrp="1"/>
          </p:cNvSpPr>
          <p:nvPr>
            <p:ph type="ftr"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3"/>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endParaRPr lang="en-US" altLang="en-US" sz="1200" smtClean="0">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NZ" altLang="en-US" smtClean="0">
                <a:latin typeface="Arial" charset="0"/>
                <a:ea typeface="ＭＳ Ｐゴシック" pitchFamily="108" charset="-128"/>
                <a:cs typeface="Arial" charset="0"/>
              </a:rPr>
              <a:t>Editing transformation context</a:t>
            </a:r>
          </a:p>
        </p:txBody>
      </p:sp>
      <p:sp>
        <p:nvSpPr>
          <p:cNvPr id="3" name="Text Placeholder 2"/>
          <p:cNvSpPr>
            <a:spLocks noGrp="1"/>
          </p:cNvSpPr>
          <p:nvPr>
            <p:ph type="body" idx="13"/>
          </p:nvPr>
        </p:nvSpPr>
        <p:spPr/>
        <p:txBody>
          <a:bodyPr/>
          <a:lstStyle/>
          <a:p>
            <a:pPr eaLnBrk="1" hangingPunct="1">
              <a:defRPr/>
            </a:pPr>
            <a:r>
              <a:rPr lang="en-GB" dirty="0" smtClean="0"/>
              <a:t>Key drivers for change: </a:t>
            </a:r>
            <a:endParaRPr lang="en-NZ" dirty="0" smtClean="0"/>
          </a:p>
          <a:p>
            <a:pPr lvl="1" eaLnBrk="1" hangingPunct="1">
              <a:defRPr/>
            </a:pPr>
            <a:r>
              <a:rPr lang="en-GB" dirty="0" smtClean="0"/>
              <a:t>rising cost of data editing</a:t>
            </a:r>
            <a:endParaRPr lang="en-NZ" dirty="0" smtClean="0"/>
          </a:p>
          <a:p>
            <a:pPr lvl="1" eaLnBrk="1" hangingPunct="1">
              <a:defRPr/>
            </a:pPr>
            <a:r>
              <a:rPr lang="en-GB" dirty="0" smtClean="0"/>
              <a:t>technological developments</a:t>
            </a:r>
            <a:endParaRPr lang="en-NZ" dirty="0" smtClean="0"/>
          </a:p>
          <a:p>
            <a:pPr lvl="1" eaLnBrk="1" hangingPunct="1">
              <a:defRPr/>
            </a:pPr>
            <a:r>
              <a:rPr lang="en-GB" dirty="0" smtClean="0"/>
              <a:t>the increasing use of administrative data sources</a:t>
            </a:r>
            <a:endParaRPr lang="en-NZ" dirty="0" smtClean="0"/>
          </a:p>
          <a:p>
            <a:pPr marL="0" indent="0">
              <a:buFontTx/>
              <a:buNone/>
              <a:defRPr/>
            </a:pPr>
            <a:endParaRPr lang="en-NZ" dirty="0"/>
          </a:p>
        </p:txBody>
      </p:sp>
      <p:sp>
        <p:nvSpPr>
          <p:cNvPr id="18436" name="Date Placehold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2"/>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endParaRPr lang="en-US" altLang="en-US" sz="1200" smtClean="0">
              <a:solidFill>
                <a:srgbClr val="898989"/>
              </a:solidFill>
            </a:endParaRPr>
          </a:p>
        </p:txBody>
      </p:sp>
      <p:sp>
        <p:nvSpPr>
          <p:cNvPr id="18437" name="Footer Placeholder 4"/>
          <p:cNvSpPr>
            <a:spLocks noGrp="1"/>
          </p:cNvSpPr>
          <p:nvPr>
            <p:ph type="ftr"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2"/>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endParaRPr lang="en-US" altLang="en-US" sz="1200" smtClean="0">
              <a:solidFill>
                <a:srgbClr val="898989"/>
              </a:solidFill>
            </a:endParaRPr>
          </a:p>
        </p:txBody>
      </p:sp>
      <p:sp>
        <p:nvSpPr>
          <p:cNvPr id="18438"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2"/>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fld id="{59E9E8E2-DB89-4C1E-8582-253D0D6AFDDB}" type="slidenum">
              <a:rPr lang="en-NZ" altLang="en-US" sz="1200" smtClean="0">
                <a:solidFill>
                  <a:srgbClr val="898989"/>
                </a:solidFill>
              </a:rPr>
              <a:pPr eaLnBrk="1" hangingPunct="1">
                <a:spcBef>
                  <a:spcPct val="0"/>
                </a:spcBef>
                <a:buSzTx/>
                <a:buFontTx/>
                <a:buNone/>
              </a:pPr>
              <a:t>3</a:t>
            </a:fld>
            <a:endParaRPr lang="en-NZ" altLang="en-US" sz="1200" smtClean="0">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NZ" altLang="en-US" smtClean="0">
                <a:latin typeface="Arial" charset="0"/>
                <a:ea typeface="ＭＳ Ｐゴシック" pitchFamily="108" charset="-128"/>
                <a:cs typeface="Arial" charset="0"/>
              </a:rPr>
              <a:t>Editing transformation purpose</a:t>
            </a:r>
          </a:p>
        </p:txBody>
      </p:sp>
      <p:sp>
        <p:nvSpPr>
          <p:cNvPr id="19459" name="Text Placeholder 2"/>
          <p:cNvSpPr>
            <a:spLocks noGrp="1"/>
          </p:cNvSpPr>
          <p:nvPr>
            <p:ph type="body" idx="13"/>
          </p:nvPr>
        </p:nvSpPr>
        <p:spPr/>
        <p:txBody>
          <a:bodyPr/>
          <a:lstStyle/>
          <a:p>
            <a:pPr lvl="1" eaLnBrk="1" hangingPunct="1"/>
            <a:r>
              <a:rPr lang="en-GB" altLang="en-US" b="1" smtClean="0">
                <a:latin typeface="Arial" charset="0"/>
                <a:ea typeface="ＭＳ Ｐゴシック" pitchFamily="108" charset="-128"/>
                <a:cs typeface="Arial" charset="0"/>
              </a:rPr>
              <a:t>Short term: standardise </a:t>
            </a:r>
            <a:r>
              <a:rPr lang="en-GB" altLang="en-US" smtClean="0">
                <a:latin typeface="Arial" charset="0"/>
                <a:ea typeface="ＭＳ Ｐゴシック" pitchFamily="108" charset="-128"/>
                <a:cs typeface="Arial" charset="0"/>
              </a:rPr>
              <a:t>editing and imputation practice</a:t>
            </a:r>
            <a:endParaRPr lang="en-GB" altLang="en-US" b="1" smtClean="0">
              <a:latin typeface="Arial" charset="0"/>
              <a:ea typeface="ＭＳ Ｐゴシック" pitchFamily="108" charset="-128"/>
              <a:cs typeface="Arial" charset="0"/>
            </a:endParaRPr>
          </a:p>
          <a:p>
            <a:pPr marL="0" indent="0" eaLnBrk="1" hangingPunct="1">
              <a:buFontTx/>
              <a:buNone/>
            </a:pPr>
            <a:endParaRPr lang="en-GB" altLang="en-US" smtClean="0">
              <a:latin typeface="Arial" charset="0"/>
              <a:ea typeface="ＭＳ Ｐゴシック" pitchFamily="108" charset="-128"/>
              <a:cs typeface="Arial" charset="0"/>
            </a:endParaRPr>
          </a:p>
          <a:p>
            <a:pPr lvl="1" eaLnBrk="1" hangingPunct="1"/>
            <a:r>
              <a:rPr lang="en-GB" altLang="en-US" b="1" smtClean="0">
                <a:latin typeface="Arial" charset="0"/>
                <a:ea typeface="ＭＳ Ｐゴシック" pitchFamily="108" charset="-128"/>
                <a:cs typeface="Arial" charset="0"/>
              </a:rPr>
              <a:t>Medium to long term: fully automate </a:t>
            </a:r>
            <a:r>
              <a:rPr lang="en-GB" altLang="en-US" smtClean="0">
                <a:latin typeface="Arial" charset="0"/>
                <a:ea typeface="ＭＳ Ｐゴシック" pitchFamily="108" charset="-128"/>
                <a:cs typeface="Arial" charset="0"/>
              </a:rPr>
              <a:t>editing and imputation processes in production</a:t>
            </a:r>
          </a:p>
          <a:p>
            <a:pPr marL="0" indent="0" eaLnBrk="1" hangingPunct="1">
              <a:buFontTx/>
              <a:buNone/>
            </a:pPr>
            <a:endParaRPr lang="en-GB" altLang="en-US" b="1" smtClean="0">
              <a:latin typeface="Arial" charset="0"/>
              <a:ea typeface="ＭＳ Ｐゴシック" pitchFamily="108" charset="-128"/>
              <a:cs typeface="Arial" charset="0"/>
            </a:endParaRPr>
          </a:p>
          <a:p>
            <a:pPr marL="0" indent="0" eaLnBrk="1" hangingPunct="1">
              <a:buFontTx/>
              <a:buNone/>
            </a:pPr>
            <a:r>
              <a:rPr lang="en-GB" altLang="en-US" b="1" smtClean="0">
                <a:latin typeface="Arial" charset="0"/>
                <a:ea typeface="ＭＳ Ｐゴシック" pitchFamily="108" charset="-128"/>
                <a:cs typeface="Arial" charset="0"/>
              </a:rPr>
              <a:t>- </a:t>
            </a:r>
            <a:r>
              <a:rPr lang="en-GB" altLang="en-US" sz="2400" smtClean="0">
                <a:latin typeface="Arial" charset="0"/>
                <a:ea typeface="ＭＳ Ｐゴシック" pitchFamily="108" charset="-128"/>
                <a:cs typeface="Arial" charset="0"/>
              </a:rPr>
              <a:t>includes conditions necessary for a change in editing culture, and exploring appropriate leadership styles</a:t>
            </a:r>
            <a:endParaRPr lang="en-NZ" altLang="en-US" sz="2400" b="1" smtClean="0">
              <a:latin typeface="Arial" charset="0"/>
              <a:ea typeface="ＭＳ Ｐゴシック" pitchFamily="108" charset="-128"/>
              <a:cs typeface="Arial" charset="0"/>
            </a:endParaRPr>
          </a:p>
        </p:txBody>
      </p:sp>
      <p:sp>
        <p:nvSpPr>
          <p:cNvPr id="19460" name="Date Placehold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2"/>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endParaRPr lang="en-US" altLang="en-US" sz="1200" smtClean="0">
              <a:solidFill>
                <a:srgbClr val="898989"/>
              </a:solidFill>
            </a:endParaRPr>
          </a:p>
        </p:txBody>
      </p:sp>
      <p:sp>
        <p:nvSpPr>
          <p:cNvPr id="19461"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2"/>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fld id="{B22D25B8-C800-4FED-BBCF-6DFA561760CB}" type="slidenum">
              <a:rPr lang="en-NZ" altLang="en-US" sz="1200" smtClean="0">
                <a:solidFill>
                  <a:srgbClr val="898989"/>
                </a:solidFill>
              </a:rPr>
              <a:pPr eaLnBrk="1" hangingPunct="1">
                <a:spcBef>
                  <a:spcPct val="0"/>
                </a:spcBef>
                <a:buSzTx/>
                <a:buFontTx/>
                <a:buNone/>
              </a:pPr>
              <a:t>4</a:t>
            </a:fld>
            <a:endParaRPr lang="en-NZ" altLang="en-US" sz="1200" smtClean="0">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NZ" altLang="en-US" smtClean="0">
                <a:latin typeface="Arial" charset="0"/>
                <a:ea typeface="ＭＳ Ｐゴシック" pitchFamily="108" charset="-128"/>
                <a:cs typeface="Arial" charset="0"/>
              </a:rPr>
              <a:t>Leadership in uncertain environments</a:t>
            </a:r>
          </a:p>
        </p:txBody>
      </p:sp>
      <p:sp>
        <p:nvSpPr>
          <p:cNvPr id="20483" name="Text Placeholder 2"/>
          <p:cNvSpPr>
            <a:spLocks noGrp="1"/>
          </p:cNvSpPr>
          <p:nvPr>
            <p:ph type="body" idx="13"/>
          </p:nvPr>
        </p:nvSpPr>
        <p:spPr/>
        <p:txBody>
          <a:bodyPr/>
          <a:lstStyle/>
          <a:p>
            <a:pPr lvl="1"/>
            <a:r>
              <a:rPr lang="en-NZ" altLang="en-US" smtClean="0">
                <a:latin typeface="Arial" charset="0"/>
                <a:ea typeface="ＭＳ Ｐゴシック" pitchFamily="108" charset="-128"/>
                <a:cs typeface="Arial" charset="0"/>
              </a:rPr>
              <a:t>Stats 2020 Te Kāpehu Whetū </a:t>
            </a:r>
          </a:p>
          <a:p>
            <a:pPr lvl="2">
              <a:buFont typeface="Arial" charset="0"/>
              <a:buChar char="•"/>
            </a:pPr>
            <a:r>
              <a:rPr lang="en-NZ" altLang="en-US" smtClean="0">
                <a:latin typeface="Arial" charset="0"/>
                <a:ea typeface="ＭＳ Ｐゴシック" pitchFamily="108" charset="-128"/>
                <a:cs typeface="Arial" charset="0"/>
              </a:rPr>
              <a:t>Statistics NZ is undergoing significant change</a:t>
            </a:r>
          </a:p>
          <a:p>
            <a:pPr lvl="2">
              <a:buFont typeface="Arial" charset="0"/>
              <a:buChar char="•"/>
            </a:pPr>
            <a:r>
              <a:rPr lang="en-NZ" altLang="en-US" smtClean="0">
                <a:latin typeface="Arial" charset="0"/>
                <a:ea typeface="ＭＳ Ｐゴシック" pitchFamily="108" charset="-128"/>
                <a:cs typeface="Arial" charset="0"/>
              </a:rPr>
              <a:t>One component of the change programme is focussed on building personnel capability, supporting people through change, developing strong leaders  and building a performance culture</a:t>
            </a:r>
          </a:p>
          <a:p>
            <a:pPr lvl="1"/>
            <a:r>
              <a:rPr lang="en-NZ" altLang="en-US" smtClean="0">
                <a:latin typeface="Arial" charset="0"/>
                <a:ea typeface="ＭＳ Ｐゴシック" pitchFamily="108" charset="-128"/>
                <a:cs typeface="Arial" charset="0"/>
              </a:rPr>
              <a:t>Focus on  leadership that inspires employees to pursue the organisation’s goals through a process of value and goal alignment</a:t>
            </a:r>
          </a:p>
          <a:p>
            <a:pPr marL="0" indent="0">
              <a:buFontTx/>
              <a:buNone/>
            </a:pPr>
            <a:r>
              <a:rPr lang="en-NZ" altLang="en-US" b="1" smtClean="0">
                <a:latin typeface="Arial" charset="0"/>
                <a:ea typeface="ＭＳ Ｐゴシック" pitchFamily="108" charset="-128"/>
                <a:cs typeface="Arial" charset="0"/>
              </a:rPr>
              <a:t>				Transformational leadership</a:t>
            </a:r>
          </a:p>
          <a:p>
            <a:pPr lvl="1"/>
            <a:endParaRPr lang="en-NZ" altLang="en-US" smtClean="0">
              <a:latin typeface="Arial" charset="0"/>
              <a:ea typeface="ＭＳ Ｐゴシック" pitchFamily="108" charset="-128"/>
              <a:cs typeface="Arial" charset="0"/>
            </a:endParaRPr>
          </a:p>
        </p:txBody>
      </p:sp>
      <p:sp>
        <p:nvSpPr>
          <p:cNvPr id="20484" name="Date Placehold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3"/>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endParaRPr lang="en-US" altLang="en-US" sz="1200" smtClean="0">
              <a:solidFill>
                <a:srgbClr val="898989"/>
              </a:solidFill>
            </a:endParaRPr>
          </a:p>
        </p:txBody>
      </p:sp>
      <p:sp>
        <p:nvSpPr>
          <p:cNvPr id="20485" name="Footer Placeholder 4"/>
          <p:cNvSpPr>
            <a:spLocks noGrp="1"/>
          </p:cNvSpPr>
          <p:nvPr>
            <p:ph type="ftr"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3"/>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endParaRPr lang="en-US" altLang="en-US" sz="1200" smtClean="0">
              <a:solidFill>
                <a:srgbClr val="898989"/>
              </a:solidFill>
            </a:endParaRPr>
          </a:p>
        </p:txBody>
      </p:sp>
      <p:sp>
        <p:nvSpPr>
          <p:cNvPr id="20486"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3"/>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fld id="{44FFE83E-E6F8-4E5B-8340-E64F99C0D331}" type="slidenum">
              <a:rPr lang="en-NZ" altLang="en-US" sz="1200" smtClean="0">
                <a:solidFill>
                  <a:srgbClr val="898989"/>
                </a:solidFill>
              </a:rPr>
              <a:pPr eaLnBrk="1" hangingPunct="1">
                <a:spcBef>
                  <a:spcPct val="0"/>
                </a:spcBef>
                <a:buSzTx/>
                <a:buFontTx/>
                <a:buNone/>
              </a:pPr>
              <a:t>5</a:t>
            </a:fld>
            <a:endParaRPr lang="en-NZ" altLang="en-US" sz="1200" smtClean="0">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2"/>
          <p:cNvSpPr>
            <a:spLocks noGrp="1"/>
          </p:cNvSpPr>
          <p:nvPr>
            <p:ph type="body" sz="quarter" idx="13"/>
          </p:nvPr>
        </p:nvSpPr>
        <p:spPr>
          <a:xfrm>
            <a:off x="438150" y="1449388"/>
            <a:ext cx="8435975" cy="744537"/>
          </a:xfrm>
        </p:spPr>
        <p:txBody>
          <a:bodyPr/>
          <a:lstStyle/>
          <a:p>
            <a:r>
              <a:rPr lang="en-GB" altLang="en-US" sz="2400" smtClean="0">
                <a:latin typeface="Arial" charset="0"/>
                <a:ea typeface="ＭＳ Ｐゴシック" pitchFamily="108" charset="-128"/>
                <a:cs typeface="Arial" charset="0"/>
              </a:rPr>
              <a:t>The four components of transformational leadership </a:t>
            </a:r>
            <a:r>
              <a:rPr lang="en-GB" altLang="en-US" sz="1600" smtClean="0">
                <a:latin typeface="Arial" charset="0"/>
                <a:ea typeface="ＭＳ Ｐゴシック" pitchFamily="108" charset="-128"/>
                <a:cs typeface="Arial" charset="0"/>
              </a:rPr>
              <a:t>(Bass, 1985)</a:t>
            </a:r>
            <a:r>
              <a:rPr lang="en-NZ" altLang="en-US" sz="2400" smtClean="0">
                <a:latin typeface="Arial" charset="0"/>
                <a:ea typeface="ＭＳ Ｐゴシック" pitchFamily="108" charset="-128"/>
                <a:cs typeface="Arial" charset="0"/>
              </a:rPr>
              <a:t/>
            </a:r>
            <a:br>
              <a:rPr lang="en-NZ" altLang="en-US" sz="2400" smtClean="0">
                <a:latin typeface="Arial" charset="0"/>
                <a:ea typeface="ＭＳ Ｐゴシック" pitchFamily="108" charset="-128"/>
                <a:cs typeface="Arial" charset="0"/>
              </a:rPr>
            </a:br>
            <a:endParaRPr lang="en-US" altLang="en-US" sz="2400" smtClean="0">
              <a:latin typeface="Arial" charset="0"/>
              <a:ea typeface="ＭＳ Ｐゴシック" pitchFamily="108" charset="-128"/>
              <a:cs typeface="Arial" charset="0"/>
            </a:endParaRPr>
          </a:p>
        </p:txBody>
      </p:sp>
      <p:graphicFrame>
        <p:nvGraphicFramePr>
          <p:cNvPr id="8" name="Table Placeholder 7"/>
          <p:cNvGraphicFramePr>
            <a:graphicFrameLocks noGrp="1"/>
          </p:cNvGraphicFramePr>
          <p:nvPr>
            <p:ph type="tbl" sz="quarter" idx="14"/>
          </p:nvPr>
        </p:nvGraphicFramePr>
        <p:xfrm>
          <a:off x="622300" y="2193925"/>
          <a:ext cx="8064500" cy="3475038"/>
        </p:xfrm>
        <a:graphic>
          <a:graphicData uri="http://schemas.openxmlformats.org/drawingml/2006/table">
            <a:tbl>
              <a:tblPr firstRow="1" bandRow="1">
                <a:tableStyleId>{F5AB1C69-6EDB-4FF4-983F-18BD219EF322}</a:tableStyleId>
              </a:tblPr>
              <a:tblGrid>
                <a:gridCol w="2016125"/>
                <a:gridCol w="2142145"/>
                <a:gridCol w="2178123"/>
                <a:gridCol w="1728107"/>
              </a:tblGrid>
              <a:tr h="6400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kern="1200" baseline="0" dirty="0" smtClean="0">
                          <a:solidFill>
                            <a:schemeClr val="tx1"/>
                          </a:solidFill>
                          <a:effectLst/>
                          <a:latin typeface="Arial"/>
                          <a:ea typeface="ＭＳ Ｐゴシック" pitchFamily="124" charset="-128"/>
                          <a:cs typeface="Arial"/>
                        </a:rPr>
                        <a:t>Intellectual stimulation</a:t>
                      </a:r>
                      <a:endParaRPr lang="en-NZ" sz="1800" dirty="0" smtClean="0"/>
                    </a:p>
                  </a:txBody>
                  <a:tcPr marL="91436" marR="91436" marT="45690" marB="45690"/>
                </a:tc>
                <a:tc>
                  <a:txBody>
                    <a:bodyPr/>
                    <a:lstStyle/>
                    <a:p>
                      <a:r>
                        <a:rPr lang="en-GB" sz="1800" kern="1200" baseline="0" dirty="0" smtClean="0">
                          <a:solidFill>
                            <a:schemeClr val="tx1"/>
                          </a:solidFill>
                          <a:effectLst/>
                          <a:latin typeface="Arial"/>
                          <a:ea typeface="ＭＳ Ｐゴシック" pitchFamily="124" charset="-128"/>
                          <a:cs typeface="Arial"/>
                        </a:rPr>
                        <a:t>Individualised consideration</a:t>
                      </a:r>
                      <a:endParaRPr lang="en-NZ" sz="1800" dirty="0"/>
                    </a:p>
                  </a:txBody>
                  <a:tcPr marL="91436" marR="91436" marT="45690" marB="45690"/>
                </a:tc>
                <a:tc>
                  <a:txBody>
                    <a:bodyPr/>
                    <a:lstStyle/>
                    <a:p>
                      <a:r>
                        <a:rPr lang="en-GB" sz="1800" kern="1200" baseline="0" dirty="0" smtClean="0">
                          <a:solidFill>
                            <a:schemeClr val="tx1"/>
                          </a:solidFill>
                          <a:effectLst/>
                          <a:latin typeface="Arial"/>
                          <a:ea typeface="ＭＳ Ｐゴシック" pitchFamily="124" charset="-128"/>
                          <a:cs typeface="Arial"/>
                        </a:rPr>
                        <a:t>Inspirational motivation</a:t>
                      </a:r>
                      <a:endParaRPr lang="en-NZ" sz="1800" dirty="0"/>
                    </a:p>
                  </a:txBody>
                  <a:tcPr marL="91436" marR="91436" marT="45690" marB="45690"/>
                </a:tc>
                <a:tc>
                  <a:txBody>
                    <a:bodyPr/>
                    <a:lstStyle/>
                    <a:p>
                      <a:r>
                        <a:rPr lang="en-GB" sz="1800" kern="1200" baseline="0" dirty="0" smtClean="0">
                          <a:solidFill>
                            <a:schemeClr val="tx1"/>
                          </a:solidFill>
                          <a:effectLst/>
                          <a:latin typeface="Arial"/>
                          <a:ea typeface="ＭＳ Ｐゴシック" pitchFamily="124" charset="-128"/>
                          <a:cs typeface="Arial"/>
                        </a:rPr>
                        <a:t>Idealised influence</a:t>
                      </a:r>
                      <a:endParaRPr lang="en-NZ" sz="1800" dirty="0"/>
                    </a:p>
                  </a:txBody>
                  <a:tcPr marL="91436" marR="91436" marT="45690" marB="45690"/>
                </a:tc>
              </a:tr>
              <a:tr h="283494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kern="1200" baseline="0" dirty="0" smtClean="0">
                          <a:solidFill>
                            <a:schemeClr val="tx1"/>
                          </a:solidFill>
                          <a:effectLst/>
                          <a:latin typeface="Arial"/>
                          <a:ea typeface="ＭＳ Ｐゴシック" pitchFamily="124" charset="-128"/>
                          <a:cs typeface="Arial"/>
                        </a:rPr>
                        <a:t>Leaders support and encourage critical thinking, creativity, and innovation</a:t>
                      </a:r>
                      <a:endParaRPr lang="en-NZ" sz="1800" kern="1200" baseline="0" dirty="0" smtClean="0">
                        <a:solidFill>
                          <a:schemeClr val="tx1"/>
                        </a:solidFill>
                        <a:effectLst/>
                        <a:latin typeface="Arial"/>
                        <a:ea typeface="ＭＳ Ｐゴシック" pitchFamily="124" charset="-128"/>
                        <a:cs typeface="Arial"/>
                      </a:endParaRPr>
                    </a:p>
                  </a:txBody>
                  <a:tcPr marL="91436" marR="91436" marT="45690" marB="456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kern="1200" baseline="0" dirty="0" smtClean="0">
                          <a:solidFill>
                            <a:schemeClr val="tx1"/>
                          </a:solidFill>
                          <a:effectLst/>
                          <a:latin typeface="Arial"/>
                          <a:ea typeface="ＭＳ Ｐゴシック" pitchFamily="124" charset="-128"/>
                          <a:cs typeface="Arial"/>
                        </a:rPr>
                        <a:t>Leaders pay attention to the development needs of their staff and develop personalised relationships</a:t>
                      </a:r>
                      <a:endParaRPr lang="en-NZ" sz="1800" kern="1200" baseline="0" dirty="0" smtClean="0">
                        <a:solidFill>
                          <a:schemeClr val="tx1"/>
                        </a:solidFill>
                        <a:effectLst/>
                        <a:latin typeface="Arial"/>
                        <a:ea typeface="ＭＳ Ｐゴシック" pitchFamily="124" charset="-128"/>
                        <a:cs typeface="Arial"/>
                      </a:endParaRPr>
                    </a:p>
                  </a:txBody>
                  <a:tcPr marL="91436" marR="91436" marT="45690" marB="4569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kern="1200" baseline="0" dirty="0" smtClean="0">
                          <a:solidFill>
                            <a:schemeClr val="tx1"/>
                          </a:solidFill>
                          <a:effectLst/>
                          <a:latin typeface="Arial"/>
                          <a:ea typeface="ＭＳ Ｐゴシック" pitchFamily="124" charset="-128"/>
                          <a:cs typeface="Arial"/>
                        </a:rPr>
                        <a:t>Leaders arouse team spirit and motivation by creating and disseminating a compelling vision for the future of the organisation which aligns with employees values</a:t>
                      </a:r>
                      <a:endParaRPr lang="en-NZ" sz="1800" kern="1200" baseline="0" dirty="0" smtClean="0">
                        <a:solidFill>
                          <a:schemeClr val="tx1"/>
                        </a:solidFill>
                        <a:effectLst/>
                        <a:latin typeface="Arial"/>
                        <a:ea typeface="ＭＳ Ｐゴシック" pitchFamily="124" charset="-128"/>
                        <a:cs typeface="Arial"/>
                      </a:endParaRPr>
                    </a:p>
                  </a:txBody>
                  <a:tcPr marL="91436" marR="91436" marT="45690" marB="45690"/>
                </a:tc>
                <a:tc>
                  <a:txBody>
                    <a:bodyPr/>
                    <a:lstStyle/>
                    <a:p>
                      <a:r>
                        <a:rPr lang="en-GB" sz="1800" kern="1200" baseline="0" dirty="0" smtClean="0">
                          <a:solidFill>
                            <a:schemeClr val="tx1"/>
                          </a:solidFill>
                          <a:effectLst/>
                          <a:latin typeface="Arial"/>
                          <a:ea typeface="ＭＳ Ｐゴシック" pitchFamily="124" charset="-128"/>
                          <a:cs typeface="Arial"/>
                        </a:rPr>
                        <a:t>Leaders serve as role models for staff, allowing staff to emulate and internalise the leader’s ideals</a:t>
                      </a:r>
                      <a:endParaRPr lang="en-NZ" sz="1800" dirty="0"/>
                    </a:p>
                  </a:txBody>
                  <a:tcPr marL="91436" marR="91436" marT="45690" marB="45690"/>
                </a:tc>
              </a:tr>
            </a:tbl>
          </a:graphicData>
        </a:graphic>
      </p:graphicFrame>
      <p:sp>
        <p:nvSpPr>
          <p:cNvPr id="21524" name="Date Placeholder 4"/>
          <p:cNvSpPr>
            <a:spLocks noGrp="1"/>
          </p:cNvSpPr>
          <p:nvPr>
            <p:ph type="dt"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3"/>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endParaRPr lang="en-US" altLang="en-US" sz="1200" smtClean="0">
              <a:solidFill>
                <a:srgbClr val="898989"/>
              </a:solidFill>
            </a:endParaRPr>
          </a:p>
        </p:txBody>
      </p:sp>
      <p:sp>
        <p:nvSpPr>
          <p:cNvPr id="21525" name="Footer Placeholder 5"/>
          <p:cNvSpPr>
            <a:spLocks noGrp="1"/>
          </p:cNvSpPr>
          <p:nvPr>
            <p:ph type="ftr"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3"/>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endParaRPr lang="en-US" altLang="en-US" sz="1200" smtClean="0">
              <a:solidFill>
                <a:srgbClr val="898989"/>
              </a:solidFill>
            </a:endParaRPr>
          </a:p>
        </p:txBody>
      </p:sp>
      <p:sp>
        <p:nvSpPr>
          <p:cNvPr id="21526" name="Slide Number Placeholder 6"/>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3"/>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fld id="{A91FCE47-9197-46AB-8C05-308BCEBE3280}" type="slidenum">
              <a:rPr lang="en-US" altLang="en-US" sz="1200" smtClean="0">
                <a:solidFill>
                  <a:srgbClr val="898989"/>
                </a:solidFill>
              </a:rPr>
              <a:pPr eaLnBrk="1" hangingPunct="1">
                <a:spcBef>
                  <a:spcPct val="0"/>
                </a:spcBef>
                <a:buSzTx/>
                <a:buFontTx/>
                <a:buNone/>
              </a:pPr>
              <a:t>6</a:t>
            </a:fld>
            <a:endParaRPr lang="en-US" altLang="en-US" sz="1200" smtClean="0">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NZ" altLang="en-US" smtClean="0">
                <a:latin typeface="Arial" charset="0"/>
                <a:ea typeface="ＭＳ Ｐゴシック" pitchFamily="108" charset="-128"/>
                <a:cs typeface="Arial" charset="0"/>
              </a:rPr>
              <a:t>Implementing transformational leadership in data editing practice</a:t>
            </a:r>
          </a:p>
        </p:txBody>
      </p:sp>
      <p:sp>
        <p:nvSpPr>
          <p:cNvPr id="22531" name="Date Placehold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3"/>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endParaRPr lang="en-US" altLang="en-US" sz="1200" smtClean="0">
              <a:solidFill>
                <a:srgbClr val="898989"/>
              </a:solidFill>
            </a:endParaRPr>
          </a:p>
        </p:txBody>
      </p:sp>
      <p:sp>
        <p:nvSpPr>
          <p:cNvPr id="22532" name="Footer Placeholder 4"/>
          <p:cNvSpPr>
            <a:spLocks noGrp="1"/>
          </p:cNvSpPr>
          <p:nvPr>
            <p:ph type="ftr"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3"/>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endParaRPr lang="en-US" altLang="en-US" sz="1200" smtClean="0">
              <a:solidFill>
                <a:srgbClr val="898989"/>
              </a:solidFill>
            </a:endParaRPr>
          </a:p>
        </p:txBody>
      </p:sp>
      <p:sp>
        <p:nvSpPr>
          <p:cNvPr id="22533"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3"/>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fld id="{F9F864F3-5DA4-468C-B695-E1ED4D3858AD}" type="slidenum">
              <a:rPr lang="en-NZ" altLang="en-US" sz="1200" smtClean="0">
                <a:solidFill>
                  <a:srgbClr val="898989"/>
                </a:solidFill>
              </a:rPr>
              <a:pPr eaLnBrk="1" hangingPunct="1">
                <a:spcBef>
                  <a:spcPct val="0"/>
                </a:spcBef>
                <a:buSzTx/>
                <a:buFontTx/>
                <a:buNone/>
              </a:pPr>
              <a:t>7</a:t>
            </a:fld>
            <a:endParaRPr lang="en-NZ" altLang="en-US" sz="1200" smtClean="0">
              <a:solidFill>
                <a:srgbClr val="898989"/>
              </a:solidFill>
            </a:endParaRPr>
          </a:p>
        </p:txBody>
      </p:sp>
      <p:graphicFrame>
        <p:nvGraphicFramePr>
          <p:cNvPr id="2" name="Diagram 1"/>
          <p:cNvGraphicFramePr/>
          <p:nvPr/>
        </p:nvGraphicFramePr>
        <p:xfrm>
          <a:off x="1691680" y="2356594"/>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NZ" altLang="en-US" smtClean="0">
                <a:latin typeface="Arial" charset="0"/>
                <a:ea typeface="ＭＳ Ｐゴシック" pitchFamily="108" charset="-128"/>
                <a:cs typeface="Arial" charset="0"/>
              </a:rPr>
              <a:t>Next steps</a:t>
            </a:r>
            <a:br>
              <a:rPr lang="en-NZ" altLang="en-US" smtClean="0">
                <a:latin typeface="Arial" charset="0"/>
                <a:ea typeface="ＭＳ Ｐゴシック" pitchFamily="108" charset="-128"/>
                <a:cs typeface="Arial" charset="0"/>
              </a:rPr>
            </a:br>
            <a:r>
              <a:rPr lang="en-NZ" altLang="en-US" smtClean="0">
                <a:latin typeface="Arial" charset="0"/>
                <a:ea typeface="ＭＳ Ｐゴシック" pitchFamily="108" charset="-128"/>
                <a:cs typeface="Arial" charset="0"/>
              </a:rPr>
              <a:t/>
            </a:r>
            <a:br>
              <a:rPr lang="en-NZ" altLang="en-US" smtClean="0">
                <a:latin typeface="Arial" charset="0"/>
                <a:ea typeface="ＭＳ Ｐゴシック" pitchFamily="108" charset="-128"/>
                <a:cs typeface="Arial" charset="0"/>
              </a:rPr>
            </a:br>
            <a:endParaRPr lang="en-NZ" altLang="en-US" smtClean="0">
              <a:latin typeface="Arial" charset="0"/>
              <a:ea typeface="ＭＳ Ｐゴシック" pitchFamily="108" charset="-128"/>
              <a:cs typeface="Arial" charset="0"/>
            </a:endParaRPr>
          </a:p>
        </p:txBody>
      </p:sp>
      <p:sp>
        <p:nvSpPr>
          <p:cNvPr id="23555" name="Text Placeholder 2"/>
          <p:cNvSpPr>
            <a:spLocks noGrp="1"/>
          </p:cNvSpPr>
          <p:nvPr>
            <p:ph type="body" idx="13"/>
          </p:nvPr>
        </p:nvSpPr>
        <p:spPr>
          <a:xfrm>
            <a:off x="611188" y="1773238"/>
            <a:ext cx="8229600" cy="3352800"/>
          </a:xfrm>
        </p:spPr>
        <p:txBody>
          <a:bodyPr/>
          <a:lstStyle/>
          <a:p>
            <a:pPr>
              <a:buFontTx/>
              <a:buBlip>
                <a:blip r:embed="rId3"/>
              </a:buBlip>
            </a:pPr>
            <a:endParaRPr lang="en-NZ" altLang="en-US" smtClean="0">
              <a:latin typeface="Arial" charset="0"/>
              <a:ea typeface="ＭＳ Ｐゴシック" pitchFamily="108" charset="-128"/>
              <a:cs typeface="Arial" charset="0"/>
            </a:endParaRPr>
          </a:p>
          <a:p>
            <a:pPr>
              <a:buFontTx/>
              <a:buBlip>
                <a:blip r:embed="rId4"/>
              </a:buBlip>
            </a:pPr>
            <a:r>
              <a:rPr lang="en-NZ" altLang="en-US" smtClean="0">
                <a:latin typeface="Arial" charset="0"/>
                <a:ea typeface="ＭＳ Ｐゴシック" pitchFamily="108" charset="-128"/>
                <a:cs typeface="Arial" charset="0"/>
              </a:rPr>
              <a:t>Measure how our success in terms of culture change with a survey – postponed because…</a:t>
            </a:r>
          </a:p>
          <a:p>
            <a:pPr>
              <a:buFontTx/>
              <a:buBlip>
                <a:blip r:embed="rId4"/>
              </a:buBlip>
            </a:pPr>
            <a:r>
              <a:rPr lang="en-NZ" altLang="en-US" smtClean="0">
                <a:latin typeface="Arial" charset="0"/>
                <a:ea typeface="ＭＳ Ｐゴシック" pitchFamily="108" charset="-128"/>
                <a:cs typeface="Arial" charset="0"/>
              </a:rPr>
              <a:t>In addition to Stats 2020 transformation programme Stats NZ is now also </a:t>
            </a:r>
            <a:r>
              <a:rPr lang="en-NZ" altLang="en-US" smtClean="0">
                <a:solidFill>
                  <a:srgbClr val="FF0000"/>
                </a:solidFill>
                <a:latin typeface="Arial" charset="0"/>
                <a:ea typeface="ＭＳ Ｐゴシック" pitchFamily="108" charset="-128"/>
                <a:cs typeface="Arial" charset="0"/>
              </a:rPr>
              <a:t>restructuring</a:t>
            </a:r>
            <a:endParaRPr lang="en-NZ" altLang="en-US" smtClean="0">
              <a:latin typeface="Arial" charset="0"/>
              <a:ea typeface="ＭＳ Ｐゴシック" pitchFamily="108" charset="-128"/>
              <a:cs typeface="Arial" charset="0"/>
            </a:endParaRPr>
          </a:p>
        </p:txBody>
      </p:sp>
      <p:sp>
        <p:nvSpPr>
          <p:cNvPr id="23556" name="Date Placehold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3"/>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endParaRPr lang="en-US" altLang="en-US" sz="1200" smtClean="0">
              <a:solidFill>
                <a:srgbClr val="898989"/>
              </a:solidFill>
            </a:endParaRPr>
          </a:p>
        </p:txBody>
      </p:sp>
      <p:sp>
        <p:nvSpPr>
          <p:cNvPr id="23557" name="Footer Placeholder 4"/>
          <p:cNvSpPr>
            <a:spLocks noGrp="1"/>
          </p:cNvSpPr>
          <p:nvPr>
            <p:ph type="ftr"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3"/>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endParaRPr lang="en-US" altLang="en-US" sz="1200" smtClean="0">
              <a:solidFill>
                <a:srgbClr val="898989"/>
              </a:solidFill>
            </a:endParaRPr>
          </a:p>
        </p:txBody>
      </p:sp>
      <p:sp>
        <p:nvSpPr>
          <p:cNvPr id="23558"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3"/>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fld id="{A6B7AE50-ADE5-475D-9E34-FB4FF245E731}" type="slidenum">
              <a:rPr lang="en-NZ" altLang="en-US" sz="1200" smtClean="0">
                <a:solidFill>
                  <a:srgbClr val="898989"/>
                </a:solidFill>
              </a:rPr>
              <a:pPr eaLnBrk="1" hangingPunct="1">
                <a:spcBef>
                  <a:spcPct val="0"/>
                </a:spcBef>
                <a:buSzTx/>
                <a:buFontTx/>
                <a:buNone/>
              </a:pPr>
              <a:t>8</a:t>
            </a:fld>
            <a:endParaRPr lang="en-NZ" altLang="en-US" sz="1200" smtClean="0">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NZ" altLang="en-US" smtClean="0">
                <a:latin typeface="Arial" charset="0"/>
                <a:ea typeface="ＭＳ Ｐゴシック" pitchFamily="108" charset="-128"/>
                <a:cs typeface="Arial" charset="0"/>
              </a:rPr>
              <a:t>New structure</a:t>
            </a:r>
            <a:br>
              <a:rPr lang="en-NZ" altLang="en-US" smtClean="0">
                <a:latin typeface="Arial" charset="0"/>
                <a:ea typeface="ＭＳ Ｐゴシック" pitchFamily="108" charset="-128"/>
                <a:cs typeface="Arial" charset="0"/>
              </a:rPr>
            </a:br>
            <a:r>
              <a:rPr lang="en-NZ" altLang="en-US" smtClean="0">
                <a:latin typeface="Arial" charset="0"/>
                <a:ea typeface="ＭＳ Ｐゴシック" pitchFamily="108" charset="-128"/>
                <a:cs typeface="Arial" charset="0"/>
              </a:rPr>
              <a:t/>
            </a:r>
            <a:br>
              <a:rPr lang="en-NZ" altLang="en-US" smtClean="0">
                <a:latin typeface="Arial" charset="0"/>
                <a:ea typeface="ＭＳ Ｐゴシック" pitchFamily="108" charset="-128"/>
                <a:cs typeface="Arial" charset="0"/>
              </a:rPr>
            </a:br>
            <a:endParaRPr lang="en-NZ" altLang="en-US" smtClean="0">
              <a:latin typeface="Arial" charset="0"/>
              <a:ea typeface="ＭＳ Ｐゴシック" pitchFamily="108" charset="-128"/>
              <a:cs typeface="Arial" charset="0"/>
            </a:endParaRPr>
          </a:p>
        </p:txBody>
      </p:sp>
      <p:sp>
        <p:nvSpPr>
          <p:cNvPr id="24579" name="Text Placeholder 2"/>
          <p:cNvSpPr>
            <a:spLocks noGrp="1"/>
          </p:cNvSpPr>
          <p:nvPr>
            <p:ph type="body" idx="13"/>
          </p:nvPr>
        </p:nvSpPr>
        <p:spPr>
          <a:xfrm>
            <a:off x="611188" y="1773238"/>
            <a:ext cx="8229600" cy="3352800"/>
          </a:xfrm>
        </p:spPr>
        <p:txBody>
          <a:bodyPr/>
          <a:lstStyle/>
          <a:p>
            <a:pPr lvl="2"/>
            <a:r>
              <a:rPr lang="en-GB" altLang="en-US" smtClean="0">
                <a:latin typeface="Arial" charset="0"/>
                <a:ea typeface="ＭＳ Ｐゴシック" pitchFamily="108" charset="-128"/>
                <a:cs typeface="Arial" charset="0"/>
              </a:rPr>
              <a:t>P1, P6, P7. </a:t>
            </a:r>
            <a:r>
              <a:rPr lang="en-GB" altLang="en-US" b="1" smtClean="0">
                <a:latin typeface="Arial" charset="0"/>
                <a:ea typeface="ＭＳ Ｐゴシック" pitchFamily="108" charset="-128"/>
                <a:cs typeface="Arial" charset="0"/>
              </a:rPr>
              <a:t>Need, analyse, and disseminate </a:t>
            </a:r>
            <a:r>
              <a:rPr lang="en-GB" altLang="en-US" smtClean="0">
                <a:latin typeface="Arial" charset="0"/>
                <a:ea typeface="ＭＳ Ｐゴシック" pitchFamily="108" charset="-128"/>
                <a:cs typeface="Arial" charset="0"/>
              </a:rPr>
              <a:t>functions are grouped in the Customer, Strategy, and Delivery group.</a:t>
            </a:r>
            <a:endParaRPr lang="en-NZ" altLang="en-US" smtClean="0">
              <a:latin typeface="Arial" charset="0"/>
              <a:ea typeface="ＭＳ Ｐゴシック" pitchFamily="108" charset="-128"/>
              <a:cs typeface="Arial" charset="0"/>
            </a:endParaRPr>
          </a:p>
          <a:p>
            <a:pPr lvl="2"/>
            <a:r>
              <a:rPr lang="en-GB" altLang="en-US" smtClean="0">
                <a:latin typeface="Arial" charset="0"/>
                <a:ea typeface="ＭＳ Ｐゴシック" pitchFamily="108" charset="-128"/>
                <a:cs typeface="Arial" charset="0"/>
              </a:rPr>
              <a:t>P2, P8. </a:t>
            </a:r>
            <a:r>
              <a:rPr lang="en-GB" altLang="en-US" b="1" smtClean="0">
                <a:latin typeface="Arial" charset="0"/>
                <a:ea typeface="ＭＳ Ｐゴシック" pitchFamily="108" charset="-128"/>
                <a:cs typeface="Arial" charset="0"/>
              </a:rPr>
              <a:t>Design and evaluate </a:t>
            </a:r>
            <a:r>
              <a:rPr lang="en-GB" altLang="en-US" smtClean="0">
                <a:latin typeface="Arial" charset="0"/>
                <a:ea typeface="ＭＳ Ｐゴシック" pitchFamily="108" charset="-128"/>
                <a:cs typeface="Arial" charset="0"/>
              </a:rPr>
              <a:t>functions are grouped in the Architecture, Design, and Programme Governance group.</a:t>
            </a:r>
            <a:endParaRPr lang="en-NZ" altLang="en-US" smtClean="0">
              <a:latin typeface="Arial" charset="0"/>
              <a:ea typeface="ＭＳ Ｐゴシック" pitchFamily="108" charset="-128"/>
              <a:cs typeface="Arial" charset="0"/>
            </a:endParaRPr>
          </a:p>
          <a:p>
            <a:pPr lvl="2"/>
            <a:r>
              <a:rPr lang="en-GB" altLang="en-US" smtClean="0">
                <a:latin typeface="Arial" charset="0"/>
                <a:ea typeface="ＭＳ Ｐゴシック" pitchFamily="108" charset="-128"/>
                <a:cs typeface="Arial" charset="0"/>
              </a:rPr>
              <a:t>P3. The Organisation Capability and Services group includes human resources, IT operations and services and financial services.</a:t>
            </a:r>
            <a:endParaRPr lang="en-NZ" altLang="en-US" smtClean="0">
              <a:latin typeface="Arial" charset="0"/>
              <a:ea typeface="ＭＳ Ｐゴシック" pitchFamily="108" charset="-128"/>
              <a:cs typeface="Arial" charset="0"/>
            </a:endParaRPr>
          </a:p>
          <a:p>
            <a:pPr lvl="2"/>
            <a:r>
              <a:rPr lang="en-GB" altLang="en-US" smtClean="0">
                <a:latin typeface="Arial" charset="0"/>
                <a:ea typeface="ＭＳ Ｐゴシック" pitchFamily="108" charset="-128"/>
                <a:cs typeface="Arial" charset="0"/>
              </a:rPr>
              <a:t>P4, P5. </a:t>
            </a:r>
            <a:r>
              <a:rPr lang="en-GB" altLang="en-US" b="1" smtClean="0">
                <a:latin typeface="Arial" charset="0"/>
                <a:ea typeface="ＭＳ Ｐゴシック" pitchFamily="108" charset="-128"/>
                <a:cs typeface="Arial" charset="0"/>
              </a:rPr>
              <a:t>Collect and process </a:t>
            </a:r>
            <a:r>
              <a:rPr lang="en-GB" altLang="en-US" smtClean="0">
                <a:latin typeface="Arial" charset="0"/>
                <a:ea typeface="ＭＳ Ｐゴシック" pitchFamily="108" charset="-128"/>
                <a:cs typeface="Arial" charset="0"/>
              </a:rPr>
              <a:t>functions are together in the Operations group.</a:t>
            </a:r>
            <a:endParaRPr lang="en-NZ" altLang="en-US" smtClean="0">
              <a:latin typeface="Arial" charset="0"/>
              <a:ea typeface="ＭＳ Ｐゴシック" pitchFamily="108" charset="-128"/>
              <a:cs typeface="Arial" charset="0"/>
            </a:endParaRPr>
          </a:p>
          <a:p>
            <a:pPr marL="0" indent="0">
              <a:buFontTx/>
              <a:buNone/>
            </a:pPr>
            <a:endParaRPr lang="en-NZ" altLang="en-US" smtClean="0">
              <a:latin typeface="Arial" charset="0"/>
              <a:ea typeface="ＭＳ Ｐゴシック" pitchFamily="108" charset="-128"/>
              <a:cs typeface="Arial" charset="0"/>
            </a:endParaRPr>
          </a:p>
        </p:txBody>
      </p:sp>
      <p:sp>
        <p:nvSpPr>
          <p:cNvPr id="24580" name="Date Placehold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3"/>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endParaRPr lang="en-US" altLang="en-US" sz="1200" smtClean="0">
              <a:solidFill>
                <a:srgbClr val="898989"/>
              </a:solidFill>
            </a:endParaRPr>
          </a:p>
        </p:txBody>
      </p:sp>
      <p:sp>
        <p:nvSpPr>
          <p:cNvPr id="24581" name="Footer Placeholder 4"/>
          <p:cNvSpPr>
            <a:spLocks noGrp="1"/>
          </p:cNvSpPr>
          <p:nvPr>
            <p:ph type="ftr"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3"/>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endParaRPr lang="en-US" altLang="en-US" sz="1200" smtClean="0">
              <a:solidFill>
                <a:srgbClr val="898989"/>
              </a:solidFill>
            </a:endParaRPr>
          </a:p>
        </p:txBody>
      </p:sp>
      <p:sp>
        <p:nvSpPr>
          <p:cNvPr id="24582"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3"/>
              </a:buBlip>
              <a:defRPr sz="3200">
                <a:solidFill>
                  <a:schemeClr val="tx1"/>
                </a:solidFill>
                <a:latin typeface="Arial" charset="0"/>
                <a:ea typeface="ＭＳ Ｐゴシック" pitchFamily="108"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108"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108"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108"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108"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108" charset="-128"/>
                <a:cs typeface="Arial" charset="0"/>
              </a:defRPr>
            </a:lvl9pPr>
          </a:lstStyle>
          <a:p>
            <a:pPr eaLnBrk="1" hangingPunct="1">
              <a:spcBef>
                <a:spcPct val="0"/>
              </a:spcBef>
              <a:buSzTx/>
              <a:buFontTx/>
              <a:buNone/>
            </a:pPr>
            <a:fld id="{9D38ACE4-BAF1-443B-B019-A905E951CA60}" type="slidenum">
              <a:rPr lang="en-NZ" altLang="en-US" sz="1200" smtClean="0">
                <a:solidFill>
                  <a:srgbClr val="898989"/>
                </a:solidFill>
              </a:rPr>
              <a:pPr eaLnBrk="1" hangingPunct="1">
                <a:spcBef>
                  <a:spcPct val="0"/>
                </a:spcBef>
                <a:buSzTx/>
                <a:buFontTx/>
                <a:buNone/>
              </a:pPr>
              <a:t>9</a:t>
            </a:fld>
            <a:endParaRPr lang="en-NZ" altLang="en-US" sz="1200" smtClean="0">
              <a:solidFill>
                <a:srgbClr val="898989"/>
              </a:solidFill>
            </a:endParaRPr>
          </a:p>
        </p:txBody>
      </p:sp>
      <p:graphicFrame>
        <p:nvGraphicFramePr>
          <p:cNvPr id="2" name="Diagram 1"/>
          <p:cNvGraphicFramePr/>
          <p:nvPr/>
        </p:nvGraphicFramePr>
        <p:xfrm>
          <a:off x="1763688" y="5165373"/>
          <a:ext cx="6096000" cy="8640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theme/theme1.xml><?xml version="1.0" encoding="utf-8"?>
<a:theme xmlns:a="http://schemas.openxmlformats.org/drawingml/2006/main" name="Statistics NZ template - Green">
  <a:themeElements>
    <a:clrScheme name="Custom 1">
      <a:dk1>
        <a:sysClr val="windowText" lastClr="000000"/>
      </a:dk1>
      <a:lt1>
        <a:sysClr val="window" lastClr="FFFFFF"/>
      </a:lt1>
      <a:dk2>
        <a:srgbClr val="1F497D"/>
      </a:dk2>
      <a:lt2>
        <a:srgbClr val="EEECE1"/>
      </a:lt2>
      <a:accent1>
        <a:srgbClr val="4F81BD"/>
      </a:accent1>
      <a:accent2>
        <a:srgbClr val="599CA5"/>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tatistics NZ template - Green title p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225</TotalTime>
  <Words>2210</Words>
  <Application>Microsoft Office PowerPoint</Application>
  <PresentationFormat>On-screen Show (4:3)</PresentationFormat>
  <Paragraphs>114</Paragraphs>
  <Slides>9</Slides>
  <Notes>6</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Statistics NZ template - Green</vt:lpstr>
      <vt:lpstr>Statistics NZ template - Green title page</vt:lpstr>
      <vt:lpstr>Gaining Traction:</vt:lpstr>
      <vt:lpstr>Outline</vt:lpstr>
      <vt:lpstr>Editing transformation context</vt:lpstr>
      <vt:lpstr>Editing transformation purpose</vt:lpstr>
      <vt:lpstr>Leadership in uncertain environments</vt:lpstr>
      <vt:lpstr>PowerPoint Presentation</vt:lpstr>
      <vt:lpstr>Implementing transformational leadership in data editing practice</vt:lpstr>
      <vt:lpstr>Next steps  </vt:lpstr>
      <vt:lpstr>New structure  </vt:lpstr>
    </vt:vector>
  </TitlesOfParts>
  <Company>Statistics New Zealand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One – click here to add title</dc:title>
  <dc:creator>AMelvill</dc:creator>
  <cp:lastModifiedBy>kovarikova</cp:lastModifiedBy>
  <cp:revision>88</cp:revision>
  <cp:lastPrinted>2009-04-22T05:00:49Z</cp:lastPrinted>
  <dcterms:created xsi:type="dcterms:W3CDTF">2009-08-17T04:21:41Z</dcterms:created>
  <dcterms:modified xsi:type="dcterms:W3CDTF">2014-04-22T12:41:43Z</dcterms:modified>
</cp:coreProperties>
</file>