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3E6FD2"/>
    <a:srgbClr val="BDDEFF"/>
    <a:srgbClr val="2D5EC1"/>
    <a:srgbClr val="3166C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39" autoAdjust="0"/>
  </p:normalViewPr>
  <p:slideViewPr>
    <p:cSldViewPr>
      <p:cViewPr>
        <p:scale>
          <a:sx n="75" d="100"/>
          <a:sy n="75" d="100"/>
        </p:scale>
        <p:origin x="-2664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682F26-4BFE-47A5-A386-A4677BB7FAB9}" type="doc">
      <dgm:prSet loTypeId="urn:microsoft.com/office/officeart/2009/3/layout/RandomtoResultProcess" loCatId="process" qsTypeId="urn:microsoft.com/office/officeart/2005/8/quickstyle/simple5" qsCatId="simple" csTypeId="urn:microsoft.com/office/officeart/2005/8/colors/accent6_4" csCatId="accent6" phldr="1"/>
      <dgm:spPr/>
      <dgm:t>
        <a:bodyPr/>
        <a:lstStyle/>
        <a:p>
          <a:endParaRPr lang="en-GB"/>
        </a:p>
      </dgm:t>
    </dgm:pt>
    <dgm:pt modelId="{53CD8369-396E-4A01-BBD6-07EB3A998234}">
      <dgm:prSet phldrT="[Text]"/>
      <dgm:spPr/>
      <dgm:t>
        <a:bodyPr/>
        <a:lstStyle/>
        <a:p>
          <a:r>
            <a:rPr lang="en-GB" dirty="0" smtClean="0"/>
            <a:t>Multi sources</a:t>
          </a:r>
          <a:endParaRPr lang="en-GB" dirty="0"/>
        </a:p>
      </dgm:t>
    </dgm:pt>
    <dgm:pt modelId="{DC345C40-FBE3-48A5-8D0A-8EF13616F9EC}" type="parTrans" cxnId="{4A9B5A64-9835-4B37-A9CB-BFDE971D6EBE}">
      <dgm:prSet/>
      <dgm:spPr/>
      <dgm:t>
        <a:bodyPr/>
        <a:lstStyle/>
        <a:p>
          <a:endParaRPr lang="en-GB"/>
        </a:p>
      </dgm:t>
    </dgm:pt>
    <dgm:pt modelId="{F29B9708-8C2A-425A-9C98-047B69B68C81}" type="sibTrans" cxnId="{4A9B5A64-9835-4B37-A9CB-BFDE971D6EBE}">
      <dgm:prSet/>
      <dgm:spPr/>
      <dgm:t>
        <a:bodyPr/>
        <a:lstStyle/>
        <a:p>
          <a:endParaRPr lang="en-GB"/>
        </a:p>
      </dgm:t>
    </dgm:pt>
    <dgm:pt modelId="{993B7652-685F-4BEA-8E67-BFA8C03648D0}">
      <dgm:prSet phldrT="[Text]"/>
      <dgm:spPr/>
      <dgm:t>
        <a:bodyPr/>
        <a:lstStyle/>
        <a:p>
          <a:r>
            <a:rPr lang="en-GB" dirty="0" smtClean="0"/>
            <a:t>Integration approach</a:t>
          </a:r>
          <a:endParaRPr lang="en-GB" dirty="0"/>
        </a:p>
      </dgm:t>
    </dgm:pt>
    <dgm:pt modelId="{C96E5BE0-710C-40C7-9FE5-7AA9C6DD9CB3}" type="parTrans" cxnId="{DF0FBB72-F987-4F75-BD80-7F71E04D4B8D}">
      <dgm:prSet/>
      <dgm:spPr/>
      <dgm:t>
        <a:bodyPr/>
        <a:lstStyle/>
        <a:p>
          <a:endParaRPr lang="en-GB"/>
        </a:p>
      </dgm:t>
    </dgm:pt>
    <dgm:pt modelId="{9F1CAC50-C926-4A3D-A2A3-696FD1C04B7F}" type="sibTrans" cxnId="{DF0FBB72-F987-4F75-BD80-7F71E04D4B8D}">
      <dgm:prSet/>
      <dgm:spPr/>
      <dgm:t>
        <a:bodyPr/>
        <a:lstStyle/>
        <a:p>
          <a:endParaRPr lang="en-GB"/>
        </a:p>
      </dgm:t>
    </dgm:pt>
    <dgm:pt modelId="{51F5396C-0E3E-4F1F-B216-46AF4951D86B}">
      <dgm:prSet phldrT="[Text]"/>
      <dgm:spPr/>
      <dgm:t>
        <a:bodyPr/>
        <a:lstStyle/>
        <a:p>
          <a:r>
            <a:rPr lang="en-GB" dirty="0" smtClean="0"/>
            <a:t>Statistical production process</a:t>
          </a:r>
          <a:endParaRPr lang="en-GB" dirty="0"/>
        </a:p>
      </dgm:t>
    </dgm:pt>
    <dgm:pt modelId="{FFB68CEB-B4BE-48D0-AC7C-6ED49511C871}" type="parTrans" cxnId="{C8512E56-7810-44ED-9123-9FF09EB66761}">
      <dgm:prSet/>
      <dgm:spPr/>
      <dgm:t>
        <a:bodyPr/>
        <a:lstStyle/>
        <a:p>
          <a:endParaRPr lang="en-GB"/>
        </a:p>
      </dgm:t>
    </dgm:pt>
    <dgm:pt modelId="{E991853F-885A-4239-A3FD-1EE7470DFB7C}" type="sibTrans" cxnId="{C8512E56-7810-44ED-9123-9FF09EB66761}">
      <dgm:prSet/>
      <dgm:spPr/>
      <dgm:t>
        <a:bodyPr/>
        <a:lstStyle/>
        <a:p>
          <a:endParaRPr lang="en-GB"/>
        </a:p>
      </dgm:t>
    </dgm:pt>
    <dgm:pt modelId="{BF24C383-7FD3-4DAC-8511-9D378B591559}">
      <dgm:prSet phldrT="[Text]"/>
      <dgm:spPr>
        <a:solidFill>
          <a:srgbClr val="0F5494"/>
        </a:solidFill>
      </dgm:spPr>
      <dgm:t>
        <a:bodyPr/>
        <a:lstStyle/>
        <a:p>
          <a:r>
            <a:rPr lang="en-GB" dirty="0" smtClean="0"/>
            <a:t>Statistical output</a:t>
          </a:r>
          <a:endParaRPr lang="en-GB" dirty="0"/>
        </a:p>
      </dgm:t>
    </dgm:pt>
    <dgm:pt modelId="{D673E077-2083-4B20-A41C-2CA58201353C}" type="parTrans" cxnId="{357A934C-A583-473F-A860-18B5CD81FF9E}">
      <dgm:prSet/>
      <dgm:spPr/>
      <dgm:t>
        <a:bodyPr/>
        <a:lstStyle/>
        <a:p>
          <a:endParaRPr lang="en-GB"/>
        </a:p>
      </dgm:t>
    </dgm:pt>
    <dgm:pt modelId="{E8E3BEE5-1CF0-40AF-90F9-E4205080A25C}" type="sibTrans" cxnId="{357A934C-A583-473F-A860-18B5CD81FF9E}">
      <dgm:prSet/>
      <dgm:spPr/>
      <dgm:t>
        <a:bodyPr/>
        <a:lstStyle/>
        <a:p>
          <a:endParaRPr lang="en-GB"/>
        </a:p>
      </dgm:t>
    </dgm:pt>
    <dgm:pt modelId="{6301900B-AB43-4537-BA74-5006B6BA8E07}" type="pres">
      <dgm:prSet presAssocID="{8D682F26-4BFE-47A5-A386-A4677BB7FAB9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49AE310B-5557-43DB-9E2D-D21927D67D37}" type="pres">
      <dgm:prSet presAssocID="{53CD8369-396E-4A01-BBD6-07EB3A998234}" presName="chaos" presStyleCnt="0"/>
      <dgm:spPr/>
      <dgm:t>
        <a:bodyPr/>
        <a:lstStyle/>
        <a:p>
          <a:endParaRPr lang="en-GB"/>
        </a:p>
      </dgm:t>
    </dgm:pt>
    <dgm:pt modelId="{DF09F024-2145-47B0-93A0-B5C405680965}" type="pres">
      <dgm:prSet presAssocID="{53CD8369-396E-4A01-BBD6-07EB3A998234}" presName="parTx1" presStyleLbl="revTx" presStyleIdx="0" presStyleCnt="3"/>
      <dgm:spPr/>
      <dgm:t>
        <a:bodyPr/>
        <a:lstStyle/>
        <a:p>
          <a:endParaRPr lang="en-GB"/>
        </a:p>
      </dgm:t>
    </dgm:pt>
    <dgm:pt modelId="{1763150A-D90F-4932-B0B1-9BF00EB4D480}" type="pres">
      <dgm:prSet presAssocID="{53CD8369-396E-4A01-BBD6-07EB3A998234}" presName="c1" presStyleLbl="node1" presStyleIdx="0" presStyleCnt="19"/>
      <dgm:spPr/>
      <dgm:t>
        <a:bodyPr/>
        <a:lstStyle/>
        <a:p>
          <a:endParaRPr lang="en-GB"/>
        </a:p>
      </dgm:t>
    </dgm:pt>
    <dgm:pt modelId="{7ACF57F0-3EF0-4D8F-917B-F713A1AF10FA}" type="pres">
      <dgm:prSet presAssocID="{53CD8369-396E-4A01-BBD6-07EB3A998234}" presName="c2" presStyleLbl="node1" presStyleIdx="1" presStyleCnt="19"/>
      <dgm:spPr>
        <a:solidFill>
          <a:srgbClr val="BDDEFF"/>
        </a:solidFill>
      </dgm:spPr>
      <dgm:t>
        <a:bodyPr/>
        <a:lstStyle/>
        <a:p>
          <a:endParaRPr lang="en-GB"/>
        </a:p>
      </dgm:t>
    </dgm:pt>
    <dgm:pt modelId="{F0A336DC-CDA1-47AB-8969-1C6D97954249}" type="pres">
      <dgm:prSet presAssocID="{53CD8369-396E-4A01-BBD6-07EB3A998234}" presName="c3" presStyleLbl="node1" presStyleIdx="2" presStyleCnt="19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F3DA5759-2B34-42C3-AB3A-0671F5D6F795}" type="pres">
      <dgm:prSet presAssocID="{53CD8369-396E-4A01-BBD6-07EB3A998234}" presName="c4" presStyleLbl="node1" presStyleIdx="3" presStyleCnt="19"/>
      <dgm:spPr/>
      <dgm:t>
        <a:bodyPr/>
        <a:lstStyle/>
        <a:p>
          <a:endParaRPr lang="en-GB"/>
        </a:p>
      </dgm:t>
    </dgm:pt>
    <dgm:pt modelId="{DB83E2FE-29A0-4253-A0AE-724CFB9F2B38}" type="pres">
      <dgm:prSet presAssocID="{53CD8369-396E-4A01-BBD6-07EB3A998234}" presName="c5" presStyleLbl="node1" presStyleIdx="4" presStyleCnt="19"/>
      <dgm:spPr/>
      <dgm:t>
        <a:bodyPr/>
        <a:lstStyle/>
        <a:p>
          <a:endParaRPr lang="en-GB"/>
        </a:p>
      </dgm:t>
    </dgm:pt>
    <dgm:pt modelId="{C5DF6F14-EDF3-4831-8C05-F7D5F92A295F}" type="pres">
      <dgm:prSet presAssocID="{53CD8369-396E-4A01-BBD6-07EB3A998234}" presName="c6" presStyleLbl="node1" presStyleIdx="5" presStyleCnt="19"/>
      <dgm:spPr/>
      <dgm:t>
        <a:bodyPr/>
        <a:lstStyle/>
        <a:p>
          <a:endParaRPr lang="en-GB"/>
        </a:p>
      </dgm:t>
    </dgm:pt>
    <dgm:pt modelId="{37A477D7-40A2-48F6-ACAF-F59C6CE9765A}" type="pres">
      <dgm:prSet presAssocID="{53CD8369-396E-4A01-BBD6-07EB3A998234}" presName="c7" presStyleLbl="node1" presStyleIdx="6" presStyleCnt="19"/>
      <dgm:spPr>
        <a:solidFill>
          <a:srgbClr val="7030A0"/>
        </a:solidFill>
      </dgm:spPr>
      <dgm:t>
        <a:bodyPr/>
        <a:lstStyle/>
        <a:p>
          <a:endParaRPr lang="en-GB"/>
        </a:p>
      </dgm:t>
    </dgm:pt>
    <dgm:pt modelId="{474BB8F0-C465-4C21-9EEF-7D8FCBB38056}" type="pres">
      <dgm:prSet presAssocID="{53CD8369-396E-4A01-BBD6-07EB3A998234}" presName="c8" presStyleLbl="node1" presStyleIdx="7" presStyleCnt="19"/>
      <dgm:spPr>
        <a:solidFill>
          <a:srgbClr val="3E6FD2"/>
        </a:solidFill>
      </dgm:spPr>
      <dgm:t>
        <a:bodyPr/>
        <a:lstStyle/>
        <a:p>
          <a:endParaRPr lang="en-GB"/>
        </a:p>
      </dgm:t>
    </dgm:pt>
    <dgm:pt modelId="{798F2440-EE70-4CC2-8F3B-4E7287C03EEA}" type="pres">
      <dgm:prSet presAssocID="{53CD8369-396E-4A01-BBD6-07EB3A998234}" presName="c9" presStyleLbl="node1" presStyleIdx="8" presStyleCnt="19"/>
      <dgm:spPr>
        <a:solidFill>
          <a:srgbClr val="7030A0"/>
        </a:solidFill>
      </dgm:spPr>
      <dgm:t>
        <a:bodyPr/>
        <a:lstStyle/>
        <a:p>
          <a:endParaRPr lang="en-GB"/>
        </a:p>
      </dgm:t>
    </dgm:pt>
    <dgm:pt modelId="{0A2FF782-1718-4848-B105-0360387043A8}" type="pres">
      <dgm:prSet presAssocID="{53CD8369-396E-4A01-BBD6-07EB3A998234}" presName="c10" presStyleLbl="node1" presStyleIdx="9" presStyleCnt="19"/>
      <dgm:spPr>
        <a:solidFill>
          <a:srgbClr val="3E6FD2"/>
        </a:solidFill>
      </dgm:spPr>
      <dgm:t>
        <a:bodyPr/>
        <a:lstStyle/>
        <a:p>
          <a:endParaRPr lang="en-GB"/>
        </a:p>
      </dgm:t>
    </dgm:pt>
    <dgm:pt modelId="{61DDE889-4B13-4775-86E7-E7EA47B0FD13}" type="pres">
      <dgm:prSet presAssocID="{53CD8369-396E-4A01-BBD6-07EB3A998234}" presName="c11" presStyleLbl="node1" presStyleIdx="10" presStyleCnt="19"/>
      <dgm:spPr>
        <a:solidFill>
          <a:srgbClr val="7030A0"/>
        </a:solidFill>
      </dgm:spPr>
      <dgm:t>
        <a:bodyPr/>
        <a:lstStyle/>
        <a:p>
          <a:endParaRPr lang="en-GB"/>
        </a:p>
      </dgm:t>
    </dgm:pt>
    <dgm:pt modelId="{76335A4E-5112-4FD7-AC31-6ABDC398D24D}" type="pres">
      <dgm:prSet presAssocID="{53CD8369-396E-4A01-BBD6-07EB3A998234}" presName="c12" presStyleLbl="node1" presStyleIdx="11" presStyleCnt="19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083B8AFA-DDFA-4250-81AE-74452A78A09A}" type="pres">
      <dgm:prSet presAssocID="{53CD8369-396E-4A01-BBD6-07EB3A998234}" presName="c13" presStyleLbl="node1" presStyleIdx="12" presStyleCnt="19"/>
      <dgm:spPr>
        <a:solidFill>
          <a:srgbClr val="3E6FD2"/>
        </a:solidFill>
      </dgm:spPr>
      <dgm:t>
        <a:bodyPr/>
        <a:lstStyle/>
        <a:p>
          <a:endParaRPr lang="en-GB"/>
        </a:p>
      </dgm:t>
    </dgm:pt>
    <dgm:pt modelId="{A997BBD9-6941-4B02-8FF1-76B40EFB8E85}" type="pres">
      <dgm:prSet presAssocID="{53CD8369-396E-4A01-BBD6-07EB3A998234}" presName="c14" presStyleLbl="node1" presStyleIdx="13" presStyleCnt="19"/>
      <dgm:spPr/>
      <dgm:t>
        <a:bodyPr/>
        <a:lstStyle/>
        <a:p>
          <a:endParaRPr lang="en-GB"/>
        </a:p>
      </dgm:t>
    </dgm:pt>
    <dgm:pt modelId="{2C271840-6C32-4A79-93B6-55497456E0AE}" type="pres">
      <dgm:prSet presAssocID="{53CD8369-396E-4A01-BBD6-07EB3A998234}" presName="c15" presStyleLbl="node1" presStyleIdx="14" presStyleCnt="19"/>
      <dgm:spPr>
        <a:solidFill>
          <a:srgbClr val="BDDEFF"/>
        </a:solidFill>
      </dgm:spPr>
      <dgm:t>
        <a:bodyPr/>
        <a:lstStyle/>
        <a:p>
          <a:endParaRPr lang="en-GB"/>
        </a:p>
      </dgm:t>
    </dgm:pt>
    <dgm:pt modelId="{F3DB95B0-FAA1-4251-BC73-20FD9587623C}" type="pres">
      <dgm:prSet presAssocID="{53CD8369-396E-4A01-BBD6-07EB3A998234}" presName="c16" presStyleLbl="node1" presStyleIdx="15" presStyleCnt="19"/>
      <dgm:spPr/>
      <dgm:t>
        <a:bodyPr/>
        <a:lstStyle/>
        <a:p>
          <a:endParaRPr lang="en-GB"/>
        </a:p>
      </dgm:t>
    </dgm:pt>
    <dgm:pt modelId="{6C8749C8-92EF-4FD9-B76C-D44DBA427785}" type="pres">
      <dgm:prSet presAssocID="{53CD8369-396E-4A01-BBD6-07EB3A998234}" presName="c17" presStyleLbl="node1" presStyleIdx="16" presStyleCnt="19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63BAC845-3749-4F1C-A25A-23E4CF207644}" type="pres">
      <dgm:prSet presAssocID="{53CD8369-396E-4A01-BBD6-07EB3A998234}" presName="c18" presStyleLbl="node1" presStyleIdx="17" presStyleCnt="19"/>
      <dgm:spPr/>
      <dgm:t>
        <a:bodyPr/>
        <a:lstStyle/>
        <a:p>
          <a:endParaRPr lang="en-GB"/>
        </a:p>
      </dgm:t>
    </dgm:pt>
    <dgm:pt modelId="{3BA3C25D-EE9B-4C46-AE06-CB0A30A4F982}" type="pres">
      <dgm:prSet presAssocID="{F29B9708-8C2A-425A-9C98-047B69B68C81}" presName="chevronComposite1" presStyleCnt="0"/>
      <dgm:spPr/>
      <dgm:t>
        <a:bodyPr/>
        <a:lstStyle/>
        <a:p>
          <a:endParaRPr lang="en-GB"/>
        </a:p>
      </dgm:t>
    </dgm:pt>
    <dgm:pt modelId="{DDD6556B-602D-4E08-A479-3D36C9E86961}" type="pres">
      <dgm:prSet presAssocID="{F29B9708-8C2A-425A-9C98-047B69B68C81}" presName="chevron1" presStyleLbl="sibTrans2D1" presStyleIdx="0" presStyleCnt="3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95EEE064-B8F6-4E8E-9CEB-3E8A6772F09F}" type="pres">
      <dgm:prSet presAssocID="{F29B9708-8C2A-425A-9C98-047B69B68C81}" presName="spChevron1" presStyleCnt="0"/>
      <dgm:spPr/>
      <dgm:t>
        <a:bodyPr/>
        <a:lstStyle/>
        <a:p>
          <a:endParaRPr lang="en-GB"/>
        </a:p>
      </dgm:t>
    </dgm:pt>
    <dgm:pt modelId="{59377F0B-174E-4832-916C-2A491E40F59F}" type="pres">
      <dgm:prSet presAssocID="{993B7652-685F-4BEA-8E67-BFA8C03648D0}" presName="middle" presStyleCnt="0"/>
      <dgm:spPr/>
      <dgm:t>
        <a:bodyPr/>
        <a:lstStyle/>
        <a:p>
          <a:endParaRPr lang="en-GB"/>
        </a:p>
      </dgm:t>
    </dgm:pt>
    <dgm:pt modelId="{9E791B32-0B60-4618-8559-87ACBA6113B7}" type="pres">
      <dgm:prSet presAssocID="{993B7652-685F-4BEA-8E67-BFA8C03648D0}" presName="parTxMid" presStyleLbl="revTx" presStyleIdx="1" presStyleCnt="3"/>
      <dgm:spPr/>
      <dgm:t>
        <a:bodyPr/>
        <a:lstStyle/>
        <a:p>
          <a:endParaRPr lang="en-GB"/>
        </a:p>
      </dgm:t>
    </dgm:pt>
    <dgm:pt modelId="{45ED356A-AE11-4579-BAA1-6C1BE605342B}" type="pres">
      <dgm:prSet presAssocID="{993B7652-685F-4BEA-8E67-BFA8C03648D0}" presName="spMid" presStyleCnt="0"/>
      <dgm:spPr/>
      <dgm:t>
        <a:bodyPr/>
        <a:lstStyle/>
        <a:p>
          <a:endParaRPr lang="en-GB"/>
        </a:p>
      </dgm:t>
    </dgm:pt>
    <dgm:pt modelId="{8BD9667B-00D8-4B76-A06A-B4ED5C0C9C97}" type="pres">
      <dgm:prSet presAssocID="{9F1CAC50-C926-4A3D-A2A3-696FD1C04B7F}" presName="chevronComposite1" presStyleCnt="0"/>
      <dgm:spPr/>
      <dgm:t>
        <a:bodyPr/>
        <a:lstStyle/>
        <a:p>
          <a:endParaRPr lang="en-GB"/>
        </a:p>
      </dgm:t>
    </dgm:pt>
    <dgm:pt modelId="{373A3814-E2D8-47CF-88D9-838D5AB2506C}" type="pres">
      <dgm:prSet presAssocID="{9F1CAC50-C926-4A3D-A2A3-696FD1C04B7F}" presName="chevron1" presStyleLbl="sibTrans2D1" presStyleIdx="1" presStyleCnt="3"/>
      <dgm:spPr>
        <a:solidFill>
          <a:srgbClr val="0F5494">
            <a:alpha val="80000"/>
          </a:srgbClr>
        </a:solidFill>
      </dgm:spPr>
      <dgm:t>
        <a:bodyPr/>
        <a:lstStyle/>
        <a:p>
          <a:endParaRPr lang="en-GB"/>
        </a:p>
      </dgm:t>
    </dgm:pt>
    <dgm:pt modelId="{20BF72D3-273C-47C9-B5B3-0E0D8885CF1E}" type="pres">
      <dgm:prSet presAssocID="{9F1CAC50-C926-4A3D-A2A3-696FD1C04B7F}" presName="spChevron1" presStyleCnt="0"/>
      <dgm:spPr/>
      <dgm:t>
        <a:bodyPr/>
        <a:lstStyle/>
        <a:p>
          <a:endParaRPr lang="en-GB"/>
        </a:p>
      </dgm:t>
    </dgm:pt>
    <dgm:pt modelId="{A81A9E8A-1E1F-4FFF-88BE-BE12563CA096}" type="pres">
      <dgm:prSet presAssocID="{51F5396C-0E3E-4F1F-B216-46AF4951D86B}" presName="middle" presStyleCnt="0"/>
      <dgm:spPr/>
      <dgm:t>
        <a:bodyPr/>
        <a:lstStyle/>
        <a:p>
          <a:endParaRPr lang="en-GB"/>
        </a:p>
      </dgm:t>
    </dgm:pt>
    <dgm:pt modelId="{10A262AD-58EC-4103-927F-495FF42DDBD4}" type="pres">
      <dgm:prSet presAssocID="{51F5396C-0E3E-4F1F-B216-46AF4951D86B}" presName="parTxMid" presStyleLbl="revTx" presStyleIdx="2" presStyleCnt="3"/>
      <dgm:spPr/>
      <dgm:t>
        <a:bodyPr/>
        <a:lstStyle/>
        <a:p>
          <a:endParaRPr lang="en-GB"/>
        </a:p>
      </dgm:t>
    </dgm:pt>
    <dgm:pt modelId="{375DC8A6-A085-432C-91CA-DC8216DB3219}" type="pres">
      <dgm:prSet presAssocID="{51F5396C-0E3E-4F1F-B216-46AF4951D86B}" presName="spMid" presStyleCnt="0"/>
      <dgm:spPr/>
      <dgm:t>
        <a:bodyPr/>
        <a:lstStyle/>
        <a:p>
          <a:endParaRPr lang="en-GB"/>
        </a:p>
      </dgm:t>
    </dgm:pt>
    <dgm:pt modelId="{9DBFBEAF-1918-467D-9874-4FA1C9B16CCD}" type="pres">
      <dgm:prSet presAssocID="{E991853F-885A-4239-A3FD-1EE7470DFB7C}" presName="chevronComposite1" presStyleCnt="0"/>
      <dgm:spPr/>
      <dgm:t>
        <a:bodyPr/>
        <a:lstStyle/>
        <a:p>
          <a:endParaRPr lang="en-GB"/>
        </a:p>
      </dgm:t>
    </dgm:pt>
    <dgm:pt modelId="{185E9362-3EF2-4890-BAAC-BC0C21B8E663}" type="pres">
      <dgm:prSet presAssocID="{E991853F-885A-4239-A3FD-1EE7470DFB7C}" presName="chevron1" presStyleLbl="sibTrans2D1" presStyleIdx="2" presStyleCnt="3"/>
      <dgm:spPr>
        <a:solidFill>
          <a:srgbClr val="0F5494">
            <a:alpha val="50000"/>
          </a:srgbClr>
        </a:solidFill>
      </dgm:spPr>
      <dgm:t>
        <a:bodyPr/>
        <a:lstStyle/>
        <a:p>
          <a:endParaRPr lang="en-GB"/>
        </a:p>
      </dgm:t>
    </dgm:pt>
    <dgm:pt modelId="{A75D476C-C54A-47C3-91A2-8D89595143C8}" type="pres">
      <dgm:prSet presAssocID="{E991853F-885A-4239-A3FD-1EE7470DFB7C}" presName="spChevron1" presStyleCnt="0"/>
      <dgm:spPr/>
      <dgm:t>
        <a:bodyPr/>
        <a:lstStyle/>
        <a:p>
          <a:endParaRPr lang="en-GB"/>
        </a:p>
      </dgm:t>
    </dgm:pt>
    <dgm:pt modelId="{74120EAA-6ADA-44C6-9117-A7CE438B97CA}" type="pres">
      <dgm:prSet presAssocID="{BF24C383-7FD3-4DAC-8511-9D378B591559}" presName="last" presStyleCnt="0"/>
      <dgm:spPr/>
      <dgm:t>
        <a:bodyPr/>
        <a:lstStyle/>
        <a:p>
          <a:endParaRPr lang="en-GB"/>
        </a:p>
      </dgm:t>
    </dgm:pt>
    <dgm:pt modelId="{6233A895-3B6F-4037-A935-1325F99B8789}" type="pres">
      <dgm:prSet presAssocID="{BF24C383-7FD3-4DAC-8511-9D378B591559}" presName="circleTx" presStyleLbl="node1" presStyleIdx="18" presStyleCnt="19"/>
      <dgm:spPr/>
      <dgm:t>
        <a:bodyPr/>
        <a:lstStyle/>
        <a:p>
          <a:endParaRPr lang="en-GB"/>
        </a:p>
      </dgm:t>
    </dgm:pt>
    <dgm:pt modelId="{8F563BD6-DEE3-40BD-B3E3-DD327C2AC928}" type="pres">
      <dgm:prSet presAssocID="{BF24C383-7FD3-4DAC-8511-9D378B591559}" presName="spN" presStyleCnt="0"/>
      <dgm:spPr/>
      <dgm:t>
        <a:bodyPr/>
        <a:lstStyle/>
        <a:p>
          <a:endParaRPr lang="en-GB"/>
        </a:p>
      </dgm:t>
    </dgm:pt>
  </dgm:ptLst>
  <dgm:cxnLst>
    <dgm:cxn modelId="{179C79F7-891E-4441-B052-D62640A65FCC}" type="presOf" srcId="{53CD8369-396E-4A01-BBD6-07EB3A998234}" destId="{DF09F024-2145-47B0-93A0-B5C405680965}" srcOrd="0" destOrd="0" presId="urn:microsoft.com/office/officeart/2009/3/layout/RandomtoResultProcess"/>
    <dgm:cxn modelId="{4A9B5A64-9835-4B37-A9CB-BFDE971D6EBE}" srcId="{8D682F26-4BFE-47A5-A386-A4677BB7FAB9}" destId="{53CD8369-396E-4A01-BBD6-07EB3A998234}" srcOrd="0" destOrd="0" parTransId="{DC345C40-FBE3-48A5-8D0A-8EF13616F9EC}" sibTransId="{F29B9708-8C2A-425A-9C98-047B69B68C81}"/>
    <dgm:cxn modelId="{5C335781-E1CA-4D40-A6C5-A45221544B4A}" type="presOf" srcId="{51F5396C-0E3E-4F1F-B216-46AF4951D86B}" destId="{10A262AD-58EC-4103-927F-495FF42DDBD4}" srcOrd="0" destOrd="0" presId="urn:microsoft.com/office/officeart/2009/3/layout/RandomtoResultProcess"/>
    <dgm:cxn modelId="{357A934C-A583-473F-A860-18B5CD81FF9E}" srcId="{8D682F26-4BFE-47A5-A386-A4677BB7FAB9}" destId="{BF24C383-7FD3-4DAC-8511-9D378B591559}" srcOrd="3" destOrd="0" parTransId="{D673E077-2083-4B20-A41C-2CA58201353C}" sibTransId="{E8E3BEE5-1CF0-40AF-90F9-E4205080A25C}"/>
    <dgm:cxn modelId="{DF0FBB72-F987-4F75-BD80-7F71E04D4B8D}" srcId="{8D682F26-4BFE-47A5-A386-A4677BB7FAB9}" destId="{993B7652-685F-4BEA-8E67-BFA8C03648D0}" srcOrd="1" destOrd="0" parTransId="{C96E5BE0-710C-40C7-9FE5-7AA9C6DD9CB3}" sibTransId="{9F1CAC50-C926-4A3D-A2A3-696FD1C04B7F}"/>
    <dgm:cxn modelId="{F6F80A6E-09BC-478C-A5A4-7C3B5E8F345D}" type="presOf" srcId="{BF24C383-7FD3-4DAC-8511-9D378B591559}" destId="{6233A895-3B6F-4037-A935-1325F99B8789}" srcOrd="0" destOrd="0" presId="urn:microsoft.com/office/officeart/2009/3/layout/RandomtoResultProcess"/>
    <dgm:cxn modelId="{8032744B-D529-4A98-9999-8C9A0D152222}" type="presOf" srcId="{993B7652-685F-4BEA-8E67-BFA8C03648D0}" destId="{9E791B32-0B60-4618-8559-87ACBA6113B7}" srcOrd="0" destOrd="0" presId="urn:microsoft.com/office/officeart/2009/3/layout/RandomtoResultProcess"/>
    <dgm:cxn modelId="{C8512E56-7810-44ED-9123-9FF09EB66761}" srcId="{8D682F26-4BFE-47A5-A386-A4677BB7FAB9}" destId="{51F5396C-0E3E-4F1F-B216-46AF4951D86B}" srcOrd="2" destOrd="0" parTransId="{FFB68CEB-B4BE-48D0-AC7C-6ED49511C871}" sibTransId="{E991853F-885A-4239-A3FD-1EE7470DFB7C}"/>
    <dgm:cxn modelId="{D605B74D-FB9E-4E54-B706-60D9464EFF31}" type="presOf" srcId="{8D682F26-4BFE-47A5-A386-A4677BB7FAB9}" destId="{6301900B-AB43-4537-BA74-5006B6BA8E07}" srcOrd="0" destOrd="0" presId="urn:microsoft.com/office/officeart/2009/3/layout/RandomtoResultProcess"/>
    <dgm:cxn modelId="{41475D72-E279-426E-9169-A534728EF2C3}" type="presParOf" srcId="{6301900B-AB43-4537-BA74-5006B6BA8E07}" destId="{49AE310B-5557-43DB-9E2D-D21927D67D37}" srcOrd="0" destOrd="0" presId="urn:microsoft.com/office/officeart/2009/3/layout/RandomtoResultProcess"/>
    <dgm:cxn modelId="{A91AF578-BA79-47FB-A6A4-0774CADDA0D0}" type="presParOf" srcId="{49AE310B-5557-43DB-9E2D-D21927D67D37}" destId="{DF09F024-2145-47B0-93A0-B5C405680965}" srcOrd="0" destOrd="0" presId="urn:microsoft.com/office/officeart/2009/3/layout/RandomtoResultProcess"/>
    <dgm:cxn modelId="{856F8AD4-69A0-4E6E-8021-E1C2A18B4DD2}" type="presParOf" srcId="{49AE310B-5557-43DB-9E2D-D21927D67D37}" destId="{1763150A-D90F-4932-B0B1-9BF00EB4D480}" srcOrd="1" destOrd="0" presId="urn:microsoft.com/office/officeart/2009/3/layout/RandomtoResultProcess"/>
    <dgm:cxn modelId="{B073B95D-BF94-479A-8B20-EC467FFB65B1}" type="presParOf" srcId="{49AE310B-5557-43DB-9E2D-D21927D67D37}" destId="{7ACF57F0-3EF0-4D8F-917B-F713A1AF10FA}" srcOrd="2" destOrd="0" presId="urn:microsoft.com/office/officeart/2009/3/layout/RandomtoResultProcess"/>
    <dgm:cxn modelId="{E035DA25-545B-4095-8D11-36AC48367EF2}" type="presParOf" srcId="{49AE310B-5557-43DB-9E2D-D21927D67D37}" destId="{F0A336DC-CDA1-47AB-8969-1C6D97954249}" srcOrd="3" destOrd="0" presId="urn:microsoft.com/office/officeart/2009/3/layout/RandomtoResultProcess"/>
    <dgm:cxn modelId="{84AADFE6-F648-4F13-A732-940D53454280}" type="presParOf" srcId="{49AE310B-5557-43DB-9E2D-D21927D67D37}" destId="{F3DA5759-2B34-42C3-AB3A-0671F5D6F795}" srcOrd="4" destOrd="0" presId="urn:microsoft.com/office/officeart/2009/3/layout/RandomtoResultProcess"/>
    <dgm:cxn modelId="{0CE57520-5D0D-44AB-9C10-D284DEB49F68}" type="presParOf" srcId="{49AE310B-5557-43DB-9E2D-D21927D67D37}" destId="{DB83E2FE-29A0-4253-A0AE-724CFB9F2B38}" srcOrd="5" destOrd="0" presId="urn:microsoft.com/office/officeart/2009/3/layout/RandomtoResultProcess"/>
    <dgm:cxn modelId="{F2278B37-A5F1-4D73-AA60-00383C313A63}" type="presParOf" srcId="{49AE310B-5557-43DB-9E2D-D21927D67D37}" destId="{C5DF6F14-EDF3-4831-8C05-F7D5F92A295F}" srcOrd="6" destOrd="0" presId="urn:microsoft.com/office/officeart/2009/3/layout/RandomtoResultProcess"/>
    <dgm:cxn modelId="{2C006ADB-A4C1-424E-8D5F-9B0AF3E00DCA}" type="presParOf" srcId="{49AE310B-5557-43DB-9E2D-D21927D67D37}" destId="{37A477D7-40A2-48F6-ACAF-F59C6CE9765A}" srcOrd="7" destOrd="0" presId="urn:microsoft.com/office/officeart/2009/3/layout/RandomtoResultProcess"/>
    <dgm:cxn modelId="{ED400765-7C09-4960-AD40-8EF449523AD2}" type="presParOf" srcId="{49AE310B-5557-43DB-9E2D-D21927D67D37}" destId="{474BB8F0-C465-4C21-9EEF-7D8FCBB38056}" srcOrd="8" destOrd="0" presId="urn:microsoft.com/office/officeart/2009/3/layout/RandomtoResultProcess"/>
    <dgm:cxn modelId="{67EC0139-40B9-401C-96FC-6DA6A55DC16D}" type="presParOf" srcId="{49AE310B-5557-43DB-9E2D-D21927D67D37}" destId="{798F2440-EE70-4CC2-8F3B-4E7287C03EEA}" srcOrd="9" destOrd="0" presId="urn:microsoft.com/office/officeart/2009/3/layout/RandomtoResultProcess"/>
    <dgm:cxn modelId="{A6B732E8-1381-4648-A7DE-0F8F50EFCB5D}" type="presParOf" srcId="{49AE310B-5557-43DB-9E2D-D21927D67D37}" destId="{0A2FF782-1718-4848-B105-0360387043A8}" srcOrd="10" destOrd="0" presId="urn:microsoft.com/office/officeart/2009/3/layout/RandomtoResultProcess"/>
    <dgm:cxn modelId="{621CE4AA-F1D9-43D5-99AB-7524DD211D98}" type="presParOf" srcId="{49AE310B-5557-43DB-9E2D-D21927D67D37}" destId="{61DDE889-4B13-4775-86E7-E7EA47B0FD13}" srcOrd="11" destOrd="0" presId="urn:microsoft.com/office/officeart/2009/3/layout/RandomtoResultProcess"/>
    <dgm:cxn modelId="{6A0F5CFC-0975-4A83-8F94-3C742DD98D06}" type="presParOf" srcId="{49AE310B-5557-43DB-9E2D-D21927D67D37}" destId="{76335A4E-5112-4FD7-AC31-6ABDC398D24D}" srcOrd="12" destOrd="0" presId="urn:microsoft.com/office/officeart/2009/3/layout/RandomtoResultProcess"/>
    <dgm:cxn modelId="{B158F75D-BD5F-43D5-9AA3-DD40D60A177D}" type="presParOf" srcId="{49AE310B-5557-43DB-9E2D-D21927D67D37}" destId="{083B8AFA-DDFA-4250-81AE-74452A78A09A}" srcOrd="13" destOrd="0" presId="urn:microsoft.com/office/officeart/2009/3/layout/RandomtoResultProcess"/>
    <dgm:cxn modelId="{E967EF0B-87A4-4790-B240-818DFED438E7}" type="presParOf" srcId="{49AE310B-5557-43DB-9E2D-D21927D67D37}" destId="{A997BBD9-6941-4B02-8FF1-76B40EFB8E85}" srcOrd="14" destOrd="0" presId="urn:microsoft.com/office/officeart/2009/3/layout/RandomtoResultProcess"/>
    <dgm:cxn modelId="{24DFEAE4-4C91-46B6-989C-FE297B3C1B71}" type="presParOf" srcId="{49AE310B-5557-43DB-9E2D-D21927D67D37}" destId="{2C271840-6C32-4A79-93B6-55497456E0AE}" srcOrd="15" destOrd="0" presId="urn:microsoft.com/office/officeart/2009/3/layout/RandomtoResultProcess"/>
    <dgm:cxn modelId="{249A9609-3A91-4076-ADE4-B2257C541334}" type="presParOf" srcId="{49AE310B-5557-43DB-9E2D-D21927D67D37}" destId="{F3DB95B0-FAA1-4251-BC73-20FD9587623C}" srcOrd="16" destOrd="0" presId="urn:microsoft.com/office/officeart/2009/3/layout/RandomtoResultProcess"/>
    <dgm:cxn modelId="{AAD91986-EC5D-4B48-B362-BA75E0E513B2}" type="presParOf" srcId="{49AE310B-5557-43DB-9E2D-D21927D67D37}" destId="{6C8749C8-92EF-4FD9-B76C-D44DBA427785}" srcOrd="17" destOrd="0" presId="urn:microsoft.com/office/officeart/2009/3/layout/RandomtoResultProcess"/>
    <dgm:cxn modelId="{705F13C5-B64E-4F85-B9F9-E55FAD443F34}" type="presParOf" srcId="{49AE310B-5557-43DB-9E2D-D21927D67D37}" destId="{63BAC845-3749-4F1C-A25A-23E4CF207644}" srcOrd="18" destOrd="0" presId="urn:microsoft.com/office/officeart/2009/3/layout/RandomtoResultProcess"/>
    <dgm:cxn modelId="{16EDCC09-98C4-4993-A4CF-125F9C013F17}" type="presParOf" srcId="{6301900B-AB43-4537-BA74-5006B6BA8E07}" destId="{3BA3C25D-EE9B-4C46-AE06-CB0A30A4F982}" srcOrd="1" destOrd="0" presId="urn:microsoft.com/office/officeart/2009/3/layout/RandomtoResultProcess"/>
    <dgm:cxn modelId="{8603AA84-1ABE-4F00-BAE0-02ABE510E2B0}" type="presParOf" srcId="{3BA3C25D-EE9B-4C46-AE06-CB0A30A4F982}" destId="{DDD6556B-602D-4E08-A479-3D36C9E86961}" srcOrd="0" destOrd="0" presId="urn:microsoft.com/office/officeart/2009/3/layout/RandomtoResultProcess"/>
    <dgm:cxn modelId="{333CBA25-F77B-4EB6-9271-B8236E93C100}" type="presParOf" srcId="{3BA3C25D-EE9B-4C46-AE06-CB0A30A4F982}" destId="{95EEE064-B8F6-4E8E-9CEB-3E8A6772F09F}" srcOrd="1" destOrd="0" presId="urn:microsoft.com/office/officeart/2009/3/layout/RandomtoResultProcess"/>
    <dgm:cxn modelId="{BF0A77E5-91B3-48A2-BF44-0F40EB688B34}" type="presParOf" srcId="{6301900B-AB43-4537-BA74-5006B6BA8E07}" destId="{59377F0B-174E-4832-916C-2A491E40F59F}" srcOrd="2" destOrd="0" presId="urn:microsoft.com/office/officeart/2009/3/layout/RandomtoResultProcess"/>
    <dgm:cxn modelId="{B8AC6EE8-DD23-4E26-AF3A-0607FD7ADEFD}" type="presParOf" srcId="{59377F0B-174E-4832-916C-2A491E40F59F}" destId="{9E791B32-0B60-4618-8559-87ACBA6113B7}" srcOrd="0" destOrd="0" presId="urn:microsoft.com/office/officeart/2009/3/layout/RandomtoResultProcess"/>
    <dgm:cxn modelId="{AA4C0B91-EC35-416C-9C5F-507E9F8AC74E}" type="presParOf" srcId="{59377F0B-174E-4832-916C-2A491E40F59F}" destId="{45ED356A-AE11-4579-BAA1-6C1BE605342B}" srcOrd="1" destOrd="0" presId="urn:microsoft.com/office/officeart/2009/3/layout/RandomtoResultProcess"/>
    <dgm:cxn modelId="{07D26CC7-C1E0-4F12-A3A9-9D4485CBEE30}" type="presParOf" srcId="{6301900B-AB43-4537-BA74-5006B6BA8E07}" destId="{8BD9667B-00D8-4B76-A06A-B4ED5C0C9C97}" srcOrd="3" destOrd="0" presId="urn:microsoft.com/office/officeart/2009/3/layout/RandomtoResultProcess"/>
    <dgm:cxn modelId="{A73196C9-7209-4698-AE38-ECEA7D941EA2}" type="presParOf" srcId="{8BD9667B-00D8-4B76-A06A-B4ED5C0C9C97}" destId="{373A3814-E2D8-47CF-88D9-838D5AB2506C}" srcOrd="0" destOrd="0" presId="urn:microsoft.com/office/officeart/2009/3/layout/RandomtoResultProcess"/>
    <dgm:cxn modelId="{5E10E55D-A21C-4544-A038-319FE270FF69}" type="presParOf" srcId="{8BD9667B-00D8-4B76-A06A-B4ED5C0C9C97}" destId="{20BF72D3-273C-47C9-B5B3-0E0D8885CF1E}" srcOrd="1" destOrd="0" presId="urn:microsoft.com/office/officeart/2009/3/layout/RandomtoResultProcess"/>
    <dgm:cxn modelId="{FB597177-A473-4D1F-B8F2-B888CB3867FB}" type="presParOf" srcId="{6301900B-AB43-4537-BA74-5006B6BA8E07}" destId="{A81A9E8A-1E1F-4FFF-88BE-BE12563CA096}" srcOrd="4" destOrd="0" presId="urn:microsoft.com/office/officeart/2009/3/layout/RandomtoResultProcess"/>
    <dgm:cxn modelId="{AFE4CFAA-C9F0-40D6-8D43-2B555B2F5621}" type="presParOf" srcId="{A81A9E8A-1E1F-4FFF-88BE-BE12563CA096}" destId="{10A262AD-58EC-4103-927F-495FF42DDBD4}" srcOrd="0" destOrd="0" presId="urn:microsoft.com/office/officeart/2009/3/layout/RandomtoResultProcess"/>
    <dgm:cxn modelId="{9F28F51E-F1EC-4B4F-A9D0-276C8B6FFDE7}" type="presParOf" srcId="{A81A9E8A-1E1F-4FFF-88BE-BE12563CA096}" destId="{375DC8A6-A085-432C-91CA-DC8216DB3219}" srcOrd="1" destOrd="0" presId="urn:microsoft.com/office/officeart/2009/3/layout/RandomtoResultProcess"/>
    <dgm:cxn modelId="{14422E5D-A39D-45D7-959A-67DA0D52B36B}" type="presParOf" srcId="{6301900B-AB43-4537-BA74-5006B6BA8E07}" destId="{9DBFBEAF-1918-467D-9874-4FA1C9B16CCD}" srcOrd="5" destOrd="0" presId="urn:microsoft.com/office/officeart/2009/3/layout/RandomtoResultProcess"/>
    <dgm:cxn modelId="{360A026B-E4D8-422A-A9EB-DABC0F81FF1D}" type="presParOf" srcId="{9DBFBEAF-1918-467D-9874-4FA1C9B16CCD}" destId="{185E9362-3EF2-4890-BAAC-BC0C21B8E663}" srcOrd="0" destOrd="0" presId="urn:microsoft.com/office/officeart/2009/3/layout/RandomtoResultProcess"/>
    <dgm:cxn modelId="{1D9A172A-061A-4CF8-B370-A6B7150AC76D}" type="presParOf" srcId="{9DBFBEAF-1918-467D-9874-4FA1C9B16CCD}" destId="{A75D476C-C54A-47C3-91A2-8D89595143C8}" srcOrd="1" destOrd="0" presId="urn:microsoft.com/office/officeart/2009/3/layout/RandomtoResultProcess"/>
    <dgm:cxn modelId="{7555D57D-A1B5-4CA2-A927-3A979571BA9A}" type="presParOf" srcId="{6301900B-AB43-4537-BA74-5006B6BA8E07}" destId="{74120EAA-6ADA-44C6-9117-A7CE438B97CA}" srcOrd="6" destOrd="0" presId="urn:microsoft.com/office/officeart/2009/3/layout/RandomtoResultProcess"/>
    <dgm:cxn modelId="{38D3EAA5-F68A-4641-B84A-A96F57F34A5B}" type="presParOf" srcId="{74120EAA-6ADA-44C6-9117-A7CE438B97CA}" destId="{6233A895-3B6F-4037-A935-1325F99B8789}" srcOrd="0" destOrd="0" presId="urn:microsoft.com/office/officeart/2009/3/layout/RandomtoResultProcess"/>
    <dgm:cxn modelId="{883E3C03-D1A6-4575-8AE0-2BE1735E7D86}" type="presParOf" srcId="{74120EAA-6ADA-44C6-9117-A7CE438B97CA}" destId="{8F563BD6-DEE3-40BD-B3E3-DD327C2AC928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7DC35C-78EA-4077-81F5-BAF72912C6A0}" type="doc">
      <dgm:prSet loTypeId="urn:microsoft.com/office/officeart/2009/3/layout/StepUpProcess" loCatId="process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5FE05948-575E-4335-AD61-63D7E4995BBC}">
      <dgm:prSet phldrT="[Text]" custT="1"/>
      <dgm:spPr/>
      <dgm:t>
        <a:bodyPr/>
        <a:lstStyle/>
        <a:p>
          <a:r>
            <a:rPr lang="en-GB" sz="1800" dirty="0" smtClean="0"/>
            <a:t>Integrated system where statistics come from surveys and administrative sources</a:t>
          </a:r>
          <a:endParaRPr lang="en-GB" sz="1800" dirty="0"/>
        </a:p>
      </dgm:t>
    </dgm:pt>
    <dgm:pt modelId="{A8E5815F-8743-4455-8FAC-CA160EAEA38F}" type="parTrans" cxnId="{02D5DFD5-D4B6-4FEF-B260-E00000E402B5}">
      <dgm:prSet/>
      <dgm:spPr/>
      <dgm:t>
        <a:bodyPr/>
        <a:lstStyle/>
        <a:p>
          <a:endParaRPr lang="en-GB" sz="1800"/>
        </a:p>
      </dgm:t>
    </dgm:pt>
    <dgm:pt modelId="{343E481F-926F-40C0-B726-60A290D71015}" type="sibTrans" cxnId="{02D5DFD5-D4B6-4FEF-B260-E00000E402B5}">
      <dgm:prSet/>
      <dgm:spPr/>
      <dgm:t>
        <a:bodyPr/>
        <a:lstStyle/>
        <a:p>
          <a:endParaRPr lang="en-GB" sz="1800"/>
        </a:p>
      </dgm:t>
    </dgm:pt>
    <dgm:pt modelId="{8A385E2F-0754-458A-A1A9-48F550F8EE55}">
      <dgm:prSet custT="1"/>
      <dgm:spPr/>
      <dgm:t>
        <a:bodyPr/>
        <a:lstStyle/>
        <a:p>
          <a:r>
            <a:rPr lang="en-GB" sz="1800" smtClean="0"/>
            <a:t>Identify additional factors that affect comparability</a:t>
          </a:r>
          <a:endParaRPr lang="en-GB" sz="1800" dirty="0" smtClean="0"/>
        </a:p>
      </dgm:t>
    </dgm:pt>
    <dgm:pt modelId="{181BA26F-55E3-4929-846D-E08619AF4470}" type="parTrans" cxnId="{E1781BCC-5968-41DF-9C35-A98975EF90B1}">
      <dgm:prSet/>
      <dgm:spPr/>
      <dgm:t>
        <a:bodyPr/>
        <a:lstStyle/>
        <a:p>
          <a:endParaRPr lang="en-GB" sz="1800"/>
        </a:p>
      </dgm:t>
    </dgm:pt>
    <dgm:pt modelId="{D3E18B99-6AC2-464A-A64A-BB4BBFFA868B}" type="sibTrans" cxnId="{E1781BCC-5968-41DF-9C35-A98975EF90B1}">
      <dgm:prSet/>
      <dgm:spPr/>
      <dgm:t>
        <a:bodyPr/>
        <a:lstStyle/>
        <a:p>
          <a:endParaRPr lang="en-GB" sz="1800"/>
        </a:p>
      </dgm:t>
    </dgm:pt>
    <dgm:pt modelId="{13AEF653-CD88-45C3-B80D-8A8F69554E46}">
      <dgm:prSet custT="1"/>
      <dgm:spPr/>
      <dgm:t>
        <a:bodyPr/>
        <a:lstStyle/>
        <a:p>
          <a:r>
            <a:rPr lang="en-GB" sz="1800" smtClean="0"/>
            <a:t>How and extent to which they affect comparability</a:t>
          </a:r>
          <a:endParaRPr lang="en-GB" sz="1800" dirty="0" smtClean="0"/>
        </a:p>
      </dgm:t>
    </dgm:pt>
    <dgm:pt modelId="{54B226B8-FFDA-487B-A3B4-3CAF8B752C9D}" type="parTrans" cxnId="{130B91C7-983C-4C9D-A07E-FA328B3EA244}">
      <dgm:prSet/>
      <dgm:spPr/>
      <dgm:t>
        <a:bodyPr/>
        <a:lstStyle/>
        <a:p>
          <a:endParaRPr lang="en-GB" sz="1800"/>
        </a:p>
      </dgm:t>
    </dgm:pt>
    <dgm:pt modelId="{C3CC13D6-D35A-4466-8B87-BAEA1C60F5B8}" type="sibTrans" cxnId="{130B91C7-983C-4C9D-A07E-FA328B3EA244}">
      <dgm:prSet/>
      <dgm:spPr/>
      <dgm:t>
        <a:bodyPr/>
        <a:lstStyle/>
        <a:p>
          <a:endParaRPr lang="en-GB" sz="1800"/>
        </a:p>
      </dgm:t>
    </dgm:pt>
    <dgm:pt modelId="{74B9FBA6-C9CE-494F-9E69-D62EA2D4FD69}">
      <dgm:prSet custT="1"/>
      <dgm:spPr/>
      <dgm:t>
        <a:bodyPr/>
        <a:lstStyle/>
        <a:p>
          <a:r>
            <a:rPr lang="en-GB" sz="1800" smtClean="0"/>
            <a:t>Way to improve comparability</a:t>
          </a:r>
          <a:endParaRPr lang="en-GB" sz="1800" dirty="0"/>
        </a:p>
      </dgm:t>
    </dgm:pt>
    <dgm:pt modelId="{524C1091-5A8D-4344-AE75-A6F6BFED7177}" type="parTrans" cxnId="{C0AF15FE-8850-41E6-A327-3964D3D90F7F}">
      <dgm:prSet/>
      <dgm:spPr/>
      <dgm:t>
        <a:bodyPr/>
        <a:lstStyle/>
        <a:p>
          <a:endParaRPr lang="en-GB" sz="1800"/>
        </a:p>
      </dgm:t>
    </dgm:pt>
    <dgm:pt modelId="{D47BCA4C-ED2D-4497-9C4D-F6300AE39D09}" type="sibTrans" cxnId="{C0AF15FE-8850-41E6-A327-3964D3D90F7F}">
      <dgm:prSet/>
      <dgm:spPr/>
      <dgm:t>
        <a:bodyPr/>
        <a:lstStyle/>
        <a:p>
          <a:endParaRPr lang="en-GB" sz="1800"/>
        </a:p>
      </dgm:t>
    </dgm:pt>
    <dgm:pt modelId="{3E926BC9-2688-44F6-B3F8-D2246B55299C}" type="pres">
      <dgm:prSet presAssocID="{6D7DC35C-78EA-4077-81F5-BAF72912C6A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12082481-069B-4368-A33F-839E7637D656}" type="pres">
      <dgm:prSet presAssocID="{5FE05948-575E-4335-AD61-63D7E4995BBC}" presName="composite" presStyleCnt="0"/>
      <dgm:spPr/>
    </dgm:pt>
    <dgm:pt modelId="{018155DD-27B3-4B08-96B4-4B7986090E97}" type="pres">
      <dgm:prSet presAssocID="{5FE05948-575E-4335-AD61-63D7E4995BBC}" presName="LShape" presStyleLbl="alignNode1" presStyleIdx="0" presStyleCnt="7"/>
      <dgm:spPr>
        <a:solidFill>
          <a:srgbClr val="0F5494"/>
        </a:solidFill>
        <a:ln>
          <a:solidFill>
            <a:srgbClr val="0F5494"/>
          </a:solidFill>
        </a:ln>
      </dgm:spPr>
    </dgm:pt>
    <dgm:pt modelId="{389EA662-160C-4923-A297-98E47E6B250D}" type="pres">
      <dgm:prSet presAssocID="{5FE05948-575E-4335-AD61-63D7E4995BBC}" presName="ParentText" presStyleLbl="revTx" presStyleIdx="0" presStyleCnt="4" custScaleX="1065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765526-2AF4-4197-8BCE-C6312B3C788A}" type="pres">
      <dgm:prSet presAssocID="{5FE05948-575E-4335-AD61-63D7E4995BBC}" presName="Triangle" presStyleLbl="alignNode1" presStyleIdx="1" presStyleCnt="7"/>
      <dgm:spPr>
        <a:solidFill>
          <a:srgbClr val="0F5494"/>
        </a:solidFill>
        <a:ln>
          <a:solidFill>
            <a:srgbClr val="0F5494"/>
          </a:solidFill>
        </a:ln>
      </dgm:spPr>
    </dgm:pt>
    <dgm:pt modelId="{59DA4F5D-CD85-4C4D-B129-8A90C9D507F8}" type="pres">
      <dgm:prSet presAssocID="{343E481F-926F-40C0-B726-60A290D71015}" presName="sibTrans" presStyleCnt="0"/>
      <dgm:spPr/>
    </dgm:pt>
    <dgm:pt modelId="{B62BF464-2A9B-4646-8A25-6C55364A7438}" type="pres">
      <dgm:prSet presAssocID="{343E481F-926F-40C0-B726-60A290D71015}" presName="space" presStyleCnt="0"/>
      <dgm:spPr/>
    </dgm:pt>
    <dgm:pt modelId="{FF2239F3-E9A3-42CA-A5A9-D25C44B80EB0}" type="pres">
      <dgm:prSet presAssocID="{8A385E2F-0754-458A-A1A9-48F550F8EE55}" presName="composite" presStyleCnt="0"/>
      <dgm:spPr/>
    </dgm:pt>
    <dgm:pt modelId="{3C7F2854-064D-465F-BEA1-CC8D13B6DA1B}" type="pres">
      <dgm:prSet presAssocID="{8A385E2F-0754-458A-A1A9-48F550F8EE55}" presName="LShape" presStyleLbl="alignNode1" presStyleIdx="2" presStyleCnt="7"/>
      <dgm:spPr>
        <a:solidFill>
          <a:srgbClr val="0F5494"/>
        </a:solidFill>
        <a:ln>
          <a:solidFill>
            <a:srgbClr val="0F5494"/>
          </a:solidFill>
        </a:ln>
      </dgm:spPr>
    </dgm:pt>
    <dgm:pt modelId="{1FB3AAB0-935C-4633-BAD4-308022B69957}" type="pres">
      <dgm:prSet presAssocID="{8A385E2F-0754-458A-A1A9-48F550F8EE55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2F24E1-4910-48A9-BF8A-6C96F9A0E375}" type="pres">
      <dgm:prSet presAssocID="{8A385E2F-0754-458A-A1A9-48F550F8EE55}" presName="Triangle" presStyleLbl="alignNode1" presStyleIdx="3" presStyleCnt="7"/>
      <dgm:spPr>
        <a:solidFill>
          <a:srgbClr val="0F5494"/>
        </a:solidFill>
        <a:ln>
          <a:solidFill>
            <a:srgbClr val="0F5494"/>
          </a:solidFill>
        </a:ln>
      </dgm:spPr>
    </dgm:pt>
    <dgm:pt modelId="{457BCC7A-A449-41A8-8284-4758A84ECF0E}" type="pres">
      <dgm:prSet presAssocID="{D3E18B99-6AC2-464A-A64A-BB4BBFFA868B}" presName="sibTrans" presStyleCnt="0"/>
      <dgm:spPr/>
    </dgm:pt>
    <dgm:pt modelId="{46C37EB6-070C-4C46-82F9-9F25BEB586DC}" type="pres">
      <dgm:prSet presAssocID="{D3E18B99-6AC2-464A-A64A-BB4BBFFA868B}" presName="space" presStyleCnt="0"/>
      <dgm:spPr/>
    </dgm:pt>
    <dgm:pt modelId="{61F20B74-F1D4-4AAD-8CDD-E08CB611DB59}" type="pres">
      <dgm:prSet presAssocID="{13AEF653-CD88-45C3-B80D-8A8F69554E46}" presName="composite" presStyleCnt="0"/>
      <dgm:spPr/>
    </dgm:pt>
    <dgm:pt modelId="{343FA5F1-2A49-4AE8-800D-D79A880BAA6F}" type="pres">
      <dgm:prSet presAssocID="{13AEF653-CD88-45C3-B80D-8A8F69554E46}" presName="LShape" presStyleLbl="alignNode1" presStyleIdx="4" presStyleCnt="7"/>
      <dgm:spPr>
        <a:solidFill>
          <a:srgbClr val="0F5494"/>
        </a:solidFill>
        <a:ln>
          <a:solidFill>
            <a:srgbClr val="0F5494"/>
          </a:solidFill>
        </a:ln>
      </dgm:spPr>
    </dgm:pt>
    <dgm:pt modelId="{68181FA7-3C60-445F-883E-46D67925CEB2}" type="pres">
      <dgm:prSet presAssocID="{13AEF653-CD88-45C3-B80D-8A8F69554E46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0825C3-B993-40F0-823D-24DEB480F84D}" type="pres">
      <dgm:prSet presAssocID="{13AEF653-CD88-45C3-B80D-8A8F69554E46}" presName="Triangle" presStyleLbl="alignNode1" presStyleIdx="5" presStyleCnt="7"/>
      <dgm:spPr>
        <a:solidFill>
          <a:srgbClr val="0F5494"/>
        </a:solidFill>
        <a:ln>
          <a:solidFill>
            <a:srgbClr val="0F5494"/>
          </a:solidFill>
        </a:ln>
      </dgm:spPr>
    </dgm:pt>
    <dgm:pt modelId="{E356B8C3-6D71-4B0B-8AF3-1ACE0C5846A1}" type="pres">
      <dgm:prSet presAssocID="{C3CC13D6-D35A-4466-8B87-BAEA1C60F5B8}" presName="sibTrans" presStyleCnt="0"/>
      <dgm:spPr/>
    </dgm:pt>
    <dgm:pt modelId="{609F0A16-4446-4649-B1F3-8BB562CA24C4}" type="pres">
      <dgm:prSet presAssocID="{C3CC13D6-D35A-4466-8B87-BAEA1C60F5B8}" presName="space" presStyleCnt="0"/>
      <dgm:spPr/>
    </dgm:pt>
    <dgm:pt modelId="{D1E415A0-A787-41B8-81BB-BC96B4BAEDB4}" type="pres">
      <dgm:prSet presAssocID="{74B9FBA6-C9CE-494F-9E69-D62EA2D4FD69}" presName="composite" presStyleCnt="0"/>
      <dgm:spPr/>
    </dgm:pt>
    <dgm:pt modelId="{C22282D2-53CC-4721-B6A6-E69343D4A5F4}" type="pres">
      <dgm:prSet presAssocID="{74B9FBA6-C9CE-494F-9E69-D62EA2D4FD69}" presName="LShape" presStyleLbl="alignNode1" presStyleIdx="6" presStyleCnt="7"/>
      <dgm:spPr>
        <a:solidFill>
          <a:srgbClr val="0F5494"/>
        </a:solidFill>
        <a:ln>
          <a:solidFill>
            <a:srgbClr val="0F5494"/>
          </a:solidFill>
        </a:ln>
      </dgm:spPr>
    </dgm:pt>
    <dgm:pt modelId="{270B4C19-5AD1-4D20-832F-7851318EC476}" type="pres">
      <dgm:prSet presAssocID="{74B9FBA6-C9CE-494F-9E69-D62EA2D4FD69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2D5DFD5-D4B6-4FEF-B260-E00000E402B5}" srcId="{6D7DC35C-78EA-4077-81F5-BAF72912C6A0}" destId="{5FE05948-575E-4335-AD61-63D7E4995BBC}" srcOrd="0" destOrd="0" parTransId="{A8E5815F-8743-4455-8FAC-CA160EAEA38F}" sibTransId="{343E481F-926F-40C0-B726-60A290D71015}"/>
    <dgm:cxn modelId="{130B91C7-983C-4C9D-A07E-FA328B3EA244}" srcId="{6D7DC35C-78EA-4077-81F5-BAF72912C6A0}" destId="{13AEF653-CD88-45C3-B80D-8A8F69554E46}" srcOrd="2" destOrd="0" parTransId="{54B226B8-FFDA-487B-A3B4-3CAF8B752C9D}" sibTransId="{C3CC13D6-D35A-4466-8B87-BAEA1C60F5B8}"/>
    <dgm:cxn modelId="{E8736644-05D8-4D8D-A879-359141AE9696}" type="presOf" srcId="{5FE05948-575E-4335-AD61-63D7E4995BBC}" destId="{389EA662-160C-4923-A297-98E47E6B250D}" srcOrd="0" destOrd="0" presId="urn:microsoft.com/office/officeart/2009/3/layout/StepUpProcess"/>
    <dgm:cxn modelId="{C0AF15FE-8850-41E6-A327-3964D3D90F7F}" srcId="{6D7DC35C-78EA-4077-81F5-BAF72912C6A0}" destId="{74B9FBA6-C9CE-494F-9E69-D62EA2D4FD69}" srcOrd="3" destOrd="0" parTransId="{524C1091-5A8D-4344-AE75-A6F6BFED7177}" sibTransId="{D47BCA4C-ED2D-4497-9C4D-F6300AE39D09}"/>
    <dgm:cxn modelId="{F1ECAB0F-2841-4185-BF87-4CC69F23FAAD}" type="presOf" srcId="{8A385E2F-0754-458A-A1A9-48F550F8EE55}" destId="{1FB3AAB0-935C-4633-BAD4-308022B69957}" srcOrd="0" destOrd="0" presId="urn:microsoft.com/office/officeart/2009/3/layout/StepUpProcess"/>
    <dgm:cxn modelId="{92F55DBA-17E6-48A8-8E46-D0EE832BD404}" type="presOf" srcId="{6D7DC35C-78EA-4077-81F5-BAF72912C6A0}" destId="{3E926BC9-2688-44F6-B3F8-D2246B55299C}" srcOrd="0" destOrd="0" presId="urn:microsoft.com/office/officeart/2009/3/layout/StepUpProcess"/>
    <dgm:cxn modelId="{F9830F19-9756-487F-8D70-4649B7DEF7CF}" type="presOf" srcId="{13AEF653-CD88-45C3-B80D-8A8F69554E46}" destId="{68181FA7-3C60-445F-883E-46D67925CEB2}" srcOrd="0" destOrd="0" presId="urn:microsoft.com/office/officeart/2009/3/layout/StepUpProcess"/>
    <dgm:cxn modelId="{E1781BCC-5968-41DF-9C35-A98975EF90B1}" srcId="{6D7DC35C-78EA-4077-81F5-BAF72912C6A0}" destId="{8A385E2F-0754-458A-A1A9-48F550F8EE55}" srcOrd="1" destOrd="0" parTransId="{181BA26F-55E3-4929-846D-E08619AF4470}" sibTransId="{D3E18B99-6AC2-464A-A64A-BB4BBFFA868B}"/>
    <dgm:cxn modelId="{95135F0C-01C1-4D54-8A05-F6B197798BCA}" type="presOf" srcId="{74B9FBA6-C9CE-494F-9E69-D62EA2D4FD69}" destId="{270B4C19-5AD1-4D20-832F-7851318EC476}" srcOrd="0" destOrd="0" presId="urn:microsoft.com/office/officeart/2009/3/layout/StepUpProcess"/>
    <dgm:cxn modelId="{D42E7345-E683-45D0-BCDD-9A4020DBBDF4}" type="presParOf" srcId="{3E926BC9-2688-44F6-B3F8-D2246B55299C}" destId="{12082481-069B-4368-A33F-839E7637D656}" srcOrd="0" destOrd="0" presId="urn:microsoft.com/office/officeart/2009/3/layout/StepUpProcess"/>
    <dgm:cxn modelId="{C9B875BF-49F6-4405-9AFE-32E4A2A81FB3}" type="presParOf" srcId="{12082481-069B-4368-A33F-839E7637D656}" destId="{018155DD-27B3-4B08-96B4-4B7986090E97}" srcOrd="0" destOrd="0" presId="urn:microsoft.com/office/officeart/2009/3/layout/StepUpProcess"/>
    <dgm:cxn modelId="{CD081393-E6DB-4711-B74D-1837A3BB9A4C}" type="presParOf" srcId="{12082481-069B-4368-A33F-839E7637D656}" destId="{389EA662-160C-4923-A297-98E47E6B250D}" srcOrd="1" destOrd="0" presId="urn:microsoft.com/office/officeart/2009/3/layout/StepUpProcess"/>
    <dgm:cxn modelId="{C28455A1-012A-4F05-B763-5C2635104332}" type="presParOf" srcId="{12082481-069B-4368-A33F-839E7637D656}" destId="{18765526-2AF4-4197-8BCE-C6312B3C788A}" srcOrd="2" destOrd="0" presId="urn:microsoft.com/office/officeart/2009/3/layout/StepUpProcess"/>
    <dgm:cxn modelId="{35DE7067-A4DF-4B3F-8805-995C88884D83}" type="presParOf" srcId="{3E926BC9-2688-44F6-B3F8-D2246B55299C}" destId="{59DA4F5D-CD85-4C4D-B129-8A90C9D507F8}" srcOrd="1" destOrd="0" presId="urn:microsoft.com/office/officeart/2009/3/layout/StepUpProcess"/>
    <dgm:cxn modelId="{C656F0C6-343A-435D-9F43-CC8A41365C13}" type="presParOf" srcId="{59DA4F5D-CD85-4C4D-B129-8A90C9D507F8}" destId="{B62BF464-2A9B-4646-8A25-6C55364A7438}" srcOrd="0" destOrd="0" presId="urn:microsoft.com/office/officeart/2009/3/layout/StepUpProcess"/>
    <dgm:cxn modelId="{C8C8AD32-2105-4CD5-8B09-FEE9E1A6070A}" type="presParOf" srcId="{3E926BC9-2688-44F6-B3F8-D2246B55299C}" destId="{FF2239F3-E9A3-42CA-A5A9-D25C44B80EB0}" srcOrd="2" destOrd="0" presId="urn:microsoft.com/office/officeart/2009/3/layout/StepUpProcess"/>
    <dgm:cxn modelId="{26D82D6D-29FA-4F40-95B0-4EEA97BD5D1B}" type="presParOf" srcId="{FF2239F3-E9A3-42CA-A5A9-D25C44B80EB0}" destId="{3C7F2854-064D-465F-BEA1-CC8D13B6DA1B}" srcOrd="0" destOrd="0" presId="urn:microsoft.com/office/officeart/2009/3/layout/StepUpProcess"/>
    <dgm:cxn modelId="{C4035FDB-2A2E-4E31-B812-085C383ECA9A}" type="presParOf" srcId="{FF2239F3-E9A3-42CA-A5A9-D25C44B80EB0}" destId="{1FB3AAB0-935C-4633-BAD4-308022B69957}" srcOrd="1" destOrd="0" presId="urn:microsoft.com/office/officeart/2009/3/layout/StepUpProcess"/>
    <dgm:cxn modelId="{D292E4CE-3C47-4404-8541-E5EA1B503B4F}" type="presParOf" srcId="{FF2239F3-E9A3-42CA-A5A9-D25C44B80EB0}" destId="{332F24E1-4910-48A9-BF8A-6C96F9A0E375}" srcOrd="2" destOrd="0" presId="urn:microsoft.com/office/officeart/2009/3/layout/StepUpProcess"/>
    <dgm:cxn modelId="{E19D2769-1A06-4DC8-854B-4A608CDD8C30}" type="presParOf" srcId="{3E926BC9-2688-44F6-B3F8-D2246B55299C}" destId="{457BCC7A-A449-41A8-8284-4758A84ECF0E}" srcOrd="3" destOrd="0" presId="urn:microsoft.com/office/officeart/2009/3/layout/StepUpProcess"/>
    <dgm:cxn modelId="{74C388D5-E7BC-48B4-A889-BF112CC95679}" type="presParOf" srcId="{457BCC7A-A449-41A8-8284-4758A84ECF0E}" destId="{46C37EB6-070C-4C46-82F9-9F25BEB586DC}" srcOrd="0" destOrd="0" presId="urn:microsoft.com/office/officeart/2009/3/layout/StepUpProcess"/>
    <dgm:cxn modelId="{5E57844C-4F75-4412-8361-00F8402B30DE}" type="presParOf" srcId="{3E926BC9-2688-44F6-B3F8-D2246B55299C}" destId="{61F20B74-F1D4-4AAD-8CDD-E08CB611DB59}" srcOrd="4" destOrd="0" presId="urn:microsoft.com/office/officeart/2009/3/layout/StepUpProcess"/>
    <dgm:cxn modelId="{AACF365B-8384-4B26-9F34-B1F3301A6751}" type="presParOf" srcId="{61F20B74-F1D4-4AAD-8CDD-E08CB611DB59}" destId="{343FA5F1-2A49-4AE8-800D-D79A880BAA6F}" srcOrd="0" destOrd="0" presId="urn:microsoft.com/office/officeart/2009/3/layout/StepUpProcess"/>
    <dgm:cxn modelId="{2CD7F9AB-CF5C-4EBF-A6DB-05B2E5172D32}" type="presParOf" srcId="{61F20B74-F1D4-4AAD-8CDD-E08CB611DB59}" destId="{68181FA7-3C60-445F-883E-46D67925CEB2}" srcOrd="1" destOrd="0" presId="urn:microsoft.com/office/officeart/2009/3/layout/StepUpProcess"/>
    <dgm:cxn modelId="{9060B612-2DA9-4572-8DA9-36CE1606E603}" type="presParOf" srcId="{61F20B74-F1D4-4AAD-8CDD-E08CB611DB59}" destId="{260825C3-B993-40F0-823D-24DEB480F84D}" srcOrd="2" destOrd="0" presId="urn:microsoft.com/office/officeart/2009/3/layout/StepUpProcess"/>
    <dgm:cxn modelId="{70975052-1E42-4996-82DD-84084E97DEE6}" type="presParOf" srcId="{3E926BC9-2688-44F6-B3F8-D2246B55299C}" destId="{E356B8C3-6D71-4B0B-8AF3-1ACE0C5846A1}" srcOrd="5" destOrd="0" presId="urn:microsoft.com/office/officeart/2009/3/layout/StepUpProcess"/>
    <dgm:cxn modelId="{B38ACF5D-94D7-4BD6-8466-02A5A8980960}" type="presParOf" srcId="{E356B8C3-6D71-4B0B-8AF3-1ACE0C5846A1}" destId="{609F0A16-4446-4649-B1F3-8BB562CA24C4}" srcOrd="0" destOrd="0" presId="urn:microsoft.com/office/officeart/2009/3/layout/StepUpProcess"/>
    <dgm:cxn modelId="{BA4CF7BB-8A95-49A4-871B-D73C871868F5}" type="presParOf" srcId="{3E926BC9-2688-44F6-B3F8-D2246B55299C}" destId="{D1E415A0-A787-41B8-81BB-BC96B4BAEDB4}" srcOrd="6" destOrd="0" presId="urn:microsoft.com/office/officeart/2009/3/layout/StepUpProcess"/>
    <dgm:cxn modelId="{2EA8888B-F9C9-462F-B96E-EE7B2CD2DB93}" type="presParOf" srcId="{D1E415A0-A787-41B8-81BB-BC96B4BAEDB4}" destId="{C22282D2-53CC-4721-B6A6-E69343D4A5F4}" srcOrd="0" destOrd="0" presId="urn:microsoft.com/office/officeart/2009/3/layout/StepUpProcess"/>
    <dgm:cxn modelId="{B70AB195-D6AE-47E7-899D-FED5408BC2EE}" type="presParOf" srcId="{D1E415A0-A787-41B8-81BB-BC96B4BAEDB4}" destId="{270B4C19-5AD1-4D20-832F-7851318EC47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682F26-4BFE-47A5-A386-A4677BB7FAB9}" type="doc">
      <dgm:prSet loTypeId="urn:microsoft.com/office/officeart/2009/3/layout/RandomtoResultProcess" loCatId="process" qsTypeId="urn:microsoft.com/office/officeart/2005/8/quickstyle/simple5" qsCatId="simple" csTypeId="urn:microsoft.com/office/officeart/2005/8/colors/accent6_4" csCatId="accent6" phldr="1"/>
      <dgm:spPr>
        <a:scene3d>
          <a:camera prst="orthographicFront">
            <a:rot lat="0" lon="0" rev="5400000"/>
          </a:camera>
          <a:lightRig rig="threePt" dir="t"/>
        </a:scene3d>
      </dgm:spPr>
      <dgm:t>
        <a:bodyPr/>
        <a:lstStyle/>
        <a:p>
          <a:endParaRPr lang="en-GB"/>
        </a:p>
      </dgm:t>
    </dgm:pt>
    <dgm:pt modelId="{53CD8369-396E-4A01-BBD6-07EB3A998234}">
      <dgm:prSet phldrT="[Text]" custT="1"/>
      <dgm:spPr/>
      <dgm:t>
        <a:bodyPr/>
        <a:lstStyle/>
        <a:p>
          <a:r>
            <a:rPr lang="en-GB" sz="1400" dirty="0" smtClean="0"/>
            <a:t>Multi sources</a:t>
          </a:r>
          <a:endParaRPr lang="en-GB" sz="1400" dirty="0"/>
        </a:p>
      </dgm:t>
    </dgm:pt>
    <dgm:pt modelId="{DC345C40-FBE3-48A5-8D0A-8EF13616F9EC}" type="parTrans" cxnId="{4A9B5A64-9835-4B37-A9CB-BFDE971D6EBE}">
      <dgm:prSet/>
      <dgm:spPr/>
      <dgm:t>
        <a:bodyPr/>
        <a:lstStyle/>
        <a:p>
          <a:endParaRPr lang="en-GB"/>
        </a:p>
      </dgm:t>
    </dgm:pt>
    <dgm:pt modelId="{F29B9708-8C2A-425A-9C98-047B69B68C81}" type="sibTrans" cxnId="{4A9B5A64-9835-4B37-A9CB-BFDE971D6EBE}">
      <dgm:prSet/>
      <dgm:spPr/>
      <dgm:t>
        <a:bodyPr/>
        <a:lstStyle/>
        <a:p>
          <a:endParaRPr lang="en-GB"/>
        </a:p>
      </dgm:t>
    </dgm:pt>
    <dgm:pt modelId="{993B7652-685F-4BEA-8E67-BFA8C03648D0}">
      <dgm:prSet phldrT="[Text]" custT="1"/>
      <dgm:spPr/>
      <dgm:t>
        <a:bodyPr/>
        <a:lstStyle/>
        <a:p>
          <a:r>
            <a:rPr lang="en-GB" sz="1400" dirty="0" smtClean="0"/>
            <a:t>Integration approach</a:t>
          </a:r>
          <a:endParaRPr lang="en-GB" sz="1400" dirty="0"/>
        </a:p>
      </dgm:t>
    </dgm:pt>
    <dgm:pt modelId="{C96E5BE0-710C-40C7-9FE5-7AA9C6DD9CB3}" type="parTrans" cxnId="{DF0FBB72-F987-4F75-BD80-7F71E04D4B8D}">
      <dgm:prSet/>
      <dgm:spPr/>
      <dgm:t>
        <a:bodyPr/>
        <a:lstStyle/>
        <a:p>
          <a:endParaRPr lang="en-GB"/>
        </a:p>
      </dgm:t>
    </dgm:pt>
    <dgm:pt modelId="{9F1CAC50-C926-4A3D-A2A3-696FD1C04B7F}" type="sibTrans" cxnId="{DF0FBB72-F987-4F75-BD80-7F71E04D4B8D}">
      <dgm:prSet/>
      <dgm:spPr/>
      <dgm:t>
        <a:bodyPr/>
        <a:lstStyle/>
        <a:p>
          <a:endParaRPr lang="en-GB"/>
        </a:p>
      </dgm:t>
    </dgm:pt>
    <dgm:pt modelId="{51F5396C-0E3E-4F1F-B216-46AF4951D86B}">
      <dgm:prSet phldrT="[Text]" custT="1"/>
      <dgm:spPr/>
      <dgm:t>
        <a:bodyPr/>
        <a:lstStyle/>
        <a:p>
          <a:r>
            <a:rPr lang="en-GB" sz="1400" dirty="0" smtClean="0"/>
            <a:t>Statistical production process</a:t>
          </a:r>
          <a:endParaRPr lang="en-GB" sz="1400" dirty="0"/>
        </a:p>
      </dgm:t>
    </dgm:pt>
    <dgm:pt modelId="{FFB68CEB-B4BE-48D0-AC7C-6ED49511C871}" type="parTrans" cxnId="{C8512E56-7810-44ED-9123-9FF09EB66761}">
      <dgm:prSet/>
      <dgm:spPr/>
      <dgm:t>
        <a:bodyPr/>
        <a:lstStyle/>
        <a:p>
          <a:endParaRPr lang="en-GB"/>
        </a:p>
      </dgm:t>
    </dgm:pt>
    <dgm:pt modelId="{E991853F-885A-4239-A3FD-1EE7470DFB7C}" type="sibTrans" cxnId="{C8512E56-7810-44ED-9123-9FF09EB66761}">
      <dgm:prSet/>
      <dgm:spPr/>
      <dgm:t>
        <a:bodyPr/>
        <a:lstStyle/>
        <a:p>
          <a:endParaRPr lang="en-GB"/>
        </a:p>
      </dgm:t>
    </dgm:pt>
    <dgm:pt modelId="{BF24C383-7FD3-4DAC-8511-9D378B591559}">
      <dgm:prSet phldrT="[Text]" custT="1"/>
      <dgm:spPr>
        <a:solidFill>
          <a:srgbClr val="0F5494"/>
        </a:solidFill>
      </dgm:spPr>
      <dgm:t>
        <a:bodyPr/>
        <a:lstStyle/>
        <a:p>
          <a:r>
            <a:rPr lang="en-GB" sz="1400" dirty="0" smtClean="0"/>
            <a:t>Stat. output</a:t>
          </a:r>
          <a:endParaRPr lang="en-GB" sz="1400" dirty="0"/>
        </a:p>
      </dgm:t>
    </dgm:pt>
    <dgm:pt modelId="{D673E077-2083-4B20-A41C-2CA58201353C}" type="parTrans" cxnId="{357A934C-A583-473F-A860-18B5CD81FF9E}">
      <dgm:prSet/>
      <dgm:spPr/>
      <dgm:t>
        <a:bodyPr/>
        <a:lstStyle/>
        <a:p>
          <a:endParaRPr lang="en-GB"/>
        </a:p>
      </dgm:t>
    </dgm:pt>
    <dgm:pt modelId="{E8E3BEE5-1CF0-40AF-90F9-E4205080A25C}" type="sibTrans" cxnId="{357A934C-A583-473F-A860-18B5CD81FF9E}">
      <dgm:prSet/>
      <dgm:spPr/>
      <dgm:t>
        <a:bodyPr/>
        <a:lstStyle/>
        <a:p>
          <a:endParaRPr lang="en-GB"/>
        </a:p>
      </dgm:t>
    </dgm:pt>
    <dgm:pt modelId="{6301900B-AB43-4537-BA74-5006B6BA8E07}" type="pres">
      <dgm:prSet presAssocID="{8D682F26-4BFE-47A5-A386-A4677BB7FAB9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49AE310B-5557-43DB-9E2D-D21927D67D37}" type="pres">
      <dgm:prSet presAssocID="{53CD8369-396E-4A01-BBD6-07EB3A998234}" presName="chaos" presStyleCnt="0"/>
      <dgm:spPr/>
      <dgm:t>
        <a:bodyPr/>
        <a:lstStyle/>
        <a:p>
          <a:endParaRPr lang="en-GB"/>
        </a:p>
      </dgm:t>
    </dgm:pt>
    <dgm:pt modelId="{DF09F024-2145-47B0-93A0-B5C405680965}" type="pres">
      <dgm:prSet presAssocID="{53CD8369-396E-4A01-BBD6-07EB3A998234}" presName="parTx1" presStyleLbl="revTx" presStyleIdx="0" presStyleCnt="3" custAng="5400000"/>
      <dgm:spPr/>
      <dgm:t>
        <a:bodyPr/>
        <a:lstStyle/>
        <a:p>
          <a:endParaRPr lang="en-GB"/>
        </a:p>
      </dgm:t>
    </dgm:pt>
    <dgm:pt modelId="{1763150A-D90F-4932-B0B1-9BF00EB4D480}" type="pres">
      <dgm:prSet presAssocID="{53CD8369-396E-4A01-BBD6-07EB3A998234}" presName="c1" presStyleLbl="node1" presStyleIdx="0" presStyleCnt="19"/>
      <dgm:spPr/>
      <dgm:t>
        <a:bodyPr/>
        <a:lstStyle/>
        <a:p>
          <a:endParaRPr lang="en-GB"/>
        </a:p>
      </dgm:t>
    </dgm:pt>
    <dgm:pt modelId="{7ACF57F0-3EF0-4D8F-917B-F713A1AF10FA}" type="pres">
      <dgm:prSet presAssocID="{53CD8369-396E-4A01-BBD6-07EB3A998234}" presName="c2" presStyleLbl="node1" presStyleIdx="1" presStyleCnt="19"/>
      <dgm:spPr>
        <a:solidFill>
          <a:srgbClr val="BDDEFF"/>
        </a:solidFill>
      </dgm:spPr>
      <dgm:t>
        <a:bodyPr/>
        <a:lstStyle/>
        <a:p>
          <a:endParaRPr lang="en-GB"/>
        </a:p>
      </dgm:t>
    </dgm:pt>
    <dgm:pt modelId="{F0A336DC-CDA1-47AB-8969-1C6D97954249}" type="pres">
      <dgm:prSet presAssocID="{53CD8369-396E-4A01-BBD6-07EB3A998234}" presName="c3" presStyleLbl="node1" presStyleIdx="2" presStyleCnt="19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F3DA5759-2B34-42C3-AB3A-0671F5D6F795}" type="pres">
      <dgm:prSet presAssocID="{53CD8369-396E-4A01-BBD6-07EB3A998234}" presName="c4" presStyleLbl="node1" presStyleIdx="3" presStyleCnt="19"/>
      <dgm:spPr/>
      <dgm:t>
        <a:bodyPr/>
        <a:lstStyle/>
        <a:p>
          <a:endParaRPr lang="en-GB"/>
        </a:p>
      </dgm:t>
    </dgm:pt>
    <dgm:pt modelId="{DB83E2FE-29A0-4253-A0AE-724CFB9F2B38}" type="pres">
      <dgm:prSet presAssocID="{53CD8369-396E-4A01-BBD6-07EB3A998234}" presName="c5" presStyleLbl="node1" presStyleIdx="4" presStyleCnt="19"/>
      <dgm:spPr/>
      <dgm:t>
        <a:bodyPr/>
        <a:lstStyle/>
        <a:p>
          <a:endParaRPr lang="en-GB"/>
        </a:p>
      </dgm:t>
    </dgm:pt>
    <dgm:pt modelId="{C5DF6F14-EDF3-4831-8C05-F7D5F92A295F}" type="pres">
      <dgm:prSet presAssocID="{53CD8369-396E-4A01-BBD6-07EB3A998234}" presName="c6" presStyleLbl="node1" presStyleIdx="5" presStyleCnt="19"/>
      <dgm:spPr/>
      <dgm:t>
        <a:bodyPr/>
        <a:lstStyle/>
        <a:p>
          <a:endParaRPr lang="en-GB"/>
        </a:p>
      </dgm:t>
    </dgm:pt>
    <dgm:pt modelId="{37A477D7-40A2-48F6-ACAF-F59C6CE9765A}" type="pres">
      <dgm:prSet presAssocID="{53CD8369-396E-4A01-BBD6-07EB3A998234}" presName="c7" presStyleLbl="node1" presStyleIdx="6" presStyleCnt="19"/>
      <dgm:spPr>
        <a:solidFill>
          <a:srgbClr val="7030A0"/>
        </a:solidFill>
      </dgm:spPr>
      <dgm:t>
        <a:bodyPr/>
        <a:lstStyle/>
        <a:p>
          <a:endParaRPr lang="en-GB"/>
        </a:p>
      </dgm:t>
    </dgm:pt>
    <dgm:pt modelId="{474BB8F0-C465-4C21-9EEF-7D8FCBB38056}" type="pres">
      <dgm:prSet presAssocID="{53CD8369-396E-4A01-BBD6-07EB3A998234}" presName="c8" presStyleLbl="node1" presStyleIdx="7" presStyleCnt="19"/>
      <dgm:spPr>
        <a:solidFill>
          <a:srgbClr val="3E6FD2"/>
        </a:solidFill>
      </dgm:spPr>
      <dgm:t>
        <a:bodyPr/>
        <a:lstStyle/>
        <a:p>
          <a:endParaRPr lang="en-GB"/>
        </a:p>
      </dgm:t>
    </dgm:pt>
    <dgm:pt modelId="{798F2440-EE70-4CC2-8F3B-4E7287C03EEA}" type="pres">
      <dgm:prSet presAssocID="{53CD8369-396E-4A01-BBD6-07EB3A998234}" presName="c9" presStyleLbl="node1" presStyleIdx="8" presStyleCnt="19"/>
      <dgm:spPr>
        <a:solidFill>
          <a:srgbClr val="7030A0"/>
        </a:solidFill>
      </dgm:spPr>
      <dgm:t>
        <a:bodyPr/>
        <a:lstStyle/>
        <a:p>
          <a:endParaRPr lang="en-GB"/>
        </a:p>
      </dgm:t>
    </dgm:pt>
    <dgm:pt modelId="{0A2FF782-1718-4848-B105-0360387043A8}" type="pres">
      <dgm:prSet presAssocID="{53CD8369-396E-4A01-BBD6-07EB3A998234}" presName="c10" presStyleLbl="node1" presStyleIdx="9" presStyleCnt="19"/>
      <dgm:spPr>
        <a:solidFill>
          <a:srgbClr val="3E6FD2"/>
        </a:solidFill>
      </dgm:spPr>
      <dgm:t>
        <a:bodyPr/>
        <a:lstStyle/>
        <a:p>
          <a:endParaRPr lang="en-GB"/>
        </a:p>
      </dgm:t>
    </dgm:pt>
    <dgm:pt modelId="{61DDE889-4B13-4775-86E7-E7EA47B0FD13}" type="pres">
      <dgm:prSet presAssocID="{53CD8369-396E-4A01-BBD6-07EB3A998234}" presName="c11" presStyleLbl="node1" presStyleIdx="10" presStyleCnt="19"/>
      <dgm:spPr>
        <a:solidFill>
          <a:srgbClr val="7030A0"/>
        </a:solidFill>
      </dgm:spPr>
      <dgm:t>
        <a:bodyPr/>
        <a:lstStyle/>
        <a:p>
          <a:endParaRPr lang="en-GB"/>
        </a:p>
      </dgm:t>
    </dgm:pt>
    <dgm:pt modelId="{76335A4E-5112-4FD7-AC31-6ABDC398D24D}" type="pres">
      <dgm:prSet presAssocID="{53CD8369-396E-4A01-BBD6-07EB3A998234}" presName="c12" presStyleLbl="node1" presStyleIdx="11" presStyleCnt="19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083B8AFA-DDFA-4250-81AE-74452A78A09A}" type="pres">
      <dgm:prSet presAssocID="{53CD8369-396E-4A01-BBD6-07EB3A998234}" presName="c13" presStyleLbl="node1" presStyleIdx="12" presStyleCnt="19"/>
      <dgm:spPr>
        <a:solidFill>
          <a:srgbClr val="3E6FD2"/>
        </a:solidFill>
      </dgm:spPr>
      <dgm:t>
        <a:bodyPr/>
        <a:lstStyle/>
        <a:p>
          <a:endParaRPr lang="en-GB"/>
        </a:p>
      </dgm:t>
    </dgm:pt>
    <dgm:pt modelId="{A997BBD9-6941-4B02-8FF1-76B40EFB8E85}" type="pres">
      <dgm:prSet presAssocID="{53CD8369-396E-4A01-BBD6-07EB3A998234}" presName="c14" presStyleLbl="node1" presStyleIdx="13" presStyleCnt="19"/>
      <dgm:spPr/>
      <dgm:t>
        <a:bodyPr/>
        <a:lstStyle/>
        <a:p>
          <a:endParaRPr lang="en-GB"/>
        </a:p>
      </dgm:t>
    </dgm:pt>
    <dgm:pt modelId="{2C271840-6C32-4A79-93B6-55497456E0AE}" type="pres">
      <dgm:prSet presAssocID="{53CD8369-396E-4A01-BBD6-07EB3A998234}" presName="c15" presStyleLbl="node1" presStyleIdx="14" presStyleCnt="19"/>
      <dgm:spPr>
        <a:solidFill>
          <a:srgbClr val="BDDEFF"/>
        </a:solidFill>
      </dgm:spPr>
      <dgm:t>
        <a:bodyPr/>
        <a:lstStyle/>
        <a:p>
          <a:endParaRPr lang="en-GB"/>
        </a:p>
      </dgm:t>
    </dgm:pt>
    <dgm:pt modelId="{F3DB95B0-FAA1-4251-BC73-20FD9587623C}" type="pres">
      <dgm:prSet presAssocID="{53CD8369-396E-4A01-BBD6-07EB3A998234}" presName="c16" presStyleLbl="node1" presStyleIdx="15" presStyleCnt="19"/>
      <dgm:spPr/>
      <dgm:t>
        <a:bodyPr/>
        <a:lstStyle/>
        <a:p>
          <a:endParaRPr lang="en-GB"/>
        </a:p>
      </dgm:t>
    </dgm:pt>
    <dgm:pt modelId="{6C8749C8-92EF-4FD9-B76C-D44DBA427785}" type="pres">
      <dgm:prSet presAssocID="{53CD8369-396E-4A01-BBD6-07EB3A998234}" presName="c17" presStyleLbl="node1" presStyleIdx="16" presStyleCnt="19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63BAC845-3749-4F1C-A25A-23E4CF207644}" type="pres">
      <dgm:prSet presAssocID="{53CD8369-396E-4A01-BBD6-07EB3A998234}" presName="c18" presStyleLbl="node1" presStyleIdx="17" presStyleCnt="19"/>
      <dgm:spPr/>
      <dgm:t>
        <a:bodyPr/>
        <a:lstStyle/>
        <a:p>
          <a:endParaRPr lang="en-GB"/>
        </a:p>
      </dgm:t>
    </dgm:pt>
    <dgm:pt modelId="{3BA3C25D-EE9B-4C46-AE06-CB0A30A4F982}" type="pres">
      <dgm:prSet presAssocID="{F29B9708-8C2A-425A-9C98-047B69B68C81}" presName="chevronComposite1" presStyleCnt="0"/>
      <dgm:spPr/>
      <dgm:t>
        <a:bodyPr/>
        <a:lstStyle/>
        <a:p>
          <a:endParaRPr lang="en-GB"/>
        </a:p>
      </dgm:t>
    </dgm:pt>
    <dgm:pt modelId="{DDD6556B-602D-4E08-A479-3D36C9E86961}" type="pres">
      <dgm:prSet presAssocID="{F29B9708-8C2A-425A-9C98-047B69B68C81}" presName="chevron1" presStyleLbl="sibTrans2D1" presStyleIdx="0" presStyleCnt="3"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95EEE064-B8F6-4E8E-9CEB-3E8A6772F09F}" type="pres">
      <dgm:prSet presAssocID="{F29B9708-8C2A-425A-9C98-047B69B68C81}" presName="spChevron1" presStyleCnt="0"/>
      <dgm:spPr/>
      <dgm:t>
        <a:bodyPr/>
        <a:lstStyle/>
        <a:p>
          <a:endParaRPr lang="en-GB"/>
        </a:p>
      </dgm:t>
    </dgm:pt>
    <dgm:pt modelId="{59377F0B-174E-4832-916C-2A491E40F59F}" type="pres">
      <dgm:prSet presAssocID="{993B7652-685F-4BEA-8E67-BFA8C03648D0}" presName="middle" presStyleCnt="0"/>
      <dgm:spPr/>
      <dgm:t>
        <a:bodyPr/>
        <a:lstStyle/>
        <a:p>
          <a:endParaRPr lang="en-GB"/>
        </a:p>
      </dgm:t>
    </dgm:pt>
    <dgm:pt modelId="{9E791B32-0B60-4618-8559-87ACBA6113B7}" type="pres">
      <dgm:prSet presAssocID="{993B7652-685F-4BEA-8E67-BFA8C03648D0}" presName="parTxMid" presStyleLbl="revTx" presStyleIdx="1" presStyleCnt="3" custAng="5400000"/>
      <dgm:spPr/>
      <dgm:t>
        <a:bodyPr/>
        <a:lstStyle/>
        <a:p>
          <a:endParaRPr lang="en-GB"/>
        </a:p>
      </dgm:t>
    </dgm:pt>
    <dgm:pt modelId="{45ED356A-AE11-4579-BAA1-6C1BE605342B}" type="pres">
      <dgm:prSet presAssocID="{993B7652-685F-4BEA-8E67-BFA8C03648D0}" presName="spMid" presStyleCnt="0"/>
      <dgm:spPr/>
      <dgm:t>
        <a:bodyPr/>
        <a:lstStyle/>
        <a:p>
          <a:endParaRPr lang="en-GB"/>
        </a:p>
      </dgm:t>
    </dgm:pt>
    <dgm:pt modelId="{8BD9667B-00D8-4B76-A06A-B4ED5C0C9C97}" type="pres">
      <dgm:prSet presAssocID="{9F1CAC50-C926-4A3D-A2A3-696FD1C04B7F}" presName="chevronComposite1" presStyleCnt="0"/>
      <dgm:spPr/>
      <dgm:t>
        <a:bodyPr/>
        <a:lstStyle/>
        <a:p>
          <a:endParaRPr lang="en-GB"/>
        </a:p>
      </dgm:t>
    </dgm:pt>
    <dgm:pt modelId="{373A3814-E2D8-47CF-88D9-838D5AB2506C}" type="pres">
      <dgm:prSet presAssocID="{9F1CAC50-C926-4A3D-A2A3-696FD1C04B7F}" presName="chevron1" presStyleLbl="sibTrans2D1" presStyleIdx="1" presStyleCnt="3"/>
      <dgm:spPr>
        <a:solidFill>
          <a:srgbClr val="0F5494">
            <a:alpha val="80000"/>
          </a:srgbClr>
        </a:solidFill>
      </dgm:spPr>
      <dgm:t>
        <a:bodyPr/>
        <a:lstStyle/>
        <a:p>
          <a:endParaRPr lang="en-GB"/>
        </a:p>
      </dgm:t>
    </dgm:pt>
    <dgm:pt modelId="{20BF72D3-273C-47C9-B5B3-0E0D8885CF1E}" type="pres">
      <dgm:prSet presAssocID="{9F1CAC50-C926-4A3D-A2A3-696FD1C04B7F}" presName="spChevron1" presStyleCnt="0"/>
      <dgm:spPr/>
      <dgm:t>
        <a:bodyPr/>
        <a:lstStyle/>
        <a:p>
          <a:endParaRPr lang="en-GB"/>
        </a:p>
      </dgm:t>
    </dgm:pt>
    <dgm:pt modelId="{A81A9E8A-1E1F-4FFF-88BE-BE12563CA096}" type="pres">
      <dgm:prSet presAssocID="{51F5396C-0E3E-4F1F-B216-46AF4951D86B}" presName="middle" presStyleCnt="0"/>
      <dgm:spPr/>
      <dgm:t>
        <a:bodyPr/>
        <a:lstStyle/>
        <a:p>
          <a:endParaRPr lang="en-GB"/>
        </a:p>
      </dgm:t>
    </dgm:pt>
    <dgm:pt modelId="{10A262AD-58EC-4103-927F-495FF42DDBD4}" type="pres">
      <dgm:prSet presAssocID="{51F5396C-0E3E-4F1F-B216-46AF4951D86B}" presName="parTxMid" presStyleLbl="revTx" presStyleIdx="2" presStyleCnt="3" custAng="5400000"/>
      <dgm:spPr/>
      <dgm:t>
        <a:bodyPr/>
        <a:lstStyle/>
        <a:p>
          <a:endParaRPr lang="en-GB"/>
        </a:p>
      </dgm:t>
    </dgm:pt>
    <dgm:pt modelId="{375DC8A6-A085-432C-91CA-DC8216DB3219}" type="pres">
      <dgm:prSet presAssocID="{51F5396C-0E3E-4F1F-B216-46AF4951D86B}" presName="spMid" presStyleCnt="0"/>
      <dgm:spPr/>
      <dgm:t>
        <a:bodyPr/>
        <a:lstStyle/>
        <a:p>
          <a:endParaRPr lang="en-GB"/>
        </a:p>
      </dgm:t>
    </dgm:pt>
    <dgm:pt modelId="{9DBFBEAF-1918-467D-9874-4FA1C9B16CCD}" type="pres">
      <dgm:prSet presAssocID="{E991853F-885A-4239-A3FD-1EE7470DFB7C}" presName="chevronComposite1" presStyleCnt="0"/>
      <dgm:spPr/>
      <dgm:t>
        <a:bodyPr/>
        <a:lstStyle/>
        <a:p>
          <a:endParaRPr lang="en-GB"/>
        </a:p>
      </dgm:t>
    </dgm:pt>
    <dgm:pt modelId="{185E9362-3EF2-4890-BAAC-BC0C21B8E663}" type="pres">
      <dgm:prSet presAssocID="{E991853F-885A-4239-A3FD-1EE7470DFB7C}" presName="chevron1" presStyleLbl="sibTrans2D1" presStyleIdx="2" presStyleCnt="3"/>
      <dgm:spPr>
        <a:solidFill>
          <a:srgbClr val="0F5494">
            <a:alpha val="50000"/>
          </a:srgbClr>
        </a:solidFill>
      </dgm:spPr>
      <dgm:t>
        <a:bodyPr/>
        <a:lstStyle/>
        <a:p>
          <a:endParaRPr lang="en-GB"/>
        </a:p>
      </dgm:t>
    </dgm:pt>
    <dgm:pt modelId="{A75D476C-C54A-47C3-91A2-8D89595143C8}" type="pres">
      <dgm:prSet presAssocID="{E991853F-885A-4239-A3FD-1EE7470DFB7C}" presName="spChevron1" presStyleCnt="0"/>
      <dgm:spPr/>
      <dgm:t>
        <a:bodyPr/>
        <a:lstStyle/>
        <a:p>
          <a:endParaRPr lang="en-GB"/>
        </a:p>
      </dgm:t>
    </dgm:pt>
    <dgm:pt modelId="{74120EAA-6ADA-44C6-9117-A7CE438B97CA}" type="pres">
      <dgm:prSet presAssocID="{BF24C383-7FD3-4DAC-8511-9D378B591559}" presName="last" presStyleCnt="0"/>
      <dgm:spPr/>
      <dgm:t>
        <a:bodyPr/>
        <a:lstStyle/>
        <a:p>
          <a:endParaRPr lang="en-GB"/>
        </a:p>
      </dgm:t>
    </dgm:pt>
    <dgm:pt modelId="{6233A895-3B6F-4037-A935-1325F99B8789}" type="pres">
      <dgm:prSet presAssocID="{BF24C383-7FD3-4DAC-8511-9D378B591559}" presName="circleTx" presStyleLbl="node1" presStyleIdx="18" presStyleCnt="19" custAng="5400000"/>
      <dgm:spPr/>
      <dgm:t>
        <a:bodyPr/>
        <a:lstStyle/>
        <a:p>
          <a:endParaRPr lang="en-GB"/>
        </a:p>
      </dgm:t>
    </dgm:pt>
    <dgm:pt modelId="{8F563BD6-DEE3-40BD-B3E3-DD327C2AC928}" type="pres">
      <dgm:prSet presAssocID="{BF24C383-7FD3-4DAC-8511-9D378B591559}" presName="spN" presStyleCnt="0"/>
      <dgm:spPr/>
      <dgm:t>
        <a:bodyPr/>
        <a:lstStyle/>
        <a:p>
          <a:endParaRPr lang="en-GB"/>
        </a:p>
      </dgm:t>
    </dgm:pt>
  </dgm:ptLst>
  <dgm:cxnLst>
    <dgm:cxn modelId="{FAB772ED-2E8E-48E6-B91B-9D6143AD952E}" type="presOf" srcId="{51F5396C-0E3E-4F1F-B216-46AF4951D86B}" destId="{10A262AD-58EC-4103-927F-495FF42DDBD4}" srcOrd="0" destOrd="0" presId="urn:microsoft.com/office/officeart/2009/3/layout/RandomtoResultProcess"/>
    <dgm:cxn modelId="{08FC4332-A475-4308-BDB5-CB1CD10AFF75}" type="presOf" srcId="{8D682F26-4BFE-47A5-A386-A4677BB7FAB9}" destId="{6301900B-AB43-4537-BA74-5006B6BA8E07}" srcOrd="0" destOrd="0" presId="urn:microsoft.com/office/officeart/2009/3/layout/RandomtoResultProcess"/>
    <dgm:cxn modelId="{357A934C-A583-473F-A860-18B5CD81FF9E}" srcId="{8D682F26-4BFE-47A5-A386-A4677BB7FAB9}" destId="{BF24C383-7FD3-4DAC-8511-9D378B591559}" srcOrd="3" destOrd="0" parTransId="{D673E077-2083-4B20-A41C-2CA58201353C}" sibTransId="{E8E3BEE5-1CF0-40AF-90F9-E4205080A25C}"/>
    <dgm:cxn modelId="{E5D596BC-17F6-4700-9C83-4CACCF881836}" type="presOf" srcId="{BF24C383-7FD3-4DAC-8511-9D378B591559}" destId="{6233A895-3B6F-4037-A935-1325F99B8789}" srcOrd="0" destOrd="0" presId="urn:microsoft.com/office/officeart/2009/3/layout/RandomtoResultProcess"/>
    <dgm:cxn modelId="{83A19B43-571B-4A2A-9F47-8EDFBB992C39}" type="presOf" srcId="{53CD8369-396E-4A01-BBD6-07EB3A998234}" destId="{DF09F024-2145-47B0-93A0-B5C405680965}" srcOrd="0" destOrd="0" presId="urn:microsoft.com/office/officeart/2009/3/layout/RandomtoResultProcess"/>
    <dgm:cxn modelId="{DF0FBB72-F987-4F75-BD80-7F71E04D4B8D}" srcId="{8D682F26-4BFE-47A5-A386-A4677BB7FAB9}" destId="{993B7652-685F-4BEA-8E67-BFA8C03648D0}" srcOrd="1" destOrd="0" parTransId="{C96E5BE0-710C-40C7-9FE5-7AA9C6DD9CB3}" sibTransId="{9F1CAC50-C926-4A3D-A2A3-696FD1C04B7F}"/>
    <dgm:cxn modelId="{547F99DF-C03B-4DE7-A1DA-D0DA808D721D}" type="presOf" srcId="{993B7652-685F-4BEA-8E67-BFA8C03648D0}" destId="{9E791B32-0B60-4618-8559-87ACBA6113B7}" srcOrd="0" destOrd="0" presId="urn:microsoft.com/office/officeart/2009/3/layout/RandomtoResultProcess"/>
    <dgm:cxn modelId="{C8512E56-7810-44ED-9123-9FF09EB66761}" srcId="{8D682F26-4BFE-47A5-A386-A4677BB7FAB9}" destId="{51F5396C-0E3E-4F1F-B216-46AF4951D86B}" srcOrd="2" destOrd="0" parTransId="{FFB68CEB-B4BE-48D0-AC7C-6ED49511C871}" sibTransId="{E991853F-885A-4239-A3FD-1EE7470DFB7C}"/>
    <dgm:cxn modelId="{4A9B5A64-9835-4B37-A9CB-BFDE971D6EBE}" srcId="{8D682F26-4BFE-47A5-A386-A4677BB7FAB9}" destId="{53CD8369-396E-4A01-BBD6-07EB3A998234}" srcOrd="0" destOrd="0" parTransId="{DC345C40-FBE3-48A5-8D0A-8EF13616F9EC}" sibTransId="{F29B9708-8C2A-425A-9C98-047B69B68C81}"/>
    <dgm:cxn modelId="{50B373F8-8C82-46FF-8F79-B3422E78F9E2}" type="presParOf" srcId="{6301900B-AB43-4537-BA74-5006B6BA8E07}" destId="{49AE310B-5557-43DB-9E2D-D21927D67D37}" srcOrd="0" destOrd="0" presId="urn:microsoft.com/office/officeart/2009/3/layout/RandomtoResultProcess"/>
    <dgm:cxn modelId="{86B94B42-3080-4904-9535-3D1FAAB239D7}" type="presParOf" srcId="{49AE310B-5557-43DB-9E2D-D21927D67D37}" destId="{DF09F024-2145-47B0-93A0-B5C405680965}" srcOrd="0" destOrd="0" presId="urn:microsoft.com/office/officeart/2009/3/layout/RandomtoResultProcess"/>
    <dgm:cxn modelId="{B319FA5F-9450-45C4-A472-5152D6C4E550}" type="presParOf" srcId="{49AE310B-5557-43DB-9E2D-D21927D67D37}" destId="{1763150A-D90F-4932-B0B1-9BF00EB4D480}" srcOrd="1" destOrd="0" presId="urn:microsoft.com/office/officeart/2009/3/layout/RandomtoResultProcess"/>
    <dgm:cxn modelId="{014B01DB-AB94-4DB8-9653-C9ED668F9446}" type="presParOf" srcId="{49AE310B-5557-43DB-9E2D-D21927D67D37}" destId="{7ACF57F0-3EF0-4D8F-917B-F713A1AF10FA}" srcOrd="2" destOrd="0" presId="urn:microsoft.com/office/officeart/2009/3/layout/RandomtoResultProcess"/>
    <dgm:cxn modelId="{FE3CAE0C-A0E1-49BA-AE64-18ED6A13A773}" type="presParOf" srcId="{49AE310B-5557-43DB-9E2D-D21927D67D37}" destId="{F0A336DC-CDA1-47AB-8969-1C6D97954249}" srcOrd="3" destOrd="0" presId="urn:microsoft.com/office/officeart/2009/3/layout/RandomtoResultProcess"/>
    <dgm:cxn modelId="{C0A439BA-281F-4599-92BF-3C49342B39F4}" type="presParOf" srcId="{49AE310B-5557-43DB-9E2D-D21927D67D37}" destId="{F3DA5759-2B34-42C3-AB3A-0671F5D6F795}" srcOrd="4" destOrd="0" presId="urn:microsoft.com/office/officeart/2009/3/layout/RandomtoResultProcess"/>
    <dgm:cxn modelId="{B2132290-BCB0-4D20-B04C-568CA62A8770}" type="presParOf" srcId="{49AE310B-5557-43DB-9E2D-D21927D67D37}" destId="{DB83E2FE-29A0-4253-A0AE-724CFB9F2B38}" srcOrd="5" destOrd="0" presId="urn:microsoft.com/office/officeart/2009/3/layout/RandomtoResultProcess"/>
    <dgm:cxn modelId="{73B39E07-4B3E-4554-BBFF-908B9B2B46A8}" type="presParOf" srcId="{49AE310B-5557-43DB-9E2D-D21927D67D37}" destId="{C5DF6F14-EDF3-4831-8C05-F7D5F92A295F}" srcOrd="6" destOrd="0" presId="urn:microsoft.com/office/officeart/2009/3/layout/RandomtoResultProcess"/>
    <dgm:cxn modelId="{C7BDD23E-80FC-4C12-836F-92B516DBCB31}" type="presParOf" srcId="{49AE310B-5557-43DB-9E2D-D21927D67D37}" destId="{37A477D7-40A2-48F6-ACAF-F59C6CE9765A}" srcOrd="7" destOrd="0" presId="urn:microsoft.com/office/officeart/2009/3/layout/RandomtoResultProcess"/>
    <dgm:cxn modelId="{3608F012-D891-48A4-934D-FC022237FA41}" type="presParOf" srcId="{49AE310B-5557-43DB-9E2D-D21927D67D37}" destId="{474BB8F0-C465-4C21-9EEF-7D8FCBB38056}" srcOrd="8" destOrd="0" presId="urn:microsoft.com/office/officeart/2009/3/layout/RandomtoResultProcess"/>
    <dgm:cxn modelId="{805C0102-59F2-4748-8461-D013595E54C3}" type="presParOf" srcId="{49AE310B-5557-43DB-9E2D-D21927D67D37}" destId="{798F2440-EE70-4CC2-8F3B-4E7287C03EEA}" srcOrd="9" destOrd="0" presId="urn:microsoft.com/office/officeart/2009/3/layout/RandomtoResultProcess"/>
    <dgm:cxn modelId="{D1323A78-395D-4DBA-853E-10176C8B38B3}" type="presParOf" srcId="{49AE310B-5557-43DB-9E2D-D21927D67D37}" destId="{0A2FF782-1718-4848-B105-0360387043A8}" srcOrd="10" destOrd="0" presId="urn:microsoft.com/office/officeart/2009/3/layout/RandomtoResultProcess"/>
    <dgm:cxn modelId="{C154C64A-CDE8-4791-AFEB-A226DB5C0E30}" type="presParOf" srcId="{49AE310B-5557-43DB-9E2D-D21927D67D37}" destId="{61DDE889-4B13-4775-86E7-E7EA47B0FD13}" srcOrd="11" destOrd="0" presId="urn:microsoft.com/office/officeart/2009/3/layout/RandomtoResultProcess"/>
    <dgm:cxn modelId="{6DD1E54F-8694-4129-B057-135395C86DF1}" type="presParOf" srcId="{49AE310B-5557-43DB-9E2D-D21927D67D37}" destId="{76335A4E-5112-4FD7-AC31-6ABDC398D24D}" srcOrd="12" destOrd="0" presId="urn:microsoft.com/office/officeart/2009/3/layout/RandomtoResultProcess"/>
    <dgm:cxn modelId="{B9BD9E53-5264-4DF9-B848-CCB635F1B1B0}" type="presParOf" srcId="{49AE310B-5557-43DB-9E2D-D21927D67D37}" destId="{083B8AFA-DDFA-4250-81AE-74452A78A09A}" srcOrd="13" destOrd="0" presId="urn:microsoft.com/office/officeart/2009/3/layout/RandomtoResultProcess"/>
    <dgm:cxn modelId="{C76564D2-65EE-4534-87DE-EE14B726302B}" type="presParOf" srcId="{49AE310B-5557-43DB-9E2D-D21927D67D37}" destId="{A997BBD9-6941-4B02-8FF1-76B40EFB8E85}" srcOrd="14" destOrd="0" presId="urn:microsoft.com/office/officeart/2009/3/layout/RandomtoResultProcess"/>
    <dgm:cxn modelId="{37BC29B7-D6DC-4BCE-88AC-2211B00B94C3}" type="presParOf" srcId="{49AE310B-5557-43DB-9E2D-D21927D67D37}" destId="{2C271840-6C32-4A79-93B6-55497456E0AE}" srcOrd="15" destOrd="0" presId="urn:microsoft.com/office/officeart/2009/3/layout/RandomtoResultProcess"/>
    <dgm:cxn modelId="{556E733E-36A3-4280-AF2D-0DE8ACD8463A}" type="presParOf" srcId="{49AE310B-5557-43DB-9E2D-D21927D67D37}" destId="{F3DB95B0-FAA1-4251-BC73-20FD9587623C}" srcOrd="16" destOrd="0" presId="urn:microsoft.com/office/officeart/2009/3/layout/RandomtoResultProcess"/>
    <dgm:cxn modelId="{1ECD6D83-D44C-42E6-8AB5-6A0726B87E2F}" type="presParOf" srcId="{49AE310B-5557-43DB-9E2D-D21927D67D37}" destId="{6C8749C8-92EF-4FD9-B76C-D44DBA427785}" srcOrd="17" destOrd="0" presId="urn:microsoft.com/office/officeart/2009/3/layout/RandomtoResultProcess"/>
    <dgm:cxn modelId="{0E440080-F259-4832-9896-8244C726FF85}" type="presParOf" srcId="{49AE310B-5557-43DB-9E2D-D21927D67D37}" destId="{63BAC845-3749-4F1C-A25A-23E4CF207644}" srcOrd="18" destOrd="0" presId="urn:microsoft.com/office/officeart/2009/3/layout/RandomtoResultProcess"/>
    <dgm:cxn modelId="{64107CC6-680C-415C-A03B-922E42E99250}" type="presParOf" srcId="{6301900B-AB43-4537-BA74-5006B6BA8E07}" destId="{3BA3C25D-EE9B-4C46-AE06-CB0A30A4F982}" srcOrd="1" destOrd="0" presId="urn:microsoft.com/office/officeart/2009/3/layout/RandomtoResultProcess"/>
    <dgm:cxn modelId="{2D3F1841-64F0-45EA-98BC-4C591D9DFDD4}" type="presParOf" srcId="{3BA3C25D-EE9B-4C46-AE06-CB0A30A4F982}" destId="{DDD6556B-602D-4E08-A479-3D36C9E86961}" srcOrd="0" destOrd="0" presId="urn:microsoft.com/office/officeart/2009/3/layout/RandomtoResultProcess"/>
    <dgm:cxn modelId="{B038AEE8-3B7A-4302-ADC2-72663D6EFF45}" type="presParOf" srcId="{3BA3C25D-EE9B-4C46-AE06-CB0A30A4F982}" destId="{95EEE064-B8F6-4E8E-9CEB-3E8A6772F09F}" srcOrd="1" destOrd="0" presId="urn:microsoft.com/office/officeart/2009/3/layout/RandomtoResultProcess"/>
    <dgm:cxn modelId="{96B19B04-AB0A-42F2-8C7A-C59BEE3F6E67}" type="presParOf" srcId="{6301900B-AB43-4537-BA74-5006B6BA8E07}" destId="{59377F0B-174E-4832-916C-2A491E40F59F}" srcOrd="2" destOrd="0" presId="urn:microsoft.com/office/officeart/2009/3/layout/RandomtoResultProcess"/>
    <dgm:cxn modelId="{DBCD1D71-71C0-41FE-87D3-6568310F287E}" type="presParOf" srcId="{59377F0B-174E-4832-916C-2A491E40F59F}" destId="{9E791B32-0B60-4618-8559-87ACBA6113B7}" srcOrd="0" destOrd="0" presId="urn:microsoft.com/office/officeart/2009/3/layout/RandomtoResultProcess"/>
    <dgm:cxn modelId="{DA97E809-3AE9-4CCE-BB12-443BBAB4BE66}" type="presParOf" srcId="{59377F0B-174E-4832-916C-2A491E40F59F}" destId="{45ED356A-AE11-4579-BAA1-6C1BE605342B}" srcOrd="1" destOrd="0" presId="urn:microsoft.com/office/officeart/2009/3/layout/RandomtoResultProcess"/>
    <dgm:cxn modelId="{D1C73E94-1104-4BA4-AF20-7F5B4CE49AA2}" type="presParOf" srcId="{6301900B-AB43-4537-BA74-5006B6BA8E07}" destId="{8BD9667B-00D8-4B76-A06A-B4ED5C0C9C97}" srcOrd="3" destOrd="0" presId="urn:microsoft.com/office/officeart/2009/3/layout/RandomtoResultProcess"/>
    <dgm:cxn modelId="{3AD8AE67-E815-4AA7-B711-B468B694AD55}" type="presParOf" srcId="{8BD9667B-00D8-4B76-A06A-B4ED5C0C9C97}" destId="{373A3814-E2D8-47CF-88D9-838D5AB2506C}" srcOrd="0" destOrd="0" presId="urn:microsoft.com/office/officeart/2009/3/layout/RandomtoResultProcess"/>
    <dgm:cxn modelId="{C8A73A17-935E-4816-85FE-50C1F12914CE}" type="presParOf" srcId="{8BD9667B-00D8-4B76-A06A-B4ED5C0C9C97}" destId="{20BF72D3-273C-47C9-B5B3-0E0D8885CF1E}" srcOrd="1" destOrd="0" presId="urn:microsoft.com/office/officeart/2009/3/layout/RandomtoResultProcess"/>
    <dgm:cxn modelId="{6EB55DA0-0A88-47FD-8C09-3F0CFC5484C4}" type="presParOf" srcId="{6301900B-AB43-4537-BA74-5006B6BA8E07}" destId="{A81A9E8A-1E1F-4FFF-88BE-BE12563CA096}" srcOrd="4" destOrd="0" presId="urn:microsoft.com/office/officeart/2009/3/layout/RandomtoResultProcess"/>
    <dgm:cxn modelId="{C12C6BE8-F407-48BB-9AF9-B3F34019EDCD}" type="presParOf" srcId="{A81A9E8A-1E1F-4FFF-88BE-BE12563CA096}" destId="{10A262AD-58EC-4103-927F-495FF42DDBD4}" srcOrd="0" destOrd="0" presId="urn:microsoft.com/office/officeart/2009/3/layout/RandomtoResultProcess"/>
    <dgm:cxn modelId="{E9791D24-4BD1-485D-847E-FEADD293F227}" type="presParOf" srcId="{A81A9E8A-1E1F-4FFF-88BE-BE12563CA096}" destId="{375DC8A6-A085-432C-91CA-DC8216DB3219}" srcOrd="1" destOrd="0" presId="urn:microsoft.com/office/officeart/2009/3/layout/RandomtoResultProcess"/>
    <dgm:cxn modelId="{F9CA3F17-D10A-43BF-A3B5-2073B935FD2C}" type="presParOf" srcId="{6301900B-AB43-4537-BA74-5006B6BA8E07}" destId="{9DBFBEAF-1918-467D-9874-4FA1C9B16CCD}" srcOrd="5" destOrd="0" presId="urn:microsoft.com/office/officeart/2009/3/layout/RandomtoResultProcess"/>
    <dgm:cxn modelId="{891CFB33-8AC0-43DB-89DA-8E3C933283E7}" type="presParOf" srcId="{9DBFBEAF-1918-467D-9874-4FA1C9B16CCD}" destId="{185E9362-3EF2-4890-BAAC-BC0C21B8E663}" srcOrd="0" destOrd="0" presId="urn:microsoft.com/office/officeart/2009/3/layout/RandomtoResultProcess"/>
    <dgm:cxn modelId="{A57E6CDF-AC2C-4323-90A3-E2E20FD5AAF4}" type="presParOf" srcId="{9DBFBEAF-1918-467D-9874-4FA1C9B16CCD}" destId="{A75D476C-C54A-47C3-91A2-8D89595143C8}" srcOrd="1" destOrd="0" presId="urn:microsoft.com/office/officeart/2009/3/layout/RandomtoResultProcess"/>
    <dgm:cxn modelId="{AD9F1EA3-8F0D-4D06-89D6-D553225BA56C}" type="presParOf" srcId="{6301900B-AB43-4537-BA74-5006B6BA8E07}" destId="{74120EAA-6ADA-44C6-9117-A7CE438B97CA}" srcOrd="6" destOrd="0" presId="urn:microsoft.com/office/officeart/2009/3/layout/RandomtoResultProcess"/>
    <dgm:cxn modelId="{36F03C71-95E1-419B-9A05-ADE37075E149}" type="presParOf" srcId="{74120EAA-6ADA-44C6-9117-A7CE438B97CA}" destId="{6233A895-3B6F-4037-A935-1325F99B8789}" srcOrd="0" destOrd="0" presId="urn:microsoft.com/office/officeart/2009/3/layout/RandomtoResultProcess"/>
    <dgm:cxn modelId="{E5CDEBA6-1780-4B8C-84AE-3229D7993285}" type="presParOf" srcId="{74120EAA-6ADA-44C6-9117-A7CE438B97CA}" destId="{8F563BD6-DEE3-40BD-B3E3-DD327C2AC928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9F024-2145-47B0-93A0-B5C405680965}">
      <dsp:nvSpPr>
        <dsp:cNvPr id="0" name=""/>
        <dsp:cNvSpPr/>
      </dsp:nvSpPr>
      <dsp:spPr>
        <a:xfrm>
          <a:off x="109430" y="604465"/>
          <a:ext cx="1597333" cy="526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Multi sources</a:t>
          </a:r>
          <a:endParaRPr lang="en-GB" sz="1500" kern="1200" dirty="0"/>
        </a:p>
      </dsp:txBody>
      <dsp:txXfrm>
        <a:off x="109430" y="604465"/>
        <a:ext cx="1597333" cy="526394"/>
      </dsp:txXfrm>
    </dsp:sp>
    <dsp:sp modelId="{1763150A-D90F-4932-B0B1-9BF00EB4D480}">
      <dsp:nvSpPr>
        <dsp:cNvPr id="0" name=""/>
        <dsp:cNvSpPr/>
      </dsp:nvSpPr>
      <dsp:spPr>
        <a:xfrm>
          <a:off x="107615" y="444368"/>
          <a:ext cx="127060" cy="127060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CF57F0-3EF0-4D8F-917B-F713A1AF10FA}">
      <dsp:nvSpPr>
        <dsp:cNvPr id="0" name=""/>
        <dsp:cNvSpPr/>
      </dsp:nvSpPr>
      <dsp:spPr>
        <a:xfrm>
          <a:off x="196558" y="266484"/>
          <a:ext cx="127060" cy="127060"/>
        </a:xfrm>
        <a:prstGeom prst="ellipse">
          <a:avLst/>
        </a:prstGeom>
        <a:solidFill>
          <a:srgbClr val="BDDE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A336DC-CDA1-47AB-8969-1C6D97954249}">
      <dsp:nvSpPr>
        <dsp:cNvPr id="0" name=""/>
        <dsp:cNvSpPr/>
      </dsp:nvSpPr>
      <dsp:spPr>
        <a:xfrm>
          <a:off x="410020" y="302061"/>
          <a:ext cx="199666" cy="199666"/>
        </a:xfrm>
        <a:prstGeom prst="ellipse">
          <a:avLst/>
        </a:prstGeom>
        <a:solidFill>
          <a:srgbClr val="0F54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DA5759-2B34-42C3-AB3A-0671F5D6F795}">
      <dsp:nvSpPr>
        <dsp:cNvPr id="0" name=""/>
        <dsp:cNvSpPr/>
      </dsp:nvSpPr>
      <dsp:spPr>
        <a:xfrm>
          <a:off x="587904" y="106387"/>
          <a:ext cx="127060" cy="127060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11818"/>
                <a:lumOff val="1568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11818"/>
                <a:lumOff val="1568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11818"/>
                <a:lumOff val="1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83E2FE-29A0-4253-A0AE-724CFB9F2B38}">
      <dsp:nvSpPr>
        <dsp:cNvPr id="0" name=""/>
        <dsp:cNvSpPr/>
      </dsp:nvSpPr>
      <dsp:spPr>
        <a:xfrm>
          <a:off x="819155" y="35233"/>
          <a:ext cx="127060" cy="127060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15758"/>
                <a:lumOff val="20906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15758"/>
                <a:lumOff val="20906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15758"/>
                <a:lumOff val="209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5DF6F14-EDF3-4831-8C05-F7D5F92A295F}">
      <dsp:nvSpPr>
        <dsp:cNvPr id="0" name=""/>
        <dsp:cNvSpPr/>
      </dsp:nvSpPr>
      <dsp:spPr>
        <a:xfrm>
          <a:off x="1103771" y="159753"/>
          <a:ext cx="127060" cy="127060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19697"/>
                <a:lumOff val="26133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19697"/>
                <a:lumOff val="26133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19697"/>
                <a:lumOff val="261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7A477D7-40A2-48F6-ACAF-F59C6CE9765A}">
      <dsp:nvSpPr>
        <dsp:cNvPr id="0" name=""/>
        <dsp:cNvSpPr/>
      </dsp:nvSpPr>
      <dsp:spPr>
        <a:xfrm>
          <a:off x="1281655" y="248695"/>
          <a:ext cx="199666" cy="199666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4BB8F0-C465-4C21-9EEF-7D8FCBB38056}">
      <dsp:nvSpPr>
        <dsp:cNvPr id="0" name=""/>
        <dsp:cNvSpPr/>
      </dsp:nvSpPr>
      <dsp:spPr>
        <a:xfrm>
          <a:off x="1530694" y="444368"/>
          <a:ext cx="127060" cy="127060"/>
        </a:xfrm>
        <a:prstGeom prst="ellipse">
          <a:avLst/>
        </a:prstGeom>
        <a:solidFill>
          <a:srgbClr val="3E6FD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8F2440-EE70-4CC2-8F3B-4E7287C03EEA}">
      <dsp:nvSpPr>
        <dsp:cNvPr id="0" name=""/>
        <dsp:cNvSpPr/>
      </dsp:nvSpPr>
      <dsp:spPr>
        <a:xfrm>
          <a:off x="1637425" y="640042"/>
          <a:ext cx="127060" cy="127060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A2FF782-1718-4848-B105-0360387043A8}">
      <dsp:nvSpPr>
        <dsp:cNvPr id="0" name=""/>
        <dsp:cNvSpPr/>
      </dsp:nvSpPr>
      <dsp:spPr>
        <a:xfrm>
          <a:off x="712424" y="266484"/>
          <a:ext cx="326727" cy="326727"/>
        </a:xfrm>
        <a:prstGeom prst="ellipse">
          <a:avLst/>
        </a:prstGeom>
        <a:solidFill>
          <a:srgbClr val="3E6FD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DDE889-4B13-4775-86E7-E7EA47B0FD13}">
      <dsp:nvSpPr>
        <dsp:cNvPr id="0" name=""/>
        <dsp:cNvSpPr/>
      </dsp:nvSpPr>
      <dsp:spPr>
        <a:xfrm>
          <a:off x="18673" y="942446"/>
          <a:ext cx="127060" cy="127060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335A4E-5112-4FD7-AC31-6ABDC398D24D}">
      <dsp:nvSpPr>
        <dsp:cNvPr id="0" name=""/>
        <dsp:cNvSpPr/>
      </dsp:nvSpPr>
      <dsp:spPr>
        <a:xfrm>
          <a:off x="125404" y="1102542"/>
          <a:ext cx="199666" cy="199666"/>
        </a:xfrm>
        <a:prstGeom prst="ellipse">
          <a:avLst/>
        </a:prstGeom>
        <a:solidFill>
          <a:srgbClr val="0F54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3B8AFA-DDFA-4250-81AE-74452A78A09A}">
      <dsp:nvSpPr>
        <dsp:cNvPr id="0" name=""/>
        <dsp:cNvSpPr/>
      </dsp:nvSpPr>
      <dsp:spPr>
        <a:xfrm>
          <a:off x="392231" y="1244850"/>
          <a:ext cx="290424" cy="290424"/>
        </a:xfrm>
        <a:prstGeom prst="ellipse">
          <a:avLst/>
        </a:prstGeom>
        <a:solidFill>
          <a:srgbClr val="3E6FD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997BBD9-6941-4B02-8FF1-76B40EFB8E85}">
      <dsp:nvSpPr>
        <dsp:cNvPr id="0" name=""/>
        <dsp:cNvSpPr/>
      </dsp:nvSpPr>
      <dsp:spPr>
        <a:xfrm>
          <a:off x="765789" y="1476101"/>
          <a:ext cx="127060" cy="127060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23637"/>
                <a:lumOff val="31359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23637"/>
                <a:lumOff val="31359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23637"/>
                <a:lumOff val="313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271840-6C32-4A79-93B6-55497456E0AE}">
      <dsp:nvSpPr>
        <dsp:cNvPr id="0" name=""/>
        <dsp:cNvSpPr/>
      </dsp:nvSpPr>
      <dsp:spPr>
        <a:xfrm>
          <a:off x="836943" y="1244850"/>
          <a:ext cx="199666" cy="199666"/>
        </a:xfrm>
        <a:prstGeom prst="ellipse">
          <a:avLst/>
        </a:prstGeom>
        <a:solidFill>
          <a:srgbClr val="BDDE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DB95B0-FAA1-4251-BC73-20FD9587623C}">
      <dsp:nvSpPr>
        <dsp:cNvPr id="0" name=""/>
        <dsp:cNvSpPr/>
      </dsp:nvSpPr>
      <dsp:spPr>
        <a:xfrm>
          <a:off x="1014828" y="1493889"/>
          <a:ext cx="127060" cy="127060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15758"/>
                <a:lumOff val="20906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15758"/>
                <a:lumOff val="20906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15758"/>
                <a:lumOff val="209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C8749C8-92EF-4FD9-B76C-D44DBA427785}">
      <dsp:nvSpPr>
        <dsp:cNvPr id="0" name=""/>
        <dsp:cNvSpPr/>
      </dsp:nvSpPr>
      <dsp:spPr>
        <a:xfrm>
          <a:off x="1174924" y="1209273"/>
          <a:ext cx="290424" cy="290424"/>
        </a:xfrm>
        <a:prstGeom prst="ellipse">
          <a:avLst/>
        </a:prstGeom>
        <a:solidFill>
          <a:srgbClr val="0F54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BAC845-3749-4F1C-A25A-23E4CF207644}">
      <dsp:nvSpPr>
        <dsp:cNvPr id="0" name=""/>
        <dsp:cNvSpPr/>
      </dsp:nvSpPr>
      <dsp:spPr>
        <a:xfrm>
          <a:off x="1566271" y="1138119"/>
          <a:ext cx="199666" cy="199666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7879"/>
                <a:lumOff val="10453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7879"/>
                <a:lumOff val="10453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7879"/>
                <a:lumOff val="104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DD6556B-602D-4E08-A479-3D36C9E86961}">
      <dsp:nvSpPr>
        <dsp:cNvPr id="0" name=""/>
        <dsp:cNvSpPr/>
      </dsp:nvSpPr>
      <dsp:spPr>
        <a:xfrm>
          <a:off x="1765938" y="301765"/>
          <a:ext cx="586392" cy="1119487"/>
        </a:xfrm>
        <a:prstGeom prst="chevron">
          <a:avLst>
            <a:gd name="adj" fmla="val 62310"/>
          </a:avLst>
        </a:prstGeom>
        <a:solidFill>
          <a:srgbClr val="0F54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791B32-0B60-4618-8559-87ACBA6113B7}">
      <dsp:nvSpPr>
        <dsp:cNvPr id="0" name=""/>
        <dsp:cNvSpPr/>
      </dsp:nvSpPr>
      <dsp:spPr>
        <a:xfrm>
          <a:off x="2352331" y="302308"/>
          <a:ext cx="1599252" cy="1119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Integration approach</a:t>
          </a:r>
          <a:endParaRPr lang="en-GB" sz="1500" kern="1200" dirty="0"/>
        </a:p>
      </dsp:txBody>
      <dsp:txXfrm>
        <a:off x="2352331" y="302308"/>
        <a:ext cx="1599252" cy="1119476"/>
      </dsp:txXfrm>
    </dsp:sp>
    <dsp:sp modelId="{373A3814-E2D8-47CF-88D9-838D5AB2506C}">
      <dsp:nvSpPr>
        <dsp:cNvPr id="0" name=""/>
        <dsp:cNvSpPr/>
      </dsp:nvSpPr>
      <dsp:spPr>
        <a:xfrm>
          <a:off x="3951583" y="301765"/>
          <a:ext cx="586392" cy="1119487"/>
        </a:xfrm>
        <a:prstGeom prst="chevron">
          <a:avLst>
            <a:gd name="adj" fmla="val 62310"/>
          </a:avLst>
        </a:prstGeom>
        <a:solidFill>
          <a:srgbClr val="0F5494">
            <a:alpha val="8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A262AD-58EC-4103-927F-495FF42DDBD4}">
      <dsp:nvSpPr>
        <dsp:cNvPr id="0" name=""/>
        <dsp:cNvSpPr/>
      </dsp:nvSpPr>
      <dsp:spPr>
        <a:xfrm>
          <a:off x="4537976" y="302308"/>
          <a:ext cx="1599252" cy="1119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Statistical production process</a:t>
          </a:r>
          <a:endParaRPr lang="en-GB" sz="1500" kern="1200" dirty="0"/>
        </a:p>
      </dsp:txBody>
      <dsp:txXfrm>
        <a:off x="4537976" y="302308"/>
        <a:ext cx="1599252" cy="1119476"/>
      </dsp:txXfrm>
    </dsp:sp>
    <dsp:sp modelId="{185E9362-3EF2-4890-BAAC-BC0C21B8E663}">
      <dsp:nvSpPr>
        <dsp:cNvPr id="0" name=""/>
        <dsp:cNvSpPr/>
      </dsp:nvSpPr>
      <dsp:spPr>
        <a:xfrm>
          <a:off x="6137229" y="301765"/>
          <a:ext cx="586392" cy="1119487"/>
        </a:xfrm>
        <a:prstGeom prst="chevron">
          <a:avLst>
            <a:gd name="adj" fmla="val 62310"/>
          </a:avLst>
        </a:prstGeom>
        <a:solidFill>
          <a:srgbClr val="0F5494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33A895-3B6F-4037-A935-1325F99B8789}">
      <dsp:nvSpPr>
        <dsp:cNvPr id="0" name=""/>
        <dsp:cNvSpPr/>
      </dsp:nvSpPr>
      <dsp:spPr>
        <a:xfrm>
          <a:off x="6787591" y="209248"/>
          <a:ext cx="1359364" cy="1359364"/>
        </a:xfrm>
        <a:prstGeom prst="ellipse">
          <a:avLst/>
        </a:prstGeom>
        <a:solidFill>
          <a:srgbClr val="0F54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Statistical output</a:t>
          </a:r>
          <a:endParaRPr lang="en-GB" sz="1500" kern="1200" dirty="0"/>
        </a:p>
      </dsp:txBody>
      <dsp:txXfrm>
        <a:off x="6986665" y="408322"/>
        <a:ext cx="961216" cy="961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155DD-27B3-4B08-96B4-4B7986090E97}">
      <dsp:nvSpPr>
        <dsp:cNvPr id="0" name=""/>
        <dsp:cNvSpPr/>
      </dsp:nvSpPr>
      <dsp:spPr>
        <a:xfrm rot="5400000">
          <a:off x="376442" y="1326822"/>
          <a:ext cx="1121192" cy="1865638"/>
        </a:xfrm>
        <a:prstGeom prst="corner">
          <a:avLst>
            <a:gd name="adj1" fmla="val 16120"/>
            <a:gd name="adj2" fmla="val 16110"/>
          </a:avLst>
        </a:prstGeom>
        <a:solidFill>
          <a:srgbClr val="0F5494"/>
        </a:solidFill>
        <a:ln w="9525" cap="flat" cmpd="sng" algn="ctr">
          <a:solidFill>
            <a:srgbClr val="0F549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9EA662-160C-4923-A297-98E47E6B250D}">
      <dsp:nvSpPr>
        <dsp:cNvPr id="0" name=""/>
        <dsp:cNvSpPr/>
      </dsp:nvSpPr>
      <dsp:spPr>
        <a:xfrm>
          <a:off x="133949" y="1884246"/>
          <a:ext cx="1794985" cy="1476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Integrated system where statistics come from surveys and administrative sources</a:t>
          </a:r>
          <a:endParaRPr lang="en-GB" sz="1800" kern="1200" dirty="0"/>
        </a:p>
      </dsp:txBody>
      <dsp:txXfrm>
        <a:off x="133949" y="1884246"/>
        <a:ext cx="1794985" cy="1476395"/>
      </dsp:txXfrm>
    </dsp:sp>
    <dsp:sp modelId="{18765526-2AF4-4197-8BCE-C6312B3C788A}">
      <dsp:nvSpPr>
        <dsp:cNvPr id="0" name=""/>
        <dsp:cNvSpPr/>
      </dsp:nvSpPr>
      <dsp:spPr>
        <a:xfrm>
          <a:off x="1555802" y="1189472"/>
          <a:ext cx="317794" cy="317794"/>
        </a:xfrm>
        <a:prstGeom prst="triangle">
          <a:avLst>
            <a:gd name="adj" fmla="val 100000"/>
          </a:avLst>
        </a:prstGeom>
        <a:solidFill>
          <a:srgbClr val="0F5494"/>
        </a:solidFill>
        <a:ln w="9525" cap="flat" cmpd="sng" algn="ctr">
          <a:solidFill>
            <a:srgbClr val="0F549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7F2854-064D-465F-BEA1-CC8D13B6DA1B}">
      <dsp:nvSpPr>
        <dsp:cNvPr id="0" name=""/>
        <dsp:cNvSpPr/>
      </dsp:nvSpPr>
      <dsp:spPr>
        <a:xfrm rot="5400000">
          <a:off x="2493703" y="816597"/>
          <a:ext cx="1121192" cy="1865638"/>
        </a:xfrm>
        <a:prstGeom prst="corner">
          <a:avLst>
            <a:gd name="adj1" fmla="val 16120"/>
            <a:gd name="adj2" fmla="val 16110"/>
          </a:avLst>
        </a:prstGeom>
        <a:solidFill>
          <a:srgbClr val="0F5494"/>
        </a:solidFill>
        <a:ln w="9525" cap="flat" cmpd="sng" algn="ctr">
          <a:solidFill>
            <a:srgbClr val="0F549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B3AAB0-935C-4633-BAD4-308022B69957}">
      <dsp:nvSpPr>
        <dsp:cNvPr id="0" name=""/>
        <dsp:cNvSpPr/>
      </dsp:nvSpPr>
      <dsp:spPr>
        <a:xfrm>
          <a:off x="2306548" y="1374021"/>
          <a:ext cx="1684309" cy="1476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Identify additional factors that affect comparability</a:t>
          </a:r>
          <a:endParaRPr lang="en-GB" sz="1800" kern="1200" dirty="0" smtClean="0"/>
        </a:p>
      </dsp:txBody>
      <dsp:txXfrm>
        <a:off x="2306548" y="1374021"/>
        <a:ext cx="1684309" cy="1476395"/>
      </dsp:txXfrm>
    </dsp:sp>
    <dsp:sp modelId="{332F24E1-4910-48A9-BF8A-6C96F9A0E375}">
      <dsp:nvSpPr>
        <dsp:cNvPr id="0" name=""/>
        <dsp:cNvSpPr/>
      </dsp:nvSpPr>
      <dsp:spPr>
        <a:xfrm>
          <a:off x="3673063" y="679247"/>
          <a:ext cx="317794" cy="317794"/>
        </a:xfrm>
        <a:prstGeom prst="triangle">
          <a:avLst>
            <a:gd name="adj" fmla="val 100000"/>
          </a:avLst>
        </a:prstGeom>
        <a:solidFill>
          <a:srgbClr val="0F5494"/>
        </a:solidFill>
        <a:ln w="9525" cap="flat" cmpd="sng" algn="ctr">
          <a:solidFill>
            <a:srgbClr val="0F549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3FA5F1-2A49-4AE8-800D-D79A880BAA6F}">
      <dsp:nvSpPr>
        <dsp:cNvPr id="0" name=""/>
        <dsp:cNvSpPr/>
      </dsp:nvSpPr>
      <dsp:spPr>
        <a:xfrm rot="5400000">
          <a:off x="4610965" y="306372"/>
          <a:ext cx="1121192" cy="1865638"/>
        </a:xfrm>
        <a:prstGeom prst="corner">
          <a:avLst>
            <a:gd name="adj1" fmla="val 16120"/>
            <a:gd name="adj2" fmla="val 16110"/>
          </a:avLst>
        </a:prstGeom>
        <a:solidFill>
          <a:srgbClr val="0F5494"/>
        </a:solidFill>
        <a:ln w="9525" cap="flat" cmpd="sng" algn="ctr">
          <a:solidFill>
            <a:srgbClr val="0F549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8181FA7-3C60-445F-883E-46D67925CEB2}">
      <dsp:nvSpPr>
        <dsp:cNvPr id="0" name=""/>
        <dsp:cNvSpPr/>
      </dsp:nvSpPr>
      <dsp:spPr>
        <a:xfrm>
          <a:off x="4423810" y="863796"/>
          <a:ext cx="1684309" cy="1476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How and extent to which they affect comparability</a:t>
          </a:r>
          <a:endParaRPr lang="en-GB" sz="1800" kern="1200" dirty="0" smtClean="0"/>
        </a:p>
      </dsp:txBody>
      <dsp:txXfrm>
        <a:off x="4423810" y="863796"/>
        <a:ext cx="1684309" cy="1476395"/>
      </dsp:txXfrm>
    </dsp:sp>
    <dsp:sp modelId="{260825C3-B993-40F0-823D-24DEB480F84D}">
      <dsp:nvSpPr>
        <dsp:cNvPr id="0" name=""/>
        <dsp:cNvSpPr/>
      </dsp:nvSpPr>
      <dsp:spPr>
        <a:xfrm>
          <a:off x="5790325" y="169022"/>
          <a:ext cx="317794" cy="317794"/>
        </a:xfrm>
        <a:prstGeom prst="triangle">
          <a:avLst>
            <a:gd name="adj" fmla="val 100000"/>
          </a:avLst>
        </a:prstGeom>
        <a:solidFill>
          <a:srgbClr val="0F5494"/>
        </a:solidFill>
        <a:ln w="9525" cap="flat" cmpd="sng" algn="ctr">
          <a:solidFill>
            <a:srgbClr val="0F549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22282D2-53CC-4721-B6A6-E69343D4A5F4}">
      <dsp:nvSpPr>
        <dsp:cNvPr id="0" name=""/>
        <dsp:cNvSpPr/>
      </dsp:nvSpPr>
      <dsp:spPr>
        <a:xfrm rot="5400000">
          <a:off x="6728226" y="-203852"/>
          <a:ext cx="1121192" cy="1865638"/>
        </a:xfrm>
        <a:prstGeom prst="corner">
          <a:avLst>
            <a:gd name="adj1" fmla="val 16120"/>
            <a:gd name="adj2" fmla="val 16110"/>
          </a:avLst>
        </a:prstGeom>
        <a:solidFill>
          <a:srgbClr val="0F5494"/>
        </a:solidFill>
        <a:ln w="9525" cap="flat" cmpd="sng" algn="ctr">
          <a:solidFill>
            <a:srgbClr val="0F549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70B4C19-5AD1-4D20-832F-7851318EC476}">
      <dsp:nvSpPr>
        <dsp:cNvPr id="0" name=""/>
        <dsp:cNvSpPr/>
      </dsp:nvSpPr>
      <dsp:spPr>
        <a:xfrm>
          <a:off x="6541071" y="353571"/>
          <a:ext cx="1684309" cy="1476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Way to improve comparability</a:t>
          </a:r>
          <a:endParaRPr lang="en-GB" sz="1800" kern="1200" dirty="0"/>
        </a:p>
      </dsp:txBody>
      <dsp:txXfrm>
        <a:off x="6541071" y="353571"/>
        <a:ext cx="1684309" cy="14763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9F024-2145-47B0-93A0-B5C405680965}">
      <dsp:nvSpPr>
        <dsp:cNvPr id="0" name=""/>
        <dsp:cNvSpPr/>
      </dsp:nvSpPr>
      <dsp:spPr>
        <a:xfrm rot="5400000">
          <a:off x="1356847" y="390676"/>
          <a:ext cx="1067024" cy="351632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5400000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Multi sources</a:t>
          </a:r>
          <a:endParaRPr lang="en-GB" sz="1400" kern="1200" dirty="0"/>
        </a:p>
      </dsp:txBody>
      <dsp:txXfrm>
        <a:off x="1356847" y="390676"/>
        <a:ext cx="1067024" cy="351632"/>
      </dsp:txXfrm>
    </dsp:sp>
    <dsp:sp modelId="{1763150A-D90F-4932-B0B1-9BF00EB4D480}">
      <dsp:nvSpPr>
        <dsp:cNvPr id="0" name=""/>
        <dsp:cNvSpPr/>
      </dsp:nvSpPr>
      <dsp:spPr>
        <a:xfrm>
          <a:off x="1355635" y="283731"/>
          <a:ext cx="84876" cy="84876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CF57F0-3EF0-4D8F-917B-F713A1AF10FA}">
      <dsp:nvSpPr>
        <dsp:cNvPr id="0" name=""/>
        <dsp:cNvSpPr/>
      </dsp:nvSpPr>
      <dsp:spPr>
        <a:xfrm>
          <a:off x="1415049" y="164903"/>
          <a:ext cx="84876" cy="84876"/>
        </a:xfrm>
        <a:prstGeom prst="ellipse">
          <a:avLst/>
        </a:prstGeom>
        <a:solidFill>
          <a:srgbClr val="BDDE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A336DC-CDA1-47AB-8969-1C6D97954249}">
      <dsp:nvSpPr>
        <dsp:cNvPr id="0" name=""/>
        <dsp:cNvSpPr/>
      </dsp:nvSpPr>
      <dsp:spPr>
        <a:xfrm>
          <a:off x="1557642" y="188669"/>
          <a:ext cx="133378" cy="133378"/>
        </a:xfrm>
        <a:prstGeom prst="ellipse">
          <a:avLst/>
        </a:prstGeom>
        <a:solidFill>
          <a:srgbClr val="0F54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DA5759-2B34-42C3-AB3A-0671F5D6F795}">
      <dsp:nvSpPr>
        <dsp:cNvPr id="0" name=""/>
        <dsp:cNvSpPr/>
      </dsp:nvSpPr>
      <dsp:spPr>
        <a:xfrm>
          <a:off x="1676470" y="57959"/>
          <a:ext cx="84876" cy="84876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11818"/>
                <a:lumOff val="1568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11818"/>
                <a:lumOff val="1568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11818"/>
                <a:lumOff val="1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83E2FE-29A0-4253-A0AE-724CFB9F2B38}">
      <dsp:nvSpPr>
        <dsp:cNvPr id="0" name=""/>
        <dsp:cNvSpPr/>
      </dsp:nvSpPr>
      <dsp:spPr>
        <a:xfrm>
          <a:off x="1830946" y="10427"/>
          <a:ext cx="84876" cy="84876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15758"/>
                <a:lumOff val="20906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15758"/>
                <a:lumOff val="20906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15758"/>
                <a:lumOff val="209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5DF6F14-EDF3-4831-8C05-F7D5F92A295F}">
      <dsp:nvSpPr>
        <dsp:cNvPr id="0" name=""/>
        <dsp:cNvSpPr/>
      </dsp:nvSpPr>
      <dsp:spPr>
        <a:xfrm>
          <a:off x="2021070" y="93607"/>
          <a:ext cx="84876" cy="84876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19697"/>
                <a:lumOff val="26133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19697"/>
                <a:lumOff val="26133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19697"/>
                <a:lumOff val="261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7A477D7-40A2-48F6-ACAF-F59C6CE9765A}">
      <dsp:nvSpPr>
        <dsp:cNvPr id="0" name=""/>
        <dsp:cNvSpPr/>
      </dsp:nvSpPr>
      <dsp:spPr>
        <a:xfrm>
          <a:off x="2139898" y="153021"/>
          <a:ext cx="133378" cy="133378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4BB8F0-C465-4C21-9EEF-7D8FCBB38056}">
      <dsp:nvSpPr>
        <dsp:cNvPr id="0" name=""/>
        <dsp:cNvSpPr/>
      </dsp:nvSpPr>
      <dsp:spPr>
        <a:xfrm>
          <a:off x="2306256" y="283731"/>
          <a:ext cx="84876" cy="84876"/>
        </a:xfrm>
        <a:prstGeom prst="ellipse">
          <a:avLst/>
        </a:prstGeom>
        <a:solidFill>
          <a:srgbClr val="3E6FD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8F2440-EE70-4CC2-8F3B-4E7287C03EEA}">
      <dsp:nvSpPr>
        <dsp:cNvPr id="0" name=""/>
        <dsp:cNvSpPr/>
      </dsp:nvSpPr>
      <dsp:spPr>
        <a:xfrm>
          <a:off x="2377553" y="414442"/>
          <a:ext cx="84876" cy="84876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A2FF782-1718-4848-B105-0360387043A8}">
      <dsp:nvSpPr>
        <dsp:cNvPr id="0" name=""/>
        <dsp:cNvSpPr/>
      </dsp:nvSpPr>
      <dsp:spPr>
        <a:xfrm>
          <a:off x="1759649" y="164903"/>
          <a:ext cx="218254" cy="218254"/>
        </a:xfrm>
        <a:prstGeom prst="ellipse">
          <a:avLst/>
        </a:prstGeom>
        <a:solidFill>
          <a:srgbClr val="3E6FD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DDE889-4B13-4775-86E7-E7EA47B0FD13}">
      <dsp:nvSpPr>
        <dsp:cNvPr id="0" name=""/>
        <dsp:cNvSpPr/>
      </dsp:nvSpPr>
      <dsp:spPr>
        <a:xfrm>
          <a:off x="1296221" y="616449"/>
          <a:ext cx="84876" cy="84876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335A4E-5112-4FD7-AC31-6ABDC398D24D}">
      <dsp:nvSpPr>
        <dsp:cNvPr id="0" name=""/>
        <dsp:cNvSpPr/>
      </dsp:nvSpPr>
      <dsp:spPr>
        <a:xfrm>
          <a:off x="1367518" y="723394"/>
          <a:ext cx="133378" cy="133378"/>
        </a:xfrm>
        <a:prstGeom prst="ellipse">
          <a:avLst/>
        </a:prstGeom>
        <a:solidFill>
          <a:srgbClr val="0F54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3B8AFA-DDFA-4250-81AE-74452A78A09A}">
      <dsp:nvSpPr>
        <dsp:cNvPr id="0" name=""/>
        <dsp:cNvSpPr/>
      </dsp:nvSpPr>
      <dsp:spPr>
        <a:xfrm>
          <a:off x="1545759" y="818456"/>
          <a:ext cx="194004" cy="194004"/>
        </a:xfrm>
        <a:prstGeom prst="ellipse">
          <a:avLst/>
        </a:prstGeom>
        <a:solidFill>
          <a:srgbClr val="3E6FD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997BBD9-6941-4B02-8FF1-76B40EFB8E85}">
      <dsp:nvSpPr>
        <dsp:cNvPr id="0" name=""/>
        <dsp:cNvSpPr/>
      </dsp:nvSpPr>
      <dsp:spPr>
        <a:xfrm>
          <a:off x="1795297" y="972932"/>
          <a:ext cx="84876" cy="84876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23637"/>
                <a:lumOff val="31359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23637"/>
                <a:lumOff val="31359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23637"/>
                <a:lumOff val="313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271840-6C32-4A79-93B6-55497456E0AE}">
      <dsp:nvSpPr>
        <dsp:cNvPr id="0" name=""/>
        <dsp:cNvSpPr/>
      </dsp:nvSpPr>
      <dsp:spPr>
        <a:xfrm>
          <a:off x="1842828" y="818456"/>
          <a:ext cx="133378" cy="133378"/>
        </a:xfrm>
        <a:prstGeom prst="ellipse">
          <a:avLst/>
        </a:prstGeom>
        <a:solidFill>
          <a:srgbClr val="BDDE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DB95B0-FAA1-4251-BC73-20FD9587623C}">
      <dsp:nvSpPr>
        <dsp:cNvPr id="0" name=""/>
        <dsp:cNvSpPr/>
      </dsp:nvSpPr>
      <dsp:spPr>
        <a:xfrm>
          <a:off x="1961656" y="984815"/>
          <a:ext cx="84876" cy="84876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15758"/>
                <a:lumOff val="20906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15758"/>
                <a:lumOff val="20906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15758"/>
                <a:lumOff val="209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C8749C8-92EF-4FD9-B76C-D44DBA427785}">
      <dsp:nvSpPr>
        <dsp:cNvPr id="0" name=""/>
        <dsp:cNvSpPr/>
      </dsp:nvSpPr>
      <dsp:spPr>
        <a:xfrm>
          <a:off x="2068601" y="794690"/>
          <a:ext cx="194004" cy="194004"/>
        </a:xfrm>
        <a:prstGeom prst="ellipse">
          <a:avLst/>
        </a:prstGeom>
        <a:solidFill>
          <a:srgbClr val="0F54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BAC845-3749-4F1C-A25A-23E4CF207644}">
      <dsp:nvSpPr>
        <dsp:cNvPr id="0" name=""/>
        <dsp:cNvSpPr/>
      </dsp:nvSpPr>
      <dsp:spPr>
        <a:xfrm>
          <a:off x="2330022" y="747159"/>
          <a:ext cx="133378" cy="133378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-7879"/>
                <a:lumOff val="10453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-7879"/>
                <a:lumOff val="10453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-7879"/>
                <a:lumOff val="104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DD6556B-602D-4E08-A479-3D36C9E86961}">
      <dsp:nvSpPr>
        <dsp:cNvPr id="0" name=""/>
        <dsp:cNvSpPr/>
      </dsp:nvSpPr>
      <dsp:spPr>
        <a:xfrm>
          <a:off x="2463400" y="188471"/>
          <a:ext cx="391712" cy="747821"/>
        </a:xfrm>
        <a:prstGeom prst="chevron">
          <a:avLst>
            <a:gd name="adj" fmla="val 62310"/>
          </a:avLst>
        </a:prstGeom>
        <a:solidFill>
          <a:srgbClr val="0F54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791B32-0B60-4618-8559-87ACBA6113B7}">
      <dsp:nvSpPr>
        <dsp:cNvPr id="0" name=""/>
        <dsp:cNvSpPr/>
      </dsp:nvSpPr>
      <dsp:spPr>
        <a:xfrm rot="5400000">
          <a:off x="2855112" y="188835"/>
          <a:ext cx="1068306" cy="747814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5400000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Integration approach</a:t>
          </a:r>
          <a:endParaRPr lang="en-GB" sz="1400" kern="1200" dirty="0"/>
        </a:p>
      </dsp:txBody>
      <dsp:txXfrm>
        <a:off x="2855112" y="188835"/>
        <a:ext cx="1068306" cy="747814"/>
      </dsp:txXfrm>
    </dsp:sp>
    <dsp:sp modelId="{373A3814-E2D8-47CF-88D9-838D5AB2506C}">
      <dsp:nvSpPr>
        <dsp:cNvPr id="0" name=""/>
        <dsp:cNvSpPr/>
      </dsp:nvSpPr>
      <dsp:spPr>
        <a:xfrm>
          <a:off x="3923418" y="188471"/>
          <a:ext cx="391712" cy="747821"/>
        </a:xfrm>
        <a:prstGeom prst="chevron">
          <a:avLst>
            <a:gd name="adj" fmla="val 62310"/>
          </a:avLst>
        </a:prstGeom>
        <a:solidFill>
          <a:srgbClr val="0F5494">
            <a:alpha val="8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A262AD-58EC-4103-927F-495FF42DDBD4}">
      <dsp:nvSpPr>
        <dsp:cNvPr id="0" name=""/>
        <dsp:cNvSpPr/>
      </dsp:nvSpPr>
      <dsp:spPr>
        <a:xfrm rot="5400000">
          <a:off x="4315131" y="188835"/>
          <a:ext cx="1068306" cy="747814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5400000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Statistical production process</a:t>
          </a:r>
          <a:endParaRPr lang="en-GB" sz="1400" kern="1200" dirty="0"/>
        </a:p>
      </dsp:txBody>
      <dsp:txXfrm>
        <a:off x="4315131" y="188835"/>
        <a:ext cx="1068306" cy="747814"/>
      </dsp:txXfrm>
    </dsp:sp>
    <dsp:sp modelId="{185E9362-3EF2-4890-BAAC-BC0C21B8E663}">
      <dsp:nvSpPr>
        <dsp:cNvPr id="0" name=""/>
        <dsp:cNvSpPr/>
      </dsp:nvSpPr>
      <dsp:spPr>
        <a:xfrm>
          <a:off x="5383437" y="188471"/>
          <a:ext cx="391712" cy="747821"/>
        </a:xfrm>
        <a:prstGeom prst="chevron">
          <a:avLst>
            <a:gd name="adj" fmla="val 62310"/>
          </a:avLst>
        </a:prstGeom>
        <a:solidFill>
          <a:srgbClr val="0F5494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33A895-3B6F-4037-A935-1325F99B8789}">
      <dsp:nvSpPr>
        <dsp:cNvPr id="0" name=""/>
        <dsp:cNvSpPr/>
      </dsp:nvSpPr>
      <dsp:spPr>
        <a:xfrm rot="5400000">
          <a:off x="5817881" y="126670"/>
          <a:ext cx="908060" cy="908060"/>
        </a:xfrm>
        <a:prstGeom prst="ellipse">
          <a:avLst/>
        </a:prstGeom>
        <a:solidFill>
          <a:srgbClr val="0F54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5400000"/>
          </a:camera>
          <a:lightRig rig="threePt" dir="t"/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Stat. output</a:t>
          </a:r>
          <a:endParaRPr lang="en-GB" sz="1400" kern="1200" dirty="0"/>
        </a:p>
      </dsp:txBody>
      <dsp:txXfrm>
        <a:off x="5950863" y="259652"/>
        <a:ext cx="642096" cy="642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6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73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6" y="9720673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33119E27-232D-4449-99AA-BCF934BACA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171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6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1155"/>
            <a:ext cx="5680103" cy="460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73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6" y="9720673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A11BAB55-9EA2-431E-BF11-53D39103AB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2578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noProof="0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GB" altLang="en-US" noProof="0" dirty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dirty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165304"/>
            <a:ext cx="1882552" cy="476250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altLang="en-US" noProof="0" dirty="0" smtClean="0"/>
              <a:t>25 September 2013</a:t>
            </a:r>
            <a:endParaRPr lang="en-GB" altLang="en-US" noProof="0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2411760" y="6165304"/>
            <a:ext cx="5400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altLang="en-US" dirty="0" smtClean="0"/>
              <a:t>UNECE Seminar on Statistical Data Collection </a:t>
            </a:r>
            <a:br>
              <a:rPr lang="en-GB" altLang="en-US" dirty="0" smtClean="0"/>
            </a:br>
            <a:r>
              <a:rPr lang="en-GB" altLang="en-US" dirty="0" smtClean="0"/>
              <a:t>(Geneva, Switzerland, 25-27 September 2013)</a:t>
            </a:r>
            <a:endParaRPr lang="en-GB" alt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884368" y="6165304"/>
            <a:ext cx="802432" cy="47625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fld id="{C059E474-A36B-46D1-89E2-30CC10D65AB7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1882552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165304"/>
            <a:ext cx="5688632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UNECE Seminar on Statistical Data Collection </a:t>
            </a:r>
            <a:br>
              <a:rPr lang="en-GB" altLang="en-US" dirty="0" smtClean="0"/>
            </a:br>
            <a:r>
              <a:rPr lang="en-GB" altLang="en-US" dirty="0" smtClean="0"/>
              <a:t>(Geneva, Switzerland, 25-27 September 2013)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2400" y="6165304"/>
            <a:ext cx="514400" cy="476250"/>
          </a:xfrm>
        </p:spPr>
        <p:txBody>
          <a:bodyPr/>
          <a:lstStyle>
            <a:lvl1pPr>
              <a:defRPr/>
            </a:lvl1pPr>
          </a:lstStyle>
          <a:p>
            <a:fld id="{60D00F88-2FA6-468B-8633-EFFFA1B26C5A}" type="slidenum">
              <a:rPr lang="en-GB" altLang="en-US" noProof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21663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1882552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noProof="0" dirty="0" smtClean="0"/>
              <a:t>25 September 2013</a:t>
            </a:r>
            <a:endParaRPr lang="en-GB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165304"/>
            <a:ext cx="5616624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UNECE Seminar on Statistical Data Collection </a:t>
            </a:r>
            <a:br>
              <a:rPr lang="en-GB" altLang="en-US" dirty="0" smtClean="0"/>
            </a:br>
            <a:r>
              <a:rPr lang="en-GB" altLang="en-US" dirty="0" smtClean="0"/>
              <a:t>(Geneva, Switzerland, 25-27 September 2013)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00392" y="6165304"/>
            <a:ext cx="586408" cy="476250"/>
          </a:xfrm>
        </p:spPr>
        <p:txBody>
          <a:bodyPr/>
          <a:lstStyle>
            <a:lvl1pPr>
              <a:defRPr/>
            </a:lvl1pPr>
          </a:lstStyle>
          <a:p>
            <a:fld id="{50FBE054-E80D-414E-BF3C-51F3839F9538}" type="slidenum">
              <a:rPr lang="en-GB" altLang="en-US" noProof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559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1882552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7744" y="6165304"/>
            <a:ext cx="576064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UNECE Seminar on Statistical Data Collection </a:t>
            </a:r>
            <a:br>
              <a:rPr lang="en-GB" altLang="en-US" dirty="0" smtClean="0"/>
            </a:br>
            <a:r>
              <a:rPr lang="en-GB" altLang="en-US" dirty="0" smtClean="0"/>
              <a:t>(Geneva, Switzerland, 25-27 September 2013)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00392" y="6165304"/>
            <a:ext cx="586408" cy="476250"/>
          </a:xfrm>
        </p:spPr>
        <p:txBody>
          <a:bodyPr/>
          <a:lstStyle>
            <a:lvl1pPr>
              <a:defRPr/>
            </a:lvl1pPr>
          </a:lstStyle>
          <a:p>
            <a:fld id="{622CCD32-1AC5-41F8-B967-C3D02649DD18}" type="slidenum">
              <a:rPr lang="en-GB" altLang="en-US" noProof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472434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195456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noProof="0" dirty="0" smtClean="0"/>
              <a:t>25 September 2013</a:t>
            </a:r>
            <a:endParaRPr lang="en-GB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165304"/>
            <a:ext cx="5688632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UNECE Seminar on Statistical Data Collection </a:t>
            </a:r>
            <a:br>
              <a:rPr lang="en-GB" altLang="en-US" dirty="0" smtClean="0"/>
            </a:br>
            <a:r>
              <a:rPr lang="en-GB" altLang="en-US" dirty="0" smtClean="0"/>
              <a:t>(Geneva, Switzerland, 25-27 September 2013)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00392" y="6165304"/>
            <a:ext cx="586408" cy="476250"/>
          </a:xfrm>
        </p:spPr>
        <p:txBody>
          <a:bodyPr/>
          <a:lstStyle>
            <a:lvl1pPr>
              <a:defRPr/>
            </a:lvl1pPr>
          </a:lstStyle>
          <a:p>
            <a:fld id="{382A9FF4-F5A8-41E0-AF9C-40F829532870}" type="slidenum">
              <a:rPr lang="en-GB" altLang="en-US" noProof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77898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1810544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752" y="6165304"/>
            <a:ext cx="5616624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UNECE Seminar on Statistical Data Collection </a:t>
            </a:r>
            <a:br>
              <a:rPr lang="en-GB" altLang="en-US" dirty="0" smtClean="0"/>
            </a:br>
            <a:r>
              <a:rPr lang="en-GB" altLang="en-US" dirty="0" smtClean="0"/>
              <a:t>(Geneva, Switzerland, 25-27 September 2013)</a:t>
            </a: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8384" y="6165304"/>
            <a:ext cx="658416" cy="476250"/>
          </a:xfrm>
        </p:spPr>
        <p:txBody>
          <a:bodyPr/>
          <a:lstStyle>
            <a:lvl1pPr>
              <a:defRPr/>
            </a:lvl1pPr>
          </a:lstStyle>
          <a:p>
            <a:fld id="{6D919903-94A4-46E6-844C-F259296A099D}" type="slidenum">
              <a:rPr lang="en-GB" altLang="en-US" noProof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464743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2008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16284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52936"/>
            <a:ext cx="4040188" cy="32732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681" y="221317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2936"/>
            <a:ext cx="4041775" cy="32732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1810544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39752" y="6165304"/>
            <a:ext cx="576064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UNECE Seminar on Statistical Data Collection </a:t>
            </a:r>
            <a:br>
              <a:rPr lang="en-GB" altLang="en-US" dirty="0" smtClean="0"/>
            </a:br>
            <a:r>
              <a:rPr lang="en-GB" altLang="en-US" dirty="0" smtClean="0"/>
              <a:t>(Geneva, Switzerland, 25-27 September 2013)</a:t>
            </a:r>
            <a:endParaRPr lang="en-GB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72400" y="6165304"/>
            <a:ext cx="514400" cy="476250"/>
          </a:xfrm>
        </p:spPr>
        <p:txBody>
          <a:bodyPr/>
          <a:lstStyle>
            <a:lvl1pPr>
              <a:defRPr/>
            </a:lvl1pPr>
          </a:lstStyle>
          <a:p>
            <a:fld id="{65C1FC98-C33E-4BEF-BF83-FADB185BF8D6}" type="slidenum">
              <a:rPr lang="en-GB" altLang="en-US" noProof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590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1810544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39752" y="6165304"/>
            <a:ext cx="5832648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UNECE Seminar on Statistical Data Collection </a:t>
            </a:r>
            <a:br>
              <a:rPr lang="en-GB" altLang="en-US" dirty="0" smtClean="0"/>
            </a:br>
            <a:r>
              <a:rPr lang="en-GB" altLang="en-US" dirty="0" smtClean="0"/>
              <a:t>(Geneva, Switzerland, 25-27 September 2013)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2400" y="6165304"/>
            <a:ext cx="514400" cy="476250"/>
          </a:xfrm>
        </p:spPr>
        <p:txBody>
          <a:bodyPr/>
          <a:lstStyle>
            <a:lvl1pPr>
              <a:defRPr/>
            </a:lvl1pPr>
          </a:lstStyle>
          <a:p>
            <a:fld id="{7D96515C-E004-4628-A469-F01F17DD5C63}" type="slidenum">
              <a:rPr lang="en-GB" altLang="en-US" noProof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770876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1810544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39752" y="6165304"/>
            <a:ext cx="576064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UNECE Seminar on Statistical Data Collection </a:t>
            </a:r>
            <a:br>
              <a:rPr lang="en-GB" altLang="en-US" dirty="0" smtClean="0"/>
            </a:br>
            <a:r>
              <a:rPr lang="en-GB" altLang="en-US" dirty="0" smtClean="0"/>
              <a:t>(Geneva, Switzerland, 25-27 September 2013)</a:t>
            </a:r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0392" y="6165304"/>
            <a:ext cx="586408" cy="476250"/>
          </a:xfrm>
        </p:spPr>
        <p:txBody>
          <a:bodyPr/>
          <a:lstStyle>
            <a:lvl1pPr>
              <a:defRPr/>
            </a:lvl1pPr>
          </a:lstStyle>
          <a:p>
            <a:fld id="{37AC1164-1306-4B0D-B18B-F6367549FA67}" type="slidenum">
              <a:rPr lang="en-GB" altLang="en-US" noProof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50145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1810544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752" y="6165304"/>
            <a:ext cx="5616624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UNECE Seminar on Statistical Data Collection </a:t>
            </a:r>
            <a:br>
              <a:rPr lang="en-GB" altLang="en-US" dirty="0" smtClean="0"/>
            </a:br>
            <a:r>
              <a:rPr lang="en-GB" altLang="en-US" dirty="0" smtClean="0"/>
              <a:t>(Geneva, Switzerland, 25-27 September 2013)</a:t>
            </a: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8384" y="6165304"/>
            <a:ext cx="658416" cy="476250"/>
          </a:xfrm>
        </p:spPr>
        <p:txBody>
          <a:bodyPr/>
          <a:lstStyle>
            <a:lvl1pPr>
              <a:defRPr/>
            </a:lvl1pPr>
          </a:lstStyle>
          <a:p>
            <a:fld id="{3245F30C-FB24-452A-9031-D6452ADAB003}" type="slidenum">
              <a:rPr lang="en-GB" altLang="en-US" noProof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92035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1810544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752" y="6165304"/>
            <a:ext cx="576064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dirty="0" smtClean="0"/>
              <a:t>UNECE Seminar on Statistical Data Collection </a:t>
            </a:r>
            <a:br>
              <a:rPr lang="en-GB" altLang="en-US" dirty="0" smtClean="0"/>
            </a:br>
            <a:r>
              <a:rPr lang="en-GB" altLang="en-US" dirty="0" smtClean="0"/>
              <a:t>(Geneva, Switzerland, 25-27 September 2013)</a:t>
            </a: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2400" y="6165304"/>
            <a:ext cx="514400" cy="476250"/>
          </a:xfrm>
        </p:spPr>
        <p:txBody>
          <a:bodyPr/>
          <a:lstStyle>
            <a:lvl1pPr>
              <a:defRPr/>
            </a:lvl1pPr>
          </a:lstStyle>
          <a:p>
            <a:fld id="{7665E659-05EA-4C2E-A48F-713F5668B317}" type="slidenum">
              <a:rPr lang="en-GB" altLang="en-US" noProof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56984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dirty="0" smtClean="0"/>
              <a:t>Second level</a:t>
            </a:r>
          </a:p>
          <a:p>
            <a:pPr lvl="1"/>
            <a:r>
              <a:rPr lang="en-GB" altLang="en-US" noProof="0" dirty="0" smtClean="0"/>
              <a:t>Third level</a:t>
            </a:r>
          </a:p>
          <a:p>
            <a:pPr lvl="2"/>
            <a:r>
              <a:rPr lang="en-GB" altLang="en-US" noProof="0" dirty="0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GB" altLang="en-US" noProof="0" smtClean="0"/>
              <a:t>UNECE Seminar on Statistical Data Collection (Gneva, Switzerland, 25-27 September 2013)</a:t>
            </a:r>
            <a:endParaRPr lang="en-GB" alt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4A5657B-8E25-4D6A-A066-D79CF37C7D32}" type="slidenum">
              <a:rPr lang="en-GB" altLang="en-US" noProof="0"/>
              <a:pPr/>
              <a:t>‹#›</a:t>
            </a:fld>
            <a:endParaRPr lang="en-GB" alt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340768"/>
            <a:ext cx="8928546" cy="2016224"/>
          </a:xfrm>
        </p:spPr>
        <p:txBody>
          <a:bodyPr/>
          <a:lstStyle/>
          <a:p>
            <a:r>
              <a:rPr lang="en-GB" altLang="en-US" sz="4400" dirty="0" smtClean="0">
                <a:solidFill>
                  <a:schemeClr val="bg1"/>
                </a:solidFill>
              </a:rPr>
              <a:t>Addressing </a:t>
            </a:r>
            <a:br>
              <a:rPr lang="en-GB" altLang="en-US" sz="4400" dirty="0" smtClean="0">
                <a:solidFill>
                  <a:schemeClr val="bg1"/>
                </a:solidFill>
              </a:rPr>
            </a:br>
            <a:r>
              <a:rPr lang="en-GB" altLang="en-US" sz="4400" dirty="0" smtClean="0">
                <a:solidFill>
                  <a:schemeClr val="bg1"/>
                </a:solidFill>
              </a:rPr>
              <a:t>the challenge of producing European comparable data using administrative data</a:t>
            </a:r>
            <a:endParaRPr lang="en-GB" altLang="en-US" sz="4400" dirty="0">
              <a:solidFill>
                <a:schemeClr val="bg1"/>
              </a:solidFill>
            </a:endParaRP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67544" y="4149081"/>
            <a:ext cx="8532812" cy="1152128"/>
          </a:xfrm>
        </p:spPr>
        <p:txBody>
          <a:bodyPr/>
          <a:lstStyle/>
          <a:p>
            <a:r>
              <a:rPr lang="pt-PT" sz="2400" dirty="0" err="1"/>
              <a:t>Mihaela</a:t>
            </a:r>
            <a:r>
              <a:rPr lang="pt-PT" sz="2400" dirty="0"/>
              <a:t> AGAFIŢEI </a:t>
            </a:r>
            <a:endParaRPr lang="pt-PT" sz="2400" dirty="0" smtClean="0"/>
          </a:p>
          <a:p>
            <a:r>
              <a:rPr lang="en-GB" sz="2400" dirty="0" smtClean="0"/>
              <a:t>Sorina </a:t>
            </a:r>
            <a:r>
              <a:rPr lang="en-GB" sz="2400" dirty="0"/>
              <a:t>VÂJU 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2299048" y="5805264"/>
            <a:ext cx="6832748" cy="67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GB" sz="1600" kern="0" dirty="0" smtClean="0"/>
              <a:t>UNECE Seminar on Statistical Data Collection</a:t>
            </a:r>
          </a:p>
          <a:p>
            <a:pPr algn="r"/>
            <a:r>
              <a:rPr lang="en-GB" sz="1600" kern="0" dirty="0" smtClean="0"/>
              <a:t>Geneva, Switzerland, 25-27 September 2013 </a:t>
            </a:r>
            <a:endParaRPr lang="en-GB" sz="1600" kern="0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3789040"/>
            <a:ext cx="9144000" cy="0"/>
          </a:xfrm>
          <a:prstGeom prst="line">
            <a:avLst/>
          </a:prstGeom>
          <a:noFill/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641208" cy="936625"/>
          </a:xfrm>
        </p:spPr>
        <p:txBody>
          <a:bodyPr/>
          <a:lstStyle/>
          <a:p>
            <a:r>
              <a:rPr lang="en-GB" dirty="0" smtClean="0"/>
              <a:t>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60541"/>
          </a:xfrm>
        </p:spPr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i="0" dirty="0" smtClean="0"/>
              <a:t>How to measure the accuracy of statistics based on a combination of administrative data and survey?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i="0" dirty="0" smtClean="0"/>
              <a:t>Does the diversity of national integration approaches affect the quality of European statistics?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i="0" dirty="0" smtClean="0"/>
              <a:t>Which information do we need to assess quality of European statistics and the degree of comparability?</a:t>
            </a:r>
            <a:endParaRPr lang="en-GB" i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UNECE Seminar on Statistical Data Collection </a:t>
            </a:r>
            <a:br>
              <a:rPr lang="en-GB" altLang="en-US" smtClean="0"/>
            </a:br>
            <a:r>
              <a:rPr lang="en-GB" altLang="en-US" smtClean="0"/>
              <a:t>(Geneva, Switzerland, 25-27 September 2013)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D32-1AC5-41F8-B967-C3D02649DD18}" type="slidenum">
              <a:rPr lang="en-GB" altLang="en-US" noProof="0" smtClean="0"/>
              <a:pPr/>
              <a:t>10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2668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641208" cy="936625"/>
          </a:xfrm>
        </p:spPr>
        <p:txBody>
          <a:bodyPr/>
          <a:lstStyle/>
          <a:p>
            <a:r>
              <a:rPr lang="en-GB" dirty="0" smtClean="0"/>
              <a:t>Quality: ways </a:t>
            </a:r>
            <a:r>
              <a:rPr lang="en-GB" dirty="0"/>
              <a:t>to </a:t>
            </a:r>
            <a:r>
              <a:rPr lang="en-GB" dirty="0" smtClean="0"/>
              <a:t>improve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UNECE Seminar on Statistical Data Collection </a:t>
            </a:r>
            <a:br>
              <a:rPr lang="en-GB" altLang="en-US" smtClean="0"/>
            </a:br>
            <a:r>
              <a:rPr lang="en-GB" altLang="en-US" smtClean="0"/>
              <a:t>(Geneva, Switzerland, 25-27 September 2013)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D32-1AC5-41F8-B967-C3D02649DD18}" type="slidenum">
              <a:rPr lang="en-GB" altLang="en-US" noProof="0" smtClean="0"/>
              <a:pPr/>
              <a:t>11</a:t>
            </a:fld>
            <a:endParaRPr lang="en-GB" alt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b="1" i="0" dirty="0" smtClean="0">
                <a:solidFill>
                  <a:srgbClr val="0F5494">
                    <a:alpha val="40000"/>
                  </a:srgbClr>
                </a:solidFill>
              </a:rPr>
              <a:t>Input</a:t>
            </a:r>
            <a:br>
              <a:rPr lang="en-GB" b="1" i="0" dirty="0" smtClean="0">
                <a:solidFill>
                  <a:srgbClr val="0F5494">
                    <a:alpha val="40000"/>
                  </a:srgbClr>
                </a:solidFill>
              </a:rPr>
            </a:br>
            <a:r>
              <a:rPr lang="en-GB" i="0" dirty="0" smtClean="0">
                <a:solidFill>
                  <a:srgbClr val="0F5494">
                    <a:alpha val="40000"/>
                  </a:srgbClr>
                </a:solidFill>
              </a:rPr>
              <a:t>Group countries and propose tailored means to improve input data quality directly at source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b="1" i="0" dirty="0" smtClean="0">
                <a:solidFill>
                  <a:srgbClr val="0F5494">
                    <a:alpha val="40000"/>
                  </a:srgbClr>
                </a:solidFill>
              </a:rPr>
              <a:t>Process</a:t>
            </a:r>
            <a:br>
              <a:rPr lang="en-GB" b="1" i="0" dirty="0" smtClean="0">
                <a:solidFill>
                  <a:srgbClr val="0F5494">
                    <a:alpha val="40000"/>
                  </a:srgbClr>
                </a:solidFill>
              </a:rPr>
            </a:br>
            <a:r>
              <a:rPr lang="en-GB" i="0" dirty="0" smtClean="0">
                <a:solidFill>
                  <a:srgbClr val="0F5494">
                    <a:alpha val="40000"/>
                  </a:srgbClr>
                </a:solidFill>
              </a:rPr>
              <a:t>Guidelines on quality assessment of statistical process where multiple sources are integrated 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b="1" i="0" dirty="0" smtClean="0">
                <a:solidFill>
                  <a:srgbClr val="0F5494">
                    <a:alpha val="40000"/>
                  </a:srgbClr>
                </a:solidFill>
              </a:rPr>
              <a:t>Output</a:t>
            </a:r>
            <a:r>
              <a:rPr lang="en-GB" i="0" dirty="0" smtClean="0">
                <a:solidFill>
                  <a:srgbClr val="0F5494">
                    <a:alpha val="40000"/>
                  </a:srgbClr>
                </a:solidFill>
              </a:rPr>
              <a:t/>
            </a:r>
            <a:br>
              <a:rPr lang="en-GB" i="0" dirty="0" smtClean="0">
                <a:solidFill>
                  <a:srgbClr val="0F5494">
                    <a:alpha val="40000"/>
                  </a:srgbClr>
                </a:solidFill>
              </a:rPr>
            </a:br>
            <a:r>
              <a:rPr lang="en-GB" i="0" dirty="0" smtClean="0">
                <a:solidFill>
                  <a:srgbClr val="0F5494">
                    <a:alpha val="40000"/>
                  </a:srgbClr>
                </a:solidFill>
              </a:rPr>
              <a:t>Quality indicators for statistical output and minimum quality standards</a:t>
            </a:r>
          </a:p>
          <a:p>
            <a:pPr marL="0" indent="0">
              <a:buClr>
                <a:srgbClr val="0F5494"/>
              </a:buClr>
              <a:buNone/>
            </a:pPr>
            <a:endParaRPr lang="en-GB" i="0" dirty="0" smtClean="0">
              <a:solidFill>
                <a:srgbClr val="0F5494">
                  <a:alpha val="40000"/>
                </a:srgbClr>
              </a:solidFill>
            </a:endParaRPr>
          </a:p>
          <a:p>
            <a:pPr marL="0" indent="0">
              <a:buClr>
                <a:srgbClr val="0F5494"/>
              </a:buClr>
              <a:buNone/>
            </a:pPr>
            <a:endParaRPr lang="en-GB" i="0" dirty="0">
              <a:solidFill>
                <a:srgbClr val="0F5494">
                  <a:alpha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1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UNECE Seminar on Statistical Data Collection </a:t>
            </a:r>
            <a:br>
              <a:rPr lang="en-GB" altLang="en-US" smtClean="0"/>
            </a:br>
            <a:r>
              <a:rPr lang="en-GB" altLang="en-US" smtClean="0"/>
              <a:t>(Geneva, Switzerland, 25-27 September 2013)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D32-1AC5-41F8-B967-C3D02649DD18}" type="slidenum">
              <a:rPr lang="en-GB" altLang="en-US" noProof="0" smtClean="0"/>
              <a:pPr/>
              <a:t>12</a:t>
            </a:fld>
            <a:endParaRPr lang="en-GB" alt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0" dirty="0" smtClean="0"/>
              <a:t>Preparatory Group</a:t>
            </a:r>
          </a:p>
          <a:p>
            <a:r>
              <a:rPr lang="en-GB" i="0" dirty="0" smtClean="0"/>
              <a:t>Previous and on-going work</a:t>
            </a:r>
          </a:p>
          <a:p>
            <a:r>
              <a:rPr lang="en-GB" i="0" dirty="0" smtClean="0">
                <a:sym typeface="Wingdings" panose="05000000000000000000" pitchFamily="2" charset="2"/>
              </a:rPr>
              <a:t>Document and explain possible lack of comparability</a:t>
            </a:r>
          </a:p>
          <a:p>
            <a:r>
              <a:rPr lang="en-GB" i="0" dirty="0" smtClean="0">
                <a:sym typeface="Wingdings" panose="05000000000000000000" pitchFamily="2" charset="2"/>
              </a:rPr>
              <a:t>Agreeing </a:t>
            </a:r>
            <a:r>
              <a:rPr lang="en-GB" i="0" dirty="0">
                <a:sym typeface="Wingdings" panose="05000000000000000000" pitchFamily="2" charset="2"/>
              </a:rPr>
              <a:t>on common standards &amp; actions </a:t>
            </a:r>
            <a:r>
              <a:rPr lang="en-GB" i="0" dirty="0" smtClean="0">
                <a:sym typeface="Wingdings" panose="05000000000000000000" pitchFamily="2" charset="2"/>
              </a:rPr>
              <a:t>to:</a:t>
            </a:r>
          </a:p>
          <a:p>
            <a:pPr lvl="1"/>
            <a:r>
              <a:rPr lang="en-GB" b="1" i="0" dirty="0" smtClean="0">
                <a:sym typeface="Wingdings" panose="05000000000000000000" pitchFamily="2" charset="2"/>
              </a:rPr>
              <a:t>reconcile administrative and statistical purposes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define and ensure a reasonable level of comparability over time and space</a:t>
            </a:r>
            <a:endParaRPr lang="en-GB" b="1" i="0" dirty="0" smtClean="0">
              <a:sym typeface="Wingdings" panose="05000000000000000000" pitchFamily="2" charset="2"/>
            </a:endParaRPr>
          </a:p>
          <a:p>
            <a:endParaRPr lang="en-GB" sz="2000" b="1" i="0" dirty="0">
              <a:sym typeface="Wingdings" panose="05000000000000000000" pitchFamily="2" charset="2"/>
            </a:endParaRPr>
          </a:p>
          <a:p>
            <a:endParaRPr lang="en-GB" i="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3562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0" dirty="0" smtClean="0"/>
              <a:t>Introduction</a:t>
            </a:r>
            <a:br>
              <a:rPr lang="en-GB" i="0" dirty="0" smtClean="0"/>
            </a:br>
            <a:r>
              <a:rPr lang="en-GB" i="0" dirty="0" smtClean="0"/>
              <a:t>Problem statement</a:t>
            </a:r>
            <a:br>
              <a:rPr lang="en-GB" i="0" dirty="0" smtClean="0"/>
            </a:br>
            <a:r>
              <a:rPr lang="en-GB" i="0" dirty="0" smtClean="0"/>
              <a:t>Possible Ways for Improvement</a:t>
            </a:r>
          </a:p>
          <a:p>
            <a:pPr marL="0" indent="0">
              <a:buNone/>
            </a:pPr>
            <a:r>
              <a:rPr lang="en-GB" i="0" dirty="0"/>
              <a:t>	</a:t>
            </a:r>
            <a:r>
              <a:rPr lang="en-GB" i="0" dirty="0" smtClean="0"/>
              <a:t>Access to data &amp; inter-institutional relations</a:t>
            </a:r>
            <a:br>
              <a:rPr lang="en-GB" i="0" dirty="0" smtClean="0"/>
            </a:br>
            <a:r>
              <a:rPr lang="en-GB" i="0" dirty="0" smtClean="0"/>
              <a:t>	Statistical methods</a:t>
            </a:r>
          </a:p>
          <a:p>
            <a:pPr marL="0" indent="0">
              <a:buNone/>
            </a:pPr>
            <a:r>
              <a:rPr lang="en-GB" i="0" dirty="0"/>
              <a:t>	</a:t>
            </a:r>
            <a:r>
              <a:rPr lang="en-GB" i="0" dirty="0" smtClean="0"/>
              <a:t>Quality</a:t>
            </a:r>
          </a:p>
          <a:p>
            <a:pPr marL="0" indent="0">
              <a:buNone/>
            </a:pPr>
            <a:r>
              <a:rPr lang="en-GB" i="0" dirty="0" smtClean="0"/>
              <a:t>Conclusions</a:t>
            </a:r>
            <a:endParaRPr lang="en-GB" i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UNECE Seminar on Statistical Data Collection </a:t>
            </a:r>
            <a:br>
              <a:rPr lang="en-GB" altLang="en-US" smtClean="0"/>
            </a:br>
            <a:r>
              <a:rPr lang="en-GB" altLang="en-US" smtClean="0"/>
              <a:t>(Geneva, Switzerland, 25-27 September 2013)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D32-1AC5-41F8-B967-C3D02649DD18}" type="slidenum">
              <a:rPr lang="en-GB" altLang="en-US" noProof="0" smtClean="0"/>
              <a:pPr/>
              <a:t>2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520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93096"/>
            <a:ext cx="8229600" cy="1728292"/>
          </a:xfrm>
        </p:spPr>
        <p:txBody>
          <a:bodyPr/>
          <a:lstStyle/>
          <a:p>
            <a:pPr marL="0" indent="0">
              <a:buNone/>
            </a:pPr>
            <a:r>
              <a:rPr lang="en-US" altLang="en-US" i="0" dirty="0" smtClean="0"/>
              <a:t>ESS.VIP on Administrative Data sources</a:t>
            </a:r>
          </a:p>
          <a:p>
            <a:pPr>
              <a:buClr>
                <a:srgbClr val="0F5494"/>
              </a:buClr>
            </a:pPr>
            <a:r>
              <a:rPr lang="en-US" altLang="en-US" i="0" dirty="0" smtClean="0"/>
              <a:t>Better aware about benefits</a:t>
            </a:r>
          </a:p>
          <a:p>
            <a:pPr>
              <a:buClr>
                <a:srgbClr val="0F5494"/>
              </a:buClr>
            </a:pPr>
            <a:r>
              <a:rPr lang="en-US" altLang="en-US" i="0" dirty="0" smtClean="0"/>
              <a:t>Common approaches to tackle shortcomings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noProof="0" dirty="0" smtClean="0"/>
              <a:t>UNECE Seminar on Statistical Data Collection </a:t>
            </a:r>
            <a:br>
              <a:rPr lang="en-GB" altLang="en-US" noProof="0" dirty="0" smtClean="0"/>
            </a:br>
            <a:r>
              <a:rPr lang="en-GB" altLang="en-US" noProof="0" dirty="0" smtClean="0"/>
              <a:t>(Geneva, Switzerland, 25-27 September 2013)</a:t>
            </a:r>
            <a:endParaRPr lang="en-GB" alt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D32-1AC5-41F8-B967-C3D02649DD18}" type="slidenum">
              <a:rPr lang="en-GB" altLang="en-US" noProof="0" smtClean="0"/>
              <a:pPr/>
              <a:t>3</a:t>
            </a:fld>
            <a:endParaRPr lang="en-GB" altLang="en-US" noProof="0" dirty="0"/>
          </a:p>
        </p:txBody>
      </p:sp>
      <p:graphicFrame>
        <p:nvGraphicFramePr>
          <p:cNvPr id="1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071507"/>
              </p:ext>
            </p:extLst>
          </p:nvPr>
        </p:nvGraphicFramePr>
        <p:xfrm>
          <a:off x="467544" y="2132856"/>
          <a:ext cx="822960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statement</a:t>
            </a:r>
            <a:endParaRPr lang="en-GB" dirty="0"/>
          </a:p>
        </p:txBody>
      </p:sp>
      <p:sp>
        <p:nvSpPr>
          <p:cNvPr id="12" name="Freeform 11"/>
          <p:cNvSpPr/>
          <p:nvPr/>
        </p:nvSpPr>
        <p:spPr>
          <a:xfrm>
            <a:off x="510035" y="3429000"/>
            <a:ext cx="8229600" cy="2736304"/>
          </a:xfrm>
          <a:custGeom>
            <a:avLst/>
            <a:gdLst>
              <a:gd name="connsiteX0" fmla="*/ 0 w 8229600"/>
              <a:gd name="connsiteY0" fmla="*/ 299966 h 3529013"/>
              <a:gd name="connsiteX1" fmla="*/ 299966 w 8229600"/>
              <a:gd name="connsiteY1" fmla="*/ 0 h 3529013"/>
              <a:gd name="connsiteX2" fmla="*/ 7929634 w 8229600"/>
              <a:gd name="connsiteY2" fmla="*/ 0 h 3529013"/>
              <a:gd name="connsiteX3" fmla="*/ 8229600 w 8229600"/>
              <a:gd name="connsiteY3" fmla="*/ 299966 h 3529013"/>
              <a:gd name="connsiteX4" fmla="*/ 8229600 w 8229600"/>
              <a:gd name="connsiteY4" fmla="*/ 3229047 h 3529013"/>
              <a:gd name="connsiteX5" fmla="*/ 7929634 w 8229600"/>
              <a:gd name="connsiteY5" fmla="*/ 3529013 h 3529013"/>
              <a:gd name="connsiteX6" fmla="*/ 299966 w 8229600"/>
              <a:gd name="connsiteY6" fmla="*/ 3529013 h 3529013"/>
              <a:gd name="connsiteX7" fmla="*/ 0 w 8229600"/>
              <a:gd name="connsiteY7" fmla="*/ 3229047 h 3529013"/>
              <a:gd name="connsiteX8" fmla="*/ 0 w 8229600"/>
              <a:gd name="connsiteY8" fmla="*/ 299966 h 352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29600" h="3529013">
                <a:moveTo>
                  <a:pt x="0" y="299966"/>
                </a:moveTo>
                <a:cubicBezTo>
                  <a:pt x="0" y="134299"/>
                  <a:pt x="134299" y="0"/>
                  <a:pt x="299966" y="0"/>
                </a:cubicBezTo>
                <a:lnTo>
                  <a:pt x="7929634" y="0"/>
                </a:lnTo>
                <a:cubicBezTo>
                  <a:pt x="8095301" y="0"/>
                  <a:pt x="8229600" y="134299"/>
                  <a:pt x="8229600" y="299966"/>
                </a:cubicBezTo>
                <a:lnTo>
                  <a:pt x="8229600" y="3229047"/>
                </a:lnTo>
                <a:cubicBezTo>
                  <a:pt x="8229600" y="3394714"/>
                  <a:pt x="8095301" y="3529013"/>
                  <a:pt x="7929634" y="3529013"/>
                </a:cubicBezTo>
                <a:lnTo>
                  <a:pt x="299966" y="3529013"/>
                </a:lnTo>
                <a:cubicBezTo>
                  <a:pt x="134299" y="3529013"/>
                  <a:pt x="0" y="3394714"/>
                  <a:pt x="0" y="3229047"/>
                </a:cubicBezTo>
                <a:lnTo>
                  <a:pt x="0" y="299966"/>
                </a:lnTo>
                <a:close/>
              </a:path>
            </a:pathLst>
          </a:custGeom>
          <a:solidFill>
            <a:srgbClr val="0F5494"/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397" tIns="217397" rIns="217397" bIns="2826763" numCol="1" spcCol="1270" anchor="t" anchorCtr="0">
            <a:noAutofit/>
          </a:bodyPr>
          <a:lstStyle/>
          <a:p>
            <a:pPr lvl="0" algn="l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400" kern="1200" dirty="0" smtClean="0"/>
              <a:t>International level</a:t>
            </a:r>
            <a:endParaRPr lang="en-GB" sz="34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642500" y="4149080"/>
            <a:ext cx="2487922" cy="916867"/>
          </a:xfrm>
          <a:custGeom>
            <a:avLst/>
            <a:gdLst>
              <a:gd name="connsiteX0" fmla="*/ 0 w 2345324"/>
              <a:gd name="connsiteY0" fmla="*/ 126525 h 1204999"/>
              <a:gd name="connsiteX1" fmla="*/ 126525 w 2345324"/>
              <a:gd name="connsiteY1" fmla="*/ 0 h 1204999"/>
              <a:gd name="connsiteX2" fmla="*/ 2218799 w 2345324"/>
              <a:gd name="connsiteY2" fmla="*/ 0 h 1204999"/>
              <a:gd name="connsiteX3" fmla="*/ 2345324 w 2345324"/>
              <a:gd name="connsiteY3" fmla="*/ 126525 h 1204999"/>
              <a:gd name="connsiteX4" fmla="*/ 2345324 w 2345324"/>
              <a:gd name="connsiteY4" fmla="*/ 1078474 h 1204999"/>
              <a:gd name="connsiteX5" fmla="*/ 2218799 w 2345324"/>
              <a:gd name="connsiteY5" fmla="*/ 1204999 h 1204999"/>
              <a:gd name="connsiteX6" fmla="*/ 126525 w 2345324"/>
              <a:gd name="connsiteY6" fmla="*/ 1204999 h 1204999"/>
              <a:gd name="connsiteX7" fmla="*/ 0 w 2345324"/>
              <a:gd name="connsiteY7" fmla="*/ 1078474 h 1204999"/>
              <a:gd name="connsiteX8" fmla="*/ 0 w 2345324"/>
              <a:gd name="connsiteY8" fmla="*/ 126525 h 120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5324" h="1204999">
                <a:moveTo>
                  <a:pt x="0" y="126525"/>
                </a:moveTo>
                <a:cubicBezTo>
                  <a:pt x="0" y="56647"/>
                  <a:pt x="56647" y="0"/>
                  <a:pt x="126525" y="0"/>
                </a:cubicBezTo>
                <a:lnTo>
                  <a:pt x="2218799" y="0"/>
                </a:lnTo>
                <a:cubicBezTo>
                  <a:pt x="2288677" y="0"/>
                  <a:pt x="2345324" y="56647"/>
                  <a:pt x="2345324" y="126525"/>
                </a:cubicBezTo>
                <a:lnTo>
                  <a:pt x="2345324" y="1078474"/>
                </a:lnTo>
                <a:cubicBezTo>
                  <a:pt x="2345324" y="1148352"/>
                  <a:pt x="2288677" y="1204999"/>
                  <a:pt x="2218799" y="1204999"/>
                </a:cubicBezTo>
                <a:lnTo>
                  <a:pt x="126525" y="1204999"/>
                </a:lnTo>
                <a:cubicBezTo>
                  <a:pt x="56647" y="1204999"/>
                  <a:pt x="0" y="1148352"/>
                  <a:pt x="0" y="1078474"/>
                </a:cubicBezTo>
                <a:lnTo>
                  <a:pt x="0" y="126525"/>
                </a:lnTo>
                <a:close/>
              </a:path>
            </a:pathLst>
          </a:custGeom>
          <a:ln>
            <a:noFill/>
          </a:ln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5638" tIns="105638" rIns="105638" bIns="10563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800" kern="1200" dirty="0" smtClean="0"/>
              <a:t>Cope with large diversity</a:t>
            </a:r>
            <a:endParaRPr lang="en-GB" sz="18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611560" y="5118163"/>
            <a:ext cx="2518862" cy="852958"/>
          </a:xfrm>
          <a:custGeom>
            <a:avLst/>
            <a:gdLst>
              <a:gd name="connsiteX0" fmla="*/ 0 w 2345324"/>
              <a:gd name="connsiteY0" fmla="*/ 126525 h 1204999"/>
              <a:gd name="connsiteX1" fmla="*/ 126525 w 2345324"/>
              <a:gd name="connsiteY1" fmla="*/ 0 h 1204999"/>
              <a:gd name="connsiteX2" fmla="*/ 2218799 w 2345324"/>
              <a:gd name="connsiteY2" fmla="*/ 0 h 1204999"/>
              <a:gd name="connsiteX3" fmla="*/ 2345324 w 2345324"/>
              <a:gd name="connsiteY3" fmla="*/ 126525 h 1204999"/>
              <a:gd name="connsiteX4" fmla="*/ 2345324 w 2345324"/>
              <a:gd name="connsiteY4" fmla="*/ 1078474 h 1204999"/>
              <a:gd name="connsiteX5" fmla="*/ 2218799 w 2345324"/>
              <a:gd name="connsiteY5" fmla="*/ 1204999 h 1204999"/>
              <a:gd name="connsiteX6" fmla="*/ 126525 w 2345324"/>
              <a:gd name="connsiteY6" fmla="*/ 1204999 h 1204999"/>
              <a:gd name="connsiteX7" fmla="*/ 0 w 2345324"/>
              <a:gd name="connsiteY7" fmla="*/ 1078474 h 1204999"/>
              <a:gd name="connsiteX8" fmla="*/ 0 w 2345324"/>
              <a:gd name="connsiteY8" fmla="*/ 126525 h 120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5324" h="1204999">
                <a:moveTo>
                  <a:pt x="0" y="126525"/>
                </a:moveTo>
                <a:cubicBezTo>
                  <a:pt x="0" y="56647"/>
                  <a:pt x="56647" y="0"/>
                  <a:pt x="126525" y="0"/>
                </a:cubicBezTo>
                <a:lnTo>
                  <a:pt x="2218799" y="0"/>
                </a:lnTo>
                <a:cubicBezTo>
                  <a:pt x="2288677" y="0"/>
                  <a:pt x="2345324" y="56647"/>
                  <a:pt x="2345324" y="126525"/>
                </a:cubicBezTo>
                <a:lnTo>
                  <a:pt x="2345324" y="1078474"/>
                </a:lnTo>
                <a:cubicBezTo>
                  <a:pt x="2345324" y="1148352"/>
                  <a:pt x="2288677" y="1204999"/>
                  <a:pt x="2218799" y="1204999"/>
                </a:cubicBezTo>
                <a:lnTo>
                  <a:pt x="126525" y="1204999"/>
                </a:lnTo>
                <a:cubicBezTo>
                  <a:pt x="56647" y="1204999"/>
                  <a:pt x="0" y="1148352"/>
                  <a:pt x="0" y="1078474"/>
                </a:cubicBezTo>
                <a:lnTo>
                  <a:pt x="0" y="126525"/>
                </a:lnTo>
                <a:close/>
              </a:path>
            </a:pathLst>
          </a:custGeom>
          <a:ln>
            <a:noFill/>
          </a:ln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5638" tIns="105638" rIns="105638" bIns="10563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800" kern="1200" dirty="0" smtClean="0"/>
              <a:t>Cope with different integration approaches</a:t>
            </a:r>
            <a:endParaRPr lang="en-GB" sz="18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3203824" y="4149080"/>
            <a:ext cx="5328641" cy="1839773"/>
          </a:xfrm>
          <a:custGeom>
            <a:avLst/>
            <a:gdLst>
              <a:gd name="connsiteX0" fmla="*/ 0 w 5328641"/>
              <a:gd name="connsiteY0" fmla="*/ 259382 h 2470309"/>
              <a:gd name="connsiteX1" fmla="*/ 259382 w 5328641"/>
              <a:gd name="connsiteY1" fmla="*/ 0 h 2470309"/>
              <a:gd name="connsiteX2" fmla="*/ 5069259 w 5328641"/>
              <a:gd name="connsiteY2" fmla="*/ 0 h 2470309"/>
              <a:gd name="connsiteX3" fmla="*/ 5328641 w 5328641"/>
              <a:gd name="connsiteY3" fmla="*/ 259382 h 2470309"/>
              <a:gd name="connsiteX4" fmla="*/ 5328641 w 5328641"/>
              <a:gd name="connsiteY4" fmla="*/ 2210927 h 2470309"/>
              <a:gd name="connsiteX5" fmla="*/ 5069259 w 5328641"/>
              <a:gd name="connsiteY5" fmla="*/ 2470309 h 2470309"/>
              <a:gd name="connsiteX6" fmla="*/ 259382 w 5328641"/>
              <a:gd name="connsiteY6" fmla="*/ 2470309 h 2470309"/>
              <a:gd name="connsiteX7" fmla="*/ 0 w 5328641"/>
              <a:gd name="connsiteY7" fmla="*/ 2210927 h 2470309"/>
              <a:gd name="connsiteX8" fmla="*/ 0 w 5328641"/>
              <a:gd name="connsiteY8" fmla="*/ 259382 h 247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28641" h="2470309">
                <a:moveTo>
                  <a:pt x="0" y="259382"/>
                </a:moveTo>
                <a:cubicBezTo>
                  <a:pt x="0" y="116129"/>
                  <a:pt x="116129" y="0"/>
                  <a:pt x="259382" y="0"/>
                </a:cubicBezTo>
                <a:lnTo>
                  <a:pt x="5069259" y="0"/>
                </a:lnTo>
                <a:cubicBezTo>
                  <a:pt x="5212512" y="0"/>
                  <a:pt x="5328641" y="116129"/>
                  <a:pt x="5328641" y="259382"/>
                </a:cubicBezTo>
                <a:lnTo>
                  <a:pt x="5328641" y="2210927"/>
                </a:lnTo>
                <a:cubicBezTo>
                  <a:pt x="5328641" y="2354180"/>
                  <a:pt x="5212512" y="2470309"/>
                  <a:pt x="5069259" y="2470309"/>
                </a:cubicBezTo>
                <a:lnTo>
                  <a:pt x="259382" y="2470309"/>
                </a:lnTo>
                <a:cubicBezTo>
                  <a:pt x="116129" y="2470309"/>
                  <a:pt x="0" y="2354180"/>
                  <a:pt x="0" y="2210927"/>
                </a:cubicBezTo>
                <a:lnTo>
                  <a:pt x="0" y="259382"/>
                </a:lnTo>
                <a:close/>
              </a:path>
            </a:pathLst>
          </a:custGeom>
          <a:solidFill>
            <a:srgbClr val="0F5494"/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shade val="80000"/>
              <a:hueOff val="0"/>
              <a:satOff val="-28019"/>
              <a:lumOff val="3175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511" tIns="205511" rIns="205511" bIns="1644617" numCol="1" spcCol="1270" anchor="t" anchorCtr="0">
            <a:noAutofit/>
          </a:bodyPr>
          <a:lstStyle/>
          <a:p>
            <a:pPr lvl="0" algn="l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400" kern="1200" dirty="0" smtClean="0"/>
              <a:t>National level</a:t>
            </a:r>
            <a:endParaRPr lang="en-GB" sz="34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3419867" y="4941168"/>
            <a:ext cx="2375871" cy="895510"/>
          </a:xfrm>
          <a:custGeom>
            <a:avLst/>
            <a:gdLst>
              <a:gd name="connsiteX0" fmla="*/ 0 w 2375871"/>
              <a:gd name="connsiteY0" fmla="*/ 116722 h 1111639"/>
              <a:gd name="connsiteX1" fmla="*/ 116722 w 2375871"/>
              <a:gd name="connsiteY1" fmla="*/ 0 h 1111639"/>
              <a:gd name="connsiteX2" fmla="*/ 2259149 w 2375871"/>
              <a:gd name="connsiteY2" fmla="*/ 0 h 1111639"/>
              <a:gd name="connsiteX3" fmla="*/ 2375871 w 2375871"/>
              <a:gd name="connsiteY3" fmla="*/ 116722 h 1111639"/>
              <a:gd name="connsiteX4" fmla="*/ 2375871 w 2375871"/>
              <a:gd name="connsiteY4" fmla="*/ 994917 h 1111639"/>
              <a:gd name="connsiteX5" fmla="*/ 2259149 w 2375871"/>
              <a:gd name="connsiteY5" fmla="*/ 1111639 h 1111639"/>
              <a:gd name="connsiteX6" fmla="*/ 116722 w 2375871"/>
              <a:gd name="connsiteY6" fmla="*/ 1111639 h 1111639"/>
              <a:gd name="connsiteX7" fmla="*/ 0 w 2375871"/>
              <a:gd name="connsiteY7" fmla="*/ 994917 h 1111639"/>
              <a:gd name="connsiteX8" fmla="*/ 0 w 2375871"/>
              <a:gd name="connsiteY8" fmla="*/ 116722 h 111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5871" h="1111639">
                <a:moveTo>
                  <a:pt x="0" y="116722"/>
                </a:moveTo>
                <a:cubicBezTo>
                  <a:pt x="0" y="52258"/>
                  <a:pt x="52258" y="0"/>
                  <a:pt x="116722" y="0"/>
                </a:cubicBezTo>
                <a:lnTo>
                  <a:pt x="2259149" y="0"/>
                </a:lnTo>
                <a:cubicBezTo>
                  <a:pt x="2323613" y="0"/>
                  <a:pt x="2375871" y="52258"/>
                  <a:pt x="2375871" y="116722"/>
                </a:cubicBezTo>
                <a:lnTo>
                  <a:pt x="2375871" y="994917"/>
                </a:lnTo>
                <a:cubicBezTo>
                  <a:pt x="2375871" y="1059381"/>
                  <a:pt x="2323613" y="1111639"/>
                  <a:pt x="2259149" y="1111639"/>
                </a:cubicBezTo>
                <a:lnTo>
                  <a:pt x="116722" y="1111639"/>
                </a:lnTo>
                <a:cubicBezTo>
                  <a:pt x="52258" y="1111639"/>
                  <a:pt x="0" y="1059381"/>
                  <a:pt x="0" y="994917"/>
                </a:cubicBezTo>
                <a:lnTo>
                  <a:pt x="0" y="116722"/>
                </a:lnTo>
                <a:close/>
              </a:path>
            </a:pathLst>
          </a:custGeom>
          <a:ln>
            <a:noFill/>
          </a:ln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767" tIns="102767" rIns="102767" bIns="102767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800" kern="1200" dirty="0" smtClean="0"/>
              <a:t>Integration can leads to conflict</a:t>
            </a:r>
            <a:endParaRPr lang="en-GB" sz="18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5899854" y="4941168"/>
            <a:ext cx="2375871" cy="895510"/>
          </a:xfrm>
          <a:custGeom>
            <a:avLst/>
            <a:gdLst>
              <a:gd name="connsiteX0" fmla="*/ 0 w 2375871"/>
              <a:gd name="connsiteY0" fmla="*/ 116722 h 1111639"/>
              <a:gd name="connsiteX1" fmla="*/ 116722 w 2375871"/>
              <a:gd name="connsiteY1" fmla="*/ 0 h 1111639"/>
              <a:gd name="connsiteX2" fmla="*/ 2259149 w 2375871"/>
              <a:gd name="connsiteY2" fmla="*/ 0 h 1111639"/>
              <a:gd name="connsiteX3" fmla="*/ 2375871 w 2375871"/>
              <a:gd name="connsiteY3" fmla="*/ 116722 h 1111639"/>
              <a:gd name="connsiteX4" fmla="*/ 2375871 w 2375871"/>
              <a:gd name="connsiteY4" fmla="*/ 994917 h 1111639"/>
              <a:gd name="connsiteX5" fmla="*/ 2259149 w 2375871"/>
              <a:gd name="connsiteY5" fmla="*/ 1111639 h 1111639"/>
              <a:gd name="connsiteX6" fmla="*/ 116722 w 2375871"/>
              <a:gd name="connsiteY6" fmla="*/ 1111639 h 1111639"/>
              <a:gd name="connsiteX7" fmla="*/ 0 w 2375871"/>
              <a:gd name="connsiteY7" fmla="*/ 994917 h 1111639"/>
              <a:gd name="connsiteX8" fmla="*/ 0 w 2375871"/>
              <a:gd name="connsiteY8" fmla="*/ 116722 h 111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5871" h="1111639">
                <a:moveTo>
                  <a:pt x="0" y="116722"/>
                </a:moveTo>
                <a:cubicBezTo>
                  <a:pt x="0" y="52258"/>
                  <a:pt x="52258" y="0"/>
                  <a:pt x="116722" y="0"/>
                </a:cubicBezTo>
                <a:lnTo>
                  <a:pt x="2259149" y="0"/>
                </a:lnTo>
                <a:cubicBezTo>
                  <a:pt x="2323613" y="0"/>
                  <a:pt x="2375871" y="52258"/>
                  <a:pt x="2375871" y="116722"/>
                </a:cubicBezTo>
                <a:lnTo>
                  <a:pt x="2375871" y="994917"/>
                </a:lnTo>
                <a:cubicBezTo>
                  <a:pt x="2375871" y="1059381"/>
                  <a:pt x="2323613" y="1111639"/>
                  <a:pt x="2259149" y="1111639"/>
                </a:cubicBezTo>
                <a:lnTo>
                  <a:pt x="116722" y="1111639"/>
                </a:lnTo>
                <a:cubicBezTo>
                  <a:pt x="52258" y="1111639"/>
                  <a:pt x="0" y="1059381"/>
                  <a:pt x="0" y="994917"/>
                </a:cubicBezTo>
                <a:lnTo>
                  <a:pt x="0" y="116722"/>
                </a:lnTo>
                <a:close/>
              </a:path>
            </a:pathLst>
          </a:custGeom>
          <a:ln>
            <a:noFill/>
          </a:ln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767" tIns="102767" rIns="102767" bIns="102767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800" kern="1200" dirty="0" smtClean="0"/>
              <a:t>Changes can  leads to breaks in statistical series</a:t>
            </a:r>
            <a:endParaRPr lang="en-GB" sz="1800" kern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UNECE Seminar on Statistical Data Collection </a:t>
            </a:r>
            <a:br>
              <a:rPr lang="en-GB" altLang="en-US" smtClean="0"/>
            </a:br>
            <a:r>
              <a:rPr lang="en-GB" altLang="en-US" smtClean="0"/>
              <a:t>(Geneva, Switzerland, 25-27 September 2013)</a:t>
            </a: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F30C-FB24-452A-9031-D6452ADAB003}" type="slidenum">
              <a:rPr lang="en-GB" altLang="en-US" noProof="0" smtClean="0"/>
              <a:pPr/>
              <a:t>4</a:t>
            </a:fld>
            <a:endParaRPr lang="en-GB" altLang="en-US" noProof="0" dirty="0"/>
          </a:p>
        </p:txBody>
      </p:sp>
      <p:sp>
        <p:nvSpPr>
          <p:cNvPr id="2" name="TextBox 1"/>
          <p:cNvSpPr txBox="1"/>
          <p:nvPr/>
        </p:nvSpPr>
        <p:spPr>
          <a:xfrm>
            <a:off x="510035" y="220486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Produce </a:t>
            </a:r>
            <a:r>
              <a:rPr lang="en-GB" sz="2400" b="1" dirty="0"/>
              <a:t>international comparable </a:t>
            </a:r>
            <a:r>
              <a:rPr lang="en-GB" sz="2400" dirty="0"/>
              <a:t>data </a:t>
            </a:r>
            <a:r>
              <a:rPr lang="en-GB" sz="2400" dirty="0" smtClean="0"/>
              <a:t>by </a:t>
            </a:r>
            <a:r>
              <a:rPr lang="en-GB" sz="2400" b="1" dirty="0"/>
              <a:t>integrating</a:t>
            </a:r>
            <a:r>
              <a:rPr lang="en-GB" sz="2400" dirty="0"/>
              <a:t> data </a:t>
            </a:r>
            <a:r>
              <a:rPr lang="en-GB" sz="2400" dirty="0" smtClean="0"/>
              <a:t>coming </a:t>
            </a:r>
            <a:r>
              <a:rPr lang="en-GB" sz="2400" dirty="0"/>
              <a:t>from </a:t>
            </a:r>
            <a:r>
              <a:rPr lang="en-GB" sz="2400" b="1" dirty="0" smtClean="0"/>
              <a:t>different</a:t>
            </a:r>
            <a:r>
              <a:rPr lang="en-GB" sz="2400" dirty="0" smtClean="0"/>
              <a:t> </a:t>
            </a:r>
            <a:r>
              <a:rPr lang="en-GB" sz="2400" b="1" dirty="0"/>
              <a:t>national</a:t>
            </a:r>
            <a:r>
              <a:rPr lang="en-GB" sz="2400" dirty="0"/>
              <a:t> </a:t>
            </a:r>
            <a:r>
              <a:rPr lang="en-GB" sz="2400" b="1" dirty="0"/>
              <a:t>administrative</a:t>
            </a:r>
            <a:r>
              <a:rPr lang="en-GB" sz="2400" dirty="0"/>
              <a:t> </a:t>
            </a:r>
            <a:r>
              <a:rPr lang="en-GB" sz="2400" b="1" dirty="0" smtClean="0"/>
              <a:t>systems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3139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statement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UNECE Seminar on Statistical Data Collection </a:t>
            </a:r>
            <a:br>
              <a:rPr lang="en-GB" altLang="en-US" smtClean="0"/>
            </a:br>
            <a:r>
              <a:rPr lang="en-GB" altLang="en-US" smtClean="0"/>
              <a:t>(Geneva, Switzerland, 25-27 September 2013)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D32-1AC5-41F8-B967-C3D02649DD18}" type="slidenum">
              <a:rPr lang="en-GB" altLang="en-US" noProof="0" smtClean="0"/>
              <a:pPr/>
              <a:t>5</a:t>
            </a:fld>
            <a:endParaRPr lang="en-GB" altLang="en-US" noProof="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770345"/>
              </p:ext>
            </p:extLst>
          </p:nvPr>
        </p:nvGraphicFramePr>
        <p:xfrm>
          <a:off x="467544" y="1988840"/>
          <a:ext cx="8229600" cy="3529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658244" y="5373360"/>
            <a:ext cx="6336704" cy="523220"/>
          </a:xfrm>
          <a:prstGeom prst="rect">
            <a:avLst/>
          </a:prstGeom>
          <a:solidFill>
            <a:srgbClr val="BDDEFF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Coordinated efforts in the ESS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8589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8765526-2AF4-4197-8BCE-C6312B3C7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89EA662-160C-4923-A297-98E47E6B2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32F24E1-4910-48A9-BF8A-6C96F9A0E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C7F2854-064D-465F-BEA1-CC8D13B6D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FB3AAB0-935C-4633-BAD4-308022B69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43FA5F1-2A49-4AE8-800D-D79A880BA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60825C3-B993-40F0-823D-24DEB480F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8181FA7-3C60-445F-883E-46D67925C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22282D2-53CC-4721-B6A6-E69343D4A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70B4C19-5AD1-4D20-832F-7851318EC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lvlOne"/>
        </p:bldSub>
      </p:bldGraphic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497192" cy="936625"/>
          </a:xfrm>
        </p:spPr>
        <p:txBody>
          <a:bodyPr/>
          <a:lstStyle/>
          <a:p>
            <a:r>
              <a:rPr lang="en-GB" dirty="0" smtClean="0"/>
              <a:t>Access &amp; inter-institutional relations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F5494">
                    <a:alpha val="40000"/>
                  </a:srgbClr>
                </a:solidFill>
              </a:rPr>
              <a:t>Very diverse situation among EU Member States</a:t>
            </a:r>
            <a:br>
              <a:rPr lang="en-GB" dirty="0" smtClean="0">
                <a:solidFill>
                  <a:srgbClr val="0F5494">
                    <a:alpha val="40000"/>
                  </a:srgbClr>
                </a:solidFill>
              </a:rPr>
            </a:br>
            <a:endParaRPr lang="en-GB" dirty="0" smtClean="0">
              <a:solidFill>
                <a:srgbClr val="0F5494">
                  <a:alpha val="40000"/>
                </a:srgbClr>
              </a:solidFill>
            </a:endParaRPr>
          </a:p>
          <a:p>
            <a:r>
              <a:rPr lang="en-GB" dirty="0" smtClean="0">
                <a:solidFill>
                  <a:srgbClr val="0F5494">
                    <a:alpha val="40000"/>
                  </a:srgbClr>
                </a:solidFill>
              </a:rPr>
              <a:t>Stronger EU legal framework</a:t>
            </a:r>
          </a:p>
          <a:p>
            <a:pPr lvl="1"/>
            <a:r>
              <a:rPr lang="en-GB" dirty="0" smtClean="0">
                <a:solidFill>
                  <a:srgbClr val="0F5494">
                    <a:alpha val="40000"/>
                  </a:srgbClr>
                </a:solidFill>
              </a:rPr>
              <a:t>build/ modify / discontinue </a:t>
            </a:r>
            <a:r>
              <a:rPr lang="en-GB" dirty="0" smtClean="0">
                <a:solidFill>
                  <a:srgbClr val="0F5494">
                    <a:alpha val="40000"/>
                  </a:srgbClr>
                </a:solidFill>
                <a:sym typeface="Wingdings 3"/>
              </a:rPr>
              <a:t> </a:t>
            </a:r>
            <a:r>
              <a:rPr lang="en-GB" dirty="0" smtClean="0">
                <a:solidFill>
                  <a:srgbClr val="0F5494">
                    <a:alpha val="40000"/>
                  </a:srgbClr>
                </a:solidFill>
              </a:rPr>
              <a:t>right to be involved</a:t>
            </a:r>
          </a:p>
          <a:p>
            <a:pPr lvl="1"/>
            <a:r>
              <a:rPr lang="en-GB" dirty="0" smtClean="0">
                <a:solidFill>
                  <a:srgbClr val="0F5494">
                    <a:alpha val="40000"/>
                  </a:srgbClr>
                </a:solidFill>
              </a:rPr>
              <a:t>metadata – structure &amp; content</a:t>
            </a:r>
          </a:p>
          <a:p>
            <a:pPr lvl="1"/>
            <a:r>
              <a:rPr lang="en-GB" dirty="0" smtClean="0">
                <a:solidFill>
                  <a:srgbClr val="0F5494">
                    <a:alpha val="40000"/>
                  </a:srgbClr>
                </a:solidFill>
              </a:rPr>
              <a:t>metadata – availability  and clarity</a:t>
            </a:r>
            <a:br>
              <a:rPr lang="en-GB" dirty="0" smtClean="0">
                <a:solidFill>
                  <a:srgbClr val="0F5494">
                    <a:alpha val="40000"/>
                  </a:srgbClr>
                </a:solidFill>
              </a:rPr>
            </a:br>
            <a:endParaRPr lang="en-GB" dirty="0" smtClean="0">
              <a:solidFill>
                <a:srgbClr val="0F5494">
                  <a:alpha val="40000"/>
                </a:srgbClr>
              </a:solidFill>
            </a:endParaRPr>
          </a:p>
          <a:p>
            <a:r>
              <a:rPr lang="en-GB" dirty="0" smtClean="0">
                <a:solidFill>
                  <a:srgbClr val="0F5494">
                    <a:alpha val="40000"/>
                  </a:srgbClr>
                </a:solidFill>
              </a:rPr>
              <a:t>European </a:t>
            </a:r>
            <a:r>
              <a:rPr lang="en-GB" dirty="0">
                <a:solidFill>
                  <a:srgbClr val="0F5494">
                    <a:alpha val="40000"/>
                  </a:srgbClr>
                </a:solidFill>
              </a:rPr>
              <a:t>Commission </a:t>
            </a:r>
            <a:r>
              <a:rPr lang="en-GB" dirty="0">
                <a:solidFill>
                  <a:srgbClr val="0F5494">
                    <a:alpha val="40000"/>
                  </a:srgbClr>
                </a:solidFill>
                <a:sym typeface="Wingdings 3"/>
              </a:rPr>
              <a:t> coordination </a:t>
            </a:r>
            <a:r>
              <a:rPr lang="en-GB" dirty="0" smtClean="0">
                <a:solidFill>
                  <a:srgbClr val="0F5494">
                    <a:alpha val="40000"/>
                  </a:srgbClr>
                </a:solidFill>
                <a:sym typeface="Wingdings 3"/>
              </a:rPr>
              <a:t>role of Eurostat</a:t>
            </a:r>
            <a:endParaRPr lang="en-GB" dirty="0">
              <a:solidFill>
                <a:srgbClr val="0F5494">
                  <a:alpha val="40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UNECE Seminar on Statistical Data Collection </a:t>
            </a:r>
            <a:br>
              <a:rPr lang="en-GB" altLang="en-US" smtClean="0"/>
            </a:br>
            <a:r>
              <a:rPr lang="en-GB" altLang="en-US" smtClean="0"/>
              <a:t>(Geneva, Switzerland, 25-27 September 2013)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D32-1AC5-41F8-B967-C3D02649DD18}" type="slidenum">
              <a:rPr lang="en-GB" altLang="en-US" noProof="0" smtClean="0"/>
              <a:pPr/>
              <a:t>6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2293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200"/>
            <a:ext cx="8748712" cy="936625"/>
          </a:xfrm>
        </p:spPr>
        <p:txBody>
          <a:bodyPr/>
          <a:lstStyle/>
          <a:p>
            <a:r>
              <a:rPr lang="en-GB" dirty="0" smtClean="0"/>
              <a:t>Statistical Methods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UNECE Seminar on Statistical Data Collection </a:t>
            </a:r>
            <a:br>
              <a:rPr lang="en-GB" altLang="en-US" smtClean="0"/>
            </a:br>
            <a:r>
              <a:rPr lang="en-GB" altLang="en-US" smtClean="0"/>
              <a:t>(Geneva, Switzerland, 25-27 September 2013)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D32-1AC5-41F8-B967-C3D02649DD18}" type="slidenum">
              <a:rPr lang="en-GB" altLang="en-US" noProof="0" smtClean="0"/>
              <a:pPr/>
              <a:t>7</a:t>
            </a:fld>
            <a:endParaRPr lang="en-GB" altLang="en-US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07504" y="2132856"/>
            <a:ext cx="6696744" cy="4032448"/>
          </a:xfrm>
        </p:spPr>
        <p:txBody>
          <a:bodyPr/>
          <a:lstStyle/>
          <a:p>
            <a:pPr lvl="0"/>
            <a:r>
              <a:rPr lang="en-GB" i="0" dirty="0" smtClean="0"/>
              <a:t>Make administrative data usable for statistical purposes</a:t>
            </a:r>
          </a:p>
          <a:p>
            <a:pPr lvl="1"/>
            <a:r>
              <a:rPr lang="en-GB" dirty="0" smtClean="0"/>
              <a:t>improving input data quality</a:t>
            </a:r>
          </a:p>
          <a:p>
            <a:pPr lvl="2"/>
            <a:r>
              <a:rPr lang="en-GB" sz="2000" dirty="0" smtClean="0"/>
              <a:t>directly at source</a:t>
            </a:r>
          </a:p>
          <a:p>
            <a:pPr lvl="2"/>
            <a:r>
              <a:rPr lang="en-GB" sz="2000" dirty="0" smtClean="0"/>
              <a:t>in statistical system</a:t>
            </a:r>
          </a:p>
          <a:p>
            <a:pPr lvl="1"/>
            <a:r>
              <a:rPr lang="en-GB" dirty="0" smtClean="0"/>
              <a:t>coping with their deficiencies as they are</a:t>
            </a:r>
          </a:p>
          <a:p>
            <a:pPr lvl="0"/>
            <a:r>
              <a:rPr lang="en-GB" i="0" dirty="0" smtClean="0"/>
              <a:t>Integrate into statistical process</a:t>
            </a:r>
          </a:p>
          <a:p>
            <a:pPr lvl="0"/>
            <a:r>
              <a:rPr lang="en-GB" i="0" dirty="0" smtClean="0"/>
              <a:t>Use for producing official statistics</a:t>
            </a:r>
          </a:p>
          <a:p>
            <a:endParaRPr lang="en-GB" sz="2000" i="0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071032"/>
              </p:ext>
            </p:extLst>
          </p:nvPr>
        </p:nvGraphicFramePr>
        <p:xfrm>
          <a:off x="3923928" y="3212976"/>
          <a:ext cx="806489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08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641208" cy="936625"/>
          </a:xfrm>
        </p:spPr>
        <p:txBody>
          <a:bodyPr/>
          <a:lstStyle/>
          <a:p>
            <a:r>
              <a:rPr lang="en-GB" dirty="0" smtClean="0"/>
              <a:t>Statistical Methods: ways to improve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5"/>
            <a:ext cx="8229600" cy="3528493"/>
          </a:xfrm>
        </p:spPr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i="0" dirty="0">
                <a:solidFill>
                  <a:srgbClr val="0F5494">
                    <a:alpha val="40000"/>
                  </a:srgbClr>
                </a:solidFill>
              </a:rPr>
              <a:t>Identify </a:t>
            </a:r>
            <a:r>
              <a:rPr lang="en-GB" i="0" dirty="0" smtClean="0">
                <a:solidFill>
                  <a:srgbClr val="0F5494">
                    <a:alpha val="40000"/>
                  </a:srgbClr>
                </a:solidFill>
              </a:rPr>
              <a:t>synergies</a:t>
            </a:r>
            <a:r>
              <a:rPr lang="en-GB" b="1" i="0" dirty="0" smtClean="0">
                <a:solidFill>
                  <a:srgbClr val="0F5494">
                    <a:alpha val="40000"/>
                  </a:srgbClr>
                </a:solidFill>
              </a:rPr>
              <a:t> </a:t>
            </a:r>
            <a:r>
              <a:rPr lang="en-GB" i="0" dirty="0" smtClean="0">
                <a:solidFill>
                  <a:srgbClr val="0F5494">
                    <a:alpha val="40000"/>
                  </a:srgbClr>
                </a:solidFill>
              </a:rPr>
              <a:t>among national administrative systems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i="0" dirty="0" smtClean="0">
                <a:solidFill>
                  <a:srgbClr val="0F5494">
                    <a:alpha val="40000"/>
                  </a:srgbClr>
                </a:solidFill>
              </a:rPr>
              <a:t>Addressing </a:t>
            </a:r>
            <a:r>
              <a:rPr lang="en-GB" i="0" dirty="0">
                <a:solidFill>
                  <a:srgbClr val="0F5494">
                    <a:alpha val="40000"/>
                  </a:srgbClr>
                </a:solidFill>
              </a:rPr>
              <a:t>common problems in the same manner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i="0" dirty="0" smtClean="0">
                <a:solidFill>
                  <a:srgbClr val="0F5494">
                    <a:alpha val="40000"/>
                  </a:srgbClr>
                </a:solidFill>
              </a:rPr>
              <a:t>General </a:t>
            </a:r>
            <a:r>
              <a:rPr lang="en-GB" i="0" dirty="0">
                <a:solidFill>
                  <a:srgbClr val="0F5494">
                    <a:alpha val="40000"/>
                  </a:srgbClr>
                </a:solidFill>
              </a:rPr>
              <a:t>decisional tree to convert administrative information into a coherent system of </a:t>
            </a:r>
            <a:r>
              <a:rPr lang="en-GB" i="0" dirty="0" smtClean="0">
                <a:solidFill>
                  <a:srgbClr val="0F5494">
                    <a:alpha val="40000"/>
                  </a:srgbClr>
                </a:solidFill>
              </a:rPr>
              <a:t>registers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i="0" dirty="0">
                <a:solidFill>
                  <a:srgbClr val="0F5494">
                    <a:alpha val="40000"/>
                  </a:srgbClr>
                </a:solidFill>
              </a:rPr>
              <a:t>Develop a methodology to assess quality of statistics based on a combination of sources (e.g. mixed sources)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endParaRPr lang="en-GB" i="0" dirty="0">
              <a:solidFill>
                <a:srgbClr val="0F5494">
                  <a:alpha val="40000"/>
                </a:srgbClr>
              </a:solidFill>
            </a:endParaRPr>
          </a:p>
          <a:p>
            <a:pPr>
              <a:buClr>
                <a:srgbClr val="0F5494"/>
              </a:buClr>
            </a:pPr>
            <a:endParaRPr lang="en-GB" i="0" dirty="0">
              <a:solidFill>
                <a:srgbClr val="0F5494">
                  <a:alpha val="40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noProof="0" dirty="0" smtClean="0"/>
              <a:t>25 September 2013</a:t>
            </a:r>
            <a:endParaRPr lang="en-GB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UNECE Seminar on Statistical Data Collection </a:t>
            </a:r>
            <a:br>
              <a:rPr lang="en-GB" altLang="en-US" dirty="0" smtClean="0"/>
            </a:br>
            <a:r>
              <a:rPr lang="en-GB" altLang="en-US" dirty="0" smtClean="0"/>
              <a:t>(Geneva, Switzerland, 25-27 September 2013)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D32-1AC5-41F8-B967-C3D02649DD18}" type="slidenum">
              <a:rPr lang="en-GB" altLang="en-US" noProof="0" smtClean="0"/>
              <a:pPr/>
              <a:t>8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6334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641208" cy="936625"/>
          </a:xfrm>
        </p:spPr>
        <p:txBody>
          <a:bodyPr/>
          <a:lstStyle/>
          <a:p>
            <a:r>
              <a:rPr lang="en-GB" dirty="0"/>
              <a:t>Statistical Methods: ways to improve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528493"/>
          </a:xfrm>
        </p:spPr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i="0" dirty="0" smtClean="0">
                <a:solidFill>
                  <a:srgbClr val="0F5494">
                    <a:alpha val="40000"/>
                  </a:srgbClr>
                </a:solidFill>
              </a:rPr>
              <a:t>Inventory of possible usages of administrative data + minimum quality requirements for input data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i="0" dirty="0" smtClean="0">
                <a:solidFill>
                  <a:srgbClr val="0F5494">
                    <a:alpha val="40000"/>
                  </a:srgbClr>
                </a:solidFill>
              </a:rPr>
              <a:t>Identify common tools and a way to make them available for everybody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i="0" dirty="0" smtClean="0">
                <a:solidFill>
                  <a:srgbClr val="0F5494">
                    <a:alpha val="40000"/>
                  </a:srgbClr>
                </a:solidFill>
              </a:rPr>
              <a:t>Terminology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noProof="0" smtClean="0"/>
              <a:t>25 September 2013</a:t>
            </a:r>
            <a:endParaRPr lang="en-GB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UNECE Seminar on Statistical Data Collection </a:t>
            </a:r>
            <a:br>
              <a:rPr lang="en-GB" altLang="en-US" smtClean="0"/>
            </a:br>
            <a:r>
              <a:rPr lang="en-GB" altLang="en-US" smtClean="0"/>
              <a:t>(Geneva, Switzerland, 25-27 September 2013)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D32-1AC5-41F8-B967-C3D02649DD18}" type="slidenum">
              <a:rPr lang="en-GB" altLang="en-US" noProof="0" smtClean="0"/>
              <a:pPr/>
              <a:t>9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6334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C_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EC_Blank</Template>
  <TotalTime>289</TotalTime>
  <Words>465</Words>
  <Application>Microsoft Office PowerPoint</Application>
  <PresentationFormat>On-screen Show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EC_Blank</vt:lpstr>
      <vt:lpstr>Addressing  the challenge of producing European comparable data using administrative data</vt:lpstr>
      <vt:lpstr>Content</vt:lpstr>
      <vt:lpstr>Introduction</vt:lpstr>
      <vt:lpstr>Problem statement</vt:lpstr>
      <vt:lpstr>Problem statement</vt:lpstr>
      <vt:lpstr>Access &amp; inter-institutional relations</vt:lpstr>
      <vt:lpstr>Statistical Methods</vt:lpstr>
      <vt:lpstr>Statistical Methods: ways to improve</vt:lpstr>
      <vt:lpstr>Statistical Methods: ways to improve</vt:lpstr>
      <vt:lpstr>Quality</vt:lpstr>
      <vt:lpstr>Quality: ways to improve </vt:lpstr>
      <vt:lpstr>Conclusions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AGAFITEI Mihaela (ESTAT)</dc:creator>
  <cp:lastModifiedBy>Fiona Willis-Nunez</cp:lastModifiedBy>
  <cp:revision>43</cp:revision>
  <cp:lastPrinted>2013-09-24T08:53:56Z</cp:lastPrinted>
  <dcterms:created xsi:type="dcterms:W3CDTF">2013-09-20T08:58:18Z</dcterms:created>
  <dcterms:modified xsi:type="dcterms:W3CDTF">2013-09-24T10:04:01Z</dcterms:modified>
</cp:coreProperties>
</file>