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10"/>
  </p:notesMasterIdLst>
  <p:handoutMasterIdLst>
    <p:handoutMasterId r:id="rId11"/>
  </p:handoutMasterIdLst>
  <p:sldIdLst>
    <p:sldId id="380" r:id="rId2"/>
    <p:sldId id="386" r:id="rId3"/>
    <p:sldId id="398" r:id="rId4"/>
    <p:sldId id="388" r:id="rId5"/>
    <p:sldId id="393" r:id="rId6"/>
    <p:sldId id="395" r:id="rId7"/>
    <p:sldId id="397" r:id="rId8"/>
    <p:sldId id="348" r:id="rId9"/>
  </p:sldIdLst>
  <p:sldSz cx="9144000" cy="6858000" type="screen4x3"/>
  <p:notesSz cx="7099300" cy="10234613"/>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1F2"/>
    <a:srgbClr val="00CCFF"/>
    <a:srgbClr val="33CCFF"/>
    <a:srgbClr val="04C7FC"/>
    <a:srgbClr val="000099"/>
    <a:srgbClr val="66FFFF"/>
    <a:srgbClr val="00FFFF"/>
    <a:srgbClr val="00C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34" autoAdjust="0"/>
    <p:restoredTop sz="94737" autoAdjust="0"/>
  </p:normalViewPr>
  <p:slideViewPr>
    <p:cSldViewPr>
      <p:cViewPr>
        <p:scale>
          <a:sx n="100" d="100"/>
          <a:sy n="100" d="100"/>
        </p:scale>
        <p:origin x="-127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bwMode="auto">
          <a:xfrm>
            <a:off x="0" y="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pPr>
              <a:defRPr/>
            </a:pPr>
            <a:endParaRPr lang="ru-RU"/>
          </a:p>
        </p:txBody>
      </p:sp>
      <p:sp>
        <p:nvSpPr>
          <p:cNvPr id="3" name="Дата 2"/>
          <p:cNvSpPr>
            <a:spLocks noGrp="1"/>
          </p:cNvSpPr>
          <p:nvPr>
            <p:ph type="dt" sz="quarter" idx="1"/>
          </p:nvPr>
        </p:nvSpPr>
        <p:spPr bwMode="auto">
          <a:xfrm>
            <a:off x="4021138" y="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defRPr>
            </a:lvl1pPr>
          </a:lstStyle>
          <a:p>
            <a:pPr>
              <a:defRPr/>
            </a:pPr>
            <a:fld id="{13BA0305-FC05-46A9-B285-05F9AF1F5E74}" type="datetimeFigureOut">
              <a:rPr lang="ru-RU"/>
              <a:pPr>
                <a:defRPr/>
              </a:pPr>
              <a:t>23.09.2015</a:t>
            </a:fld>
            <a:endParaRPr lang="ru-RU"/>
          </a:p>
        </p:txBody>
      </p:sp>
      <p:sp>
        <p:nvSpPr>
          <p:cNvPr id="4" name="Нижний колонтитул 3"/>
          <p:cNvSpPr>
            <a:spLocks noGrp="1"/>
          </p:cNvSpPr>
          <p:nvPr>
            <p:ph type="ftr" sz="quarter" idx="2"/>
          </p:nvPr>
        </p:nvSpPr>
        <p:spPr bwMode="auto">
          <a:xfrm>
            <a:off x="0"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pPr>
              <a:defRPr/>
            </a:pPr>
            <a:endParaRPr lang="ru-RU"/>
          </a:p>
        </p:txBody>
      </p:sp>
      <p:sp>
        <p:nvSpPr>
          <p:cNvPr id="5" name="Номер слайда 4"/>
          <p:cNvSpPr>
            <a:spLocks noGrp="1"/>
          </p:cNvSpPr>
          <p:nvPr>
            <p:ph type="sldNum" sz="quarter" idx="3"/>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defRPr>
            </a:lvl1pPr>
          </a:lstStyle>
          <a:p>
            <a:pPr>
              <a:defRPr/>
            </a:pPr>
            <a:fld id="{74403DD5-B47D-4C71-951C-5C1D94695278}" type="slidenum">
              <a:rPr lang="ru-RU"/>
              <a:pPr>
                <a:defRPr/>
              </a:pPr>
              <a:t>‹#›</a:t>
            </a:fld>
            <a:endParaRPr lang="ru-RU"/>
          </a:p>
        </p:txBody>
      </p:sp>
    </p:spTree>
    <p:extLst>
      <p:ext uri="{BB962C8B-B14F-4D97-AF65-F5344CB8AC3E}">
        <p14:creationId xmlns:p14="http://schemas.microsoft.com/office/powerpoint/2010/main" val="6508663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bwMode="auto">
          <a:xfrm>
            <a:off x="0" y="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pPr>
              <a:defRPr/>
            </a:pPr>
            <a:endParaRPr lang="ru-RU"/>
          </a:p>
        </p:txBody>
      </p:sp>
      <p:sp>
        <p:nvSpPr>
          <p:cNvPr id="3" name="Дата 2"/>
          <p:cNvSpPr>
            <a:spLocks noGrp="1"/>
          </p:cNvSpPr>
          <p:nvPr>
            <p:ph type="dt" idx="1"/>
          </p:nvPr>
        </p:nvSpPr>
        <p:spPr bwMode="auto">
          <a:xfrm>
            <a:off x="4021138" y="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defRPr>
            </a:lvl1pPr>
          </a:lstStyle>
          <a:p>
            <a:pPr>
              <a:defRPr/>
            </a:pPr>
            <a:fld id="{BCBA1582-FA91-44A9-AACC-B13F4AB91E37}" type="datetimeFigureOut">
              <a:rPr lang="ru-RU"/>
              <a:pPr>
                <a:defRPr/>
              </a:pPr>
              <a:t>23.09.2015</a:t>
            </a:fld>
            <a:endParaRPr lang="ru-RU"/>
          </a:p>
        </p:txBody>
      </p:sp>
      <p:sp>
        <p:nvSpPr>
          <p:cNvPr id="4" name="Образ слайда 3"/>
          <p:cNvSpPr>
            <a:spLocks noGrp="1" noRot="1" noChangeAspect="1"/>
          </p:cNvSpPr>
          <p:nvPr>
            <p:ph type="sldImg" idx="2"/>
          </p:nvPr>
        </p:nvSpPr>
        <p:spPr>
          <a:xfrm>
            <a:off x="990600" y="768350"/>
            <a:ext cx="5118100" cy="3836988"/>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bwMode="auto">
          <a:xfrm>
            <a:off x="709613" y="4860925"/>
            <a:ext cx="5680075"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bwMode="auto">
          <a:xfrm>
            <a:off x="0"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pPr>
              <a:defRPr/>
            </a:pPr>
            <a:endParaRPr lang="ru-RU"/>
          </a:p>
        </p:txBody>
      </p:sp>
      <p:sp>
        <p:nvSpPr>
          <p:cNvPr id="7" name="Номер слайда 6"/>
          <p:cNvSpPr>
            <a:spLocks noGrp="1"/>
          </p:cNvSpPr>
          <p:nvPr>
            <p:ph type="sldNum" sz="quarter" idx="5"/>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defRPr>
            </a:lvl1pPr>
          </a:lstStyle>
          <a:p>
            <a:pPr>
              <a:defRPr/>
            </a:pPr>
            <a:fld id="{2D82E98D-9859-42F0-AE65-9EC307B0822D}" type="slidenum">
              <a:rPr lang="ru-RU"/>
              <a:pPr>
                <a:defRPr/>
              </a:pPr>
              <a:t>‹#›</a:t>
            </a:fld>
            <a:endParaRPr lang="ru-RU"/>
          </a:p>
        </p:txBody>
      </p:sp>
    </p:spTree>
    <p:extLst>
      <p:ext uri="{BB962C8B-B14F-4D97-AF65-F5344CB8AC3E}">
        <p14:creationId xmlns:p14="http://schemas.microsoft.com/office/powerpoint/2010/main" val="159245138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a:noFill/>
        </p:spPr>
        <p:txBody>
          <a:bodyP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a:noFill/>
        </p:spPr>
        <p:txBody>
          <a:bodyPr/>
          <a:lstStyle/>
          <a:p>
            <a:pPr eaLnBrk="1" hangingPunct="1"/>
            <a:endParaRPr lang="ru-RU" smtClean="0"/>
          </a:p>
        </p:txBody>
      </p:sp>
      <p:sp>
        <p:nvSpPr>
          <p:cNvPr id="15364" name="Номер слайда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eaLnBrk="0" hangingPunct="0">
              <a:defRPr>
                <a:solidFill>
                  <a:schemeClr val="tx1"/>
                </a:solidFill>
                <a:latin typeface="Arial" charset="0"/>
                <a:cs typeface="Arial" charset="0"/>
              </a:defRPr>
            </a:lvl1pPr>
            <a:lvl2pPr marL="742950" indent="-285750" defTabSz="990600" eaLnBrk="0" hangingPunct="0">
              <a:defRPr>
                <a:solidFill>
                  <a:schemeClr val="tx1"/>
                </a:solidFill>
                <a:latin typeface="Arial" charset="0"/>
                <a:cs typeface="Arial" charset="0"/>
              </a:defRPr>
            </a:lvl2pPr>
            <a:lvl3pPr marL="1143000" indent="-228600" defTabSz="990600" eaLnBrk="0" hangingPunct="0">
              <a:defRPr>
                <a:solidFill>
                  <a:schemeClr val="tx1"/>
                </a:solidFill>
                <a:latin typeface="Arial" charset="0"/>
                <a:cs typeface="Arial" charset="0"/>
              </a:defRPr>
            </a:lvl3pPr>
            <a:lvl4pPr marL="1600200" indent="-228600" defTabSz="990600" eaLnBrk="0" hangingPunct="0">
              <a:defRPr>
                <a:solidFill>
                  <a:schemeClr val="tx1"/>
                </a:solidFill>
                <a:latin typeface="Arial" charset="0"/>
                <a:cs typeface="Arial" charset="0"/>
              </a:defRPr>
            </a:lvl4pPr>
            <a:lvl5pPr marL="2057400" indent="-228600" defTabSz="990600" eaLnBrk="0" hangingPunct="0">
              <a:defRPr>
                <a:solidFill>
                  <a:schemeClr val="tx1"/>
                </a:solidFill>
                <a:latin typeface="Arial" charset="0"/>
                <a:cs typeface="Arial" charset="0"/>
              </a:defRPr>
            </a:lvl5pPr>
            <a:lvl6pPr marL="2514600" indent="-228600" defTabSz="990600" eaLnBrk="0" fontAlgn="base" hangingPunct="0">
              <a:spcBef>
                <a:spcPct val="0"/>
              </a:spcBef>
              <a:spcAft>
                <a:spcPct val="0"/>
              </a:spcAft>
              <a:defRPr>
                <a:solidFill>
                  <a:schemeClr val="tx1"/>
                </a:solidFill>
                <a:latin typeface="Arial" charset="0"/>
                <a:cs typeface="Arial" charset="0"/>
              </a:defRPr>
            </a:lvl6pPr>
            <a:lvl7pPr marL="2971800" indent="-228600" defTabSz="990600" eaLnBrk="0" fontAlgn="base" hangingPunct="0">
              <a:spcBef>
                <a:spcPct val="0"/>
              </a:spcBef>
              <a:spcAft>
                <a:spcPct val="0"/>
              </a:spcAft>
              <a:defRPr>
                <a:solidFill>
                  <a:schemeClr val="tx1"/>
                </a:solidFill>
                <a:latin typeface="Arial" charset="0"/>
                <a:cs typeface="Arial" charset="0"/>
              </a:defRPr>
            </a:lvl7pPr>
            <a:lvl8pPr marL="3429000" indent="-228600" defTabSz="990600" eaLnBrk="0" fontAlgn="base" hangingPunct="0">
              <a:spcBef>
                <a:spcPct val="0"/>
              </a:spcBef>
              <a:spcAft>
                <a:spcPct val="0"/>
              </a:spcAft>
              <a:defRPr>
                <a:solidFill>
                  <a:schemeClr val="tx1"/>
                </a:solidFill>
                <a:latin typeface="Arial" charset="0"/>
                <a:cs typeface="Arial" charset="0"/>
              </a:defRPr>
            </a:lvl8pPr>
            <a:lvl9pPr marL="3886200" indent="-228600" defTabSz="990600" eaLnBrk="0" fontAlgn="base" hangingPunct="0">
              <a:spcBef>
                <a:spcPct val="0"/>
              </a:spcBef>
              <a:spcAft>
                <a:spcPct val="0"/>
              </a:spcAft>
              <a:defRPr>
                <a:solidFill>
                  <a:schemeClr val="tx1"/>
                </a:solidFill>
                <a:latin typeface="Arial" charset="0"/>
                <a:cs typeface="Arial" charset="0"/>
              </a:defRPr>
            </a:lvl9pPr>
          </a:lstStyle>
          <a:p>
            <a:pPr algn="r" eaLnBrk="1" hangingPunct="1"/>
            <a:fld id="{6715C7FE-C92F-407E-87E2-5C0C16FC326B}" type="slidenum">
              <a:rPr lang="ru-RU" sz="1300">
                <a:latin typeface="Calibri" pitchFamily="34" charset="0"/>
              </a:rPr>
              <a:pPr algn="r" eaLnBrk="1" hangingPunct="1"/>
              <a:t>2</a:t>
            </a:fld>
            <a:endParaRPr lang="ru-RU" sz="13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a:noFill/>
        </p:spPr>
        <p:txBody>
          <a:bodyPr/>
          <a:lstStyle/>
          <a:p>
            <a:pPr eaLnBrk="1" hangingPunct="1"/>
            <a:endParaRPr lang="ru-RU" smtClean="0"/>
          </a:p>
        </p:txBody>
      </p:sp>
      <p:sp>
        <p:nvSpPr>
          <p:cNvPr id="15364" name="Номер слайда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eaLnBrk="0" hangingPunct="0">
              <a:defRPr>
                <a:solidFill>
                  <a:schemeClr val="tx1"/>
                </a:solidFill>
                <a:latin typeface="Arial" charset="0"/>
                <a:cs typeface="Arial" charset="0"/>
              </a:defRPr>
            </a:lvl1pPr>
            <a:lvl2pPr marL="742950" indent="-285750" defTabSz="990600" eaLnBrk="0" hangingPunct="0">
              <a:defRPr>
                <a:solidFill>
                  <a:schemeClr val="tx1"/>
                </a:solidFill>
                <a:latin typeface="Arial" charset="0"/>
                <a:cs typeface="Arial" charset="0"/>
              </a:defRPr>
            </a:lvl2pPr>
            <a:lvl3pPr marL="1143000" indent="-228600" defTabSz="990600" eaLnBrk="0" hangingPunct="0">
              <a:defRPr>
                <a:solidFill>
                  <a:schemeClr val="tx1"/>
                </a:solidFill>
                <a:latin typeface="Arial" charset="0"/>
                <a:cs typeface="Arial" charset="0"/>
              </a:defRPr>
            </a:lvl3pPr>
            <a:lvl4pPr marL="1600200" indent="-228600" defTabSz="990600" eaLnBrk="0" hangingPunct="0">
              <a:defRPr>
                <a:solidFill>
                  <a:schemeClr val="tx1"/>
                </a:solidFill>
                <a:latin typeface="Arial" charset="0"/>
                <a:cs typeface="Arial" charset="0"/>
              </a:defRPr>
            </a:lvl4pPr>
            <a:lvl5pPr marL="2057400" indent="-228600" defTabSz="990600" eaLnBrk="0" hangingPunct="0">
              <a:defRPr>
                <a:solidFill>
                  <a:schemeClr val="tx1"/>
                </a:solidFill>
                <a:latin typeface="Arial" charset="0"/>
                <a:cs typeface="Arial" charset="0"/>
              </a:defRPr>
            </a:lvl5pPr>
            <a:lvl6pPr marL="2514600" indent="-228600" defTabSz="990600" eaLnBrk="0" fontAlgn="base" hangingPunct="0">
              <a:spcBef>
                <a:spcPct val="0"/>
              </a:spcBef>
              <a:spcAft>
                <a:spcPct val="0"/>
              </a:spcAft>
              <a:defRPr>
                <a:solidFill>
                  <a:schemeClr val="tx1"/>
                </a:solidFill>
                <a:latin typeface="Arial" charset="0"/>
                <a:cs typeface="Arial" charset="0"/>
              </a:defRPr>
            </a:lvl6pPr>
            <a:lvl7pPr marL="2971800" indent="-228600" defTabSz="990600" eaLnBrk="0" fontAlgn="base" hangingPunct="0">
              <a:spcBef>
                <a:spcPct val="0"/>
              </a:spcBef>
              <a:spcAft>
                <a:spcPct val="0"/>
              </a:spcAft>
              <a:defRPr>
                <a:solidFill>
                  <a:schemeClr val="tx1"/>
                </a:solidFill>
                <a:latin typeface="Arial" charset="0"/>
                <a:cs typeface="Arial" charset="0"/>
              </a:defRPr>
            </a:lvl7pPr>
            <a:lvl8pPr marL="3429000" indent="-228600" defTabSz="990600" eaLnBrk="0" fontAlgn="base" hangingPunct="0">
              <a:spcBef>
                <a:spcPct val="0"/>
              </a:spcBef>
              <a:spcAft>
                <a:spcPct val="0"/>
              </a:spcAft>
              <a:defRPr>
                <a:solidFill>
                  <a:schemeClr val="tx1"/>
                </a:solidFill>
                <a:latin typeface="Arial" charset="0"/>
                <a:cs typeface="Arial" charset="0"/>
              </a:defRPr>
            </a:lvl8pPr>
            <a:lvl9pPr marL="3886200" indent="-228600" defTabSz="990600" eaLnBrk="0" fontAlgn="base" hangingPunct="0">
              <a:spcBef>
                <a:spcPct val="0"/>
              </a:spcBef>
              <a:spcAft>
                <a:spcPct val="0"/>
              </a:spcAft>
              <a:defRPr>
                <a:solidFill>
                  <a:schemeClr val="tx1"/>
                </a:solidFill>
                <a:latin typeface="Arial" charset="0"/>
                <a:cs typeface="Arial" charset="0"/>
              </a:defRPr>
            </a:lvl9pPr>
          </a:lstStyle>
          <a:p>
            <a:pPr algn="r" eaLnBrk="1" hangingPunct="1"/>
            <a:fld id="{6715C7FE-C92F-407E-87E2-5C0C16FC326B}" type="slidenum">
              <a:rPr lang="ru-RU" sz="1300">
                <a:latin typeface="Calibri" pitchFamily="34" charset="0"/>
              </a:rPr>
              <a:pPr algn="r" eaLnBrk="1" hangingPunct="1"/>
              <a:t>3</a:t>
            </a:fld>
            <a:endParaRPr lang="ru-RU" sz="13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a:noFill/>
        </p:spPr>
        <p:txBody>
          <a:bodyPr/>
          <a:lstStyle/>
          <a:p>
            <a:pPr eaLnBrk="1" hangingPunct="1"/>
            <a:endParaRPr lang="ru-RU" smtClean="0"/>
          </a:p>
        </p:txBody>
      </p:sp>
      <p:sp>
        <p:nvSpPr>
          <p:cNvPr id="16388" name="Номер слайда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eaLnBrk="0" hangingPunct="0">
              <a:defRPr>
                <a:solidFill>
                  <a:schemeClr val="tx1"/>
                </a:solidFill>
                <a:latin typeface="Arial" charset="0"/>
                <a:cs typeface="Arial" charset="0"/>
              </a:defRPr>
            </a:lvl1pPr>
            <a:lvl2pPr marL="742950" indent="-285750" defTabSz="990600" eaLnBrk="0" hangingPunct="0">
              <a:defRPr>
                <a:solidFill>
                  <a:schemeClr val="tx1"/>
                </a:solidFill>
                <a:latin typeface="Arial" charset="0"/>
                <a:cs typeface="Arial" charset="0"/>
              </a:defRPr>
            </a:lvl2pPr>
            <a:lvl3pPr marL="1143000" indent="-228600" defTabSz="990600" eaLnBrk="0" hangingPunct="0">
              <a:defRPr>
                <a:solidFill>
                  <a:schemeClr val="tx1"/>
                </a:solidFill>
                <a:latin typeface="Arial" charset="0"/>
                <a:cs typeface="Arial" charset="0"/>
              </a:defRPr>
            </a:lvl3pPr>
            <a:lvl4pPr marL="1600200" indent="-228600" defTabSz="990600" eaLnBrk="0" hangingPunct="0">
              <a:defRPr>
                <a:solidFill>
                  <a:schemeClr val="tx1"/>
                </a:solidFill>
                <a:latin typeface="Arial" charset="0"/>
                <a:cs typeface="Arial" charset="0"/>
              </a:defRPr>
            </a:lvl4pPr>
            <a:lvl5pPr marL="2057400" indent="-228600" defTabSz="990600" eaLnBrk="0" hangingPunct="0">
              <a:defRPr>
                <a:solidFill>
                  <a:schemeClr val="tx1"/>
                </a:solidFill>
                <a:latin typeface="Arial" charset="0"/>
                <a:cs typeface="Arial" charset="0"/>
              </a:defRPr>
            </a:lvl5pPr>
            <a:lvl6pPr marL="2514600" indent="-228600" defTabSz="990600" eaLnBrk="0" fontAlgn="base" hangingPunct="0">
              <a:spcBef>
                <a:spcPct val="0"/>
              </a:spcBef>
              <a:spcAft>
                <a:spcPct val="0"/>
              </a:spcAft>
              <a:defRPr>
                <a:solidFill>
                  <a:schemeClr val="tx1"/>
                </a:solidFill>
                <a:latin typeface="Arial" charset="0"/>
                <a:cs typeface="Arial" charset="0"/>
              </a:defRPr>
            </a:lvl6pPr>
            <a:lvl7pPr marL="2971800" indent="-228600" defTabSz="990600" eaLnBrk="0" fontAlgn="base" hangingPunct="0">
              <a:spcBef>
                <a:spcPct val="0"/>
              </a:spcBef>
              <a:spcAft>
                <a:spcPct val="0"/>
              </a:spcAft>
              <a:defRPr>
                <a:solidFill>
                  <a:schemeClr val="tx1"/>
                </a:solidFill>
                <a:latin typeface="Arial" charset="0"/>
                <a:cs typeface="Arial" charset="0"/>
              </a:defRPr>
            </a:lvl7pPr>
            <a:lvl8pPr marL="3429000" indent="-228600" defTabSz="990600" eaLnBrk="0" fontAlgn="base" hangingPunct="0">
              <a:spcBef>
                <a:spcPct val="0"/>
              </a:spcBef>
              <a:spcAft>
                <a:spcPct val="0"/>
              </a:spcAft>
              <a:defRPr>
                <a:solidFill>
                  <a:schemeClr val="tx1"/>
                </a:solidFill>
                <a:latin typeface="Arial" charset="0"/>
                <a:cs typeface="Arial" charset="0"/>
              </a:defRPr>
            </a:lvl8pPr>
            <a:lvl9pPr marL="3886200" indent="-228600" defTabSz="990600" eaLnBrk="0" fontAlgn="base" hangingPunct="0">
              <a:spcBef>
                <a:spcPct val="0"/>
              </a:spcBef>
              <a:spcAft>
                <a:spcPct val="0"/>
              </a:spcAft>
              <a:defRPr>
                <a:solidFill>
                  <a:schemeClr val="tx1"/>
                </a:solidFill>
                <a:latin typeface="Arial" charset="0"/>
                <a:cs typeface="Arial" charset="0"/>
              </a:defRPr>
            </a:lvl9pPr>
          </a:lstStyle>
          <a:p>
            <a:pPr algn="r" eaLnBrk="1" hangingPunct="1"/>
            <a:fld id="{132A98CC-CA61-4521-B3AB-59229D9C526F}" type="slidenum">
              <a:rPr lang="ru-RU" sz="1300">
                <a:latin typeface="Calibri" pitchFamily="34" charset="0"/>
              </a:rPr>
              <a:pPr algn="r" eaLnBrk="1" hangingPunct="1"/>
              <a:t>4</a:t>
            </a:fld>
            <a:endParaRPr lang="ru-RU" sz="13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a:noFill/>
        </p:spPr>
        <p:txBody>
          <a:bodyPr/>
          <a:lstStyle/>
          <a:p>
            <a:pPr eaLnBrk="1" hangingPunct="1"/>
            <a:endParaRPr lang="ru-RU" smtClean="0"/>
          </a:p>
        </p:txBody>
      </p:sp>
      <p:sp>
        <p:nvSpPr>
          <p:cNvPr id="15364" name="Номер слайда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eaLnBrk="0" hangingPunct="0">
              <a:defRPr>
                <a:solidFill>
                  <a:schemeClr val="tx1"/>
                </a:solidFill>
                <a:latin typeface="Arial" charset="0"/>
                <a:cs typeface="Arial" charset="0"/>
              </a:defRPr>
            </a:lvl1pPr>
            <a:lvl2pPr marL="742950" indent="-285750" defTabSz="990600" eaLnBrk="0" hangingPunct="0">
              <a:defRPr>
                <a:solidFill>
                  <a:schemeClr val="tx1"/>
                </a:solidFill>
                <a:latin typeface="Arial" charset="0"/>
                <a:cs typeface="Arial" charset="0"/>
              </a:defRPr>
            </a:lvl2pPr>
            <a:lvl3pPr marL="1143000" indent="-228600" defTabSz="990600" eaLnBrk="0" hangingPunct="0">
              <a:defRPr>
                <a:solidFill>
                  <a:schemeClr val="tx1"/>
                </a:solidFill>
                <a:latin typeface="Arial" charset="0"/>
                <a:cs typeface="Arial" charset="0"/>
              </a:defRPr>
            </a:lvl3pPr>
            <a:lvl4pPr marL="1600200" indent="-228600" defTabSz="990600" eaLnBrk="0" hangingPunct="0">
              <a:defRPr>
                <a:solidFill>
                  <a:schemeClr val="tx1"/>
                </a:solidFill>
                <a:latin typeface="Arial" charset="0"/>
                <a:cs typeface="Arial" charset="0"/>
              </a:defRPr>
            </a:lvl4pPr>
            <a:lvl5pPr marL="2057400" indent="-228600" defTabSz="990600" eaLnBrk="0" hangingPunct="0">
              <a:defRPr>
                <a:solidFill>
                  <a:schemeClr val="tx1"/>
                </a:solidFill>
                <a:latin typeface="Arial" charset="0"/>
                <a:cs typeface="Arial" charset="0"/>
              </a:defRPr>
            </a:lvl5pPr>
            <a:lvl6pPr marL="2514600" indent="-228600" defTabSz="990600" eaLnBrk="0" fontAlgn="base" hangingPunct="0">
              <a:spcBef>
                <a:spcPct val="0"/>
              </a:spcBef>
              <a:spcAft>
                <a:spcPct val="0"/>
              </a:spcAft>
              <a:defRPr>
                <a:solidFill>
                  <a:schemeClr val="tx1"/>
                </a:solidFill>
                <a:latin typeface="Arial" charset="0"/>
                <a:cs typeface="Arial" charset="0"/>
              </a:defRPr>
            </a:lvl6pPr>
            <a:lvl7pPr marL="2971800" indent="-228600" defTabSz="990600" eaLnBrk="0" fontAlgn="base" hangingPunct="0">
              <a:spcBef>
                <a:spcPct val="0"/>
              </a:spcBef>
              <a:spcAft>
                <a:spcPct val="0"/>
              </a:spcAft>
              <a:defRPr>
                <a:solidFill>
                  <a:schemeClr val="tx1"/>
                </a:solidFill>
                <a:latin typeface="Arial" charset="0"/>
                <a:cs typeface="Arial" charset="0"/>
              </a:defRPr>
            </a:lvl7pPr>
            <a:lvl8pPr marL="3429000" indent="-228600" defTabSz="990600" eaLnBrk="0" fontAlgn="base" hangingPunct="0">
              <a:spcBef>
                <a:spcPct val="0"/>
              </a:spcBef>
              <a:spcAft>
                <a:spcPct val="0"/>
              </a:spcAft>
              <a:defRPr>
                <a:solidFill>
                  <a:schemeClr val="tx1"/>
                </a:solidFill>
                <a:latin typeface="Arial" charset="0"/>
                <a:cs typeface="Arial" charset="0"/>
              </a:defRPr>
            </a:lvl8pPr>
            <a:lvl9pPr marL="3886200" indent="-228600" defTabSz="990600" eaLnBrk="0" fontAlgn="base" hangingPunct="0">
              <a:spcBef>
                <a:spcPct val="0"/>
              </a:spcBef>
              <a:spcAft>
                <a:spcPct val="0"/>
              </a:spcAft>
              <a:defRPr>
                <a:solidFill>
                  <a:schemeClr val="tx1"/>
                </a:solidFill>
                <a:latin typeface="Arial" charset="0"/>
                <a:cs typeface="Arial" charset="0"/>
              </a:defRPr>
            </a:lvl9pPr>
          </a:lstStyle>
          <a:p>
            <a:pPr algn="r" eaLnBrk="1" hangingPunct="1"/>
            <a:fld id="{6715C7FE-C92F-407E-87E2-5C0C16FC326B}" type="slidenum">
              <a:rPr lang="ru-RU" sz="1300">
                <a:latin typeface="Calibri" pitchFamily="34" charset="0"/>
              </a:rPr>
              <a:pPr algn="r" eaLnBrk="1" hangingPunct="1"/>
              <a:t>5</a:t>
            </a:fld>
            <a:endParaRPr lang="ru-RU" sz="13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a:noFill/>
        </p:spPr>
        <p:txBody>
          <a:bodyPr/>
          <a:lstStyle/>
          <a:p>
            <a:pPr eaLnBrk="1" hangingPunct="1"/>
            <a:endParaRPr lang="ru-RU" smtClean="0"/>
          </a:p>
        </p:txBody>
      </p:sp>
      <p:sp>
        <p:nvSpPr>
          <p:cNvPr id="15364" name="Номер слайда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eaLnBrk="0" hangingPunct="0">
              <a:defRPr>
                <a:solidFill>
                  <a:schemeClr val="tx1"/>
                </a:solidFill>
                <a:latin typeface="Arial" charset="0"/>
                <a:cs typeface="Arial" charset="0"/>
              </a:defRPr>
            </a:lvl1pPr>
            <a:lvl2pPr marL="742950" indent="-285750" defTabSz="990600" eaLnBrk="0" hangingPunct="0">
              <a:defRPr>
                <a:solidFill>
                  <a:schemeClr val="tx1"/>
                </a:solidFill>
                <a:latin typeface="Arial" charset="0"/>
                <a:cs typeface="Arial" charset="0"/>
              </a:defRPr>
            </a:lvl2pPr>
            <a:lvl3pPr marL="1143000" indent="-228600" defTabSz="990600" eaLnBrk="0" hangingPunct="0">
              <a:defRPr>
                <a:solidFill>
                  <a:schemeClr val="tx1"/>
                </a:solidFill>
                <a:latin typeface="Arial" charset="0"/>
                <a:cs typeface="Arial" charset="0"/>
              </a:defRPr>
            </a:lvl3pPr>
            <a:lvl4pPr marL="1600200" indent="-228600" defTabSz="990600" eaLnBrk="0" hangingPunct="0">
              <a:defRPr>
                <a:solidFill>
                  <a:schemeClr val="tx1"/>
                </a:solidFill>
                <a:latin typeface="Arial" charset="0"/>
                <a:cs typeface="Arial" charset="0"/>
              </a:defRPr>
            </a:lvl4pPr>
            <a:lvl5pPr marL="2057400" indent="-228600" defTabSz="990600" eaLnBrk="0" hangingPunct="0">
              <a:defRPr>
                <a:solidFill>
                  <a:schemeClr val="tx1"/>
                </a:solidFill>
                <a:latin typeface="Arial" charset="0"/>
                <a:cs typeface="Arial" charset="0"/>
              </a:defRPr>
            </a:lvl5pPr>
            <a:lvl6pPr marL="2514600" indent="-228600" defTabSz="990600" eaLnBrk="0" fontAlgn="base" hangingPunct="0">
              <a:spcBef>
                <a:spcPct val="0"/>
              </a:spcBef>
              <a:spcAft>
                <a:spcPct val="0"/>
              </a:spcAft>
              <a:defRPr>
                <a:solidFill>
                  <a:schemeClr val="tx1"/>
                </a:solidFill>
                <a:latin typeface="Arial" charset="0"/>
                <a:cs typeface="Arial" charset="0"/>
              </a:defRPr>
            </a:lvl6pPr>
            <a:lvl7pPr marL="2971800" indent="-228600" defTabSz="990600" eaLnBrk="0" fontAlgn="base" hangingPunct="0">
              <a:spcBef>
                <a:spcPct val="0"/>
              </a:spcBef>
              <a:spcAft>
                <a:spcPct val="0"/>
              </a:spcAft>
              <a:defRPr>
                <a:solidFill>
                  <a:schemeClr val="tx1"/>
                </a:solidFill>
                <a:latin typeface="Arial" charset="0"/>
                <a:cs typeface="Arial" charset="0"/>
              </a:defRPr>
            </a:lvl7pPr>
            <a:lvl8pPr marL="3429000" indent="-228600" defTabSz="990600" eaLnBrk="0" fontAlgn="base" hangingPunct="0">
              <a:spcBef>
                <a:spcPct val="0"/>
              </a:spcBef>
              <a:spcAft>
                <a:spcPct val="0"/>
              </a:spcAft>
              <a:defRPr>
                <a:solidFill>
                  <a:schemeClr val="tx1"/>
                </a:solidFill>
                <a:latin typeface="Arial" charset="0"/>
                <a:cs typeface="Arial" charset="0"/>
              </a:defRPr>
            </a:lvl8pPr>
            <a:lvl9pPr marL="3886200" indent="-228600" defTabSz="990600" eaLnBrk="0" fontAlgn="base" hangingPunct="0">
              <a:spcBef>
                <a:spcPct val="0"/>
              </a:spcBef>
              <a:spcAft>
                <a:spcPct val="0"/>
              </a:spcAft>
              <a:defRPr>
                <a:solidFill>
                  <a:schemeClr val="tx1"/>
                </a:solidFill>
                <a:latin typeface="Arial" charset="0"/>
                <a:cs typeface="Arial" charset="0"/>
              </a:defRPr>
            </a:lvl9pPr>
          </a:lstStyle>
          <a:p>
            <a:pPr algn="r" eaLnBrk="1" hangingPunct="1"/>
            <a:fld id="{6715C7FE-C92F-407E-87E2-5C0C16FC326B}" type="slidenum">
              <a:rPr lang="ru-RU" sz="1300">
                <a:latin typeface="Calibri" pitchFamily="34" charset="0"/>
              </a:rPr>
              <a:pPr algn="r" eaLnBrk="1" hangingPunct="1"/>
              <a:t>6</a:t>
            </a:fld>
            <a:endParaRPr lang="ru-RU" sz="13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Заметки 2"/>
          <p:cNvSpPr>
            <a:spLocks noGrp="1"/>
          </p:cNvSpPr>
          <p:nvPr>
            <p:ph type="body" idx="1"/>
          </p:nvPr>
        </p:nvSpPr>
        <p:spPr>
          <a:noFill/>
        </p:spPr>
        <p:txBody>
          <a:bodyPr/>
          <a:lstStyle/>
          <a:p>
            <a:pPr eaLnBrk="1" hangingPunct="1"/>
            <a:endParaRPr lang="ru-RU" smtClean="0"/>
          </a:p>
        </p:txBody>
      </p:sp>
      <p:sp>
        <p:nvSpPr>
          <p:cNvPr id="15364" name="Номер слайда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2" tIns="49522" rIns="99042" bIns="49522" anchor="b"/>
          <a:lstStyle>
            <a:lvl1pPr defTabSz="990600" eaLnBrk="0" hangingPunct="0">
              <a:defRPr>
                <a:solidFill>
                  <a:schemeClr val="tx1"/>
                </a:solidFill>
                <a:latin typeface="Arial" charset="0"/>
                <a:cs typeface="Arial" charset="0"/>
              </a:defRPr>
            </a:lvl1pPr>
            <a:lvl2pPr marL="742950" indent="-285750" defTabSz="990600" eaLnBrk="0" hangingPunct="0">
              <a:defRPr>
                <a:solidFill>
                  <a:schemeClr val="tx1"/>
                </a:solidFill>
                <a:latin typeface="Arial" charset="0"/>
                <a:cs typeface="Arial" charset="0"/>
              </a:defRPr>
            </a:lvl2pPr>
            <a:lvl3pPr marL="1143000" indent="-228600" defTabSz="990600" eaLnBrk="0" hangingPunct="0">
              <a:defRPr>
                <a:solidFill>
                  <a:schemeClr val="tx1"/>
                </a:solidFill>
                <a:latin typeface="Arial" charset="0"/>
                <a:cs typeface="Arial" charset="0"/>
              </a:defRPr>
            </a:lvl3pPr>
            <a:lvl4pPr marL="1600200" indent="-228600" defTabSz="990600" eaLnBrk="0" hangingPunct="0">
              <a:defRPr>
                <a:solidFill>
                  <a:schemeClr val="tx1"/>
                </a:solidFill>
                <a:latin typeface="Arial" charset="0"/>
                <a:cs typeface="Arial" charset="0"/>
              </a:defRPr>
            </a:lvl4pPr>
            <a:lvl5pPr marL="2057400" indent="-228600" defTabSz="990600" eaLnBrk="0" hangingPunct="0">
              <a:defRPr>
                <a:solidFill>
                  <a:schemeClr val="tx1"/>
                </a:solidFill>
                <a:latin typeface="Arial" charset="0"/>
                <a:cs typeface="Arial" charset="0"/>
              </a:defRPr>
            </a:lvl5pPr>
            <a:lvl6pPr marL="2514600" indent="-228600" defTabSz="990600" eaLnBrk="0" fontAlgn="base" hangingPunct="0">
              <a:spcBef>
                <a:spcPct val="0"/>
              </a:spcBef>
              <a:spcAft>
                <a:spcPct val="0"/>
              </a:spcAft>
              <a:defRPr>
                <a:solidFill>
                  <a:schemeClr val="tx1"/>
                </a:solidFill>
                <a:latin typeface="Arial" charset="0"/>
                <a:cs typeface="Arial" charset="0"/>
              </a:defRPr>
            </a:lvl6pPr>
            <a:lvl7pPr marL="2971800" indent="-228600" defTabSz="990600" eaLnBrk="0" fontAlgn="base" hangingPunct="0">
              <a:spcBef>
                <a:spcPct val="0"/>
              </a:spcBef>
              <a:spcAft>
                <a:spcPct val="0"/>
              </a:spcAft>
              <a:defRPr>
                <a:solidFill>
                  <a:schemeClr val="tx1"/>
                </a:solidFill>
                <a:latin typeface="Arial" charset="0"/>
                <a:cs typeface="Arial" charset="0"/>
              </a:defRPr>
            </a:lvl7pPr>
            <a:lvl8pPr marL="3429000" indent="-228600" defTabSz="990600" eaLnBrk="0" fontAlgn="base" hangingPunct="0">
              <a:spcBef>
                <a:spcPct val="0"/>
              </a:spcBef>
              <a:spcAft>
                <a:spcPct val="0"/>
              </a:spcAft>
              <a:defRPr>
                <a:solidFill>
                  <a:schemeClr val="tx1"/>
                </a:solidFill>
                <a:latin typeface="Arial" charset="0"/>
                <a:cs typeface="Arial" charset="0"/>
              </a:defRPr>
            </a:lvl8pPr>
            <a:lvl9pPr marL="3886200" indent="-228600" defTabSz="990600" eaLnBrk="0" fontAlgn="base" hangingPunct="0">
              <a:spcBef>
                <a:spcPct val="0"/>
              </a:spcBef>
              <a:spcAft>
                <a:spcPct val="0"/>
              </a:spcAft>
              <a:defRPr>
                <a:solidFill>
                  <a:schemeClr val="tx1"/>
                </a:solidFill>
                <a:latin typeface="Arial" charset="0"/>
                <a:cs typeface="Arial" charset="0"/>
              </a:defRPr>
            </a:lvl9pPr>
          </a:lstStyle>
          <a:p>
            <a:pPr algn="r" eaLnBrk="1" hangingPunct="1"/>
            <a:fld id="{6715C7FE-C92F-407E-87E2-5C0C16FC326B}" type="slidenum">
              <a:rPr lang="ru-RU" sz="1300">
                <a:latin typeface="Calibri" pitchFamily="34" charset="0"/>
              </a:rPr>
              <a:pPr algn="r" eaLnBrk="1" hangingPunct="1"/>
              <a:t>7</a:t>
            </a:fld>
            <a:endParaRPr lang="ru-RU" sz="13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a:noFill/>
        </p:spPr>
        <p:txBody>
          <a:bodyPr/>
          <a:lstStyle/>
          <a:p>
            <a:pPr eaLnBrk="1" hangingPunct="1"/>
            <a:endParaRPr lang="ru-RU" smtClean="0"/>
          </a:p>
        </p:txBody>
      </p:sp>
      <p:sp>
        <p:nvSpPr>
          <p:cNvPr id="23556" name="Номер слайда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eaLnBrk="0" hangingPunct="0">
              <a:defRPr>
                <a:solidFill>
                  <a:schemeClr val="tx1"/>
                </a:solidFill>
                <a:latin typeface="Arial" charset="0"/>
                <a:cs typeface="Arial" charset="0"/>
              </a:defRPr>
            </a:lvl1pPr>
            <a:lvl2pPr marL="742950" indent="-285750" defTabSz="990600" eaLnBrk="0" hangingPunct="0">
              <a:defRPr>
                <a:solidFill>
                  <a:schemeClr val="tx1"/>
                </a:solidFill>
                <a:latin typeface="Arial" charset="0"/>
                <a:cs typeface="Arial" charset="0"/>
              </a:defRPr>
            </a:lvl2pPr>
            <a:lvl3pPr marL="1143000" indent="-228600" defTabSz="990600" eaLnBrk="0" hangingPunct="0">
              <a:defRPr>
                <a:solidFill>
                  <a:schemeClr val="tx1"/>
                </a:solidFill>
                <a:latin typeface="Arial" charset="0"/>
                <a:cs typeface="Arial" charset="0"/>
              </a:defRPr>
            </a:lvl3pPr>
            <a:lvl4pPr marL="1600200" indent="-228600" defTabSz="990600" eaLnBrk="0" hangingPunct="0">
              <a:defRPr>
                <a:solidFill>
                  <a:schemeClr val="tx1"/>
                </a:solidFill>
                <a:latin typeface="Arial" charset="0"/>
                <a:cs typeface="Arial" charset="0"/>
              </a:defRPr>
            </a:lvl4pPr>
            <a:lvl5pPr marL="2057400" indent="-228600" defTabSz="990600" eaLnBrk="0" hangingPunct="0">
              <a:defRPr>
                <a:solidFill>
                  <a:schemeClr val="tx1"/>
                </a:solidFill>
                <a:latin typeface="Arial" charset="0"/>
                <a:cs typeface="Arial" charset="0"/>
              </a:defRPr>
            </a:lvl5pPr>
            <a:lvl6pPr marL="2514600" indent="-228600" defTabSz="990600" eaLnBrk="0" fontAlgn="base" hangingPunct="0">
              <a:spcBef>
                <a:spcPct val="0"/>
              </a:spcBef>
              <a:spcAft>
                <a:spcPct val="0"/>
              </a:spcAft>
              <a:defRPr>
                <a:solidFill>
                  <a:schemeClr val="tx1"/>
                </a:solidFill>
                <a:latin typeface="Arial" charset="0"/>
                <a:cs typeface="Arial" charset="0"/>
              </a:defRPr>
            </a:lvl6pPr>
            <a:lvl7pPr marL="2971800" indent="-228600" defTabSz="990600" eaLnBrk="0" fontAlgn="base" hangingPunct="0">
              <a:spcBef>
                <a:spcPct val="0"/>
              </a:spcBef>
              <a:spcAft>
                <a:spcPct val="0"/>
              </a:spcAft>
              <a:defRPr>
                <a:solidFill>
                  <a:schemeClr val="tx1"/>
                </a:solidFill>
                <a:latin typeface="Arial" charset="0"/>
                <a:cs typeface="Arial" charset="0"/>
              </a:defRPr>
            </a:lvl7pPr>
            <a:lvl8pPr marL="3429000" indent="-228600" defTabSz="990600" eaLnBrk="0" fontAlgn="base" hangingPunct="0">
              <a:spcBef>
                <a:spcPct val="0"/>
              </a:spcBef>
              <a:spcAft>
                <a:spcPct val="0"/>
              </a:spcAft>
              <a:defRPr>
                <a:solidFill>
                  <a:schemeClr val="tx1"/>
                </a:solidFill>
                <a:latin typeface="Arial" charset="0"/>
                <a:cs typeface="Arial" charset="0"/>
              </a:defRPr>
            </a:lvl8pPr>
            <a:lvl9pPr marL="3886200" indent="-228600" defTabSz="990600" eaLnBrk="0" fontAlgn="base" hangingPunct="0">
              <a:spcBef>
                <a:spcPct val="0"/>
              </a:spcBef>
              <a:spcAft>
                <a:spcPct val="0"/>
              </a:spcAft>
              <a:defRPr>
                <a:solidFill>
                  <a:schemeClr val="tx1"/>
                </a:solidFill>
                <a:latin typeface="Arial" charset="0"/>
                <a:cs typeface="Arial" charset="0"/>
              </a:defRPr>
            </a:lvl9pPr>
          </a:lstStyle>
          <a:p>
            <a:pPr algn="r" eaLnBrk="1" hangingPunct="1"/>
            <a:fld id="{1D0C80E5-6037-4DEF-AD3A-DAF3BD09F1F0}" type="slidenum">
              <a:rPr lang="ru-RU" sz="1300">
                <a:latin typeface="Calibri" pitchFamily="34" charset="0"/>
              </a:rPr>
              <a:pPr algn="r" eaLnBrk="1" hangingPunct="1"/>
              <a:t>8</a:t>
            </a:fld>
            <a:endParaRPr lang="ru-RU" sz="13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2521F077-33A7-4604-B16A-1C8943FEF892}" type="datetime1">
              <a:rPr lang="ru-RU"/>
              <a:pPr>
                <a:defRPr/>
              </a:pPr>
              <a:t>23.09.2015</a:t>
            </a:fld>
            <a:r>
              <a:rPr lang="ru-RU"/>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a:t>Иванов</a:t>
            </a:r>
          </a:p>
        </p:txBody>
      </p:sp>
      <p:sp>
        <p:nvSpPr>
          <p:cNvPr id="6" name="Номер слайда 5"/>
          <p:cNvSpPr>
            <a:spLocks noGrp="1"/>
          </p:cNvSpPr>
          <p:nvPr>
            <p:ph type="sldNum" sz="quarter" idx="12"/>
          </p:nvPr>
        </p:nvSpPr>
        <p:spPr/>
        <p:txBody>
          <a:bodyPr/>
          <a:lstStyle>
            <a:lvl1pPr>
              <a:defRPr/>
            </a:lvl1pPr>
          </a:lstStyle>
          <a:p>
            <a:pPr>
              <a:defRPr/>
            </a:pPr>
            <a:fld id="{DBEE7AAA-785B-46DC-B675-2F6B0AA49D4F}" type="slidenum">
              <a:rPr lang="ru-RU"/>
              <a:pPr>
                <a:defRPr/>
              </a:pPr>
              <a:t>‹#›</a:t>
            </a:fld>
            <a:endParaRPr lang="ru-RU"/>
          </a:p>
        </p:txBody>
      </p:sp>
    </p:spTree>
    <p:extLst>
      <p:ext uri="{BB962C8B-B14F-4D97-AF65-F5344CB8AC3E}">
        <p14:creationId xmlns:p14="http://schemas.microsoft.com/office/powerpoint/2010/main" val="234545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126F667-9D2A-4BB2-8C42-C587C502E0B3}" type="datetime1">
              <a:rPr lang="ru-RU"/>
              <a:pPr>
                <a:defRPr/>
              </a:pPr>
              <a:t>23.09.2015</a:t>
            </a:fld>
            <a:r>
              <a:rPr lang="ru-RU"/>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a:t>Иванов</a:t>
            </a:r>
          </a:p>
        </p:txBody>
      </p:sp>
      <p:sp>
        <p:nvSpPr>
          <p:cNvPr id="6" name="Номер слайда 5"/>
          <p:cNvSpPr>
            <a:spLocks noGrp="1"/>
          </p:cNvSpPr>
          <p:nvPr>
            <p:ph type="sldNum" sz="quarter" idx="12"/>
          </p:nvPr>
        </p:nvSpPr>
        <p:spPr/>
        <p:txBody>
          <a:bodyPr/>
          <a:lstStyle>
            <a:lvl1pPr>
              <a:defRPr/>
            </a:lvl1pPr>
          </a:lstStyle>
          <a:p>
            <a:pPr>
              <a:defRPr/>
            </a:pPr>
            <a:fld id="{A03569F2-E771-4631-928F-10454E559622}" type="slidenum">
              <a:rPr lang="ru-RU"/>
              <a:pPr>
                <a:defRPr/>
              </a:pPr>
              <a:t>‹#›</a:t>
            </a:fld>
            <a:endParaRPr lang="ru-RU"/>
          </a:p>
        </p:txBody>
      </p:sp>
    </p:spTree>
    <p:extLst>
      <p:ext uri="{BB962C8B-B14F-4D97-AF65-F5344CB8AC3E}">
        <p14:creationId xmlns:p14="http://schemas.microsoft.com/office/powerpoint/2010/main" val="15993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D1A5E34-7DF2-474E-B077-D86DA3A3B30B}" type="datetime1">
              <a:rPr lang="ru-RU"/>
              <a:pPr>
                <a:defRPr/>
              </a:pPr>
              <a:t>23.09.2015</a:t>
            </a:fld>
            <a:r>
              <a:rPr lang="ru-RU"/>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a:t>Иванов</a:t>
            </a:r>
          </a:p>
        </p:txBody>
      </p:sp>
      <p:sp>
        <p:nvSpPr>
          <p:cNvPr id="6" name="Номер слайда 5"/>
          <p:cNvSpPr>
            <a:spLocks noGrp="1"/>
          </p:cNvSpPr>
          <p:nvPr>
            <p:ph type="sldNum" sz="quarter" idx="12"/>
          </p:nvPr>
        </p:nvSpPr>
        <p:spPr/>
        <p:txBody>
          <a:bodyPr/>
          <a:lstStyle>
            <a:lvl1pPr>
              <a:defRPr/>
            </a:lvl1pPr>
          </a:lstStyle>
          <a:p>
            <a:pPr>
              <a:defRPr/>
            </a:pPr>
            <a:fld id="{9946455A-2E76-497D-BC9A-1424FCB79BA9}" type="slidenum">
              <a:rPr lang="ru-RU"/>
              <a:pPr>
                <a:defRPr/>
              </a:pPr>
              <a:t>‹#›</a:t>
            </a:fld>
            <a:endParaRPr lang="ru-RU"/>
          </a:p>
        </p:txBody>
      </p:sp>
    </p:spTree>
    <p:extLst>
      <p:ext uri="{BB962C8B-B14F-4D97-AF65-F5344CB8AC3E}">
        <p14:creationId xmlns:p14="http://schemas.microsoft.com/office/powerpoint/2010/main" val="1572161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18B6306-E3F6-44D2-9017-77FE81A5E7F6}" type="datetime1">
              <a:rPr lang="ru-RU"/>
              <a:pPr>
                <a:defRPr/>
              </a:pPr>
              <a:t>23.09.2015</a:t>
            </a:fld>
            <a:r>
              <a:rPr lang="ru-RU"/>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a:t>Иванов</a:t>
            </a:r>
          </a:p>
        </p:txBody>
      </p:sp>
      <p:sp>
        <p:nvSpPr>
          <p:cNvPr id="6" name="Номер слайда 5"/>
          <p:cNvSpPr>
            <a:spLocks noGrp="1"/>
          </p:cNvSpPr>
          <p:nvPr>
            <p:ph type="sldNum" sz="quarter" idx="12"/>
          </p:nvPr>
        </p:nvSpPr>
        <p:spPr/>
        <p:txBody>
          <a:bodyPr/>
          <a:lstStyle>
            <a:lvl1pPr>
              <a:defRPr/>
            </a:lvl1pPr>
          </a:lstStyle>
          <a:p>
            <a:pPr>
              <a:defRPr/>
            </a:pPr>
            <a:fld id="{2D58AD1B-E930-4FB6-834F-EB5B45469208}" type="slidenum">
              <a:rPr lang="ru-RU"/>
              <a:pPr>
                <a:defRPr/>
              </a:pPr>
              <a:t>‹#›</a:t>
            </a:fld>
            <a:endParaRPr lang="ru-RU"/>
          </a:p>
        </p:txBody>
      </p:sp>
    </p:spTree>
    <p:extLst>
      <p:ext uri="{BB962C8B-B14F-4D97-AF65-F5344CB8AC3E}">
        <p14:creationId xmlns:p14="http://schemas.microsoft.com/office/powerpoint/2010/main" val="2137704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4012D6B-B9A9-44E7-957D-8BE3683DBCEE}" type="datetime1">
              <a:rPr lang="ru-RU"/>
              <a:pPr>
                <a:defRPr/>
              </a:pPr>
              <a:t>23.09.2015</a:t>
            </a:fld>
            <a:r>
              <a:rPr lang="ru-RU"/>
              <a:t>16.04.2012</a:t>
            </a:r>
          </a:p>
        </p:txBody>
      </p:sp>
      <p:sp>
        <p:nvSpPr>
          <p:cNvPr id="5" name="Нижний колонтитул 4"/>
          <p:cNvSpPr>
            <a:spLocks noGrp="1"/>
          </p:cNvSpPr>
          <p:nvPr>
            <p:ph type="ftr" sz="quarter" idx="11"/>
          </p:nvPr>
        </p:nvSpPr>
        <p:spPr/>
        <p:txBody>
          <a:bodyPr/>
          <a:lstStyle>
            <a:lvl1pPr>
              <a:defRPr/>
            </a:lvl1pPr>
          </a:lstStyle>
          <a:p>
            <a:pPr>
              <a:defRPr/>
            </a:pPr>
            <a:r>
              <a:rPr lang="ru-RU"/>
              <a:t>Иванов</a:t>
            </a:r>
          </a:p>
        </p:txBody>
      </p:sp>
      <p:sp>
        <p:nvSpPr>
          <p:cNvPr id="6" name="Номер слайда 5"/>
          <p:cNvSpPr>
            <a:spLocks noGrp="1"/>
          </p:cNvSpPr>
          <p:nvPr>
            <p:ph type="sldNum" sz="quarter" idx="12"/>
          </p:nvPr>
        </p:nvSpPr>
        <p:spPr/>
        <p:txBody>
          <a:bodyPr/>
          <a:lstStyle>
            <a:lvl1pPr>
              <a:defRPr/>
            </a:lvl1pPr>
          </a:lstStyle>
          <a:p>
            <a:pPr>
              <a:defRPr/>
            </a:pPr>
            <a:fld id="{9DB433E7-6E7E-4AA9-9C96-90F605134FB0}" type="slidenum">
              <a:rPr lang="ru-RU"/>
              <a:pPr>
                <a:defRPr/>
              </a:pPr>
              <a:t>‹#›</a:t>
            </a:fld>
            <a:endParaRPr lang="ru-RU"/>
          </a:p>
        </p:txBody>
      </p:sp>
    </p:spTree>
    <p:extLst>
      <p:ext uri="{BB962C8B-B14F-4D97-AF65-F5344CB8AC3E}">
        <p14:creationId xmlns:p14="http://schemas.microsoft.com/office/powerpoint/2010/main" val="1760485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99634BF-EE2D-45F1-A8EE-4AA116F920A8}" type="datetime1">
              <a:rPr lang="ru-RU"/>
              <a:pPr>
                <a:defRPr/>
              </a:pPr>
              <a:t>23.09.2015</a:t>
            </a:fld>
            <a:r>
              <a:rPr lang="ru-RU"/>
              <a:t>16.04.2012</a:t>
            </a:r>
          </a:p>
        </p:txBody>
      </p:sp>
      <p:sp>
        <p:nvSpPr>
          <p:cNvPr id="6" name="Нижний колонтитул 4"/>
          <p:cNvSpPr>
            <a:spLocks noGrp="1"/>
          </p:cNvSpPr>
          <p:nvPr>
            <p:ph type="ftr" sz="quarter" idx="11"/>
          </p:nvPr>
        </p:nvSpPr>
        <p:spPr/>
        <p:txBody>
          <a:bodyPr/>
          <a:lstStyle>
            <a:lvl1pPr>
              <a:defRPr/>
            </a:lvl1pPr>
          </a:lstStyle>
          <a:p>
            <a:pPr>
              <a:defRPr/>
            </a:pPr>
            <a:r>
              <a:rPr lang="ru-RU"/>
              <a:t>Иванов</a:t>
            </a:r>
          </a:p>
        </p:txBody>
      </p:sp>
      <p:sp>
        <p:nvSpPr>
          <p:cNvPr id="7" name="Номер слайда 5"/>
          <p:cNvSpPr>
            <a:spLocks noGrp="1"/>
          </p:cNvSpPr>
          <p:nvPr>
            <p:ph type="sldNum" sz="quarter" idx="12"/>
          </p:nvPr>
        </p:nvSpPr>
        <p:spPr/>
        <p:txBody>
          <a:bodyPr/>
          <a:lstStyle>
            <a:lvl1pPr>
              <a:defRPr/>
            </a:lvl1pPr>
          </a:lstStyle>
          <a:p>
            <a:pPr>
              <a:defRPr/>
            </a:pPr>
            <a:fld id="{6080F023-C0DD-444D-AA9C-3224F81D0548}" type="slidenum">
              <a:rPr lang="ru-RU"/>
              <a:pPr>
                <a:defRPr/>
              </a:pPr>
              <a:t>‹#›</a:t>
            </a:fld>
            <a:endParaRPr lang="ru-RU"/>
          </a:p>
        </p:txBody>
      </p:sp>
    </p:spTree>
    <p:extLst>
      <p:ext uri="{BB962C8B-B14F-4D97-AF65-F5344CB8AC3E}">
        <p14:creationId xmlns:p14="http://schemas.microsoft.com/office/powerpoint/2010/main" val="182399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95085A9B-3CCA-412D-953F-FC1913410CBF}" type="datetime1">
              <a:rPr lang="ru-RU"/>
              <a:pPr>
                <a:defRPr/>
              </a:pPr>
              <a:t>23.09.2015</a:t>
            </a:fld>
            <a:r>
              <a:rPr lang="ru-RU"/>
              <a:t>16.04.2012</a:t>
            </a:r>
          </a:p>
        </p:txBody>
      </p:sp>
      <p:sp>
        <p:nvSpPr>
          <p:cNvPr id="8" name="Нижний колонтитул 4"/>
          <p:cNvSpPr>
            <a:spLocks noGrp="1"/>
          </p:cNvSpPr>
          <p:nvPr>
            <p:ph type="ftr" sz="quarter" idx="11"/>
          </p:nvPr>
        </p:nvSpPr>
        <p:spPr/>
        <p:txBody>
          <a:bodyPr/>
          <a:lstStyle>
            <a:lvl1pPr>
              <a:defRPr/>
            </a:lvl1pPr>
          </a:lstStyle>
          <a:p>
            <a:pPr>
              <a:defRPr/>
            </a:pPr>
            <a:r>
              <a:rPr lang="ru-RU"/>
              <a:t>Иванов</a:t>
            </a:r>
          </a:p>
        </p:txBody>
      </p:sp>
      <p:sp>
        <p:nvSpPr>
          <p:cNvPr id="9" name="Номер слайда 5"/>
          <p:cNvSpPr>
            <a:spLocks noGrp="1"/>
          </p:cNvSpPr>
          <p:nvPr>
            <p:ph type="sldNum" sz="quarter" idx="12"/>
          </p:nvPr>
        </p:nvSpPr>
        <p:spPr/>
        <p:txBody>
          <a:bodyPr/>
          <a:lstStyle>
            <a:lvl1pPr>
              <a:defRPr/>
            </a:lvl1pPr>
          </a:lstStyle>
          <a:p>
            <a:pPr>
              <a:defRPr/>
            </a:pPr>
            <a:fld id="{9FF4DE6F-60E9-4FBB-92A2-90F026627579}" type="slidenum">
              <a:rPr lang="ru-RU"/>
              <a:pPr>
                <a:defRPr/>
              </a:pPr>
              <a:t>‹#›</a:t>
            </a:fld>
            <a:endParaRPr lang="ru-RU"/>
          </a:p>
        </p:txBody>
      </p:sp>
    </p:spTree>
    <p:extLst>
      <p:ext uri="{BB962C8B-B14F-4D97-AF65-F5344CB8AC3E}">
        <p14:creationId xmlns:p14="http://schemas.microsoft.com/office/powerpoint/2010/main" val="15922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78EA5C5-0D2F-47E2-A085-84EABCEE1DE8}" type="datetime1">
              <a:rPr lang="ru-RU"/>
              <a:pPr>
                <a:defRPr/>
              </a:pPr>
              <a:t>23.09.2015</a:t>
            </a:fld>
            <a:r>
              <a:rPr lang="ru-RU"/>
              <a:t>16.04.2012</a:t>
            </a:r>
          </a:p>
        </p:txBody>
      </p:sp>
      <p:sp>
        <p:nvSpPr>
          <p:cNvPr id="4" name="Нижний колонтитул 4"/>
          <p:cNvSpPr>
            <a:spLocks noGrp="1"/>
          </p:cNvSpPr>
          <p:nvPr>
            <p:ph type="ftr" sz="quarter" idx="11"/>
          </p:nvPr>
        </p:nvSpPr>
        <p:spPr/>
        <p:txBody>
          <a:bodyPr/>
          <a:lstStyle>
            <a:lvl1pPr>
              <a:defRPr/>
            </a:lvl1pPr>
          </a:lstStyle>
          <a:p>
            <a:pPr>
              <a:defRPr/>
            </a:pPr>
            <a:r>
              <a:rPr lang="ru-RU"/>
              <a:t>Иванов</a:t>
            </a:r>
          </a:p>
        </p:txBody>
      </p:sp>
      <p:sp>
        <p:nvSpPr>
          <p:cNvPr id="5" name="Номер слайда 5"/>
          <p:cNvSpPr>
            <a:spLocks noGrp="1"/>
          </p:cNvSpPr>
          <p:nvPr>
            <p:ph type="sldNum" sz="quarter" idx="12"/>
          </p:nvPr>
        </p:nvSpPr>
        <p:spPr/>
        <p:txBody>
          <a:bodyPr/>
          <a:lstStyle>
            <a:lvl1pPr>
              <a:defRPr/>
            </a:lvl1pPr>
          </a:lstStyle>
          <a:p>
            <a:pPr>
              <a:defRPr/>
            </a:pPr>
            <a:fld id="{A1B6ACAB-F800-4444-A69E-78EDB8D5792A}" type="slidenum">
              <a:rPr lang="ru-RU"/>
              <a:pPr>
                <a:defRPr/>
              </a:pPr>
              <a:t>‹#›</a:t>
            </a:fld>
            <a:endParaRPr lang="ru-RU"/>
          </a:p>
        </p:txBody>
      </p:sp>
    </p:spTree>
    <p:extLst>
      <p:ext uri="{BB962C8B-B14F-4D97-AF65-F5344CB8AC3E}">
        <p14:creationId xmlns:p14="http://schemas.microsoft.com/office/powerpoint/2010/main" val="1538365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7349A65A-90B5-4196-83EE-A4B2F5D7DFE3}" type="datetime1">
              <a:rPr lang="ru-RU"/>
              <a:pPr>
                <a:defRPr/>
              </a:pPr>
              <a:t>23.09.2015</a:t>
            </a:fld>
            <a:r>
              <a:rPr lang="ru-RU"/>
              <a:t>16.04.2012</a:t>
            </a:r>
          </a:p>
        </p:txBody>
      </p:sp>
      <p:sp>
        <p:nvSpPr>
          <p:cNvPr id="3" name="Нижний колонтитул 4"/>
          <p:cNvSpPr>
            <a:spLocks noGrp="1"/>
          </p:cNvSpPr>
          <p:nvPr>
            <p:ph type="ftr" sz="quarter" idx="11"/>
          </p:nvPr>
        </p:nvSpPr>
        <p:spPr/>
        <p:txBody>
          <a:bodyPr/>
          <a:lstStyle>
            <a:lvl1pPr>
              <a:defRPr/>
            </a:lvl1pPr>
          </a:lstStyle>
          <a:p>
            <a:pPr>
              <a:defRPr/>
            </a:pPr>
            <a:r>
              <a:rPr lang="ru-RU"/>
              <a:t>Иванов</a:t>
            </a:r>
          </a:p>
        </p:txBody>
      </p:sp>
      <p:sp>
        <p:nvSpPr>
          <p:cNvPr id="4" name="Номер слайда 5"/>
          <p:cNvSpPr>
            <a:spLocks noGrp="1"/>
          </p:cNvSpPr>
          <p:nvPr>
            <p:ph type="sldNum" sz="quarter" idx="12"/>
          </p:nvPr>
        </p:nvSpPr>
        <p:spPr/>
        <p:txBody>
          <a:bodyPr/>
          <a:lstStyle>
            <a:lvl1pPr>
              <a:defRPr/>
            </a:lvl1pPr>
          </a:lstStyle>
          <a:p>
            <a:pPr>
              <a:defRPr/>
            </a:pPr>
            <a:fld id="{0312D135-47F2-4C4D-A6B1-2405E3712B72}" type="slidenum">
              <a:rPr lang="ru-RU"/>
              <a:pPr>
                <a:defRPr/>
              </a:pPr>
              <a:t>‹#›</a:t>
            </a:fld>
            <a:endParaRPr lang="ru-RU"/>
          </a:p>
        </p:txBody>
      </p:sp>
    </p:spTree>
    <p:extLst>
      <p:ext uri="{BB962C8B-B14F-4D97-AF65-F5344CB8AC3E}">
        <p14:creationId xmlns:p14="http://schemas.microsoft.com/office/powerpoint/2010/main" val="3929331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3548297-9BFF-48A6-BDE1-F8A8041C31E2}" type="datetime1">
              <a:rPr lang="ru-RU"/>
              <a:pPr>
                <a:defRPr/>
              </a:pPr>
              <a:t>23.09.2015</a:t>
            </a:fld>
            <a:r>
              <a:rPr lang="ru-RU"/>
              <a:t>16.04.2012</a:t>
            </a:r>
          </a:p>
        </p:txBody>
      </p:sp>
      <p:sp>
        <p:nvSpPr>
          <p:cNvPr id="6" name="Нижний колонтитул 4"/>
          <p:cNvSpPr>
            <a:spLocks noGrp="1"/>
          </p:cNvSpPr>
          <p:nvPr>
            <p:ph type="ftr" sz="quarter" idx="11"/>
          </p:nvPr>
        </p:nvSpPr>
        <p:spPr/>
        <p:txBody>
          <a:bodyPr/>
          <a:lstStyle>
            <a:lvl1pPr>
              <a:defRPr/>
            </a:lvl1pPr>
          </a:lstStyle>
          <a:p>
            <a:pPr>
              <a:defRPr/>
            </a:pPr>
            <a:r>
              <a:rPr lang="ru-RU"/>
              <a:t>Иванов</a:t>
            </a:r>
          </a:p>
        </p:txBody>
      </p:sp>
      <p:sp>
        <p:nvSpPr>
          <p:cNvPr id="7" name="Номер слайда 5"/>
          <p:cNvSpPr>
            <a:spLocks noGrp="1"/>
          </p:cNvSpPr>
          <p:nvPr>
            <p:ph type="sldNum" sz="quarter" idx="12"/>
          </p:nvPr>
        </p:nvSpPr>
        <p:spPr/>
        <p:txBody>
          <a:bodyPr/>
          <a:lstStyle>
            <a:lvl1pPr>
              <a:defRPr/>
            </a:lvl1pPr>
          </a:lstStyle>
          <a:p>
            <a:pPr>
              <a:defRPr/>
            </a:pPr>
            <a:fld id="{B49A9CB4-81AD-4EE7-BCB1-DF88E5A8CA46}" type="slidenum">
              <a:rPr lang="ru-RU"/>
              <a:pPr>
                <a:defRPr/>
              </a:pPr>
              <a:t>‹#›</a:t>
            </a:fld>
            <a:endParaRPr lang="ru-RU"/>
          </a:p>
        </p:txBody>
      </p:sp>
    </p:spTree>
    <p:extLst>
      <p:ext uri="{BB962C8B-B14F-4D97-AF65-F5344CB8AC3E}">
        <p14:creationId xmlns:p14="http://schemas.microsoft.com/office/powerpoint/2010/main" val="1755228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BFBB122-486D-4DE9-8064-FFC849310D86}" type="datetime1">
              <a:rPr lang="ru-RU"/>
              <a:pPr>
                <a:defRPr/>
              </a:pPr>
              <a:t>23.09.2015</a:t>
            </a:fld>
            <a:r>
              <a:rPr lang="ru-RU"/>
              <a:t>16.04.2012</a:t>
            </a:r>
          </a:p>
        </p:txBody>
      </p:sp>
      <p:sp>
        <p:nvSpPr>
          <p:cNvPr id="6" name="Нижний колонтитул 4"/>
          <p:cNvSpPr>
            <a:spLocks noGrp="1"/>
          </p:cNvSpPr>
          <p:nvPr>
            <p:ph type="ftr" sz="quarter" idx="11"/>
          </p:nvPr>
        </p:nvSpPr>
        <p:spPr/>
        <p:txBody>
          <a:bodyPr/>
          <a:lstStyle>
            <a:lvl1pPr>
              <a:defRPr/>
            </a:lvl1pPr>
          </a:lstStyle>
          <a:p>
            <a:pPr>
              <a:defRPr/>
            </a:pPr>
            <a:r>
              <a:rPr lang="ru-RU"/>
              <a:t>Иванов</a:t>
            </a:r>
          </a:p>
        </p:txBody>
      </p:sp>
      <p:sp>
        <p:nvSpPr>
          <p:cNvPr id="7" name="Номер слайда 5"/>
          <p:cNvSpPr>
            <a:spLocks noGrp="1"/>
          </p:cNvSpPr>
          <p:nvPr>
            <p:ph type="sldNum" sz="quarter" idx="12"/>
          </p:nvPr>
        </p:nvSpPr>
        <p:spPr/>
        <p:txBody>
          <a:bodyPr/>
          <a:lstStyle>
            <a:lvl1pPr>
              <a:defRPr/>
            </a:lvl1pPr>
          </a:lstStyle>
          <a:p>
            <a:pPr>
              <a:defRPr/>
            </a:pPr>
            <a:fld id="{DE6FBB58-87D0-49C2-B50F-558D2A70494E}" type="slidenum">
              <a:rPr lang="ru-RU"/>
              <a:pPr>
                <a:defRPr/>
              </a:pPr>
              <a:t>‹#›</a:t>
            </a:fld>
            <a:endParaRPr lang="ru-RU"/>
          </a:p>
        </p:txBody>
      </p:sp>
    </p:spTree>
    <p:extLst>
      <p:ext uri="{BB962C8B-B14F-4D97-AF65-F5344CB8AC3E}">
        <p14:creationId xmlns:p14="http://schemas.microsoft.com/office/powerpoint/2010/main" val="4074345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A1D42F10-9F6C-45B4-9B69-CA33E96C8FE3}" type="datetime1">
              <a:rPr lang="ru-RU"/>
              <a:pPr>
                <a:defRPr/>
              </a:pPr>
              <a:t>23.09.2015</a:t>
            </a:fld>
            <a:r>
              <a:rPr lang="ru-RU"/>
              <a:t>16.04.2012</a:t>
            </a: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r>
              <a:rPr lang="ru-RU"/>
              <a:t>Иванов</a:t>
            </a: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CA733AE-1D10-447B-A4DF-45FA34E1776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extBox 4"/>
          <p:cNvSpPr txBox="1">
            <a:spLocks noChangeArrowheads="1"/>
          </p:cNvSpPr>
          <p:nvPr/>
        </p:nvSpPr>
        <p:spPr bwMode="auto">
          <a:xfrm>
            <a:off x="1187450" y="115888"/>
            <a:ext cx="67691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600" b="1" dirty="0">
                <a:solidFill>
                  <a:srgbClr val="000099"/>
                </a:solidFill>
              </a:rPr>
              <a:t>Interstate Statistical Committee of the Commonwealth of Independent States</a:t>
            </a:r>
          </a:p>
          <a:p>
            <a:pPr algn="ctr" eaLnBrk="1" hangingPunct="1"/>
            <a:r>
              <a:rPr lang="ru-RU" sz="1600" b="1" dirty="0" smtClean="0">
                <a:solidFill>
                  <a:srgbClr val="000099"/>
                </a:solidFill>
              </a:rPr>
              <a:t>(</a:t>
            </a:r>
            <a:r>
              <a:rPr lang="en-US" sz="1600" b="1" dirty="0" err="1" smtClean="0">
                <a:solidFill>
                  <a:srgbClr val="000099"/>
                </a:solidFill>
              </a:rPr>
              <a:t>CISStat</a:t>
            </a:r>
            <a:r>
              <a:rPr lang="ru-RU" sz="1600" b="1" dirty="0" smtClean="0">
                <a:solidFill>
                  <a:srgbClr val="000099"/>
                </a:solidFill>
              </a:rPr>
              <a:t>)</a:t>
            </a:r>
            <a:endParaRPr lang="ru-RU" sz="1600" b="1" dirty="0">
              <a:solidFill>
                <a:srgbClr val="000099"/>
              </a:solidFill>
            </a:endParaRPr>
          </a:p>
        </p:txBody>
      </p:sp>
      <p:sp>
        <p:nvSpPr>
          <p:cNvPr id="3075" name="Подзаголовок 7"/>
          <p:cNvSpPr txBox="1">
            <a:spLocks/>
          </p:cNvSpPr>
          <p:nvPr/>
        </p:nvSpPr>
        <p:spPr bwMode="auto">
          <a:xfrm>
            <a:off x="323850" y="1125538"/>
            <a:ext cx="8424863"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ru-RU" sz="3600" b="1" dirty="0">
              <a:solidFill>
                <a:srgbClr val="000099"/>
              </a:solidFill>
            </a:endParaRPr>
          </a:p>
          <a:p>
            <a:pPr algn="ctr" eaLnBrk="1" hangingPunct="1"/>
            <a:r>
              <a:rPr lang="en-US" sz="2800" b="1" i="1" dirty="0" smtClean="0">
                <a:solidFill>
                  <a:srgbClr val="000099"/>
                </a:solidFill>
              </a:rPr>
              <a:t>Possible difficulties in the implementation of the CES Recommendation for the 2020 round in countries of Eastern Europe, Caucasus and Central Asia</a:t>
            </a:r>
          </a:p>
          <a:p>
            <a:pPr algn="ctr" eaLnBrk="1" hangingPunct="1"/>
            <a:endParaRPr lang="en-US" sz="2000" b="1" i="1" dirty="0" smtClean="0">
              <a:solidFill>
                <a:srgbClr val="000099"/>
              </a:solidFill>
            </a:endParaRPr>
          </a:p>
          <a:p>
            <a:pPr algn="ctr" eaLnBrk="1" hangingPunct="1"/>
            <a:endParaRPr lang="en-US" sz="2000" b="1" i="1" dirty="0">
              <a:solidFill>
                <a:srgbClr val="000099"/>
              </a:solidFill>
            </a:endParaRPr>
          </a:p>
          <a:p>
            <a:pPr algn="ctr" eaLnBrk="1" hangingPunct="1"/>
            <a:r>
              <a:rPr lang="en-US" sz="2000" b="1" i="1" dirty="0" smtClean="0">
                <a:solidFill>
                  <a:srgbClr val="000099"/>
                </a:solidFill>
              </a:rPr>
              <a:t>Irina A</a:t>
            </a:r>
            <a:r>
              <a:rPr lang="ru-RU" sz="2000" b="1" i="1" dirty="0" smtClean="0">
                <a:solidFill>
                  <a:srgbClr val="000099"/>
                </a:solidFill>
              </a:rPr>
              <a:t>.</a:t>
            </a:r>
            <a:r>
              <a:rPr lang="en-US" sz="2000" b="1" i="1" dirty="0" err="1" smtClean="0">
                <a:solidFill>
                  <a:srgbClr val="000099"/>
                </a:solidFill>
              </a:rPr>
              <a:t>Zbarskaya</a:t>
            </a:r>
            <a:endParaRPr lang="en-US" sz="2000" b="1" i="1" dirty="0" smtClean="0">
              <a:solidFill>
                <a:srgbClr val="000099"/>
              </a:solidFill>
            </a:endParaRPr>
          </a:p>
          <a:p>
            <a:pPr algn="ctr" eaLnBrk="1" hangingPunct="1"/>
            <a:r>
              <a:rPr lang="en-US" sz="2000" b="1" i="1" dirty="0" err="1" smtClean="0">
                <a:solidFill>
                  <a:srgbClr val="000099"/>
                </a:solidFill>
              </a:rPr>
              <a:t>CISStat</a:t>
            </a:r>
            <a:endParaRPr lang="en-US" sz="2000" b="1" i="1" dirty="0">
              <a:solidFill>
                <a:srgbClr val="000099"/>
              </a:solidFill>
            </a:endParaRPr>
          </a:p>
          <a:p>
            <a:pPr algn="ctr" eaLnBrk="1" hangingPunct="1"/>
            <a:endParaRPr lang="ru-RU" sz="2000" b="1" dirty="0">
              <a:solidFill>
                <a:srgbClr val="000099"/>
              </a:solidFill>
            </a:endParaRPr>
          </a:p>
          <a:p>
            <a:pPr algn="ctr" eaLnBrk="1" hangingPunct="1"/>
            <a:endParaRPr lang="en-US" sz="2000" b="1" dirty="0">
              <a:solidFill>
                <a:srgbClr val="000099"/>
              </a:solidFill>
            </a:endParaRPr>
          </a:p>
          <a:p>
            <a:pPr algn="ctr" eaLnBrk="1" hangingPunct="1"/>
            <a:r>
              <a:rPr lang="en-US" sz="2000" b="1" dirty="0" smtClean="0">
                <a:solidFill>
                  <a:srgbClr val="000099"/>
                </a:solidFill>
              </a:rPr>
              <a:t>Workshop on Population and Housing Censuses</a:t>
            </a:r>
          </a:p>
          <a:p>
            <a:pPr algn="ctr" eaLnBrk="1" hangingPunct="1"/>
            <a:r>
              <a:rPr lang="en-US" sz="2000" b="1" dirty="0" smtClean="0">
                <a:solidFill>
                  <a:srgbClr val="000099"/>
                </a:solidFill>
              </a:rPr>
              <a:t>Geneva</a:t>
            </a:r>
            <a:r>
              <a:rPr lang="en-US" sz="2000" b="1" dirty="0">
                <a:solidFill>
                  <a:srgbClr val="000099"/>
                </a:solidFill>
              </a:rPr>
              <a:t>,  </a:t>
            </a:r>
            <a:r>
              <a:rPr lang="en-US" sz="2000" b="1" dirty="0" smtClean="0">
                <a:solidFill>
                  <a:srgbClr val="000099"/>
                </a:solidFill>
              </a:rPr>
              <a:t>2</a:t>
            </a:r>
            <a:r>
              <a:rPr lang="ru-RU" sz="2000" b="1" dirty="0" smtClean="0">
                <a:solidFill>
                  <a:srgbClr val="000099"/>
                </a:solidFill>
              </a:rPr>
              <a:t>8-29</a:t>
            </a:r>
            <a:r>
              <a:rPr lang="en-US" sz="2000" b="1" dirty="0" smtClean="0">
                <a:solidFill>
                  <a:srgbClr val="000099"/>
                </a:solidFill>
              </a:rPr>
              <a:t> </a:t>
            </a:r>
            <a:r>
              <a:rPr lang="en-US" sz="2000" b="1" dirty="0">
                <a:solidFill>
                  <a:srgbClr val="000099"/>
                </a:solidFill>
              </a:rPr>
              <a:t>September</a:t>
            </a:r>
            <a:r>
              <a:rPr lang="ru-RU" sz="2000" b="1" dirty="0">
                <a:solidFill>
                  <a:srgbClr val="000099"/>
                </a:solidFill>
              </a:rPr>
              <a:t> </a:t>
            </a:r>
            <a:r>
              <a:rPr lang="ru-RU" sz="2000" b="1" dirty="0" smtClean="0">
                <a:solidFill>
                  <a:srgbClr val="000099"/>
                </a:solidFill>
              </a:rPr>
              <a:t>2015</a:t>
            </a:r>
            <a:endParaRPr lang="ru-RU" sz="2000" b="1" dirty="0">
              <a:solidFill>
                <a:srgbClr val="000099"/>
              </a:solidFill>
            </a:endParaRPr>
          </a:p>
          <a:p>
            <a:pPr algn="ctr" eaLnBrk="1" hangingPunct="1"/>
            <a:endParaRPr lang="ru-RU" sz="2000" b="1" i="1" dirty="0" smtClean="0">
              <a:solidFill>
                <a:srgbClr val="000099"/>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Содержимое 2"/>
          <p:cNvSpPr txBox="1">
            <a:spLocks/>
          </p:cNvSpPr>
          <p:nvPr/>
        </p:nvSpPr>
        <p:spPr bwMode="auto">
          <a:xfrm>
            <a:off x="179388" y="981075"/>
            <a:ext cx="87852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en-US"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000" b="1" i="1">
              <a:solidFill>
                <a:srgbClr val="000099"/>
              </a:solidFill>
            </a:endParaRPr>
          </a:p>
          <a:p>
            <a:pPr algn="ctr" eaLnBrk="1" hangingPunct="1">
              <a:lnSpc>
                <a:spcPct val="80000"/>
              </a:lnSpc>
              <a:spcBef>
                <a:spcPct val="20000"/>
              </a:spcBef>
              <a:buFont typeface="Arial" charset="0"/>
              <a:buNone/>
            </a:pPr>
            <a:endParaRPr lang="ru-RU" sz="2400" b="1" i="1">
              <a:solidFill>
                <a:srgbClr val="898989"/>
              </a:solidFill>
              <a:latin typeface="Calibri" pitchFamily="34" charset="0"/>
            </a:endParaRPr>
          </a:p>
        </p:txBody>
      </p:sp>
      <p:sp>
        <p:nvSpPr>
          <p:cNvPr id="10" name="Номер слайда 9"/>
          <p:cNvSpPr txBox="1">
            <a:spLocks noGrp="1"/>
          </p:cNvSpPr>
          <p:nvPr/>
        </p:nvSpPr>
        <p:spPr>
          <a:xfrm>
            <a:off x="8710613" y="6597650"/>
            <a:ext cx="398462" cy="144463"/>
          </a:xfrm>
          <a:prstGeom prst="rect">
            <a:avLst/>
          </a:prstGeom>
          <a:noFill/>
        </p:spPr>
        <p:txBody>
          <a:bodyPr anchor="ctr"/>
          <a:lstStyle/>
          <a:p>
            <a:pPr algn="r">
              <a:defRPr/>
            </a:pPr>
            <a:fld id="{8D59174F-22FD-4347-B604-9E92BF759C5D}" type="slidenum">
              <a:rPr lang="ru-RU" sz="1600">
                <a:solidFill>
                  <a:srgbClr val="000099"/>
                </a:solidFill>
                <a:latin typeface="+mn-lt"/>
              </a:rPr>
              <a:pPr algn="r">
                <a:defRPr/>
              </a:pPr>
              <a:t>2</a:t>
            </a:fld>
            <a:endParaRPr lang="ru-RU" sz="1600">
              <a:solidFill>
                <a:srgbClr val="000099"/>
              </a:solidFill>
              <a:latin typeface="+mn-lt"/>
            </a:endParaRPr>
          </a:p>
        </p:txBody>
      </p:sp>
      <p:sp>
        <p:nvSpPr>
          <p:cNvPr id="4100" name="Rectangle 9"/>
          <p:cNvSpPr>
            <a:spLocks noChangeArrowheads="1"/>
          </p:cNvSpPr>
          <p:nvPr/>
        </p:nvSpPr>
        <p:spPr bwMode="auto">
          <a:xfrm>
            <a:off x="827088" y="188913"/>
            <a:ext cx="75612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dirty="0" smtClean="0">
                <a:solidFill>
                  <a:srgbClr val="000099"/>
                </a:solidFill>
              </a:rPr>
              <a:t>CES Rec.</a:t>
            </a:r>
            <a:r>
              <a:rPr lang="ru-RU" sz="2400" b="1" dirty="0" smtClean="0">
                <a:solidFill>
                  <a:srgbClr val="000099"/>
                </a:solidFill>
              </a:rPr>
              <a:t> (1)</a:t>
            </a:r>
            <a:endParaRPr lang="ru-RU" sz="2400" b="1" dirty="0">
              <a:solidFill>
                <a:srgbClr val="000099"/>
              </a:solidFill>
            </a:endParaRPr>
          </a:p>
        </p:txBody>
      </p:sp>
      <p:sp>
        <p:nvSpPr>
          <p:cNvPr id="4101" name="Содержимое 2"/>
          <p:cNvSpPr txBox="1">
            <a:spLocks/>
          </p:cNvSpPr>
          <p:nvPr/>
        </p:nvSpPr>
        <p:spPr bwMode="auto">
          <a:xfrm>
            <a:off x="611560" y="1052513"/>
            <a:ext cx="8099053"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endParaRPr lang="ru-RU" dirty="0" smtClean="0"/>
          </a:p>
          <a:p>
            <a:r>
              <a:rPr lang="en-US" u="sng" dirty="0">
                <a:latin typeface="+mn-lt"/>
              </a:rPr>
              <a:t>Chapter V. POPULATION BASES</a:t>
            </a:r>
            <a:r>
              <a:rPr lang="en-US" b="1" dirty="0"/>
              <a:t> </a:t>
            </a:r>
            <a:endParaRPr lang="en-US" u="sng" dirty="0" smtClean="0">
              <a:latin typeface="+mn-lt"/>
            </a:endParaRPr>
          </a:p>
          <a:p>
            <a:endParaRPr lang="ru-RU" dirty="0">
              <a:latin typeface="+mn-lt"/>
            </a:endParaRPr>
          </a:p>
          <a:p>
            <a:pPr marL="465138" indent="-285750">
              <a:buFont typeface="Wingdings" pitchFamily="2" charset="2"/>
              <a:buChar char="Ø"/>
            </a:pPr>
            <a:r>
              <a:rPr lang="en-US" dirty="0">
                <a:latin typeface="+mn-lt"/>
              </a:rPr>
              <a:t>The ‘</a:t>
            </a:r>
            <a:r>
              <a:rPr lang="en-US" i="1" dirty="0">
                <a:latin typeface="+mn-lt"/>
              </a:rPr>
              <a:t>place of usual residence</a:t>
            </a:r>
            <a:r>
              <a:rPr lang="en-US" dirty="0">
                <a:latin typeface="+mn-lt"/>
              </a:rPr>
              <a:t>’ is the geographic place where the enumerated person usually spends their daily rest, assessed over a defined period of time including the </a:t>
            </a:r>
            <a:r>
              <a:rPr lang="en-US" dirty="0" smtClean="0">
                <a:latin typeface="+mn-lt"/>
              </a:rPr>
              <a:t>census</a:t>
            </a:r>
            <a:r>
              <a:rPr lang="ru-RU" dirty="0" smtClean="0">
                <a:latin typeface="+mn-lt"/>
              </a:rPr>
              <a:t> </a:t>
            </a:r>
            <a:r>
              <a:rPr lang="en-US" dirty="0" smtClean="0">
                <a:latin typeface="+mn-lt"/>
              </a:rPr>
              <a:t>reference time</a:t>
            </a:r>
            <a:r>
              <a:rPr lang="en-US" dirty="0">
                <a:latin typeface="+mn-lt"/>
              </a:rPr>
              <a:t>  </a:t>
            </a:r>
            <a:r>
              <a:rPr lang="en-US" dirty="0" smtClean="0">
                <a:latin typeface="+mn-lt"/>
              </a:rPr>
              <a:t>                                     </a:t>
            </a:r>
            <a:r>
              <a:rPr lang="en-US" dirty="0" smtClean="0">
                <a:solidFill>
                  <a:srgbClr val="C00000"/>
                </a:solidFill>
                <a:latin typeface="+mn-lt"/>
              </a:rPr>
              <a:t>p.397</a:t>
            </a:r>
            <a:endParaRPr lang="en-US" dirty="0">
              <a:solidFill>
                <a:srgbClr val="C00000"/>
              </a:solidFill>
              <a:latin typeface="+mn-lt"/>
            </a:endParaRPr>
          </a:p>
          <a:p>
            <a:r>
              <a:rPr lang="en-US" dirty="0" smtClean="0">
                <a:latin typeface="+mn-lt"/>
              </a:rPr>
              <a:t> </a:t>
            </a:r>
            <a:endParaRPr lang="en-US" dirty="0">
              <a:latin typeface="+mn-lt"/>
            </a:endParaRPr>
          </a:p>
          <a:p>
            <a:pPr marL="465138" indent="-285750">
              <a:buFont typeface="Wingdings" pitchFamily="2" charset="2"/>
              <a:buChar char="Ø"/>
            </a:pPr>
            <a:endParaRPr lang="ru-RU" dirty="0">
              <a:latin typeface="+mn-lt"/>
            </a:endParaRPr>
          </a:p>
          <a:p>
            <a:pPr marL="465138" indent="-285750">
              <a:buFont typeface="Wingdings" pitchFamily="2" charset="2"/>
              <a:buChar char="Ø"/>
            </a:pPr>
            <a:r>
              <a:rPr lang="en-US" dirty="0">
                <a:latin typeface="+mn-lt"/>
              </a:rPr>
              <a:t>The population base to be used for international comparisons purposes is the ‘usually resident population’. The ‘</a:t>
            </a:r>
            <a:r>
              <a:rPr lang="en-US" i="1" dirty="0">
                <a:latin typeface="+mn-lt"/>
              </a:rPr>
              <a:t>usually resident population</a:t>
            </a:r>
            <a:r>
              <a:rPr lang="en-US" dirty="0">
                <a:latin typeface="+mn-lt"/>
              </a:rPr>
              <a:t>’ of a country is composed of those persons who have their place of usual residence in the country at the census reference time and have lived, or intend to live, there for a continuous period of time of at least 12 months. A ‘continuous period of time’ means that absences (from the country of usual residence) whose durations are shorter than 12 months do not affect the country of usual residence. The same criteria apply for any relevant territorial division (being the place of usual residence) within the </a:t>
            </a:r>
            <a:r>
              <a:rPr lang="en-US" dirty="0" smtClean="0">
                <a:latin typeface="+mn-lt"/>
              </a:rPr>
              <a:t>country                                       </a:t>
            </a:r>
            <a:r>
              <a:rPr lang="en-US" dirty="0" smtClean="0">
                <a:solidFill>
                  <a:srgbClr val="C00000"/>
                </a:solidFill>
                <a:latin typeface="+mn-lt"/>
              </a:rPr>
              <a:t>p.398</a:t>
            </a:r>
            <a:endParaRPr lang="en-US" dirty="0">
              <a:solidFill>
                <a:srgbClr val="C00000"/>
              </a:solidFill>
              <a:latin typeface="+mn-lt"/>
            </a:endParaRPr>
          </a:p>
          <a:p>
            <a:pPr marL="465138" indent="-285750" eaLnBrk="1" hangingPunct="1">
              <a:lnSpc>
                <a:spcPct val="105000"/>
              </a:lnSpc>
              <a:spcBef>
                <a:spcPct val="50000"/>
              </a:spcBef>
              <a:buFont typeface="Wingdings" pitchFamily="2" charset="2"/>
              <a:buChar char="Ø"/>
            </a:pPr>
            <a:endParaRPr lang="en-US" dirty="0" smtClean="0"/>
          </a:p>
          <a:p>
            <a:pPr eaLnBrk="1" hangingPunct="1">
              <a:lnSpc>
                <a:spcPct val="105000"/>
              </a:lnSpc>
              <a:spcBef>
                <a:spcPct val="50000"/>
              </a:spcBef>
            </a:pPr>
            <a:endParaRPr lang="en-US" dirty="0" smtClean="0"/>
          </a:p>
          <a:p>
            <a:pPr eaLnBrk="1" hangingPunct="1">
              <a:lnSpc>
                <a:spcPct val="105000"/>
              </a:lnSpc>
              <a:spcBef>
                <a:spcPct val="50000"/>
              </a:spcBef>
            </a:pPr>
            <a:endParaRPr lang="ru-RU" dirty="0"/>
          </a:p>
        </p:txBody>
      </p:sp>
      <p:cxnSp>
        <p:nvCxnSpPr>
          <p:cNvPr id="3" name="Прямая со стрелкой 2"/>
          <p:cNvCxnSpPr/>
          <p:nvPr/>
        </p:nvCxnSpPr>
        <p:spPr>
          <a:xfrm>
            <a:off x="4607719" y="2636912"/>
            <a:ext cx="176448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Прямая со стрелкой 4"/>
          <p:cNvCxnSpPr/>
          <p:nvPr/>
        </p:nvCxnSpPr>
        <p:spPr>
          <a:xfrm>
            <a:off x="4067944" y="5661248"/>
            <a:ext cx="17281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Содержимое 2"/>
          <p:cNvSpPr txBox="1">
            <a:spLocks/>
          </p:cNvSpPr>
          <p:nvPr/>
        </p:nvSpPr>
        <p:spPr bwMode="auto">
          <a:xfrm>
            <a:off x="179388" y="981075"/>
            <a:ext cx="87852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en-US"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000" b="1" i="1">
              <a:solidFill>
                <a:srgbClr val="000099"/>
              </a:solidFill>
            </a:endParaRPr>
          </a:p>
          <a:p>
            <a:pPr algn="ctr" eaLnBrk="1" hangingPunct="1">
              <a:lnSpc>
                <a:spcPct val="80000"/>
              </a:lnSpc>
              <a:spcBef>
                <a:spcPct val="20000"/>
              </a:spcBef>
              <a:buFont typeface="Arial" charset="0"/>
              <a:buNone/>
            </a:pPr>
            <a:endParaRPr lang="ru-RU" sz="2400" b="1" i="1">
              <a:solidFill>
                <a:srgbClr val="898989"/>
              </a:solidFill>
              <a:latin typeface="Calibri" pitchFamily="34" charset="0"/>
            </a:endParaRPr>
          </a:p>
        </p:txBody>
      </p:sp>
      <p:sp>
        <p:nvSpPr>
          <p:cNvPr id="10" name="Номер слайда 9"/>
          <p:cNvSpPr txBox="1">
            <a:spLocks noGrp="1"/>
          </p:cNvSpPr>
          <p:nvPr/>
        </p:nvSpPr>
        <p:spPr>
          <a:xfrm>
            <a:off x="8710613" y="6597650"/>
            <a:ext cx="398462" cy="144463"/>
          </a:xfrm>
          <a:prstGeom prst="rect">
            <a:avLst/>
          </a:prstGeom>
          <a:noFill/>
        </p:spPr>
        <p:txBody>
          <a:bodyPr anchor="ctr"/>
          <a:lstStyle/>
          <a:p>
            <a:pPr algn="r">
              <a:defRPr/>
            </a:pPr>
            <a:fld id="{8D59174F-22FD-4347-B604-9E92BF759C5D}" type="slidenum">
              <a:rPr lang="ru-RU" sz="1600">
                <a:solidFill>
                  <a:srgbClr val="000099"/>
                </a:solidFill>
                <a:latin typeface="+mn-lt"/>
              </a:rPr>
              <a:pPr algn="r">
                <a:defRPr/>
              </a:pPr>
              <a:t>3</a:t>
            </a:fld>
            <a:endParaRPr lang="ru-RU" sz="1600">
              <a:solidFill>
                <a:srgbClr val="000099"/>
              </a:solidFill>
              <a:latin typeface="+mn-lt"/>
            </a:endParaRPr>
          </a:p>
        </p:txBody>
      </p:sp>
      <p:sp>
        <p:nvSpPr>
          <p:cNvPr id="4100" name="Rectangle 9"/>
          <p:cNvSpPr>
            <a:spLocks noChangeArrowheads="1"/>
          </p:cNvSpPr>
          <p:nvPr/>
        </p:nvSpPr>
        <p:spPr bwMode="auto">
          <a:xfrm>
            <a:off x="827088" y="188913"/>
            <a:ext cx="75612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dirty="0" smtClean="0">
                <a:solidFill>
                  <a:srgbClr val="000099"/>
                </a:solidFill>
              </a:rPr>
              <a:t>CES Rec.</a:t>
            </a:r>
            <a:r>
              <a:rPr lang="ru-RU" sz="2400" b="1" dirty="0" smtClean="0">
                <a:solidFill>
                  <a:srgbClr val="000099"/>
                </a:solidFill>
              </a:rPr>
              <a:t> (</a:t>
            </a:r>
            <a:r>
              <a:rPr lang="en-US" sz="2400" b="1" dirty="0" smtClean="0">
                <a:solidFill>
                  <a:srgbClr val="000099"/>
                </a:solidFill>
              </a:rPr>
              <a:t>2</a:t>
            </a:r>
            <a:r>
              <a:rPr lang="ru-RU" sz="2400" b="1" dirty="0" smtClean="0">
                <a:solidFill>
                  <a:srgbClr val="000099"/>
                </a:solidFill>
              </a:rPr>
              <a:t>)</a:t>
            </a:r>
            <a:endParaRPr lang="ru-RU" sz="2400" b="1" dirty="0">
              <a:solidFill>
                <a:srgbClr val="000099"/>
              </a:solidFill>
            </a:endParaRPr>
          </a:p>
        </p:txBody>
      </p:sp>
      <p:sp>
        <p:nvSpPr>
          <p:cNvPr id="4101" name="Содержимое 2"/>
          <p:cNvSpPr txBox="1">
            <a:spLocks/>
          </p:cNvSpPr>
          <p:nvPr/>
        </p:nvSpPr>
        <p:spPr bwMode="auto">
          <a:xfrm>
            <a:off x="341313" y="1052513"/>
            <a:ext cx="85693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endParaRPr lang="ru-RU" dirty="0" smtClean="0"/>
          </a:p>
          <a:p>
            <a:r>
              <a:rPr lang="ru-RU" dirty="0" smtClean="0"/>
              <a:t>								</a:t>
            </a:r>
            <a:r>
              <a:rPr lang="en-US" dirty="0" smtClean="0"/>
              <a:t>cont</a:t>
            </a:r>
            <a:r>
              <a:rPr lang="en-US" dirty="0"/>
              <a:t>.</a:t>
            </a:r>
            <a:endParaRPr lang="ru-RU" dirty="0"/>
          </a:p>
          <a:p>
            <a:pPr eaLnBrk="1" hangingPunct="1">
              <a:lnSpc>
                <a:spcPct val="105000"/>
              </a:lnSpc>
              <a:spcBef>
                <a:spcPct val="50000"/>
              </a:spcBef>
            </a:pPr>
            <a:r>
              <a:rPr lang="en-US" u="sng" dirty="0">
                <a:latin typeface="+mn-lt"/>
              </a:rPr>
              <a:t>Particular </a:t>
            </a:r>
            <a:r>
              <a:rPr lang="en-US" u="sng" dirty="0" smtClean="0">
                <a:latin typeface="+mn-lt"/>
              </a:rPr>
              <a:t>cases</a:t>
            </a:r>
            <a:r>
              <a:rPr lang="en-US" dirty="0" smtClean="0">
                <a:latin typeface="+mn-lt"/>
              </a:rPr>
              <a:t>                                </a:t>
            </a:r>
            <a:r>
              <a:rPr lang="en-US" dirty="0" smtClean="0">
                <a:solidFill>
                  <a:srgbClr val="C00000"/>
                </a:solidFill>
                <a:latin typeface="+mn-lt"/>
              </a:rPr>
              <a:t>pp</a:t>
            </a:r>
            <a:r>
              <a:rPr lang="en-US" dirty="0">
                <a:solidFill>
                  <a:srgbClr val="C00000"/>
                </a:solidFill>
                <a:latin typeface="+mn-lt"/>
              </a:rPr>
              <a:t>.</a:t>
            </a:r>
            <a:r>
              <a:rPr lang="en-US" u="sng" dirty="0" smtClean="0">
                <a:solidFill>
                  <a:srgbClr val="C00000"/>
                </a:solidFill>
                <a:latin typeface="+mn-lt"/>
              </a:rPr>
              <a:t>  406-413                         </a:t>
            </a:r>
          </a:p>
          <a:p>
            <a:pPr eaLnBrk="1" hangingPunct="1">
              <a:lnSpc>
                <a:spcPct val="105000"/>
              </a:lnSpc>
              <a:spcBef>
                <a:spcPct val="50000"/>
              </a:spcBef>
            </a:pPr>
            <a:r>
              <a:rPr lang="en-US" dirty="0" smtClean="0">
                <a:latin typeface="+mn-lt"/>
              </a:rPr>
              <a:t> </a:t>
            </a:r>
            <a:endParaRPr lang="ru-RU" dirty="0" smtClean="0">
              <a:latin typeface="+mn-lt"/>
            </a:endParaRPr>
          </a:p>
          <a:p>
            <a:pPr marL="465138" indent="-285750" eaLnBrk="1" hangingPunct="1">
              <a:lnSpc>
                <a:spcPct val="105000"/>
              </a:lnSpc>
              <a:spcBef>
                <a:spcPct val="50000"/>
              </a:spcBef>
              <a:buFont typeface="Wingdings" pitchFamily="2" charset="2"/>
              <a:buChar char="Ø"/>
            </a:pPr>
            <a:r>
              <a:rPr lang="en-US" dirty="0" smtClean="0">
                <a:latin typeface="+mn-lt"/>
              </a:rPr>
              <a:t>Second and third level students</a:t>
            </a:r>
            <a:endParaRPr lang="ru-RU" dirty="0" smtClean="0">
              <a:latin typeface="+mn-lt"/>
            </a:endParaRPr>
          </a:p>
          <a:p>
            <a:pPr marL="3943350" lvl="8" indent="0" eaLnBrk="1" hangingPunct="1">
              <a:lnSpc>
                <a:spcPct val="105000"/>
              </a:lnSpc>
              <a:spcBef>
                <a:spcPct val="50000"/>
              </a:spcBef>
            </a:pPr>
            <a:r>
              <a:rPr lang="en-US" dirty="0" smtClean="0">
                <a:latin typeface="+mn-lt"/>
              </a:rPr>
              <a:t>                      </a:t>
            </a:r>
            <a:r>
              <a:rPr lang="en-US" dirty="0" smtClean="0">
                <a:solidFill>
                  <a:srgbClr val="C00000"/>
                </a:solidFill>
                <a:latin typeface="+mn-lt"/>
              </a:rPr>
              <a:t>Table 1</a:t>
            </a:r>
            <a:endParaRPr lang="ru-RU" dirty="0" smtClean="0">
              <a:solidFill>
                <a:srgbClr val="C00000"/>
              </a:solidFill>
              <a:latin typeface="+mn-lt"/>
            </a:endParaRPr>
          </a:p>
          <a:p>
            <a:pPr marL="465138" indent="-285750" eaLnBrk="1" hangingPunct="1">
              <a:lnSpc>
                <a:spcPct val="105000"/>
              </a:lnSpc>
              <a:spcBef>
                <a:spcPct val="50000"/>
              </a:spcBef>
              <a:buFont typeface="Wingdings" pitchFamily="2" charset="2"/>
              <a:buChar char="Ø"/>
            </a:pPr>
            <a:r>
              <a:rPr lang="en-US" dirty="0" smtClean="0">
                <a:latin typeface="+mn-lt"/>
              </a:rPr>
              <a:t>Rotation workers</a:t>
            </a:r>
          </a:p>
          <a:p>
            <a:pPr marL="465138" indent="-285750" eaLnBrk="1" hangingPunct="1">
              <a:lnSpc>
                <a:spcPct val="105000"/>
              </a:lnSpc>
              <a:spcBef>
                <a:spcPct val="50000"/>
              </a:spcBef>
              <a:buFont typeface="Wingdings" pitchFamily="2" charset="2"/>
              <a:buChar char="Ø"/>
            </a:pPr>
            <a:endParaRPr lang="ru-RU" dirty="0" smtClean="0">
              <a:latin typeface="+mn-lt"/>
            </a:endParaRPr>
          </a:p>
          <a:p>
            <a:pPr marL="465138" indent="-285750" eaLnBrk="1" hangingPunct="1">
              <a:lnSpc>
                <a:spcPct val="105000"/>
              </a:lnSpc>
              <a:spcBef>
                <a:spcPct val="50000"/>
              </a:spcBef>
              <a:buFont typeface="Wingdings" pitchFamily="2" charset="2"/>
              <a:buChar char="Ø"/>
            </a:pPr>
            <a:endParaRPr lang="ru-RU" dirty="0">
              <a:latin typeface="+mn-lt"/>
            </a:endParaRPr>
          </a:p>
          <a:p>
            <a:pPr eaLnBrk="1" hangingPunct="1">
              <a:lnSpc>
                <a:spcPct val="105000"/>
              </a:lnSpc>
              <a:spcBef>
                <a:spcPct val="50000"/>
              </a:spcBef>
            </a:pPr>
            <a:r>
              <a:rPr lang="en-US" dirty="0" smtClean="0">
                <a:latin typeface="+mn-lt"/>
              </a:rPr>
              <a:t>Persons in compulsory military service</a:t>
            </a:r>
            <a:r>
              <a:rPr lang="ru-RU" dirty="0" smtClean="0">
                <a:latin typeface="+mn-lt"/>
              </a:rPr>
              <a:t> </a:t>
            </a:r>
            <a:r>
              <a:rPr lang="en-US" dirty="0" smtClean="0">
                <a:latin typeface="+mn-lt"/>
              </a:rPr>
              <a:t>– general rule of place </a:t>
            </a:r>
            <a:r>
              <a:rPr lang="en-US" dirty="0">
                <a:latin typeface="+mn-lt"/>
              </a:rPr>
              <a:t>of usual </a:t>
            </a:r>
            <a:r>
              <a:rPr lang="en-US" dirty="0" smtClean="0">
                <a:latin typeface="+mn-lt"/>
              </a:rPr>
              <a:t>residence  </a:t>
            </a:r>
            <a:r>
              <a:rPr lang="ru-RU" dirty="0" smtClean="0">
                <a:latin typeface="+mn-lt"/>
              </a:rPr>
              <a:t>(</a:t>
            </a:r>
            <a:r>
              <a:rPr lang="en-US" dirty="0" smtClean="0">
                <a:latin typeface="+mn-lt"/>
              </a:rPr>
              <a:t>REC. 2010 p</a:t>
            </a:r>
            <a:r>
              <a:rPr lang="ru-RU" dirty="0" smtClean="0">
                <a:latin typeface="+mn-lt"/>
              </a:rPr>
              <a:t>.162 </a:t>
            </a:r>
            <a:r>
              <a:rPr lang="en-US" dirty="0">
                <a:latin typeface="+mn-lt"/>
              </a:rPr>
              <a:t>f).</a:t>
            </a:r>
            <a:endParaRPr lang="ru-RU" dirty="0">
              <a:latin typeface="+mn-lt"/>
            </a:endParaRPr>
          </a:p>
          <a:p>
            <a:pPr eaLnBrk="1" hangingPunct="1">
              <a:lnSpc>
                <a:spcPct val="105000"/>
              </a:lnSpc>
              <a:spcBef>
                <a:spcPct val="50000"/>
              </a:spcBef>
            </a:pPr>
            <a:r>
              <a:rPr lang="ru-RU" dirty="0" smtClean="0"/>
              <a:t> </a:t>
            </a:r>
          </a:p>
          <a:p>
            <a:pPr eaLnBrk="1" hangingPunct="1">
              <a:lnSpc>
                <a:spcPct val="105000"/>
              </a:lnSpc>
              <a:spcBef>
                <a:spcPct val="50000"/>
              </a:spcBef>
            </a:pPr>
            <a:endParaRPr lang="ru-RU" dirty="0"/>
          </a:p>
        </p:txBody>
      </p:sp>
      <p:sp>
        <p:nvSpPr>
          <p:cNvPr id="4" name="Правая фигурная скобка 3"/>
          <p:cNvSpPr/>
          <p:nvPr/>
        </p:nvSpPr>
        <p:spPr>
          <a:xfrm>
            <a:off x="4625975" y="2708920"/>
            <a:ext cx="738113" cy="10801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6" name="Прямая со стрелкой 5"/>
          <p:cNvCxnSpPr/>
          <p:nvPr/>
        </p:nvCxnSpPr>
        <p:spPr>
          <a:xfrm>
            <a:off x="2123728" y="1916832"/>
            <a:ext cx="15121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37222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9"/>
          <p:cNvSpPr txBox="1">
            <a:spLocks noGrp="1"/>
          </p:cNvSpPr>
          <p:nvPr/>
        </p:nvSpPr>
        <p:spPr>
          <a:xfrm>
            <a:off x="8710613" y="6597650"/>
            <a:ext cx="398462" cy="144463"/>
          </a:xfrm>
          <a:prstGeom prst="rect">
            <a:avLst/>
          </a:prstGeom>
          <a:noFill/>
        </p:spPr>
        <p:txBody>
          <a:bodyPr anchor="ctr"/>
          <a:lstStyle/>
          <a:p>
            <a:pPr algn="r">
              <a:defRPr/>
            </a:pPr>
            <a:fld id="{DED3596D-FC04-49DF-A62B-35E19372CA1D}" type="slidenum">
              <a:rPr lang="ru-RU" sz="1600">
                <a:solidFill>
                  <a:srgbClr val="000099"/>
                </a:solidFill>
                <a:latin typeface="+mn-lt"/>
              </a:rPr>
              <a:pPr algn="r">
                <a:defRPr/>
              </a:pPr>
              <a:t>4</a:t>
            </a:fld>
            <a:endParaRPr lang="ru-RU" sz="1600">
              <a:solidFill>
                <a:srgbClr val="000099"/>
              </a:solidFill>
              <a:latin typeface="+mn-lt"/>
            </a:endParaRPr>
          </a:p>
        </p:txBody>
      </p:sp>
      <p:sp>
        <p:nvSpPr>
          <p:cNvPr id="5124" name="Rectangle 9"/>
          <p:cNvSpPr>
            <a:spLocks noChangeArrowheads="1"/>
          </p:cNvSpPr>
          <p:nvPr/>
        </p:nvSpPr>
        <p:spPr bwMode="auto">
          <a:xfrm>
            <a:off x="827088" y="188913"/>
            <a:ext cx="75612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dirty="0" smtClean="0">
                <a:solidFill>
                  <a:srgbClr val="000099"/>
                </a:solidFill>
              </a:rPr>
              <a:t>CES </a:t>
            </a:r>
            <a:r>
              <a:rPr lang="en-US" sz="2400" b="1" dirty="0">
                <a:solidFill>
                  <a:srgbClr val="000099"/>
                </a:solidFill>
              </a:rPr>
              <a:t>Rec</a:t>
            </a:r>
            <a:r>
              <a:rPr lang="en-US" sz="2400" b="1" dirty="0" smtClean="0">
                <a:solidFill>
                  <a:srgbClr val="000099"/>
                </a:solidFill>
              </a:rPr>
              <a:t>. </a:t>
            </a:r>
            <a:r>
              <a:rPr lang="ru-RU" sz="2400" b="1" dirty="0" smtClean="0">
                <a:solidFill>
                  <a:srgbClr val="000099"/>
                </a:solidFill>
              </a:rPr>
              <a:t>(</a:t>
            </a:r>
            <a:r>
              <a:rPr lang="en-US" sz="2400" b="1" dirty="0" smtClean="0">
                <a:solidFill>
                  <a:srgbClr val="000099"/>
                </a:solidFill>
              </a:rPr>
              <a:t>3</a:t>
            </a:r>
            <a:r>
              <a:rPr lang="ru-RU" sz="2400" b="1" dirty="0" smtClean="0">
                <a:solidFill>
                  <a:srgbClr val="000099"/>
                </a:solidFill>
              </a:rPr>
              <a:t>)</a:t>
            </a:r>
            <a:endParaRPr lang="ru-RU" sz="2400" b="1" dirty="0">
              <a:solidFill>
                <a:srgbClr val="000099"/>
              </a:solidFill>
            </a:endParaRPr>
          </a:p>
          <a:p>
            <a:pPr algn="ctr"/>
            <a:endParaRPr lang="ru-RU" sz="2400" b="1" dirty="0">
              <a:solidFill>
                <a:srgbClr val="000099"/>
              </a:solidFill>
            </a:endParaRPr>
          </a:p>
        </p:txBody>
      </p:sp>
      <p:sp>
        <p:nvSpPr>
          <p:cNvPr id="5125" name="Содержимое 2"/>
          <p:cNvSpPr txBox="1">
            <a:spLocks/>
          </p:cNvSpPr>
          <p:nvPr/>
        </p:nvSpPr>
        <p:spPr bwMode="auto">
          <a:xfrm>
            <a:off x="107505" y="1052513"/>
            <a:ext cx="8803134" cy="4824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a:endParaRPr lang="en-US" dirty="0" smtClean="0"/>
          </a:p>
          <a:p>
            <a:pPr marL="0"/>
            <a:r>
              <a:rPr lang="en-US" u="sng" dirty="0" smtClean="0">
                <a:latin typeface="+mn-lt"/>
              </a:rPr>
              <a:t>Chapter </a:t>
            </a:r>
            <a:r>
              <a:rPr lang="en-US" u="sng" dirty="0">
                <a:latin typeface="+mn-lt"/>
              </a:rPr>
              <a:t>VI. GEOGRAPHIC CHARACTERISTICS </a:t>
            </a:r>
            <a:r>
              <a:rPr lang="en-US" dirty="0" smtClean="0">
                <a:latin typeface="+mn-lt"/>
              </a:rPr>
              <a:t> </a:t>
            </a:r>
            <a:endParaRPr lang="en-US" dirty="0">
              <a:latin typeface="+mn-lt"/>
            </a:endParaRPr>
          </a:p>
          <a:p>
            <a:pPr marL="285750" indent="-285750">
              <a:buFont typeface="Wingdings" pitchFamily="2" charset="2"/>
              <a:buChar char="Ø"/>
            </a:pPr>
            <a:r>
              <a:rPr lang="en-US" dirty="0" smtClean="0">
                <a:latin typeface="+mn-lt"/>
              </a:rPr>
              <a:t>The </a:t>
            </a:r>
            <a:r>
              <a:rPr lang="en-US" dirty="0">
                <a:latin typeface="+mn-lt"/>
              </a:rPr>
              <a:t>location of place of residence </a:t>
            </a:r>
            <a:r>
              <a:rPr lang="en-US" dirty="0" smtClean="0">
                <a:latin typeface="+mn-lt"/>
              </a:rPr>
              <a:t>- should </a:t>
            </a:r>
            <a:r>
              <a:rPr lang="en-US" dirty="0">
                <a:latin typeface="+mn-lt"/>
              </a:rPr>
              <a:t>be coded to the smallest possible civil division and geo-referenced to geographical coordinates </a:t>
            </a:r>
            <a:r>
              <a:rPr lang="en-US" dirty="0" smtClean="0">
                <a:latin typeface="+mn-lt"/>
              </a:rPr>
              <a:t>                                 </a:t>
            </a:r>
            <a:r>
              <a:rPr lang="en-US" dirty="0" smtClean="0">
                <a:solidFill>
                  <a:srgbClr val="C00000"/>
                </a:solidFill>
                <a:latin typeface="+mn-lt"/>
              </a:rPr>
              <a:t>p.415</a:t>
            </a:r>
            <a:endParaRPr lang="en-US" dirty="0">
              <a:solidFill>
                <a:srgbClr val="C00000"/>
              </a:solidFill>
              <a:latin typeface="+mn-lt"/>
            </a:endParaRPr>
          </a:p>
          <a:p>
            <a:pPr marL="285750" indent="-285750" eaLnBrk="1" fontAlgn="auto" hangingPunct="1">
              <a:spcBef>
                <a:spcPts val="0"/>
              </a:spcBef>
              <a:spcAft>
                <a:spcPts val="0"/>
              </a:spcAft>
              <a:buFont typeface="Wingdings" pitchFamily="2" charset="2"/>
              <a:buChar char="Ø"/>
              <a:defRPr/>
            </a:pPr>
            <a:r>
              <a:rPr lang="en-US" dirty="0" smtClean="0">
                <a:latin typeface="+mn-lt"/>
              </a:rPr>
              <a:t>Concepts of urban and rural areas                                 </a:t>
            </a:r>
            <a:r>
              <a:rPr lang="en-US" dirty="0" smtClean="0">
                <a:solidFill>
                  <a:srgbClr val="C00000"/>
                </a:solidFill>
                <a:latin typeface="+mn-lt"/>
              </a:rPr>
              <a:t>p.427</a:t>
            </a:r>
          </a:p>
          <a:p>
            <a:pPr marL="285750" indent="-285750" eaLnBrk="1" fontAlgn="auto" hangingPunct="1">
              <a:spcBef>
                <a:spcPts val="0"/>
              </a:spcBef>
              <a:spcAft>
                <a:spcPts val="0"/>
              </a:spcAft>
              <a:buFont typeface="Wingdings" pitchFamily="2" charset="2"/>
              <a:buChar char="Ø"/>
              <a:defRPr/>
            </a:pPr>
            <a:endParaRPr lang="en-US" dirty="0" smtClean="0">
              <a:latin typeface="+mn-lt"/>
            </a:endParaRPr>
          </a:p>
          <a:p>
            <a:pPr marL="285750" indent="-285750" eaLnBrk="1" fontAlgn="auto" hangingPunct="1">
              <a:spcBef>
                <a:spcPts val="0"/>
              </a:spcBef>
              <a:spcAft>
                <a:spcPts val="0"/>
              </a:spcAft>
              <a:buFont typeface="Wingdings" pitchFamily="2" charset="2"/>
              <a:buChar char="Ø"/>
              <a:defRPr/>
            </a:pPr>
            <a:endParaRPr lang="en-US" dirty="0" smtClean="0">
              <a:latin typeface="+mn-lt"/>
            </a:endParaRPr>
          </a:p>
          <a:p>
            <a:pPr marL="0" eaLnBrk="1" fontAlgn="auto" hangingPunct="1">
              <a:spcBef>
                <a:spcPts val="0"/>
              </a:spcBef>
              <a:spcAft>
                <a:spcPts val="0"/>
              </a:spcAft>
              <a:defRPr/>
            </a:pPr>
            <a:r>
              <a:rPr lang="en-US" u="sng" dirty="0">
                <a:latin typeface="+mn-lt"/>
              </a:rPr>
              <a:t>Chapter VIII. ECONOMIC </a:t>
            </a:r>
            <a:r>
              <a:rPr lang="en-US" u="sng" dirty="0" smtClean="0">
                <a:latin typeface="+mn-lt"/>
              </a:rPr>
              <a:t> CHARACTERISTICS</a:t>
            </a:r>
          </a:p>
          <a:p>
            <a:pPr marL="285750" indent="-285750" eaLnBrk="1" fontAlgn="auto" hangingPunct="1">
              <a:spcBef>
                <a:spcPts val="0"/>
              </a:spcBef>
              <a:spcAft>
                <a:spcPts val="0"/>
              </a:spcAft>
              <a:buFont typeface="Wingdings" pitchFamily="2" charset="2"/>
              <a:buChar char="Ø"/>
              <a:defRPr/>
            </a:pPr>
            <a:r>
              <a:rPr lang="en-US" dirty="0" smtClean="0">
                <a:latin typeface="+mn-lt"/>
              </a:rPr>
              <a:t>New </a:t>
            </a:r>
            <a:r>
              <a:rPr lang="en-US" dirty="0">
                <a:latin typeface="+mn-lt"/>
              </a:rPr>
              <a:t>international recommendations concerning statistics of work, employment and </a:t>
            </a:r>
            <a:r>
              <a:rPr lang="en-US" dirty="0" err="1">
                <a:latin typeface="+mn-lt"/>
              </a:rPr>
              <a:t>labour</a:t>
            </a:r>
            <a:r>
              <a:rPr lang="en-US" dirty="0">
                <a:latin typeface="+mn-lt"/>
              </a:rPr>
              <a:t> </a:t>
            </a:r>
            <a:r>
              <a:rPr lang="en-US" dirty="0" smtClean="0">
                <a:latin typeface="+mn-lt"/>
              </a:rPr>
              <a:t>underutilization                                        </a:t>
            </a:r>
            <a:r>
              <a:rPr lang="en-US" dirty="0" smtClean="0">
                <a:solidFill>
                  <a:srgbClr val="C00000"/>
                </a:solidFill>
                <a:latin typeface="+mn-lt"/>
              </a:rPr>
              <a:t>p.491,Box 1</a:t>
            </a:r>
          </a:p>
          <a:p>
            <a:pPr marL="285750" indent="-285750" eaLnBrk="1" fontAlgn="auto" hangingPunct="1">
              <a:spcBef>
                <a:spcPts val="0"/>
              </a:spcBef>
              <a:spcAft>
                <a:spcPts val="0"/>
              </a:spcAft>
              <a:buFont typeface="Wingdings" pitchFamily="2" charset="2"/>
              <a:buChar char="Ø"/>
              <a:defRPr/>
            </a:pPr>
            <a:r>
              <a:rPr lang="en-US" dirty="0"/>
              <a:t>CISSTAT has developed </a:t>
            </a:r>
            <a:r>
              <a:rPr lang="en-US" dirty="0" smtClean="0"/>
              <a:t>the </a:t>
            </a:r>
            <a:r>
              <a:rPr lang="en-US" dirty="0"/>
              <a:t>detailed explanation of the </a:t>
            </a:r>
            <a:r>
              <a:rPr lang="en-US" dirty="0" smtClean="0"/>
              <a:t>I Resolution  </a:t>
            </a:r>
            <a:r>
              <a:rPr lang="en-US" dirty="0"/>
              <a:t/>
            </a:r>
            <a:br>
              <a:rPr lang="en-US" dirty="0"/>
            </a:br>
            <a:r>
              <a:rPr lang="en-US" dirty="0" smtClean="0"/>
              <a:t>of the 19th ICLS                              </a:t>
            </a:r>
            <a:r>
              <a:rPr lang="en-US" dirty="0" smtClean="0">
                <a:solidFill>
                  <a:srgbClr val="002060"/>
                </a:solidFill>
              </a:rPr>
              <a:t>http</a:t>
            </a:r>
            <a:r>
              <a:rPr lang="en-US" dirty="0">
                <a:solidFill>
                  <a:srgbClr val="002060"/>
                </a:solidFill>
              </a:rPr>
              <a:t>://www.cisstat.com/CIS_Labourstat/</a:t>
            </a:r>
            <a:endParaRPr lang="en-US" dirty="0" smtClean="0">
              <a:solidFill>
                <a:srgbClr val="C00000"/>
              </a:solidFill>
              <a:latin typeface="+mn-lt"/>
            </a:endParaRPr>
          </a:p>
          <a:p>
            <a:pPr marL="0" eaLnBrk="1" fontAlgn="auto" hangingPunct="1">
              <a:spcBef>
                <a:spcPts val="0"/>
              </a:spcBef>
              <a:spcAft>
                <a:spcPts val="0"/>
              </a:spcAft>
              <a:defRPr/>
            </a:pPr>
            <a:endParaRPr lang="en-US" b="1" dirty="0">
              <a:latin typeface="+mn-lt"/>
            </a:endParaRPr>
          </a:p>
          <a:p>
            <a:pPr marL="0" eaLnBrk="1" fontAlgn="auto" hangingPunct="1">
              <a:spcBef>
                <a:spcPts val="0"/>
              </a:spcBef>
              <a:spcAft>
                <a:spcPts val="0"/>
              </a:spcAft>
              <a:defRPr/>
            </a:pPr>
            <a:endParaRPr lang="en-US" b="1" dirty="0" smtClean="0">
              <a:latin typeface="+mn-lt"/>
            </a:endParaRPr>
          </a:p>
          <a:p>
            <a:pPr marL="0" eaLnBrk="1" fontAlgn="auto" hangingPunct="1">
              <a:spcBef>
                <a:spcPts val="0"/>
              </a:spcBef>
              <a:spcAft>
                <a:spcPts val="0"/>
              </a:spcAft>
              <a:defRPr/>
            </a:pPr>
            <a:r>
              <a:rPr lang="en-US" u="sng" dirty="0" smtClean="0">
                <a:latin typeface="+mn-lt"/>
              </a:rPr>
              <a:t>Chapter </a:t>
            </a:r>
            <a:r>
              <a:rPr lang="en-US" u="sng" dirty="0">
                <a:latin typeface="+mn-lt"/>
              </a:rPr>
              <a:t>XI. </a:t>
            </a:r>
            <a:r>
              <a:rPr lang="en-US" u="sng" dirty="0" smtClean="0">
                <a:latin typeface="+mn-lt"/>
              </a:rPr>
              <a:t>MIGRATION</a:t>
            </a:r>
          </a:p>
          <a:p>
            <a:pPr marL="0" eaLnBrk="1" fontAlgn="auto" hangingPunct="1">
              <a:spcBef>
                <a:spcPts val="0"/>
              </a:spcBef>
              <a:spcAft>
                <a:spcPts val="0"/>
              </a:spcAft>
              <a:defRPr/>
            </a:pPr>
            <a:r>
              <a:rPr lang="en-US" dirty="0"/>
              <a:t>The importance of measuring </a:t>
            </a:r>
            <a:r>
              <a:rPr lang="en-US" dirty="0" smtClean="0"/>
              <a:t>of international </a:t>
            </a:r>
            <a:r>
              <a:rPr lang="en-US" dirty="0"/>
              <a:t>migration for CIS</a:t>
            </a:r>
            <a:endParaRPr lang="ru-RU" u="sng" dirty="0">
              <a:latin typeface="+mn-lt"/>
            </a:endParaRPr>
          </a:p>
          <a:p>
            <a:pPr marL="285750" indent="-285750" eaLnBrk="1" fontAlgn="auto" hangingPunct="1">
              <a:spcBef>
                <a:spcPts val="0"/>
              </a:spcBef>
              <a:spcAft>
                <a:spcPts val="0"/>
              </a:spcAft>
              <a:buFont typeface="Wingdings" pitchFamily="2" charset="2"/>
              <a:buChar char="Ø"/>
              <a:defRPr/>
            </a:pPr>
            <a:endParaRPr lang="ru-RU" dirty="0">
              <a:latin typeface="+mn-lt"/>
            </a:endParaRPr>
          </a:p>
        </p:txBody>
      </p:sp>
      <p:cxnSp>
        <p:nvCxnSpPr>
          <p:cNvPr id="15" name="Прямая со стрелкой 14"/>
          <p:cNvCxnSpPr/>
          <p:nvPr/>
        </p:nvCxnSpPr>
        <p:spPr>
          <a:xfrm>
            <a:off x="5076056" y="2060848"/>
            <a:ext cx="15121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3707904" y="2348880"/>
            <a:ext cx="158417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2771800" y="3717032"/>
            <a:ext cx="183591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2267744" y="4221088"/>
            <a:ext cx="16561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Стрелка вправо 21"/>
          <p:cNvSpPr/>
          <p:nvPr/>
        </p:nvSpPr>
        <p:spPr>
          <a:xfrm>
            <a:off x="6588224" y="5301208"/>
            <a:ext cx="1800126"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Содержимое 2"/>
          <p:cNvSpPr txBox="1">
            <a:spLocks/>
          </p:cNvSpPr>
          <p:nvPr/>
        </p:nvSpPr>
        <p:spPr bwMode="auto">
          <a:xfrm>
            <a:off x="179388" y="981075"/>
            <a:ext cx="87852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en-US"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000" b="1" i="1">
              <a:solidFill>
                <a:srgbClr val="000099"/>
              </a:solidFill>
            </a:endParaRPr>
          </a:p>
          <a:p>
            <a:pPr algn="ctr" eaLnBrk="1" hangingPunct="1">
              <a:lnSpc>
                <a:spcPct val="80000"/>
              </a:lnSpc>
              <a:spcBef>
                <a:spcPct val="20000"/>
              </a:spcBef>
              <a:buFont typeface="Arial" charset="0"/>
              <a:buNone/>
            </a:pPr>
            <a:endParaRPr lang="ru-RU" sz="2400" b="1" i="1">
              <a:solidFill>
                <a:srgbClr val="898989"/>
              </a:solidFill>
              <a:latin typeface="Calibri" pitchFamily="34" charset="0"/>
            </a:endParaRPr>
          </a:p>
        </p:txBody>
      </p:sp>
      <p:sp>
        <p:nvSpPr>
          <p:cNvPr id="10" name="Номер слайда 9"/>
          <p:cNvSpPr txBox="1">
            <a:spLocks noGrp="1"/>
          </p:cNvSpPr>
          <p:nvPr/>
        </p:nvSpPr>
        <p:spPr>
          <a:xfrm>
            <a:off x="8710613" y="6597650"/>
            <a:ext cx="398462" cy="144463"/>
          </a:xfrm>
          <a:prstGeom prst="rect">
            <a:avLst/>
          </a:prstGeom>
          <a:noFill/>
        </p:spPr>
        <p:txBody>
          <a:bodyPr anchor="ctr"/>
          <a:lstStyle/>
          <a:p>
            <a:pPr algn="r">
              <a:defRPr/>
            </a:pPr>
            <a:fld id="{8D59174F-22FD-4347-B604-9E92BF759C5D}" type="slidenum">
              <a:rPr lang="ru-RU" sz="1600">
                <a:solidFill>
                  <a:srgbClr val="000099"/>
                </a:solidFill>
                <a:latin typeface="+mn-lt"/>
              </a:rPr>
              <a:pPr algn="r">
                <a:defRPr/>
              </a:pPr>
              <a:t>5</a:t>
            </a:fld>
            <a:endParaRPr lang="ru-RU" sz="1600">
              <a:solidFill>
                <a:srgbClr val="000099"/>
              </a:solidFill>
              <a:latin typeface="+mn-lt"/>
            </a:endParaRPr>
          </a:p>
        </p:txBody>
      </p:sp>
      <p:sp>
        <p:nvSpPr>
          <p:cNvPr id="4100" name="Rectangle 9"/>
          <p:cNvSpPr>
            <a:spLocks noChangeArrowheads="1"/>
          </p:cNvSpPr>
          <p:nvPr/>
        </p:nvSpPr>
        <p:spPr bwMode="auto">
          <a:xfrm>
            <a:off x="827088" y="188913"/>
            <a:ext cx="75612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dirty="0" smtClean="0">
                <a:solidFill>
                  <a:srgbClr val="000099"/>
                </a:solidFill>
              </a:rPr>
              <a:t>MIGRATION in CIS</a:t>
            </a:r>
            <a:r>
              <a:rPr lang="ru-RU" sz="2400" b="1" dirty="0" smtClean="0">
                <a:solidFill>
                  <a:srgbClr val="000099"/>
                </a:solidFill>
              </a:rPr>
              <a:t> (1)</a:t>
            </a:r>
            <a:endParaRPr lang="ru-RU" sz="2400" b="1" dirty="0">
              <a:solidFill>
                <a:srgbClr val="000099"/>
              </a:solidFill>
            </a:endParaRPr>
          </a:p>
        </p:txBody>
      </p:sp>
      <p:sp>
        <p:nvSpPr>
          <p:cNvPr id="4101" name="Содержимое 2"/>
          <p:cNvSpPr txBox="1">
            <a:spLocks/>
          </p:cNvSpPr>
          <p:nvPr/>
        </p:nvSpPr>
        <p:spPr bwMode="auto">
          <a:xfrm>
            <a:off x="341313" y="1052513"/>
            <a:ext cx="85693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50000"/>
              </a:spcBef>
            </a:pPr>
            <a:r>
              <a:rPr lang="en-US" sz="2000" b="1" dirty="0"/>
              <a:t>Migration </a:t>
            </a:r>
            <a:r>
              <a:rPr lang="en-US" sz="2000" b="1"/>
              <a:t>between </a:t>
            </a:r>
            <a:r>
              <a:rPr lang="en-US" sz="2000" b="1" smtClean="0"/>
              <a:t>countries </a:t>
            </a:r>
            <a:r>
              <a:rPr lang="en-US" sz="2000" b="1" dirty="0"/>
              <a:t>of the </a:t>
            </a:r>
            <a:r>
              <a:rPr lang="en-US" sz="2000" b="1" dirty="0" smtClean="0"/>
              <a:t>CIS, 2014</a:t>
            </a:r>
          </a:p>
          <a:p>
            <a:pPr algn="ctr">
              <a:lnSpc>
                <a:spcPct val="115000"/>
              </a:lnSpc>
              <a:spcAft>
                <a:spcPts val="0"/>
              </a:spcAft>
            </a:pPr>
            <a:r>
              <a:rPr lang="en-US" sz="2000" dirty="0" smtClean="0"/>
              <a:t>thousand </a:t>
            </a:r>
            <a:r>
              <a:rPr lang="en-US" sz="2000" dirty="0"/>
              <a:t>persons</a:t>
            </a:r>
            <a:endParaRPr lang="ru-RU" dirty="0">
              <a:latin typeface="Calibri"/>
              <a:ea typeface="Calibri"/>
              <a:cs typeface="Times New Roman"/>
            </a:endParaRPr>
          </a:p>
          <a:p>
            <a:pPr algn="ctr" eaLnBrk="1" hangingPunct="1">
              <a:lnSpc>
                <a:spcPct val="105000"/>
              </a:lnSpc>
              <a:spcBef>
                <a:spcPct val="50000"/>
              </a:spcBef>
            </a:pPr>
            <a:endParaRPr lang="en-US" sz="2000" b="1" dirty="0" smtClean="0"/>
          </a:p>
          <a:p>
            <a:pPr algn="ctr" eaLnBrk="1" hangingPunct="1">
              <a:lnSpc>
                <a:spcPct val="105000"/>
              </a:lnSpc>
              <a:spcBef>
                <a:spcPct val="50000"/>
              </a:spcBef>
            </a:pPr>
            <a:endParaRPr lang="en-US" sz="2000" b="1" dirty="0" smtClean="0"/>
          </a:p>
          <a:p>
            <a:pPr algn="ctr" eaLnBrk="1" hangingPunct="1">
              <a:lnSpc>
                <a:spcPct val="105000"/>
              </a:lnSpc>
              <a:spcBef>
                <a:spcPct val="50000"/>
              </a:spcBef>
            </a:pPr>
            <a:endParaRPr lang="en-US" sz="2000" b="1" dirty="0" smtClean="0"/>
          </a:p>
          <a:p>
            <a:pPr eaLnBrk="1" hangingPunct="1">
              <a:lnSpc>
                <a:spcPct val="105000"/>
              </a:lnSpc>
              <a:spcBef>
                <a:spcPct val="50000"/>
              </a:spcBef>
            </a:pPr>
            <a:endParaRPr lang="ru-RU" dirty="0"/>
          </a:p>
        </p:txBody>
      </p:sp>
      <p:graphicFrame>
        <p:nvGraphicFramePr>
          <p:cNvPr id="2" name="Таблица 1"/>
          <p:cNvGraphicFramePr>
            <a:graphicFrameLocks noGrp="1"/>
          </p:cNvGraphicFramePr>
          <p:nvPr>
            <p:extLst>
              <p:ext uri="{D42A27DB-BD31-4B8C-83A1-F6EECF244321}">
                <p14:modId xmlns:p14="http://schemas.microsoft.com/office/powerpoint/2010/main" val="3653432964"/>
              </p:ext>
            </p:extLst>
          </p:nvPr>
        </p:nvGraphicFramePr>
        <p:xfrm>
          <a:off x="395290" y="2492896"/>
          <a:ext cx="8569323" cy="3731263"/>
        </p:xfrm>
        <a:graphic>
          <a:graphicData uri="http://schemas.openxmlformats.org/drawingml/2006/table">
            <a:tbl>
              <a:tblPr firstRow="1" bandRow="1">
                <a:tableStyleId>{5C22544A-7EE6-4342-B048-85BDC9FD1C3A}</a:tableStyleId>
              </a:tblPr>
              <a:tblGrid>
                <a:gridCol w="2856441"/>
                <a:gridCol w="2856441"/>
                <a:gridCol w="2856441"/>
              </a:tblGrid>
              <a:tr h="2232248">
                <a:tc>
                  <a:txBody>
                    <a:bodyPr/>
                    <a:lstStyle/>
                    <a:p>
                      <a:pPr algn="ctr"/>
                      <a:endParaRPr lang="ru-RU" sz="1800" b="0" i="0" u="none" strike="noStrike" kern="1200" baseline="0" dirty="0" smtClean="0">
                        <a:solidFill>
                          <a:schemeClr val="lt1"/>
                        </a:solidFill>
                        <a:latin typeface="+mn-lt"/>
                        <a:ea typeface="+mn-ea"/>
                        <a:cs typeface="+mn-cs"/>
                      </a:endParaRPr>
                    </a:p>
                    <a:p>
                      <a:pPr algn="ctr"/>
                      <a:endParaRPr lang="ru-RU" dirty="0"/>
                    </a:p>
                  </a:txBody>
                  <a:tcPr>
                    <a:solidFill>
                      <a:schemeClr val="bg2"/>
                    </a:solidFill>
                  </a:tcPr>
                </a:tc>
                <a:tc>
                  <a:txBody>
                    <a:bodyPr/>
                    <a:lstStyle/>
                    <a:p>
                      <a:pPr algn="ctr"/>
                      <a:endParaRPr lang="ru-RU" sz="1800" b="0" i="0" u="none" strike="noStrike" kern="1200" baseline="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Departures to CIS countries (country of departure data)</a:t>
                      </a:r>
                      <a:endParaRPr lang="ru-RU" sz="1800" dirty="0" smtClean="0">
                        <a:solidFill>
                          <a:schemeClr val="tx1"/>
                        </a:solidFill>
                        <a:effectLst/>
                        <a:latin typeface="+mn-lt"/>
                        <a:ea typeface="Calibri"/>
                        <a:cs typeface="Times New Roman"/>
                      </a:endParaRPr>
                    </a:p>
                    <a:p>
                      <a:pPr algn="ctr"/>
                      <a:r>
                        <a:rPr lang="ru-RU" sz="1800" b="0" i="0" u="none" strike="noStrike" kern="1200" baseline="0" dirty="0" smtClean="0">
                          <a:solidFill>
                            <a:schemeClr val="tx1"/>
                          </a:solidFill>
                          <a:latin typeface="+mn-lt"/>
                          <a:ea typeface="+mn-ea"/>
                          <a:cs typeface="+mn-cs"/>
                        </a:rPr>
                        <a:t>	</a:t>
                      </a:r>
                    </a:p>
                  </a:txBody>
                  <a:tcPr>
                    <a:solidFill>
                      <a:schemeClr val="bg2"/>
                    </a:solidFill>
                  </a:tcPr>
                </a:tc>
                <a:tc>
                  <a:txBody>
                    <a:bodyPr/>
                    <a:lstStyle/>
                    <a:p>
                      <a:pPr algn="ctr"/>
                      <a:endParaRPr lang="ru-RU" sz="1800" b="0" i="0" u="none" strike="noStrike" kern="1200" baseline="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Arrivals to CIS countries (country</a:t>
                      </a:r>
                      <a:r>
                        <a:rPr lang="en-US" sz="1800" baseline="0" dirty="0" smtClean="0">
                          <a:solidFill>
                            <a:schemeClr val="tx1"/>
                          </a:solidFill>
                          <a:effectLst/>
                        </a:rPr>
                        <a:t> of arrival data)</a:t>
                      </a:r>
                      <a:endParaRPr lang="ru-RU" sz="1800" dirty="0" smtClean="0">
                        <a:solidFill>
                          <a:schemeClr val="tx1"/>
                        </a:solidFill>
                        <a:effectLst/>
                        <a:latin typeface="+mn-lt"/>
                        <a:ea typeface="Calibri"/>
                        <a:cs typeface="Times New Roman"/>
                      </a:endParaRPr>
                    </a:p>
                    <a:p>
                      <a:pPr algn="ctr"/>
                      <a:r>
                        <a:rPr lang="ru-RU" sz="1800" b="0" i="0" u="none" strike="noStrike" kern="1200" baseline="0" dirty="0" smtClean="0">
                          <a:solidFill>
                            <a:schemeClr val="tx1"/>
                          </a:solidFill>
                          <a:latin typeface="+mn-lt"/>
                          <a:ea typeface="+mn-ea"/>
                          <a:cs typeface="+mn-cs"/>
                        </a:rPr>
                        <a:t>	</a:t>
                      </a:r>
                    </a:p>
                    <a:p>
                      <a:pPr algn="ctr"/>
                      <a:endParaRPr lang="ru-RU" sz="1800" dirty="0">
                        <a:solidFill>
                          <a:schemeClr val="tx1"/>
                        </a:solidFill>
                      </a:endParaRPr>
                    </a:p>
                  </a:txBody>
                  <a:tcPr>
                    <a:solidFill>
                      <a:schemeClr val="bg2"/>
                    </a:solidFill>
                  </a:tcPr>
                </a:tc>
              </a:tr>
              <a:tr h="1499015">
                <a:tc>
                  <a:txBody>
                    <a:bodyPr/>
                    <a:lstStyle/>
                    <a:p>
                      <a:pPr algn="ctr"/>
                      <a:endParaRPr lang="ru-RU" sz="1800" b="0" i="0" u="none" strike="noStrike" kern="1200" baseline="0" dirty="0" smtClean="0">
                        <a:solidFill>
                          <a:schemeClr val="dk1"/>
                        </a:solidFill>
                        <a:latin typeface="+mn-lt"/>
                        <a:ea typeface="+mn-ea"/>
                        <a:cs typeface="+mn-cs"/>
                      </a:endParaRPr>
                    </a:p>
                    <a:p>
                      <a:pPr algn="l"/>
                      <a:r>
                        <a:rPr lang="en-US" sz="1800" dirty="0" smtClean="0"/>
                        <a:t>Azerbaijan, </a:t>
                      </a:r>
                      <a:r>
                        <a:rPr lang="en-US" sz="1800" dirty="0" smtClean="0">
                          <a:effectLst/>
                        </a:rPr>
                        <a:t>Belarus, Kazakhstan, Kyrgyzstan, Moldova, </a:t>
                      </a:r>
                      <a:r>
                        <a:rPr lang="en-US" sz="1800" dirty="0" smtClean="0"/>
                        <a:t>Russia</a:t>
                      </a:r>
                      <a:endParaRPr lang="ru-RU" sz="1800" b="0" i="0" u="none" strike="noStrike" kern="1200" baseline="0" dirty="0" smtClean="0">
                        <a:solidFill>
                          <a:schemeClr val="dk1"/>
                        </a:solidFill>
                        <a:latin typeface="+mn-lt"/>
                        <a:ea typeface="+mn-ea"/>
                        <a:cs typeface="+mn-cs"/>
                      </a:endParaRPr>
                    </a:p>
                    <a:p>
                      <a:pPr algn="ctr"/>
                      <a:endParaRPr lang="ru-RU" dirty="0"/>
                    </a:p>
                  </a:txBody>
                  <a:tcPr>
                    <a:solidFill>
                      <a:schemeClr val="bg2"/>
                    </a:solidFill>
                  </a:tcPr>
                </a:tc>
                <a:tc>
                  <a:txBody>
                    <a:bodyPr/>
                    <a:lstStyle/>
                    <a:p>
                      <a:pPr algn="ctr"/>
                      <a:endParaRPr lang="ru-RU" sz="1800" b="0" i="0" u="none" strike="noStrike" kern="1200" baseline="0" dirty="0" smtClean="0">
                        <a:solidFill>
                          <a:schemeClr val="tx1"/>
                        </a:solidFill>
                        <a:latin typeface="+mn-lt"/>
                        <a:ea typeface="+mn-ea"/>
                        <a:cs typeface="+mn-cs"/>
                      </a:endParaRPr>
                    </a:p>
                    <a:p>
                      <a:pPr algn="ctr"/>
                      <a:r>
                        <a:rPr lang="ru-RU" sz="1800" b="1" i="0" u="none" strike="noStrike" kern="1200" baseline="0" dirty="0" smtClean="0">
                          <a:solidFill>
                            <a:schemeClr val="tx1"/>
                          </a:solidFill>
                          <a:latin typeface="+mn-lt"/>
                          <a:ea typeface="+mn-ea"/>
                          <a:cs typeface="+mn-cs"/>
                        </a:rPr>
                        <a:t>115 </a:t>
                      </a:r>
                      <a:r>
                        <a:rPr lang="ru-RU" sz="1800" b="0" i="0" u="none" strike="noStrike" kern="1200" baseline="0" dirty="0" smtClean="0">
                          <a:solidFill>
                            <a:schemeClr val="tx1"/>
                          </a:solidFill>
                          <a:latin typeface="+mn-lt"/>
                          <a:ea typeface="+mn-ea"/>
                          <a:cs typeface="+mn-cs"/>
                        </a:rPr>
                        <a:t>	</a:t>
                      </a:r>
                    </a:p>
                    <a:p>
                      <a:pPr algn="ctr"/>
                      <a:endParaRPr lang="ru-RU" sz="1800" dirty="0">
                        <a:solidFill>
                          <a:schemeClr val="tx1"/>
                        </a:solidFill>
                      </a:endParaRPr>
                    </a:p>
                  </a:txBody>
                  <a:tcPr>
                    <a:solidFill>
                      <a:schemeClr val="bg2"/>
                    </a:solidFill>
                  </a:tcPr>
                </a:tc>
                <a:tc>
                  <a:txBody>
                    <a:bodyPr/>
                    <a:lstStyle/>
                    <a:p>
                      <a:pPr algn="ctr"/>
                      <a:endParaRPr lang="ru-RU" sz="1800" b="0" i="0" u="none" strike="noStrike" kern="1200" baseline="0" dirty="0" smtClean="0">
                        <a:solidFill>
                          <a:schemeClr val="tx1"/>
                        </a:solidFill>
                        <a:latin typeface="+mn-lt"/>
                        <a:ea typeface="+mn-ea"/>
                        <a:cs typeface="+mn-cs"/>
                      </a:endParaRPr>
                    </a:p>
                    <a:p>
                      <a:pPr algn="ctr"/>
                      <a:r>
                        <a:rPr lang="ru-RU" sz="1800" b="1" i="0" u="none" strike="noStrike" kern="1200" baseline="0" dirty="0" smtClean="0">
                          <a:solidFill>
                            <a:schemeClr val="tx1"/>
                          </a:solidFill>
                          <a:latin typeface="+mn-lt"/>
                          <a:ea typeface="+mn-ea"/>
                          <a:cs typeface="+mn-cs"/>
                        </a:rPr>
                        <a:t>185 </a:t>
                      </a:r>
                      <a:r>
                        <a:rPr lang="ru-RU" sz="1800" b="0" i="0" u="none" strike="noStrike" kern="1200" baseline="0" dirty="0" smtClean="0">
                          <a:solidFill>
                            <a:schemeClr val="tx1"/>
                          </a:solidFill>
                          <a:latin typeface="+mn-lt"/>
                          <a:ea typeface="+mn-ea"/>
                          <a:cs typeface="+mn-cs"/>
                        </a:rPr>
                        <a:t>	</a:t>
                      </a:r>
                    </a:p>
                    <a:p>
                      <a:pPr algn="ctr"/>
                      <a:endParaRPr lang="ru-RU" sz="1800" dirty="0">
                        <a:solidFill>
                          <a:schemeClr val="tx1"/>
                        </a:solidFill>
                      </a:endParaRPr>
                    </a:p>
                  </a:txBody>
                  <a:tcPr>
                    <a:solidFill>
                      <a:schemeClr val="bg2"/>
                    </a:solidFill>
                  </a:tcPr>
                </a:tc>
              </a:tr>
            </a:tbl>
          </a:graphicData>
        </a:graphic>
      </p:graphicFrame>
    </p:spTree>
    <p:extLst>
      <p:ext uri="{BB962C8B-B14F-4D97-AF65-F5344CB8AC3E}">
        <p14:creationId xmlns:p14="http://schemas.microsoft.com/office/powerpoint/2010/main" val="13644478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Содержимое 2"/>
          <p:cNvSpPr txBox="1">
            <a:spLocks/>
          </p:cNvSpPr>
          <p:nvPr/>
        </p:nvSpPr>
        <p:spPr bwMode="auto">
          <a:xfrm>
            <a:off x="179388" y="981075"/>
            <a:ext cx="87852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en-US"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000" b="1" i="1">
              <a:solidFill>
                <a:srgbClr val="000099"/>
              </a:solidFill>
            </a:endParaRPr>
          </a:p>
          <a:p>
            <a:pPr algn="ctr" eaLnBrk="1" hangingPunct="1">
              <a:lnSpc>
                <a:spcPct val="80000"/>
              </a:lnSpc>
              <a:spcBef>
                <a:spcPct val="20000"/>
              </a:spcBef>
              <a:buFont typeface="Arial" charset="0"/>
              <a:buNone/>
            </a:pPr>
            <a:endParaRPr lang="ru-RU" sz="2400" b="1" i="1">
              <a:solidFill>
                <a:srgbClr val="898989"/>
              </a:solidFill>
              <a:latin typeface="Calibri" pitchFamily="34" charset="0"/>
            </a:endParaRPr>
          </a:p>
        </p:txBody>
      </p:sp>
      <p:sp>
        <p:nvSpPr>
          <p:cNvPr id="10" name="Номер слайда 9"/>
          <p:cNvSpPr txBox="1">
            <a:spLocks noGrp="1"/>
          </p:cNvSpPr>
          <p:nvPr/>
        </p:nvSpPr>
        <p:spPr>
          <a:xfrm>
            <a:off x="8710613" y="6597650"/>
            <a:ext cx="398462" cy="144463"/>
          </a:xfrm>
          <a:prstGeom prst="rect">
            <a:avLst/>
          </a:prstGeom>
          <a:noFill/>
        </p:spPr>
        <p:txBody>
          <a:bodyPr anchor="ctr"/>
          <a:lstStyle/>
          <a:p>
            <a:pPr algn="r">
              <a:defRPr/>
            </a:pPr>
            <a:fld id="{8D59174F-22FD-4347-B604-9E92BF759C5D}" type="slidenum">
              <a:rPr lang="ru-RU" sz="1600">
                <a:solidFill>
                  <a:srgbClr val="000099"/>
                </a:solidFill>
                <a:latin typeface="+mn-lt"/>
              </a:rPr>
              <a:pPr algn="r">
                <a:defRPr/>
              </a:pPr>
              <a:t>6</a:t>
            </a:fld>
            <a:endParaRPr lang="ru-RU" sz="1600">
              <a:solidFill>
                <a:srgbClr val="000099"/>
              </a:solidFill>
              <a:latin typeface="+mn-lt"/>
            </a:endParaRPr>
          </a:p>
        </p:txBody>
      </p:sp>
      <p:sp>
        <p:nvSpPr>
          <p:cNvPr id="4100" name="Rectangle 9"/>
          <p:cNvSpPr>
            <a:spLocks noChangeArrowheads="1"/>
          </p:cNvSpPr>
          <p:nvPr/>
        </p:nvSpPr>
        <p:spPr bwMode="auto">
          <a:xfrm>
            <a:off x="827088" y="188913"/>
            <a:ext cx="75612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dirty="0">
                <a:solidFill>
                  <a:srgbClr val="000099"/>
                </a:solidFill>
              </a:rPr>
              <a:t>MIGRATION in CIS</a:t>
            </a:r>
            <a:r>
              <a:rPr lang="ru-RU" sz="2400" b="1" dirty="0">
                <a:solidFill>
                  <a:srgbClr val="000099"/>
                </a:solidFill>
              </a:rPr>
              <a:t> </a:t>
            </a:r>
            <a:r>
              <a:rPr lang="ru-RU" sz="2400" b="1" dirty="0" smtClean="0">
                <a:solidFill>
                  <a:srgbClr val="000099"/>
                </a:solidFill>
              </a:rPr>
              <a:t>(</a:t>
            </a:r>
            <a:r>
              <a:rPr lang="en-US" sz="2400" b="1" dirty="0" smtClean="0">
                <a:solidFill>
                  <a:srgbClr val="000099"/>
                </a:solidFill>
              </a:rPr>
              <a:t>2</a:t>
            </a:r>
            <a:r>
              <a:rPr lang="ru-RU" sz="2400" b="1" dirty="0" smtClean="0">
                <a:solidFill>
                  <a:srgbClr val="000099"/>
                </a:solidFill>
              </a:rPr>
              <a:t>)</a:t>
            </a:r>
            <a:endParaRPr lang="ru-RU" sz="2400" b="1" dirty="0">
              <a:solidFill>
                <a:srgbClr val="000099"/>
              </a:solidFill>
            </a:endParaRPr>
          </a:p>
          <a:p>
            <a:pPr algn="ctr"/>
            <a:endParaRPr lang="ru-RU" sz="2400" b="1" dirty="0">
              <a:solidFill>
                <a:srgbClr val="000099"/>
              </a:solidFill>
            </a:endParaRPr>
          </a:p>
        </p:txBody>
      </p:sp>
      <p:sp>
        <p:nvSpPr>
          <p:cNvPr id="4101" name="Содержимое 2"/>
          <p:cNvSpPr txBox="1">
            <a:spLocks/>
          </p:cNvSpPr>
          <p:nvPr/>
        </p:nvSpPr>
        <p:spPr bwMode="auto">
          <a:xfrm>
            <a:off x="341313" y="1052513"/>
            <a:ext cx="85693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ru-RU" dirty="0" smtClean="0"/>
          </a:p>
          <a:p>
            <a:pPr marL="465138" indent="-285750">
              <a:buFont typeface="Wingdings" pitchFamily="2" charset="2"/>
              <a:buChar char="Ø"/>
            </a:pPr>
            <a:r>
              <a:rPr lang="en-US" dirty="0" smtClean="0"/>
              <a:t>CISSTAT conducted  the </a:t>
            </a:r>
            <a:r>
              <a:rPr lang="en-US" dirty="0"/>
              <a:t>experimental calculations, using the method of "mirror statistics" </a:t>
            </a:r>
            <a:r>
              <a:rPr lang="en-US" dirty="0" smtClean="0"/>
              <a:t>on migration data</a:t>
            </a:r>
            <a:endParaRPr lang="ru-RU" dirty="0" smtClean="0"/>
          </a:p>
          <a:p>
            <a:endParaRPr lang="ru-RU" dirty="0"/>
          </a:p>
          <a:p>
            <a:pPr marL="465138" indent="-285750">
              <a:buFont typeface="Wingdings" pitchFamily="2" charset="2"/>
              <a:buChar char="Ø"/>
            </a:pPr>
            <a:r>
              <a:rPr lang="en-US" dirty="0"/>
              <a:t>Total accumulated over 24 years (</a:t>
            </a:r>
            <a:r>
              <a:rPr lang="en-US" dirty="0" smtClean="0"/>
              <a:t>1991-2014) </a:t>
            </a:r>
            <a:r>
              <a:rPr lang="en-US" dirty="0"/>
              <a:t>differences in data migration amounted to about 5 million </a:t>
            </a:r>
            <a:r>
              <a:rPr lang="en-US" dirty="0" smtClean="0"/>
              <a:t>people</a:t>
            </a:r>
          </a:p>
          <a:p>
            <a:endParaRPr lang="ru-RU" dirty="0"/>
          </a:p>
          <a:p>
            <a:pPr marL="465138" indent="-285750">
              <a:buFont typeface="Wingdings" pitchFamily="2" charset="2"/>
              <a:buChar char="Ø"/>
            </a:pPr>
            <a:r>
              <a:rPr lang="en-US" dirty="0"/>
              <a:t>The actual population </a:t>
            </a:r>
            <a:r>
              <a:rPr lang="en-US" dirty="0" smtClean="0"/>
              <a:t>in </a:t>
            </a:r>
            <a:r>
              <a:rPr lang="en-US" dirty="0"/>
              <a:t>the Commonwealth by </a:t>
            </a:r>
            <a:r>
              <a:rPr lang="en-US" dirty="0" smtClean="0"/>
              <a:t>2015 estimated on 5 </a:t>
            </a:r>
            <a:r>
              <a:rPr lang="en-US" dirty="0"/>
              <a:t>million people less</a:t>
            </a:r>
            <a:r>
              <a:rPr lang="ru-RU" dirty="0"/>
              <a:t>				</a:t>
            </a:r>
          </a:p>
          <a:p>
            <a:endParaRPr lang="ru-RU" dirty="0"/>
          </a:p>
          <a:p>
            <a:endParaRPr lang="ru-RU" dirty="0"/>
          </a:p>
          <a:p>
            <a:pPr algn="ctr"/>
            <a:endParaRPr lang="en-US" dirty="0"/>
          </a:p>
          <a:p>
            <a:pPr algn="ctr"/>
            <a:r>
              <a:rPr lang="ru-RU" dirty="0" smtClean="0"/>
              <a:t>282</a:t>
            </a:r>
            <a:r>
              <a:rPr lang="en-US" dirty="0" smtClean="0"/>
              <a:t> </a:t>
            </a:r>
            <a:r>
              <a:rPr lang="en-US" dirty="0"/>
              <a:t>million people</a:t>
            </a:r>
            <a:r>
              <a:rPr lang="ru-RU" dirty="0" smtClean="0"/>
              <a:t> – </a:t>
            </a:r>
            <a:r>
              <a:rPr lang="ru-RU" dirty="0"/>
              <a:t>5 </a:t>
            </a:r>
            <a:r>
              <a:rPr lang="en-US" dirty="0"/>
              <a:t>million people</a:t>
            </a:r>
            <a:r>
              <a:rPr lang="ru-RU" dirty="0" smtClean="0"/>
              <a:t> </a:t>
            </a:r>
            <a:r>
              <a:rPr lang="ru-RU" dirty="0"/>
              <a:t>= </a:t>
            </a:r>
            <a:r>
              <a:rPr lang="ru-RU" dirty="0" smtClean="0"/>
              <a:t>277</a:t>
            </a:r>
            <a:r>
              <a:rPr lang="en-US" dirty="0" smtClean="0"/>
              <a:t> </a:t>
            </a:r>
            <a:r>
              <a:rPr lang="en-US" dirty="0"/>
              <a:t>million people</a:t>
            </a:r>
            <a:endParaRPr lang="ru-RU" dirty="0"/>
          </a:p>
        </p:txBody>
      </p:sp>
      <p:sp>
        <p:nvSpPr>
          <p:cNvPr id="2" name="Стрелка вниз 1"/>
          <p:cNvSpPr/>
          <p:nvPr/>
        </p:nvSpPr>
        <p:spPr>
          <a:xfrm>
            <a:off x="3563888" y="3789040"/>
            <a:ext cx="1368152" cy="288032"/>
          </a:xfrm>
          <a:prstGeom prst="downArrow">
            <a:avLst>
              <a:gd name="adj1" fmla="val 50000"/>
              <a:gd name="adj2" fmla="val 764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259027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Содержимое 2"/>
          <p:cNvSpPr txBox="1">
            <a:spLocks/>
          </p:cNvSpPr>
          <p:nvPr/>
        </p:nvSpPr>
        <p:spPr bwMode="auto">
          <a:xfrm>
            <a:off x="179388" y="981075"/>
            <a:ext cx="87852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en-US" sz="2400" i="1">
              <a:solidFill>
                <a:srgbClr val="000099"/>
              </a:solidFill>
            </a:endParaRPr>
          </a:p>
          <a:p>
            <a:pPr algn="ctr" eaLnBrk="1" hangingPunct="1">
              <a:lnSpc>
                <a:spcPct val="80000"/>
              </a:lnSpc>
              <a:spcBef>
                <a:spcPct val="20000"/>
              </a:spcBef>
              <a:buFont typeface="Arial" charset="0"/>
              <a:buNone/>
            </a:pPr>
            <a:endParaRPr lang="ru-RU" sz="2400" i="1">
              <a:solidFill>
                <a:srgbClr val="000099"/>
              </a:solidFill>
            </a:endParaRPr>
          </a:p>
          <a:p>
            <a:pPr algn="ctr" eaLnBrk="1" hangingPunct="1">
              <a:lnSpc>
                <a:spcPct val="80000"/>
              </a:lnSpc>
              <a:spcBef>
                <a:spcPct val="20000"/>
              </a:spcBef>
              <a:buFont typeface="Arial" charset="0"/>
              <a:buNone/>
            </a:pPr>
            <a:endParaRPr lang="ru-RU" sz="2000" b="1" i="1">
              <a:solidFill>
                <a:srgbClr val="000099"/>
              </a:solidFill>
            </a:endParaRPr>
          </a:p>
          <a:p>
            <a:pPr algn="ctr" eaLnBrk="1" hangingPunct="1">
              <a:lnSpc>
                <a:spcPct val="80000"/>
              </a:lnSpc>
              <a:spcBef>
                <a:spcPct val="20000"/>
              </a:spcBef>
              <a:buFont typeface="Arial" charset="0"/>
              <a:buNone/>
            </a:pPr>
            <a:endParaRPr lang="ru-RU" sz="2400" b="1" i="1">
              <a:solidFill>
                <a:srgbClr val="898989"/>
              </a:solidFill>
              <a:latin typeface="Calibri" pitchFamily="34" charset="0"/>
            </a:endParaRPr>
          </a:p>
        </p:txBody>
      </p:sp>
      <p:sp>
        <p:nvSpPr>
          <p:cNvPr id="10" name="Номер слайда 9"/>
          <p:cNvSpPr txBox="1">
            <a:spLocks noGrp="1"/>
          </p:cNvSpPr>
          <p:nvPr/>
        </p:nvSpPr>
        <p:spPr>
          <a:xfrm>
            <a:off x="8710613" y="6597650"/>
            <a:ext cx="398462" cy="144463"/>
          </a:xfrm>
          <a:prstGeom prst="rect">
            <a:avLst/>
          </a:prstGeom>
          <a:noFill/>
        </p:spPr>
        <p:txBody>
          <a:bodyPr anchor="ctr"/>
          <a:lstStyle/>
          <a:p>
            <a:pPr algn="r">
              <a:defRPr/>
            </a:pPr>
            <a:fld id="{8D59174F-22FD-4347-B604-9E92BF759C5D}" type="slidenum">
              <a:rPr lang="ru-RU" sz="1600">
                <a:solidFill>
                  <a:srgbClr val="000099"/>
                </a:solidFill>
                <a:latin typeface="+mn-lt"/>
              </a:rPr>
              <a:pPr algn="r">
                <a:defRPr/>
              </a:pPr>
              <a:t>7</a:t>
            </a:fld>
            <a:endParaRPr lang="ru-RU" sz="1600">
              <a:solidFill>
                <a:srgbClr val="000099"/>
              </a:solidFill>
              <a:latin typeface="+mn-lt"/>
            </a:endParaRPr>
          </a:p>
        </p:txBody>
      </p:sp>
      <p:sp>
        <p:nvSpPr>
          <p:cNvPr id="4100" name="Rectangle 9"/>
          <p:cNvSpPr>
            <a:spLocks noChangeArrowheads="1"/>
          </p:cNvSpPr>
          <p:nvPr/>
        </p:nvSpPr>
        <p:spPr bwMode="auto">
          <a:xfrm>
            <a:off x="827088" y="188913"/>
            <a:ext cx="75612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dirty="0">
                <a:solidFill>
                  <a:srgbClr val="000099"/>
                </a:solidFill>
              </a:rPr>
              <a:t>MIGRATION in CIS</a:t>
            </a:r>
            <a:r>
              <a:rPr lang="ru-RU" sz="2400" b="1" dirty="0">
                <a:solidFill>
                  <a:srgbClr val="000099"/>
                </a:solidFill>
              </a:rPr>
              <a:t> </a:t>
            </a:r>
            <a:r>
              <a:rPr lang="ru-RU" sz="2400" b="1" dirty="0" smtClean="0">
                <a:solidFill>
                  <a:srgbClr val="000099"/>
                </a:solidFill>
              </a:rPr>
              <a:t>(</a:t>
            </a:r>
            <a:r>
              <a:rPr lang="en-US" sz="2400" b="1" dirty="0" smtClean="0">
                <a:solidFill>
                  <a:srgbClr val="000099"/>
                </a:solidFill>
              </a:rPr>
              <a:t>3</a:t>
            </a:r>
            <a:r>
              <a:rPr lang="ru-RU" sz="2400" b="1" dirty="0" smtClean="0">
                <a:solidFill>
                  <a:srgbClr val="000099"/>
                </a:solidFill>
              </a:rPr>
              <a:t>)</a:t>
            </a:r>
            <a:endParaRPr lang="ru-RU" sz="2400" b="1" dirty="0">
              <a:solidFill>
                <a:srgbClr val="000099"/>
              </a:solidFill>
            </a:endParaRPr>
          </a:p>
        </p:txBody>
      </p:sp>
      <p:sp>
        <p:nvSpPr>
          <p:cNvPr id="4101" name="Содержимое 2"/>
          <p:cNvSpPr txBox="1">
            <a:spLocks/>
          </p:cNvSpPr>
          <p:nvPr/>
        </p:nvSpPr>
        <p:spPr bwMode="auto">
          <a:xfrm>
            <a:off x="341313" y="1052513"/>
            <a:ext cx="85693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endParaRPr lang="ru-RU" dirty="0"/>
          </a:p>
        </p:txBody>
      </p:sp>
      <p:sp>
        <p:nvSpPr>
          <p:cNvPr id="6" name="Содержимое 2"/>
          <p:cNvSpPr txBox="1">
            <a:spLocks/>
          </p:cNvSpPr>
          <p:nvPr/>
        </p:nvSpPr>
        <p:spPr bwMode="auto">
          <a:xfrm>
            <a:off x="179388" y="1098900"/>
            <a:ext cx="8739519"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93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000" b="1" dirty="0">
                <a:latin typeface="+mn-lt"/>
              </a:rPr>
              <a:t>The </a:t>
            </a:r>
            <a:r>
              <a:rPr lang="en-US" sz="2000" b="1" dirty="0" smtClean="0">
                <a:latin typeface="+mn-lt"/>
              </a:rPr>
              <a:t>gap of </a:t>
            </a:r>
            <a:r>
              <a:rPr lang="en-US" sz="2000" b="1" dirty="0">
                <a:latin typeface="+mn-lt"/>
              </a:rPr>
              <a:t>net </a:t>
            </a:r>
            <a:r>
              <a:rPr lang="en-US" sz="2000" b="1" dirty="0" smtClean="0">
                <a:latin typeface="+mn-lt"/>
              </a:rPr>
              <a:t>migration in </a:t>
            </a:r>
            <a:r>
              <a:rPr lang="en-US" sz="2000" b="1" dirty="0">
                <a:latin typeface="+mn-lt"/>
              </a:rPr>
              <a:t>the CIS </a:t>
            </a:r>
            <a:endParaRPr lang="en-US" sz="2000" b="1" dirty="0" smtClean="0">
              <a:latin typeface="+mn-lt"/>
            </a:endParaRPr>
          </a:p>
          <a:p>
            <a:pPr algn="ctr"/>
            <a:r>
              <a:rPr lang="ru-RU" dirty="0" smtClean="0">
                <a:latin typeface="+mn-lt"/>
              </a:rPr>
              <a:t>(</a:t>
            </a:r>
            <a:r>
              <a:rPr lang="en-US" dirty="0"/>
              <a:t>estimated balance minus official balance, thousand people</a:t>
            </a:r>
            <a:r>
              <a:rPr lang="ru-RU" dirty="0" smtClean="0">
                <a:latin typeface="+mn-lt"/>
              </a:rPr>
              <a:t>)</a:t>
            </a:r>
          </a:p>
          <a:p>
            <a:pPr algn="ctr"/>
            <a:endParaRPr lang="ru-RU" dirty="0">
              <a:latin typeface="+mn-lt"/>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272629171"/>
              </p:ext>
            </p:extLst>
          </p:nvPr>
        </p:nvGraphicFramePr>
        <p:xfrm>
          <a:off x="179391" y="2168355"/>
          <a:ext cx="8776833" cy="3081482"/>
        </p:xfrm>
        <a:graphic>
          <a:graphicData uri="http://schemas.openxmlformats.org/drawingml/2006/table">
            <a:tbl>
              <a:tblPr firstRow="1" bandRow="1">
                <a:tableStyleId>{5C22544A-7EE6-4342-B048-85BDC9FD1C3A}</a:tableStyleId>
              </a:tblPr>
              <a:tblGrid>
                <a:gridCol w="846859"/>
                <a:gridCol w="664042"/>
                <a:gridCol w="664042"/>
                <a:gridCol w="664042"/>
                <a:gridCol w="664042"/>
                <a:gridCol w="664042"/>
                <a:gridCol w="664042"/>
                <a:gridCol w="664042"/>
                <a:gridCol w="664042"/>
                <a:gridCol w="664042"/>
                <a:gridCol w="664042"/>
                <a:gridCol w="664042"/>
                <a:gridCol w="625512"/>
              </a:tblGrid>
              <a:tr h="338282">
                <a:tc>
                  <a:txBody>
                    <a:bodyPr/>
                    <a:lstStyle/>
                    <a:p>
                      <a:endParaRPr lang="ru-RU" dirty="0"/>
                    </a:p>
                  </a:txBody>
                  <a:tcPr>
                    <a:solidFill>
                      <a:schemeClr val="bg2"/>
                    </a:solidFill>
                  </a:tcPr>
                </a:tc>
                <a:tc>
                  <a:txBody>
                    <a:bodyPr/>
                    <a:lstStyle/>
                    <a:p>
                      <a:r>
                        <a:rPr lang="ru-RU" sz="1600" b="0" dirty="0" smtClean="0">
                          <a:solidFill>
                            <a:schemeClr val="tx1"/>
                          </a:solidFill>
                        </a:rPr>
                        <a:t> 1991</a:t>
                      </a:r>
                      <a:endParaRPr lang="ru-RU" sz="1600" b="0" dirty="0">
                        <a:solidFill>
                          <a:schemeClr val="tx1"/>
                        </a:solidFill>
                      </a:endParaRPr>
                    </a:p>
                  </a:txBody>
                  <a:tcPr>
                    <a:solidFill>
                      <a:schemeClr val="bg2"/>
                    </a:solidFill>
                  </a:tcPr>
                </a:tc>
                <a:tc>
                  <a:txBody>
                    <a:bodyPr/>
                    <a:lstStyle/>
                    <a:p>
                      <a:r>
                        <a:rPr lang="ru-RU" sz="1600" b="0" dirty="0" smtClean="0">
                          <a:solidFill>
                            <a:schemeClr val="tx1"/>
                          </a:solidFill>
                        </a:rPr>
                        <a:t> 1992</a:t>
                      </a:r>
                      <a:endParaRPr lang="ru-RU" sz="1600" b="0" dirty="0">
                        <a:solidFill>
                          <a:schemeClr val="tx1"/>
                        </a:solidFill>
                      </a:endParaRPr>
                    </a:p>
                  </a:txBody>
                  <a:tcPr>
                    <a:solidFill>
                      <a:schemeClr val="bg2"/>
                    </a:solidFill>
                  </a:tcPr>
                </a:tc>
                <a:tc>
                  <a:txBody>
                    <a:bodyPr/>
                    <a:lstStyle/>
                    <a:p>
                      <a:r>
                        <a:rPr lang="ru-RU" sz="1600" b="0" dirty="0" smtClean="0">
                          <a:solidFill>
                            <a:schemeClr val="tx1"/>
                          </a:solidFill>
                        </a:rPr>
                        <a:t>1993</a:t>
                      </a:r>
                      <a:endParaRPr lang="ru-RU" sz="1600" b="0" dirty="0">
                        <a:solidFill>
                          <a:schemeClr val="tx1"/>
                        </a:solidFill>
                      </a:endParaRPr>
                    </a:p>
                  </a:txBody>
                  <a:tcPr>
                    <a:solidFill>
                      <a:schemeClr val="bg2"/>
                    </a:solidFill>
                  </a:tcPr>
                </a:tc>
                <a:tc>
                  <a:txBody>
                    <a:bodyPr/>
                    <a:lstStyle/>
                    <a:p>
                      <a:r>
                        <a:rPr lang="ru-RU" sz="1600" b="0" dirty="0" smtClean="0">
                          <a:solidFill>
                            <a:schemeClr val="tx1"/>
                          </a:solidFill>
                        </a:rPr>
                        <a:t>1994</a:t>
                      </a:r>
                      <a:endParaRPr lang="ru-RU" sz="1600" b="0" dirty="0">
                        <a:solidFill>
                          <a:schemeClr val="tx1"/>
                        </a:solidFill>
                      </a:endParaRPr>
                    </a:p>
                  </a:txBody>
                  <a:tcPr>
                    <a:solidFill>
                      <a:schemeClr val="bg2"/>
                    </a:solidFill>
                  </a:tcPr>
                </a:tc>
                <a:tc>
                  <a:txBody>
                    <a:bodyPr/>
                    <a:lstStyle/>
                    <a:p>
                      <a:r>
                        <a:rPr lang="ru-RU" sz="1600" b="0" dirty="0" smtClean="0">
                          <a:solidFill>
                            <a:schemeClr val="tx1"/>
                          </a:solidFill>
                        </a:rPr>
                        <a:t>1995</a:t>
                      </a:r>
                      <a:endParaRPr lang="ru-RU" sz="1600" b="0" dirty="0">
                        <a:solidFill>
                          <a:schemeClr val="tx1"/>
                        </a:solidFill>
                      </a:endParaRPr>
                    </a:p>
                  </a:txBody>
                  <a:tcPr>
                    <a:solidFill>
                      <a:schemeClr val="bg2"/>
                    </a:solidFill>
                  </a:tcPr>
                </a:tc>
                <a:tc>
                  <a:txBody>
                    <a:bodyPr/>
                    <a:lstStyle/>
                    <a:p>
                      <a:r>
                        <a:rPr lang="ru-RU" sz="1600" b="0" dirty="0" smtClean="0">
                          <a:solidFill>
                            <a:schemeClr val="tx1"/>
                          </a:solidFill>
                        </a:rPr>
                        <a:t>1996</a:t>
                      </a:r>
                      <a:endParaRPr lang="ru-RU" sz="1600" b="0" dirty="0">
                        <a:solidFill>
                          <a:schemeClr val="tx1"/>
                        </a:solidFill>
                      </a:endParaRPr>
                    </a:p>
                  </a:txBody>
                  <a:tcPr>
                    <a:solidFill>
                      <a:schemeClr val="bg2"/>
                    </a:solidFill>
                  </a:tcPr>
                </a:tc>
                <a:tc>
                  <a:txBody>
                    <a:bodyPr/>
                    <a:lstStyle/>
                    <a:p>
                      <a:r>
                        <a:rPr lang="ru-RU" sz="1600" b="0" dirty="0" smtClean="0">
                          <a:solidFill>
                            <a:schemeClr val="tx1"/>
                          </a:solidFill>
                        </a:rPr>
                        <a:t>1997</a:t>
                      </a:r>
                      <a:endParaRPr lang="ru-RU" sz="1600" b="0" dirty="0">
                        <a:solidFill>
                          <a:schemeClr val="tx1"/>
                        </a:solidFill>
                      </a:endParaRPr>
                    </a:p>
                  </a:txBody>
                  <a:tcPr>
                    <a:solidFill>
                      <a:schemeClr val="bg2"/>
                    </a:solidFill>
                  </a:tcPr>
                </a:tc>
                <a:tc>
                  <a:txBody>
                    <a:bodyPr/>
                    <a:lstStyle/>
                    <a:p>
                      <a:r>
                        <a:rPr lang="ru-RU" sz="1600" b="0" dirty="0" smtClean="0">
                          <a:solidFill>
                            <a:schemeClr val="tx1"/>
                          </a:solidFill>
                        </a:rPr>
                        <a:t>1998</a:t>
                      </a:r>
                      <a:endParaRPr lang="ru-RU" sz="1600" b="0" dirty="0">
                        <a:solidFill>
                          <a:schemeClr val="tx1"/>
                        </a:solidFill>
                      </a:endParaRPr>
                    </a:p>
                  </a:txBody>
                  <a:tcPr>
                    <a:solidFill>
                      <a:schemeClr val="bg2"/>
                    </a:solidFill>
                  </a:tcPr>
                </a:tc>
                <a:tc>
                  <a:txBody>
                    <a:bodyPr/>
                    <a:lstStyle/>
                    <a:p>
                      <a:r>
                        <a:rPr lang="ru-RU" sz="1600" b="0" dirty="0" smtClean="0">
                          <a:solidFill>
                            <a:schemeClr val="tx1"/>
                          </a:solidFill>
                        </a:rPr>
                        <a:t>1999</a:t>
                      </a:r>
                      <a:endParaRPr lang="ru-RU" sz="1600" b="0" dirty="0">
                        <a:solidFill>
                          <a:schemeClr val="tx1"/>
                        </a:solidFill>
                      </a:endParaRPr>
                    </a:p>
                  </a:txBody>
                  <a:tcPr>
                    <a:solidFill>
                      <a:schemeClr val="bg2"/>
                    </a:solidFill>
                  </a:tcPr>
                </a:tc>
                <a:tc>
                  <a:txBody>
                    <a:bodyPr/>
                    <a:lstStyle/>
                    <a:p>
                      <a:r>
                        <a:rPr lang="ru-RU" sz="1600" b="0" dirty="0" smtClean="0">
                          <a:solidFill>
                            <a:schemeClr val="tx1"/>
                          </a:solidFill>
                        </a:rPr>
                        <a:t>2000</a:t>
                      </a:r>
                      <a:endParaRPr lang="ru-RU" sz="1600" b="0" dirty="0">
                        <a:solidFill>
                          <a:schemeClr val="tx1"/>
                        </a:solidFill>
                      </a:endParaRPr>
                    </a:p>
                  </a:txBody>
                  <a:tcPr>
                    <a:solidFill>
                      <a:schemeClr val="bg2"/>
                    </a:solidFill>
                  </a:tcPr>
                </a:tc>
                <a:tc>
                  <a:txBody>
                    <a:bodyPr/>
                    <a:lstStyle/>
                    <a:p>
                      <a:r>
                        <a:rPr lang="ru-RU" sz="1600" b="0" dirty="0" smtClean="0">
                          <a:solidFill>
                            <a:schemeClr val="tx1"/>
                          </a:solidFill>
                        </a:rPr>
                        <a:t>2001</a:t>
                      </a:r>
                      <a:endParaRPr lang="ru-RU" sz="1600" b="0" dirty="0">
                        <a:solidFill>
                          <a:schemeClr val="tx1"/>
                        </a:solidFill>
                      </a:endParaRPr>
                    </a:p>
                  </a:txBody>
                  <a:tcPr>
                    <a:solidFill>
                      <a:schemeClr val="bg2"/>
                    </a:solidFill>
                  </a:tcPr>
                </a:tc>
                <a:tc>
                  <a:txBody>
                    <a:bodyPr/>
                    <a:lstStyle/>
                    <a:p>
                      <a:r>
                        <a:rPr lang="ru-RU" sz="1600" b="0" dirty="0" smtClean="0">
                          <a:solidFill>
                            <a:schemeClr val="tx1"/>
                          </a:solidFill>
                        </a:rPr>
                        <a:t>2002</a:t>
                      </a:r>
                      <a:endParaRPr lang="ru-RU" sz="1600" b="0" dirty="0">
                        <a:solidFill>
                          <a:schemeClr val="tx1"/>
                        </a:solidFill>
                      </a:endParaRPr>
                    </a:p>
                  </a:txBody>
                  <a:tcPr>
                    <a:solidFill>
                      <a:schemeClr val="bg2"/>
                    </a:solidFill>
                  </a:tcPr>
                </a:tc>
              </a:tr>
              <a:tr h="827655">
                <a:tc>
                  <a:txBody>
                    <a:bodyPr/>
                    <a:lstStyle/>
                    <a:p>
                      <a:endParaRPr lang="ru-RU" sz="1600" b="0" i="0" u="none" strike="noStrike" kern="1200" baseline="0" dirty="0" smtClean="0">
                        <a:solidFill>
                          <a:schemeClr val="dk1"/>
                        </a:solidFill>
                        <a:latin typeface="+mn-lt"/>
                        <a:ea typeface="+mn-ea"/>
                        <a:cs typeface="+mn-cs"/>
                      </a:endParaRPr>
                    </a:p>
                    <a:p>
                      <a:r>
                        <a:rPr lang="en-US" sz="1600" dirty="0" err="1" smtClean="0"/>
                        <a:t>Diffe-rence</a:t>
                      </a:r>
                      <a:endParaRPr lang="ru-RU" sz="1600"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+49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-469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-112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-332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-327 </a:t>
                      </a:r>
                      <a:r>
                        <a:rPr lang="ru-RU" sz="1800" b="0" i="0" u="none" strike="noStrike" kern="1200" baseline="0" dirty="0" smtClean="0">
                          <a:solidFill>
                            <a:schemeClr val="dk1"/>
                          </a:solidFill>
                          <a:latin typeface="+mn-lt"/>
                          <a:ea typeface="+mn-ea"/>
                          <a:cs typeface="+mn-cs"/>
                        </a:rPr>
                        <a:t>	</a:t>
                      </a:r>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-275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-254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-239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-88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-133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-168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-125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r>
              <a:tr h="338282">
                <a:tc>
                  <a:txBody>
                    <a:bodyPr/>
                    <a:lstStyle/>
                    <a:p>
                      <a:endParaRPr lang="ru-RU" sz="1600" dirty="0"/>
                    </a:p>
                  </a:txBody>
                  <a:tcPr>
                    <a:solidFill>
                      <a:schemeClr val="bg2"/>
                    </a:solidFill>
                  </a:tcPr>
                </a:tc>
                <a:tc>
                  <a:txBody>
                    <a:bodyPr/>
                    <a:lstStyle/>
                    <a:p>
                      <a:r>
                        <a:rPr lang="ru-RU" sz="1600" b="0" dirty="0" smtClean="0"/>
                        <a:t>2003</a:t>
                      </a:r>
                      <a:endParaRPr lang="ru-RU" sz="1600" b="0" dirty="0"/>
                    </a:p>
                  </a:txBody>
                  <a:tcPr>
                    <a:solidFill>
                      <a:schemeClr val="bg2"/>
                    </a:solidFill>
                  </a:tcPr>
                </a:tc>
                <a:tc>
                  <a:txBody>
                    <a:bodyPr/>
                    <a:lstStyle/>
                    <a:p>
                      <a:r>
                        <a:rPr lang="ru-RU" sz="1600" b="0" dirty="0" smtClean="0"/>
                        <a:t>2004</a:t>
                      </a:r>
                      <a:endParaRPr lang="ru-RU" sz="1600" b="0" dirty="0"/>
                    </a:p>
                  </a:txBody>
                  <a:tcPr>
                    <a:solidFill>
                      <a:schemeClr val="bg2"/>
                    </a:solidFill>
                  </a:tcPr>
                </a:tc>
                <a:tc>
                  <a:txBody>
                    <a:bodyPr/>
                    <a:lstStyle/>
                    <a:p>
                      <a:r>
                        <a:rPr lang="ru-RU" sz="1600" b="0" dirty="0" smtClean="0"/>
                        <a:t>2005</a:t>
                      </a:r>
                      <a:endParaRPr lang="ru-RU" sz="1600" b="0" dirty="0"/>
                    </a:p>
                  </a:txBody>
                  <a:tcPr>
                    <a:solidFill>
                      <a:schemeClr val="bg2"/>
                    </a:solidFill>
                  </a:tcPr>
                </a:tc>
                <a:tc>
                  <a:txBody>
                    <a:bodyPr/>
                    <a:lstStyle/>
                    <a:p>
                      <a:r>
                        <a:rPr lang="ru-RU" sz="1600" b="0" dirty="0" smtClean="0"/>
                        <a:t>2006</a:t>
                      </a:r>
                      <a:endParaRPr lang="ru-RU" sz="1600" b="0" dirty="0"/>
                    </a:p>
                  </a:txBody>
                  <a:tcPr>
                    <a:solidFill>
                      <a:schemeClr val="bg2"/>
                    </a:solidFill>
                  </a:tcPr>
                </a:tc>
                <a:tc>
                  <a:txBody>
                    <a:bodyPr/>
                    <a:lstStyle/>
                    <a:p>
                      <a:r>
                        <a:rPr lang="ru-RU" sz="1600" b="0" dirty="0" smtClean="0"/>
                        <a:t>2007</a:t>
                      </a:r>
                      <a:endParaRPr lang="ru-RU" sz="1600" b="0" dirty="0"/>
                    </a:p>
                  </a:txBody>
                  <a:tcPr>
                    <a:solidFill>
                      <a:schemeClr val="bg2"/>
                    </a:solidFill>
                  </a:tcPr>
                </a:tc>
                <a:tc>
                  <a:txBody>
                    <a:bodyPr/>
                    <a:lstStyle/>
                    <a:p>
                      <a:r>
                        <a:rPr lang="ru-RU" sz="1600" b="0" dirty="0" smtClean="0"/>
                        <a:t>2008</a:t>
                      </a:r>
                      <a:endParaRPr lang="ru-RU" sz="1600" b="0" dirty="0"/>
                    </a:p>
                  </a:txBody>
                  <a:tcPr>
                    <a:solidFill>
                      <a:schemeClr val="bg2"/>
                    </a:solidFill>
                  </a:tcPr>
                </a:tc>
                <a:tc>
                  <a:txBody>
                    <a:bodyPr/>
                    <a:lstStyle/>
                    <a:p>
                      <a:r>
                        <a:rPr lang="ru-RU" sz="1600" b="0" dirty="0" smtClean="0"/>
                        <a:t>2009</a:t>
                      </a:r>
                      <a:endParaRPr lang="ru-RU" sz="1600" b="0" dirty="0"/>
                    </a:p>
                  </a:txBody>
                  <a:tcPr>
                    <a:solidFill>
                      <a:schemeClr val="bg2"/>
                    </a:solidFill>
                  </a:tcPr>
                </a:tc>
                <a:tc>
                  <a:txBody>
                    <a:bodyPr/>
                    <a:lstStyle/>
                    <a:p>
                      <a:r>
                        <a:rPr lang="ru-RU" sz="1600" b="0" dirty="0" smtClean="0"/>
                        <a:t>2010</a:t>
                      </a:r>
                      <a:endParaRPr lang="ru-RU" sz="1600" b="0" dirty="0"/>
                    </a:p>
                  </a:txBody>
                  <a:tcPr>
                    <a:solidFill>
                      <a:schemeClr val="bg2"/>
                    </a:solidFill>
                  </a:tcPr>
                </a:tc>
                <a:tc>
                  <a:txBody>
                    <a:bodyPr/>
                    <a:lstStyle/>
                    <a:p>
                      <a:r>
                        <a:rPr lang="ru-RU" sz="1600" b="0" dirty="0" smtClean="0"/>
                        <a:t>2011</a:t>
                      </a:r>
                      <a:endParaRPr lang="ru-RU" sz="1600" b="0" dirty="0"/>
                    </a:p>
                  </a:txBody>
                  <a:tcPr>
                    <a:solidFill>
                      <a:schemeClr val="bg2"/>
                    </a:solidFill>
                  </a:tcPr>
                </a:tc>
                <a:tc>
                  <a:txBody>
                    <a:bodyPr/>
                    <a:lstStyle/>
                    <a:p>
                      <a:r>
                        <a:rPr lang="ru-RU" sz="1600" b="0" dirty="0" smtClean="0"/>
                        <a:t>2012</a:t>
                      </a:r>
                      <a:endParaRPr lang="ru-RU" sz="1600" b="0" dirty="0"/>
                    </a:p>
                  </a:txBody>
                  <a:tcPr>
                    <a:solidFill>
                      <a:schemeClr val="bg2"/>
                    </a:solidFill>
                  </a:tcPr>
                </a:tc>
                <a:tc>
                  <a:txBody>
                    <a:bodyPr/>
                    <a:lstStyle/>
                    <a:p>
                      <a:r>
                        <a:rPr lang="ru-RU" sz="1600" b="0" dirty="0" smtClean="0"/>
                        <a:t>2013</a:t>
                      </a:r>
                      <a:endParaRPr lang="ru-RU" sz="1600" b="0" dirty="0"/>
                    </a:p>
                  </a:txBody>
                  <a:tcPr>
                    <a:solidFill>
                      <a:schemeClr val="bg2"/>
                    </a:solidFill>
                  </a:tcPr>
                </a:tc>
                <a:tc>
                  <a:txBody>
                    <a:bodyPr/>
                    <a:lstStyle/>
                    <a:p>
                      <a:r>
                        <a:rPr lang="ru-RU" sz="1600" b="0" dirty="0" smtClean="0"/>
                        <a:t>2014</a:t>
                      </a:r>
                      <a:endParaRPr lang="ru-RU" sz="1600" b="0" dirty="0"/>
                    </a:p>
                  </a:txBody>
                  <a:tcPr>
                    <a:solidFill>
                      <a:schemeClr val="bg2"/>
                    </a:solidFill>
                  </a:tcPr>
                </a:tc>
              </a:tr>
              <a:tr h="1052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i="0" u="none" strike="noStrike" kern="1200" baseline="0" dirty="0" smtClean="0">
                        <a:solidFill>
                          <a:schemeClr val="dk1"/>
                        </a:solidFill>
                        <a:latin typeface="+mn-lt"/>
                        <a:ea typeface="+mn-ea"/>
                        <a:cs typeface="+mn-cs"/>
                      </a:endParaRPr>
                    </a:p>
                    <a:p>
                      <a:r>
                        <a:rPr lang="en-US" sz="1600" dirty="0" err="1" smtClean="0"/>
                        <a:t>Diffe-rence</a:t>
                      </a:r>
                      <a:endParaRPr lang="ru-RU" sz="1600"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-204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-220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-215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-231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-207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-230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-269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-211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-149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-170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-177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c>
                  <a:txBody>
                    <a:bodyPr/>
                    <a:lstStyle/>
                    <a:p>
                      <a:endParaRPr lang="ru-RU" sz="1800" b="0" i="0" u="none" strike="noStrike" kern="1200" baseline="0" dirty="0" smtClean="0">
                        <a:solidFill>
                          <a:schemeClr val="dk1"/>
                        </a:solidFill>
                        <a:latin typeface="+mn-lt"/>
                        <a:ea typeface="+mn-ea"/>
                        <a:cs typeface="+mn-cs"/>
                      </a:endParaRPr>
                    </a:p>
                    <a:p>
                      <a:r>
                        <a:rPr lang="ru-RU" sz="1800" b="1" i="0" u="none" strike="noStrike" kern="1200" baseline="0" dirty="0" smtClean="0">
                          <a:solidFill>
                            <a:schemeClr val="dk1"/>
                          </a:solidFill>
                          <a:latin typeface="+mn-lt"/>
                          <a:ea typeface="+mn-ea"/>
                          <a:cs typeface="+mn-cs"/>
                        </a:rPr>
                        <a:t>-147 </a:t>
                      </a:r>
                      <a:r>
                        <a:rPr lang="ru-RU" sz="1800" b="0" i="0" u="none" strike="noStrike" kern="1200" baseline="0" dirty="0" smtClean="0">
                          <a:solidFill>
                            <a:schemeClr val="dk1"/>
                          </a:solidFill>
                          <a:latin typeface="+mn-lt"/>
                          <a:ea typeface="+mn-ea"/>
                          <a:cs typeface="+mn-cs"/>
                        </a:rPr>
                        <a:t>	</a:t>
                      </a:r>
                    </a:p>
                    <a:p>
                      <a:endParaRPr lang="ru-RU" dirty="0"/>
                    </a:p>
                  </a:txBody>
                  <a:tcPr>
                    <a:solidFill>
                      <a:schemeClr val="bg2"/>
                    </a:solidFill>
                  </a:tcPr>
                </a:tc>
              </a:tr>
            </a:tbl>
          </a:graphicData>
        </a:graphic>
      </p:graphicFrame>
    </p:spTree>
    <p:extLst>
      <p:ext uri="{BB962C8B-B14F-4D97-AF65-F5344CB8AC3E}">
        <p14:creationId xmlns:p14="http://schemas.microsoft.com/office/powerpoint/2010/main" val="3019598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Содержимое 2"/>
          <p:cNvSpPr txBox="1">
            <a:spLocks/>
          </p:cNvSpPr>
          <p:nvPr/>
        </p:nvSpPr>
        <p:spPr bwMode="auto">
          <a:xfrm>
            <a:off x="179388" y="981075"/>
            <a:ext cx="87852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lnSpc>
                <a:spcPct val="150000"/>
              </a:lnSpc>
            </a:pPr>
            <a:endParaRPr lang="ru-RU" sz="1400">
              <a:solidFill>
                <a:srgbClr val="000000"/>
              </a:solidFill>
            </a:endParaRPr>
          </a:p>
        </p:txBody>
      </p:sp>
      <p:sp>
        <p:nvSpPr>
          <p:cNvPr id="12291" name="Содержимое 2"/>
          <p:cNvSpPr txBox="1">
            <a:spLocks/>
          </p:cNvSpPr>
          <p:nvPr/>
        </p:nvSpPr>
        <p:spPr bwMode="auto">
          <a:xfrm>
            <a:off x="2411413" y="3068638"/>
            <a:ext cx="43926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20000"/>
              </a:spcBef>
              <a:buFont typeface="Arial" charset="0"/>
              <a:buNone/>
            </a:pPr>
            <a:endParaRPr lang="ru-RU" sz="2400" b="1" i="1">
              <a:solidFill>
                <a:srgbClr val="898989"/>
              </a:solidFill>
              <a:latin typeface="Calibri" pitchFamily="34" charset="0"/>
            </a:endParaRPr>
          </a:p>
        </p:txBody>
      </p:sp>
      <p:sp>
        <p:nvSpPr>
          <p:cNvPr id="12292" name="Rectangle 8"/>
          <p:cNvSpPr>
            <a:spLocks noChangeArrowheads="1"/>
          </p:cNvSpPr>
          <p:nvPr/>
        </p:nvSpPr>
        <p:spPr bwMode="auto">
          <a:xfrm>
            <a:off x="47625" y="3068638"/>
            <a:ext cx="9036050" cy="2456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20000"/>
              </a:spcBef>
              <a:buFont typeface="Arial" charset="0"/>
              <a:buNone/>
            </a:pPr>
            <a:r>
              <a:rPr lang="en-US" sz="3200" b="1" i="1" dirty="0">
                <a:solidFill>
                  <a:srgbClr val="000099"/>
                </a:solidFill>
              </a:rPr>
              <a:t>Thanks for your attention</a:t>
            </a:r>
            <a:r>
              <a:rPr lang="ru-RU" sz="3200" b="1" i="1" dirty="0" smtClean="0">
                <a:solidFill>
                  <a:srgbClr val="000099"/>
                </a:solidFill>
              </a:rPr>
              <a:t>!</a:t>
            </a:r>
          </a:p>
          <a:p>
            <a:pPr algn="ctr">
              <a:lnSpc>
                <a:spcPct val="80000"/>
              </a:lnSpc>
              <a:spcBef>
                <a:spcPct val="20000"/>
              </a:spcBef>
              <a:buFont typeface="Arial" charset="0"/>
              <a:buNone/>
            </a:pPr>
            <a:endParaRPr lang="en-US" sz="3200" b="1" i="1" smtClean="0">
              <a:solidFill>
                <a:srgbClr val="000099"/>
              </a:solidFill>
            </a:endParaRPr>
          </a:p>
          <a:p>
            <a:pPr algn="ctr">
              <a:lnSpc>
                <a:spcPct val="80000"/>
              </a:lnSpc>
              <a:spcBef>
                <a:spcPct val="20000"/>
              </a:spcBef>
              <a:buFont typeface="Arial" charset="0"/>
              <a:buNone/>
            </a:pPr>
            <a:r>
              <a:rPr lang="en-US" sz="3200" b="1" i="1" smtClean="0">
                <a:solidFill>
                  <a:srgbClr val="000099"/>
                </a:solidFill>
              </a:rPr>
              <a:t>CISStat</a:t>
            </a:r>
            <a:endParaRPr lang="ru-RU" sz="3200" b="1" i="1" dirty="0" smtClean="0">
              <a:solidFill>
                <a:srgbClr val="000099"/>
              </a:solidFill>
            </a:endParaRPr>
          </a:p>
          <a:p>
            <a:pPr algn="ctr">
              <a:lnSpc>
                <a:spcPct val="80000"/>
              </a:lnSpc>
              <a:spcBef>
                <a:spcPct val="20000"/>
              </a:spcBef>
              <a:buFont typeface="Arial" charset="0"/>
              <a:buNone/>
            </a:pPr>
            <a:r>
              <a:rPr lang="en-US" sz="3200" b="1" i="1" dirty="0" smtClean="0">
                <a:solidFill>
                  <a:schemeClr val="accent2"/>
                </a:solidFill>
              </a:rPr>
              <a:t>http</a:t>
            </a:r>
            <a:r>
              <a:rPr lang="en-US" sz="3200" b="1" i="1" dirty="0">
                <a:solidFill>
                  <a:schemeClr val="accent2"/>
                </a:solidFill>
              </a:rPr>
              <a:t>://www.cisstat.org</a:t>
            </a:r>
            <a:endParaRPr lang="ru-RU" sz="3200" b="1" i="1" dirty="0">
              <a:solidFill>
                <a:schemeClr val="accent2"/>
              </a:solidFill>
            </a:endParaRPr>
          </a:p>
          <a:p>
            <a:pPr algn="ctr">
              <a:lnSpc>
                <a:spcPct val="80000"/>
              </a:lnSpc>
              <a:spcBef>
                <a:spcPct val="20000"/>
              </a:spcBef>
              <a:buFont typeface="Arial" charset="0"/>
              <a:buNone/>
            </a:pPr>
            <a:endParaRPr lang="ru-RU" sz="3200" b="1" i="1" dirty="0">
              <a:solidFill>
                <a:srgbClr val="000099"/>
              </a:solidFill>
            </a:endParaRPr>
          </a:p>
        </p:txBody>
      </p:sp>
      <p:sp>
        <p:nvSpPr>
          <p:cNvPr id="10" name="Номер слайда 9"/>
          <p:cNvSpPr txBox="1">
            <a:spLocks noGrp="1"/>
          </p:cNvSpPr>
          <p:nvPr/>
        </p:nvSpPr>
        <p:spPr>
          <a:xfrm>
            <a:off x="8710613" y="6597650"/>
            <a:ext cx="398462" cy="144463"/>
          </a:xfrm>
          <a:prstGeom prst="rect">
            <a:avLst/>
          </a:prstGeom>
          <a:noFill/>
        </p:spPr>
        <p:txBody>
          <a:bodyPr anchor="ctr"/>
          <a:lstStyle/>
          <a:p>
            <a:pPr algn="r">
              <a:defRPr/>
            </a:pPr>
            <a:fld id="{75AEAE3A-3221-43CA-ACAB-4EEDC133403B}" type="slidenum">
              <a:rPr lang="ru-RU" sz="1600">
                <a:solidFill>
                  <a:srgbClr val="000099"/>
                </a:solidFill>
                <a:latin typeface="+mn-lt"/>
              </a:rPr>
              <a:pPr algn="r">
                <a:defRPr/>
              </a:pPr>
              <a:t>8</a:t>
            </a:fld>
            <a:endParaRPr lang="ru-RU" sz="1600">
              <a:solidFill>
                <a:srgbClr val="000099"/>
              </a:solidFill>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Шаблон презентации Статкомитет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2.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3.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4.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5.xml><?xml version="1.0" encoding="utf-8"?>
<a:themeOverride xmlns:a="http://schemas.openxmlformats.org/drawingml/2006/main">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Шаблон презентации Статкомитета</Template>
  <TotalTime>7047</TotalTime>
  <Words>523</Words>
  <Application>Microsoft Office PowerPoint</Application>
  <PresentationFormat>Экран (4:3)</PresentationFormat>
  <Paragraphs>202</Paragraphs>
  <Slides>8</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Шаблон презентации Статкомитета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МЕЖГОСУДАРСТВЕННЫЙ СТАТИСТИЧЕСКИЙ КОМИТЕТ СОДРУЖЕСТВА НЕЗАВИСИМЫХ ГОСУДАРСТВ</dc:title>
  <dc:creator>Юрий</dc:creator>
  <cp:lastModifiedBy>Збарская</cp:lastModifiedBy>
  <cp:revision>520</cp:revision>
  <cp:lastPrinted>2014-08-18T12:56:54Z</cp:lastPrinted>
  <dcterms:created xsi:type="dcterms:W3CDTF">2012-04-13T09:38:45Z</dcterms:created>
  <dcterms:modified xsi:type="dcterms:W3CDTF">2015-09-23T13:43:34Z</dcterms:modified>
</cp:coreProperties>
</file>