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652" r:id="rId2"/>
    <p:sldMasterId id="2147483653" r:id="rId3"/>
    <p:sldMasterId id="2147483655" r:id="rId4"/>
  </p:sldMasterIdLst>
  <p:notesMasterIdLst>
    <p:notesMasterId r:id="rId25"/>
  </p:notesMasterIdLst>
  <p:handoutMasterIdLst>
    <p:handoutMasterId r:id="rId26"/>
  </p:handoutMasterIdLst>
  <p:sldIdLst>
    <p:sldId id="887" r:id="rId5"/>
    <p:sldId id="854" r:id="rId6"/>
    <p:sldId id="858" r:id="rId7"/>
    <p:sldId id="906" r:id="rId8"/>
    <p:sldId id="863" r:id="rId9"/>
    <p:sldId id="897" r:id="rId10"/>
    <p:sldId id="898" r:id="rId11"/>
    <p:sldId id="899" r:id="rId12"/>
    <p:sldId id="900" r:id="rId13"/>
    <p:sldId id="907" r:id="rId14"/>
    <p:sldId id="901" r:id="rId15"/>
    <p:sldId id="865" r:id="rId16"/>
    <p:sldId id="912" r:id="rId17"/>
    <p:sldId id="913" r:id="rId18"/>
    <p:sldId id="914" r:id="rId19"/>
    <p:sldId id="916" r:id="rId20"/>
    <p:sldId id="918" r:id="rId21"/>
    <p:sldId id="919" r:id="rId22"/>
    <p:sldId id="911" r:id="rId23"/>
    <p:sldId id="917" r:id="rId24"/>
  </p:sldIdLst>
  <p:sldSz cx="9144000" cy="6858000" type="screen4x3"/>
  <p:notesSz cx="6708775" cy="9774238"/>
  <p:defaultTextStyle>
    <a:defPPr>
      <a:defRPr lang="it-IT"/>
    </a:defPPr>
    <a:lvl1pPr algn="l" rtl="0" fontAlgn="base">
      <a:spcBef>
        <a:spcPct val="50000"/>
      </a:spcBef>
      <a:spcAft>
        <a:spcPct val="0"/>
      </a:spcAft>
      <a:buClr>
        <a:srgbClr val="AC0000"/>
      </a:buClr>
      <a:buFont typeface="Wingdings" pitchFamily="2" charset="2"/>
      <a:defRPr sz="2200" b="1" i="1" kern="1200">
        <a:solidFill>
          <a:schemeClr val="tx1"/>
        </a:solidFill>
        <a:latin typeface="Times New Roman" pitchFamily="18" charset="0"/>
        <a:ea typeface="+mn-ea"/>
        <a:cs typeface="+mn-cs"/>
      </a:defRPr>
    </a:lvl1pPr>
    <a:lvl2pPr marL="457200" algn="l" rtl="0" fontAlgn="base">
      <a:spcBef>
        <a:spcPct val="50000"/>
      </a:spcBef>
      <a:spcAft>
        <a:spcPct val="0"/>
      </a:spcAft>
      <a:buClr>
        <a:srgbClr val="AC0000"/>
      </a:buClr>
      <a:buFont typeface="Wingdings" pitchFamily="2" charset="2"/>
      <a:defRPr sz="2200" b="1" i="1" kern="1200">
        <a:solidFill>
          <a:schemeClr val="tx1"/>
        </a:solidFill>
        <a:latin typeface="Times New Roman" pitchFamily="18" charset="0"/>
        <a:ea typeface="+mn-ea"/>
        <a:cs typeface="+mn-cs"/>
      </a:defRPr>
    </a:lvl2pPr>
    <a:lvl3pPr marL="914400" algn="l" rtl="0" fontAlgn="base">
      <a:spcBef>
        <a:spcPct val="50000"/>
      </a:spcBef>
      <a:spcAft>
        <a:spcPct val="0"/>
      </a:spcAft>
      <a:buClr>
        <a:srgbClr val="AC0000"/>
      </a:buClr>
      <a:buFont typeface="Wingdings" pitchFamily="2" charset="2"/>
      <a:defRPr sz="2200" b="1" i="1" kern="1200">
        <a:solidFill>
          <a:schemeClr val="tx1"/>
        </a:solidFill>
        <a:latin typeface="Times New Roman" pitchFamily="18" charset="0"/>
        <a:ea typeface="+mn-ea"/>
        <a:cs typeface="+mn-cs"/>
      </a:defRPr>
    </a:lvl3pPr>
    <a:lvl4pPr marL="1371600" algn="l" rtl="0" fontAlgn="base">
      <a:spcBef>
        <a:spcPct val="50000"/>
      </a:spcBef>
      <a:spcAft>
        <a:spcPct val="0"/>
      </a:spcAft>
      <a:buClr>
        <a:srgbClr val="AC0000"/>
      </a:buClr>
      <a:buFont typeface="Wingdings" pitchFamily="2" charset="2"/>
      <a:defRPr sz="2200" b="1" i="1" kern="1200">
        <a:solidFill>
          <a:schemeClr val="tx1"/>
        </a:solidFill>
        <a:latin typeface="Times New Roman" pitchFamily="18" charset="0"/>
        <a:ea typeface="+mn-ea"/>
        <a:cs typeface="+mn-cs"/>
      </a:defRPr>
    </a:lvl4pPr>
    <a:lvl5pPr marL="1828800" algn="l" rtl="0" fontAlgn="base">
      <a:spcBef>
        <a:spcPct val="50000"/>
      </a:spcBef>
      <a:spcAft>
        <a:spcPct val="0"/>
      </a:spcAft>
      <a:buClr>
        <a:srgbClr val="AC0000"/>
      </a:buClr>
      <a:buFont typeface="Wingdings" pitchFamily="2" charset="2"/>
      <a:defRPr sz="2200" b="1" i="1" kern="1200">
        <a:solidFill>
          <a:schemeClr val="tx1"/>
        </a:solidFill>
        <a:latin typeface="Times New Roman" pitchFamily="18" charset="0"/>
        <a:ea typeface="+mn-ea"/>
        <a:cs typeface="+mn-cs"/>
      </a:defRPr>
    </a:lvl5pPr>
    <a:lvl6pPr marL="2286000" algn="l" defTabSz="914400" rtl="0" eaLnBrk="1" latinLnBrk="0" hangingPunct="1">
      <a:defRPr sz="2200" b="1" i="1" kern="1200">
        <a:solidFill>
          <a:schemeClr val="tx1"/>
        </a:solidFill>
        <a:latin typeface="Times New Roman" pitchFamily="18" charset="0"/>
        <a:ea typeface="+mn-ea"/>
        <a:cs typeface="+mn-cs"/>
      </a:defRPr>
    </a:lvl6pPr>
    <a:lvl7pPr marL="2743200" algn="l" defTabSz="914400" rtl="0" eaLnBrk="1" latinLnBrk="0" hangingPunct="1">
      <a:defRPr sz="2200" b="1" i="1" kern="1200">
        <a:solidFill>
          <a:schemeClr val="tx1"/>
        </a:solidFill>
        <a:latin typeface="Times New Roman" pitchFamily="18" charset="0"/>
        <a:ea typeface="+mn-ea"/>
        <a:cs typeface="+mn-cs"/>
      </a:defRPr>
    </a:lvl7pPr>
    <a:lvl8pPr marL="3200400" algn="l" defTabSz="914400" rtl="0" eaLnBrk="1" latinLnBrk="0" hangingPunct="1">
      <a:defRPr sz="2200" b="1" i="1" kern="1200">
        <a:solidFill>
          <a:schemeClr val="tx1"/>
        </a:solidFill>
        <a:latin typeface="Times New Roman" pitchFamily="18" charset="0"/>
        <a:ea typeface="+mn-ea"/>
        <a:cs typeface="+mn-cs"/>
      </a:defRPr>
    </a:lvl8pPr>
    <a:lvl9pPr marL="3657600" algn="l" defTabSz="914400" rtl="0" eaLnBrk="1" latinLnBrk="0" hangingPunct="1">
      <a:defRPr sz="2200" b="1" i="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00"/>
    <a:srgbClr val="339933"/>
    <a:srgbClr val="FF0066"/>
    <a:srgbClr val="990099"/>
    <a:srgbClr val="663300"/>
    <a:srgbClr val="996633"/>
    <a:srgbClr val="800000"/>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284E427A-3D55-4303-BF80-6455036E1DE7}" styleName="Stile con tema 1 - Color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Stile medio 1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E8B1032C-EA38-4F05-BA0D-38AFFFC7BED3}" styleName="Stile chiaro 3 - Colore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38B1855-1B75-4FBE-930C-398BA8C253C6}" styleName="Stile con tema 2 - Colore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Stile medio 4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6D9F66E-5EB9-4882-86FB-DCBF35E3C3E4}" styleName="Stile medio 4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88" autoAdjust="0"/>
    <p:restoredTop sz="84799" autoAdjust="0"/>
  </p:normalViewPr>
  <p:slideViewPr>
    <p:cSldViewPr snapToGrid="0">
      <p:cViewPr>
        <p:scale>
          <a:sx n="100" d="100"/>
          <a:sy n="100" d="100"/>
        </p:scale>
        <p:origin x="-154" y="13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924" y="-72"/>
      </p:cViewPr>
      <p:guideLst>
        <p:guide orient="horz" pos="3079"/>
        <p:guide pos="211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1730" name="Rectangle 2"/>
          <p:cNvSpPr>
            <a:spLocks noGrp="1" noChangeArrowheads="1"/>
          </p:cNvSpPr>
          <p:nvPr>
            <p:ph type="hdr" sz="quarter"/>
          </p:nvPr>
        </p:nvSpPr>
        <p:spPr bwMode="auto">
          <a:xfrm>
            <a:off x="1" y="0"/>
            <a:ext cx="2933191" cy="5252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0635" tIns="45318" rIns="90635" bIns="45318" numCol="1" anchor="t" anchorCtr="0" compatLnSpc="1">
            <a:prstTxWarp prst="textNoShape">
              <a:avLst/>
            </a:prstTxWarp>
          </a:bodyPr>
          <a:lstStyle>
            <a:lvl1pPr defTabSz="906463">
              <a:spcBef>
                <a:spcPct val="0"/>
              </a:spcBef>
              <a:buClrTx/>
              <a:buFontTx/>
              <a:buNone/>
              <a:defRPr sz="1200" b="0" i="0" smtClean="0">
                <a:latin typeface="Verdana" pitchFamily="34" charset="0"/>
              </a:defRPr>
            </a:lvl1pPr>
          </a:lstStyle>
          <a:p>
            <a:pPr>
              <a:defRPr/>
            </a:pPr>
            <a:endParaRPr lang="en-GB"/>
          </a:p>
        </p:txBody>
      </p:sp>
      <p:sp>
        <p:nvSpPr>
          <p:cNvPr id="201731" name="Rectangle 3"/>
          <p:cNvSpPr>
            <a:spLocks noGrp="1" noChangeArrowheads="1"/>
          </p:cNvSpPr>
          <p:nvPr>
            <p:ph type="dt" sz="quarter" idx="1"/>
          </p:nvPr>
        </p:nvSpPr>
        <p:spPr bwMode="auto">
          <a:xfrm>
            <a:off x="3836326" y="0"/>
            <a:ext cx="2856465" cy="5252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0635" tIns="45318" rIns="90635" bIns="45318" numCol="1" anchor="t" anchorCtr="0" compatLnSpc="1">
            <a:prstTxWarp prst="textNoShape">
              <a:avLst/>
            </a:prstTxWarp>
          </a:bodyPr>
          <a:lstStyle>
            <a:lvl1pPr algn="r" defTabSz="906463">
              <a:spcBef>
                <a:spcPct val="0"/>
              </a:spcBef>
              <a:buClrTx/>
              <a:buFontTx/>
              <a:buNone/>
              <a:defRPr sz="1200" b="0" i="0" smtClean="0">
                <a:latin typeface="Verdana" pitchFamily="34" charset="0"/>
              </a:defRPr>
            </a:lvl1pPr>
          </a:lstStyle>
          <a:p>
            <a:pPr>
              <a:defRPr/>
            </a:pPr>
            <a:fld id="{99C8D8D7-1066-48A1-813D-E1D8791B20DF}" type="datetimeFigureOut">
              <a:rPr lang="en-GB"/>
              <a:pPr>
                <a:defRPr/>
              </a:pPr>
              <a:t>23/05/2012</a:t>
            </a:fld>
            <a:endParaRPr lang="en-GB"/>
          </a:p>
        </p:txBody>
      </p:sp>
      <p:sp>
        <p:nvSpPr>
          <p:cNvPr id="201732" name="Rectangle 4"/>
          <p:cNvSpPr>
            <a:spLocks noGrp="1" noChangeArrowheads="1"/>
          </p:cNvSpPr>
          <p:nvPr>
            <p:ph type="ftr" sz="quarter" idx="2"/>
          </p:nvPr>
        </p:nvSpPr>
        <p:spPr bwMode="auto">
          <a:xfrm>
            <a:off x="1" y="9304005"/>
            <a:ext cx="2933191" cy="449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0635" tIns="45318" rIns="90635" bIns="45318" numCol="1" anchor="b" anchorCtr="0" compatLnSpc="1">
            <a:prstTxWarp prst="textNoShape">
              <a:avLst/>
            </a:prstTxWarp>
          </a:bodyPr>
          <a:lstStyle>
            <a:lvl1pPr defTabSz="906463">
              <a:spcBef>
                <a:spcPct val="0"/>
              </a:spcBef>
              <a:buClrTx/>
              <a:buFontTx/>
              <a:buNone/>
              <a:defRPr sz="1200" b="0" i="0" smtClean="0">
                <a:latin typeface="Verdana" pitchFamily="34" charset="0"/>
              </a:defRPr>
            </a:lvl1pPr>
          </a:lstStyle>
          <a:p>
            <a:pPr>
              <a:defRPr/>
            </a:pPr>
            <a:endParaRPr lang="en-GB"/>
          </a:p>
        </p:txBody>
      </p:sp>
      <p:sp>
        <p:nvSpPr>
          <p:cNvPr id="201733" name="Rectangle 5"/>
          <p:cNvSpPr>
            <a:spLocks noGrp="1" noChangeArrowheads="1"/>
          </p:cNvSpPr>
          <p:nvPr>
            <p:ph type="sldNum" sz="quarter" idx="3"/>
          </p:nvPr>
        </p:nvSpPr>
        <p:spPr bwMode="auto">
          <a:xfrm>
            <a:off x="3836326" y="9304005"/>
            <a:ext cx="2856465" cy="449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0635" tIns="45318" rIns="90635" bIns="45318" numCol="1" anchor="b" anchorCtr="0" compatLnSpc="1">
            <a:prstTxWarp prst="textNoShape">
              <a:avLst/>
            </a:prstTxWarp>
          </a:bodyPr>
          <a:lstStyle>
            <a:lvl1pPr algn="r" defTabSz="906463">
              <a:spcBef>
                <a:spcPct val="0"/>
              </a:spcBef>
              <a:buClrTx/>
              <a:buFontTx/>
              <a:buNone/>
              <a:defRPr sz="1200" b="0" i="0" smtClean="0">
                <a:latin typeface="Verdana" pitchFamily="34" charset="0"/>
              </a:defRPr>
            </a:lvl1pPr>
          </a:lstStyle>
          <a:p>
            <a:pPr>
              <a:defRPr/>
            </a:pPr>
            <a:fld id="{809B03FB-9670-41B6-916F-1304B85CCDDE}" type="slidenum">
              <a:rPr lang="it-IT"/>
              <a:pPr>
                <a:defRPr/>
              </a:pPr>
              <a:t>‹N›</a:t>
            </a:fld>
            <a:endParaRPr lang="it-IT"/>
          </a:p>
        </p:txBody>
      </p:sp>
    </p:spTree>
    <p:extLst>
      <p:ext uri="{BB962C8B-B14F-4D97-AF65-F5344CB8AC3E}">
        <p14:creationId xmlns:p14="http://schemas.microsoft.com/office/powerpoint/2010/main" xmlns="" val="23280538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07616" cy="4891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0635" tIns="45318" rIns="90635" bIns="45318" numCol="1" anchor="t" anchorCtr="0" compatLnSpc="1">
            <a:prstTxWarp prst="textNoShape">
              <a:avLst/>
            </a:prstTxWarp>
          </a:bodyPr>
          <a:lstStyle>
            <a:lvl1pPr defTabSz="906463" eaLnBrk="0" hangingPunct="0">
              <a:spcBef>
                <a:spcPct val="0"/>
              </a:spcBef>
              <a:buClrTx/>
              <a:buFontTx/>
              <a:buNone/>
              <a:defRPr sz="1200" b="0" i="0" smtClean="0"/>
            </a:lvl1pPr>
          </a:lstStyle>
          <a:p>
            <a:pPr>
              <a:defRPr/>
            </a:pPr>
            <a:endParaRPr lang="en-GB"/>
          </a:p>
        </p:txBody>
      </p:sp>
      <p:sp>
        <p:nvSpPr>
          <p:cNvPr id="7171" name="Rectangle 3"/>
          <p:cNvSpPr>
            <a:spLocks noGrp="1" noChangeArrowheads="1"/>
          </p:cNvSpPr>
          <p:nvPr>
            <p:ph type="dt" idx="1"/>
          </p:nvPr>
        </p:nvSpPr>
        <p:spPr bwMode="auto">
          <a:xfrm>
            <a:off x="3801160" y="0"/>
            <a:ext cx="2907616" cy="4891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0635" tIns="45318" rIns="90635" bIns="45318" numCol="1" anchor="t" anchorCtr="0" compatLnSpc="1">
            <a:prstTxWarp prst="textNoShape">
              <a:avLst/>
            </a:prstTxWarp>
          </a:bodyPr>
          <a:lstStyle>
            <a:lvl1pPr algn="r" defTabSz="906463" eaLnBrk="0" hangingPunct="0">
              <a:spcBef>
                <a:spcPct val="0"/>
              </a:spcBef>
              <a:buClrTx/>
              <a:buFontTx/>
              <a:buNone/>
              <a:defRPr sz="1200" b="0" i="0" smtClean="0"/>
            </a:lvl1pPr>
          </a:lstStyle>
          <a:p>
            <a:pPr>
              <a:defRPr/>
            </a:pPr>
            <a:fld id="{4839821B-6D8B-483A-B99F-B2CD21647376}" type="datetimeFigureOut">
              <a:rPr lang="en-GB"/>
              <a:pPr>
                <a:defRPr/>
              </a:pPr>
              <a:t>23/05/2012</a:t>
            </a:fld>
            <a:endParaRPr lang="en-GB"/>
          </a:p>
        </p:txBody>
      </p:sp>
      <p:sp>
        <p:nvSpPr>
          <p:cNvPr id="29700" name="Rectangle 4"/>
          <p:cNvSpPr>
            <a:spLocks noGrp="1" noRot="1" noChangeAspect="1" noChangeArrowheads="1" noTextEdit="1"/>
          </p:cNvSpPr>
          <p:nvPr>
            <p:ph type="sldImg" idx="2"/>
          </p:nvPr>
        </p:nvSpPr>
        <p:spPr bwMode="auto">
          <a:xfrm>
            <a:off x="911225" y="733425"/>
            <a:ext cx="4887913" cy="3665538"/>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895143" y="4640994"/>
            <a:ext cx="4918490" cy="44003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0635" tIns="45318" rIns="90635" bIns="45318"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7174" name="Rectangle 6"/>
          <p:cNvSpPr>
            <a:spLocks noGrp="1" noChangeArrowheads="1"/>
          </p:cNvSpPr>
          <p:nvPr>
            <p:ph type="ftr" sz="quarter" idx="4"/>
          </p:nvPr>
        </p:nvSpPr>
        <p:spPr bwMode="auto">
          <a:xfrm>
            <a:off x="0" y="9285133"/>
            <a:ext cx="2907616" cy="4891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0635" tIns="45318" rIns="90635" bIns="45318" numCol="1" anchor="b" anchorCtr="0" compatLnSpc="1">
            <a:prstTxWarp prst="textNoShape">
              <a:avLst/>
            </a:prstTxWarp>
          </a:bodyPr>
          <a:lstStyle>
            <a:lvl1pPr defTabSz="906463" eaLnBrk="0" hangingPunct="0">
              <a:spcBef>
                <a:spcPct val="0"/>
              </a:spcBef>
              <a:buClrTx/>
              <a:buFontTx/>
              <a:buNone/>
              <a:defRPr sz="1200" b="0" i="0" smtClean="0"/>
            </a:lvl1pPr>
          </a:lstStyle>
          <a:p>
            <a:pPr>
              <a:defRPr/>
            </a:pPr>
            <a:endParaRPr lang="en-GB"/>
          </a:p>
        </p:txBody>
      </p:sp>
      <p:sp>
        <p:nvSpPr>
          <p:cNvPr id="7175" name="Rectangle 7"/>
          <p:cNvSpPr>
            <a:spLocks noGrp="1" noChangeArrowheads="1"/>
          </p:cNvSpPr>
          <p:nvPr>
            <p:ph type="sldNum" sz="quarter" idx="5"/>
          </p:nvPr>
        </p:nvSpPr>
        <p:spPr bwMode="auto">
          <a:xfrm>
            <a:off x="3801160" y="9285133"/>
            <a:ext cx="2907616" cy="4891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0635" tIns="45318" rIns="90635" bIns="45318" numCol="1" anchor="b" anchorCtr="0" compatLnSpc="1">
            <a:prstTxWarp prst="textNoShape">
              <a:avLst/>
            </a:prstTxWarp>
          </a:bodyPr>
          <a:lstStyle>
            <a:lvl1pPr algn="r" defTabSz="906463" eaLnBrk="0" hangingPunct="0">
              <a:spcBef>
                <a:spcPct val="0"/>
              </a:spcBef>
              <a:buClrTx/>
              <a:buFontTx/>
              <a:buNone/>
              <a:defRPr sz="1200" b="0" i="0" smtClean="0"/>
            </a:lvl1pPr>
          </a:lstStyle>
          <a:p>
            <a:pPr>
              <a:defRPr/>
            </a:pPr>
            <a:fld id="{1347F99B-78D8-4DD5-9814-988AA6228B10}" type="slidenum">
              <a:rPr lang="it-IT"/>
              <a:pPr>
                <a:defRPr/>
              </a:pPr>
              <a:t>‹N›</a:t>
            </a:fld>
            <a:endParaRPr lang="it-IT"/>
          </a:p>
        </p:txBody>
      </p:sp>
    </p:spTree>
    <p:extLst>
      <p:ext uri="{BB962C8B-B14F-4D97-AF65-F5344CB8AC3E}">
        <p14:creationId xmlns:p14="http://schemas.microsoft.com/office/powerpoint/2010/main" xmlns="" val="30409857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miter lim="800000"/>
            <a:headEnd/>
            <a:tailEnd/>
          </a:ln>
        </p:spPr>
        <p:txBody>
          <a:bodyPr/>
          <a:lstStyle/>
          <a:p>
            <a:fld id="{C7F2353B-77C9-448F-B2EA-2F41740CEA89}" type="slidenum">
              <a:rPr lang="it-IT"/>
              <a:pPr/>
              <a:t>1</a:t>
            </a:fld>
            <a:endParaRPr lang="it-IT"/>
          </a:p>
        </p:txBody>
      </p:sp>
      <p:sp>
        <p:nvSpPr>
          <p:cNvPr id="30723" name="Segnaposto immagine diapositiva 1"/>
          <p:cNvSpPr>
            <a:spLocks noGrp="1" noRot="1" noChangeAspect="1" noTextEdit="1"/>
          </p:cNvSpPr>
          <p:nvPr>
            <p:ph type="sldImg"/>
          </p:nvPr>
        </p:nvSpPr>
        <p:spPr>
          <a:ln/>
        </p:spPr>
      </p:sp>
      <p:sp>
        <p:nvSpPr>
          <p:cNvPr id="30724" name="Segnaposto note 2"/>
          <p:cNvSpPr>
            <a:spLocks noGrp="1"/>
          </p:cNvSpPr>
          <p:nvPr>
            <p:ph type="body" idx="1"/>
          </p:nvPr>
        </p:nvSpPr>
        <p:spPr>
          <a:xfrm>
            <a:off x="671357" y="4642566"/>
            <a:ext cx="5366061" cy="4398801"/>
          </a:xfrm>
          <a:noFill/>
        </p:spPr>
        <p:txBody>
          <a:bodyPr lIns="90498" tIns="45249" rIns="90498" bIns="45249"/>
          <a:lstStyle/>
          <a:p>
            <a:endParaRPr lang="en-GB" dirty="0" smtClean="0"/>
          </a:p>
        </p:txBody>
      </p:sp>
      <p:sp>
        <p:nvSpPr>
          <p:cNvPr id="30725" name="Segnaposto numero diapositiva 3"/>
          <p:cNvSpPr txBox="1">
            <a:spLocks noGrp="1"/>
          </p:cNvSpPr>
          <p:nvPr/>
        </p:nvSpPr>
        <p:spPr bwMode="auto">
          <a:xfrm>
            <a:off x="3799561" y="9283560"/>
            <a:ext cx="2907615" cy="489105"/>
          </a:xfrm>
          <a:prstGeom prst="rect">
            <a:avLst/>
          </a:prstGeom>
          <a:noFill/>
          <a:ln w="9525">
            <a:noFill/>
            <a:miter lim="800000"/>
            <a:headEnd/>
            <a:tailEnd/>
          </a:ln>
        </p:spPr>
        <p:txBody>
          <a:bodyPr lIns="90498" tIns="45249" rIns="90498" bIns="45249" anchor="b"/>
          <a:lstStyle/>
          <a:p>
            <a:pPr algn="r" defTabSz="904875">
              <a:spcBef>
                <a:spcPct val="0"/>
              </a:spcBef>
              <a:buClrTx/>
              <a:buFontTx/>
              <a:buNone/>
            </a:pPr>
            <a:fld id="{88405947-580A-4A32-A567-BF9A93749C69}" type="slidenum">
              <a:rPr lang="it-IT" sz="1200" b="0" i="0">
                <a:latin typeface="Arial" charset="0"/>
              </a:rPr>
              <a:pPr algn="r" defTabSz="904875">
                <a:spcBef>
                  <a:spcPct val="0"/>
                </a:spcBef>
                <a:buClrTx/>
                <a:buFontTx/>
                <a:buNone/>
              </a:pPr>
              <a:t>1</a:t>
            </a:fld>
            <a:endParaRPr lang="it-IT" sz="1200" b="0" i="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miter lim="800000"/>
            <a:headEnd/>
            <a:tailEnd/>
          </a:ln>
        </p:spPr>
        <p:txBody>
          <a:bodyPr/>
          <a:lstStyle/>
          <a:p>
            <a:fld id="{344D91D5-07E0-4C04-8B00-7531F76BC8E1}" type="slidenum">
              <a:rPr lang="it-IT"/>
              <a:pPr/>
              <a:t>10</a:t>
            </a:fld>
            <a:endParaRPr lang="it-IT"/>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endParaRPr lang="it-IT" sz="1200" b="1" i="1" kern="1200" dirty="0">
              <a:solidFill>
                <a:schemeClr val="tx1"/>
              </a:solidFill>
              <a:latin typeface="Times New Roman" pitchFamily="18" charset="0"/>
              <a:ea typeface="+mn-ea"/>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miter lim="800000"/>
            <a:headEnd/>
            <a:tailEnd/>
          </a:ln>
        </p:spPr>
        <p:txBody>
          <a:bodyPr/>
          <a:lstStyle/>
          <a:p>
            <a:fld id="{344D91D5-07E0-4C04-8B00-7531F76BC8E1}" type="slidenum">
              <a:rPr lang="it-IT"/>
              <a:pPr/>
              <a:t>11</a:t>
            </a:fld>
            <a:endParaRPr lang="it-IT"/>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endParaRPr lang="en-GB" sz="100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miter lim="800000"/>
            <a:headEnd/>
            <a:tailEnd/>
          </a:ln>
        </p:spPr>
        <p:txBody>
          <a:bodyPr/>
          <a:lstStyle/>
          <a:p>
            <a:fld id="{D2C02B12-E317-4EBC-B6B9-5BB858EBD9A6}" type="slidenum">
              <a:rPr lang="it-IT"/>
              <a:pPr/>
              <a:t>12</a:t>
            </a:fld>
            <a:endParaRPr lang="it-IT"/>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endParaRPr lang="it-IT"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miter lim="800000"/>
            <a:headEnd/>
            <a:tailEnd/>
          </a:ln>
        </p:spPr>
        <p:txBody>
          <a:bodyPr/>
          <a:lstStyle/>
          <a:p>
            <a:fld id="{344D91D5-07E0-4C04-8B00-7531F76BC8E1}" type="slidenum">
              <a:rPr lang="it-IT"/>
              <a:pPr/>
              <a:t>13</a:t>
            </a:fld>
            <a:endParaRPr lang="it-IT"/>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endParaRPr lang="en-GB" sz="1000"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miter lim="800000"/>
            <a:headEnd/>
            <a:tailEnd/>
          </a:ln>
        </p:spPr>
        <p:txBody>
          <a:bodyPr/>
          <a:lstStyle/>
          <a:p>
            <a:fld id="{344D91D5-07E0-4C04-8B00-7531F76BC8E1}" type="slidenum">
              <a:rPr lang="it-IT"/>
              <a:pPr/>
              <a:t>14</a:t>
            </a:fld>
            <a:endParaRPr lang="it-IT"/>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endParaRPr lang="en-GB" sz="1000"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miter lim="800000"/>
            <a:headEnd/>
            <a:tailEnd/>
          </a:ln>
        </p:spPr>
        <p:txBody>
          <a:bodyPr/>
          <a:lstStyle/>
          <a:p>
            <a:fld id="{344D91D5-07E0-4C04-8B00-7531F76BC8E1}" type="slidenum">
              <a:rPr lang="it-IT"/>
              <a:pPr/>
              <a:t>15</a:t>
            </a:fld>
            <a:endParaRPr lang="it-IT"/>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endParaRPr lang="en-GB" sz="1000"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miter lim="800000"/>
            <a:headEnd/>
            <a:tailEnd/>
          </a:ln>
        </p:spPr>
        <p:txBody>
          <a:bodyPr/>
          <a:lstStyle/>
          <a:p>
            <a:fld id="{344D91D5-07E0-4C04-8B00-7531F76BC8E1}" type="slidenum">
              <a:rPr lang="it-IT"/>
              <a:pPr/>
              <a:t>16</a:t>
            </a:fld>
            <a:endParaRPr lang="it-IT"/>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r>
              <a:rPr lang="it-IT" sz="800" b="1" dirty="0" smtClean="0"/>
              <a:t/>
            </a:r>
            <a:br>
              <a:rPr lang="it-IT" sz="800" b="1" dirty="0" smtClean="0"/>
            </a:br>
            <a:endParaRPr lang="en-GB" sz="800"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miter lim="800000"/>
            <a:headEnd/>
            <a:tailEnd/>
          </a:ln>
        </p:spPr>
        <p:txBody>
          <a:bodyPr/>
          <a:lstStyle/>
          <a:p>
            <a:fld id="{344D91D5-07E0-4C04-8B00-7531F76BC8E1}" type="slidenum">
              <a:rPr lang="it-IT"/>
              <a:pPr/>
              <a:t>19</a:t>
            </a:fld>
            <a:endParaRPr lang="it-IT"/>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endParaRPr lang="it-IT" sz="1200" kern="1200" dirty="0">
              <a:solidFill>
                <a:schemeClr val="tx1"/>
              </a:solidFill>
              <a:latin typeface="Times New Roman" pitchFamily="18" charset="0"/>
              <a:ea typeface="+mn-ea"/>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miter lim="800000"/>
            <a:headEnd/>
            <a:tailEnd/>
          </a:ln>
        </p:spPr>
        <p:txBody>
          <a:bodyPr/>
          <a:lstStyle/>
          <a:p>
            <a:fld id="{344D91D5-07E0-4C04-8B00-7531F76BC8E1}" type="slidenum">
              <a:rPr lang="it-IT"/>
              <a:pPr/>
              <a:t>20</a:t>
            </a:fld>
            <a:endParaRPr lang="it-IT"/>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endParaRPr lang="it-IT" sz="1200" kern="1200" dirty="0">
              <a:solidFill>
                <a:schemeClr val="tx1"/>
              </a:solidFill>
              <a:latin typeface="Times New Roman" pitchFamily="18"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miter lim="800000"/>
            <a:headEnd/>
            <a:tailEnd/>
          </a:ln>
        </p:spPr>
        <p:txBody>
          <a:bodyPr/>
          <a:lstStyle/>
          <a:p>
            <a:fld id="{ED18F533-75B6-4282-AF29-752B9B2A049D}" type="slidenum">
              <a:rPr lang="it-IT"/>
              <a:pPr/>
              <a:t>2</a:t>
            </a:fld>
            <a:endParaRPr lang="it-IT"/>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miter lim="800000"/>
            <a:headEnd/>
            <a:tailEnd/>
          </a:ln>
        </p:spPr>
        <p:txBody>
          <a:bodyPr/>
          <a:lstStyle/>
          <a:p>
            <a:fld id="{3D2DECA5-473A-45EC-B33B-FDEF0CA24D15}" type="slidenum">
              <a:rPr lang="it-IT"/>
              <a:pPr/>
              <a:t>3</a:t>
            </a:fld>
            <a:endParaRPr lang="it-IT"/>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endParaRPr lang="en-GB"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sz="1200" b="0" i="0" kern="1200" dirty="0" smtClean="0">
                <a:solidFill>
                  <a:schemeClr val="tx1"/>
                </a:solidFill>
                <a:latin typeface="Times New Roman" pitchFamily="18" charset="0"/>
                <a:ea typeface="+mn-ea"/>
                <a:cs typeface="+mn-cs"/>
              </a:rPr>
              <a:t> </a:t>
            </a:r>
            <a:endParaRPr lang="it-IT" sz="1400" b="1" i="1" kern="1200" dirty="0" smtClean="0">
              <a:solidFill>
                <a:schemeClr val="tx1"/>
              </a:solidFill>
              <a:latin typeface="Times New Roman" pitchFamily="18" charset="0"/>
              <a:ea typeface="+mn-ea"/>
              <a:cs typeface="+mn-cs"/>
            </a:endParaRPr>
          </a:p>
          <a:p>
            <a:endParaRPr lang="it-IT" dirty="0"/>
          </a:p>
        </p:txBody>
      </p:sp>
      <p:sp>
        <p:nvSpPr>
          <p:cNvPr id="4" name="Segnaposto numero diapositiva 3"/>
          <p:cNvSpPr>
            <a:spLocks noGrp="1"/>
          </p:cNvSpPr>
          <p:nvPr>
            <p:ph type="sldNum" sz="quarter" idx="10"/>
          </p:nvPr>
        </p:nvSpPr>
        <p:spPr/>
        <p:txBody>
          <a:bodyPr/>
          <a:lstStyle/>
          <a:p>
            <a:pPr>
              <a:defRPr/>
            </a:pPr>
            <a:fld id="{1347F99B-78D8-4DD5-9814-988AA6228B10}" type="slidenum">
              <a:rPr lang="it-IT" smtClean="0"/>
              <a:pPr>
                <a:defRPr/>
              </a:pPr>
              <a:t>4</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miter lim="800000"/>
            <a:headEnd/>
            <a:tailEnd/>
          </a:ln>
        </p:spPr>
        <p:txBody>
          <a:bodyPr/>
          <a:lstStyle/>
          <a:p>
            <a:fld id="{344D91D5-07E0-4C04-8B00-7531F76BC8E1}" type="slidenum">
              <a:rPr lang="it-IT"/>
              <a:pPr/>
              <a:t>5</a:t>
            </a:fld>
            <a:endParaRPr lang="it-IT"/>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endParaRPr lang="it-IT" sz="1200" b="1" i="1" kern="1200" dirty="0">
              <a:solidFill>
                <a:schemeClr val="tx1"/>
              </a:solidFill>
              <a:latin typeface="Times New Roman" pitchFamily="18" charset="0"/>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miter lim="800000"/>
            <a:headEnd/>
            <a:tailEnd/>
          </a:ln>
        </p:spPr>
        <p:txBody>
          <a:bodyPr/>
          <a:lstStyle/>
          <a:p>
            <a:fld id="{344D91D5-07E0-4C04-8B00-7531F76BC8E1}" type="slidenum">
              <a:rPr lang="it-IT"/>
              <a:pPr/>
              <a:t>6</a:t>
            </a:fld>
            <a:endParaRPr lang="it-IT"/>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endParaRPr lang="it-IT" sz="1200" b="1" i="1" kern="1200" dirty="0">
              <a:solidFill>
                <a:schemeClr val="tx1"/>
              </a:solidFill>
              <a:latin typeface="Times New Roman" pitchFamily="18" charset="0"/>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miter lim="800000"/>
            <a:headEnd/>
            <a:tailEnd/>
          </a:ln>
        </p:spPr>
        <p:txBody>
          <a:bodyPr/>
          <a:lstStyle/>
          <a:p>
            <a:fld id="{344D91D5-07E0-4C04-8B00-7531F76BC8E1}" type="slidenum">
              <a:rPr lang="it-IT"/>
              <a:pPr/>
              <a:t>7</a:t>
            </a:fld>
            <a:endParaRPr lang="it-IT"/>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endParaRPr lang="en-GB" sz="100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miter lim="800000"/>
            <a:headEnd/>
            <a:tailEnd/>
          </a:ln>
        </p:spPr>
        <p:txBody>
          <a:bodyPr/>
          <a:lstStyle/>
          <a:p>
            <a:fld id="{344D91D5-07E0-4C04-8B00-7531F76BC8E1}" type="slidenum">
              <a:rPr lang="it-IT"/>
              <a:pPr/>
              <a:t>8</a:t>
            </a:fld>
            <a:endParaRPr lang="it-IT"/>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endParaRPr lang="it-IT" sz="1200" kern="1200" dirty="0">
              <a:solidFill>
                <a:schemeClr val="tx1"/>
              </a:solidFill>
              <a:latin typeface="Times New Roman" pitchFamily="18" charset="0"/>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miter lim="800000"/>
            <a:headEnd/>
            <a:tailEnd/>
          </a:ln>
        </p:spPr>
        <p:txBody>
          <a:bodyPr/>
          <a:lstStyle/>
          <a:p>
            <a:fld id="{344D91D5-07E0-4C04-8B00-7531F76BC8E1}" type="slidenum">
              <a:rPr lang="it-IT"/>
              <a:pPr/>
              <a:t>9</a:t>
            </a:fld>
            <a:endParaRPr lang="it-IT"/>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endParaRPr lang="en-GB" sz="100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a:ln/>
        </p:spPr>
        <p:txBody>
          <a:bodyPr/>
          <a:lstStyle>
            <a:lvl1pPr>
              <a:defRPr/>
            </a:lvl1pPr>
          </a:lstStyle>
          <a:p>
            <a:pPr>
              <a:defRPr/>
            </a:pPr>
            <a:fld id="{396662B8-9840-4638-B97A-523E86EEB44B}" type="slidenum">
              <a:rPr lang="it-IT"/>
              <a:pPr>
                <a:defRPr/>
              </a:pPr>
              <a:t>‹N›</a:t>
            </a:fld>
            <a:endParaRPr lang="it-IT"/>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9"/>
          <p:cNvSpPr>
            <a:spLocks noGrp="1" noChangeArrowheads="1"/>
          </p:cNvSpPr>
          <p:nvPr>
            <p:ph type="sldNum" sz="quarter" idx="10"/>
          </p:nvPr>
        </p:nvSpPr>
        <p:spPr>
          <a:ln/>
        </p:spPr>
        <p:txBody>
          <a:bodyPr/>
          <a:lstStyle>
            <a:lvl1pPr>
              <a:defRPr/>
            </a:lvl1pPr>
          </a:lstStyle>
          <a:p>
            <a:pPr>
              <a:defRPr/>
            </a:pPr>
            <a:fld id="{E55DB773-260E-48FC-A2F3-182959946B70}" type="slidenum">
              <a:rPr lang="it-IT"/>
              <a:pPr>
                <a:defRPr/>
              </a:pPr>
              <a:t>‹N›</a:t>
            </a:fld>
            <a:endParaRPr lang="it-IT"/>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9"/>
          <p:cNvSpPr>
            <a:spLocks noGrp="1" noChangeArrowheads="1"/>
          </p:cNvSpPr>
          <p:nvPr>
            <p:ph type="sldNum" sz="quarter" idx="10"/>
          </p:nvPr>
        </p:nvSpPr>
        <p:spPr>
          <a:ln/>
        </p:spPr>
        <p:txBody>
          <a:bodyPr/>
          <a:lstStyle>
            <a:lvl1pPr>
              <a:defRPr/>
            </a:lvl1pPr>
          </a:lstStyle>
          <a:p>
            <a:pPr>
              <a:defRPr/>
            </a:pPr>
            <a:fld id="{BB5DD734-54CC-4CDF-92E0-4B8277B435A2}" type="slidenum">
              <a:rPr lang="it-IT"/>
              <a:pPr>
                <a:defRPr/>
              </a:pPr>
              <a:t>‹N›</a:t>
            </a:fld>
            <a:endParaRPr lang="it-IT"/>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9"/>
          <p:cNvSpPr>
            <a:spLocks noGrp="1" noChangeArrowheads="1"/>
          </p:cNvSpPr>
          <p:nvPr>
            <p:ph type="sldNum" sz="quarter" idx="10"/>
          </p:nvPr>
        </p:nvSpPr>
        <p:spPr>
          <a:ln/>
        </p:spPr>
        <p:txBody>
          <a:bodyPr/>
          <a:lstStyle>
            <a:lvl1pPr>
              <a:defRPr/>
            </a:lvl1pPr>
          </a:lstStyle>
          <a:p>
            <a:pPr>
              <a:defRPr/>
            </a:pPr>
            <a:fld id="{3D601217-D8FA-4DD3-BE40-661367E77A64}" type="slidenum">
              <a:rPr lang="it-IT"/>
              <a:pPr>
                <a:defRPr/>
              </a:pPr>
              <a:t>‹N›</a:t>
            </a:fld>
            <a:endParaRPr lang="it-IT"/>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072313" y="44450"/>
            <a:ext cx="1776412" cy="6018213"/>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1741488" y="44450"/>
            <a:ext cx="5178425" cy="601821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9"/>
          <p:cNvSpPr>
            <a:spLocks noGrp="1" noChangeArrowheads="1"/>
          </p:cNvSpPr>
          <p:nvPr>
            <p:ph type="sldNum" sz="quarter" idx="10"/>
          </p:nvPr>
        </p:nvSpPr>
        <p:spPr>
          <a:ln/>
        </p:spPr>
        <p:txBody>
          <a:bodyPr/>
          <a:lstStyle>
            <a:lvl1pPr>
              <a:defRPr/>
            </a:lvl1pPr>
          </a:lstStyle>
          <a:p>
            <a:pPr>
              <a:defRPr/>
            </a:pPr>
            <a:fld id="{6318CC7D-318E-4B1A-B1E4-8D4461ABED57}" type="slidenum">
              <a:rPr lang="it-IT"/>
              <a:pPr>
                <a:defRPr/>
              </a:pPr>
              <a:t>‹N›</a:t>
            </a:fld>
            <a:endParaRPr lang="it-IT"/>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AutoShape 2"/>
          <p:cNvSpPr>
            <a:spLocks noChangeArrowheads="1"/>
          </p:cNvSpPr>
          <p:nvPr/>
        </p:nvSpPr>
        <p:spPr bwMode="auto">
          <a:xfrm>
            <a:off x="1312863" y="1001713"/>
            <a:ext cx="7375525" cy="122237"/>
          </a:xfrm>
          <a:custGeom>
            <a:avLst/>
            <a:gdLst>
              <a:gd name="T0" fmla="*/ 0 w 1000"/>
              <a:gd name="T1" fmla="*/ 0 h 1000"/>
              <a:gd name="T2" fmla="*/ 4314682 w 1000"/>
              <a:gd name="T3" fmla="*/ 0 h 1000"/>
              <a:gd name="T4" fmla="*/ 4314682 w 1000"/>
              <a:gd name="T5" fmla="*/ 122237 h 1000"/>
              <a:gd name="T6" fmla="*/ 0 w 1000"/>
              <a:gd name="T7" fmla="*/ 122237 h 1000"/>
              <a:gd name="T8" fmla="*/ 0 w 1000"/>
              <a:gd name="T9" fmla="*/ 0 h 1000"/>
              <a:gd name="T10" fmla="*/ 7375525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rgbClr val="AC0000"/>
          </a:solidFill>
          <a:ln w="9525">
            <a:solidFill>
              <a:srgbClr val="AC0000"/>
            </a:solidFill>
            <a:round/>
            <a:headEnd/>
            <a:tailEnd/>
          </a:ln>
        </p:spPr>
        <p:txBody>
          <a:bodyPr/>
          <a:lstStyle/>
          <a:p>
            <a:endParaRPr lang="it-IT"/>
          </a:p>
        </p:txBody>
      </p:sp>
      <p:sp>
        <p:nvSpPr>
          <p:cNvPr id="5" name="Line 3"/>
          <p:cNvSpPr>
            <a:spLocks noChangeShapeType="1"/>
          </p:cNvSpPr>
          <p:nvPr/>
        </p:nvSpPr>
        <p:spPr bwMode="auto">
          <a:xfrm flipV="1">
            <a:off x="1312863" y="6188075"/>
            <a:ext cx="7375525" cy="0"/>
          </a:xfrm>
          <a:prstGeom prst="line">
            <a:avLst/>
          </a:prstGeom>
          <a:noFill/>
          <a:ln w="3175">
            <a:solidFill>
              <a:srgbClr val="990000"/>
            </a:solidFill>
            <a:round/>
            <a:headEnd/>
            <a:tailEnd/>
          </a:ln>
          <a:effectLst/>
        </p:spPr>
        <p:txBody>
          <a:bodyPr/>
          <a:lstStyle/>
          <a:p>
            <a:endParaRPr lang="it-IT"/>
          </a:p>
        </p:txBody>
      </p:sp>
      <p:pic>
        <p:nvPicPr>
          <p:cNvPr id="6" name="Picture 4"/>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0" y="0"/>
            <a:ext cx="1000125" cy="6858000"/>
          </a:xfrm>
          <a:prstGeom prst="rect">
            <a:avLst/>
          </a:prstGeom>
          <a:noFill/>
          <a:ln w="9525">
            <a:noFill/>
            <a:miter lim="800000"/>
            <a:headEnd/>
            <a:tailEnd/>
          </a:ln>
          <a:effectLst/>
        </p:spPr>
      </p:pic>
      <p:pic>
        <p:nvPicPr>
          <p:cNvPr id="7" name="Picture 5"/>
          <p:cNvPicPr>
            <a:picLocks noChangeAspect="1" noChangeArrowheads="1"/>
          </p:cNvPicPr>
          <p:nvPr userDrawn="1"/>
        </p:nvPicPr>
        <p:blipFill>
          <a:blip r:embed="rId3" cstate="print">
            <a:clrChange>
              <a:clrFrom>
                <a:srgbClr val="FFFFFF"/>
              </a:clrFrom>
              <a:clrTo>
                <a:srgbClr val="FFFFFF">
                  <a:alpha val="0"/>
                </a:srgbClr>
              </a:clrTo>
            </a:clrChange>
          </a:blip>
          <a:srcRect/>
          <a:stretch>
            <a:fillRect/>
          </a:stretch>
        </p:blipFill>
        <p:spPr bwMode="auto">
          <a:xfrm>
            <a:off x="7391400" y="6340475"/>
            <a:ext cx="1293813" cy="374650"/>
          </a:xfrm>
          <a:prstGeom prst="rect">
            <a:avLst/>
          </a:prstGeom>
          <a:noFill/>
          <a:ln w="9525">
            <a:noFill/>
            <a:miter lim="800000"/>
            <a:headEnd/>
            <a:tailEnd/>
          </a:ln>
          <a:effectLst/>
        </p:spPr>
      </p:pic>
      <p:sp>
        <p:nvSpPr>
          <p:cNvPr id="398342" name="Rectangle 6"/>
          <p:cNvSpPr>
            <a:spLocks noGrp="1" noChangeArrowheads="1"/>
          </p:cNvSpPr>
          <p:nvPr>
            <p:ph type="ctrTitle"/>
          </p:nvPr>
        </p:nvSpPr>
        <p:spPr>
          <a:xfrm>
            <a:off x="1187450" y="2130425"/>
            <a:ext cx="7270750" cy="1470025"/>
          </a:xfrm>
        </p:spPr>
        <p:txBody>
          <a:bodyPr/>
          <a:lstStyle>
            <a:lvl1pPr>
              <a:defRPr/>
            </a:lvl1pPr>
          </a:lstStyle>
          <a:p>
            <a:pPr lvl="0"/>
            <a:r>
              <a:rPr lang="it-IT" noProof="0" smtClean="0"/>
              <a:t>Fare clic per modificare lo stile del titolo</a:t>
            </a:r>
          </a:p>
        </p:txBody>
      </p:sp>
      <p:sp>
        <p:nvSpPr>
          <p:cNvPr id="398343" name="Rectangle 7"/>
          <p:cNvSpPr>
            <a:spLocks noGrp="1" noChangeArrowheads="1"/>
          </p:cNvSpPr>
          <p:nvPr>
            <p:ph type="subTitle" idx="1"/>
          </p:nvPr>
        </p:nvSpPr>
        <p:spPr>
          <a:xfrm>
            <a:off x="1627188" y="3886200"/>
            <a:ext cx="6400800" cy="1752600"/>
          </a:xfrm>
        </p:spPr>
        <p:txBody>
          <a:bodyPr/>
          <a:lstStyle>
            <a:lvl1pPr marL="0" indent="0" algn="ctr">
              <a:buFont typeface="Wingdings" pitchFamily="2" charset="2"/>
              <a:buNone/>
              <a:defRPr/>
            </a:lvl1pPr>
          </a:lstStyle>
          <a:p>
            <a:pPr lvl="0"/>
            <a:r>
              <a:rPr lang="it-IT" noProof="0" smtClean="0"/>
              <a:t>Fare clic per modificare lo stile del sottotitolo dello schema</a:t>
            </a:r>
          </a:p>
        </p:txBody>
      </p:sp>
      <p:sp>
        <p:nvSpPr>
          <p:cNvPr id="8" name="Rectangle 8"/>
          <p:cNvSpPr>
            <a:spLocks noGrp="1" noChangeArrowheads="1"/>
          </p:cNvSpPr>
          <p:nvPr>
            <p:ph type="ftr" sz="quarter" idx="10"/>
          </p:nvPr>
        </p:nvSpPr>
        <p:spPr>
          <a:xfrm>
            <a:off x="3124200" y="6245225"/>
            <a:ext cx="2895600" cy="47625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r>
              <a:rPr lang="it-IT"/>
              <a:t>1Les Lundis de l’INED</a:t>
            </a:r>
          </a:p>
        </p:txBody>
      </p:sp>
      <p:sp>
        <p:nvSpPr>
          <p:cNvPr id="9" name="Rectangle 9"/>
          <p:cNvSpPr>
            <a:spLocks noGrp="1" noChangeArrowheads="1"/>
          </p:cNvSpPr>
          <p:nvPr>
            <p:ph type="sldNum" sz="quarter" idx="11"/>
          </p:nvPr>
        </p:nvSpPr>
        <p:spPr>
          <a:xfrm>
            <a:off x="6553200" y="6245225"/>
            <a:ext cx="2133600" cy="47625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fld id="{789F483B-5AA6-4BB6-9E88-513E965BC779}" type="slidenum">
              <a:rPr lang="it-IT"/>
              <a:pPr>
                <a:defRPr/>
              </a:pPr>
              <a:t>‹N›</a:t>
            </a:fld>
            <a:endParaRPr lang="it-IT"/>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8"/>
          <p:cNvSpPr>
            <a:spLocks noGrp="1" noChangeArrowheads="1"/>
          </p:cNvSpPr>
          <p:nvPr>
            <p:ph type="ftr" sz="quarter" idx="10"/>
          </p:nvPr>
        </p:nvSpPr>
        <p:spPr>
          <a:ln/>
        </p:spPr>
        <p:txBody>
          <a:bodyPr/>
          <a:lstStyle>
            <a:lvl1pPr>
              <a:defRPr/>
            </a:lvl1pPr>
          </a:lstStyle>
          <a:p>
            <a:pPr>
              <a:defRPr/>
            </a:pPr>
            <a:r>
              <a:rPr lang="it-IT"/>
              <a:t>1Les Lundis de l’INED</a:t>
            </a:r>
          </a:p>
        </p:txBody>
      </p:sp>
      <p:sp>
        <p:nvSpPr>
          <p:cNvPr id="5" name="Rectangle 9"/>
          <p:cNvSpPr>
            <a:spLocks noGrp="1" noChangeArrowheads="1"/>
          </p:cNvSpPr>
          <p:nvPr>
            <p:ph type="sldNum" sz="quarter" idx="11"/>
          </p:nvPr>
        </p:nvSpPr>
        <p:spPr>
          <a:ln/>
        </p:spPr>
        <p:txBody>
          <a:bodyPr/>
          <a:lstStyle>
            <a:lvl1pPr>
              <a:defRPr/>
            </a:lvl1pPr>
          </a:lstStyle>
          <a:p>
            <a:pPr>
              <a:defRPr/>
            </a:pPr>
            <a:fld id="{08EB9CE4-FB9A-410A-9B8D-AE4098C04476}" type="slidenum">
              <a:rPr lang="it-IT"/>
              <a:pPr>
                <a:defRPr/>
              </a:pPr>
              <a:t>‹N›</a:t>
            </a:fld>
            <a:endParaRPr lang="it-IT"/>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8"/>
          <p:cNvSpPr>
            <a:spLocks noGrp="1" noChangeArrowheads="1"/>
          </p:cNvSpPr>
          <p:nvPr>
            <p:ph type="ftr" sz="quarter" idx="10"/>
          </p:nvPr>
        </p:nvSpPr>
        <p:spPr>
          <a:ln/>
        </p:spPr>
        <p:txBody>
          <a:bodyPr/>
          <a:lstStyle>
            <a:lvl1pPr>
              <a:defRPr/>
            </a:lvl1pPr>
          </a:lstStyle>
          <a:p>
            <a:pPr>
              <a:defRPr/>
            </a:pPr>
            <a:r>
              <a:rPr lang="it-IT"/>
              <a:t>1Les Lundis de l’INED</a:t>
            </a:r>
          </a:p>
        </p:txBody>
      </p:sp>
      <p:sp>
        <p:nvSpPr>
          <p:cNvPr id="5" name="Rectangle 9"/>
          <p:cNvSpPr>
            <a:spLocks noGrp="1" noChangeArrowheads="1"/>
          </p:cNvSpPr>
          <p:nvPr>
            <p:ph type="sldNum" sz="quarter" idx="11"/>
          </p:nvPr>
        </p:nvSpPr>
        <p:spPr>
          <a:ln/>
        </p:spPr>
        <p:txBody>
          <a:bodyPr/>
          <a:lstStyle>
            <a:lvl1pPr>
              <a:defRPr/>
            </a:lvl1pPr>
          </a:lstStyle>
          <a:p>
            <a:pPr>
              <a:defRPr/>
            </a:pPr>
            <a:fld id="{091876ED-ADA8-4BF3-9C87-18D7E0347976}" type="slidenum">
              <a:rPr lang="it-IT"/>
              <a:pPr>
                <a:defRPr/>
              </a:pPr>
              <a:t>‹N›</a:t>
            </a:fld>
            <a:endParaRPr lang="it-IT"/>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090613" y="1600200"/>
            <a:ext cx="3721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964113" y="1600200"/>
            <a:ext cx="3722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8"/>
          <p:cNvSpPr>
            <a:spLocks noGrp="1" noChangeArrowheads="1"/>
          </p:cNvSpPr>
          <p:nvPr>
            <p:ph type="ftr" sz="quarter" idx="10"/>
          </p:nvPr>
        </p:nvSpPr>
        <p:spPr>
          <a:ln/>
        </p:spPr>
        <p:txBody>
          <a:bodyPr/>
          <a:lstStyle>
            <a:lvl1pPr>
              <a:defRPr/>
            </a:lvl1pPr>
          </a:lstStyle>
          <a:p>
            <a:pPr>
              <a:defRPr/>
            </a:pPr>
            <a:r>
              <a:rPr lang="it-IT"/>
              <a:t>1Les Lundis de l’INED</a:t>
            </a:r>
          </a:p>
        </p:txBody>
      </p:sp>
      <p:sp>
        <p:nvSpPr>
          <p:cNvPr id="6" name="Rectangle 9"/>
          <p:cNvSpPr>
            <a:spLocks noGrp="1" noChangeArrowheads="1"/>
          </p:cNvSpPr>
          <p:nvPr>
            <p:ph type="sldNum" sz="quarter" idx="11"/>
          </p:nvPr>
        </p:nvSpPr>
        <p:spPr>
          <a:ln/>
        </p:spPr>
        <p:txBody>
          <a:bodyPr/>
          <a:lstStyle>
            <a:lvl1pPr>
              <a:defRPr/>
            </a:lvl1pPr>
          </a:lstStyle>
          <a:p>
            <a:pPr>
              <a:defRPr/>
            </a:pPr>
            <a:fld id="{8A4BDF21-C1D3-4435-AEC5-2994D921746C}" type="slidenum">
              <a:rPr lang="it-IT"/>
              <a:pPr>
                <a:defRPr/>
              </a:pPr>
              <a:t>‹N›</a:t>
            </a:fld>
            <a:endParaRPr lang="it-IT"/>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8"/>
          <p:cNvSpPr>
            <a:spLocks noGrp="1" noChangeArrowheads="1"/>
          </p:cNvSpPr>
          <p:nvPr>
            <p:ph type="ftr" sz="quarter" idx="10"/>
          </p:nvPr>
        </p:nvSpPr>
        <p:spPr>
          <a:ln/>
        </p:spPr>
        <p:txBody>
          <a:bodyPr/>
          <a:lstStyle>
            <a:lvl1pPr>
              <a:defRPr/>
            </a:lvl1pPr>
          </a:lstStyle>
          <a:p>
            <a:pPr>
              <a:defRPr/>
            </a:pPr>
            <a:r>
              <a:rPr lang="it-IT"/>
              <a:t>1Les Lundis de l’INED</a:t>
            </a:r>
          </a:p>
        </p:txBody>
      </p:sp>
      <p:sp>
        <p:nvSpPr>
          <p:cNvPr id="8" name="Rectangle 9"/>
          <p:cNvSpPr>
            <a:spLocks noGrp="1" noChangeArrowheads="1"/>
          </p:cNvSpPr>
          <p:nvPr>
            <p:ph type="sldNum" sz="quarter" idx="11"/>
          </p:nvPr>
        </p:nvSpPr>
        <p:spPr>
          <a:ln/>
        </p:spPr>
        <p:txBody>
          <a:bodyPr/>
          <a:lstStyle>
            <a:lvl1pPr>
              <a:defRPr/>
            </a:lvl1pPr>
          </a:lstStyle>
          <a:p>
            <a:pPr>
              <a:defRPr/>
            </a:pPr>
            <a:fld id="{6EF04388-DCBE-4532-9A4E-39C12284A37A}" type="slidenum">
              <a:rPr lang="it-IT"/>
              <a:pPr>
                <a:defRPr/>
              </a:pPr>
              <a:t>‹N›</a:t>
            </a:fld>
            <a:endParaRPr lang="it-IT"/>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8"/>
          <p:cNvSpPr>
            <a:spLocks noGrp="1" noChangeArrowheads="1"/>
          </p:cNvSpPr>
          <p:nvPr>
            <p:ph type="ftr" sz="quarter" idx="10"/>
          </p:nvPr>
        </p:nvSpPr>
        <p:spPr>
          <a:ln/>
        </p:spPr>
        <p:txBody>
          <a:bodyPr/>
          <a:lstStyle>
            <a:lvl1pPr>
              <a:defRPr/>
            </a:lvl1pPr>
          </a:lstStyle>
          <a:p>
            <a:pPr>
              <a:defRPr/>
            </a:pPr>
            <a:r>
              <a:rPr lang="it-IT"/>
              <a:t>1Les Lundis de l’INED</a:t>
            </a:r>
          </a:p>
        </p:txBody>
      </p:sp>
      <p:sp>
        <p:nvSpPr>
          <p:cNvPr id="4" name="Rectangle 9"/>
          <p:cNvSpPr>
            <a:spLocks noGrp="1" noChangeArrowheads="1"/>
          </p:cNvSpPr>
          <p:nvPr>
            <p:ph type="sldNum" sz="quarter" idx="11"/>
          </p:nvPr>
        </p:nvSpPr>
        <p:spPr>
          <a:ln/>
        </p:spPr>
        <p:txBody>
          <a:bodyPr/>
          <a:lstStyle>
            <a:lvl1pPr>
              <a:defRPr/>
            </a:lvl1pPr>
          </a:lstStyle>
          <a:p>
            <a:pPr>
              <a:defRPr/>
            </a:pPr>
            <a:fld id="{E63CB448-EFC0-44BA-A507-A0260F3FA188}" type="slidenum">
              <a:rPr lang="it-IT"/>
              <a:pPr>
                <a:defRPr/>
              </a:pPr>
              <a:t>‹N›</a:t>
            </a:fld>
            <a:endParaRPr lang="it-IT"/>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1741488" y="44450"/>
            <a:ext cx="6354762" cy="720725"/>
          </a:xfrm>
        </p:spPr>
        <p:txBody>
          <a:bodyPr/>
          <a:lstStyle/>
          <a:p>
            <a:r>
              <a:rPr lang="it-IT" smtClean="0"/>
              <a:t>Fare clic per modificare lo stile del titolo</a:t>
            </a:r>
            <a:endParaRPr lang="it-IT"/>
          </a:p>
        </p:txBody>
      </p:sp>
      <p:sp>
        <p:nvSpPr>
          <p:cNvPr id="3" name="Segnaposto contenuto 2"/>
          <p:cNvSpPr>
            <a:spLocks noGrp="1"/>
          </p:cNvSpPr>
          <p:nvPr>
            <p:ph idx="1"/>
          </p:nvPr>
        </p:nvSpPr>
        <p:spPr>
          <a:xfrm>
            <a:off x="1744663" y="1536700"/>
            <a:ext cx="7104062"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1"/>
          <p:cNvSpPr>
            <a:spLocks noGrp="1" noChangeArrowheads="1"/>
          </p:cNvSpPr>
          <p:nvPr>
            <p:ph type="sldNum" sz="quarter" idx="10"/>
          </p:nvPr>
        </p:nvSpPr>
        <p:spPr>
          <a:ln/>
        </p:spPr>
        <p:txBody>
          <a:bodyPr/>
          <a:lstStyle>
            <a:lvl1pPr>
              <a:defRPr/>
            </a:lvl1pPr>
          </a:lstStyle>
          <a:p>
            <a:pPr>
              <a:defRPr/>
            </a:pPr>
            <a:fld id="{2C3A1CF0-81B8-4EAA-867F-14EEDD1A599A}" type="slidenum">
              <a:rPr lang="it-IT"/>
              <a:pPr>
                <a:defRPr/>
              </a:pPr>
              <a:t>‹N›</a:t>
            </a:fld>
            <a:endParaRPr lang="it-IT"/>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pPr>
              <a:defRPr/>
            </a:pPr>
            <a:r>
              <a:rPr lang="it-IT"/>
              <a:t>1Les Lundis de l’INED</a:t>
            </a:r>
          </a:p>
        </p:txBody>
      </p:sp>
      <p:sp>
        <p:nvSpPr>
          <p:cNvPr id="3" name="Rectangle 9"/>
          <p:cNvSpPr>
            <a:spLocks noGrp="1" noChangeArrowheads="1"/>
          </p:cNvSpPr>
          <p:nvPr>
            <p:ph type="sldNum" sz="quarter" idx="11"/>
          </p:nvPr>
        </p:nvSpPr>
        <p:spPr>
          <a:ln/>
        </p:spPr>
        <p:txBody>
          <a:bodyPr/>
          <a:lstStyle>
            <a:lvl1pPr>
              <a:defRPr/>
            </a:lvl1pPr>
          </a:lstStyle>
          <a:p>
            <a:pPr>
              <a:defRPr/>
            </a:pPr>
            <a:fld id="{7A84E250-F925-4F91-8CB1-D3BEDA07E432}" type="slidenum">
              <a:rPr lang="it-IT"/>
              <a:pPr>
                <a:defRPr/>
              </a:pPr>
              <a:t>‹N›</a:t>
            </a:fld>
            <a:endParaRPr lang="it-IT"/>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8"/>
          <p:cNvSpPr>
            <a:spLocks noGrp="1" noChangeArrowheads="1"/>
          </p:cNvSpPr>
          <p:nvPr>
            <p:ph type="ftr" sz="quarter" idx="10"/>
          </p:nvPr>
        </p:nvSpPr>
        <p:spPr>
          <a:ln/>
        </p:spPr>
        <p:txBody>
          <a:bodyPr/>
          <a:lstStyle>
            <a:lvl1pPr>
              <a:defRPr/>
            </a:lvl1pPr>
          </a:lstStyle>
          <a:p>
            <a:pPr>
              <a:defRPr/>
            </a:pPr>
            <a:r>
              <a:rPr lang="it-IT"/>
              <a:t>1Les Lundis de l’INED</a:t>
            </a:r>
          </a:p>
        </p:txBody>
      </p:sp>
      <p:sp>
        <p:nvSpPr>
          <p:cNvPr id="6" name="Rectangle 9"/>
          <p:cNvSpPr>
            <a:spLocks noGrp="1" noChangeArrowheads="1"/>
          </p:cNvSpPr>
          <p:nvPr>
            <p:ph type="sldNum" sz="quarter" idx="11"/>
          </p:nvPr>
        </p:nvSpPr>
        <p:spPr>
          <a:ln/>
        </p:spPr>
        <p:txBody>
          <a:bodyPr/>
          <a:lstStyle>
            <a:lvl1pPr>
              <a:defRPr/>
            </a:lvl1pPr>
          </a:lstStyle>
          <a:p>
            <a:pPr>
              <a:defRPr/>
            </a:pPr>
            <a:fld id="{CB01EB7E-DBD7-4BF4-9467-1A86DF3F228B}" type="slidenum">
              <a:rPr lang="it-IT"/>
              <a:pPr>
                <a:defRPr/>
              </a:pPr>
              <a:t>‹N›</a:t>
            </a:fld>
            <a:endParaRPr lang="it-IT"/>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8"/>
          <p:cNvSpPr>
            <a:spLocks noGrp="1" noChangeArrowheads="1"/>
          </p:cNvSpPr>
          <p:nvPr>
            <p:ph type="ftr" sz="quarter" idx="10"/>
          </p:nvPr>
        </p:nvSpPr>
        <p:spPr>
          <a:ln/>
        </p:spPr>
        <p:txBody>
          <a:bodyPr/>
          <a:lstStyle>
            <a:lvl1pPr>
              <a:defRPr/>
            </a:lvl1pPr>
          </a:lstStyle>
          <a:p>
            <a:pPr>
              <a:defRPr/>
            </a:pPr>
            <a:r>
              <a:rPr lang="it-IT"/>
              <a:t>1Les Lundis de l’INED</a:t>
            </a:r>
          </a:p>
        </p:txBody>
      </p:sp>
      <p:sp>
        <p:nvSpPr>
          <p:cNvPr id="6" name="Rectangle 9"/>
          <p:cNvSpPr>
            <a:spLocks noGrp="1" noChangeArrowheads="1"/>
          </p:cNvSpPr>
          <p:nvPr>
            <p:ph type="sldNum" sz="quarter" idx="11"/>
          </p:nvPr>
        </p:nvSpPr>
        <p:spPr>
          <a:ln/>
        </p:spPr>
        <p:txBody>
          <a:bodyPr/>
          <a:lstStyle>
            <a:lvl1pPr>
              <a:defRPr/>
            </a:lvl1pPr>
          </a:lstStyle>
          <a:p>
            <a:pPr>
              <a:defRPr/>
            </a:pPr>
            <a:fld id="{A4AC73D7-BFAD-4B53-B667-B17D283A1976}" type="slidenum">
              <a:rPr lang="it-IT"/>
              <a:pPr>
                <a:defRPr/>
              </a:pPr>
              <a:t>‹N›</a:t>
            </a:fld>
            <a:endParaRPr lang="it-IT"/>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8"/>
          <p:cNvSpPr>
            <a:spLocks noGrp="1" noChangeArrowheads="1"/>
          </p:cNvSpPr>
          <p:nvPr>
            <p:ph type="ftr" sz="quarter" idx="10"/>
          </p:nvPr>
        </p:nvSpPr>
        <p:spPr>
          <a:ln/>
        </p:spPr>
        <p:txBody>
          <a:bodyPr/>
          <a:lstStyle>
            <a:lvl1pPr>
              <a:defRPr/>
            </a:lvl1pPr>
          </a:lstStyle>
          <a:p>
            <a:pPr>
              <a:defRPr/>
            </a:pPr>
            <a:r>
              <a:rPr lang="it-IT"/>
              <a:t>1Les Lundis de l’INED</a:t>
            </a:r>
          </a:p>
        </p:txBody>
      </p:sp>
      <p:sp>
        <p:nvSpPr>
          <p:cNvPr id="5" name="Rectangle 9"/>
          <p:cNvSpPr>
            <a:spLocks noGrp="1" noChangeArrowheads="1"/>
          </p:cNvSpPr>
          <p:nvPr>
            <p:ph type="sldNum" sz="quarter" idx="11"/>
          </p:nvPr>
        </p:nvSpPr>
        <p:spPr>
          <a:ln/>
        </p:spPr>
        <p:txBody>
          <a:bodyPr/>
          <a:lstStyle>
            <a:lvl1pPr>
              <a:defRPr/>
            </a:lvl1pPr>
          </a:lstStyle>
          <a:p>
            <a:pPr>
              <a:defRPr/>
            </a:pPr>
            <a:fld id="{143E6789-4739-445A-84E3-2B47A914CD75}" type="slidenum">
              <a:rPr lang="it-IT"/>
              <a:pPr>
                <a:defRPr/>
              </a:pPr>
              <a:t>‹N›</a:t>
            </a:fld>
            <a:endParaRPr lang="it-IT"/>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8150" y="274638"/>
            <a:ext cx="189865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1090613" y="274638"/>
            <a:ext cx="5545137"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8"/>
          <p:cNvSpPr>
            <a:spLocks noGrp="1" noChangeArrowheads="1"/>
          </p:cNvSpPr>
          <p:nvPr>
            <p:ph type="ftr" sz="quarter" idx="10"/>
          </p:nvPr>
        </p:nvSpPr>
        <p:spPr>
          <a:ln/>
        </p:spPr>
        <p:txBody>
          <a:bodyPr/>
          <a:lstStyle>
            <a:lvl1pPr>
              <a:defRPr/>
            </a:lvl1pPr>
          </a:lstStyle>
          <a:p>
            <a:pPr>
              <a:defRPr/>
            </a:pPr>
            <a:r>
              <a:rPr lang="it-IT"/>
              <a:t>1Les Lundis de l’INED</a:t>
            </a:r>
          </a:p>
        </p:txBody>
      </p:sp>
      <p:sp>
        <p:nvSpPr>
          <p:cNvPr id="5" name="Rectangle 9"/>
          <p:cNvSpPr>
            <a:spLocks noGrp="1" noChangeArrowheads="1"/>
          </p:cNvSpPr>
          <p:nvPr>
            <p:ph type="sldNum" sz="quarter" idx="11"/>
          </p:nvPr>
        </p:nvSpPr>
        <p:spPr>
          <a:ln/>
        </p:spPr>
        <p:txBody>
          <a:bodyPr/>
          <a:lstStyle>
            <a:lvl1pPr>
              <a:defRPr/>
            </a:lvl1pPr>
          </a:lstStyle>
          <a:p>
            <a:pPr>
              <a:defRPr/>
            </a:pPr>
            <a:fld id="{F812C24F-7143-4FB3-B71A-7187EFB17570}" type="slidenum">
              <a:rPr lang="it-IT"/>
              <a:pPr>
                <a:defRPr/>
              </a:pPr>
              <a:t>‹N›</a:t>
            </a:fld>
            <a:endParaRPr lang="it-IT"/>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1098550" y="274638"/>
            <a:ext cx="7588250" cy="742950"/>
          </a:xfr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1090613" y="1600200"/>
            <a:ext cx="7596187" cy="4525963"/>
          </a:xfrm>
        </p:spPr>
        <p:txBody>
          <a:bodyPr/>
          <a:lstStyle/>
          <a:p>
            <a:pPr lvl="0"/>
            <a:endParaRPr lang="it-IT" noProof="0" smtClean="0"/>
          </a:p>
        </p:txBody>
      </p:sp>
      <p:sp>
        <p:nvSpPr>
          <p:cNvPr id="4" name="Rectangle 8"/>
          <p:cNvSpPr>
            <a:spLocks noGrp="1" noChangeArrowheads="1"/>
          </p:cNvSpPr>
          <p:nvPr>
            <p:ph type="ftr" sz="quarter" idx="10"/>
          </p:nvPr>
        </p:nvSpPr>
        <p:spPr>
          <a:ln/>
        </p:spPr>
        <p:txBody>
          <a:bodyPr/>
          <a:lstStyle>
            <a:lvl1pPr>
              <a:defRPr/>
            </a:lvl1pPr>
          </a:lstStyle>
          <a:p>
            <a:pPr>
              <a:defRPr/>
            </a:pPr>
            <a:r>
              <a:rPr lang="it-IT"/>
              <a:t>1Les Lundis de l’INED</a:t>
            </a:r>
          </a:p>
        </p:txBody>
      </p:sp>
      <p:sp>
        <p:nvSpPr>
          <p:cNvPr id="5" name="Rectangle 9"/>
          <p:cNvSpPr>
            <a:spLocks noGrp="1" noChangeArrowheads="1"/>
          </p:cNvSpPr>
          <p:nvPr>
            <p:ph type="sldNum" sz="quarter" idx="11"/>
          </p:nvPr>
        </p:nvSpPr>
        <p:spPr>
          <a:ln/>
        </p:spPr>
        <p:txBody>
          <a:bodyPr/>
          <a:lstStyle>
            <a:lvl1pPr>
              <a:defRPr/>
            </a:lvl1pPr>
          </a:lstStyle>
          <a:p>
            <a:pPr>
              <a:defRPr/>
            </a:pPr>
            <a:fld id="{A8540D71-EB68-4390-B738-425CED6CE16B}" type="slidenum">
              <a:rPr lang="it-IT"/>
              <a:pPr>
                <a:defRPr/>
              </a:pPr>
              <a:t>‹N›</a:t>
            </a:fld>
            <a:endParaRPr lang="it-IT"/>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1098550" y="274638"/>
            <a:ext cx="7588250" cy="74295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1090613" y="1600200"/>
            <a:ext cx="37211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964113" y="1600200"/>
            <a:ext cx="3722687"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8"/>
          <p:cNvSpPr>
            <a:spLocks noGrp="1" noChangeArrowheads="1"/>
          </p:cNvSpPr>
          <p:nvPr>
            <p:ph type="ftr" sz="quarter" idx="10"/>
          </p:nvPr>
        </p:nvSpPr>
        <p:spPr>
          <a:ln/>
        </p:spPr>
        <p:txBody>
          <a:bodyPr/>
          <a:lstStyle>
            <a:lvl1pPr>
              <a:defRPr/>
            </a:lvl1pPr>
          </a:lstStyle>
          <a:p>
            <a:pPr>
              <a:defRPr/>
            </a:pPr>
            <a:r>
              <a:rPr lang="it-IT"/>
              <a:t>1Les Lundis de l’INED</a:t>
            </a:r>
          </a:p>
        </p:txBody>
      </p:sp>
      <p:sp>
        <p:nvSpPr>
          <p:cNvPr id="6" name="Rectangle 9"/>
          <p:cNvSpPr>
            <a:spLocks noGrp="1" noChangeArrowheads="1"/>
          </p:cNvSpPr>
          <p:nvPr>
            <p:ph type="sldNum" sz="quarter" idx="11"/>
          </p:nvPr>
        </p:nvSpPr>
        <p:spPr>
          <a:ln/>
        </p:spPr>
        <p:txBody>
          <a:bodyPr/>
          <a:lstStyle>
            <a:lvl1pPr>
              <a:defRPr/>
            </a:lvl1pPr>
          </a:lstStyle>
          <a:p>
            <a:pPr>
              <a:defRPr/>
            </a:pPr>
            <a:fld id="{7AA2B48B-20B1-4C1C-978B-9437D3762834}" type="slidenum">
              <a:rPr lang="it-IT"/>
              <a:pPr>
                <a:defRPr/>
              </a:pPr>
              <a:t>‹N›</a:t>
            </a:fld>
            <a:endParaRPr lang="it-IT"/>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fld id="{5DEB79F8-C53E-4918-83FD-F2A0F7BF0172}" type="datetime1">
              <a:rPr lang="it-IT"/>
              <a:pPr>
                <a:defRPr/>
              </a:pPr>
              <a:t>23/05/2012</a:t>
            </a:fld>
            <a:endParaRPr lang="it-IT"/>
          </a:p>
        </p:txBody>
      </p:sp>
      <p:sp>
        <p:nvSpPr>
          <p:cNvPr id="5" name="Rectangle 5"/>
          <p:cNvSpPr>
            <a:spLocks noGrp="1" noChangeArrowheads="1"/>
          </p:cNvSpPr>
          <p:nvPr>
            <p:ph type="ftr" sz="quarter" idx="11"/>
          </p:nvPr>
        </p:nvSpPr>
        <p:spPr>
          <a:ln/>
        </p:spPr>
        <p:txBody>
          <a:bodyPr/>
          <a:lstStyle>
            <a:lvl1pPr>
              <a:defRPr/>
            </a:lvl1pPr>
          </a:lstStyle>
          <a:p>
            <a:pPr>
              <a:defRPr/>
            </a:pPr>
            <a:r>
              <a:rPr lang="en-GB"/>
              <a:t>1</a:t>
            </a:r>
          </a:p>
        </p:txBody>
      </p:sp>
      <p:sp>
        <p:nvSpPr>
          <p:cNvPr id="6" name="Rectangle 6"/>
          <p:cNvSpPr>
            <a:spLocks noGrp="1" noChangeArrowheads="1"/>
          </p:cNvSpPr>
          <p:nvPr>
            <p:ph type="sldNum" sz="quarter" idx="12"/>
          </p:nvPr>
        </p:nvSpPr>
        <p:spPr>
          <a:ln/>
        </p:spPr>
        <p:txBody>
          <a:bodyPr/>
          <a:lstStyle>
            <a:lvl1pPr>
              <a:defRPr/>
            </a:lvl1pPr>
          </a:lstStyle>
          <a:p>
            <a:pPr>
              <a:defRPr/>
            </a:pPr>
            <a:fld id="{1CB445E1-AA87-4D4C-9974-AE76DF217025}" type="slidenum">
              <a:rPr lang="it-IT"/>
              <a:pPr>
                <a:defRPr/>
              </a:pPr>
              <a:t>‹N›</a:t>
            </a:fld>
            <a:endParaRPr lang="it-IT"/>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fld id="{A8B07AB5-062B-4981-A010-5780AF588617}" type="datetime1">
              <a:rPr lang="it-IT"/>
              <a:pPr>
                <a:defRPr/>
              </a:pPr>
              <a:t>23/05/2012</a:t>
            </a:fld>
            <a:endParaRPr lang="it-IT"/>
          </a:p>
        </p:txBody>
      </p:sp>
      <p:sp>
        <p:nvSpPr>
          <p:cNvPr id="5" name="Rectangle 5"/>
          <p:cNvSpPr>
            <a:spLocks noGrp="1" noChangeArrowheads="1"/>
          </p:cNvSpPr>
          <p:nvPr>
            <p:ph type="ftr" sz="quarter" idx="11"/>
          </p:nvPr>
        </p:nvSpPr>
        <p:spPr>
          <a:ln/>
        </p:spPr>
        <p:txBody>
          <a:bodyPr/>
          <a:lstStyle>
            <a:lvl1pPr>
              <a:defRPr/>
            </a:lvl1pPr>
          </a:lstStyle>
          <a:p>
            <a:pPr>
              <a:defRPr/>
            </a:pPr>
            <a:r>
              <a:rPr lang="en-GB"/>
              <a:t>1</a:t>
            </a:r>
          </a:p>
        </p:txBody>
      </p:sp>
      <p:sp>
        <p:nvSpPr>
          <p:cNvPr id="6" name="Rectangle 6"/>
          <p:cNvSpPr>
            <a:spLocks noGrp="1" noChangeArrowheads="1"/>
          </p:cNvSpPr>
          <p:nvPr>
            <p:ph type="sldNum" sz="quarter" idx="12"/>
          </p:nvPr>
        </p:nvSpPr>
        <p:spPr>
          <a:ln/>
        </p:spPr>
        <p:txBody>
          <a:bodyPr/>
          <a:lstStyle>
            <a:lvl1pPr>
              <a:defRPr/>
            </a:lvl1pPr>
          </a:lstStyle>
          <a:p>
            <a:pPr>
              <a:defRPr/>
            </a:pPr>
            <a:fld id="{75D4D5F8-689B-4A77-9C93-A7B1907777F2}" type="slidenum">
              <a:rPr lang="it-IT"/>
              <a:pPr>
                <a:defRPr/>
              </a:pPr>
              <a:t>‹N›</a:t>
            </a:fld>
            <a:endParaRPr lang="it-IT"/>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fld id="{AF7C03BC-AEE1-418F-B337-DDE3345BD32F}" type="datetime1">
              <a:rPr lang="it-IT"/>
              <a:pPr>
                <a:defRPr/>
              </a:pPr>
              <a:t>23/05/2012</a:t>
            </a:fld>
            <a:endParaRPr lang="it-IT"/>
          </a:p>
        </p:txBody>
      </p:sp>
      <p:sp>
        <p:nvSpPr>
          <p:cNvPr id="5" name="Rectangle 5"/>
          <p:cNvSpPr>
            <a:spLocks noGrp="1" noChangeArrowheads="1"/>
          </p:cNvSpPr>
          <p:nvPr>
            <p:ph type="ftr" sz="quarter" idx="11"/>
          </p:nvPr>
        </p:nvSpPr>
        <p:spPr>
          <a:ln/>
        </p:spPr>
        <p:txBody>
          <a:bodyPr/>
          <a:lstStyle>
            <a:lvl1pPr>
              <a:defRPr/>
            </a:lvl1pPr>
          </a:lstStyle>
          <a:p>
            <a:pPr>
              <a:defRPr/>
            </a:pPr>
            <a:r>
              <a:rPr lang="en-GB"/>
              <a:t>1</a:t>
            </a:r>
          </a:p>
        </p:txBody>
      </p:sp>
      <p:sp>
        <p:nvSpPr>
          <p:cNvPr id="6" name="Rectangle 6"/>
          <p:cNvSpPr>
            <a:spLocks noGrp="1" noChangeArrowheads="1"/>
          </p:cNvSpPr>
          <p:nvPr>
            <p:ph type="sldNum" sz="quarter" idx="12"/>
          </p:nvPr>
        </p:nvSpPr>
        <p:spPr>
          <a:ln/>
        </p:spPr>
        <p:txBody>
          <a:bodyPr/>
          <a:lstStyle>
            <a:lvl1pPr>
              <a:defRPr/>
            </a:lvl1pPr>
          </a:lstStyle>
          <a:p>
            <a:pPr>
              <a:defRPr/>
            </a:pPr>
            <a:fld id="{ECDC5166-FF27-48D7-905D-8944ED4270FB}"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9"/>
          <p:cNvSpPr>
            <a:spLocks noGrp="1" noChangeArrowheads="1"/>
          </p:cNvSpPr>
          <p:nvPr>
            <p:ph type="sldNum" sz="quarter" idx="10"/>
          </p:nvPr>
        </p:nvSpPr>
        <p:spPr>
          <a:ln/>
        </p:spPr>
        <p:txBody>
          <a:bodyPr/>
          <a:lstStyle>
            <a:lvl1pPr>
              <a:defRPr/>
            </a:lvl1pPr>
          </a:lstStyle>
          <a:p>
            <a:pPr>
              <a:defRPr/>
            </a:pPr>
            <a:fld id="{A1D4BEE9-62A3-4377-95FC-8C757D3D671A}" type="slidenum">
              <a:rPr lang="it-IT"/>
              <a:pPr>
                <a:defRPr/>
              </a:pPr>
              <a:t>‹N›</a:t>
            </a:fld>
            <a:endParaRPr lang="it-IT"/>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fld id="{85644E1A-86AA-43BD-8003-555C37A5EC25}" type="datetime1">
              <a:rPr lang="it-IT"/>
              <a:pPr>
                <a:defRPr/>
              </a:pPr>
              <a:t>23/05/2012</a:t>
            </a:fld>
            <a:endParaRPr lang="it-IT"/>
          </a:p>
        </p:txBody>
      </p:sp>
      <p:sp>
        <p:nvSpPr>
          <p:cNvPr id="6" name="Rectangle 5"/>
          <p:cNvSpPr>
            <a:spLocks noGrp="1" noChangeArrowheads="1"/>
          </p:cNvSpPr>
          <p:nvPr>
            <p:ph type="ftr" sz="quarter" idx="11"/>
          </p:nvPr>
        </p:nvSpPr>
        <p:spPr>
          <a:ln/>
        </p:spPr>
        <p:txBody>
          <a:bodyPr/>
          <a:lstStyle>
            <a:lvl1pPr>
              <a:defRPr/>
            </a:lvl1pPr>
          </a:lstStyle>
          <a:p>
            <a:pPr>
              <a:defRPr/>
            </a:pPr>
            <a:r>
              <a:rPr lang="en-GB"/>
              <a:t>1</a:t>
            </a:r>
          </a:p>
        </p:txBody>
      </p:sp>
      <p:sp>
        <p:nvSpPr>
          <p:cNvPr id="7" name="Rectangle 6"/>
          <p:cNvSpPr>
            <a:spLocks noGrp="1" noChangeArrowheads="1"/>
          </p:cNvSpPr>
          <p:nvPr>
            <p:ph type="sldNum" sz="quarter" idx="12"/>
          </p:nvPr>
        </p:nvSpPr>
        <p:spPr>
          <a:ln/>
        </p:spPr>
        <p:txBody>
          <a:bodyPr/>
          <a:lstStyle>
            <a:lvl1pPr>
              <a:defRPr/>
            </a:lvl1pPr>
          </a:lstStyle>
          <a:p>
            <a:pPr>
              <a:defRPr/>
            </a:pPr>
            <a:fld id="{C6D96A07-F507-4461-A7C2-B258D52E3654}" type="slidenum">
              <a:rPr lang="it-IT"/>
              <a:pPr>
                <a:defRPr/>
              </a:pPr>
              <a:t>‹N›</a:t>
            </a:fld>
            <a:endParaRPr lang="it-IT"/>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fld id="{645CB63E-283C-4860-8F1A-45EDD4F878A9}" type="datetime1">
              <a:rPr lang="it-IT"/>
              <a:pPr>
                <a:defRPr/>
              </a:pPr>
              <a:t>23/05/2012</a:t>
            </a:fld>
            <a:endParaRPr lang="it-IT"/>
          </a:p>
        </p:txBody>
      </p:sp>
      <p:sp>
        <p:nvSpPr>
          <p:cNvPr id="8" name="Rectangle 5"/>
          <p:cNvSpPr>
            <a:spLocks noGrp="1" noChangeArrowheads="1"/>
          </p:cNvSpPr>
          <p:nvPr>
            <p:ph type="ftr" sz="quarter" idx="11"/>
          </p:nvPr>
        </p:nvSpPr>
        <p:spPr>
          <a:ln/>
        </p:spPr>
        <p:txBody>
          <a:bodyPr/>
          <a:lstStyle>
            <a:lvl1pPr>
              <a:defRPr/>
            </a:lvl1pPr>
          </a:lstStyle>
          <a:p>
            <a:pPr>
              <a:defRPr/>
            </a:pPr>
            <a:r>
              <a:rPr lang="en-GB"/>
              <a:t>1</a:t>
            </a:r>
          </a:p>
        </p:txBody>
      </p:sp>
      <p:sp>
        <p:nvSpPr>
          <p:cNvPr id="9" name="Rectangle 6"/>
          <p:cNvSpPr>
            <a:spLocks noGrp="1" noChangeArrowheads="1"/>
          </p:cNvSpPr>
          <p:nvPr>
            <p:ph type="sldNum" sz="quarter" idx="12"/>
          </p:nvPr>
        </p:nvSpPr>
        <p:spPr>
          <a:ln/>
        </p:spPr>
        <p:txBody>
          <a:bodyPr/>
          <a:lstStyle>
            <a:lvl1pPr>
              <a:defRPr/>
            </a:lvl1pPr>
          </a:lstStyle>
          <a:p>
            <a:pPr>
              <a:defRPr/>
            </a:pPr>
            <a:fld id="{0B217018-F75D-4442-9320-49351F4F2A7E}" type="slidenum">
              <a:rPr lang="it-IT"/>
              <a:pPr>
                <a:defRPr/>
              </a:pPr>
              <a:t>‹N›</a:t>
            </a:fld>
            <a:endParaRPr lang="it-IT"/>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fld id="{A15FF626-17CC-446A-81B8-181F47B97921}" type="datetime1">
              <a:rPr lang="it-IT"/>
              <a:pPr>
                <a:defRPr/>
              </a:pPr>
              <a:t>23/05/2012</a:t>
            </a:fld>
            <a:endParaRPr lang="it-IT"/>
          </a:p>
        </p:txBody>
      </p:sp>
      <p:sp>
        <p:nvSpPr>
          <p:cNvPr id="4" name="Rectangle 5"/>
          <p:cNvSpPr>
            <a:spLocks noGrp="1" noChangeArrowheads="1"/>
          </p:cNvSpPr>
          <p:nvPr>
            <p:ph type="ftr" sz="quarter" idx="11"/>
          </p:nvPr>
        </p:nvSpPr>
        <p:spPr>
          <a:ln/>
        </p:spPr>
        <p:txBody>
          <a:bodyPr/>
          <a:lstStyle>
            <a:lvl1pPr>
              <a:defRPr/>
            </a:lvl1pPr>
          </a:lstStyle>
          <a:p>
            <a:pPr>
              <a:defRPr/>
            </a:pPr>
            <a:r>
              <a:rPr lang="en-GB"/>
              <a:t>1</a:t>
            </a:r>
          </a:p>
        </p:txBody>
      </p:sp>
      <p:sp>
        <p:nvSpPr>
          <p:cNvPr id="5" name="Rectangle 6"/>
          <p:cNvSpPr>
            <a:spLocks noGrp="1" noChangeArrowheads="1"/>
          </p:cNvSpPr>
          <p:nvPr>
            <p:ph type="sldNum" sz="quarter" idx="12"/>
          </p:nvPr>
        </p:nvSpPr>
        <p:spPr>
          <a:ln/>
        </p:spPr>
        <p:txBody>
          <a:bodyPr/>
          <a:lstStyle>
            <a:lvl1pPr>
              <a:defRPr/>
            </a:lvl1pPr>
          </a:lstStyle>
          <a:p>
            <a:pPr>
              <a:defRPr/>
            </a:pPr>
            <a:fld id="{68ADFEDA-8C85-4F0F-B38C-A0637445BEDD}" type="slidenum">
              <a:rPr lang="it-IT"/>
              <a:pPr>
                <a:defRPr/>
              </a:pPr>
              <a:t>‹N›</a:t>
            </a:fld>
            <a:endParaRPr lang="it-IT"/>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C11AA88-AF6A-4B75-9D5C-2D279BE51403}" type="datetime1">
              <a:rPr lang="it-IT"/>
              <a:pPr>
                <a:defRPr/>
              </a:pPr>
              <a:t>23/05/2012</a:t>
            </a:fld>
            <a:endParaRPr lang="it-IT"/>
          </a:p>
        </p:txBody>
      </p:sp>
      <p:sp>
        <p:nvSpPr>
          <p:cNvPr id="3" name="Rectangle 5"/>
          <p:cNvSpPr>
            <a:spLocks noGrp="1" noChangeArrowheads="1"/>
          </p:cNvSpPr>
          <p:nvPr>
            <p:ph type="ftr" sz="quarter" idx="11"/>
          </p:nvPr>
        </p:nvSpPr>
        <p:spPr>
          <a:ln/>
        </p:spPr>
        <p:txBody>
          <a:bodyPr/>
          <a:lstStyle>
            <a:lvl1pPr>
              <a:defRPr/>
            </a:lvl1pPr>
          </a:lstStyle>
          <a:p>
            <a:pPr>
              <a:defRPr/>
            </a:pPr>
            <a:r>
              <a:rPr lang="en-GB"/>
              <a:t>1</a:t>
            </a:r>
          </a:p>
        </p:txBody>
      </p:sp>
      <p:sp>
        <p:nvSpPr>
          <p:cNvPr id="4" name="Rectangle 6"/>
          <p:cNvSpPr>
            <a:spLocks noGrp="1" noChangeArrowheads="1"/>
          </p:cNvSpPr>
          <p:nvPr>
            <p:ph type="sldNum" sz="quarter" idx="12"/>
          </p:nvPr>
        </p:nvSpPr>
        <p:spPr>
          <a:ln/>
        </p:spPr>
        <p:txBody>
          <a:bodyPr/>
          <a:lstStyle>
            <a:lvl1pPr>
              <a:defRPr/>
            </a:lvl1pPr>
          </a:lstStyle>
          <a:p>
            <a:pPr>
              <a:defRPr/>
            </a:pPr>
            <a:fld id="{1A69CC99-A02F-4667-B1F3-C9A57FA47290}" type="slidenum">
              <a:rPr lang="it-IT"/>
              <a:pPr>
                <a:defRPr/>
              </a:pPr>
              <a:t>‹N›</a:t>
            </a:fld>
            <a:endParaRPr lang="it-IT"/>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fld id="{D9EE32F2-4FDD-4182-AB23-D0427584ADD3}" type="datetime1">
              <a:rPr lang="it-IT"/>
              <a:pPr>
                <a:defRPr/>
              </a:pPr>
              <a:t>23/05/2012</a:t>
            </a:fld>
            <a:endParaRPr lang="it-IT"/>
          </a:p>
        </p:txBody>
      </p:sp>
      <p:sp>
        <p:nvSpPr>
          <p:cNvPr id="6" name="Rectangle 5"/>
          <p:cNvSpPr>
            <a:spLocks noGrp="1" noChangeArrowheads="1"/>
          </p:cNvSpPr>
          <p:nvPr>
            <p:ph type="ftr" sz="quarter" idx="11"/>
          </p:nvPr>
        </p:nvSpPr>
        <p:spPr>
          <a:ln/>
        </p:spPr>
        <p:txBody>
          <a:bodyPr/>
          <a:lstStyle>
            <a:lvl1pPr>
              <a:defRPr/>
            </a:lvl1pPr>
          </a:lstStyle>
          <a:p>
            <a:pPr>
              <a:defRPr/>
            </a:pPr>
            <a:r>
              <a:rPr lang="en-GB"/>
              <a:t>1</a:t>
            </a:r>
          </a:p>
        </p:txBody>
      </p:sp>
      <p:sp>
        <p:nvSpPr>
          <p:cNvPr id="7" name="Rectangle 6"/>
          <p:cNvSpPr>
            <a:spLocks noGrp="1" noChangeArrowheads="1"/>
          </p:cNvSpPr>
          <p:nvPr>
            <p:ph type="sldNum" sz="quarter" idx="12"/>
          </p:nvPr>
        </p:nvSpPr>
        <p:spPr>
          <a:ln/>
        </p:spPr>
        <p:txBody>
          <a:bodyPr/>
          <a:lstStyle>
            <a:lvl1pPr>
              <a:defRPr/>
            </a:lvl1pPr>
          </a:lstStyle>
          <a:p>
            <a:pPr>
              <a:defRPr/>
            </a:pPr>
            <a:fld id="{E97C3AAC-3C24-49FD-9833-FE5992D181A7}" type="slidenum">
              <a:rPr lang="it-IT"/>
              <a:pPr>
                <a:defRPr/>
              </a:pPr>
              <a:t>‹N›</a:t>
            </a:fld>
            <a:endParaRPr lang="it-IT"/>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fld id="{E4BFF6A4-8884-46FA-907D-B9C2DC67FFC1}" type="datetime1">
              <a:rPr lang="it-IT"/>
              <a:pPr>
                <a:defRPr/>
              </a:pPr>
              <a:t>23/05/2012</a:t>
            </a:fld>
            <a:endParaRPr lang="it-IT"/>
          </a:p>
        </p:txBody>
      </p:sp>
      <p:sp>
        <p:nvSpPr>
          <p:cNvPr id="6" name="Rectangle 5"/>
          <p:cNvSpPr>
            <a:spLocks noGrp="1" noChangeArrowheads="1"/>
          </p:cNvSpPr>
          <p:nvPr>
            <p:ph type="ftr" sz="quarter" idx="11"/>
          </p:nvPr>
        </p:nvSpPr>
        <p:spPr>
          <a:ln/>
        </p:spPr>
        <p:txBody>
          <a:bodyPr/>
          <a:lstStyle>
            <a:lvl1pPr>
              <a:defRPr/>
            </a:lvl1pPr>
          </a:lstStyle>
          <a:p>
            <a:pPr>
              <a:defRPr/>
            </a:pPr>
            <a:r>
              <a:rPr lang="en-GB"/>
              <a:t>1</a:t>
            </a:r>
          </a:p>
        </p:txBody>
      </p:sp>
      <p:sp>
        <p:nvSpPr>
          <p:cNvPr id="7" name="Rectangle 6"/>
          <p:cNvSpPr>
            <a:spLocks noGrp="1" noChangeArrowheads="1"/>
          </p:cNvSpPr>
          <p:nvPr>
            <p:ph type="sldNum" sz="quarter" idx="12"/>
          </p:nvPr>
        </p:nvSpPr>
        <p:spPr>
          <a:ln/>
        </p:spPr>
        <p:txBody>
          <a:bodyPr/>
          <a:lstStyle>
            <a:lvl1pPr>
              <a:defRPr/>
            </a:lvl1pPr>
          </a:lstStyle>
          <a:p>
            <a:pPr>
              <a:defRPr/>
            </a:pPr>
            <a:fld id="{F196D2A8-2816-4A41-B37B-0E5423D243A8}" type="slidenum">
              <a:rPr lang="it-IT"/>
              <a:pPr>
                <a:defRPr/>
              </a:pPr>
              <a:t>‹N›</a:t>
            </a:fld>
            <a:endParaRPr lang="it-IT"/>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fld id="{6B81D2E0-AD52-489F-9B20-DDD42915E3C0}" type="datetime1">
              <a:rPr lang="it-IT"/>
              <a:pPr>
                <a:defRPr/>
              </a:pPr>
              <a:t>23/05/2012</a:t>
            </a:fld>
            <a:endParaRPr lang="it-IT"/>
          </a:p>
        </p:txBody>
      </p:sp>
      <p:sp>
        <p:nvSpPr>
          <p:cNvPr id="5" name="Rectangle 5"/>
          <p:cNvSpPr>
            <a:spLocks noGrp="1" noChangeArrowheads="1"/>
          </p:cNvSpPr>
          <p:nvPr>
            <p:ph type="ftr" sz="quarter" idx="11"/>
          </p:nvPr>
        </p:nvSpPr>
        <p:spPr>
          <a:ln/>
        </p:spPr>
        <p:txBody>
          <a:bodyPr/>
          <a:lstStyle>
            <a:lvl1pPr>
              <a:defRPr/>
            </a:lvl1pPr>
          </a:lstStyle>
          <a:p>
            <a:pPr>
              <a:defRPr/>
            </a:pPr>
            <a:r>
              <a:rPr lang="en-GB"/>
              <a:t>1</a:t>
            </a:r>
          </a:p>
        </p:txBody>
      </p:sp>
      <p:sp>
        <p:nvSpPr>
          <p:cNvPr id="6" name="Rectangle 6"/>
          <p:cNvSpPr>
            <a:spLocks noGrp="1" noChangeArrowheads="1"/>
          </p:cNvSpPr>
          <p:nvPr>
            <p:ph type="sldNum" sz="quarter" idx="12"/>
          </p:nvPr>
        </p:nvSpPr>
        <p:spPr>
          <a:ln/>
        </p:spPr>
        <p:txBody>
          <a:bodyPr/>
          <a:lstStyle>
            <a:lvl1pPr>
              <a:defRPr/>
            </a:lvl1pPr>
          </a:lstStyle>
          <a:p>
            <a:pPr>
              <a:defRPr/>
            </a:pPr>
            <a:fld id="{75B8CD50-953C-4A05-8E2D-1E3A1C13480E}" type="slidenum">
              <a:rPr lang="it-IT"/>
              <a:pPr>
                <a:defRPr/>
              </a:pPr>
              <a:t>‹N›</a:t>
            </a:fld>
            <a:endParaRPr lang="it-IT"/>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fld id="{CA0692EB-FBF6-4B09-8357-727D8D99AB1A}" type="datetime1">
              <a:rPr lang="it-IT"/>
              <a:pPr>
                <a:defRPr/>
              </a:pPr>
              <a:t>23/05/2012</a:t>
            </a:fld>
            <a:endParaRPr lang="it-IT"/>
          </a:p>
        </p:txBody>
      </p:sp>
      <p:sp>
        <p:nvSpPr>
          <p:cNvPr id="5" name="Rectangle 5"/>
          <p:cNvSpPr>
            <a:spLocks noGrp="1" noChangeArrowheads="1"/>
          </p:cNvSpPr>
          <p:nvPr>
            <p:ph type="ftr" sz="quarter" idx="11"/>
          </p:nvPr>
        </p:nvSpPr>
        <p:spPr>
          <a:ln/>
        </p:spPr>
        <p:txBody>
          <a:bodyPr/>
          <a:lstStyle>
            <a:lvl1pPr>
              <a:defRPr/>
            </a:lvl1pPr>
          </a:lstStyle>
          <a:p>
            <a:pPr>
              <a:defRPr/>
            </a:pPr>
            <a:r>
              <a:rPr lang="en-GB"/>
              <a:t>1</a:t>
            </a:r>
          </a:p>
        </p:txBody>
      </p:sp>
      <p:sp>
        <p:nvSpPr>
          <p:cNvPr id="6" name="Rectangle 6"/>
          <p:cNvSpPr>
            <a:spLocks noGrp="1" noChangeArrowheads="1"/>
          </p:cNvSpPr>
          <p:nvPr>
            <p:ph type="sldNum" sz="quarter" idx="12"/>
          </p:nvPr>
        </p:nvSpPr>
        <p:spPr>
          <a:ln/>
        </p:spPr>
        <p:txBody>
          <a:bodyPr/>
          <a:lstStyle>
            <a:lvl1pPr>
              <a:defRPr/>
            </a:lvl1pPr>
          </a:lstStyle>
          <a:p>
            <a:pPr>
              <a:defRPr/>
            </a:pPr>
            <a:fld id="{450FB07E-71FF-4D80-996D-5D4B45E338BA}"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9"/>
          <p:cNvSpPr>
            <a:spLocks noGrp="1" noChangeArrowheads="1"/>
          </p:cNvSpPr>
          <p:nvPr>
            <p:ph type="sldNum" sz="quarter" idx="10"/>
          </p:nvPr>
        </p:nvSpPr>
        <p:spPr>
          <a:ln/>
        </p:spPr>
        <p:txBody>
          <a:bodyPr/>
          <a:lstStyle>
            <a:lvl1pPr>
              <a:defRPr/>
            </a:lvl1pPr>
          </a:lstStyle>
          <a:p>
            <a:pPr>
              <a:defRPr/>
            </a:pPr>
            <a:fld id="{AE925DB0-B8A8-4D54-A76D-FC5769D92A1C}" type="slidenum">
              <a:rPr lang="it-IT"/>
              <a:pPr>
                <a:defRPr/>
              </a:pPr>
              <a:t>‹N›</a:t>
            </a:fld>
            <a:endParaRPr lang="it-IT"/>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9"/>
          <p:cNvSpPr>
            <a:spLocks noGrp="1" noChangeArrowheads="1"/>
          </p:cNvSpPr>
          <p:nvPr>
            <p:ph type="sldNum" sz="quarter" idx="10"/>
          </p:nvPr>
        </p:nvSpPr>
        <p:spPr>
          <a:ln/>
        </p:spPr>
        <p:txBody>
          <a:bodyPr/>
          <a:lstStyle>
            <a:lvl1pPr>
              <a:defRPr/>
            </a:lvl1pPr>
          </a:lstStyle>
          <a:p>
            <a:pPr>
              <a:defRPr/>
            </a:pPr>
            <a:fld id="{42206269-5A14-44ED-BD44-86D72F18D62D}" type="slidenum">
              <a:rPr lang="it-IT"/>
              <a:pPr>
                <a:defRPr/>
              </a:pPr>
              <a:t>‹N›</a:t>
            </a:fld>
            <a:endParaRPr lang="it-IT"/>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744663" y="1536700"/>
            <a:ext cx="347503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372100" y="1536700"/>
            <a:ext cx="347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9"/>
          <p:cNvSpPr>
            <a:spLocks noGrp="1" noChangeArrowheads="1"/>
          </p:cNvSpPr>
          <p:nvPr>
            <p:ph type="sldNum" sz="quarter" idx="10"/>
          </p:nvPr>
        </p:nvSpPr>
        <p:spPr>
          <a:ln/>
        </p:spPr>
        <p:txBody>
          <a:bodyPr/>
          <a:lstStyle>
            <a:lvl1pPr>
              <a:defRPr/>
            </a:lvl1pPr>
          </a:lstStyle>
          <a:p>
            <a:pPr>
              <a:defRPr/>
            </a:pPr>
            <a:fld id="{E6075FD0-712F-4299-97E2-06D113EC1182}" type="slidenum">
              <a:rPr lang="it-IT"/>
              <a:pPr>
                <a:defRPr/>
              </a:pPr>
              <a:t>‹N›</a:t>
            </a:fld>
            <a:endParaRPr lang="it-IT"/>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9"/>
          <p:cNvSpPr>
            <a:spLocks noGrp="1" noChangeArrowheads="1"/>
          </p:cNvSpPr>
          <p:nvPr>
            <p:ph type="sldNum" sz="quarter" idx="10"/>
          </p:nvPr>
        </p:nvSpPr>
        <p:spPr>
          <a:ln/>
        </p:spPr>
        <p:txBody>
          <a:bodyPr/>
          <a:lstStyle>
            <a:lvl1pPr>
              <a:defRPr/>
            </a:lvl1pPr>
          </a:lstStyle>
          <a:p>
            <a:pPr>
              <a:defRPr/>
            </a:pPr>
            <a:fld id="{F11F26F4-A4EB-4E15-A718-E2F577883AB8}" type="slidenum">
              <a:rPr lang="it-IT"/>
              <a:pPr>
                <a:defRPr/>
              </a:pPr>
              <a:t>‹N›</a:t>
            </a:fld>
            <a:endParaRPr lang="it-IT"/>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9"/>
          <p:cNvSpPr>
            <a:spLocks noGrp="1" noChangeArrowheads="1"/>
          </p:cNvSpPr>
          <p:nvPr>
            <p:ph type="sldNum" sz="quarter" idx="10"/>
          </p:nvPr>
        </p:nvSpPr>
        <p:spPr>
          <a:ln/>
        </p:spPr>
        <p:txBody>
          <a:bodyPr/>
          <a:lstStyle>
            <a:lvl1pPr>
              <a:defRPr/>
            </a:lvl1pPr>
          </a:lstStyle>
          <a:p>
            <a:pPr>
              <a:defRPr/>
            </a:pPr>
            <a:fld id="{4C850FF4-F5B9-4887-8A02-775FC63EA945}" type="slidenum">
              <a:rPr lang="it-IT"/>
              <a:pPr>
                <a:defRPr/>
              </a:pPr>
              <a:t>‹N›</a:t>
            </a:fld>
            <a:endParaRPr lang="it-IT"/>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A5876350-D0D5-472C-B02C-629BEF6AC5ED}" type="slidenum">
              <a:rPr lang="it-IT"/>
              <a:pPr>
                <a:defRPr/>
              </a:pPr>
              <a:t>‹N›</a:t>
            </a:fld>
            <a:endParaRPr lang="it-IT"/>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1.pn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5.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4.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4.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41488" y="44450"/>
            <a:ext cx="6354762" cy="720725"/>
          </a:xfrm>
          <a:prstGeom prst="rect">
            <a:avLst/>
          </a:prstGeom>
          <a:noFill/>
          <a:ln w="9525">
            <a:noFill/>
            <a:miter lim="800000"/>
            <a:headEnd/>
            <a:tailEnd/>
          </a:ln>
        </p:spPr>
        <p:txBody>
          <a:bodyPr vert="horz" wrap="square" lIns="54000" tIns="45720" rIns="54000" bIns="45720" numCol="1" anchor="ctr" anchorCtr="0" compatLnSpc="1">
            <a:prstTxWarp prst="textNoShape">
              <a:avLst/>
            </a:prstTxWarp>
          </a:bodyPr>
          <a:lstStyle/>
          <a:p>
            <a:pPr lvl="0"/>
            <a:r>
              <a:rPr lang="it-IT" smtClean="0"/>
              <a:t>Fare clic per modificare lo stile del titolo</a:t>
            </a:r>
          </a:p>
        </p:txBody>
      </p:sp>
      <p:sp>
        <p:nvSpPr>
          <p:cNvPr id="1027" name="Line 5"/>
          <p:cNvSpPr>
            <a:spLocks noChangeShapeType="1"/>
          </p:cNvSpPr>
          <p:nvPr/>
        </p:nvSpPr>
        <p:spPr bwMode="auto">
          <a:xfrm>
            <a:off x="684213" y="6381750"/>
            <a:ext cx="8004175" cy="3175"/>
          </a:xfrm>
          <a:prstGeom prst="line">
            <a:avLst/>
          </a:prstGeom>
          <a:noFill/>
          <a:ln w="3175">
            <a:solidFill>
              <a:srgbClr val="990000"/>
            </a:solidFill>
            <a:round/>
            <a:headEnd/>
            <a:tailEnd/>
          </a:ln>
        </p:spPr>
        <p:txBody>
          <a:bodyPr/>
          <a:lstStyle/>
          <a:p>
            <a:endParaRPr lang="it-IT"/>
          </a:p>
        </p:txBody>
      </p:sp>
      <p:sp>
        <p:nvSpPr>
          <p:cNvPr id="1028" name="Rectangle 11"/>
          <p:cNvSpPr>
            <a:spLocks noGrp="1" noChangeArrowheads="1"/>
          </p:cNvSpPr>
          <p:nvPr>
            <p:ph type="body" idx="1"/>
          </p:nvPr>
        </p:nvSpPr>
        <p:spPr bwMode="auto">
          <a:xfrm>
            <a:off x="1744663" y="1536700"/>
            <a:ext cx="7104062"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1"/>
            <a:endParaRPr lang="it-IT" smtClean="0"/>
          </a:p>
          <a:p>
            <a:pPr lvl="0"/>
            <a:endParaRPr lang="it-IT" smtClean="0"/>
          </a:p>
          <a:p>
            <a:pPr lvl="1"/>
            <a:endParaRPr lang="it-IT" smtClean="0"/>
          </a:p>
        </p:txBody>
      </p:sp>
      <p:pic>
        <p:nvPicPr>
          <p:cNvPr id="1029" name="Picture 18"/>
          <p:cNvPicPr preferRelativeResize="0">
            <a:picLocks noChangeAspect="1" noChangeArrowheads="1"/>
          </p:cNvPicPr>
          <p:nvPr userDrawn="1"/>
        </p:nvPicPr>
        <p:blipFill>
          <a:blip r:embed="rId4" cstate="print">
            <a:clrChange>
              <a:clrFrom>
                <a:srgbClr val="FFFFFF"/>
              </a:clrFrom>
              <a:clrTo>
                <a:srgbClr val="FFFFFF">
                  <a:alpha val="0"/>
                </a:srgbClr>
              </a:clrTo>
            </a:clrChange>
          </a:blip>
          <a:srcRect/>
          <a:stretch>
            <a:fillRect/>
          </a:stretch>
        </p:blipFill>
        <p:spPr bwMode="auto">
          <a:xfrm>
            <a:off x="7797800" y="6467475"/>
            <a:ext cx="942975" cy="273050"/>
          </a:xfrm>
          <a:prstGeom prst="rect">
            <a:avLst/>
          </a:prstGeom>
          <a:noFill/>
          <a:ln w="9525">
            <a:noFill/>
            <a:miter lim="800000"/>
            <a:headEnd/>
            <a:tailEnd/>
          </a:ln>
        </p:spPr>
      </p:pic>
      <p:pic>
        <p:nvPicPr>
          <p:cNvPr id="1030" name="Picture 8" descr="LateraleLogoPerPpt"/>
          <p:cNvPicPr>
            <a:picLocks noChangeAspect="1" noChangeArrowheads="1"/>
          </p:cNvPicPr>
          <p:nvPr/>
        </p:nvPicPr>
        <p:blipFill>
          <a:blip r:embed="rId5" cstate="print"/>
          <a:srcRect l="32451" t="18532" b="6003"/>
          <a:stretch>
            <a:fillRect/>
          </a:stretch>
        </p:blipFill>
        <p:spPr bwMode="auto">
          <a:xfrm>
            <a:off x="0" y="0"/>
            <a:ext cx="1619250" cy="6865938"/>
          </a:xfrm>
          <a:prstGeom prst="rect">
            <a:avLst/>
          </a:prstGeom>
          <a:noFill/>
          <a:ln w="9525">
            <a:noFill/>
            <a:miter lim="800000"/>
            <a:headEnd/>
            <a:tailEnd/>
          </a:ln>
        </p:spPr>
      </p:pic>
      <p:sp>
        <p:nvSpPr>
          <p:cNvPr id="1031" name="Line 9"/>
          <p:cNvSpPr>
            <a:spLocks noChangeShapeType="1"/>
          </p:cNvSpPr>
          <p:nvPr/>
        </p:nvSpPr>
        <p:spPr bwMode="auto">
          <a:xfrm>
            <a:off x="1066800" y="838200"/>
            <a:ext cx="8077200" cy="0"/>
          </a:xfrm>
          <a:prstGeom prst="line">
            <a:avLst/>
          </a:prstGeom>
          <a:noFill/>
          <a:ln w="9525">
            <a:solidFill>
              <a:schemeClr val="bg2"/>
            </a:solidFill>
            <a:round/>
            <a:headEnd/>
            <a:tailEnd/>
          </a:ln>
        </p:spPr>
        <p:txBody>
          <a:bodyPr wrap="none" anchor="ctr"/>
          <a:lstStyle/>
          <a:p>
            <a:endParaRPr lang="it-IT"/>
          </a:p>
        </p:txBody>
      </p:sp>
      <p:sp>
        <p:nvSpPr>
          <p:cNvPr id="1032" name="Line 10"/>
          <p:cNvSpPr>
            <a:spLocks noChangeShapeType="1"/>
          </p:cNvSpPr>
          <p:nvPr/>
        </p:nvSpPr>
        <p:spPr bwMode="auto">
          <a:xfrm>
            <a:off x="0" y="838200"/>
            <a:ext cx="1616075" cy="0"/>
          </a:xfrm>
          <a:prstGeom prst="line">
            <a:avLst/>
          </a:prstGeom>
          <a:noFill/>
          <a:ln w="9525">
            <a:solidFill>
              <a:schemeClr val="bg1"/>
            </a:solidFill>
            <a:round/>
            <a:headEnd/>
            <a:tailEnd/>
          </a:ln>
        </p:spPr>
        <p:txBody>
          <a:bodyPr wrap="none" anchor="ctr"/>
          <a:lstStyle/>
          <a:p>
            <a:endParaRPr lang="it-IT"/>
          </a:p>
        </p:txBody>
      </p:sp>
      <p:sp>
        <p:nvSpPr>
          <p:cNvPr id="1035" name="Rectangle 11"/>
          <p:cNvSpPr>
            <a:spLocks noGrp="1" noChangeArrowheads="1"/>
          </p:cNvSpPr>
          <p:nvPr>
            <p:ph type="sldNum" sz="quarter" idx="4"/>
          </p:nvPr>
        </p:nvSpPr>
        <p:spPr bwMode="auto">
          <a:xfrm>
            <a:off x="977900" y="933450"/>
            <a:ext cx="546100" cy="349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800" b="0" i="0" smtClean="0">
                <a:latin typeface="Tahoma" pitchFamily="34" charset="0"/>
              </a:defRPr>
            </a:lvl1pPr>
          </a:lstStyle>
          <a:p>
            <a:pPr>
              <a:defRPr/>
            </a:pPr>
            <a:fld id="{1226E78C-43DE-4CA3-9EA3-02F825F45222}"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Lst>
  <p:transition/>
  <p:timing>
    <p:tnLst>
      <p:par>
        <p:cTn id="1" dur="indefinite" restart="never" nodeType="tmRoot"/>
      </p:par>
    </p:tnLst>
  </p:timing>
  <p:txStyles>
    <p:titleStyle>
      <a:lvl1pPr algn="ctr" rtl="0" eaLnBrk="0" fontAlgn="base" hangingPunct="0">
        <a:spcBef>
          <a:spcPct val="0"/>
        </a:spcBef>
        <a:spcAft>
          <a:spcPct val="0"/>
        </a:spcAft>
        <a:defRPr sz="2000" b="1">
          <a:solidFill>
            <a:schemeClr val="tx2"/>
          </a:solidFill>
          <a:latin typeface="+mj-lt"/>
          <a:ea typeface="+mj-ea"/>
          <a:cs typeface="+mj-cs"/>
        </a:defRPr>
      </a:lvl1pPr>
      <a:lvl2pPr algn="ctr" rtl="0" eaLnBrk="0" fontAlgn="base" hangingPunct="0">
        <a:spcBef>
          <a:spcPct val="0"/>
        </a:spcBef>
        <a:spcAft>
          <a:spcPct val="0"/>
        </a:spcAft>
        <a:defRPr sz="2000" b="1">
          <a:solidFill>
            <a:schemeClr val="tx2"/>
          </a:solidFill>
          <a:latin typeface="Impact" pitchFamily="34" charset="0"/>
        </a:defRPr>
      </a:lvl2pPr>
      <a:lvl3pPr algn="ctr" rtl="0" eaLnBrk="0" fontAlgn="base" hangingPunct="0">
        <a:spcBef>
          <a:spcPct val="0"/>
        </a:spcBef>
        <a:spcAft>
          <a:spcPct val="0"/>
        </a:spcAft>
        <a:defRPr sz="2000" b="1">
          <a:solidFill>
            <a:schemeClr val="tx2"/>
          </a:solidFill>
          <a:latin typeface="Impact" pitchFamily="34" charset="0"/>
        </a:defRPr>
      </a:lvl3pPr>
      <a:lvl4pPr algn="ctr" rtl="0" eaLnBrk="0" fontAlgn="base" hangingPunct="0">
        <a:spcBef>
          <a:spcPct val="0"/>
        </a:spcBef>
        <a:spcAft>
          <a:spcPct val="0"/>
        </a:spcAft>
        <a:defRPr sz="2000" b="1">
          <a:solidFill>
            <a:schemeClr val="tx2"/>
          </a:solidFill>
          <a:latin typeface="Impact" pitchFamily="34" charset="0"/>
        </a:defRPr>
      </a:lvl4pPr>
      <a:lvl5pPr algn="ctr" rtl="0" eaLnBrk="0" fontAlgn="base" hangingPunct="0">
        <a:spcBef>
          <a:spcPct val="0"/>
        </a:spcBef>
        <a:spcAft>
          <a:spcPct val="0"/>
        </a:spcAft>
        <a:defRPr sz="2000" b="1">
          <a:solidFill>
            <a:schemeClr val="tx2"/>
          </a:solidFill>
          <a:latin typeface="Impact" pitchFamily="34" charset="0"/>
        </a:defRPr>
      </a:lvl5pPr>
      <a:lvl6pPr marL="457200" algn="ctr" rtl="0" fontAlgn="base">
        <a:spcBef>
          <a:spcPct val="0"/>
        </a:spcBef>
        <a:spcAft>
          <a:spcPct val="0"/>
        </a:spcAft>
        <a:defRPr sz="2400" b="1">
          <a:solidFill>
            <a:schemeClr val="tx2"/>
          </a:solidFill>
          <a:latin typeface="Impact" pitchFamily="34" charset="0"/>
        </a:defRPr>
      </a:lvl6pPr>
      <a:lvl7pPr marL="914400" algn="ctr" rtl="0" fontAlgn="base">
        <a:spcBef>
          <a:spcPct val="0"/>
        </a:spcBef>
        <a:spcAft>
          <a:spcPct val="0"/>
        </a:spcAft>
        <a:defRPr sz="2400" b="1">
          <a:solidFill>
            <a:schemeClr val="tx2"/>
          </a:solidFill>
          <a:latin typeface="Impact" pitchFamily="34" charset="0"/>
        </a:defRPr>
      </a:lvl7pPr>
      <a:lvl8pPr marL="1371600" algn="ctr" rtl="0" fontAlgn="base">
        <a:spcBef>
          <a:spcPct val="0"/>
        </a:spcBef>
        <a:spcAft>
          <a:spcPct val="0"/>
        </a:spcAft>
        <a:defRPr sz="2400" b="1">
          <a:solidFill>
            <a:schemeClr val="tx2"/>
          </a:solidFill>
          <a:latin typeface="Impact" pitchFamily="34" charset="0"/>
        </a:defRPr>
      </a:lvl8pPr>
      <a:lvl9pPr marL="1828800" algn="ctr" rtl="0" fontAlgn="base">
        <a:spcBef>
          <a:spcPct val="0"/>
        </a:spcBef>
        <a:spcAft>
          <a:spcPct val="0"/>
        </a:spcAft>
        <a:defRPr sz="2400" b="1">
          <a:solidFill>
            <a:schemeClr val="tx2"/>
          </a:solidFill>
          <a:latin typeface="Impact" pitchFamily="34" charset="0"/>
        </a:defRPr>
      </a:lvl9pPr>
    </p:titleStyle>
    <p:bodyStyle>
      <a:lvl1pPr marL="469900" indent="-469900" algn="l" rtl="0" eaLnBrk="0" fontAlgn="base" hangingPunct="0">
        <a:lnSpc>
          <a:spcPct val="130000"/>
        </a:lnSpc>
        <a:spcBef>
          <a:spcPct val="80000"/>
        </a:spcBef>
        <a:spcAft>
          <a:spcPct val="0"/>
        </a:spcAft>
        <a:buClr>
          <a:srgbClr val="AC0000"/>
        </a:buClr>
        <a:buFont typeface="Wingdings" pitchFamily="2" charset="2"/>
        <a:buChar char="n"/>
        <a:defRPr sz="1600">
          <a:solidFill>
            <a:schemeClr val="tx1"/>
          </a:solidFill>
          <a:latin typeface="+mn-lt"/>
          <a:ea typeface="+mn-ea"/>
          <a:cs typeface="+mn-cs"/>
        </a:defRPr>
      </a:lvl1pPr>
      <a:lvl2pPr marL="966788" indent="-495300" algn="l" rtl="0" eaLnBrk="0" fontAlgn="base" hangingPunct="0">
        <a:lnSpc>
          <a:spcPct val="130000"/>
        </a:lnSpc>
        <a:spcBef>
          <a:spcPct val="80000"/>
        </a:spcBef>
        <a:spcAft>
          <a:spcPct val="0"/>
        </a:spcAft>
        <a:buClr>
          <a:srgbClr val="AC0000"/>
        </a:buClr>
        <a:buAutoNum type="arabicPeriod"/>
        <a:defRPr sz="1600">
          <a:solidFill>
            <a:schemeClr val="tx1"/>
          </a:solidFill>
          <a:latin typeface="+mn-lt"/>
        </a:defRPr>
      </a:lvl2pPr>
      <a:lvl3pPr marL="1384300" indent="-474663" algn="l" rtl="0" eaLnBrk="0" fontAlgn="base" hangingPunct="0">
        <a:spcBef>
          <a:spcPct val="20000"/>
        </a:spcBef>
        <a:spcAft>
          <a:spcPct val="0"/>
        </a:spcAft>
        <a:buClr>
          <a:schemeClr val="accent2"/>
        </a:buClr>
        <a:buFont typeface="Wingdings" pitchFamily="2" charset="2"/>
        <a:buChar char="o"/>
        <a:defRPr sz="2300">
          <a:solidFill>
            <a:schemeClr val="tx1"/>
          </a:solidFill>
          <a:latin typeface="Verdana" pitchFamily="34" charset="0"/>
        </a:defRPr>
      </a:lvl3pPr>
      <a:lvl4pPr marL="1719263" indent="-4127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Verdana" pitchFamily="34" charset="0"/>
        </a:defRPr>
      </a:lvl4pPr>
      <a:lvl5pPr marL="2108200" indent="-412750" algn="l" rtl="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Verdana" pitchFamily="34" charset="0"/>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741488" y="44450"/>
            <a:ext cx="6354762" cy="720725"/>
          </a:xfrm>
          <a:prstGeom prst="rect">
            <a:avLst/>
          </a:prstGeom>
          <a:noFill/>
          <a:ln w="9525">
            <a:noFill/>
            <a:miter lim="800000"/>
            <a:headEnd/>
            <a:tailEnd/>
          </a:ln>
        </p:spPr>
        <p:txBody>
          <a:bodyPr vert="horz" wrap="square" lIns="54000" tIns="45720" rIns="54000" bIns="45720" numCol="1" anchor="ctr" anchorCtr="0" compatLnSpc="1">
            <a:prstTxWarp prst="textNoShape">
              <a:avLst/>
            </a:prstTxWarp>
          </a:bodyPr>
          <a:lstStyle/>
          <a:p>
            <a:pPr lvl="0"/>
            <a:r>
              <a:rPr lang="it-IT" smtClean="0"/>
              <a:t>Fare clic per modificare lo stile del titolo</a:t>
            </a:r>
          </a:p>
        </p:txBody>
      </p:sp>
      <p:sp>
        <p:nvSpPr>
          <p:cNvPr id="2051" name="Line 5"/>
          <p:cNvSpPr>
            <a:spLocks noChangeShapeType="1"/>
          </p:cNvSpPr>
          <p:nvPr/>
        </p:nvSpPr>
        <p:spPr bwMode="auto">
          <a:xfrm>
            <a:off x="684213" y="6381750"/>
            <a:ext cx="8004175" cy="3175"/>
          </a:xfrm>
          <a:prstGeom prst="line">
            <a:avLst/>
          </a:prstGeom>
          <a:noFill/>
          <a:ln w="3175">
            <a:solidFill>
              <a:srgbClr val="990000"/>
            </a:solidFill>
            <a:round/>
            <a:headEnd/>
            <a:tailEnd/>
          </a:ln>
        </p:spPr>
        <p:txBody>
          <a:bodyPr/>
          <a:lstStyle/>
          <a:p>
            <a:endParaRPr lang="it-IT"/>
          </a:p>
        </p:txBody>
      </p:sp>
      <p:sp>
        <p:nvSpPr>
          <p:cNvPr id="2052" name="Rectangle 11"/>
          <p:cNvSpPr>
            <a:spLocks noGrp="1" noChangeArrowheads="1"/>
          </p:cNvSpPr>
          <p:nvPr>
            <p:ph type="body" idx="1"/>
          </p:nvPr>
        </p:nvSpPr>
        <p:spPr bwMode="auto">
          <a:xfrm>
            <a:off x="1744663" y="1536700"/>
            <a:ext cx="7104062"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1"/>
            <a:endParaRPr lang="it-IT" smtClean="0"/>
          </a:p>
          <a:p>
            <a:pPr lvl="0"/>
            <a:endParaRPr lang="it-IT" smtClean="0"/>
          </a:p>
          <a:p>
            <a:pPr lvl="1"/>
            <a:endParaRPr lang="it-IT" smtClean="0"/>
          </a:p>
        </p:txBody>
      </p:sp>
      <p:pic>
        <p:nvPicPr>
          <p:cNvPr id="2053" name="Picture 18"/>
          <p:cNvPicPr preferRelativeResize="0">
            <a:picLocks noChangeAspect="1" noChangeArrowheads="1"/>
          </p:cNvPicPr>
          <p:nvPr userDrawn="1"/>
        </p:nvPicPr>
        <p:blipFill>
          <a:blip r:embed="rId13" cstate="print">
            <a:clrChange>
              <a:clrFrom>
                <a:srgbClr val="FFFFFF"/>
              </a:clrFrom>
              <a:clrTo>
                <a:srgbClr val="FFFFFF">
                  <a:alpha val="0"/>
                </a:srgbClr>
              </a:clrTo>
            </a:clrChange>
          </a:blip>
          <a:srcRect/>
          <a:stretch>
            <a:fillRect/>
          </a:stretch>
        </p:blipFill>
        <p:spPr bwMode="auto">
          <a:xfrm>
            <a:off x="7797800" y="6467475"/>
            <a:ext cx="942975" cy="273050"/>
          </a:xfrm>
          <a:prstGeom prst="rect">
            <a:avLst/>
          </a:prstGeom>
          <a:noFill/>
          <a:ln w="9525">
            <a:noFill/>
            <a:miter lim="800000"/>
            <a:headEnd/>
            <a:tailEnd/>
          </a:ln>
        </p:spPr>
      </p:pic>
      <p:pic>
        <p:nvPicPr>
          <p:cNvPr id="2054" name="Picture 6" descr="LateraleLogoPerPpt"/>
          <p:cNvPicPr>
            <a:picLocks noChangeAspect="1" noChangeArrowheads="1"/>
          </p:cNvPicPr>
          <p:nvPr/>
        </p:nvPicPr>
        <p:blipFill>
          <a:blip r:embed="rId14" cstate="print"/>
          <a:srcRect l="32451" t="18532" b="6003"/>
          <a:stretch>
            <a:fillRect/>
          </a:stretch>
        </p:blipFill>
        <p:spPr bwMode="auto">
          <a:xfrm>
            <a:off x="0" y="0"/>
            <a:ext cx="1619250" cy="6865938"/>
          </a:xfrm>
          <a:prstGeom prst="rect">
            <a:avLst/>
          </a:prstGeom>
          <a:noFill/>
          <a:ln w="9525">
            <a:noFill/>
            <a:miter lim="800000"/>
            <a:headEnd/>
            <a:tailEnd/>
          </a:ln>
        </p:spPr>
      </p:pic>
      <p:sp>
        <p:nvSpPr>
          <p:cNvPr id="2055" name="Line 7"/>
          <p:cNvSpPr>
            <a:spLocks noChangeShapeType="1"/>
          </p:cNvSpPr>
          <p:nvPr/>
        </p:nvSpPr>
        <p:spPr bwMode="auto">
          <a:xfrm>
            <a:off x="1066800" y="838200"/>
            <a:ext cx="8077200" cy="0"/>
          </a:xfrm>
          <a:prstGeom prst="line">
            <a:avLst/>
          </a:prstGeom>
          <a:noFill/>
          <a:ln w="9525">
            <a:solidFill>
              <a:schemeClr val="bg2"/>
            </a:solidFill>
            <a:round/>
            <a:headEnd/>
            <a:tailEnd/>
          </a:ln>
        </p:spPr>
        <p:txBody>
          <a:bodyPr wrap="none" anchor="ctr"/>
          <a:lstStyle/>
          <a:p>
            <a:endParaRPr lang="it-IT"/>
          </a:p>
        </p:txBody>
      </p:sp>
      <p:sp>
        <p:nvSpPr>
          <p:cNvPr id="2056" name="Line 8"/>
          <p:cNvSpPr>
            <a:spLocks noChangeShapeType="1"/>
          </p:cNvSpPr>
          <p:nvPr/>
        </p:nvSpPr>
        <p:spPr bwMode="auto">
          <a:xfrm>
            <a:off x="0" y="838200"/>
            <a:ext cx="1616075" cy="0"/>
          </a:xfrm>
          <a:prstGeom prst="line">
            <a:avLst/>
          </a:prstGeom>
          <a:noFill/>
          <a:ln w="9525">
            <a:solidFill>
              <a:schemeClr val="bg1"/>
            </a:solidFill>
            <a:round/>
            <a:headEnd/>
            <a:tailEnd/>
          </a:ln>
        </p:spPr>
        <p:txBody>
          <a:bodyPr wrap="none" anchor="ctr"/>
          <a:lstStyle/>
          <a:p>
            <a:endParaRPr lang="it-IT"/>
          </a:p>
        </p:txBody>
      </p:sp>
      <p:sp>
        <p:nvSpPr>
          <p:cNvPr id="349193" name="Rectangle 9"/>
          <p:cNvSpPr>
            <a:spLocks noGrp="1" noChangeArrowheads="1"/>
          </p:cNvSpPr>
          <p:nvPr>
            <p:ph type="sldNum" sz="quarter" idx="4"/>
          </p:nvPr>
        </p:nvSpPr>
        <p:spPr bwMode="auto">
          <a:xfrm>
            <a:off x="977900" y="933450"/>
            <a:ext cx="546100" cy="349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800" b="0" i="0" smtClean="0">
                <a:latin typeface="+mn-lt"/>
              </a:defRPr>
            </a:lvl1pPr>
          </a:lstStyle>
          <a:p>
            <a:pPr>
              <a:defRPr/>
            </a:pPr>
            <a:fld id="{14A4532A-F2E5-4016-A0CF-31CB27828AE2}"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ransition/>
  <p:timing>
    <p:tnLst>
      <p:par>
        <p:cTn id="1" dur="indefinite" restart="never" nodeType="tmRoot"/>
      </p:par>
    </p:tnLst>
  </p:timing>
  <p:txStyles>
    <p:titleStyle>
      <a:lvl1pPr algn="ctr" rtl="0" eaLnBrk="0" fontAlgn="base" hangingPunct="0">
        <a:spcBef>
          <a:spcPct val="0"/>
        </a:spcBef>
        <a:spcAft>
          <a:spcPct val="0"/>
        </a:spcAft>
        <a:defRPr sz="2000" b="1">
          <a:solidFill>
            <a:schemeClr val="tx2"/>
          </a:solidFill>
          <a:latin typeface="+mj-lt"/>
          <a:ea typeface="+mj-ea"/>
          <a:cs typeface="+mj-cs"/>
        </a:defRPr>
      </a:lvl1pPr>
      <a:lvl2pPr algn="ctr" rtl="0" eaLnBrk="0" fontAlgn="base" hangingPunct="0">
        <a:spcBef>
          <a:spcPct val="0"/>
        </a:spcBef>
        <a:spcAft>
          <a:spcPct val="0"/>
        </a:spcAft>
        <a:defRPr sz="2000" b="1">
          <a:solidFill>
            <a:schemeClr val="tx2"/>
          </a:solidFill>
          <a:latin typeface="Impact" pitchFamily="34" charset="0"/>
        </a:defRPr>
      </a:lvl2pPr>
      <a:lvl3pPr algn="ctr" rtl="0" eaLnBrk="0" fontAlgn="base" hangingPunct="0">
        <a:spcBef>
          <a:spcPct val="0"/>
        </a:spcBef>
        <a:spcAft>
          <a:spcPct val="0"/>
        </a:spcAft>
        <a:defRPr sz="2000" b="1">
          <a:solidFill>
            <a:schemeClr val="tx2"/>
          </a:solidFill>
          <a:latin typeface="Impact" pitchFamily="34" charset="0"/>
        </a:defRPr>
      </a:lvl3pPr>
      <a:lvl4pPr algn="ctr" rtl="0" eaLnBrk="0" fontAlgn="base" hangingPunct="0">
        <a:spcBef>
          <a:spcPct val="0"/>
        </a:spcBef>
        <a:spcAft>
          <a:spcPct val="0"/>
        </a:spcAft>
        <a:defRPr sz="2000" b="1">
          <a:solidFill>
            <a:schemeClr val="tx2"/>
          </a:solidFill>
          <a:latin typeface="Impact" pitchFamily="34" charset="0"/>
        </a:defRPr>
      </a:lvl4pPr>
      <a:lvl5pPr algn="ctr" rtl="0" eaLnBrk="0" fontAlgn="base" hangingPunct="0">
        <a:spcBef>
          <a:spcPct val="0"/>
        </a:spcBef>
        <a:spcAft>
          <a:spcPct val="0"/>
        </a:spcAft>
        <a:defRPr sz="2000" b="1">
          <a:solidFill>
            <a:schemeClr val="tx2"/>
          </a:solidFill>
          <a:latin typeface="Impact" pitchFamily="34" charset="0"/>
        </a:defRPr>
      </a:lvl5pPr>
      <a:lvl6pPr marL="457200" algn="ctr" rtl="0" fontAlgn="base">
        <a:spcBef>
          <a:spcPct val="0"/>
        </a:spcBef>
        <a:spcAft>
          <a:spcPct val="0"/>
        </a:spcAft>
        <a:defRPr sz="2000" b="1">
          <a:solidFill>
            <a:schemeClr val="tx2"/>
          </a:solidFill>
          <a:latin typeface="Impact" pitchFamily="34" charset="0"/>
        </a:defRPr>
      </a:lvl6pPr>
      <a:lvl7pPr marL="914400" algn="ctr" rtl="0" fontAlgn="base">
        <a:spcBef>
          <a:spcPct val="0"/>
        </a:spcBef>
        <a:spcAft>
          <a:spcPct val="0"/>
        </a:spcAft>
        <a:defRPr sz="2000" b="1">
          <a:solidFill>
            <a:schemeClr val="tx2"/>
          </a:solidFill>
          <a:latin typeface="Impact" pitchFamily="34" charset="0"/>
        </a:defRPr>
      </a:lvl7pPr>
      <a:lvl8pPr marL="1371600" algn="ctr" rtl="0" fontAlgn="base">
        <a:spcBef>
          <a:spcPct val="0"/>
        </a:spcBef>
        <a:spcAft>
          <a:spcPct val="0"/>
        </a:spcAft>
        <a:defRPr sz="2000" b="1">
          <a:solidFill>
            <a:schemeClr val="tx2"/>
          </a:solidFill>
          <a:latin typeface="Impact" pitchFamily="34" charset="0"/>
        </a:defRPr>
      </a:lvl8pPr>
      <a:lvl9pPr marL="1828800" algn="ctr" rtl="0" fontAlgn="base">
        <a:spcBef>
          <a:spcPct val="0"/>
        </a:spcBef>
        <a:spcAft>
          <a:spcPct val="0"/>
        </a:spcAft>
        <a:defRPr sz="2000" b="1">
          <a:solidFill>
            <a:schemeClr val="tx2"/>
          </a:solidFill>
          <a:latin typeface="Impact" pitchFamily="34" charset="0"/>
        </a:defRPr>
      </a:lvl9pPr>
    </p:titleStyle>
    <p:bodyStyle>
      <a:lvl1pPr marL="469900" indent="-469900" algn="l" rtl="0" eaLnBrk="0" fontAlgn="base" hangingPunct="0">
        <a:lnSpc>
          <a:spcPct val="130000"/>
        </a:lnSpc>
        <a:spcBef>
          <a:spcPct val="80000"/>
        </a:spcBef>
        <a:spcAft>
          <a:spcPct val="0"/>
        </a:spcAft>
        <a:buClr>
          <a:srgbClr val="AC0000"/>
        </a:buClr>
        <a:buFont typeface="Wingdings" pitchFamily="2" charset="2"/>
        <a:buChar char="n"/>
        <a:defRPr sz="1600">
          <a:solidFill>
            <a:schemeClr val="tx1"/>
          </a:solidFill>
          <a:latin typeface="+mn-lt"/>
          <a:ea typeface="+mn-ea"/>
          <a:cs typeface="+mn-cs"/>
        </a:defRPr>
      </a:lvl1pPr>
      <a:lvl2pPr marL="966788" indent="-495300" algn="l" rtl="0" eaLnBrk="0" fontAlgn="base" hangingPunct="0">
        <a:lnSpc>
          <a:spcPct val="130000"/>
        </a:lnSpc>
        <a:spcBef>
          <a:spcPct val="80000"/>
        </a:spcBef>
        <a:spcAft>
          <a:spcPct val="0"/>
        </a:spcAft>
        <a:buClr>
          <a:srgbClr val="AC0000"/>
        </a:buClr>
        <a:buAutoNum type="arabicPeriod"/>
        <a:defRPr sz="1600">
          <a:solidFill>
            <a:schemeClr val="tx1"/>
          </a:solidFill>
          <a:latin typeface="+mn-lt"/>
        </a:defRPr>
      </a:lvl2pPr>
      <a:lvl3pPr marL="1384300" indent="-474663" algn="l" rtl="0" eaLnBrk="0" fontAlgn="base" hangingPunct="0">
        <a:spcBef>
          <a:spcPct val="20000"/>
        </a:spcBef>
        <a:spcAft>
          <a:spcPct val="0"/>
        </a:spcAft>
        <a:buClr>
          <a:schemeClr val="accent2"/>
        </a:buClr>
        <a:buFont typeface="Wingdings" pitchFamily="2" charset="2"/>
        <a:buChar char="o"/>
        <a:defRPr sz="2300">
          <a:solidFill>
            <a:schemeClr val="tx1"/>
          </a:solidFill>
          <a:latin typeface="Verdana" pitchFamily="34" charset="0"/>
        </a:defRPr>
      </a:lvl3pPr>
      <a:lvl4pPr marL="1719263" indent="-4127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Verdana" pitchFamily="34" charset="0"/>
        </a:defRPr>
      </a:lvl4pPr>
      <a:lvl5pPr marL="2108200" indent="-412750" algn="l" rtl="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5pPr>
      <a:lvl6pPr marL="2565400" indent="-412750" algn="l" rtl="0" fontAlgn="base">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3022600" indent="-412750" algn="l" rtl="0" fontAlgn="base">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79800" indent="-412750" algn="l" rtl="0" fontAlgn="base">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937000" indent="-412750" algn="l" rtl="0" fontAlgn="base">
        <a:spcBef>
          <a:spcPct val="25000"/>
        </a:spcBef>
        <a:spcAft>
          <a:spcPct val="0"/>
        </a:spcAft>
        <a:buClr>
          <a:schemeClr val="accent2"/>
        </a:buClr>
        <a:buFont typeface="Wingdings" pitchFamily="2" charset="2"/>
        <a:buChar char="§"/>
        <a:defRPr sz="2000">
          <a:solidFill>
            <a:schemeClr val="tx1"/>
          </a:solidFill>
          <a:latin typeface="Verdana" pitchFamily="34" charset="0"/>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AutoShape 2"/>
          <p:cNvSpPr>
            <a:spLocks noChangeArrowheads="1"/>
          </p:cNvSpPr>
          <p:nvPr/>
        </p:nvSpPr>
        <p:spPr bwMode="auto">
          <a:xfrm>
            <a:off x="1312863" y="1001713"/>
            <a:ext cx="7375525" cy="122237"/>
          </a:xfrm>
          <a:custGeom>
            <a:avLst/>
            <a:gdLst>
              <a:gd name="T0" fmla="*/ 0 w 1000"/>
              <a:gd name="T1" fmla="*/ 0 h 1000"/>
              <a:gd name="T2" fmla="*/ 4314682 w 1000"/>
              <a:gd name="T3" fmla="*/ 0 h 1000"/>
              <a:gd name="T4" fmla="*/ 4314682 w 1000"/>
              <a:gd name="T5" fmla="*/ 122237 h 1000"/>
              <a:gd name="T6" fmla="*/ 0 w 1000"/>
              <a:gd name="T7" fmla="*/ 122237 h 1000"/>
              <a:gd name="T8" fmla="*/ 0 w 1000"/>
              <a:gd name="T9" fmla="*/ 0 h 1000"/>
              <a:gd name="T10" fmla="*/ 7375525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rgbClr val="AC0000"/>
          </a:solidFill>
          <a:ln w="9525">
            <a:solidFill>
              <a:srgbClr val="AC0000"/>
            </a:solidFill>
            <a:round/>
            <a:headEnd/>
            <a:tailEnd/>
          </a:ln>
        </p:spPr>
        <p:txBody>
          <a:bodyPr/>
          <a:lstStyle/>
          <a:p>
            <a:endParaRPr lang="it-IT"/>
          </a:p>
        </p:txBody>
      </p:sp>
      <p:sp>
        <p:nvSpPr>
          <p:cNvPr id="3075" name="Line 3"/>
          <p:cNvSpPr>
            <a:spLocks noChangeShapeType="1"/>
          </p:cNvSpPr>
          <p:nvPr/>
        </p:nvSpPr>
        <p:spPr bwMode="auto">
          <a:xfrm flipV="1">
            <a:off x="1312863" y="6188075"/>
            <a:ext cx="7375525" cy="0"/>
          </a:xfrm>
          <a:prstGeom prst="line">
            <a:avLst/>
          </a:prstGeom>
          <a:noFill/>
          <a:ln w="3175">
            <a:solidFill>
              <a:srgbClr val="990000"/>
            </a:solidFill>
            <a:round/>
            <a:headEnd/>
            <a:tailEnd/>
          </a:ln>
          <a:effectLst/>
        </p:spPr>
        <p:txBody>
          <a:bodyPr/>
          <a:lstStyle/>
          <a:p>
            <a:endParaRPr lang="it-IT"/>
          </a:p>
        </p:txBody>
      </p:sp>
      <p:pic>
        <p:nvPicPr>
          <p:cNvPr id="3076" name="Picture 4"/>
          <p:cNvPicPr>
            <a:picLocks noChangeAspect="1" noChangeArrowheads="1"/>
          </p:cNvPicPr>
          <p:nvPr userDrawn="1"/>
        </p:nvPicPr>
        <p:blipFill>
          <a:blip r:embed="rId15" cstate="print">
            <a:clrChange>
              <a:clrFrom>
                <a:srgbClr val="FFFFFF"/>
              </a:clrFrom>
              <a:clrTo>
                <a:srgbClr val="FFFFFF">
                  <a:alpha val="0"/>
                </a:srgbClr>
              </a:clrTo>
            </a:clrChange>
          </a:blip>
          <a:srcRect/>
          <a:stretch>
            <a:fillRect/>
          </a:stretch>
        </p:blipFill>
        <p:spPr bwMode="auto">
          <a:xfrm>
            <a:off x="0" y="0"/>
            <a:ext cx="1000125" cy="6858000"/>
          </a:xfrm>
          <a:prstGeom prst="rect">
            <a:avLst/>
          </a:prstGeom>
          <a:noFill/>
          <a:ln w="9525">
            <a:noFill/>
            <a:miter lim="800000"/>
            <a:headEnd/>
            <a:tailEnd/>
          </a:ln>
          <a:effectLst/>
        </p:spPr>
      </p:pic>
      <p:pic>
        <p:nvPicPr>
          <p:cNvPr id="3077" name="Picture 5"/>
          <p:cNvPicPr>
            <a:picLocks noChangeAspect="1" noChangeArrowheads="1"/>
          </p:cNvPicPr>
          <p:nvPr userDrawn="1"/>
        </p:nvPicPr>
        <p:blipFill>
          <a:blip r:embed="rId16" cstate="print">
            <a:clrChange>
              <a:clrFrom>
                <a:srgbClr val="FFFFFF"/>
              </a:clrFrom>
              <a:clrTo>
                <a:srgbClr val="FFFFFF">
                  <a:alpha val="0"/>
                </a:srgbClr>
              </a:clrTo>
            </a:clrChange>
          </a:blip>
          <a:srcRect/>
          <a:stretch>
            <a:fillRect/>
          </a:stretch>
        </p:blipFill>
        <p:spPr bwMode="auto">
          <a:xfrm>
            <a:off x="7391400" y="6340475"/>
            <a:ext cx="1293813" cy="374650"/>
          </a:xfrm>
          <a:prstGeom prst="rect">
            <a:avLst/>
          </a:prstGeom>
          <a:noFill/>
          <a:ln w="9525">
            <a:noFill/>
            <a:miter lim="800000"/>
            <a:headEnd/>
            <a:tailEnd/>
          </a:ln>
          <a:effectLst/>
        </p:spPr>
      </p:pic>
      <p:sp>
        <p:nvSpPr>
          <p:cNvPr id="397318" name="Rectangle 6"/>
          <p:cNvSpPr>
            <a:spLocks noGrp="1" noChangeArrowheads="1"/>
          </p:cNvSpPr>
          <p:nvPr>
            <p:ph type="title"/>
          </p:nvPr>
        </p:nvSpPr>
        <p:spPr bwMode="auto">
          <a:xfrm>
            <a:off x="1098550" y="274638"/>
            <a:ext cx="7588250" cy="742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Fare clic per modificare lo stile del titolo</a:t>
            </a:r>
          </a:p>
        </p:txBody>
      </p:sp>
      <p:sp>
        <p:nvSpPr>
          <p:cNvPr id="3079" name="Rectangle 7"/>
          <p:cNvSpPr>
            <a:spLocks noGrp="1" noChangeArrowheads="1"/>
          </p:cNvSpPr>
          <p:nvPr>
            <p:ph type="body" idx="1"/>
          </p:nvPr>
        </p:nvSpPr>
        <p:spPr bwMode="auto">
          <a:xfrm>
            <a:off x="1090613" y="1600200"/>
            <a:ext cx="759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Fare clic per modificare gli stili del testo dello schema</a:t>
            </a:r>
          </a:p>
          <a:p>
            <a:pPr lvl="1"/>
            <a:r>
              <a:rPr lang="en-GB" smtClean="0"/>
              <a:t>Secondo livello</a:t>
            </a:r>
          </a:p>
          <a:p>
            <a:pPr lvl="2"/>
            <a:r>
              <a:rPr lang="en-GB" smtClean="0"/>
              <a:t>Terzo livello</a:t>
            </a:r>
          </a:p>
          <a:p>
            <a:pPr lvl="3"/>
            <a:r>
              <a:rPr lang="en-GB" smtClean="0"/>
              <a:t>Quarto livello</a:t>
            </a:r>
          </a:p>
          <a:p>
            <a:pPr lvl="4"/>
            <a:r>
              <a:rPr lang="en-GB" smtClean="0"/>
              <a:t>Quinto livello</a:t>
            </a:r>
          </a:p>
        </p:txBody>
      </p:sp>
      <p:sp>
        <p:nvSpPr>
          <p:cNvPr id="397320" name="Rectangle 8"/>
          <p:cNvSpPr>
            <a:spLocks noGrp="1" noChangeArrowheads="1"/>
          </p:cNvSpPr>
          <p:nvPr>
            <p:ph type="ftr" sz="quarter" idx="3"/>
          </p:nvPr>
        </p:nvSpPr>
        <p:spPr bwMode="auto">
          <a:xfrm>
            <a:off x="-36513" y="188913"/>
            <a:ext cx="1042988" cy="647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ClrTx/>
              <a:buFontTx/>
              <a:buNone/>
              <a:defRPr sz="1400" b="0" i="0" smtClean="0">
                <a:solidFill>
                  <a:schemeClr val="bg1"/>
                </a:solidFill>
                <a:latin typeface="Arial" pitchFamily="34" charset="0"/>
              </a:defRPr>
            </a:lvl1pPr>
          </a:lstStyle>
          <a:p>
            <a:pPr>
              <a:defRPr/>
            </a:pPr>
            <a:r>
              <a:rPr lang="it-IT"/>
              <a:t>1Les Lundis de l’INED</a:t>
            </a:r>
          </a:p>
        </p:txBody>
      </p:sp>
      <p:sp>
        <p:nvSpPr>
          <p:cNvPr id="397321" name="Rectangle 9"/>
          <p:cNvSpPr>
            <a:spLocks noGrp="1" noChangeArrowheads="1"/>
          </p:cNvSpPr>
          <p:nvPr>
            <p:ph type="sldNum" sz="quarter" idx="4"/>
          </p:nvPr>
        </p:nvSpPr>
        <p:spPr bwMode="auto">
          <a:xfrm>
            <a:off x="2843213" y="6237288"/>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FontTx/>
              <a:buNone/>
              <a:defRPr sz="1400" b="0" i="0" smtClean="0">
                <a:latin typeface="Arial" pitchFamily="34" charset="0"/>
              </a:defRPr>
            </a:lvl1pPr>
          </a:lstStyle>
          <a:p>
            <a:pPr>
              <a:defRPr/>
            </a:pPr>
            <a:fld id="{4C5241CC-C1C4-43E1-B010-27B3BAAAA72B}"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29"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Lst>
  <p:transition/>
  <p:timing>
    <p:tnLst>
      <p:par>
        <p:cTn id="1" dur="indefinite" restart="never" nodeType="tmRoot"/>
      </p:par>
    </p:tnLst>
  </p:timing>
  <p:txStyles>
    <p:titleStyle>
      <a:lvl1pPr algn="l" rtl="0" eaLnBrk="0" fontAlgn="base" hangingPunct="0">
        <a:spcBef>
          <a:spcPct val="0"/>
        </a:spcBef>
        <a:spcAft>
          <a:spcPct val="0"/>
        </a:spcAft>
        <a:defRPr sz="2200" b="1" i="1">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200" b="1" i="1">
          <a:solidFill>
            <a:schemeClr val="tx2"/>
          </a:solidFill>
          <a:effectLst>
            <a:outerShdw blurRad="38100" dist="38100" dir="2700000" algn="tl">
              <a:srgbClr val="C0C0C0"/>
            </a:outerShdw>
          </a:effectLst>
          <a:latin typeface="Times New Roman" pitchFamily="18" charset="0"/>
        </a:defRPr>
      </a:lvl2pPr>
      <a:lvl3pPr algn="l" rtl="0" eaLnBrk="0" fontAlgn="base" hangingPunct="0">
        <a:spcBef>
          <a:spcPct val="0"/>
        </a:spcBef>
        <a:spcAft>
          <a:spcPct val="0"/>
        </a:spcAft>
        <a:defRPr sz="2200" b="1" i="1">
          <a:solidFill>
            <a:schemeClr val="tx2"/>
          </a:solidFill>
          <a:effectLst>
            <a:outerShdw blurRad="38100" dist="38100" dir="2700000" algn="tl">
              <a:srgbClr val="C0C0C0"/>
            </a:outerShdw>
          </a:effectLst>
          <a:latin typeface="Times New Roman" pitchFamily="18" charset="0"/>
        </a:defRPr>
      </a:lvl3pPr>
      <a:lvl4pPr algn="l" rtl="0" eaLnBrk="0" fontAlgn="base" hangingPunct="0">
        <a:spcBef>
          <a:spcPct val="0"/>
        </a:spcBef>
        <a:spcAft>
          <a:spcPct val="0"/>
        </a:spcAft>
        <a:defRPr sz="2200" b="1" i="1">
          <a:solidFill>
            <a:schemeClr val="tx2"/>
          </a:solidFill>
          <a:effectLst>
            <a:outerShdw blurRad="38100" dist="38100" dir="2700000" algn="tl">
              <a:srgbClr val="C0C0C0"/>
            </a:outerShdw>
          </a:effectLst>
          <a:latin typeface="Times New Roman" pitchFamily="18" charset="0"/>
        </a:defRPr>
      </a:lvl4pPr>
      <a:lvl5pPr algn="l" rtl="0" eaLnBrk="0" fontAlgn="base" hangingPunct="0">
        <a:spcBef>
          <a:spcPct val="0"/>
        </a:spcBef>
        <a:spcAft>
          <a:spcPct val="0"/>
        </a:spcAft>
        <a:defRPr sz="2200" b="1" i="1">
          <a:solidFill>
            <a:schemeClr val="tx2"/>
          </a:solidFill>
          <a:effectLst>
            <a:outerShdw blurRad="38100" dist="38100" dir="2700000" algn="tl">
              <a:srgbClr val="C0C0C0"/>
            </a:outerShdw>
          </a:effectLst>
          <a:latin typeface="Times New Roman" pitchFamily="18" charset="0"/>
        </a:defRPr>
      </a:lvl5pPr>
      <a:lvl6pPr marL="457200" algn="l" rtl="0" fontAlgn="base">
        <a:spcBef>
          <a:spcPct val="0"/>
        </a:spcBef>
        <a:spcAft>
          <a:spcPct val="0"/>
        </a:spcAft>
        <a:defRPr sz="2200" b="1" i="1">
          <a:solidFill>
            <a:schemeClr val="tx2"/>
          </a:solidFill>
          <a:effectLst>
            <a:outerShdw blurRad="38100" dist="38100" dir="2700000" algn="tl">
              <a:srgbClr val="C0C0C0"/>
            </a:outerShdw>
          </a:effectLst>
          <a:latin typeface="Times New Roman" pitchFamily="18" charset="0"/>
        </a:defRPr>
      </a:lvl6pPr>
      <a:lvl7pPr marL="914400" algn="l" rtl="0" fontAlgn="base">
        <a:spcBef>
          <a:spcPct val="0"/>
        </a:spcBef>
        <a:spcAft>
          <a:spcPct val="0"/>
        </a:spcAft>
        <a:defRPr sz="2200" b="1" i="1">
          <a:solidFill>
            <a:schemeClr val="tx2"/>
          </a:solidFill>
          <a:effectLst>
            <a:outerShdw blurRad="38100" dist="38100" dir="2700000" algn="tl">
              <a:srgbClr val="C0C0C0"/>
            </a:outerShdw>
          </a:effectLst>
          <a:latin typeface="Times New Roman" pitchFamily="18" charset="0"/>
        </a:defRPr>
      </a:lvl7pPr>
      <a:lvl8pPr marL="1371600" algn="l" rtl="0" fontAlgn="base">
        <a:spcBef>
          <a:spcPct val="0"/>
        </a:spcBef>
        <a:spcAft>
          <a:spcPct val="0"/>
        </a:spcAft>
        <a:defRPr sz="2200" b="1" i="1">
          <a:solidFill>
            <a:schemeClr val="tx2"/>
          </a:solidFill>
          <a:effectLst>
            <a:outerShdw blurRad="38100" dist="38100" dir="2700000" algn="tl">
              <a:srgbClr val="C0C0C0"/>
            </a:outerShdw>
          </a:effectLst>
          <a:latin typeface="Times New Roman" pitchFamily="18" charset="0"/>
        </a:defRPr>
      </a:lvl8pPr>
      <a:lvl9pPr marL="1828800" algn="l" rtl="0" fontAlgn="base">
        <a:spcBef>
          <a:spcPct val="0"/>
        </a:spcBef>
        <a:spcAft>
          <a:spcPct val="0"/>
        </a:spcAft>
        <a:defRPr sz="2200" b="1" i="1">
          <a:solidFill>
            <a:schemeClr val="tx2"/>
          </a:solidFill>
          <a:effectLst>
            <a:outerShdw blurRad="38100" dist="38100" dir="2700000" algn="tl">
              <a:srgbClr val="C0C0C0"/>
            </a:outerShdw>
          </a:effectLst>
          <a:latin typeface="Times New Roman" pitchFamily="18" charset="0"/>
        </a:defRPr>
      </a:lvl9pPr>
    </p:titleStyle>
    <p:bodyStyle>
      <a:lvl1pPr marL="469900" indent="-469900" algn="l" rtl="0" eaLnBrk="0" fontAlgn="base" hangingPunct="0">
        <a:spcBef>
          <a:spcPct val="20000"/>
        </a:spcBef>
        <a:spcAft>
          <a:spcPct val="0"/>
        </a:spcAft>
        <a:buClr>
          <a:srgbClr val="AC0000"/>
        </a:buClr>
        <a:buFont typeface="Wingdings" pitchFamily="2" charset="2"/>
        <a:buChar char="n"/>
        <a:defRPr sz="2400">
          <a:solidFill>
            <a:schemeClr val="tx1"/>
          </a:solidFill>
          <a:latin typeface="+mn-lt"/>
          <a:ea typeface="+mn-ea"/>
          <a:cs typeface="+mn-cs"/>
        </a:defRPr>
      </a:lvl1pPr>
      <a:lvl2pPr marL="966788" indent="-495300" algn="l" rtl="0" eaLnBrk="0" fontAlgn="base" hangingPunct="0">
        <a:spcBef>
          <a:spcPct val="20000"/>
        </a:spcBef>
        <a:spcAft>
          <a:spcPct val="0"/>
        </a:spcAft>
        <a:buClr>
          <a:srgbClr val="AC0000"/>
        </a:buClr>
        <a:buSzPct val="120000"/>
        <a:buChar char="•"/>
        <a:defRPr sz="20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o"/>
        <a:defRPr>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1600">
          <a:solidFill>
            <a:schemeClr val="tx1"/>
          </a:solidFill>
          <a:latin typeface="Verdana" pitchFamily="34" charset="0"/>
        </a:defRPr>
      </a:lvl4pPr>
      <a:lvl5pPr marL="2093913" indent="-398463" algn="l" rtl="0" eaLnBrk="0" fontAlgn="base" hangingPunct="0">
        <a:spcBef>
          <a:spcPct val="25000"/>
        </a:spcBef>
        <a:spcAft>
          <a:spcPct val="0"/>
        </a:spcAft>
        <a:buClr>
          <a:schemeClr val="accent2"/>
        </a:buClr>
        <a:buFont typeface="Wingdings" pitchFamily="2" charset="2"/>
        <a:buChar char="§"/>
        <a:defRPr sz="1400">
          <a:solidFill>
            <a:schemeClr val="tx1"/>
          </a:solidFill>
          <a:latin typeface="Verdana" pitchFamily="34" charset="0"/>
        </a:defRPr>
      </a:lvl5pPr>
      <a:lvl6pPr marL="2551113" indent="-398463" algn="l" rtl="0" fontAlgn="base">
        <a:spcBef>
          <a:spcPct val="25000"/>
        </a:spcBef>
        <a:spcAft>
          <a:spcPct val="0"/>
        </a:spcAft>
        <a:buClr>
          <a:schemeClr val="accent2"/>
        </a:buClr>
        <a:buFont typeface="Wingdings" pitchFamily="2" charset="2"/>
        <a:buChar char="§"/>
        <a:defRPr sz="1400">
          <a:solidFill>
            <a:schemeClr val="tx1"/>
          </a:solidFill>
          <a:latin typeface="Verdana" pitchFamily="34" charset="0"/>
        </a:defRPr>
      </a:lvl6pPr>
      <a:lvl7pPr marL="3008313" indent="-398463" algn="l" rtl="0" fontAlgn="base">
        <a:spcBef>
          <a:spcPct val="25000"/>
        </a:spcBef>
        <a:spcAft>
          <a:spcPct val="0"/>
        </a:spcAft>
        <a:buClr>
          <a:schemeClr val="accent2"/>
        </a:buClr>
        <a:buFont typeface="Wingdings" pitchFamily="2" charset="2"/>
        <a:buChar char="§"/>
        <a:defRPr sz="1400">
          <a:solidFill>
            <a:schemeClr val="tx1"/>
          </a:solidFill>
          <a:latin typeface="Verdana" pitchFamily="34" charset="0"/>
        </a:defRPr>
      </a:lvl7pPr>
      <a:lvl8pPr marL="3465513" indent="-398463" algn="l" rtl="0" fontAlgn="base">
        <a:spcBef>
          <a:spcPct val="25000"/>
        </a:spcBef>
        <a:spcAft>
          <a:spcPct val="0"/>
        </a:spcAft>
        <a:buClr>
          <a:schemeClr val="accent2"/>
        </a:buClr>
        <a:buFont typeface="Wingdings" pitchFamily="2" charset="2"/>
        <a:buChar char="§"/>
        <a:defRPr sz="1400">
          <a:solidFill>
            <a:schemeClr val="tx1"/>
          </a:solidFill>
          <a:latin typeface="Verdana" pitchFamily="34" charset="0"/>
        </a:defRPr>
      </a:lvl8pPr>
      <a:lvl9pPr marL="3922713" indent="-398463" algn="l" rtl="0" fontAlgn="base">
        <a:spcBef>
          <a:spcPct val="25000"/>
        </a:spcBef>
        <a:spcAft>
          <a:spcPct val="0"/>
        </a:spcAft>
        <a:buClr>
          <a:schemeClr val="accent2"/>
        </a:buClr>
        <a:buFont typeface="Wingdings" pitchFamily="2" charset="2"/>
        <a:buChar char="§"/>
        <a:defRPr sz="1400">
          <a:solidFill>
            <a:schemeClr val="tx1"/>
          </a:solidFill>
          <a:latin typeface="Verdana" pitchFamily="34" charset="0"/>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400" b="0" i="0">
                <a:latin typeface="+mn-lt"/>
              </a:defRPr>
            </a:lvl1pPr>
          </a:lstStyle>
          <a:p>
            <a:pPr>
              <a:defRPr/>
            </a:pPr>
            <a:fld id="{26C4756A-A55A-4F3C-A88B-B7C7B7C7D3F4}" type="datetime1">
              <a:rPr lang="it-IT"/>
              <a:pPr>
                <a:defRPr/>
              </a:pPr>
              <a:t>23/05/2012</a:t>
            </a:fld>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ClrTx/>
              <a:buFontTx/>
              <a:buNone/>
              <a:defRPr sz="1400" b="0" i="0" smtClean="0">
                <a:latin typeface="+mn-lt"/>
              </a:defRPr>
            </a:lvl1pPr>
          </a:lstStyle>
          <a:p>
            <a:pPr>
              <a:defRPr/>
            </a:pPr>
            <a:r>
              <a:rPr lang="en-GB"/>
              <a:t>1</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400" b="0" i="0">
                <a:latin typeface="+mn-lt"/>
              </a:defRPr>
            </a:lvl1pPr>
          </a:lstStyle>
          <a:p>
            <a:pPr>
              <a:defRPr/>
            </a:pPr>
            <a:fld id="{10521493-4D01-419D-B7CE-17930DBAC596}"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3.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3" Type="http://schemas.openxmlformats.org/officeDocument/2006/relationships/hyperlink" Target="mailto:pellizzaro@istat.it" TargetMode="External"/><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6146" name="Line 2"/>
          <p:cNvSpPr>
            <a:spLocks noChangeShapeType="1"/>
          </p:cNvSpPr>
          <p:nvPr/>
        </p:nvSpPr>
        <p:spPr bwMode="auto">
          <a:xfrm>
            <a:off x="1066800" y="838200"/>
            <a:ext cx="8077200" cy="0"/>
          </a:xfrm>
          <a:prstGeom prst="line">
            <a:avLst/>
          </a:prstGeom>
          <a:noFill/>
          <a:ln w="9525">
            <a:solidFill>
              <a:schemeClr val="bg2"/>
            </a:solidFill>
            <a:round/>
            <a:headEnd/>
            <a:tailEnd/>
          </a:ln>
        </p:spPr>
        <p:txBody>
          <a:bodyPr wrap="none" anchor="ctr"/>
          <a:lstStyle/>
          <a:p>
            <a:endParaRPr lang="it-IT"/>
          </a:p>
        </p:txBody>
      </p:sp>
      <p:pic>
        <p:nvPicPr>
          <p:cNvPr id="6147" name="Picture 4" descr="LateraleLogoPerPpt"/>
          <p:cNvPicPr>
            <a:picLocks noChangeAspect="1" noChangeArrowheads="1"/>
          </p:cNvPicPr>
          <p:nvPr/>
        </p:nvPicPr>
        <p:blipFill>
          <a:blip r:embed="rId3" cstate="print"/>
          <a:srcRect l="32451" t="18532" b="6003"/>
          <a:stretch>
            <a:fillRect/>
          </a:stretch>
        </p:blipFill>
        <p:spPr bwMode="auto">
          <a:xfrm>
            <a:off x="0" y="0"/>
            <a:ext cx="1619250" cy="6865938"/>
          </a:xfrm>
          <a:prstGeom prst="rect">
            <a:avLst/>
          </a:prstGeom>
          <a:noFill/>
          <a:ln w="9525">
            <a:noFill/>
            <a:miter lim="800000"/>
            <a:headEnd/>
            <a:tailEnd/>
          </a:ln>
        </p:spPr>
      </p:pic>
      <p:sp>
        <p:nvSpPr>
          <p:cNvPr id="6148" name="Line 5"/>
          <p:cNvSpPr>
            <a:spLocks noChangeShapeType="1"/>
          </p:cNvSpPr>
          <p:nvPr/>
        </p:nvSpPr>
        <p:spPr bwMode="auto">
          <a:xfrm>
            <a:off x="0" y="838200"/>
            <a:ext cx="1616075" cy="0"/>
          </a:xfrm>
          <a:prstGeom prst="line">
            <a:avLst/>
          </a:prstGeom>
          <a:noFill/>
          <a:ln w="9525">
            <a:solidFill>
              <a:schemeClr val="bg1"/>
            </a:solidFill>
            <a:round/>
            <a:headEnd/>
            <a:tailEnd/>
          </a:ln>
        </p:spPr>
        <p:txBody>
          <a:bodyPr wrap="none" anchor="ctr"/>
          <a:lstStyle/>
          <a:p>
            <a:endParaRPr lang="it-IT"/>
          </a:p>
        </p:txBody>
      </p:sp>
      <p:sp>
        <p:nvSpPr>
          <p:cNvPr id="6149" name="Text Box 6"/>
          <p:cNvSpPr txBox="1">
            <a:spLocks noChangeArrowheads="1"/>
          </p:cNvSpPr>
          <p:nvPr/>
        </p:nvSpPr>
        <p:spPr bwMode="auto">
          <a:xfrm>
            <a:off x="0" y="461963"/>
            <a:ext cx="1547813" cy="304800"/>
          </a:xfrm>
          <a:prstGeom prst="rect">
            <a:avLst/>
          </a:prstGeom>
          <a:noFill/>
          <a:ln w="9525">
            <a:noFill/>
            <a:miter lim="800000"/>
            <a:headEnd/>
            <a:tailEnd/>
          </a:ln>
        </p:spPr>
        <p:txBody>
          <a:bodyPr lIns="0" tIns="0" rIns="0" bIns="0" anchor="b">
            <a:spAutoFit/>
          </a:bodyPr>
          <a:lstStyle/>
          <a:p>
            <a:pPr algn="r" eaLnBrk="0" hangingPunct="0">
              <a:spcBef>
                <a:spcPct val="0"/>
              </a:spcBef>
              <a:buClrTx/>
              <a:buFontTx/>
              <a:buNone/>
            </a:pPr>
            <a:r>
              <a:rPr lang="it-IT" sz="1000" b="0" i="0">
                <a:solidFill>
                  <a:schemeClr val="bg1"/>
                </a:solidFill>
                <a:latin typeface="Arial" charset="0"/>
                <a:ea typeface="ＭＳ Ｐゴシック" pitchFamily="34" charset="-128"/>
              </a:rPr>
              <a:t>5 Marzo </a:t>
            </a:r>
          </a:p>
          <a:p>
            <a:pPr algn="r" eaLnBrk="0" hangingPunct="0">
              <a:spcBef>
                <a:spcPct val="0"/>
              </a:spcBef>
              <a:buClrTx/>
              <a:buFontTx/>
              <a:buNone/>
            </a:pPr>
            <a:r>
              <a:rPr lang="it-IT" sz="1000" b="0" i="0">
                <a:solidFill>
                  <a:schemeClr val="bg1"/>
                </a:solidFill>
                <a:latin typeface="Arial" charset="0"/>
                <a:ea typeface="ＭＳ Ｐゴシック" pitchFamily="34" charset="-128"/>
              </a:rPr>
              <a:t>2007              </a:t>
            </a:r>
          </a:p>
        </p:txBody>
      </p:sp>
      <p:pic>
        <p:nvPicPr>
          <p:cNvPr id="6150" name="Picture 6" descr="LateraleLogoPerPpt"/>
          <p:cNvPicPr>
            <a:picLocks noChangeAspect="1" noChangeArrowheads="1"/>
          </p:cNvPicPr>
          <p:nvPr/>
        </p:nvPicPr>
        <p:blipFill>
          <a:blip r:embed="rId3" cstate="print">
            <a:lum bright="100000" contrast="100000"/>
            <a:grayscl/>
            <a:biLevel thresh="50000"/>
          </a:blip>
          <a:srcRect l="32469" t="18527" b="6009"/>
          <a:stretch>
            <a:fillRect/>
          </a:stretch>
        </p:blipFill>
        <p:spPr bwMode="auto">
          <a:xfrm>
            <a:off x="0" y="0"/>
            <a:ext cx="1619250" cy="6865938"/>
          </a:xfrm>
          <a:prstGeom prst="rect">
            <a:avLst/>
          </a:prstGeom>
          <a:noFill/>
          <a:ln w="9525">
            <a:noFill/>
            <a:miter lim="800000"/>
            <a:headEnd/>
            <a:tailEnd/>
          </a:ln>
        </p:spPr>
      </p:pic>
      <p:sp>
        <p:nvSpPr>
          <p:cNvPr id="6151" name="Rettangolo 11"/>
          <p:cNvSpPr>
            <a:spLocks noChangeArrowheads="1"/>
          </p:cNvSpPr>
          <p:nvPr/>
        </p:nvSpPr>
        <p:spPr bwMode="auto">
          <a:xfrm>
            <a:off x="1905000" y="1828800"/>
            <a:ext cx="6324600" cy="1692771"/>
          </a:xfrm>
          <a:prstGeom prst="rect">
            <a:avLst/>
          </a:prstGeom>
          <a:noFill/>
          <a:ln w="9525">
            <a:noFill/>
            <a:miter lim="800000"/>
            <a:headEnd/>
            <a:tailEnd/>
          </a:ln>
        </p:spPr>
        <p:txBody>
          <a:bodyPr>
            <a:spAutoFit/>
          </a:bodyPr>
          <a:lstStyle/>
          <a:p>
            <a:pPr algn="ctr">
              <a:spcBef>
                <a:spcPct val="0"/>
              </a:spcBef>
            </a:pPr>
            <a:r>
              <a:rPr lang="en-US" sz="2600" i="0" dirty="0">
                <a:solidFill>
                  <a:schemeClr val="bg1"/>
                </a:solidFill>
                <a:latin typeface="+mj-lt"/>
              </a:rPr>
              <a:t>THE USE OF POPULATION REGISTERS IN THE 15</a:t>
            </a:r>
            <a:r>
              <a:rPr lang="en-US" sz="2600" i="0" baseline="30000" dirty="0">
                <a:solidFill>
                  <a:schemeClr val="bg1"/>
                </a:solidFill>
                <a:latin typeface="+mj-lt"/>
              </a:rPr>
              <a:t>TH</a:t>
            </a:r>
            <a:r>
              <a:rPr lang="en-US" sz="2600" i="0" dirty="0">
                <a:solidFill>
                  <a:schemeClr val="bg1"/>
                </a:solidFill>
                <a:latin typeface="+mj-lt"/>
              </a:rPr>
              <a:t> ITALIAN CENSUS: CHALLENGES AND PRELIMINARY EVIDENCE</a:t>
            </a:r>
            <a:endParaRPr lang="it-IT" sz="2600" i="0" dirty="0">
              <a:solidFill>
                <a:schemeClr val="bg1"/>
              </a:solidFill>
              <a:latin typeface="+mj-lt"/>
            </a:endParaRPr>
          </a:p>
        </p:txBody>
      </p:sp>
      <p:pic>
        <p:nvPicPr>
          <p:cNvPr id="6152" name="Picture 8" descr="Logo a colori"/>
          <p:cNvPicPr>
            <a:picLocks noChangeAspect="1" noChangeArrowheads="1"/>
          </p:cNvPicPr>
          <p:nvPr/>
        </p:nvPicPr>
        <p:blipFill>
          <a:blip r:embed="rId4" cstate="print"/>
          <a:srcRect/>
          <a:stretch>
            <a:fillRect/>
          </a:stretch>
        </p:blipFill>
        <p:spPr bwMode="auto">
          <a:xfrm>
            <a:off x="333375" y="357188"/>
            <a:ext cx="1049338" cy="357187"/>
          </a:xfrm>
          <a:prstGeom prst="rect">
            <a:avLst/>
          </a:prstGeom>
          <a:noFill/>
          <a:ln w="9525">
            <a:noFill/>
            <a:miter lim="800000"/>
            <a:headEnd/>
            <a:tailEnd/>
          </a:ln>
        </p:spPr>
      </p:pic>
      <p:sp>
        <p:nvSpPr>
          <p:cNvPr id="6153" name="CasellaDiTesto 13"/>
          <p:cNvSpPr txBox="1">
            <a:spLocks noChangeArrowheads="1"/>
          </p:cNvSpPr>
          <p:nvPr/>
        </p:nvSpPr>
        <p:spPr bwMode="auto">
          <a:xfrm>
            <a:off x="1835150" y="5072063"/>
            <a:ext cx="7129463" cy="1415772"/>
          </a:xfrm>
          <a:prstGeom prst="rect">
            <a:avLst/>
          </a:prstGeom>
          <a:noFill/>
          <a:ln w="9525">
            <a:noFill/>
            <a:miter lim="800000"/>
            <a:headEnd/>
            <a:tailEnd/>
          </a:ln>
        </p:spPr>
        <p:txBody>
          <a:bodyPr>
            <a:spAutoFit/>
          </a:bodyPr>
          <a:lstStyle/>
          <a:p>
            <a:pPr>
              <a:spcBef>
                <a:spcPct val="0"/>
              </a:spcBef>
              <a:buClrTx/>
              <a:buFontTx/>
              <a:buNone/>
            </a:pPr>
            <a:r>
              <a:rPr lang="it-IT" sz="1800" i="0" dirty="0" smtClean="0">
                <a:solidFill>
                  <a:schemeClr val="bg1"/>
                </a:solidFill>
                <a:latin typeface="Arial" charset="0"/>
              </a:rPr>
              <a:t>Daniela Casale, Luca Mancini, Luigi Marcone, </a:t>
            </a:r>
            <a:r>
              <a:rPr lang="it-IT" sz="1800" i="0" u="sng" dirty="0" smtClean="0">
                <a:solidFill>
                  <a:schemeClr val="bg1"/>
                </a:solidFill>
                <a:latin typeface="Arial" charset="0"/>
              </a:rPr>
              <a:t>Federica </a:t>
            </a:r>
            <a:r>
              <a:rPr lang="it-IT" sz="1800" i="0" u="sng" dirty="0" err="1" smtClean="0">
                <a:solidFill>
                  <a:schemeClr val="bg1"/>
                </a:solidFill>
                <a:latin typeface="Arial" charset="0"/>
              </a:rPr>
              <a:t>Pellizzaro</a:t>
            </a:r>
            <a:r>
              <a:rPr lang="it-IT" sz="1800" i="0" dirty="0" smtClean="0">
                <a:solidFill>
                  <a:schemeClr val="bg1"/>
                </a:solidFill>
                <a:latin typeface="Arial" charset="0"/>
              </a:rPr>
              <a:t>, Anna </a:t>
            </a:r>
            <a:r>
              <a:rPr lang="it-IT" sz="1800" i="0" dirty="0" err="1" smtClean="0">
                <a:solidFill>
                  <a:schemeClr val="bg1"/>
                </a:solidFill>
                <a:latin typeface="Arial" charset="0"/>
              </a:rPr>
              <a:t>Pezone</a:t>
            </a:r>
            <a:endParaRPr lang="it-IT" sz="1800" i="0" dirty="0" smtClean="0">
              <a:solidFill>
                <a:schemeClr val="bg1"/>
              </a:solidFill>
              <a:latin typeface="Arial" charset="0"/>
            </a:endParaRPr>
          </a:p>
          <a:p>
            <a:pPr>
              <a:spcBef>
                <a:spcPct val="0"/>
              </a:spcBef>
              <a:buClrTx/>
              <a:buFontTx/>
              <a:buNone/>
            </a:pPr>
            <a:endParaRPr lang="it-IT" sz="1800" i="0" dirty="0" smtClean="0">
              <a:solidFill>
                <a:schemeClr val="bg1"/>
              </a:solidFill>
              <a:latin typeface="Arial" charset="0"/>
            </a:endParaRPr>
          </a:p>
          <a:p>
            <a:pPr>
              <a:spcBef>
                <a:spcPct val="0"/>
              </a:spcBef>
              <a:buClrTx/>
              <a:buFontTx/>
              <a:buNone/>
            </a:pPr>
            <a:r>
              <a:rPr lang="it-IT" sz="1600" dirty="0" smtClean="0">
                <a:solidFill>
                  <a:schemeClr val="bg1"/>
                </a:solidFill>
                <a:latin typeface="Arial" charset="0"/>
              </a:rPr>
              <a:t>Istat </a:t>
            </a:r>
            <a:r>
              <a:rPr lang="it-IT" sz="1600" dirty="0">
                <a:solidFill>
                  <a:schemeClr val="bg1"/>
                </a:solidFill>
                <a:latin typeface="Arial" charset="0"/>
              </a:rPr>
              <a:t>(</a:t>
            </a:r>
            <a:r>
              <a:rPr lang="it-IT" sz="1600" dirty="0" err="1">
                <a:solidFill>
                  <a:schemeClr val="bg1"/>
                </a:solidFill>
                <a:latin typeface="Arial" charset="0"/>
              </a:rPr>
              <a:t>Italian</a:t>
            </a:r>
            <a:r>
              <a:rPr lang="it-IT" sz="1600" dirty="0">
                <a:solidFill>
                  <a:schemeClr val="bg1"/>
                </a:solidFill>
                <a:latin typeface="Arial" charset="0"/>
              </a:rPr>
              <a:t> National Statistical </a:t>
            </a:r>
            <a:r>
              <a:rPr lang="it-IT" sz="1600" dirty="0" err="1">
                <a:solidFill>
                  <a:schemeClr val="bg1"/>
                </a:solidFill>
                <a:latin typeface="Arial" charset="0"/>
              </a:rPr>
              <a:t>Institute</a:t>
            </a:r>
            <a:r>
              <a:rPr lang="it-IT" sz="1600" dirty="0">
                <a:solidFill>
                  <a:schemeClr val="bg1"/>
                </a:solidFill>
                <a:latin typeface="Arial" charset="0"/>
              </a:rPr>
              <a:t>)</a:t>
            </a:r>
          </a:p>
          <a:p>
            <a:pPr>
              <a:spcBef>
                <a:spcPct val="0"/>
              </a:spcBef>
              <a:buClrTx/>
              <a:buFontTx/>
              <a:buNone/>
            </a:pPr>
            <a:r>
              <a:rPr lang="en-US" sz="1600" dirty="0">
                <a:solidFill>
                  <a:schemeClr val="bg1"/>
                </a:solidFill>
                <a:latin typeface="Arial" charset="0"/>
              </a:rPr>
              <a:t>Department of General Censuses and Statistical Archives</a:t>
            </a:r>
            <a:endParaRPr lang="it-IT" sz="1600" dirty="0">
              <a:solidFill>
                <a:schemeClr val="bg1"/>
              </a:solidFill>
              <a:latin typeface="Arial" charset="0"/>
            </a:endParaRPr>
          </a:p>
        </p:txBody>
      </p:sp>
      <p:sp>
        <p:nvSpPr>
          <p:cNvPr id="6154" name="CasellaDiTesto 14"/>
          <p:cNvSpPr txBox="1">
            <a:spLocks noChangeArrowheads="1"/>
          </p:cNvSpPr>
          <p:nvPr/>
        </p:nvSpPr>
        <p:spPr bwMode="auto">
          <a:xfrm>
            <a:off x="1619250" y="188913"/>
            <a:ext cx="7524750" cy="946413"/>
          </a:xfrm>
          <a:prstGeom prst="rect">
            <a:avLst/>
          </a:prstGeom>
          <a:noFill/>
          <a:ln w="9525">
            <a:noFill/>
            <a:miter lim="800000"/>
            <a:headEnd/>
            <a:tailEnd/>
          </a:ln>
        </p:spPr>
        <p:txBody>
          <a:bodyPr>
            <a:spAutoFit/>
          </a:bodyPr>
          <a:lstStyle/>
          <a:p>
            <a:r>
              <a:rPr lang="en-US" sz="1500" dirty="0" smtClean="0">
                <a:solidFill>
                  <a:schemeClr val="bg1"/>
                </a:solidFill>
                <a:latin typeface="Arial" charset="0"/>
              </a:rPr>
              <a:t>Joint </a:t>
            </a:r>
            <a:r>
              <a:rPr lang="en-US" sz="1500" dirty="0">
                <a:solidFill>
                  <a:schemeClr val="bg1"/>
                </a:solidFill>
                <a:latin typeface="Arial" charset="0"/>
              </a:rPr>
              <a:t>UNECE/</a:t>
            </a:r>
            <a:r>
              <a:rPr lang="en-US" sz="1500" dirty="0" err="1">
                <a:solidFill>
                  <a:schemeClr val="bg1"/>
                </a:solidFill>
                <a:latin typeface="Arial" charset="0"/>
              </a:rPr>
              <a:t>Eurostat</a:t>
            </a:r>
            <a:r>
              <a:rPr lang="en-US" sz="1500" dirty="0">
                <a:solidFill>
                  <a:schemeClr val="bg1"/>
                </a:solidFill>
                <a:latin typeface="Arial" charset="0"/>
              </a:rPr>
              <a:t> Meeting on Population </a:t>
            </a:r>
            <a:r>
              <a:rPr lang="en-US" sz="1500" dirty="0" smtClean="0">
                <a:solidFill>
                  <a:schemeClr val="bg1"/>
                </a:solidFill>
                <a:latin typeface="Arial" charset="0"/>
              </a:rPr>
              <a:t>and </a:t>
            </a:r>
            <a:r>
              <a:rPr lang="en-US" sz="1500" dirty="0">
                <a:solidFill>
                  <a:schemeClr val="bg1"/>
                </a:solidFill>
                <a:latin typeface="Arial" charset="0"/>
              </a:rPr>
              <a:t>Housing </a:t>
            </a:r>
            <a:r>
              <a:rPr lang="en-US" sz="1500" dirty="0" smtClean="0">
                <a:solidFill>
                  <a:schemeClr val="bg1"/>
                </a:solidFill>
                <a:latin typeface="Arial" charset="0"/>
              </a:rPr>
              <a:t>Censuses</a:t>
            </a:r>
            <a:endParaRPr lang="en-US" sz="1500" dirty="0" smtClean="0">
              <a:solidFill>
                <a:schemeClr val="bg1"/>
              </a:solidFill>
              <a:latin typeface="Arial" charset="0"/>
              <a:sym typeface="Symbol"/>
            </a:endParaRPr>
          </a:p>
          <a:p>
            <a:r>
              <a:rPr lang="en-US" sz="1500" dirty="0" smtClean="0">
                <a:solidFill>
                  <a:schemeClr val="bg1"/>
                </a:solidFill>
                <a:latin typeface="Arial" charset="0"/>
              </a:rPr>
              <a:t>Expert </a:t>
            </a:r>
            <a:r>
              <a:rPr lang="en-US" sz="1500" dirty="0">
                <a:solidFill>
                  <a:schemeClr val="bg1"/>
                </a:solidFill>
                <a:latin typeface="Arial" charset="0"/>
              </a:rPr>
              <a:t>Group Meeting on Censuses Using </a:t>
            </a:r>
            <a:r>
              <a:rPr lang="en-US" sz="1500" dirty="0" smtClean="0">
                <a:solidFill>
                  <a:schemeClr val="bg1"/>
                </a:solidFill>
                <a:latin typeface="Arial" charset="0"/>
              </a:rPr>
              <a:t>Registers </a:t>
            </a:r>
            <a:r>
              <a:rPr lang="en-US" sz="1500" dirty="0" smtClean="0">
                <a:solidFill>
                  <a:schemeClr val="bg1"/>
                </a:solidFill>
                <a:latin typeface="Arial" charset="0"/>
                <a:sym typeface="Symbol"/>
              </a:rPr>
              <a:t> </a:t>
            </a:r>
            <a:r>
              <a:rPr lang="en-US" sz="1500" dirty="0" smtClean="0">
                <a:solidFill>
                  <a:schemeClr val="bg1"/>
                </a:solidFill>
                <a:latin typeface="Arial" charset="0"/>
              </a:rPr>
              <a:t>Geneva </a:t>
            </a:r>
            <a:r>
              <a:rPr lang="en-US" sz="1500" dirty="0">
                <a:solidFill>
                  <a:schemeClr val="bg1"/>
                </a:solidFill>
                <a:latin typeface="Arial" charset="0"/>
              </a:rPr>
              <a:t>22-23 May </a:t>
            </a:r>
            <a:r>
              <a:rPr lang="en-US" sz="1500" dirty="0" smtClean="0">
                <a:solidFill>
                  <a:schemeClr val="bg1"/>
                </a:solidFill>
                <a:latin typeface="Arial" charset="0"/>
              </a:rPr>
              <a:t>2012</a:t>
            </a:r>
            <a:endParaRPr lang="it-IT" sz="1500" dirty="0">
              <a:solidFill>
                <a:schemeClr val="bg1"/>
              </a:solidFill>
              <a:latin typeface="Arial" charset="0"/>
            </a:endParaRPr>
          </a:p>
          <a:p>
            <a:pPr>
              <a:spcBef>
                <a:spcPct val="0"/>
              </a:spcBef>
              <a:buClrTx/>
              <a:buFontTx/>
              <a:buNone/>
            </a:pPr>
            <a:endParaRPr lang="it-IT" sz="1800" dirty="0">
              <a:solidFill>
                <a:srgbClr val="FFFF00"/>
              </a:solidFill>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pPr>
              <a:spcBef>
                <a:spcPct val="50000"/>
              </a:spcBef>
            </a:pPr>
            <a:r>
              <a:rPr lang="en-US" sz="2000" dirty="0"/>
              <a:t>SGR Update </a:t>
            </a:r>
            <a:endParaRPr lang="it-IT" sz="2000" dirty="0"/>
          </a:p>
        </p:txBody>
      </p:sp>
      <p:sp>
        <p:nvSpPr>
          <p:cNvPr id="11267" name="Rectangle 3"/>
          <p:cNvSpPr>
            <a:spLocks noGrp="1" noChangeArrowheads="1"/>
          </p:cNvSpPr>
          <p:nvPr>
            <p:ph type="body" idx="1"/>
          </p:nvPr>
        </p:nvSpPr>
        <p:spPr>
          <a:xfrm>
            <a:off x="1090613" y="1341439"/>
            <a:ext cx="7775595" cy="4862592"/>
          </a:xfrm>
        </p:spPr>
        <p:txBody>
          <a:bodyPr/>
          <a:lstStyle/>
          <a:p>
            <a:pPr marL="0" indent="0" eaLnBrk="1" hangingPunct="1">
              <a:spcBef>
                <a:spcPts val="600"/>
              </a:spcBef>
              <a:buNone/>
              <a:defRPr/>
            </a:pPr>
            <a:r>
              <a:rPr lang="en-US" sz="2000" dirty="0" smtClean="0"/>
              <a:t>In order to update SGR with all demographic variations occurring between the end of 2010 and Census Day (October 9</a:t>
            </a:r>
            <a:r>
              <a:rPr lang="en-US" sz="2000" baseline="30000" dirty="0" smtClean="0"/>
              <a:t>th</a:t>
            </a:r>
            <a:r>
              <a:rPr lang="en-US" sz="2000" dirty="0" smtClean="0"/>
              <a:t> 2011) ISTAT devised three different strategies: </a:t>
            </a:r>
          </a:p>
          <a:p>
            <a:endParaRPr lang="en-US" sz="2000" dirty="0" smtClean="0"/>
          </a:p>
          <a:p>
            <a:pPr marL="640080" indent="-274320">
              <a:spcBef>
                <a:spcPts val="600"/>
              </a:spcBef>
              <a:buFont typeface="Wingdings" pitchFamily="2" charset="2"/>
              <a:buChar char="§"/>
            </a:pPr>
            <a:r>
              <a:rPr lang="en-US" sz="2000" dirty="0" smtClean="0"/>
              <a:t>municipalities under 5,000 inhabitants were allowed to manually load all demographic changes occurring up to October 8</a:t>
            </a:r>
            <a:r>
              <a:rPr lang="en-US" sz="2000" baseline="30000" dirty="0" smtClean="0"/>
              <a:t>th</a:t>
            </a:r>
            <a:r>
              <a:rPr lang="en-US" sz="2000" dirty="0" smtClean="0"/>
              <a:t> directly onto SGR; </a:t>
            </a:r>
          </a:p>
          <a:p>
            <a:pPr marL="640080" indent="-274320">
              <a:spcBef>
                <a:spcPts val="600"/>
              </a:spcBef>
              <a:buFont typeface="Wingdings" pitchFamily="2" charset="2"/>
              <a:buChar char="§"/>
            </a:pPr>
            <a:endParaRPr lang="en-US" sz="2000" dirty="0" smtClean="0"/>
          </a:p>
          <a:p>
            <a:pPr marL="640080" indent="-274320">
              <a:spcBef>
                <a:spcPts val="600"/>
              </a:spcBef>
              <a:buFont typeface="Wingdings" pitchFamily="2" charset="2"/>
              <a:buChar char="§"/>
            </a:pPr>
            <a:r>
              <a:rPr lang="en-US" sz="2000" dirty="0" smtClean="0"/>
              <a:t>municipalities with a population size between  5,000 and 20,000 were also given a choice of either uploading the data manually or uploading a second release of the full archive; </a:t>
            </a:r>
          </a:p>
          <a:p>
            <a:pPr marL="640080" indent="-274320">
              <a:spcBef>
                <a:spcPts val="600"/>
              </a:spcBef>
              <a:buNone/>
            </a:pPr>
            <a:endParaRPr lang="en-US" sz="2000" dirty="0" smtClean="0"/>
          </a:p>
          <a:p>
            <a:pPr marL="640080" indent="-274320">
              <a:spcBef>
                <a:spcPts val="600"/>
              </a:spcBef>
              <a:buFont typeface="Wingdings" pitchFamily="2" charset="2"/>
              <a:buChar char="§"/>
            </a:pPr>
            <a:r>
              <a:rPr lang="en-US" sz="2000" dirty="0" smtClean="0"/>
              <a:t>municipalities over 20,000 inhabitants had to submit a full updated copy of their archive. </a:t>
            </a:r>
          </a:p>
          <a:p>
            <a:endParaRPr lang="en-US" sz="2000" dirty="0" smtClean="0"/>
          </a:p>
          <a:p>
            <a:pPr eaLnBrk="1" hangingPunct="1">
              <a:lnSpc>
                <a:spcPct val="80000"/>
              </a:lnSpc>
              <a:buFont typeface="Wingdings" pitchFamily="2" charset="2"/>
              <a:buNone/>
            </a:pPr>
            <a:r>
              <a:rPr lang="it-IT" sz="900" i="1" dirty="0" smtClean="0"/>
              <a:t>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pPr>
              <a:spcBef>
                <a:spcPct val="50000"/>
              </a:spcBef>
            </a:pPr>
            <a:r>
              <a:rPr lang="it-IT" sz="2000" dirty="0" smtClean="0"/>
              <a:t> </a:t>
            </a:r>
            <a:r>
              <a:rPr lang="en-US" sz="2000" dirty="0" smtClean="0"/>
              <a:t>The </a:t>
            </a:r>
            <a:r>
              <a:rPr lang="en-US" sz="2000" dirty="0" err="1" smtClean="0"/>
              <a:t>Liste</a:t>
            </a:r>
            <a:r>
              <a:rPr lang="en-US" sz="2000" dirty="0" smtClean="0"/>
              <a:t> Integrative </a:t>
            </a:r>
            <a:r>
              <a:rPr lang="en-US" sz="2000" dirty="0" err="1" smtClean="0"/>
              <a:t>Anagrafiche</a:t>
            </a:r>
            <a:r>
              <a:rPr lang="en-US" sz="2000" dirty="0" smtClean="0"/>
              <a:t> </a:t>
            </a:r>
            <a:r>
              <a:rPr lang="en-US" sz="2000" dirty="0" err="1" smtClean="0"/>
              <a:t>Comunali</a:t>
            </a:r>
            <a:r>
              <a:rPr lang="en-US" sz="2000" dirty="0" smtClean="0"/>
              <a:t> </a:t>
            </a:r>
            <a:endParaRPr lang="it-IT" sz="2000" dirty="0"/>
          </a:p>
        </p:txBody>
      </p:sp>
      <p:sp>
        <p:nvSpPr>
          <p:cNvPr id="11267" name="Rectangle 3"/>
          <p:cNvSpPr>
            <a:spLocks noGrp="1" noChangeArrowheads="1"/>
          </p:cNvSpPr>
          <p:nvPr>
            <p:ph type="body" idx="1"/>
          </p:nvPr>
        </p:nvSpPr>
        <p:spPr>
          <a:xfrm>
            <a:off x="1090613" y="1341438"/>
            <a:ext cx="7648273" cy="5184775"/>
          </a:xfrm>
        </p:spPr>
        <p:txBody>
          <a:bodyPr/>
          <a:lstStyle/>
          <a:p>
            <a:pPr eaLnBrk="1" hangingPunct="1">
              <a:buNone/>
              <a:defRPr/>
            </a:pPr>
            <a:r>
              <a:rPr lang="en-US" sz="2000" dirty="0" smtClean="0"/>
              <a:t> </a:t>
            </a:r>
          </a:p>
          <a:p>
            <a:pPr marL="91440" indent="0">
              <a:buNone/>
            </a:pPr>
            <a:r>
              <a:rPr lang="en-US" sz="2000" dirty="0" smtClean="0"/>
              <a:t>The </a:t>
            </a:r>
            <a:r>
              <a:rPr lang="en-US" sz="2000" i="1" dirty="0" err="1" smtClean="0"/>
              <a:t>Liste</a:t>
            </a:r>
            <a:r>
              <a:rPr lang="en-US" sz="2000" i="1" dirty="0" smtClean="0"/>
              <a:t> Integrative </a:t>
            </a:r>
            <a:r>
              <a:rPr lang="en-US" sz="2000" i="1" dirty="0" err="1" smtClean="0"/>
              <a:t>Anagrafiche</a:t>
            </a:r>
            <a:r>
              <a:rPr lang="en-US" sz="2000" i="1" dirty="0" smtClean="0"/>
              <a:t> </a:t>
            </a:r>
            <a:r>
              <a:rPr lang="en-US" sz="2000" i="1" dirty="0" err="1" smtClean="0"/>
              <a:t>Comunali</a:t>
            </a:r>
            <a:r>
              <a:rPr lang="en-US" sz="2000" i="1" dirty="0" smtClean="0"/>
              <a:t>  </a:t>
            </a:r>
            <a:r>
              <a:rPr lang="en-US" sz="2000" dirty="0" smtClean="0"/>
              <a:t>(LIAC)</a:t>
            </a:r>
            <a:r>
              <a:rPr lang="en-US" sz="2000" dirty="0" smtClean="0">
                <a:solidFill>
                  <a:srgbClr val="92D050"/>
                </a:solidFill>
              </a:rPr>
              <a:t> </a:t>
            </a:r>
            <a:r>
              <a:rPr lang="en-US" sz="2000" dirty="0" smtClean="0"/>
              <a:t>enable ISTAT to allow for</a:t>
            </a:r>
            <a:r>
              <a:rPr lang="en-US" sz="2000" dirty="0" smtClean="0">
                <a:solidFill>
                  <a:srgbClr val="92D050"/>
                </a:solidFill>
              </a:rPr>
              <a:t> </a:t>
            </a:r>
            <a:r>
              <a:rPr lang="en-US" sz="2000" dirty="0" smtClean="0"/>
              <a:t>demographic changes due to births and deaths as well as changes of address occurring between the first release of  the LAC and the census date. </a:t>
            </a:r>
            <a:endParaRPr lang="it-IT" sz="2000" dirty="0" smtClean="0"/>
          </a:p>
          <a:p>
            <a:pPr>
              <a:buFont typeface="Courier New" pitchFamily="49" charset="0"/>
              <a:buChar char="o"/>
            </a:pPr>
            <a:endParaRPr lang="it-IT" sz="2000" dirty="0" smtClean="0"/>
          </a:p>
          <a:p>
            <a:pPr marL="640080" indent="-274320">
              <a:spcBef>
                <a:spcPts val="600"/>
              </a:spcBef>
              <a:buFont typeface="Wingdings" pitchFamily="2" charset="2"/>
              <a:buChar char="§"/>
            </a:pPr>
            <a:r>
              <a:rPr lang="en-US" sz="2000" dirty="0" smtClean="0"/>
              <a:t>As a first step, the changes were identified at an individual level: the primary key for the record linkage was the individual code followed by the tax code and then a series of other attributes. </a:t>
            </a:r>
          </a:p>
          <a:p>
            <a:pPr marL="640080" indent="-274320">
              <a:spcBef>
                <a:spcPts val="600"/>
              </a:spcBef>
              <a:buFont typeface="Wingdings" pitchFamily="2" charset="2"/>
              <a:buChar char="§"/>
            </a:pPr>
            <a:endParaRPr lang="en-US" sz="2000" dirty="0" smtClean="0"/>
          </a:p>
          <a:p>
            <a:pPr marL="640080" indent="-274320">
              <a:spcBef>
                <a:spcPts val="600"/>
              </a:spcBef>
              <a:buFont typeface="Wingdings" pitchFamily="2" charset="2"/>
              <a:buChar char="§"/>
            </a:pPr>
            <a:r>
              <a:rPr lang="en-US" sz="2000" dirty="0" smtClean="0"/>
              <a:t>A more sophisticated procedure was adopted in order to determine the changes of residence of households and cohabitations, using both raw and normalized addresses as well as the </a:t>
            </a:r>
            <a:r>
              <a:rPr lang="en-US" sz="2000" dirty="0" err="1" smtClean="0"/>
              <a:t>toponym</a:t>
            </a:r>
            <a:r>
              <a:rPr lang="en-US" sz="2000" dirty="0" smtClean="0"/>
              <a:t> code.</a:t>
            </a:r>
            <a:endParaRPr lang="it-IT" sz="2000" dirty="0" smtClean="0"/>
          </a:p>
          <a:p>
            <a:pPr eaLnBrk="1" hangingPunct="1">
              <a:buFont typeface="Wingdings" pitchFamily="2" charset="2"/>
              <a:buNone/>
            </a:pPr>
            <a:endParaRPr lang="it-IT" sz="700" dirty="0" smtClean="0"/>
          </a:p>
          <a:p>
            <a:pPr eaLnBrk="1" hangingPunct="1">
              <a:lnSpc>
                <a:spcPct val="80000"/>
              </a:lnSpc>
              <a:buFont typeface="Wingdings" pitchFamily="2" charset="2"/>
              <a:buNone/>
            </a:pPr>
            <a:r>
              <a:rPr lang="it-IT" sz="900" i="1" dirty="0" smtClean="0"/>
              <a:t>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ChangeArrowheads="1"/>
          </p:cNvSpPr>
          <p:nvPr>
            <p:ph type="title"/>
          </p:nvPr>
        </p:nvSpPr>
        <p:spPr/>
        <p:txBody>
          <a:bodyPr/>
          <a:lstStyle/>
          <a:p>
            <a:pPr eaLnBrk="1" hangingPunct="1">
              <a:defRPr/>
            </a:pPr>
            <a:r>
              <a:rPr lang="en-US" sz="2000" dirty="0" smtClean="0"/>
              <a:t>The nature and size of the LACs’ update</a:t>
            </a:r>
            <a:endParaRPr lang="it-IT" sz="2000" dirty="0" smtClean="0">
              <a:solidFill>
                <a:schemeClr val="tx1"/>
              </a:solidFill>
            </a:endParaRPr>
          </a:p>
        </p:txBody>
      </p:sp>
      <p:graphicFrame>
        <p:nvGraphicFramePr>
          <p:cNvPr id="410627" name="Group 3"/>
          <p:cNvGraphicFramePr>
            <a:graphicFrameLocks noGrp="1"/>
          </p:cNvGraphicFramePr>
          <p:nvPr>
            <p:ph idx="1"/>
            <p:extLst>
              <p:ext uri="{D42A27DB-BD31-4B8C-83A1-F6EECF244321}">
                <p14:modId xmlns:p14="http://schemas.microsoft.com/office/powerpoint/2010/main" xmlns="" val="602369140"/>
              </p:ext>
            </p:extLst>
          </p:nvPr>
        </p:nvGraphicFramePr>
        <p:xfrm>
          <a:off x="1403348" y="1307940"/>
          <a:ext cx="7358686" cy="4787000"/>
        </p:xfrm>
        <a:graphic>
          <a:graphicData uri="http://schemas.openxmlformats.org/drawingml/2006/table">
            <a:tbl>
              <a:tblPr firstRow="1" firstCol="1" bandRow="1">
                <a:tableStyleId>{8A107856-5554-42FB-B03E-39F5DBC370BA}</a:tableStyleId>
              </a:tblPr>
              <a:tblGrid>
                <a:gridCol w="2322726"/>
                <a:gridCol w="1590799"/>
                <a:gridCol w="1148387"/>
                <a:gridCol w="1148387"/>
                <a:gridCol w="1148387"/>
              </a:tblGrid>
              <a:tr h="544936">
                <a:tc rowSpan="2">
                  <a:txBody>
                    <a:bodyPr/>
                    <a:lstStyle/>
                    <a:p>
                      <a:pPr algn="l">
                        <a:lnSpc>
                          <a:spcPct val="115000"/>
                        </a:lnSpc>
                        <a:spcAft>
                          <a:spcPts val="0"/>
                        </a:spcAft>
                      </a:pPr>
                      <a:r>
                        <a:rPr lang="it-IT" sz="1600" b="1" i="1" dirty="0">
                          <a:effectLst>
                            <a:outerShdw blurRad="38100" dist="38100" dir="2700000" algn="tl">
                              <a:srgbClr val="000000">
                                <a:alpha val="43137"/>
                              </a:srgbClr>
                            </a:outerShdw>
                          </a:effectLst>
                          <a:latin typeface="Calibri" pitchFamily="34" charset="0"/>
                          <a:cs typeface="Calibri" pitchFamily="34" charset="0"/>
                        </a:rPr>
                        <a:t>Type of </a:t>
                      </a:r>
                      <a:r>
                        <a:rPr lang="it-IT" sz="1600" b="1" i="1" dirty="0" err="1">
                          <a:effectLst>
                            <a:outerShdw blurRad="38100" dist="38100" dir="2700000" algn="tl">
                              <a:srgbClr val="000000">
                                <a:alpha val="43137"/>
                              </a:srgbClr>
                            </a:outerShdw>
                          </a:effectLst>
                          <a:latin typeface="Calibri" pitchFamily="34" charset="0"/>
                          <a:cs typeface="Calibri" pitchFamily="34" charset="0"/>
                        </a:rPr>
                        <a:t>variation</a:t>
                      </a:r>
                      <a:endParaRPr lang="it-IT" sz="1600" b="1" i="1" dirty="0">
                        <a:solidFill>
                          <a:schemeClr val="accent3"/>
                        </a:solidFill>
                        <a:effectLst>
                          <a:outerShdw blurRad="38100" dist="38100" dir="2700000" algn="tl">
                            <a:srgbClr val="000000">
                              <a:alpha val="43137"/>
                            </a:srgbClr>
                          </a:outerShdw>
                        </a:effectLst>
                        <a:latin typeface="Calibri" pitchFamily="34" charset="0"/>
                        <a:ea typeface="Calibri"/>
                        <a:cs typeface="Calibri" pitchFamily="34" charset="0"/>
                      </a:endParaRPr>
                    </a:p>
                  </a:txBody>
                  <a:tcPr marL="68590" marR="68590" marT="0" marB="0" anchor="ctr"/>
                </a:tc>
                <a:tc gridSpan="2">
                  <a:txBody>
                    <a:bodyPr/>
                    <a:lstStyle/>
                    <a:p>
                      <a:pPr algn="ctr">
                        <a:lnSpc>
                          <a:spcPct val="115000"/>
                        </a:lnSpc>
                        <a:spcAft>
                          <a:spcPts val="0"/>
                        </a:spcAft>
                      </a:pPr>
                      <a:r>
                        <a:rPr lang="it-IT" sz="1600" b="0" i="1" dirty="0" err="1" smtClean="0">
                          <a:solidFill>
                            <a:schemeClr val="tx1"/>
                          </a:solidFill>
                          <a:effectLst>
                            <a:outerShdw blurRad="38100" dist="38100" dir="2700000" algn="tl">
                              <a:srgbClr val="000000">
                                <a:alpha val="43137"/>
                              </a:srgbClr>
                            </a:outerShdw>
                          </a:effectLst>
                          <a:latin typeface="Calibri" pitchFamily="34" charset="0"/>
                          <a:ea typeface="Calibri"/>
                          <a:cs typeface="Calibri" pitchFamily="34" charset="0"/>
                        </a:rPr>
                        <a:t>Calculated</a:t>
                      </a:r>
                      <a:endParaRPr lang="it-IT" sz="1600" b="0" i="1" dirty="0">
                        <a:solidFill>
                          <a:schemeClr val="tx1"/>
                        </a:solidFill>
                        <a:effectLst>
                          <a:outerShdw blurRad="38100" dist="38100" dir="2700000" algn="tl">
                            <a:srgbClr val="000000">
                              <a:alpha val="43137"/>
                            </a:srgbClr>
                          </a:outerShdw>
                        </a:effectLst>
                        <a:latin typeface="Calibri" pitchFamily="34" charset="0"/>
                        <a:ea typeface="Calibri"/>
                        <a:cs typeface="Calibri" pitchFamily="34" charset="0"/>
                      </a:endParaRPr>
                    </a:p>
                  </a:txBody>
                  <a:tcPr marL="68590" marR="68590" marT="0" marB="0" anchor="ctr"/>
                </a:tc>
                <a:tc hMerge="1">
                  <a:txBody>
                    <a:bodyPr/>
                    <a:lstStyle/>
                    <a:p>
                      <a:pPr algn="ctr">
                        <a:lnSpc>
                          <a:spcPct val="115000"/>
                        </a:lnSpc>
                        <a:spcAft>
                          <a:spcPts val="0"/>
                        </a:spcAft>
                      </a:pPr>
                      <a:endParaRPr lang="it-IT" sz="1600" b="0" i="1" dirty="0">
                        <a:solidFill>
                          <a:schemeClr val="accent3"/>
                        </a:solidFill>
                        <a:effectLst>
                          <a:outerShdw blurRad="38100" dist="38100" dir="2700000" algn="tl">
                            <a:srgbClr val="000000">
                              <a:alpha val="43137"/>
                            </a:srgbClr>
                          </a:outerShdw>
                        </a:effectLst>
                        <a:latin typeface="Calibri"/>
                        <a:ea typeface="Calibri"/>
                        <a:cs typeface="Times New Roman"/>
                      </a:endParaRPr>
                    </a:p>
                  </a:txBody>
                  <a:tcPr marL="68590" marR="68590" marT="0" marB="0" anchor="ctr"/>
                </a:tc>
                <a:tc gridSpan="2">
                  <a:txBody>
                    <a:bodyPr/>
                    <a:lstStyle/>
                    <a:p>
                      <a:pPr algn="ctr">
                        <a:lnSpc>
                          <a:spcPct val="115000"/>
                        </a:lnSpc>
                        <a:spcAft>
                          <a:spcPts val="0"/>
                        </a:spcAft>
                      </a:pPr>
                      <a:r>
                        <a:rPr lang="it-IT" sz="1600" b="0" i="1" dirty="0" err="1" smtClean="0">
                          <a:solidFill>
                            <a:schemeClr val="tx1"/>
                          </a:solidFill>
                          <a:effectLst>
                            <a:outerShdw blurRad="38100" dist="38100" dir="2700000" algn="tl">
                              <a:srgbClr val="000000">
                                <a:alpha val="43137"/>
                              </a:srgbClr>
                            </a:outerShdw>
                          </a:effectLst>
                          <a:latin typeface="Calibri" pitchFamily="34" charset="0"/>
                          <a:ea typeface="Calibri"/>
                          <a:cs typeface="Calibri" pitchFamily="34" charset="0"/>
                        </a:rPr>
                        <a:t>Manually</a:t>
                      </a:r>
                      <a:r>
                        <a:rPr lang="it-IT" sz="1600" b="0" i="1" dirty="0" smtClean="0">
                          <a:solidFill>
                            <a:schemeClr val="tx1"/>
                          </a:solidFill>
                          <a:effectLst>
                            <a:outerShdw blurRad="38100" dist="38100" dir="2700000" algn="tl">
                              <a:srgbClr val="000000">
                                <a:alpha val="43137"/>
                              </a:srgbClr>
                            </a:outerShdw>
                          </a:effectLst>
                          <a:latin typeface="Calibri" pitchFamily="34" charset="0"/>
                          <a:ea typeface="Calibri"/>
                          <a:cs typeface="Calibri" pitchFamily="34" charset="0"/>
                        </a:rPr>
                        <a:t> </a:t>
                      </a:r>
                      <a:r>
                        <a:rPr lang="it-IT" sz="1600" b="0" i="1" dirty="0" err="1" smtClean="0">
                          <a:solidFill>
                            <a:schemeClr val="tx1"/>
                          </a:solidFill>
                          <a:effectLst>
                            <a:outerShdw blurRad="38100" dist="38100" dir="2700000" algn="tl">
                              <a:srgbClr val="000000">
                                <a:alpha val="43137"/>
                              </a:srgbClr>
                            </a:outerShdw>
                          </a:effectLst>
                          <a:latin typeface="Calibri" pitchFamily="34" charset="0"/>
                          <a:ea typeface="Calibri"/>
                          <a:cs typeface="Calibri" pitchFamily="34" charset="0"/>
                        </a:rPr>
                        <a:t>loaded</a:t>
                      </a:r>
                      <a:endParaRPr lang="it-IT" sz="1600" b="0" i="1" dirty="0">
                        <a:solidFill>
                          <a:schemeClr val="tx1"/>
                        </a:solidFill>
                        <a:effectLst>
                          <a:outerShdw blurRad="38100" dist="38100" dir="2700000" algn="tl">
                            <a:srgbClr val="000000">
                              <a:alpha val="43137"/>
                            </a:srgbClr>
                          </a:outerShdw>
                        </a:effectLst>
                        <a:latin typeface="Calibri" pitchFamily="34" charset="0"/>
                        <a:ea typeface="Calibri"/>
                        <a:cs typeface="Calibri" pitchFamily="34" charset="0"/>
                      </a:endParaRPr>
                    </a:p>
                  </a:txBody>
                  <a:tcPr marL="68590" marR="68590" marT="0" marB="0" anchor="ctr"/>
                </a:tc>
                <a:tc hMerge="1">
                  <a:txBody>
                    <a:bodyPr/>
                    <a:lstStyle/>
                    <a:p>
                      <a:pPr algn="ctr">
                        <a:lnSpc>
                          <a:spcPct val="115000"/>
                        </a:lnSpc>
                        <a:spcAft>
                          <a:spcPts val="0"/>
                        </a:spcAft>
                      </a:pPr>
                      <a:endParaRPr lang="it-IT" sz="1600" b="0" i="1" dirty="0">
                        <a:solidFill>
                          <a:schemeClr val="accent3"/>
                        </a:solidFill>
                        <a:effectLst>
                          <a:outerShdw blurRad="38100" dist="38100" dir="2700000" algn="tl">
                            <a:srgbClr val="000000">
                              <a:alpha val="43137"/>
                            </a:srgbClr>
                          </a:outerShdw>
                        </a:effectLst>
                        <a:latin typeface="Calibri"/>
                        <a:ea typeface="Calibri"/>
                        <a:cs typeface="Times New Roman"/>
                      </a:endParaRPr>
                    </a:p>
                  </a:txBody>
                  <a:tcPr marL="68590" marR="68590" marT="0" marB="0" anchor="ctr"/>
                </a:tc>
              </a:tr>
              <a:tr h="544936">
                <a:tc vMerge="1">
                  <a:txBody>
                    <a:bodyPr/>
                    <a:lstStyle/>
                    <a:p>
                      <a:pPr algn="just">
                        <a:lnSpc>
                          <a:spcPct val="115000"/>
                        </a:lnSpc>
                        <a:spcAft>
                          <a:spcPts val="0"/>
                        </a:spcAft>
                      </a:pPr>
                      <a:endParaRPr lang="it-IT" sz="1600" b="1" i="1" dirty="0">
                        <a:solidFill>
                          <a:schemeClr val="accent3"/>
                        </a:solidFill>
                        <a:effectLst>
                          <a:outerShdw blurRad="38100" dist="38100" dir="2700000" algn="tl">
                            <a:srgbClr val="000000">
                              <a:alpha val="43137"/>
                            </a:srgbClr>
                          </a:outerShdw>
                        </a:effectLst>
                        <a:latin typeface="Calibri"/>
                        <a:ea typeface="Calibri"/>
                        <a:cs typeface="Times New Roman"/>
                      </a:endParaRPr>
                    </a:p>
                  </a:txBody>
                  <a:tcPr marL="68590" marR="68590" marT="0" marB="0" anchor="ctr"/>
                </a:tc>
                <a:tc>
                  <a:txBody>
                    <a:bodyPr/>
                    <a:lstStyle/>
                    <a:p>
                      <a:pPr algn="ctr">
                        <a:lnSpc>
                          <a:spcPct val="115000"/>
                        </a:lnSpc>
                        <a:spcAft>
                          <a:spcPts val="0"/>
                        </a:spcAft>
                      </a:pPr>
                      <a:r>
                        <a:rPr lang="it-IT" sz="1600" b="0" i="1" dirty="0" err="1" smtClean="0">
                          <a:effectLst>
                            <a:outerShdw blurRad="38100" dist="38100" dir="2700000" algn="tl">
                              <a:srgbClr val="000000">
                                <a:alpha val="43137"/>
                              </a:srgbClr>
                            </a:outerShdw>
                          </a:effectLst>
                          <a:latin typeface="Calibri" pitchFamily="34" charset="0"/>
                          <a:cs typeface="Calibri" pitchFamily="34" charset="0"/>
                        </a:rPr>
                        <a:t>Households</a:t>
                      </a:r>
                      <a:endParaRPr lang="it-IT" sz="1600" b="0" i="1" dirty="0" smtClean="0">
                        <a:effectLst>
                          <a:outerShdw blurRad="38100" dist="38100" dir="2700000" algn="tl">
                            <a:srgbClr val="000000">
                              <a:alpha val="43137"/>
                            </a:srgbClr>
                          </a:outerShdw>
                        </a:effectLst>
                        <a:latin typeface="Calibri" pitchFamily="34" charset="0"/>
                        <a:cs typeface="Calibri" pitchFamily="34" charset="0"/>
                      </a:endParaRPr>
                    </a:p>
                    <a:p>
                      <a:pPr marL="0" algn="ctr" defTabSz="914400" rtl="0" eaLnBrk="1" latinLnBrk="0" hangingPunct="1">
                        <a:lnSpc>
                          <a:spcPct val="115000"/>
                        </a:lnSpc>
                        <a:spcAft>
                          <a:spcPts val="0"/>
                        </a:spcAft>
                      </a:pPr>
                      <a:r>
                        <a:rPr lang="it-IT" sz="1200" b="0" i="1" dirty="0" smtClean="0">
                          <a:solidFill>
                            <a:schemeClr val="tx1"/>
                          </a:solidFill>
                          <a:effectLst>
                            <a:outerShdw blurRad="38100" dist="38100" dir="2700000" algn="tl">
                              <a:srgbClr val="000000">
                                <a:alpha val="43137"/>
                              </a:srgbClr>
                            </a:outerShdw>
                          </a:effectLst>
                          <a:latin typeface="Calibri" pitchFamily="34" charset="0"/>
                          <a:ea typeface="Calibri"/>
                          <a:cs typeface="Calibri" pitchFamily="34" charset="0"/>
                        </a:rPr>
                        <a:t>(</a:t>
                      </a:r>
                      <a:r>
                        <a:rPr lang="it-IT" sz="1200" b="0" i="1" kern="1200" dirty="0" err="1" smtClean="0">
                          <a:solidFill>
                            <a:schemeClr val="tx1"/>
                          </a:solidFill>
                          <a:effectLst>
                            <a:outerShdw blurRad="38100" dist="38100" dir="2700000" algn="tl">
                              <a:srgbClr val="000000">
                                <a:alpha val="43137"/>
                              </a:srgbClr>
                            </a:outerShdw>
                          </a:effectLst>
                          <a:latin typeface="Calibri" pitchFamily="34" charset="0"/>
                          <a:ea typeface="+mn-ea"/>
                          <a:cs typeface="Calibri" pitchFamily="34" charset="0"/>
                        </a:rPr>
                        <a:t>t</a:t>
                      </a:r>
                      <a:r>
                        <a:rPr lang="it-IT" sz="1200" b="0" i="1" kern="1200" dirty="0" err="1" smtClean="0">
                          <a:solidFill>
                            <a:schemeClr val="dk1"/>
                          </a:solidFill>
                          <a:effectLst>
                            <a:outerShdw blurRad="38100" dist="38100" dir="2700000" algn="tl">
                              <a:srgbClr val="000000">
                                <a:alpha val="43137"/>
                              </a:srgbClr>
                            </a:outerShdw>
                          </a:effectLst>
                          <a:latin typeface="Calibri" pitchFamily="34" charset="0"/>
                          <a:ea typeface="+mn-ea"/>
                          <a:cs typeface="Calibri" pitchFamily="34" charset="0"/>
                        </a:rPr>
                        <a:t>housands</a:t>
                      </a:r>
                      <a:r>
                        <a:rPr lang="it-IT" sz="1200" b="0" i="1" kern="1200" dirty="0" smtClean="0">
                          <a:solidFill>
                            <a:schemeClr val="dk1"/>
                          </a:solidFill>
                          <a:effectLst>
                            <a:outerShdw blurRad="38100" dist="38100" dir="2700000" algn="tl">
                              <a:srgbClr val="000000">
                                <a:alpha val="43137"/>
                              </a:srgbClr>
                            </a:outerShdw>
                          </a:effectLst>
                          <a:latin typeface="Calibri" pitchFamily="34" charset="0"/>
                          <a:ea typeface="+mn-ea"/>
                          <a:cs typeface="Calibri" pitchFamily="34" charset="0"/>
                        </a:rPr>
                        <a:t>)</a:t>
                      </a:r>
                      <a:endParaRPr lang="it-IT" sz="1200" b="0" i="1" kern="1200" dirty="0">
                        <a:solidFill>
                          <a:schemeClr val="dk1"/>
                        </a:solidFill>
                        <a:effectLst>
                          <a:outerShdw blurRad="38100" dist="38100" dir="2700000" algn="tl">
                            <a:srgbClr val="000000">
                              <a:alpha val="43137"/>
                            </a:srgbClr>
                          </a:outerShdw>
                        </a:effectLst>
                        <a:latin typeface="Calibri" pitchFamily="34" charset="0"/>
                        <a:ea typeface="+mn-ea"/>
                        <a:cs typeface="Calibri" pitchFamily="34" charset="0"/>
                      </a:endParaRPr>
                    </a:p>
                  </a:txBody>
                  <a:tcPr marL="68590" marR="68590" marT="0" marB="0" anchor="ctr"/>
                </a:tc>
                <a:tc>
                  <a:txBody>
                    <a:bodyPr/>
                    <a:lstStyle/>
                    <a:p>
                      <a:pPr algn="ctr">
                        <a:lnSpc>
                          <a:spcPct val="115000"/>
                        </a:lnSpc>
                        <a:spcAft>
                          <a:spcPts val="0"/>
                        </a:spcAft>
                      </a:pPr>
                      <a:r>
                        <a:rPr lang="it-IT" sz="1600" b="0" i="1" dirty="0" err="1" smtClean="0">
                          <a:effectLst>
                            <a:outerShdw blurRad="38100" dist="38100" dir="2700000" algn="tl">
                              <a:srgbClr val="000000">
                                <a:alpha val="43137"/>
                              </a:srgbClr>
                            </a:outerShdw>
                          </a:effectLst>
                          <a:latin typeface="Calibri" pitchFamily="34" charset="0"/>
                          <a:cs typeface="Calibri" pitchFamily="34" charset="0"/>
                        </a:rPr>
                        <a:t>Individuals</a:t>
                      </a:r>
                      <a:endParaRPr lang="it-IT" sz="1600" b="0" i="1" dirty="0" smtClean="0">
                        <a:effectLst>
                          <a:outerShdw blurRad="38100" dist="38100" dir="2700000" algn="tl">
                            <a:srgbClr val="000000">
                              <a:alpha val="43137"/>
                            </a:srgbClr>
                          </a:outerShdw>
                        </a:effectLst>
                        <a:latin typeface="Calibri" pitchFamily="34" charset="0"/>
                        <a:cs typeface="Calibri" pitchFamily="34" charset="0"/>
                      </a:endParaRPr>
                    </a:p>
                    <a:p>
                      <a:pPr marL="0" algn="ctr" defTabSz="914400" rtl="0" eaLnBrk="1" latinLnBrk="0" hangingPunct="1">
                        <a:lnSpc>
                          <a:spcPct val="115000"/>
                        </a:lnSpc>
                        <a:spcAft>
                          <a:spcPts val="0"/>
                        </a:spcAft>
                      </a:pPr>
                      <a:r>
                        <a:rPr lang="it-IT" sz="1200" b="0" i="1" dirty="0" smtClean="0">
                          <a:solidFill>
                            <a:schemeClr val="tx1"/>
                          </a:solidFill>
                          <a:effectLst>
                            <a:outerShdw blurRad="38100" dist="38100" dir="2700000" algn="tl">
                              <a:srgbClr val="000000">
                                <a:alpha val="43137"/>
                              </a:srgbClr>
                            </a:outerShdw>
                          </a:effectLst>
                          <a:latin typeface="Calibri" pitchFamily="34" charset="0"/>
                          <a:ea typeface="Calibri"/>
                          <a:cs typeface="Calibri" pitchFamily="34" charset="0"/>
                        </a:rPr>
                        <a:t>(</a:t>
                      </a:r>
                      <a:r>
                        <a:rPr lang="it-IT" sz="1200" b="0" i="1" kern="1200" dirty="0" err="1" smtClean="0">
                          <a:solidFill>
                            <a:schemeClr val="tx1"/>
                          </a:solidFill>
                          <a:effectLst>
                            <a:outerShdw blurRad="38100" dist="38100" dir="2700000" algn="tl">
                              <a:srgbClr val="000000">
                                <a:alpha val="43137"/>
                              </a:srgbClr>
                            </a:outerShdw>
                          </a:effectLst>
                          <a:latin typeface="Calibri" pitchFamily="34" charset="0"/>
                          <a:ea typeface="+mn-ea"/>
                          <a:cs typeface="Calibri" pitchFamily="34" charset="0"/>
                        </a:rPr>
                        <a:t>t</a:t>
                      </a:r>
                      <a:r>
                        <a:rPr lang="it-IT" sz="1200" b="0" i="1" kern="1200" dirty="0" err="1" smtClean="0">
                          <a:solidFill>
                            <a:schemeClr val="dk1"/>
                          </a:solidFill>
                          <a:effectLst>
                            <a:outerShdw blurRad="38100" dist="38100" dir="2700000" algn="tl">
                              <a:srgbClr val="000000">
                                <a:alpha val="43137"/>
                              </a:srgbClr>
                            </a:outerShdw>
                          </a:effectLst>
                          <a:latin typeface="Calibri" pitchFamily="34" charset="0"/>
                          <a:ea typeface="+mn-ea"/>
                          <a:cs typeface="Calibri" pitchFamily="34" charset="0"/>
                        </a:rPr>
                        <a:t>housands</a:t>
                      </a:r>
                      <a:r>
                        <a:rPr lang="it-IT" sz="1200" b="0" i="1" kern="1200" dirty="0" smtClean="0">
                          <a:solidFill>
                            <a:schemeClr val="dk1"/>
                          </a:solidFill>
                          <a:effectLst>
                            <a:outerShdw blurRad="38100" dist="38100" dir="2700000" algn="tl">
                              <a:srgbClr val="000000">
                                <a:alpha val="43137"/>
                              </a:srgbClr>
                            </a:outerShdw>
                          </a:effectLst>
                          <a:latin typeface="Calibri" pitchFamily="34" charset="0"/>
                          <a:ea typeface="+mn-ea"/>
                          <a:cs typeface="Calibri" pitchFamily="34" charset="0"/>
                        </a:rPr>
                        <a:t>)</a:t>
                      </a:r>
                      <a:endParaRPr lang="it-IT" sz="1200" b="0" i="1" kern="1200" dirty="0">
                        <a:solidFill>
                          <a:schemeClr val="dk1"/>
                        </a:solidFill>
                        <a:effectLst>
                          <a:outerShdw blurRad="38100" dist="38100" dir="2700000" algn="tl">
                            <a:srgbClr val="000000">
                              <a:alpha val="43137"/>
                            </a:srgbClr>
                          </a:outerShdw>
                        </a:effectLst>
                        <a:latin typeface="Calibri" pitchFamily="34" charset="0"/>
                        <a:ea typeface="+mn-ea"/>
                        <a:cs typeface="Calibri" pitchFamily="34" charset="0"/>
                      </a:endParaRPr>
                    </a:p>
                  </a:txBody>
                  <a:tcPr marL="68590" marR="68590" marT="0" marB="0" anchor="ctr"/>
                </a:tc>
                <a:tc>
                  <a:txBody>
                    <a:bodyPr/>
                    <a:lstStyle/>
                    <a:p>
                      <a:pPr algn="ctr">
                        <a:lnSpc>
                          <a:spcPct val="115000"/>
                        </a:lnSpc>
                        <a:spcAft>
                          <a:spcPts val="0"/>
                        </a:spcAft>
                      </a:pPr>
                      <a:r>
                        <a:rPr lang="it-IT" sz="1600" b="0" i="1" dirty="0" err="1" smtClean="0">
                          <a:effectLst>
                            <a:outerShdw blurRad="38100" dist="38100" dir="2700000" algn="tl">
                              <a:srgbClr val="000000">
                                <a:alpha val="43137"/>
                              </a:srgbClr>
                            </a:outerShdw>
                          </a:effectLst>
                          <a:latin typeface="Calibri" pitchFamily="34" charset="0"/>
                          <a:cs typeface="Calibri" pitchFamily="34" charset="0"/>
                        </a:rPr>
                        <a:t>Households</a:t>
                      </a:r>
                      <a:endParaRPr lang="it-IT" sz="1600" b="0" i="1" dirty="0" smtClean="0">
                        <a:effectLst>
                          <a:outerShdw blurRad="38100" dist="38100" dir="2700000" algn="tl">
                            <a:srgbClr val="000000">
                              <a:alpha val="43137"/>
                            </a:srgbClr>
                          </a:outerShdw>
                        </a:effectLst>
                        <a:latin typeface="Calibri" pitchFamily="34" charset="0"/>
                        <a:cs typeface="Calibri" pitchFamily="34" charset="0"/>
                      </a:endParaRPr>
                    </a:p>
                    <a:p>
                      <a:pPr marL="0" algn="ctr" defTabSz="914400" rtl="0" eaLnBrk="1" latinLnBrk="0" hangingPunct="1">
                        <a:lnSpc>
                          <a:spcPct val="115000"/>
                        </a:lnSpc>
                        <a:spcAft>
                          <a:spcPts val="0"/>
                        </a:spcAft>
                      </a:pPr>
                      <a:r>
                        <a:rPr lang="it-IT" sz="1200" b="0" i="1" dirty="0" smtClean="0">
                          <a:solidFill>
                            <a:schemeClr val="tx1"/>
                          </a:solidFill>
                          <a:effectLst>
                            <a:outerShdw blurRad="38100" dist="38100" dir="2700000" algn="tl">
                              <a:srgbClr val="000000">
                                <a:alpha val="43137"/>
                              </a:srgbClr>
                            </a:outerShdw>
                          </a:effectLst>
                          <a:latin typeface="Calibri" pitchFamily="34" charset="0"/>
                          <a:ea typeface="Calibri"/>
                          <a:cs typeface="Calibri" pitchFamily="34" charset="0"/>
                        </a:rPr>
                        <a:t>(</a:t>
                      </a:r>
                      <a:r>
                        <a:rPr lang="it-IT" sz="1200" b="0" i="1" kern="1200" dirty="0" err="1" smtClean="0">
                          <a:solidFill>
                            <a:schemeClr val="tx1"/>
                          </a:solidFill>
                          <a:effectLst>
                            <a:outerShdw blurRad="38100" dist="38100" dir="2700000" algn="tl">
                              <a:srgbClr val="000000">
                                <a:alpha val="43137"/>
                              </a:srgbClr>
                            </a:outerShdw>
                          </a:effectLst>
                          <a:latin typeface="Calibri" pitchFamily="34" charset="0"/>
                          <a:ea typeface="+mn-ea"/>
                          <a:cs typeface="Calibri" pitchFamily="34" charset="0"/>
                        </a:rPr>
                        <a:t>t</a:t>
                      </a:r>
                      <a:r>
                        <a:rPr lang="it-IT" sz="1200" b="0" i="1" kern="1200" dirty="0" err="1" smtClean="0">
                          <a:solidFill>
                            <a:schemeClr val="dk1"/>
                          </a:solidFill>
                          <a:effectLst>
                            <a:outerShdw blurRad="38100" dist="38100" dir="2700000" algn="tl">
                              <a:srgbClr val="000000">
                                <a:alpha val="43137"/>
                              </a:srgbClr>
                            </a:outerShdw>
                          </a:effectLst>
                          <a:latin typeface="Calibri" pitchFamily="34" charset="0"/>
                          <a:ea typeface="+mn-ea"/>
                          <a:cs typeface="Calibri" pitchFamily="34" charset="0"/>
                        </a:rPr>
                        <a:t>housands</a:t>
                      </a:r>
                      <a:r>
                        <a:rPr lang="it-IT" sz="1200" b="0" i="1" kern="1200" dirty="0" smtClean="0">
                          <a:solidFill>
                            <a:schemeClr val="dk1"/>
                          </a:solidFill>
                          <a:effectLst>
                            <a:outerShdw blurRad="38100" dist="38100" dir="2700000" algn="tl">
                              <a:srgbClr val="000000">
                                <a:alpha val="43137"/>
                              </a:srgbClr>
                            </a:outerShdw>
                          </a:effectLst>
                          <a:latin typeface="Calibri" pitchFamily="34" charset="0"/>
                          <a:ea typeface="+mn-ea"/>
                          <a:cs typeface="Calibri" pitchFamily="34" charset="0"/>
                        </a:rPr>
                        <a:t>)</a:t>
                      </a:r>
                      <a:endParaRPr lang="it-IT" sz="1200" b="0" i="1" kern="1200" dirty="0">
                        <a:solidFill>
                          <a:schemeClr val="dk1"/>
                        </a:solidFill>
                        <a:effectLst>
                          <a:outerShdw blurRad="38100" dist="38100" dir="2700000" algn="tl">
                            <a:srgbClr val="000000">
                              <a:alpha val="43137"/>
                            </a:srgbClr>
                          </a:outerShdw>
                        </a:effectLst>
                        <a:latin typeface="Calibri" pitchFamily="34" charset="0"/>
                        <a:ea typeface="+mn-ea"/>
                        <a:cs typeface="Calibri" pitchFamily="34" charset="0"/>
                      </a:endParaRPr>
                    </a:p>
                  </a:txBody>
                  <a:tcPr marL="68590" marR="68590" marT="0" marB="0" anchor="ctr"/>
                </a:tc>
                <a:tc>
                  <a:txBody>
                    <a:bodyPr/>
                    <a:lstStyle/>
                    <a:p>
                      <a:pPr algn="ctr">
                        <a:lnSpc>
                          <a:spcPct val="115000"/>
                        </a:lnSpc>
                        <a:spcAft>
                          <a:spcPts val="0"/>
                        </a:spcAft>
                      </a:pPr>
                      <a:r>
                        <a:rPr lang="it-IT" sz="1600" b="0" i="1" dirty="0" err="1" smtClean="0">
                          <a:effectLst>
                            <a:outerShdw blurRad="38100" dist="38100" dir="2700000" algn="tl">
                              <a:srgbClr val="000000">
                                <a:alpha val="43137"/>
                              </a:srgbClr>
                            </a:outerShdw>
                          </a:effectLst>
                          <a:latin typeface="Calibri" pitchFamily="34" charset="0"/>
                          <a:cs typeface="Calibri" pitchFamily="34" charset="0"/>
                        </a:rPr>
                        <a:t>Individuals</a:t>
                      </a:r>
                      <a:endParaRPr lang="it-IT" sz="1600" b="0" i="1" dirty="0" smtClean="0">
                        <a:effectLst>
                          <a:outerShdw blurRad="38100" dist="38100" dir="2700000" algn="tl">
                            <a:srgbClr val="000000">
                              <a:alpha val="43137"/>
                            </a:srgbClr>
                          </a:outerShdw>
                        </a:effectLst>
                        <a:latin typeface="Calibri" pitchFamily="34" charset="0"/>
                        <a:cs typeface="Calibri" pitchFamily="34" charset="0"/>
                      </a:endParaRPr>
                    </a:p>
                    <a:p>
                      <a:pPr marL="0" algn="ctr" defTabSz="914400" rtl="0" eaLnBrk="1" latinLnBrk="0" hangingPunct="1">
                        <a:lnSpc>
                          <a:spcPct val="115000"/>
                        </a:lnSpc>
                        <a:spcAft>
                          <a:spcPts val="0"/>
                        </a:spcAft>
                      </a:pPr>
                      <a:r>
                        <a:rPr lang="it-IT" sz="1200" b="0" i="1" dirty="0" smtClean="0">
                          <a:solidFill>
                            <a:schemeClr val="tx1"/>
                          </a:solidFill>
                          <a:effectLst>
                            <a:outerShdw blurRad="38100" dist="38100" dir="2700000" algn="tl">
                              <a:srgbClr val="000000">
                                <a:alpha val="43137"/>
                              </a:srgbClr>
                            </a:outerShdw>
                          </a:effectLst>
                          <a:latin typeface="Calibri" pitchFamily="34" charset="0"/>
                          <a:ea typeface="Calibri"/>
                          <a:cs typeface="Calibri" pitchFamily="34" charset="0"/>
                        </a:rPr>
                        <a:t>(</a:t>
                      </a:r>
                      <a:r>
                        <a:rPr lang="it-IT" sz="1200" b="0" i="1" kern="1200" dirty="0" err="1" smtClean="0">
                          <a:solidFill>
                            <a:schemeClr val="tx1"/>
                          </a:solidFill>
                          <a:effectLst>
                            <a:outerShdw blurRad="38100" dist="38100" dir="2700000" algn="tl">
                              <a:srgbClr val="000000">
                                <a:alpha val="43137"/>
                              </a:srgbClr>
                            </a:outerShdw>
                          </a:effectLst>
                          <a:latin typeface="Calibri" pitchFamily="34" charset="0"/>
                          <a:ea typeface="+mn-ea"/>
                          <a:cs typeface="Calibri" pitchFamily="34" charset="0"/>
                        </a:rPr>
                        <a:t>t</a:t>
                      </a:r>
                      <a:r>
                        <a:rPr lang="it-IT" sz="1200" b="0" i="1" kern="1200" dirty="0" err="1" smtClean="0">
                          <a:solidFill>
                            <a:schemeClr val="dk1"/>
                          </a:solidFill>
                          <a:effectLst>
                            <a:outerShdw blurRad="38100" dist="38100" dir="2700000" algn="tl">
                              <a:srgbClr val="000000">
                                <a:alpha val="43137"/>
                              </a:srgbClr>
                            </a:outerShdw>
                          </a:effectLst>
                          <a:latin typeface="Calibri" pitchFamily="34" charset="0"/>
                          <a:ea typeface="+mn-ea"/>
                          <a:cs typeface="Calibri" pitchFamily="34" charset="0"/>
                        </a:rPr>
                        <a:t>housands</a:t>
                      </a:r>
                      <a:r>
                        <a:rPr lang="it-IT" sz="1200" b="0" i="1" kern="1200" dirty="0" smtClean="0">
                          <a:solidFill>
                            <a:schemeClr val="dk1"/>
                          </a:solidFill>
                          <a:effectLst>
                            <a:outerShdw blurRad="38100" dist="38100" dir="2700000" algn="tl">
                              <a:srgbClr val="000000">
                                <a:alpha val="43137"/>
                              </a:srgbClr>
                            </a:outerShdw>
                          </a:effectLst>
                          <a:latin typeface="Calibri" pitchFamily="34" charset="0"/>
                          <a:ea typeface="+mn-ea"/>
                          <a:cs typeface="Calibri" pitchFamily="34" charset="0"/>
                        </a:rPr>
                        <a:t>)</a:t>
                      </a:r>
                      <a:endParaRPr lang="it-IT" sz="1200" b="0" i="1" kern="1200" dirty="0">
                        <a:solidFill>
                          <a:schemeClr val="dk1"/>
                        </a:solidFill>
                        <a:effectLst>
                          <a:outerShdw blurRad="38100" dist="38100" dir="2700000" algn="tl">
                            <a:srgbClr val="000000">
                              <a:alpha val="43137"/>
                            </a:srgbClr>
                          </a:outerShdw>
                        </a:effectLst>
                        <a:latin typeface="Calibri" pitchFamily="34" charset="0"/>
                        <a:ea typeface="+mn-ea"/>
                        <a:cs typeface="Calibri" pitchFamily="34" charset="0"/>
                      </a:endParaRPr>
                    </a:p>
                  </a:txBody>
                  <a:tcPr marL="68590" marR="68590" marT="0" marB="0" anchor="ctr"/>
                </a:tc>
              </a:tr>
              <a:tr h="323349">
                <a:tc>
                  <a:txBody>
                    <a:bodyPr/>
                    <a:lstStyle/>
                    <a:p>
                      <a:pPr algn="l">
                        <a:lnSpc>
                          <a:spcPct val="115000"/>
                        </a:lnSpc>
                        <a:spcAft>
                          <a:spcPts val="0"/>
                        </a:spcAft>
                      </a:pPr>
                      <a:r>
                        <a:rPr lang="it-IT" sz="1600" dirty="0">
                          <a:effectLst/>
                          <a:latin typeface="Calibri" pitchFamily="34" charset="0"/>
                          <a:cs typeface="Calibri" pitchFamily="34" charset="0"/>
                        </a:rPr>
                        <a:t>New </a:t>
                      </a:r>
                      <a:r>
                        <a:rPr lang="it-IT" sz="1600" dirty="0" err="1">
                          <a:effectLst/>
                          <a:latin typeface="Calibri" pitchFamily="34" charset="0"/>
                          <a:cs typeface="Calibri" pitchFamily="34" charset="0"/>
                        </a:rPr>
                        <a:t>households</a:t>
                      </a:r>
                      <a:endParaRPr lang="it-IT" sz="1600" dirty="0">
                        <a:solidFill>
                          <a:schemeClr val="accent3"/>
                        </a:solidFill>
                        <a:effectLst/>
                        <a:latin typeface="Calibri" pitchFamily="34" charset="0"/>
                        <a:ea typeface="Calibri"/>
                        <a:cs typeface="Calibri" pitchFamily="34" charset="0"/>
                      </a:endParaRPr>
                    </a:p>
                  </a:txBody>
                  <a:tcPr marL="68590" marR="68590" marT="0" marB="0" anchor="ctr"/>
                </a:tc>
                <a:tc>
                  <a:txBody>
                    <a:bodyPr/>
                    <a:lstStyle/>
                    <a:p>
                      <a:pPr algn="ctr">
                        <a:lnSpc>
                          <a:spcPct val="115000"/>
                        </a:lnSpc>
                        <a:spcAft>
                          <a:spcPts val="0"/>
                        </a:spcAft>
                      </a:pPr>
                      <a:r>
                        <a:rPr lang="it-IT" sz="1600" b="0" dirty="0" smtClean="0">
                          <a:effectLst/>
                          <a:latin typeface="Calibri" pitchFamily="34" charset="0"/>
                          <a:cs typeface="Calibri" pitchFamily="34" charset="0"/>
                        </a:rPr>
                        <a:t>663</a:t>
                      </a:r>
                      <a:endParaRPr lang="it-IT" sz="1600" b="0" dirty="0">
                        <a:solidFill>
                          <a:schemeClr val="accent3"/>
                        </a:solidFill>
                        <a:effectLst/>
                        <a:latin typeface="Calibri" pitchFamily="34" charset="0"/>
                        <a:ea typeface="Calibri"/>
                        <a:cs typeface="Calibri" pitchFamily="34" charset="0"/>
                      </a:endParaRPr>
                    </a:p>
                  </a:txBody>
                  <a:tcPr marL="68590" marR="68590" marT="0" marB="0" anchor="ctr"/>
                </a:tc>
                <a:tc>
                  <a:txBody>
                    <a:bodyPr/>
                    <a:lstStyle/>
                    <a:p>
                      <a:pPr algn="ctr">
                        <a:lnSpc>
                          <a:spcPct val="115000"/>
                        </a:lnSpc>
                        <a:spcAft>
                          <a:spcPts val="0"/>
                        </a:spcAft>
                      </a:pPr>
                      <a:r>
                        <a:rPr lang="it-IT" sz="1600" b="0" dirty="0" smtClean="0">
                          <a:effectLst/>
                          <a:latin typeface="Calibri" pitchFamily="34" charset="0"/>
                          <a:cs typeface="Calibri" pitchFamily="34" charset="0"/>
                        </a:rPr>
                        <a:t>1,100</a:t>
                      </a:r>
                      <a:endParaRPr lang="it-IT" sz="1600" b="0" dirty="0">
                        <a:solidFill>
                          <a:schemeClr val="accent3"/>
                        </a:solidFill>
                        <a:effectLst/>
                        <a:latin typeface="Calibri" pitchFamily="34" charset="0"/>
                        <a:ea typeface="Calibri"/>
                        <a:cs typeface="Calibri" pitchFamily="34" charset="0"/>
                      </a:endParaRPr>
                    </a:p>
                  </a:txBody>
                  <a:tcPr marL="68590" marR="68590" marT="0" marB="0" anchor="ctr"/>
                </a:tc>
                <a:tc>
                  <a:txBody>
                    <a:bodyPr/>
                    <a:lstStyle/>
                    <a:p>
                      <a:pPr algn="ctr">
                        <a:lnSpc>
                          <a:spcPct val="115000"/>
                        </a:lnSpc>
                        <a:spcAft>
                          <a:spcPts val="0"/>
                        </a:spcAft>
                      </a:pPr>
                      <a:r>
                        <a:rPr lang="it-IT" sz="1600" b="0" dirty="0" smtClean="0">
                          <a:solidFill>
                            <a:schemeClr val="tx1"/>
                          </a:solidFill>
                          <a:effectLst/>
                          <a:latin typeface="Calibri" pitchFamily="34" charset="0"/>
                          <a:ea typeface="Calibri"/>
                          <a:cs typeface="Calibri" pitchFamily="34" charset="0"/>
                        </a:rPr>
                        <a:t>138</a:t>
                      </a:r>
                      <a:endParaRPr lang="it-IT" sz="1600" b="0" dirty="0">
                        <a:solidFill>
                          <a:schemeClr val="tx1"/>
                        </a:solidFill>
                        <a:effectLst/>
                        <a:latin typeface="Calibri" pitchFamily="34" charset="0"/>
                        <a:ea typeface="Calibri"/>
                        <a:cs typeface="Calibri" pitchFamily="34" charset="0"/>
                      </a:endParaRPr>
                    </a:p>
                  </a:txBody>
                  <a:tcPr marL="68590" marR="68590" marT="0" marB="0" anchor="ctr"/>
                </a:tc>
                <a:tc>
                  <a:txBody>
                    <a:bodyPr/>
                    <a:lstStyle/>
                    <a:p>
                      <a:pPr algn="ctr">
                        <a:lnSpc>
                          <a:spcPct val="115000"/>
                        </a:lnSpc>
                        <a:spcAft>
                          <a:spcPts val="0"/>
                        </a:spcAft>
                      </a:pPr>
                      <a:r>
                        <a:rPr lang="it-IT" sz="1600" b="0" dirty="0" smtClean="0">
                          <a:solidFill>
                            <a:schemeClr val="tx1"/>
                          </a:solidFill>
                          <a:effectLst/>
                          <a:latin typeface="Calibri" pitchFamily="34" charset="0"/>
                          <a:ea typeface="Calibri"/>
                          <a:cs typeface="Calibri" pitchFamily="34" charset="0"/>
                        </a:rPr>
                        <a:t>242</a:t>
                      </a:r>
                      <a:endParaRPr lang="it-IT" sz="1600" b="0" dirty="0">
                        <a:solidFill>
                          <a:schemeClr val="tx1"/>
                        </a:solidFill>
                        <a:effectLst/>
                        <a:latin typeface="Calibri" pitchFamily="34" charset="0"/>
                        <a:ea typeface="Calibri"/>
                        <a:cs typeface="Calibri" pitchFamily="34" charset="0"/>
                      </a:endParaRPr>
                    </a:p>
                  </a:txBody>
                  <a:tcPr marL="68590" marR="68590" marT="0" marB="0" anchor="ctr"/>
                </a:tc>
              </a:tr>
              <a:tr h="824175">
                <a:tc>
                  <a:txBody>
                    <a:bodyPr/>
                    <a:lstStyle/>
                    <a:p>
                      <a:pPr algn="l">
                        <a:lnSpc>
                          <a:spcPct val="115000"/>
                        </a:lnSpc>
                        <a:spcAft>
                          <a:spcPts val="0"/>
                        </a:spcAft>
                      </a:pPr>
                      <a:r>
                        <a:rPr lang="it-IT" sz="1600" dirty="0" err="1">
                          <a:effectLst/>
                          <a:latin typeface="Calibri" pitchFamily="34" charset="0"/>
                          <a:cs typeface="Calibri" pitchFamily="34" charset="0"/>
                        </a:rPr>
                        <a:t>Households</a:t>
                      </a:r>
                      <a:r>
                        <a:rPr lang="it-IT" sz="1600" dirty="0">
                          <a:effectLst/>
                          <a:latin typeface="Calibri" pitchFamily="34" charset="0"/>
                          <a:cs typeface="Calibri" pitchFamily="34" charset="0"/>
                        </a:rPr>
                        <a:t> with </a:t>
                      </a:r>
                      <a:r>
                        <a:rPr lang="it-IT" sz="1600" dirty="0" err="1">
                          <a:effectLst/>
                          <a:latin typeface="Calibri" pitchFamily="34" charset="0"/>
                          <a:cs typeface="Calibri" pitchFamily="34" charset="0"/>
                        </a:rPr>
                        <a:t>at</a:t>
                      </a:r>
                      <a:r>
                        <a:rPr lang="it-IT" sz="1600" dirty="0">
                          <a:effectLst/>
                          <a:latin typeface="Calibri" pitchFamily="34" charset="0"/>
                          <a:cs typeface="Calibri" pitchFamily="34" charset="0"/>
                        </a:rPr>
                        <a:t> </a:t>
                      </a:r>
                      <a:r>
                        <a:rPr lang="it-IT" sz="1600" dirty="0" err="1">
                          <a:effectLst/>
                          <a:latin typeface="Calibri" pitchFamily="34" charset="0"/>
                          <a:cs typeface="Calibri" pitchFamily="34" charset="0"/>
                        </a:rPr>
                        <a:t>least</a:t>
                      </a:r>
                      <a:r>
                        <a:rPr lang="it-IT" sz="1600" dirty="0">
                          <a:effectLst/>
                          <a:latin typeface="Calibri" pitchFamily="34" charset="0"/>
                          <a:cs typeface="Calibri" pitchFamily="34" charset="0"/>
                        </a:rPr>
                        <a:t> </a:t>
                      </a:r>
                      <a:r>
                        <a:rPr lang="it-IT" sz="1600" dirty="0" err="1">
                          <a:effectLst/>
                          <a:latin typeface="Calibri" pitchFamily="34" charset="0"/>
                          <a:cs typeface="Calibri" pitchFamily="34" charset="0"/>
                        </a:rPr>
                        <a:t>one</a:t>
                      </a:r>
                      <a:r>
                        <a:rPr lang="it-IT" sz="1600" dirty="0">
                          <a:effectLst/>
                          <a:latin typeface="Calibri" pitchFamily="34" charset="0"/>
                          <a:cs typeface="Calibri" pitchFamily="34" charset="0"/>
                        </a:rPr>
                        <a:t> component </a:t>
                      </a:r>
                      <a:r>
                        <a:rPr lang="it-IT" sz="1600" dirty="0" err="1">
                          <a:effectLst/>
                          <a:latin typeface="Calibri" pitchFamily="34" charset="0"/>
                          <a:cs typeface="Calibri" pitchFamily="34" charset="0"/>
                        </a:rPr>
                        <a:t>added</a:t>
                      </a:r>
                      <a:endParaRPr lang="it-IT" sz="1600" dirty="0">
                        <a:solidFill>
                          <a:schemeClr val="accent3"/>
                        </a:solidFill>
                        <a:effectLst/>
                        <a:latin typeface="Calibri" pitchFamily="34" charset="0"/>
                        <a:ea typeface="Calibri"/>
                        <a:cs typeface="Calibri" pitchFamily="34" charset="0"/>
                      </a:endParaRPr>
                    </a:p>
                  </a:txBody>
                  <a:tcPr marL="68590" marR="68590" marT="0" marB="0" anchor="ctr"/>
                </a:tc>
                <a:tc>
                  <a:txBody>
                    <a:bodyPr/>
                    <a:lstStyle/>
                    <a:p>
                      <a:pPr algn="ctr">
                        <a:lnSpc>
                          <a:spcPct val="115000"/>
                        </a:lnSpc>
                        <a:spcAft>
                          <a:spcPts val="0"/>
                        </a:spcAft>
                      </a:pPr>
                      <a:r>
                        <a:rPr lang="it-IT" sz="1600" b="0" dirty="0" smtClean="0">
                          <a:effectLst/>
                          <a:latin typeface="Calibri" pitchFamily="34" charset="0"/>
                          <a:cs typeface="Calibri" pitchFamily="34" charset="0"/>
                        </a:rPr>
                        <a:t>356</a:t>
                      </a:r>
                      <a:endParaRPr lang="it-IT" sz="1600" b="0" dirty="0">
                        <a:solidFill>
                          <a:schemeClr val="accent3"/>
                        </a:solidFill>
                        <a:effectLst/>
                        <a:latin typeface="Calibri" pitchFamily="34" charset="0"/>
                        <a:ea typeface="Calibri"/>
                        <a:cs typeface="Calibri" pitchFamily="34" charset="0"/>
                      </a:endParaRPr>
                    </a:p>
                  </a:txBody>
                  <a:tcPr marL="68590" marR="68590" marT="0" marB="0" anchor="ctr"/>
                </a:tc>
                <a:tc>
                  <a:txBody>
                    <a:bodyPr/>
                    <a:lstStyle/>
                    <a:p>
                      <a:pPr algn="ctr">
                        <a:lnSpc>
                          <a:spcPct val="115000"/>
                        </a:lnSpc>
                        <a:spcAft>
                          <a:spcPts val="0"/>
                        </a:spcAft>
                      </a:pPr>
                      <a:r>
                        <a:rPr lang="it-IT" sz="1600" b="0" dirty="0" smtClean="0">
                          <a:effectLst/>
                          <a:latin typeface="Calibri" pitchFamily="34" charset="0"/>
                          <a:cs typeface="Calibri" pitchFamily="34" charset="0"/>
                        </a:rPr>
                        <a:t>856</a:t>
                      </a:r>
                      <a:endParaRPr lang="it-IT" sz="1600" b="0" dirty="0">
                        <a:solidFill>
                          <a:schemeClr val="accent3"/>
                        </a:solidFill>
                        <a:effectLst/>
                        <a:latin typeface="Calibri" pitchFamily="34" charset="0"/>
                        <a:ea typeface="Calibri"/>
                        <a:cs typeface="Calibri" pitchFamily="34" charset="0"/>
                      </a:endParaRPr>
                    </a:p>
                  </a:txBody>
                  <a:tcPr marL="68590" marR="68590" marT="0" marB="0" anchor="ctr"/>
                </a:tc>
                <a:tc>
                  <a:txBody>
                    <a:bodyPr/>
                    <a:lstStyle/>
                    <a:p>
                      <a:pPr algn="ctr">
                        <a:lnSpc>
                          <a:spcPct val="115000"/>
                        </a:lnSpc>
                        <a:spcAft>
                          <a:spcPts val="0"/>
                        </a:spcAft>
                      </a:pPr>
                      <a:r>
                        <a:rPr lang="it-IT" sz="1600" b="0" dirty="0" smtClean="0">
                          <a:solidFill>
                            <a:schemeClr val="tx1"/>
                          </a:solidFill>
                          <a:effectLst/>
                          <a:latin typeface="Calibri" pitchFamily="34" charset="0"/>
                          <a:ea typeface="Calibri"/>
                          <a:cs typeface="Calibri" pitchFamily="34" charset="0"/>
                        </a:rPr>
                        <a:t>194</a:t>
                      </a:r>
                      <a:endParaRPr lang="it-IT" sz="1600" b="0" dirty="0">
                        <a:solidFill>
                          <a:schemeClr val="tx1"/>
                        </a:solidFill>
                        <a:effectLst/>
                        <a:latin typeface="Calibri" pitchFamily="34" charset="0"/>
                        <a:ea typeface="Calibri"/>
                        <a:cs typeface="Calibri" pitchFamily="34" charset="0"/>
                      </a:endParaRPr>
                    </a:p>
                  </a:txBody>
                  <a:tcPr marL="68590" marR="68590" marT="0" marB="0" anchor="ctr"/>
                </a:tc>
                <a:tc>
                  <a:txBody>
                    <a:bodyPr/>
                    <a:lstStyle/>
                    <a:p>
                      <a:pPr algn="ctr">
                        <a:lnSpc>
                          <a:spcPct val="115000"/>
                        </a:lnSpc>
                        <a:spcAft>
                          <a:spcPts val="0"/>
                        </a:spcAft>
                      </a:pPr>
                      <a:r>
                        <a:rPr lang="it-IT" sz="1600" b="0" dirty="0" smtClean="0">
                          <a:solidFill>
                            <a:schemeClr val="tx1"/>
                          </a:solidFill>
                          <a:effectLst/>
                          <a:latin typeface="Calibri" pitchFamily="34" charset="0"/>
                          <a:ea typeface="Calibri"/>
                          <a:cs typeface="Calibri" pitchFamily="34" charset="0"/>
                        </a:rPr>
                        <a:t>263</a:t>
                      </a:r>
                      <a:endParaRPr lang="it-IT" sz="1600" b="0" dirty="0">
                        <a:solidFill>
                          <a:schemeClr val="tx1"/>
                        </a:solidFill>
                        <a:effectLst/>
                        <a:latin typeface="Calibri" pitchFamily="34" charset="0"/>
                        <a:ea typeface="Calibri"/>
                        <a:cs typeface="Calibri" pitchFamily="34" charset="0"/>
                      </a:endParaRPr>
                    </a:p>
                  </a:txBody>
                  <a:tcPr marL="68590" marR="68590" marT="0" marB="0" anchor="ctr"/>
                </a:tc>
              </a:tr>
              <a:tr h="824175">
                <a:tc>
                  <a:txBody>
                    <a:bodyPr/>
                    <a:lstStyle/>
                    <a:p>
                      <a:pPr algn="l">
                        <a:lnSpc>
                          <a:spcPct val="115000"/>
                        </a:lnSpc>
                        <a:spcAft>
                          <a:spcPts val="0"/>
                        </a:spcAft>
                      </a:pPr>
                      <a:r>
                        <a:rPr lang="it-IT" sz="1600" dirty="0" err="1">
                          <a:effectLst/>
                          <a:latin typeface="Calibri" pitchFamily="34" charset="0"/>
                          <a:cs typeface="Calibri" pitchFamily="34" charset="0"/>
                        </a:rPr>
                        <a:t>Households</a:t>
                      </a:r>
                      <a:r>
                        <a:rPr lang="it-IT" sz="1600" dirty="0">
                          <a:effectLst/>
                          <a:latin typeface="Calibri" pitchFamily="34" charset="0"/>
                          <a:cs typeface="Calibri" pitchFamily="34" charset="0"/>
                        </a:rPr>
                        <a:t> with </a:t>
                      </a:r>
                      <a:r>
                        <a:rPr lang="it-IT" sz="1600" dirty="0" err="1">
                          <a:effectLst/>
                          <a:latin typeface="Calibri" pitchFamily="34" charset="0"/>
                          <a:cs typeface="Calibri" pitchFamily="34" charset="0"/>
                        </a:rPr>
                        <a:t>at</a:t>
                      </a:r>
                      <a:r>
                        <a:rPr lang="it-IT" sz="1600" dirty="0">
                          <a:effectLst/>
                          <a:latin typeface="Calibri" pitchFamily="34" charset="0"/>
                          <a:cs typeface="Calibri" pitchFamily="34" charset="0"/>
                        </a:rPr>
                        <a:t> </a:t>
                      </a:r>
                      <a:r>
                        <a:rPr lang="it-IT" sz="1600" dirty="0" err="1">
                          <a:effectLst/>
                          <a:latin typeface="Calibri" pitchFamily="34" charset="0"/>
                          <a:cs typeface="Calibri" pitchFamily="34" charset="0"/>
                        </a:rPr>
                        <a:t>least</a:t>
                      </a:r>
                      <a:r>
                        <a:rPr lang="it-IT" sz="1600" dirty="0">
                          <a:effectLst/>
                          <a:latin typeface="Calibri" pitchFamily="34" charset="0"/>
                          <a:cs typeface="Calibri" pitchFamily="34" charset="0"/>
                        </a:rPr>
                        <a:t> </a:t>
                      </a:r>
                      <a:r>
                        <a:rPr lang="it-IT" sz="1600" dirty="0" err="1">
                          <a:effectLst/>
                          <a:latin typeface="Calibri" pitchFamily="34" charset="0"/>
                          <a:cs typeface="Calibri" pitchFamily="34" charset="0"/>
                        </a:rPr>
                        <a:t>one</a:t>
                      </a:r>
                      <a:r>
                        <a:rPr lang="it-IT" sz="1600" dirty="0">
                          <a:effectLst/>
                          <a:latin typeface="Calibri" pitchFamily="34" charset="0"/>
                          <a:cs typeface="Calibri" pitchFamily="34" charset="0"/>
                        </a:rPr>
                        <a:t> component </a:t>
                      </a:r>
                      <a:r>
                        <a:rPr lang="it-IT" sz="1600" dirty="0" err="1">
                          <a:effectLst/>
                          <a:latin typeface="Calibri" pitchFamily="34" charset="0"/>
                          <a:cs typeface="Calibri" pitchFamily="34" charset="0"/>
                        </a:rPr>
                        <a:t>deleted</a:t>
                      </a:r>
                      <a:endParaRPr lang="it-IT" sz="1600" dirty="0">
                        <a:solidFill>
                          <a:schemeClr val="accent3"/>
                        </a:solidFill>
                        <a:effectLst/>
                        <a:latin typeface="Calibri" pitchFamily="34" charset="0"/>
                        <a:ea typeface="Calibri"/>
                        <a:cs typeface="Calibri" pitchFamily="34" charset="0"/>
                      </a:endParaRPr>
                    </a:p>
                  </a:txBody>
                  <a:tcPr marL="68590" marR="68590" marT="0" marB="0" anchor="ctr"/>
                </a:tc>
                <a:tc>
                  <a:txBody>
                    <a:bodyPr/>
                    <a:lstStyle/>
                    <a:p>
                      <a:pPr algn="ctr">
                        <a:lnSpc>
                          <a:spcPct val="115000"/>
                        </a:lnSpc>
                        <a:spcAft>
                          <a:spcPts val="0"/>
                        </a:spcAft>
                      </a:pPr>
                      <a:r>
                        <a:rPr lang="it-IT" sz="1600" b="0" dirty="0" smtClean="0">
                          <a:effectLst/>
                          <a:latin typeface="Calibri" pitchFamily="34" charset="0"/>
                          <a:cs typeface="Calibri" pitchFamily="34" charset="0"/>
                        </a:rPr>
                        <a:t>948</a:t>
                      </a:r>
                      <a:endParaRPr lang="it-IT" sz="1600" b="0" dirty="0">
                        <a:solidFill>
                          <a:schemeClr val="accent3"/>
                        </a:solidFill>
                        <a:effectLst/>
                        <a:latin typeface="Calibri" pitchFamily="34" charset="0"/>
                        <a:ea typeface="Calibri"/>
                        <a:cs typeface="Calibri" pitchFamily="34" charset="0"/>
                      </a:endParaRPr>
                    </a:p>
                  </a:txBody>
                  <a:tcPr marL="68590" marR="68590" marT="0" marB="0" anchor="ctr"/>
                </a:tc>
                <a:tc>
                  <a:txBody>
                    <a:bodyPr/>
                    <a:lstStyle/>
                    <a:p>
                      <a:pPr algn="ctr">
                        <a:lnSpc>
                          <a:spcPct val="115000"/>
                        </a:lnSpc>
                        <a:spcAft>
                          <a:spcPts val="0"/>
                        </a:spcAft>
                      </a:pPr>
                      <a:r>
                        <a:rPr lang="it-IT" sz="1600" b="0" dirty="0" smtClean="0">
                          <a:effectLst/>
                          <a:latin typeface="Calibri" pitchFamily="34" charset="0"/>
                          <a:cs typeface="Calibri" pitchFamily="34" charset="0"/>
                        </a:rPr>
                        <a:t>1,200</a:t>
                      </a:r>
                      <a:endParaRPr lang="it-IT" sz="1600" b="0" dirty="0">
                        <a:solidFill>
                          <a:schemeClr val="accent3"/>
                        </a:solidFill>
                        <a:effectLst/>
                        <a:latin typeface="Calibri" pitchFamily="34" charset="0"/>
                        <a:ea typeface="Calibri"/>
                        <a:cs typeface="Calibri" pitchFamily="34" charset="0"/>
                      </a:endParaRPr>
                    </a:p>
                  </a:txBody>
                  <a:tcPr marL="68590" marR="68590" marT="0" marB="0" anchor="ctr"/>
                </a:tc>
                <a:tc>
                  <a:txBody>
                    <a:bodyPr/>
                    <a:lstStyle/>
                    <a:p>
                      <a:pPr algn="ctr">
                        <a:lnSpc>
                          <a:spcPct val="115000"/>
                        </a:lnSpc>
                        <a:spcAft>
                          <a:spcPts val="0"/>
                        </a:spcAft>
                      </a:pPr>
                      <a:r>
                        <a:rPr lang="it-IT" sz="1600" b="0" dirty="0" smtClean="0">
                          <a:solidFill>
                            <a:schemeClr val="tx1"/>
                          </a:solidFill>
                          <a:effectLst/>
                          <a:latin typeface="Calibri" pitchFamily="34" charset="0"/>
                          <a:ea typeface="Calibri"/>
                          <a:cs typeface="Calibri" pitchFamily="34" charset="0"/>
                        </a:rPr>
                        <a:t>188</a:t>
                      </a:r>
                      <a:endParaRPr lang="it-IT" sz="1600" b="0" dirty="0">
                        <a:solidFill>
                          <a:schemeClr val="tx1"/>
                        </a:solidFill>
                        <a:effectLst/>
                        <a:latin typeface="Calibri" pitchFamily="34" charset="0"/>
                        <a:ea typeface="Calibri"/>
                        <a:cs typeface="Calibri" pitchFamily="34" charset="0"/>
                      </a:endParaRPr>
                    </a:p>
                  </a:txBody>
                  <a:tcPr marL="68590" marR="68590" marT="0" marB="0" anchor="ctr"/>
                </a:tc>
                <a:tc>
                  <a:txBody>
                    <a:bodyPr/>
                    <a:lstStyle/>
                    <a:p>
                      <a:pPr algn="ctr">
                        <a:lnSpc>
                          <a:spcPct val="115000"/>
                        </a:lnSpc>
                        <a:spcAft>
                          <a:spcPts val="0"/>
                        </a:spcAft>
                      </a:pPr>
                      <a:r>
                        <a:rPr lang="it-IT" sz="1600" b="0" dirty="0" smtClean="0">
                          <a:solidFill>
                            <a:schemeClr val="tx1"/>
                          </a:solidFill>
                          <a:effectLst/>
                          <a:latin typeface="Calibri" pitchFamily="34" charset="0"/>
                          <a:ea typeface="Calibri"/>
                          <a:cs typeface="Calibri" pitchFamily="34" charset="0"/>
                        </a:rPr>
                        <a:t>227</a:t>
                      </a:r>
                      <a:endParaRPr lang="it-IT" sz="1600" b="0" dirty="0">
                        <a:solidFill>
                          <a:schemeClr val="tx1"/>
                        </a:solidFill>
                        <a:effectLst/>
                        <a:latin typeface="Calibri" pitchFamily="34" charset="0"/>
                        <a:ea typeface="Calibri"/>
                        <a:cs typeface="Calibri" pitchFamily="34" charset="0"/>
                      </a:endParaRPr>
                    </a:p>
                  </a:txBody>
                  <a:tcPr marL="68590" marR="68590" marT="0" marB="0" anchor="ctr"/>
                </a:tc>
              </a:tr>
              <a:tr h="824175">
                <a:tc>
                  <a:txBody>
                    <a:bodyPr/>
                    <a:lstStyle/>
                    <a:p>
                      <a:pPr algn="l">
                        <a:lnSpc>
                          <a:spcPct val="115000"/>
                        </a:lnSpc>
                        <a:spcAft>
                          <a:spcPts val="0"/>
                        </a:spcAft>
                      </a:pPr>
                      <a:r>
                        <a:rPr lang="it-IT" sz="1600" dirty="0" err="1">
                          <a:effectLst/>
                          <a:latin typeface="Calibri" pitchFamily="34" charset="0"/>
                          <a:cs typeface="Calibri" pitchFamily="34" charset="0"/>
                        </a:rPr>
                        <a:t>Households</a:t>
                      </a:r>
                      <a:r>
                        <a:rPr lang="it-IT" sz="1600" dirty="0">
                          <a:effectLst/>
                          <a:latin typeface="Calibri" pitchFamily="34" charset="0"/>
                          <a:cs typeface="Calibri" pitchFamily="34" charset="0"/>
                        </a:rPr>
                        <a:t> </a:t>
                      </a:r>
                      <a:r>
                        <a:rPr lang="it-IT" sz="1600" dirty="0" err="1">
                          <a:effectLst/>
                          <a:latin typeface="Calibri" pitchFamily="34" charset="0"/>
                          <a:cs typeface="Calibri" pitchFamily="34" charset="0"/>
                        </a:rPr>
                        <a:t>which</a:t>
                      </a:r>
                      <a:r>
                        <a:rPr lang="it-IT" sz="1600" dirty="0">
                          <a:effectLst/>
                          <a:latin typeface="Calibri" pitchFamily="34" charset="0"/>
                          <a:cs typeface="Calibri" pitchFamily="34" charset="0"/>
                        </a:rPr>
                        <a:t> </a:t>
                      </a:r>
                      <a:r>
                        <a:rPr lang="it-IT" sz="1600" dirty="0" err="1">
                          <a:effectLst/>
                          <a:latin typeface="Calibri" pitchFamily="34" charset="0"/>
                          <a:cs typeface="Calibri" pitchFamily="34" charset="0"/>
                        </a:rPr>
                        <a:t>changed</a:t>
                      </a:r>
                      <a:r>
                        <a:rPr lang="it-IT" sz="1600" dirty="0">
                          <a:effectLst/>
                          <a:latin typeface="Calibri" pitchFamily="34" charset="0"/>
                          <a:cs typeface="Calibri" pitchFamily="34" charset="0"/>
                        </a:rPr>
                        <a:t> </a:t>
                      </a:r>
                      <a:r>
                        <a:rPr lang="it-IT" sz="1600" dirty="0" err="1">
                          <a:effectLst/>
                          <a:latin typeface="Calibri" pitchFamily="34" charset="0"/>
                          <a:cs typeface="Calibri" pitchFamily="34" charset="0"/>
                        </a:rPr>
                        <a:t>their</a:t>
                      </a:r>
                      <a:r>
                        <a:rPr lang="it-IT" sz="1600" dirty="0">
                          <a:effectLst/>
                          <a:latin typeface="Calibri" pitchFamily="34" charset="0"/>
                          <a:cs typeface="Calibri" pitchFamily="34" charset="0"/>
                        </a:rPr>
                        <a:t> residence address</a:t>
                      </a:r>
                      <a:endParaRPr lang="it-IT" sz="1600" dirty="0">
                        <a:solidFill>
                          <a:schemeClr val="accent3"/>
                        </a:solidFill>
                        <a:effectLst/>
                        <a:latin typeface="Calibri" pitchFamily="34" charset="0"/>
                        <a:ea typeface="Calibri"/>
                        <a:cs typeface="Calibri" pitchFamily="34" charset="0"/>
                      </a:endParaRPr>
                    </a:p>
                  </a:txBody>
                  <a:tcPr marL="68590" marR="68590" marT="0" marB="0" anchor="ctr"/>
                </a:tc>
                <a:tc>
                  <a:txBody>
                    <a:bodyPr/>
                    <a:lstStyle/>
                    <a:p>
                      <a:pPr algn="ctr">
                        <a:lnSpc>
                          <a:spcPct val="115000"/>
                        </a:lnSpc>
                        <a:spcAft>
                          <a:spcPts val="0"/>
                        </a:spcAft>
                      </a:pPr>
                      <a:r>
                        <a:rPr lang="it-IT" sz="1600" b="0" dirty="0" smtClean="0">
                          <a:effectLst/>
                          <a:latin typeface="Calibri" pitchFamily="34" charset="0"/>
                          <a:cs typeface="Calibri" pitchFamily="34" charset="0"/>
                        </a:rPr>
                        <a:t>233</a:t>
                      </a:r>
                      <a:endParaRPr lang="it-IT" sz="1600" b="0" dirty="0">
                        <a:solidFill>
                          <a:schemeClr val="accent3"/>
                        </a:solidFill>
                        <a:effectLst/>
                        <a:latin typeface="Calibri" pitchFamily="34" charset="0"/>
                        <a:ea typeface="Calibri"/>
                        <a:cs typeface="Calibri" pitchFamily="34" charset="0"/>
                      </a:endParaRPr>
                    </a:p>
                  </a:txBody>
                  <a:tcPr marL="68590" marR="68590" marT="0" marB="0" anchor="ctr"/>
                </a:tc>
                <a:tc>
                  <a:txBody>
                    <a:bodyPr/>
                    <a:lstStyle/>
                    <a:p>
                      <a:pPr algn="ctr">
                        <a:lnSpc>
                          <a:spcPct val="115000"/>
                        </a:lnSpc>
                        <a:spcAft>
                          <a:spcPts val="0"/>
                        </a:spcAft>
                      </a:pPr>
                      <a:r>
                        <a:rPr lang="it-IT" sz="1600" b="0" dirty="0" smtClean="0">
                          <a:effectLst/>
                          <a:latin typeface="Calibri" pitchFamily="34" charset="0"/>
                          <a:cs typeface="Calibri" pitchFamily="34" charset="0"/>
                        </a:rPr>
                        <a:t>380</a:t>
                      </a:r>
                      <a:endParaRPr lang="it-IT" sz="1600" b="0" dirty="0">
                        <a:solidFill>
                          <a:schemeClr val="accent3"/>
                        </a:solidFill>
                        <a:effectLst/>
                        <a:latin typeface="Calibri" pitchFamily="34" charset="0"/>
                        <a:ea typeface="Calibri"/>
                        <a:cs typeface="Calibri" pitchFamily="34" charset="0"/>
                      </a:endParaRPr>
                    </a:p>
                  </a:txBody>
                  <a:tcPr marL="68590" marR="68590" marT="0" marB="0" anchor="ctr"/>
                </a:tc>
                <a:tc>
                  <a:txBody>
                    <a:bodyPr/>
                    <a:lstStyle/>
                    <a:p>
                      <a:pPr algn="ctr">
                        <a:lnSpc>
                          <a:spcPct val="115000"/>
                        </a:lnSpc>
                        <a:spcAft>
                          <a:spcPts val="0"/>
                        </a:spcAft>
                      </a:pPr>
                      <a:r>
                        <a:rPr lang="it-IT" sz="1600" b="0" dirty="0" smtClean="0">
                          <a:solidFill>
                            <a:schemeClr val="tx1"/>
                          </a:solidFill>
                          <a:effectLst/>
                          <a:latin typeface="Calibri" pitchFamily="34" charset="0"/>
                          <a:ea typeface="Calibri"/>
                          <a:cs typeface="Calibri" pitchFamily="34" charset="0"/>
                        </a:rPr>
                        <a:t>33</a:t>
                      </a:r>
                      <a:endParaRPr lang="it-IT" sz="1600" b="0" dirty="0">
                        <a:solidFill>
                          <a:schemeClr val="tx1"/>
                        </a:solidFill>
                        <a:effectLst/>
                        <a:latin typeface="Calibri" pitchFamily="34" charset="0"/>
                        <a:ea typeface="Calibri"/>
                        <a:cs typeface="Calibri" pitchFamily="34" charset="0"/>
                      </a:endParaRPr>
                    </a:p>
                  </a:txBody>
                  <a:tcPr marL="68590" marR="68590" marT="0" marB="0" anchor="ctr"/>
                </a:tc>
                <a:tc>
                  <a:txBody>
                    <a:bodyPr/>
                    <a:lstStyle/>
                    <a:p>
                      <a:pPr algn="ctr">
                        <a:lnSpc>
                          <a:spcPct val="115000"/>
                        </a:lnSpc>
                        <a:spcAft>
                          <a:spcPts val="0"/>
                        </a:spcAft>
                      </a:pPr>
                      <a:r>
                        <a:rPr lang="it-IT" sz="1600" b="0" dirty="0" smtClean="0">
                          <a:solidFill>
                            <a:schemeClr val="tx1"/>
                          </a:solidFill>
                          <a:effectLst/>
                          <a:latin typeface="Calibri" pitchFamily="34" charset="0"/>
                          <a:ea typeface="Calibri"/>
                          <a:cs typeface="Calibri" pitchFamily="34" charset="0"/>
                        </a:rPr>
                        <a:t>81</a:t>
                      </a:r>
                      <a:endParaRPr lang="it-IT" sz="1600" b="0" dirty="0">
                        <a:solidFill>
                          <a:schemeClr val="tx1"/>
                        </a:solidFill>
                        <a:effectLst/>
                        <a:latin typeface="Calibri" pitchFamily="34" charset="0"/>
                        <a:ea typeface="Calibri"/>
                        <a:cs typeface="Calibri" pitchFamily="34" charset="0"/>
                      </a:endParaRPr>
                    </a:p>
                  </a:txBody>
                  <a:tcPr marL="68590" marR="68590" marT="0" marB="0" anchor="ctr"/>
                </a:tc>
              </a:tr>
              <a:tr h="323349">
                <a:tc>
                  <a:txBody>
                    <a:bodyPr/>
                    <a:lstStyle/>
                    <a:p>
                      <a:pPr algn="l">
                        <a:lnSpc>
                          <a:spcPct val="115000"/>
                        </a:lnSpc>
                        <a:spcAft>
                          <a:spcPts val="0"/>
                        </a:spcAft>
                      </a:pPr>
                      <a:r>
                        <a:rPr lang="it-IT" sz="1600" dirty="0" err="1">
                          <a:effectLst/>
                          <a:latin typeface="Calibri" pitchFamily="34" charset="0"/>
                          <a:cs typeface="Calibri" pitchFamily="34" charset="0"/>
                        </a:rPr>
                        <a:t>Deleted</a:t>
                      </a:r>
                      <a:r>
                        <a:rPr lang="it-IT" sz="1600" dirty="0">
                          <a:effectLst/>
                          <a:latin typeface="Calibri" pitchFamily="34" charset="0"/>
                          <a:cs typeface="Calibri" pitchFamily="34" charset="0"/>
                        </a:rPr>
                        <a:t> </a:t>
                      </a:r>
                      <a:r>
                        <a:rPr lang="it-IT" sz="1600" dirty="0" err="1">
                          <a:effectLst/>
                          <a:latin typeface="Calibri" pitchFamily="34" charset="0"/>
                          <a:cs typeface="Calibri" pitchFamily="34" charset="0"/>
                        </a:rPr>
                        <a:t>households</a:t>
                      </a:r>
                      <a:endParaRPr lang="it-IT" sz="1600" dirty="0">
                        <a:solidFill>
                          <a:schemeClr val="accent3"/>
                        </a:solidFill>
                        <a:effectLst/>
                        <a:latin typeface="Calibri" pitchFamily="34" charset="0"/>
                        <a:ea typeface="Calibri"/>
                        <a:cs typeface="Calibri" pitchFamily="34" charset="0"/>
                      </a:endParaRPr>
                    </a:p>
                  </a:txBody>
                  <a:tcPr marL="68590" marR="68590" marT="0" marB="0" anchor="ctr"/>
                </a:tc>
                <a:tc>
                  <a:txBody>
                    <a:bodyPr/>
                    <a:lstStyle/>
                    <a:p>
                      <a:pPr algn="ctr">
                        <a:lnSpc>
                          <a:spcPct val="115000"/>
                        </a:lnSpc>
                        <a:spcAft>
                          <a:spcPts val="0"/>
                        </a:spcAft>
                      </a:pPr>
                      <a:r>
                        <a:rPr lang="it-IT" sz="1600" b="0" dirty="0" smtClean="0">
                          <a:solidFill>
                            <a:schemeClr val="dk1"/>
                          </a:solidFill>
                          <a:effectLst/>
                          <a:latin typeface="Calibri" pitchFamily="34" charset="0"/>
                          <a:ea typeface="+mn-ea"/>
                          <a:cs typeface="Calibri" pitchFamily="34" charset="0"/>
                        </a:rPr>
                        <a:t>487</a:t>
                      </a:r>
                      <a:endParaRPr lang="it-IT" sz="1600" b="0" dirty="0">
                        <a:solidFill>
                          <a:schemeClr val="accent3"/>
                        </a:solidFill>
                        <a:effectLst/>
                        <a:latin typeface="Calibri" pitchFamily="34" charset="0"/>
                        <a:ea typeface="Calibri"/>
                        <a:cs typeface="Calibri" pitchFamily="34" charset="0"/>
                      </a:endParaRPr>
                    </a:p>
                  </a:txBody>
                  <a:tcPr marL="68590" marR="68590" marT="0" marB="0" anchor="ctr"/>
                </a:tc>
                <a:tc>
                  <a:txBody>
                    <a:bodyPr/>
                    <a:lstStyle/>
                    <a:p>
                      <a:pPr algn="ctr">
                        <a:lnSpc>
                          <a:spcPct val="115000"/>
                        </a:lnSpc>
                        <a:spcAft>
                          <a:spcPts val="0"/>
                        </a:spcAft>
                      </a:pPr>
                      <a:r>
                        <a:rPr lang="it-IT" sz="1600" b="0" dirty="0" smtClean="0">
                          <a:effectLst/>
                          <a:latin typeface="Calibri" pitchFamily="34" charset="0"/>
                          <a:cs typeface="Calibri" pitchFamily="34" charset="0"/>
                        </a:rPr>
                        <a:t>744</a:t>
                      </a:r>
                      <a:endParaRPr lang="it-IT" sz="1600" b="0" dirty="0">
                        <a:solidFill>
                          <a:schemeClr val="accent3"/>
                        </a:solidFill>
                        <a:effectLst/>
                        <a:latin typeface="Calibri" pitchFamily="34" charset="0"/>
                        <a:ea typeface="Calibri"/>
                        <a:cs typeface="Calibri" pitchFamily="34" charset="0"/>
                      </a:endParaRPr>
                    </a:p>
                  </a:txBody>
                  <a:tcPr marL="68590" marR="68590" marT="0" marB="0" anchor="ctr"/>
                </a:tc>
                <a:tc>
                  <a:txBody>
                    <a:bodyPr/>
                    <a:lstStyle/>
                    <a:p>
                      <a:pPr algn="ctr">
                        <a:lnSpc>
                          <a:spcPct val="115000"/>
                        </a:lnSpc>
                        <a:spcAft>
                          <a:spcPts val="0"/>
                        </a:spcAft>
                      </a:pPr>
                      <a:r>
                        <a:rPr lang="it-IT" sz="1600" b="0" dirty="0" smtClean="0">
                          <a:solidFill>
                            <a:schemeClr val="tx1"/>
                          </a:solidFill>
                          <a:effectLst/>
                          <a:latin typeface="Calibri" pitchFamily="34" charset="0"/>
                          <a:ea typeface="Calibri"/>
                          <a:cs typeface="Calibri" pitchFamily="34" charset="0"/>
                        </a:rPr>
                        <a:t>124</a:t>
                      </a:r>
                      <a:endParaRPr lang="it-IT" sz="1600" b="0" dirty="0">
                        <a:solidFill>
                          <a:schemeClr val="tx1"/>
                        </a:solidFill>
                        <a:effectLst/>
                        <a:latin typeface="Calibri" pitchFamily="34" charset="0"/>
                        <a:ea typeface="Calibri"/>
                        <a:cs typeface="Calibri" pitchFamily="34" charset="0"/>
                      </a:endParaRPr>
                    </a:p>
                  </a:txBody>
                  <a:tcPr marL="68590" marR="68590" marT="0" marB="0" anchor="ctr"/>
                </a:tc>
                <a:tc>
                  <a:txBody>
                    <a:bodyPr/>
                    <a:lstStyle/>
                    <a:p>
                      <a:pPr algn="ctr">
                        <a:lnSpc>
                          <a:spcPct val="115000"/>
                        </a:lnSpc>
                        <a:spcAft>
                          <a:spcPts val="0"/>
                        </a:spcAft>
                      </a:pPr>
                      <a:r>
                        <a:rPr lang="it-IT" sz="1600" b="0" dirty="0" smtClean="0">
                          <a:solidFill>
                            <a:schemeClr val="tx1"/>
                          </a:solidFill>
                          <a:effectLst/>
                          <a:latin typeface="Calibri" pitchFamily="34" charset="0"/>
                          <a:ea typeface="Calibri"/>
                          <a:cs typeface="Calibri" pitchFamily="34" charset="0"/>
                        </a:rPr>
                        <a:t>193</a:t>
                      </a:r>
                      <a:endParaRPr lang="it-IT" sz="1600" b="0" dirty="0">
                        <a:solidFill>
                          <a:schemeClr val="tx1"/>
                        </a:solidFill>
                        <a:effectLst/>
                        <a:latin typeface="Calibri" pitchFamily="34" charset="0"/>
                        <a:ea typeface="Calibri"/>
                        <a:cs typeface="Calibri" pitchFamily="34" charset="0"/>
                      </a:endParaRPr>
                    </a:p>
                  </a:txBody>
                  <a:tcPr marL="68590" marR="68590" marT="0" marB="0" anchor="ctr"/>
                </a:tc>
              </a:tr>
              <a:tr h="523546">
                <a:tc>
                  <a:txBody>
                    <a:bodyPr/>
                    <a:lstStyle/>
                    <a:p>
                      <a:pPr algn="l">
                        <a:lnSpc>
                          <a:spcPct val="115000"/>
                        </a:lnSpc>
                        <a:spcAft>
                          <a:spcPts val="0"/>
                        </a:spcAft>
                      </a:pPr>
                      <a:r>
                        <a:rPr lang="it-IT" sz="1600" dirty="0" err="1">
                          <a:effectLst/>
                          <a:latin typeface="Calibri" pitchFamily="34" charset="0"/>
                          <a:cs typeface="Calibri" pitchFamily="34" charset="0"/>
                        </a:rPr>
                        <a:t>Households</a:t>
                      </a:r>
                      <a:r>
                        <a:rPr lang="it-IT" sz="1600" dirty="0">
                          <a:effectLst/>
                          <a:latin typeface="Calibri" pitchFamily="34" charset="0"/>
                          <a:cs typeface="Calibri" pitchFamily="34" charset="0"/>
                        </a:rPr>
                        <a:t> with a new head</a:t>
                      </a:r>
                      <a:endParaRPr lang="it-IT" sz="1600" dirty="0">
                        <a:solidFill>
                          <a:schemeClr val="accent3"/>
                        </a:solidFill>
                        <a:effectLst/>
                        <a:latin typeface="Calibri" pitchFamily="34" charset="0"/>
                        <a:ea typeface="Calibri"/>
                        <a:cs typeface="Calibri" pitchFamily="34" charset="0"/>
                      </a:endParaRPr>
                    </a:p>
                  </a:txBody>
                  <a:tcPr marL="68590" marR="68590" marT="0" marB="0" anchor="ctr"/>
                </a:tc>
                <a:tc>
                  <a:txBody>
                    <a:bodyPr/>
                    <a:lstStyle/>
                    <a:p>
                      <a:pPr algn="ctr">
                        <a:lnSpc>
                          <a:spcPct val="115000"/>
                        </a:lnSpc>
                        <a:spcAft>
                          <a:spcPts val="0"/>
                        </a:spcAft>
                      </a:pPr>
                      <a:r>
                        <a:rPr lang="it-IT" sz="1600" b="0" dirty="0" smtClean="0">
                          <a:effectLst/>
                          <a:latin typeface="Calibri" pitchFamily="34" charset="0"/>
                          <a:cs typeface="Calibri" pitchFamily="34" charset="0"/>
                        </a:rPr>
                        <a:t>140</a:t>
                      </a:r>
                      <a:endParaRPr lang="it-IT" sz="1600" b="0" dirty="0">
                        <a:solidFill>
                          <a:schemeClr val="accent3"/>
                        </a:solidFill>
                        <a:effectLst/>
                        <a:latin typeface="Calibri" pitchFamily="34" charset="0"/>
                        <a:ea typeface="Calibri"/>
                        <a:cs typeface="Calibri" pitchFamily="34" charset="0"/>
                      </a:endParaRPr>
                    </a:p>
                  </a:txBody>
                  <a:tcPr marL="68590" marR="68590" marT="0" marB="0" anchor="ctr"/>
                </a:tc>
                <a:tc>
                  <a:txBody>
                    <a:bodyPr/>
                    <a:lstStyle/>
                    <a:p>
                      <a:pPr algn="ctr">
                        <a:lnSpc>
                          <a:spcPct val="115000"/>
                        </a:lnSpc>
                        <a:spcAft>
                          <a:spcPts val="0"/>
                        </a:spcAft>
                      </a:pPr>
                      <a:r>
                        <a:rPr lang="it-IT" sz="1600" b="0" dirty="0" smtClean="0">
                          <a:effectLst/>
                          <a:latin typeface="Calibri" pitchFamily="34" charset="0"/>
                          <a:cs typeface="Calibri" pitchFamily="34" charset="0"/>
                        </a:rPr>
                        <a:t>264</a:t>
                      </a:r>
                      <a:endParaRPr lang="it-IT" sz="1600" b="0" dirty="0">
                        <a:solidFill>
                          <a:schemeClr val="accent3"/>
                        </a:solidFill>
                        <a:effectLst/>
                        <a:latin typeface="Calibri" pitchFamily="34" charset="0"/>
                        <a:ea typeface="Calibri"/>
                        <a:cs typeface="Calibri" pitchFamily="34" charset="0"/>
                      </a:endParaRPr>
                    </a:p>
                  </a:txBody>
                  <a:tcPr marL="68590" marR="68590" marT="0" marB="0" anchor="ctr"/>
                </a:tc>
                <a:tc>
                  <a:txBody>
                    <a:bodyPr/>
                    <a:lstStyle/>
                    <a:p>
                      <a:pPr algn="ctr">
                        <a:lnSpc>
                          <a:spcPct val="115000"/>
                        </a:lnSpc>
                        <a:spcAft>
                          <a:spcPts val="0"/>
                        </a:spcAft>
                      </a:pPr>
                      <a:r>
                        <a:rPr lang="it-IT" sz="1600" b="0" dirty="0" smtClean="0">
                          <a:solidFill>
                            <a:schemeClr val="tx1"/>
                          </a:solidFill>
                          <a:effectLst/>
                          <a:latin typeface="Calibri" pitchFamily="34" charset="0"/>
                          <a:ea typeface="Calibri"/>
                          <a:cs typeface="Calibri" pitchFamily="34" charset="0"/>
                        </a:rPr>
                        <a:t>65</a:t>
                      </a:r>
                      <a:endParaRPr lang="it-IT" sz="1600" b="0" dirty="0">
                        <a:solidFill>
                          <a:schemeClr val="tx1"/>
                        </a:solidFill>
                        <a:effectLst/>
                        <a:latin typeface="Calibri" pitchFamily="34" charset="0"/>
                        <a:ea typeface="Calibri"/>
                        <a:cs typeface="Calibri" pitchFamily="34" charset="0"/>
                      </a:endParaRPr>
                    </a:p>
                  </a:txBody>
                  <a:tcPr marL="68590" marR="68590" marT="0" marB="0" anchor="ctr"/>
                </a:tc>
                <a:tc>
                  <a:txBody>
                    <a:bodyPr/>
                    <a:lstStyle/>
                    <a:p>
                      <a:pPr algn="ctr">
                        <a:lnSpc>
                          <a:spcPct val="115000"/>
                        </a:lnSpc>
                        <a:spcAft>
                          <a:spcPts val="0"/>
                        </a:spcAft>
                      </a:pPr>
                      <a:r>
                        <a:rPr lang="it-IT" sz="1600" b="0" dirty="0" smtClean="0">
                          <a:solidFill>
                            <a:schemeClr val="tx1"/>
                          </a:solidFill>
                          <a:effectLst/>
                          <a:latin typeface="Calibri" pitchFamily="34" charset="0"/>
                          <a:ea typeface="Calibri"/>
                          <a:cs typeface="Calibri" pitchFamily="34" charset="0"/>
                        </a:rPr>
                        <a:t>126</a:t>
                      </a:r>
                      <a:endParaRPr lang="it-IT" sz="1600" b="0" dirty="0">
                        <a:solidFill>
                          <a:schemeClr val="tx1"/>
                        </a:solidFill>
                        <a:effectLst/>
                        <a:latin typeface="Calibri" pitchFamily="34" charset="0"/>
                        <a:ea typeface="Calibri"/>
                        <a:cs typeface="Calibri" pitchFamily="34" charset="0"/>
                      </a:endParaRPr>
                    </a:p>
                  </a:txBody>
                  <a:tcPr marL="68590" marR="68590" marT="0" marB="0" anchor="ct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a:noFill/>
          <a:ln>
            <a:noFill/>
          </a:ln>
          <a:effectLst/>
        </p:spPr>
        <p:txBody>
          <a:bodyPr vert="horz" wrap="square" lIns="91440" tIns="45720" rIns="91440" bIns="45720" numCol="1" anchor="ctr" anchorCtr="0" compatLnSpc="1">
            <a:prstTxWarp prst="textNoShape">
              <a:avLst/>
            </a:prstTxWarp>
          </a:bodyPr>
          <a:lstStyle/>
          <a:p>
            <a:pPr eaLnBrk="1" hangingPunct="1">
              <a:defRPr/>
            </a:pPr>
            <a:r>
              <a:rPr lang="it-IT" sz="2000" dirty="0" smtClean="0"/>
              <a:t> </a:t>
            </a:r>
            <a:r>
              <a:rPr lang="en-GB" sz="2000" dirty="0" smtClean="0"/>
              <a:t>Integrating the LAC: the auxiliary population registers </a:t>
            </a:r>
            <a:endParaRPr lang="it-IT" sz="2000" dirty="0"/>
          </a:p>
        </p:txBody>
      </p:sp>
      <p:sp>
        <p:nvSpPr>
          <p:cNvPr id="11267" name="Rectangle 3"/>
          <p:cNvSpPr>
            <a:spLocks noGrp="1" noChangeArrowheads="1"/>
          </p:cNvSpPr>
          <p:nvPr>
            <p:ph type="body" idx="1"/>
          </p:nvPr>
        </p:nvSpPr>
        <p:spPr>
          <a:xfrm>
            <a:off x="1090613" y="1341438"/>
            <a:ext cx="7544101" cy="5184775"/>
          </a:xfrm>
        </p:spPr>
        <p:txBody>
          <a:bodyPr/>
          <a:lstStyle/>
          <a:p>
            <a:pPr eaLnBrk="1" hangingPunct="1">
              <a:buNone/>
              <a:defRPr/>
            </a:pPr>
            <a:r>
              <a:rPr lang="en-US" sz="2000" dirty="0" smtClean="0"/>
              <a:t> </a:t>
            </a:r>
          </a:p>
          <a:p>
            <a:pPr marL="91440" indent="0">
              <a:spcBef>
                <a:spcPts val="600"/>
              </a:spcBef>
              <a:buNone/>
            </a:pPr>
            <a:r>
              <a:rPr lang="it-IT" sz="2000" dirty="0" smtClean="0">
                <a:cs typeface="Times New Roman" pitchFamily="18" charset="0"/>
              </a:rPr>
              <a:t>The </a:t>
            </a:r>
            <a:r>
              <a:rPr lang="en-US" sz="2000" dirty="0" smtClean="0">
                <a:cs typeface="Times New Roman" pitchFamily="18" charset="0"/>
              </a:rPr>
              <a:t>auxiliary registers </a:t>
            </a:r>
            <a:r>
              <a:rPr lang="en-US" sz="2000" dirty="0"/>
              <a:t>enable </a:t>
            </a:r>
            <a:r>
              <a:rPr lang="en-US" sz="2000" dirty="0" smtClean="0"/>
              <a:t>ISTAT </a:t>
            </a:r>
            <a:r>
              <a:rPr lang="en-US" sz="2000" dirty="0" smtClean="0">
                <a:cs typeface="Times New Roman" pitchFamily="18" charset="0"/>
              </a:rPr>
              <a:t>to complement the LACs and LIACs during the census operations. </a:t>
            </a:r>
          </a:p>
          <a:p>
            <a:pPr marL="91440">
              <a:spcBef>
                <a:spcPts val="600"/>
              </a:spcBef>
              <a:buFont typeface="Wingdings" pitchFamily="2" charset="2"/>
              <a:buChar char="§"/>
            </a:pPr>
            <a:endParaRPr lang="en-US" sz="2000" dirty="0" smtClean="0">
              <a:cs typeface="Times New Roman" pitchFamily="18" charset="0"/>
            </a:endParaRPr>
          </a:p>
          <a:p>
            <a:pPr marL="91440" indent="0">
              <a:spcBef>
                <a:spcPts val="600"/>
              </a:spcBef>
              <a:buNone/>
            </a:pPr>
            <a:r>
              <a:rPr lang="en-US" sz="2000" dirty="0" smtClean="0">
                <a:cs typeface="Times New Roman" pitchFamily="18" charset="0"/>
              </a:rPr>
              <a:t>Two alternative archives were created for each municipality: </a:t>
            </a:r>
          </a:p>
          <a:p>
            <a:pPr marL="708660" indent="-342900">
              <a:spcBef>
                <a:spcPts val="600"/>
              </a:spcBef>
              <a:buFont typeface="Wingdings" pitchFamily="2" charset="2"/>
              <a:buChar char="§"/>
            </a:pPr>
            <a:r>
              <a:rPr lang="en-US" sz="2000" dirty="0" smtClean="0">
                <a:cs typeface="Times New Roman" pitchFamily="18" charset="0"/>
              </a:rPr>
              <a:t> a list of individuals who were either unregistered or, if registered, were using a second address in a different municipality (</a:t>
            </a:r>
            <a:r>
              <a:rPr lang="en-US" sz="2000" i="1" dirty="0" err="1" smtClean="0">
                <a:cs typeface="Times New Roman" pitchFamily="18" charset="0"/>
              </a:rPr>
              <a:t>Lista</a:t>
            </a:r>
            <a:r>
              <a:rPr lang="en-US" sz="2000" i="1" dirty="0" smtClean="0">
                <a:cs typeface="Times New Roman" pitchFamily="18" charset="0"/>
              </a:rPr>
              <a:t> </a:t>
            </a:r>
            <a:r>
              <a:rPr lang="en-US" sz="2000" i="1" dirty="0" err="1" smtClean="0">
                <a:cs typeface="Times New Roman" pitchFamily="18" charset="0"/>
              </a:rPr>
              <a:t>Integrativa</a:t>
            </a:r>
            <a:r>
              <a:rPr lang="en-US" sz="2000" i="1" dirty="0" smtClean="0">
                <a:cs typeface="Times New Roman" pitchFamily="18" charset="0"/>
              </a:rPr>
              <a:t> </a:t>
            </a:r>
            <a:r>
              <a:rPr lang="en-US" sz="2000" i="1" dirty="0" err="1" smtClean="0">
                <a:cs typeface="Times New Roman" pitchFamily="18" charset="0"/>
              </a:rPr>
              <a:t>da</a:t>
            </a:r>
            <a:r>
              <a:rPr lang="en-US" sz="2000" i="1" dirty="0" smtClean="0">
                <a:cs typeface="Times New Roman" pitchFamily="18" charset="0"/>
              </a:rPr>
              <a:t> </a:t>
            </a:r>
            <a:r>
              <a:rPr lang="en-US" sz="2000" i="1" dirty="0" err="1" smtClean="0">
                <a:cs typeface="Times New Roman" pitchFamily="18" charset="0"/>
              </a:rPr>
              <a:t>Fonti</a:t>
            </a:r>
            <a:r>
              <a:rPr lang="en-US" sz="2000" i="1" dirty="0" smtClean="0">
                <a:cs typeface="Times New Roman" pitchFamily="18" charset="0"/>
              </a:rPr>
              <a:t> </a:t>
            </a:r>
            <a:r>
              <a:rPr lang="en-US" sz="2000" i="1" dirty="0" err="1" smtClean="0">
                <a:cs typeface="Times New Roman" pitchFamily="18" charset="0"/>
              </a:rPr>
              <a:t>Ausiliarie</a:t>
            </a:r>
            <a:r>
              <a:rPr lang="en-US" sz="2000" dirty="0" smtClean="0">
                <a:cs typeface="Times New Roman" pitchFamily="18" charset="0"/>
              </a:rPr>
              <a:t>, LIFA); </a:t>
            </a:r>
          </a:p>
          <a:p>
            <a:pPr marL="708660" indent="-342900">
              <a:spcBef>
                <a:spcPts val="600"/>
              </a:spcBef>
              <a:buFont typeface="Wingdings" pitchFamily="2" charset="2"/>
              <a:buChar char="§"/>
            </a:pPr>
            <a:r>
              <a:rPr lang="en-US" sz="2000" dirty="0" smtClean="0">
                <a:cs typeface="Times New Roman" pitchFamily="18" charset="0"/>
              </a:rPr>
              <a:t> a list of valid addresses not associated with any registered household (</a:t>
            </a:r>
            <a:r>
              <a:rPr lang="en-US" sz="2000" i="1" dirty="0" err="1" smtClean="0">
                <a:cs typeface="Times New Roman" pitchFamily="18" charset="0"/>
              </a:rPr>
              <a:t>Rilevazione</a:t>
            </a:r>
            <a:r>
              <a:rPr lang="en-US" sz="2000" i="1" dirty="0" smtClean="0">
                <a:cs typeface="Times New Roman" pitchFamily="18" charset="0"/>
              </a:rPr>
              <a:t> </a:t>
            </a:r>
            <a:r>
              <a:rPr lang="en-US" sz="2000" i="1" dirty="0" err="1" smtClean="0">
                <a:cs typeface="Times New Roman" pitchFamily="18" charset="0"/>
              </a:rPr>
              <a:t>dei</a:t>
            </a:r>
            <a:r>
              <a:rPr lang="en-US" sz="2000" i="1" dirty="0" smtClean="0">
                <a:cs typeface="Times New Roman" pitchFamily="18" charset="0"/>
              </a:rPr>
              <a:t> </a:t>
            </a:r>
            <a:r>
              <a:rPr lang="en-US" sz="2000" i="1" dirty="0" err="1" smtClean="0">
                <a:cs typeface="Times New Roman" pitchFamily="18" charset="0"/>
              </a:rPr>
              <a:t>Numeri</a:t>
            </a:r>
            <a:r>
              <a:rPr lang="en-US" sz="2000" i="1" dirty="0" smtClean="0">
                <a:cs typeface="Times New Roman" pitchFamily="18" charset="0"/>
              </a:rPr>
              <a:t> </a:t>
            </a:r>
            <a:r>
              <a:rPr lang="en-US" sz="2000" i="1" dirty="0" err="1" smtClean="0">
                <a:cs typeface="Times New Roman" pitchFamily="18" charset="0"/>
              </a:rPr>
              <a:t>Civici</a:t>
            </a:r>
            <a:r>
              <a:rPr lang="en-US" sz="2000" dirty="0" smtClean="0">
                <a:cs typeface="Times New Roman" pitchFamily="18" charset="0"/>
              </a:rPr>
              <a:t>, RNC). </a:t>
            </a:r>
            <a:endParaRPr lang="it-IT" sz="2000" dirty="0" smtClean="0">
              <a:cs typeface="Times New Roman" pitchFamily="18" charset="0"/>
            </a:endParaRPr>
          </a:p>
          <a:p>
            <a:pPr eaLnBrk="1" hangingPunct="1">
              <a:buFont typeface="Wingdings" pitchFamily="2" charset="2"/>
              <a:buNone/>
            </a:pPr>
            <a:endParaRPr lang="it-IT" sz="700" dirty="0" smtClean="0"/>
          </a:p>
          <a:p>
            <a:pPr eaLnBrk="1" hangingPunct="1">
              <a:lnSpc>
                <a:spcPct val="80000"/>
              </a:lnSpc>
              <a:buFont typeface="Wingdings" pitchFamily="2" charset="2"/>
              <a:buNone/>
            </a:pPr>
            <a:r>
              <a:rPr lang="it-IT" sz="900" i="1" dirty="0" smtClean="0"/>
              <a:t>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pPr>
              <a:spcBef>
                <a:spcPct val="50000"/>
              </a:spcBef>
            </a:pPr>
            <a:r>
              <a:rPr lang="it-IT" sz="2000" dirty="0" smtClean="0"/>
              <a:t> </a:t>
            </a:r>
            <a:r>
              <a:rPr lang="en-US" sz="2000" dirty="0" smtClean="0">
                <a:cs typeface="Times New Roman" pitchFamily="18" charset="0"/>
              </a:rPr>
              <a:t>The LIFAs</a:t>
            </a:r>
            <a:endParaRPr lang="it-IT" sz="2000" dirty="0"/>
          </a:p>
        </p:txBody>
      </p:sp>
      <p:sp>
        <p:nvSpPr>
          <p:cNvPr id="11267" name="Rectangle 3"/>
          <p:cNvSpPr>
            <a:spLocks noGrp="1" noChangeArrowheads="1"/>
          </p:cNvSpPr>
          <p:nvPr>
            <p:ph type="body" idx="1"/>
          </p:nvPr>
        </p:nvSpPr>
        <p:spPr>
          <a:xfrm>
            <a:off x="1090613" y="1341438"/>
            <a:ext cx="7740871" cy="5184775"/>
          </a:xfrm>
        </p:spPr>
        <p:txBody>
          <a:bodyPr/>
          <a:lstStyle/>
          <a:p>
            <a:pPr eaLnBrk="1" hangingPunct="1">
              <a:buNone/>
              <a:defRPr/>
            </a:pPr>
            <a:endParaRPr lang="en-US" sz="2000" dirty="0" smtClean="0"/>
          </a:p>
          <a:p>
            <a:pPr marL="0" indent="0">
              <a:buNone/>
            </a:pPr>
            <a:r>
              <a:rPr lang="en-US" sz="2000" dirty="0" smtClean="0">
                <a:cs typeface="Times New Roman" pitchFamily="18" charset="0"/>
              </a:rPr>
              <a:t>The LIFAs are the result of a series of record linkage operations between the following archives: </a:t>
            </a:r>
          </a:p>
          <a:p>
            <a:pPr marL="708660" indent="-342900">
              <a:spcBef>
                <a:spcPts val="600"/>
              </a:spcBef>
              <a:buFont typeface="Wingdings" pitchFamily="2" charset="2"/>
              <a:buChar char="§"/>
            </a:pPr>
            <a:r>
              <a:rPr lang="en-US" sz="2000" dirty="0" smtClean="0">
                <a:cs typeface="Times New Roman" pitchFamily="18" charset="0"/>
              </a:rPr>
              <a:t> the LACs as of 31/12/2010; </a:t>
            </a:r>
          </a:p>
          <a:p>
            <a:pPr marL="708660" indent="-342900">
              <a:spcBef>
                <a:spcPts val="600"/>
              </a:spcBef>
              <a:buNone/>
            </a:pPr>
            <a:endParaRPr lang="en-US" sz="2000" dirty="0" smtClean="0">
              <a:cs typeface="Times New Roman" pitchFamily="18" charset="0"/>
            </a:endParaRPr>
          </a:p>
          <a:p>
            <a:pPr marL="708660" indent="-342900">
              <a:spcBef>
                <a:spcPts val="600"/>
              </a:spcBef>
              <a:buFont typeface="Wingdings" pitchFamily="2" charset="2"/>
              <a:buChar char="§"/>
            </a:pPr>
            <a:r>
              <a:rPr lang="en-US" sz="2000" dirty="0" smtClean="0">
                <a:cs typeface="Times New Roman" pitchFamily="18" charset="0"/>
              </a:rPr>
              <a:t> the Tax Register (</a:t>
            </a:r>
            <a:r>
              <a:rPr lang="en-US" sz="2000" i="1" dirty="0" err="1" smtClean="0">
                <a:cs typeface="Times New Roman" pitchFamily="18" charset="0"/>
              </a:rPr>
              <a:t>Anagrafe</a:t>
            </a:r>
            <a:r>
              <a:rPr lang="en-US" sz="2000" i="1" dirty="0" smtClean="0">
                <a:cs typeface="Times New Roman" pitchFamily="18" charset="0"/>
              </a:rPr>
              <a:t> </a:t>
            </a:r>
            <a:r>
              <a:rPr lang="en-US" sz="2000" i="1" dirty="0" err="1" smtClean="0">
                <a:cs typeface="Times New Roman" pitchFamily="18" charset="0"/>
              </a:rPr>
              <a:t>Tributaria</a:t>
            </a:r>
            <a:r>
              <a:rPr lang="en-US" sz="2000" dirty="0" smtClean="0">
                <a:cs typeface="Times New Roman" pitchFamily="18" charset="0"/>
              </a:rPr>
              <a:t>, AT) as of 30/04/2011 which was mainly used to obtain second addresses for Italian as well as other European citizens residing in Italy; </a:t>
            </a:r>
          </a:p>
          <a:p>
            <a:pPr marL="708660" indent="-342900">
              <a:spcBef>
                <a:spcPts val="600"/>
              </a:spcBef>
              <a:buNone/>
            </a:pPr>
            <a:endParaRPr lang="en-US" sz="2000" dirty="0" smtClean="0">
              <a:cs typeface="Times New Roman" pitchFamily="18" charset="0"/>
            </a:endParaRPr>
          </a:p>
          <a:p>
            <a:pPr marL="708660" indent="-342900">
              <a:spcBef>
                <a:spcPts val="600"/>
              </a:spcBef>
              <a:buFont typeface="Wingdings" pitchFamily="2" charset="2"/>
              <a:buChar char="§"/>
            </a:pPr>
            <a:r>
              <a:rPr lang="en-US" sz="2000" dirty="0" smtClean="0">
                <a:cs typeface="Times New Roman" pitchFamily="18" charset="0"/>
              </a:rPr>
              <a:t> the Permit to Stay (</a:t>
            </a:r>
            <a:r>
              <a:rPr lang="en-US" sz="2000" i="1" dirty="0" err="1" smtClean="0">
                <a:cs typeface="Times New Roman" pitchFamily="18" charset="0"/>
              </a:rPr>
              <a:t>Permessi</a:t>
            </a:r>
            <a:r>
              <a:rPr lang="en-US" sz="2000" i="1" dirty="0" smtClean="0">
                <a:cs typeface="Times New Roman" pitchFamily="18" charset="0"/>
              </a:rPr>
              <a:t> </a:t>
            </a:r>
            <a:r>
              <a:rPr lang="en-US" sz="2000" i="1" dirty="0" err="1" smtClean="0">
                <a:cs typeface="Times New Roman" pitchFamily="18" charset="0"/>
              </a:rPr>
              <a:t>di</a:t>
            </a:r>
            <a:r>
              <a:rPr lang="en-US" sz="2000" i="1" dirty="0" smtClean="0">
                <a:cs typeface="Times New Roman" pitchFamily="18" charset="0"/>
              </a:rPr>
              <a:t> </a:t>
            </a:r>
            <a:r>
              <a:rPr lang="en-US" sz="2000" i="1" dirty="0" err="1" smtClean="0">
                <a:cs typeface="Times New Roman" pitchFamily="18" charset="0"/>
              </a:rPr>
              <a:t>Soggiorno</a:t>
            </a:r>
            <a:r>
              <a:rPr lang="en-US" sz="2000" dirty="0" smtClean="0">
                <a:cs typeface="Times New Roman" pitchFamily="18" charset="0"/>
              </a:rPr>
              <a:t>, PS) register as of 30/11/2010 for individuals with a non-European passport and a regular permit to live in Italy.</a:t>
            </a:r>
            <a:endParaRPr lang="it-IT" sz="2000" dirty="0" smtClean="0">
              <a:cs typeface="Times New Roman" pitchFamily="18" charset="0"/>
            </a:endParaRPr>
          </a:p>
          <a:p>
            <a:pPr eaLnBrk="1" hangingPunct="1">
              <a:buFont typeface="Wingdings" pitchFamily="2" charset="2"/>
              <a:buNone/>
            </a:pPr>
            <a:endParaRPr lang="it-IT" sz="700" dirty="0" smtClean="0"/>
          </a:p>
          <a:p>
            <a:pPr eaLnBrk="1" hangingPunct="1">
              <a:lnSpc>
                <a:spcPct val="80000"/>
              </a:lnSpc>
              <a:buFont typeface="Wingdings" pitchFamily="2" charset="2"/>
              <a:buNone/>
            </a:pPr>
            <a:r>
              <a:rPr lang="it-IT" sz="900" i="1" dirty="0" smtClean="0"/>
              <a:t>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pPr>
              <a:spcBef>
                <a:spcPct val="50000"/>
              </a:spcBef>
            </a:pPr>
            <a:r>
              <a:rPr lang="it-IT" sz="2000" dirty="0" smtClean="0"/>
              <a:t>The PS and AT</a:t>
            </a:r>
            <a:endParaRPr lang="it-IT" sz="2000" dirty="0"/>
          </a:p>
        </p:txBody>
      </p:sp>
      <p:sp>
        <p:nvSpPr>
          <p:cNvPr id="11267" name="Rectangle 3"/>
          <p:cNvSpPr>
            <a:spLocks noGrp="1" noChangeArrowheads="1"/>
          </p:cNvSpPr>
          <p:nvPr>
            <p:ph type="body" idx="1"/>
          </p:nvPr>
        </p:nvSpPr>
        <p:spPr>
          <a:xfrm>
            <a:off x="1090614" y="1341438"/>
            <a:ext cx="7625124" cy="5184775"/>
          </a:xfrm>
        </p:spPr>
        <p:txBody>
          <a:bodyPr/>
          <a:lstStyle/>
          <a:p>
            <a:pPr eaLnBrk="1" hangingPunct="1">
              <a:buNone/>
              <a:defRPr/>
            </a:pPr>
            <a:r>
              <a:rPr lang="en-US" sz="2000" dirty="0" smtClean="0"/>
              <a:t> </a:t>
            </a:r>
          </a:p>
          <a:p>
            <a:pPr marL="252000" indent="0">
              <a:spcBef>
                <a:spcPts val="600"/>
              </a:spcBef>
              <a:buNone/>
            </a:pPr>
            <a:r>
              <a:rPr lang="en-US" sz="2000" dirty="0" smtClean="0">
                <a:cs typeface="Times New Roman" pitchFamily="18" charset="0"/>
              </a:rPr>
              <a:t>The PS archive was obtained through a process of data cleaning, de-duplication, geo-coding and geo-referencing applied to about 4 million individual records collected by the Department of Public Security (DPS) and the Department for Civil Rights (DCR) of the Ministry of Interior. </a:t>
            </a:r>
          </a:p>
          <a:p>
            <a:pPr marL="252000" indent="0">
              <a:spcBef>
                <a:spcPts val="600"/>
              </a:spcBef>
              <a:buNone/>
            </a:pPr>
            <a:endParaRPr lang="en-US" sz="2000" dirty="0" smtClean="0">
              <a:cs typeface="Times New Roman" pitchFamily="18" charset="0"/>
            </a:endParaRPr>
          </a:p>
          <a:p>
            <a:pPr marL="252000" indent="0">
              <a:spcBef>
                <a:spcPts val="600"/>
              </a:spcBef>
              <a:buNone/>
            </a:pPr>
            <a:r>
              <a:rPr lang="en-US" sz="2000" dirty="0" smtClean="0">
                <a:cs typeface="Times New Roman" pitchFamily="18" charset="0"/>
              </a:rPr>
              <a:t>The AT register gathers basic personal information on all individuals who have a tax code including their reported second address.</a:t>
            </a:r>
          </a:p>
          <a:p>
            <a:pPr marL="252000" indent="0">
              <a:spcBef>
                <a:spcPts val="600"/>
              </a:spcBef>
              <a:buNone/>
            </a:pPr>
            <a:r>
              <a:rPr lang="en-US" sz="2000" dirty="0" smtClean="0">
                <a:cs typeface="Times New Roman" pitchFamily="18" charset="0"/>
              </a:rPr>
              <a:t>After excluding all those records having transitory nature, the </a:t>
            </a:r>
          </a:p>
          <a:p>
            <a:pPr marL="252000" indent="0">
              <a:spcBef>
                <a:spcPts val="600"/>
              </a:spcBef>
              <a:buNone/>
            </a:pPr>
            <a:r>
              <a:rPr lang="en-US" sz="2000" dirty="0" smtClean="0">
                <a:cs typeface="Times New Roman" pitchFamily="18" charset="0"/>
              </a:rPr>
              <a:t>surviving records were retained in the archive only if the information provided was confirmed by other administrative registers such as student archives, business registers, maternity ward registries, </a:t>
            </a:r>
            <a:r>
              <a:rPr lang="en-US" sz="2000" dirty="0" err="1" smtClean="0">
                <a:cs typeface="Times New Roman" pitchFamily="18" charset="0"/>
              </a:rPr>
              <a:t>pensioners’archives</a:t>
            </a:r>
            <a:r>
              <a:rPr lang="en-US" sz="2000" dirty="0" smtClean="0">
                <a:cs typeface="Times New Roman" pitchFamily="18" charset="0"/>
              </a:rPr>
              <a:t> and others.  </a:t>
            </a:r>
          </a:p>
          <a:p>
            <a:pPr marL="252000" indent="0">
              <a:spcBef>
                <a:spcPts val="600"/>
              </a:spcBef>
              <a:buNone/>
            </a:pPr>
            <a:endParaRPr lang="en-US" sz="2000" dirty="0" smtClean="0">
              <a:cs typeface="Times New Roman" pitchFamily="18" charset="0"/>
            </a:endParaRPr>
          </a:p>
          <a:p>
            <a:endParaRPr lang="it-IT" sz="2000" dirty="0" smtClean="0">
              <a:cs typeface="Times New Roman" pitchFamily="18" charset="0"/>
            </a:endParaRPr>
          </a:p>
          <a:p>
            <a:pPr eaLnBrk="1" hangingPunct="1">
              <a:buFont typeface="Wingdings" pitchFamily="2" charset="2"/>
              <a:buNone/>
            </a:pPr>
            <a:endParaRPr lang="it-IT" sz="700" dirty="0" smtClean="0"/>
          </a:p>
          <a:p>
            <a:pPr eaLnBrk="1" hangingPunct="1">
              <a:lnSpc>
                <a:spcPct val="80000"/>
              </a:lnSpc>
              <a:buFont typeface="Wingdings" pitchFamily="2" charset="2"/>
              <a:buNone/>
            </a:pPr>
            <a:r>
              <a:rPr lang="it-IT" sz="900" i="1" dirty="0" smtClean="0"/>
              <a:t>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a:xfrm>
            <a:off x="1098550" y="273600"/>
            <a:ext cx="7588250" cy="797669"/>
          </a:xfrm>
          <a:noFill/>
          <a:ln>
            <a:noFill/>
          </a:ln>
          <a:effectLst/>
        </p:spPr>
        <p:txBody>
          <a:bodyPr vert="horz" wrap="square" lIns="91440" tIns="45720" rIns="91440" bIns="45720" numCol="1" anchor="ctr" anchorCtr="0" compatLnSpc="1">
            <a:prstTxWarp prst="textNoShape">
              <a:avLst/>
            </a:prstTxWarp>
          </a:bodyPr>
          <a:lstStyle/>
          <a:p>
            <a:pPr>
              <a:spcBef>
                <a:spcPct val="50000"/>
              </a:spcBef>
            </a:pPr>
            <a:r>
              <a:rPr lang="en-GB" sz="2000" dirty="0" smtClean="0"/>
              <a:t>The </a:t>
            </a:r>
            <a:r>
              <a:rPr lang="en-GB" sz="2000" dirty="0" err="1" smtClean="0"/>
              <a:t>Rilevazione</a:t>
            </a:r>
            <a:r>
              <a:rPr lang="en-GB" sz="2000" dirty="0" smtClean="0"/>
              <a:t> </a:t>
            </a:r>
            <a:r>
              <a:rPr lang="en-GB" sz="2000" dirty="0" err="1" smtClean="0"/>
              <a:t>dei</a:t>
            </a:r>
            <a:r>
              <a:rPr lang="en-GB" sz="2000" dirty="0" smtClean="0"/>
              <a:t> </a:t>
            </a:r>
            <a:r>
              <a:rPr lang="en-GB" sz="2000" dirty="0" err="1" smtClean="0"/>
              <a:t>Numeri</a:t>
            </a:r>
            <a:r>
              <a:rPr lang="en-GB" sz="2000" dirty="0" smtClean="0"/>
              <a:t> </a:t>
            </a:r>
            <a:r>
              <a:rPr lang="en-GB" sz="2000" dirty="0" err="1" smtClean="0"/>
              <a:t>Civici</a:t>
            </a:r>
            <a:r>
              <a:rPr lang="en-GB" sz="2000" dirty="0" smtClean="0"/>
              <a:t> (RNC)</a:t>
            </a:r>
            <a:endParaRPr lang="it-IT" sz="2000" dirty="0"/>
          </a:p>
        </p:txBody>
      </p:sp>
      <p:sp>
        <p:nvSpPr>
          <p:cNvPr id="11267" name="Rectangle 3"/>
          <p:cNvSpPr>
            <a:spLocks noGrp="1" noChangeArrowheads="1"/>
          </p:cNvSpPr>
          <p:nvPr>
            <p:ph type="body" idx="1"/>
          </p:nvPr>
        </p:nvSpPr>
        <p:spPr>
          <a:xfrm>
            <a:off x="1090614" y="1341439"/>
            <a:ext cx="7636698" cy="4758419"/>
          </a:xfrm>
        </p:spPr>
        <p:txBody>
          <a:bodyPr/>
          <a:lstStyle/>
          <a:p>
            <a:pPr marL="252000" indent="-108000" eaLnBrk="1" hangingPunct="1">
              <a:spcBef>
                <a:spcPts val="600"/>
              </a:spcBef>
              <a:buNone/>
              <a:defRPr/>
            </a:pPr>
            <a:r>
              <a:rPr lang="en-US" sz="2000" dirty="0" smtClean="0"/>
              <a:t> </a:t>
            </a:r>
          </a:p>
          <a:p>
            <a:pPr marL="252000" indent="0">
              <a:spcBef>
                <a:spcPts val="600"/>
              </a:spcBef>
              <a:buNone/>
            </a:pPr>
            <a:r>
              <a:rPr lang="en-US" sz="2000" dirty="0" smtClean="0">
                <a:cs typeface="Times New Roman" pitchFamily="18" charset="0"/>
              </a:rPr>
              <a:t>The RNC is geo-referenced database of valid addresses geo-coded to census EAs for all municipalities with the population size of  20,000 or more. </a:t>
            </a:r>
          </a:p>
          <a:p>
            <a:pPr marL="252000" indent="0">
              <a:spcBef>
                <a:spcPts val="600"/>
              </a:spcBef>
              <a:buNone/>
            </a:pPr>
            <a:endParaRPr lang="en-US" sz="2000" dirty="0" smtClean="0">
              <a:cs typeface="Times New Roman" pitchFamily="18" charset="0"/>
            </a:endParaRPr>
          </a:p>
          <a:p>
            <a:pPr marL="252000" indent="0">
              <a:spcBef>
                <a:spcPts val="600"/>
              </a:spcBef>
              <a:buNone/>
            </a:pPr>
            <a:r>
              <a:rPr lang="en-US" sz="2000" dirty="0" smtClean="0">
                <a:cs typeface="Times New Roman" pitchFamily="18" charset="0"/>
              </a:rPr>
              <a:t>The RNC has been used alongside the LIACs and the LIFAs to help locate unregistered households and reduce LAC’s </a:t>
            </a:r>
            <a:r>
              <a:rPr lang="en-US" sz="2000" dirty="0" err="1" smtClean="0">
                <a:cs typeface="Times New Roman" pitchFamily="18" charset="0"/>
              </a:rPr>
              <a:t>undercoverage</a:t>
            </a:r>
            <a:r>
              <a:rPr lang="en-US" sz="2000" dirty="0" smtClean="0">
                <a:cs typeface="Times New Roman" pitchFamily="18" charset="0"/>
              </a:rPr>
              <a:t> errors. </a:t>
            </a:r>
          </a:p>
          <a:p>
            <a:pPr marL="640080" indent="-274320">
              <a:spcBef>
                <a:spcPts val="600"/>
              </a:spcBef>
              <a:buFont typeface="Wingdings" pitchFamily="2" charset="2"/>
              <a:buChar char="§"/>
            </a:pPr>
            <a:endParaRPr lang="en-US" sz="2000" dirty="0" smtClean="0">
              <a:cs typeface="Times New Roman" pitchFamily="18" charset="0"/>
            </a:endParaRPr>
          </a:p>
          <a:p>
            <a:pPr marL="640080" indent="-274320" algn="r">
              <a:spcBef>
                <a:spcPts val="600"/>
              </a:spcBef>
              <a:buNone/>
            </a:pPr>
            <a:r>
              <a:rPr lang="en-US" sz="2000" i="1" dirty="0" smtClean="0">
                <a:cs typeface="Times New Roman" pitchFamily="18" charset="0"/>
              </a:rPr>
              <a:t>For this purpose about 2.6 million addresses were loaded in the SGR and made available to enumerators. </a:t>
            </a:r>
            <a:endParaRPr lang="it-IT" sz="2000" i="1" dirty="0" smtClean="0">
              <a:cs typeface="Times New Roman" pitchFamily="18" charset="0"/>
            </a:endParaRPr>
          </a:p>
          <a:p>
            <a:endParaRPr lang="it-IT" sz="2000" dirty="0" smtClean="0">
              <a:cs typeface="Times New Roman" pitchFamily="18" charset="0"/>
            </a:endParaRPr>
          </a:p>
          <a:p>
            <a:pPr eaLnBrk="1" hangingPunct="1">
              <a:buFont typeface="Wingdings" pitchFamily="2" charset="2"/>
              <a:buNone/>
            </a:pPr>
            <a:endParaRPr lang="it-IT" sz="700" dirty="0" smtClean="0"/>
          </a:p>
          <a:p>
            <a:pPr eaLnBrk="1" hangingPunct="1">
              <a:lnSpc>
                <a:spcPct val="80000"/>
              </a:lnSpc>
              <a:buFont typeface="Wingdings" pitchFamily="2" charset="2"/>
              <a:buNone/>
            </a:pPr>
            <a:r>
              <a:rPr lang="it-IT" sz="900" i="1" dirty="0" smtClean="0"/>
              <a:t>			</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400" dirty="0"/>
              <a:t>Preliminary </a:t>
            </a:r>
            <a:r>
              <a:rPr lang="it-IT" sz="2400" dirty="0" err="1"/>
              <a:t>evidence</a:t>
            </a:r>
            <a:endParaRPr lang="it-IT" dirty="0"/>
          </a:p>
        </p:txBody>
      </p:sp>
      <p:sp>
        <p:nvSpPr>
          <p:cNvPr id="3" name="Segnaposto contenuto 2"/>
          <p:cNvSpPr>
            <a:spLocks noGrp="1"/>
          </p:cNvSpPr>
          <p:nvPr>
            <p:ph idx="1"/>
          </p:nvPr>
        </p:nvSpPr>
        <p:spPr/>
        <p:txBody>
          <a:bodyPr/>
          <a:lstStyle/>
          <a:p>
            <a:pPr marL="0" indent="0">
              <a:buNone/>
            </a:pPr>
            <a:r>
              <a:rPr lang="en-US" sz="2000" dirty="0"/>
              <a:t>At the time of writing </a:t>
            </a:r>
            <a:r>
              <a:rPr lang="en-US" sz="2000" dirty="0" smtClean="0"/>
              <a:t>the paper, </a:t>
            </a:r>
            <a:r>
              <a:rPr lang="en-US" sz="2000" dirty="0"/>
              <a:t>census operations were about to conclude but still underway in many large municipalities</a:t>
            </a:r>
            <a:r>
              <a:rPr lang="en-US" sz="2000" dirty="0" smtClean="0"/>
              <a:t>.</a:t>
            </a:r>
          </a:p>
          <a:p>
            <a:pPr marL="0" indent="0">
              <a:buNone/>
            </a:pPr>
            <a:endParaRPr lang="it-IT" sz="2000" dirty="0"/>
          </a:p>
          <a:p>
            <a:pPr marL="0" indent="0">
              <a:buNone/>
            </a:pPr>
            <a:r>
              <a:rPr lang="en-US" sz="2000" dirty="0"/>
              <a:t>The metadata on the returned questionnaires are final only for municipalities under 20,000 where census operations ended the 31</a:t>
            </a:r>
            <a:r>
              <a:rPr lang="en-US" sz="2000" baseline="30000" dirty="0"/>
              <a:t>st</a:t>
            </a:r>
            <a:r>
              <a:rPr lang="en-US" sz="2000" dirty="0"/>
              <a:t> December 2011. </a:t>
            </a:r>
            <a:endParaRPr lang="en-US" sz="2000" dirty="0" smtClean="0"/>
          </a:p>
          <a:p>
            <a:pPr marL="0" indent="0">
              <a:buNone/>
            </a:pPr>
            <a:endParaRPr lang="it-IT" sz="2000" dirty="0"/>
          </a:p>
          <a:p>
            <a:pPr marL="0" indent="0">
              <a:buNone/>
            </a:pPr>
            <a:r>
              <a:rPr lang="en-US" sz="2000" dirty="0"/>
              <a:t>In municipalities with a population size below 20,000 about 94% of all registered households and cohabitations have filled the questionnaire. </a:t>
            </a:r>
            <a:endParaRPr lang="it-IT" sz="2000" dirty="0"/>
          </a:p>
          <a:p>
            <a:endParaRPr lang="it-IT" dirty="0"/>
          </a:p>
        </p:txBody>
      </p:sp>
    </p:spTree>
    <p:extLst>
      <p:ext uri="{BB962C8B-B14F-4D97-AF65-F5344CB8AC3E}">
        <p14:creationId xmlns:p14="http://schemas.microsoft.com/office/powerpoint/2010/main" xmlns="" val="4262228441"/>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400" dirty="0"/>
              <a:t>Preliminary </a:t>
            </a:r>
            <a:r>
              <a:rPr lang="it-IT" sz="2400" dirty="0" err="1"/>
              <a:t>evidence</a:t>
            </a:r>
            <a:endParaRPr lang="it-IT" dirty="0"/>
          </a:p>
        </p:txBody>
      </p:sp>
      <p:sp>
        <p:nvSpPr>
          <p:cNvPr id="3" name="Segnaposto contenuto 2"/>
          <p:cNvSpPr>
            <a:spLocks noGrp="1"/>
          </p:cNvSpPr>
          <p:nvPr>
            <p:ph idx="1"/>
          </p:nvPr>
        </p:nvSpPr>
        <p:spPr/>
        <p:txBody>
          <a:bodyPr/>
          <a:lstStyle/>
          <a:p>
            <a:pPr marL="0" indent="0">
              <a:buNone/>
            </a:pPr>
            <a:r>
              <a:rPr lang="en-US" sz="2000" dirty="0" smtClean="0"/>
              <a:t>In </a:t>
            </a:r>
            <a:r>
              <a:rPr lang="en-US" sz="2000" dirty="0"/>
              <a:t>the below-20,000 group of municipalities about 6% of all mailed-out questionnaires were not returned because the household was no longer living at that address (LAC’s </a:t>
            </a:r>
            <a:r>
              <a:rPr lang="en-US" sz="2000" dirty="0" err="1"/>
              <a:t>overcoverage</a:t>
            </a:r>
            <a:r>
              <a:rPr lang="en-US" sz="2000" dirty="0"/>
              <a:t>). On the other hand about 4% of all returned questionnaires were dispatched by enumerators to unregistered households </a:t>
            </a:r>
            <a:r>
              <a:rPr lang="en-US" sz="2000" dirty="0" smtClean="0"/>
              <a:t>(</a:t>
            </a:r>
            <a:r>
              <a:rPr lang="en-US" sz="2000" dirty="0"/>
              <a:t>LAC’s </a:t>
            </a:r>
            <a:r>
              <a:rPr lang="en-US" sz="2000" dirty="0" err="1" smtClean="0"/>
              <a:t>undercoverage</a:t>
            </a:r>
            <a:r>
              <a:rPr lang="en-US" sz="2000" dirty="0"/>
              <a:t>). </a:t>
            </a:r>
            <a:endParaRPr lang="en-US" sz="2000" dirty="0" smtClean="0"/>
          </a:p>
          <a:p>
            <a:pPr marL="0" indent="0">
              <a:buNone/>
            </a:pPr>
            <a:endParaRPr lang="it-IT" sz="2000" dirty="0"/>
          </a:p>
          <a:p>
            <a:pPr marL="0" indent="0">
              <a:buNone/>
            </a:pPr>
            <a:r>
              <a:rPr lang="en-US" sz="2000" dirty="0"/>
              <a:t>The results reveal that the retrieval </a:t>
            </a:r>
            <a:r>
              <a:rPr lang="en-US" sz="2000" dirty="0" smtClean="0"/>
              <a:t>of </a:t>
            </a:r>
            <a:r>
              <a:rPr lang="en-US" sz="2000" dirty="0"/>
              <a:t>the </a:t>
            </a:r>
            <a:r>
              <a:rPr lang="en-US" sz="2000" dirty="0" err="1"/>
              <a:t>undercoverage</a:t>
            </a:r>
            <a:r>
              <a:rPr lang="en-US" sz="2000" dirty="0"/>
              <a:t> was carried out on the basis of the LIACs. </a:t>
            </a:r>
            <a:endParaRPr lang="en-US" sz="2000" dirty="0" smtClean="0"/>
          </a:p>
          <a:p>
            <a:pPr marL="0" indent="0">
              <a:buNone/>
            </a:pPr>
            <a:endParaRPr lang="it-IT" sz="2000" dirty="0"/>
          </a:p>
          <a:p>
            <a:pPr marL="0" indent="0">
              <a:buNone/>
            </a:pPr>
            <a:r>
              <a:rPr lang="en-US" sz="2000" dirty="0" smtClean="0"/>
              <a:t>Both the </a:t>
            </a:r>
            <a:r>
              <a:rPr lang="en-US" sz="2000" dirty="0"/>
              <a:t>LIFA and the RNC appear to have played </a:t>
            </a:r>
            <a:r>
              <a:rPr lang="en-US" sz="2000" dirty="0" smtClean="0"/>
              <a:t>a </a:t>
            </a:r>
            <a:r>
              <a:rPr lang="en-US" sz="2000" dirty="0"/>
              <a:t>marginal role in supplementing the LACs. </a:t>
            </a:r>
            <a:endParaRPr lang="it-IT" sz="2000" dirty="0"/>
          </a:p>
          <a:p>
            <a:pPr marL="0" indent="0">
              <a:buNone/>
            </a:pPr>
            <a:endParaRPr lang="it-IT" dirty="0"/>
          </a:p>
        </p:txBody>
      </p:sp>
    </p:spTree>
    <p:extLst>
      <p:ext uri="{BB962C8B-B14F-4D97-AF65-F5344CB8AC3E}">
        <p14:creationId xmlns:p14="http://schemas.microsoft.com/office/powerpoint/2010/main" xmlns="" val="323045173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pPr>
              <a:spcBef>
                <a:spcPct val="50000"/>
              </a:spcBef>
            </a:pPr>
            <a:r>
              <a:rPr lang="it-IT" sz="2400" dirty="0" smtClean="0"/>
              <a:t> </a:t>
            </a:r>
            <a:r>
              <a:rPr lang="it-IT" sz="2400" dirty="0" err="1" smtClean="0"/>
              <a:t>Preliminary</a:t>
            </a:r>
            <a:r>
              <a:rPr lang="it-IT" sz="2400" dirty="0" smtClean="0"/>
              <a:t> </a:t>
            </a:r>
            <a:r>
              <a:rPr lang="it-IT" sz="2400" dirty="0" err="1" smtClean="0"/>
              <a:t>evidence</a:t>
            </a:r>
            <a:endParaRPr lang="it-IT" sz="2400" dirty="0"/>
          </a:p>
        </p:txBody>
      </p:sp>
      <p:sp>
        <p:nvSpPr>
          <p:cNvPr id="11267" name="Rectangle 3"/>
          <p:cNvSpPr>
            <a:spLocks noGrp="1" noChangeArrowheads="1"/>
          </p:cNvSpPr>
          <p:nvPr>
            <p:ph type="body" idx="1"/>
          </p:nvPr>
        </p:nvSpPr>
        <p:spPr>
          <a:xfrm>
            <a:off x="1090613" y="1446835"/>
            <a:ext cx="7138987" cy="4606724"/>
          </a:xfrm>
        </p:spPr>
        <p:txBody>
          <a:bodyPr/>
          <a:lstStyle/>
          <a:p>
            <a:pPr marL="640080" indent="-274320" eaLnBrk="1" hangingPunct="1">
              <a:spcBef>
                <a:spcPts val="600"/>
              </a:spcBef>
              <a:buFont typeface="Wingdings" pitchFamily="2" charset="2"/>
              <a:buChar char="§"/>
              <a:defRPr/>
            </a:pPr>
            <a:endParaRPr lang="en-US" sz="2000" dirty="0" smtClean="0"/>
          </a:p>
          <a:p>
            <a:pPr marL="252000" indent="0" eaLnBrk="1" hangingPunct="1">
              <a:spcBef>
                <a:spcPts val="600"/>
              </a:spcBef>
              <a:buNone/>
              <a:defRPr/>
            </a:pPr>
            <a:r>
              <a:rPr lang="en-US" sz="2000" dirty="0" smtClean="0"/>
              <a:t>The preliminary evidence suggests an overall success of LACs in terms of guaranteeing a high level of coverage. </a:t>
            </a:r>
          </a:p>
          <a:p>
            <a:pPr marL="274320" indent="0">
              <a:spcBef>
                <a:spcPts val="600"/>
              </a:spcBef>
              <a:buNone/>
            </a:pPr>
            <a:endParaRPr lang="en-US" sz="2000" dirty="0" smtClean="0"/>
          </a:p>
          <a:p>
            <a:pPr marL="274320" indent="0">
              <a:spcBef>
                <a:spcPts val="600"/>
              </a:spcBef>
              <a:buNone/>
            </a:pPr>
            <a:r>
              <a:rPr lang="en-US" sz="2000" dirty="0" smtClean="0"/>
              <a:t>The </a:t>
            </a:r>
            <a:r>
              <a:rPr lang="en-US" sz="2000" dirty="0"/>
              <a:t>overall contribution of the auxiliary </a:t>
            </a:r>
            <a:r>
              <a:rPr lang="en-US" sz="2000" dirty="0" smtClean="0"/>
              <a:t>archives </a:t>
            </a:r>
            <a:r>
              <a:rPr lang="en-US" sz="2000" dirty="0"/>
              <a:t>has so far fallen short of expectations. </a:t>
            </a:r>
            <a:endParaRPr lang="en-US" sz="2000" dirty="0" smtClean="0"/>
          </a:p>
          <a:p>
            <a:pPr marL="274320" indent="0">
              <a:spcBef>
                <a:spcPts val="600"/>
              </a:spcBef>
              <a:buNone/>
            </a:pPr>
            <a:r>
              <a:rPr lang="en-US" sz="2000" dirty="0" smtClean="0"/>
              <a:t>Whether </a:t>
            </a:r>
            <a:r>
              <a:rPr lang="en-US" sz="2000" dirty="0"/>
              <a:t>this result is due to their intrinsic limitations of to the effective utilization of these archives during field operations is still unclear. </a:t>
            </a:r>
            <a:endParaRPr lang="it-IT" sz="2000" dirty="0"/>
          </a:p>
          <a:p>
            <a:pPr marL="274320" indent="0">
              <a:spcBef>
                <a:spcPts val="600"/>
              </a:spcBef>
              <a:buNone/>
            </a:pPr>
            <a:endParaRPr lang="en-US" sz="2000" dirty="0" smtClean="0"/>
          </a:p>
          <a:p>
            <a:pPr marL="274320" indent="0">
              <a:spcBef>
                <a:spcPts val="600"/>
              </a:spcBef>
              <a:buNone/>
            </a:pPr>
            <a:r>
              <a:rPr lang="en-US" sz="2000" dirty="0" smtClean="0"/>
              <a:t>An </a:t>
            </a:r>
            <a:r>
              <a:rPr lang="en-US" sz="2000" dirty="0"/>
              <a:t>assessment of their performance at the conclusion of the census round would be useful to decide if and how they should be used in the future, including a careful cost-benefit analysis.</a:t>
            </a:r>
            <a:endParaRPr lang="it-IT" sz="2000" dirty="0"/>
          </a:p>
          <a:p>
            <a:endParaRPr lang="it-IT" sz="2000" dirty="0" smtClean="0"/>
          </a:p>
          <a:p>
            <a:pPr eaLnBrk="1" hangingPunct="1">
              <a:buFont typeface="Wingdings" pitchFamily="2" charset="2"/>
              <a:buNone/>
            </a:pPr>
            <a:endParaRPr lang="it-IT" sz="700" dirty="0" smtClean="0"/>
          </a:p>
          <a:p>
            <a:pPr eaLnBrk="1" hangingPunct="1">
              <a:lnSpc>
                <a:spcPct val="80000"/>
              </a:lnSpc>
              <a:buFont typeface="Wingdings" pitchFamily="2" charset="2"/>
              <a:buNone/>
            </a:pPr>
            <a:r>
              <a:rPr lang="it-IT" sz="900" i="1" dirty="0" smtClean="0"/>
              <a:t>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p:txBody>
          <a:bodyPr/>
          <a:lstStyle/>
          <a:p>
            <a:pPr eaLnBrk="1" hangingPunct="1">
              <a:defRPr/>
            </a:pPr>
            <a:r>
              <a:rPr lang="en-US" sz="2400" dirty="0" smtClean="0"/>
              <a:t>Introduction</a:t>
            </a:r>
            <a:endParaRPr lang="it-IT" baseline="-25000" dirty="0" smtClean="0">
              <a:latin typeface="Arial" pitchFamily="34" charset="0"/>
              <a:cs typeface="Arial" pitchFamily="34" charset="0"/>
            </a:endParaRPr>
          </a:p>
        </p:txBody>
      </p:sp>
      <p:sp>
        <p:nvSpPr>
          <p:cNvPr id="7171" name="Rectangle 3"/>
          <p:cNvSpPr>
            <a:spLocks noGrp="1" noChangeArrowheads="1"/>
          </p:cNvSpPr>
          <p:nvPr>
            <p:ph type="body" idx="1"/>
          </p:nvPr>
        </p:nvSpPr>
        <p:spPr>
          <a:xfrm>
            <a:off x="1116013" y="1196976"/>
            <a:ext cx="7761769" cy="4926734"/>
          </a:xfrm>
        </p:spPr>
        <p:txBody>
          <a:bodyPr/>
          <a:lstStyle/>
          <a:p>
            <a:pPr marL="252000" indent="0" eaLnBrk="1" hangingPunct="1">
              <a:spcBef>
                <a:spcPts val="600"/>
              </a:spcBef>
              <a:buNone/>
            </a:pPr>
            <a:endParaRPr lang="en-GB" dirty="0" smtClean="0"/>
          </a:p>
          <a:p>
            <a:pPr marL="252000" lvl="1" indent="0">
              <a:spcBef>
                <a:spcPts val="600"/>
              </a:spcBef>
              <a:buNone/>
            </a:pPr>
            <a:r>
              <a:rPr lang="en-US" dirty="0" smtClean="0"/>
              <a:t>One of the major innovations introduced in the last Population Census was the use of </a:t>
            </a:r>
            <a:r>
              <a:rPr lang="en-US" b="1" i="1" dirty="0" smtClean="0"/>
              <a:t>administrative registers</a:t>
            </a:r>
            <a:r>
              <a:rPr lang="en-US" dirty="0" smtClean="0"/>
              <a:t> to assist census operations. </a:t>
            </a:r>
          </a:p>
          <a:p>
            <a:pPr marL="0" lvl="1" indent="0" algn="r" eaLnBrk="1" hangingPunct="1">
              <a:buNone/>
              <a:defRPr/>
            </a:pPr>
            <a:endParaRPr lang="en-US" sz="2400" i="1" dirty="0" smtClean="0"/>
          </a:p>
          <a:p>
            <a:pPr marL="252000" lvl="1" indent="0" eaLnBrk="1" hangingPunct="1">
              <a:spcBef>
                <a:spcPts val="600"/>
              </a:spcBef>
              <a:buNone/>
              <a:defRPr/>
            </a:pPr>
            <a:r>
              <a:rPr lang="en-US" dirty="0" smtClean="0"/>
              <a:t>Millions of households received their questionnaires by post at the address printed in the municipal population registers of the municipality where the household head resided</a:t>
            </a:r>
          </a:p>
          <a:p>
            <a:pPr marL="0" lvl="1" eaLnBrk="1" hangingPunct="1">
              <a:defRPr/>
            </a:pPr>
            <a:endParaRPr lang="en-US" sz="2400" dirty="0" smtClean="0"/>
          </a:p>
          <a:p>
            <a:pPr marL="274320" lvl="1" indent="0" eaLnBrk="1" hangingPunct="1">
              <a:spcBef>
                <a:spcPts val="600"/>
              </a:spcBef>
              <a:buNone/>
              <a:defRPr/>
            </a:pPr>
            <a:r>
              <a:rPr lang="en-US" dirty="0" smtClean="0"/>
              <a:t>The </a:t>
            </a:r>
            <a:r>
              <a:rPr lang="en-US" i="1" dirty="0" err="1" smtClean="0"/>
              <a:t>Lista</a:t>
            </a:r>
            <a:r>
              <a:rPr lang="en-US" i="1" dirty="0" smtClean="0"/>
              <a:t> </a:t>
            </a:r>
            <a:r>
              <a:rPr lang="en-US" i="1" dirty="0" err="1" smtClean="0"/>
              <a:t>Anagrafica</a:t>
            </a:r>
            <a:r>
              <a:rPr lang="en-US" i="1" dirty="0" smtClean="0"/>
              <a:t> </a:t>
            </a:r>
            <a:r>
              <a:rPr lang="en-US" i="1" dirty="0" err="1" smtClean="0"/>
              <a:t>Comunale</a:t>
            </a:r>
            <a:r>
              <a:rPr lang="en-US" i="1" dirty="0" smtClean="0"/>
              <a:t> </a:t>
            </a:r>
            <a:r>
              <a:rPr lang="en-US" dirty="0" smtClean="0"/>
              <a:t>(LAC) is a municipal register containing individual and household-level information of each person registered as resident in a given municipality at December 31</a:t>
            </a:r>
            <a:r>
              <a:rPr lang="en-US" baseline="30000" dirty="0" smtClean="0"/>
              <a:t>th</a:t>
            </a:r>
            <a:r>
              <a:rPr lang="en-US" dirty="0" smtClean="0"/>
              <a:t> 2010.</a:t>
            </a:r>
          </a:p>
          <a:p>
            <a:pPr marL="252000" lvl="1" indent="0">
              <a:spcBef>
                <a:spcPts val="600"/>
              </a:spcBef>
              <a:buNone/>
            </a:pPr>
            <a:endParaRPr lang="it-IT" sz="2400" b="1" i="1" dirty="0" smtClean="0"/>
          </a:p>
          <a:p>
            <a:pPr eaLnBrk="1" hangingPunct="1"/>
            <a:endParaRPr lang="it-IT" sz="2000" dirty="0" smtClean="0"/>
          </a:p>
          <a:p>
            <a:pPr eaLnBrk="1" hangingPunct="1"/>
            <a:endParaRPr lang="en-GB" sz="2200" dirty="0" smtClean="0"/>
          </a:p>
          <a:p>
            <a:pPr eaLnBrk="1" hangingPunct="1"/>
            <a:endParaRPr lang="it-IT" sz="2800"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1282637" y="1428547"/>
            <a:ext cx="7138987" cy="4606724"/>
          </a:xfrm>
        </p:spPr>
        <p:txBody>
          <a:bodyPr/>
          <a:lstStyle/>
          <a:p>
            <a:pPr marL="640080" indent="-274320" eaLnBrk="1" hangingPunct="1">
              <a:spcBef>
                <a:spcPts val="600"/>
              </a:spcBef>
              <a:buFont typeface="Wingdings" pitchFamily="2" charset="2"/>
              <a:buChar char="§"/>
              <a:defRPr/>
            </a:pPr>
            <a:endParaRPr lang="en-US" sz="2000" dirty="0" smtClean="0"/>
          </a:p>
          <a:p>
            <a:pPr marL="640080" indent="-274320" eaLnBrk="1" hangingPunct="1">
              <a:spcBef>
                <a:spcPts val="600"/>
              </a:spcBef>
              <a:buFont typeface="Wingdings" pitchFamily="2" charset="2"/>
              <a:buChar char="§"/>
              <a:defRPr/>
            </a:pPr>
            <a:endParaRPr lang="en-US" sz="2000" dirty="0" smtClean="0"/>
          </a:p>
          <a:p>
            <a:endParaRPr lang="it-IT" sz="2000" dirty="0" smtClean="0"/>
          </a:p>
          <a:p>
            <a:pPr eaLnBrk="1" hangingPunct="1">
              <a:buFont typeface="Wingdings" pitchFamily="2" charset="2"/>
              <a:buNone/>
            </a:pPr>
            <a:endParaRPr lang="it-IT" sz="700" dirty="0" smtClean="0"/>
          </a:p>
          <a:p>
            <a:pPr eaLnBrk="1" hangingPunct="1">
              <a:buFont typeface="Wingdings" pitchFamily="2" charset="2"/>
              <a:buNone/>
            </a:pPr>
            <a:endParaRPr lang="it-IT" sz="700" dirty="0"/>
          </a:p>
          <a:p>
            <a:pPr eaLnBrk="1" hangingPunct="1">
              <a:buFont typeface="Wingdings" pitchFamily="2" charset="2"/>
              <a:buNone/>
            </a:pPr>
            <a:endParaRPr lang="it-IT" sz="700" dirty="0" smtClean="0"/>
          </a:p>
          <a:p>
            <a:pPr eaLnBrk="1" hangingPunct="1">
              <a:lnSpc>
                <a:spcPct val="80000"/>
              </a:lnSpc>
              <a:buFont typeface="Wingdings" pitchFamily="2" charset="2"/>
              <a:buNone/>
            </a:pPr>
            <a:r>
              <a:rPr lang="it-IT" sz="900" i="1" dirty="0" smtClean="0"/>
              <a:t>		</a:t>
            </a:r>
          </a:p>
          <a:p>
            <a:pPr eaLnBrk="1" hangingPunct="1">
              <a:lnSpc>
                <a:spcPct val="80000"/>
              </a:lnSpc>
              <a:buFont typeface="Wingdings" pitchFamily="2" charset="2"/>
              <a:buNone/>
            </a:pPr>
            <a:endParaRPr lang="it-IT" sz="900" i="1" dirty="0"/>
          </a:p>
          <a:p>
            <a:pPr eaLnBrk="1" hangingPunct="1">
              <a:lnSpc>
                <a:spcPct val="80000"/>
              </a:lnSpc>
              <a:buFont typeface="Wingdings" pitchFamily="2" charset="2"/>
              <a:buNone/>
            </a:pPr>
            <a:endParaRPr lang="it-IT" sz="900" i="1" dirty="0" smtClean="0"/>
          </a:p>
          <a:p>
            <a:pPr eaLnBrk="1" hangingPunct="1">
              <a:lnSpc>
                <a:spcPct val="80000"/>
              </a:lnSpc>
              <a:buFont typeface="Wingdings" pitchFamily="2" charset="2"/>
              <a:buNone/>
            </a:pPr>
            <a:endParaRPr lang="it-IT" sz="900" i="1" dirty="0"/>
          </a:p>
          <a:p>
            <a:pPr eaLnBrk="1" hangingPunct="1">
              <a:lnSpc>
                <a:spcPct val="80000"/>
              </a:lnSpc>
              <a:buFont typeface="Wingdings" pitchFamily="2" charset="2"/>
              <a:buNone/>
            </a:pPr>
            <a:endParaRPr lang="it-IT" sz="900" i="1" dirty="0" smtClean="0"/>
          </a:p>
          <a:p>
            <a:pPr algn="ctr" eaLnBrk="1" hangingPunct="1">
              <a:lnSpc>
                <a:spcPct val="80000"/>
              </a:lnSpc>
              <a:buFont typeface="Wingdings" pitchFamily="2" charset="2"/>
              <a:buNone/>
            </a:pPr>
            <a:r>
              <a:rPr lang="it-IT" sz="2000" dirty="0"/>
              <a:t>Federica </a:t>
            </a:r>
            <a:r>
              <a:rPr lang="it-IT" sz="2000" dirty="0" err="1"/>
              <a:t>Pellizzaro</a:t>
            </a:r>
            <a:r>
              <a:rPr lang="it-IT" sz="2000" dirty="0"/>
              <a:t>  - </a:t>
            </a:r>
            <a:r>
              <a:rPr lang="it-IT" sz="2000" dirty="0" smtClean="0">
                <a:hlinkClick r:id="rId3"/>
              </a:rPr>
              <a:t>pellizzaro@istat.it</a:t>
            </a:r>
            <a:endParaRPr lang="it-IT" sz="2000" dirty="0" smtClean="0"/>
          </a:p>
          <a:p>
            <a:pPr algn="ctr" eaLnBrk="1" hangingPunct="1">
              <a:lnSpc>
                <a:spcPct val="80000"/>
              </a:lnSpc>
              <a:buFont typeface="Wingdings" pitchFamily="2" charset="2"/>
              <a:buNone/>
            </a:pPr>
            <a:endParaRPr lang="it-IT" sz="2000" dirty="0"/>
          </a:p>
          <a:p>
            <a:pPr algn="ctr">
              <a:spcBef>
                <a:spcPct val="0"/>
              </a:spcBef>
              <a:buClrTx/>
              <a:buFontTx/>
              <a:buNone/>
            </a:pPr>
            <a:r>
              <a:rPr lang="it-IT" sz="2000" dirty="0" smtClean="0"/>
              <a:t>Istat </a:t>
            </a:r>
            <a:r>
              <a:rPr lang="it-IT" sz="2000" dirty="0"/>
              <a:t>(</a:t>
            </a:r>
            <a:r>
              <a:rPr lang="it-IT" sz="2000" dirty="0" err="1"/>
              <a:t>Italian</a:t>
            </a:r>
            <a:r>
              <a:rPr lang="it-IT" sz="2000" dirty="0"/>
              <a:t> National Statistical </a:t>
            </a:r>
            <a:r>
              <a:rPr lang="it-IT" sz="2000" dirty="0" err="1"/>
              <a:t>Institute</a:t>
            </a:r>
            <a:r>
              <a:rPr lang="it-IT" sz="2000" dirty="0"/>
              <a:t>)</a:t>
            </a:r>
          </a:p>
          <a:p>
            <a:pPr algn="ctr">
              <a:spcBef>
                <a:spcPct val="0"/>
              </a:spcBef>
              <a:buClrTx/>
              <a:buFontTx/>
              <a:buNone/>
            </a:pPr>
            <a:r>
              <a:rPr lang="en-US" sz="2000" dirty="0"/>
              <a:t>Department of General Censuses and Statistical Archives</a:t>
            </a:r>
            <a:endParaRPr lang="it-IT" sz="2000" dirty="0"/>
          </a:p>
          <a:p>
            <a:pPr algn="ctr" eaLnBrk="1" hangingPunct="1">
              <a:lnSpc>
                <a:spcPct val="80000"/>
              </a:lnSpc>
              <a:buFont typeface="Wingdings" pitchFamily="2" charset="2"/>
              <a:buNone/>
            </a:pPr>
            <a:endParaRPr lang="it-IT" sz="900" i="1" dirty="0" smtClean="0"/>
          </a:p>
        </p:txBody>
      </p:sp>
      <p:sp>
        <p:nvSpPr>
          <p:cNvPr id="2" name="CasellaDiTesto 1"/>
          <p:cNvSpPr txBox="1"/>
          <p:nvPr/>
        </p:nvSpPr>
        <p:spPr>
          <a:xfrm>
            <a:off x="3099816" y="2410466"/>
            <a:ext cx="3547872" cy="430887"/>
          </a:xfrm>
          <a:prstGeom prst="rect">
            <a:avLst/>
          </a:prstGeom>
          <a:noFill/>
        </p:spPr>
        <p:txBody>
          <a:bodyPr wrap="square" rtlCol="0">
            <a:spAutoFit/>
          </a:bodyPr>
          <a:lstStyle/>
          <a:p>
            <a:r>
              <a:rPr lang="it-IT" dirty="0" err="1" smtClean="0"/>
              <a:t>Thanks</a:t>
            </a:r>
            <a:r>
              <a:rPr lang="it-IT" dirty="0" smtClean="0"/>
              <a:t> </a:t>
            </a:r>
            <a:r>
              <a:rPr lang="it-IT" dirty="0" err="1" smtClean="0"/>
              <a:t>for</a:t>
            </a:r>
            <a:r>
              <a:rPr lang="it-IT" dirty="0" smtClean="0"/>
              <a:t> </a:t>
            </a:r>
            <a:r>
              <a:rPr lang="it-IT" dirty="0" err="1" smtClean="0"/>
              <a:t>your</a:t>
            </a:r>
            <a:r>
              <a:rPr lang="it-IT" dirty="0" smtClean="0"/>
              <a:t> </a:t>
            </a:r>
            <a:r>
              <a:rPr lang="it-IT" dirty="0" err="1" smtClean="0"/>
              <a:t>attention</a:t>
            </a:r>
            <a:endParaRPr lang="it-IT" dirty="0"/>
          </a:p>
        </p:txBody>
      </p:sp>
    </p:spTree>
    <p:extLst>
      <p:ext uri="{BB962C8B-B14F-4D97-AF65-F5344CB8AC3E}">
        <p14:creationId xmlns:p14="http://schemas.microsoft.com/office/powerpoint/2010/main" xmlns="" val="328973578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p:txBody>
          <a:bodyPr/>
          <a:lstStyle/>
          <a:p>
            <a:pPr>
              <a:spcBef>
                <a:spcPct val="50000"/>
              </a:spcBef>
            </a:pPr>
            <a:r>
              <a:rPr lang="en-US" sz="2000" dirty="0" smtClean="0"/>
              <a:t>Introduction</a:t>
            </a:r>
            <a:endParaRPr lang="it-IT" sz="1200" dirty="0"/>
          </a:p>
        </p:txBody>
      </p:sp>
      <p:sp>
        <p:nvSpPr>
          <p:cNvPr id="9219" name="Rectangle 3"/>
          <p:cNvSpPr>
            <a:spLocks noGrp="1" noChangeArrowheads="1"/>
          </p:cNvSpPr>
          <p:nvPr>
            <p:ph type="body" idx="1"/>
          </p:nvPr>
        </p:nvSpPr>
        <p:spPr>
          <a:xfrm>
            <a:off x="1090613" y="1341438"/>
            <a:ext cx="7596187" cy="4784725"/>
          </a:xfrm>
        </p:spPr>
        <p:txBody>
          <a:bodyPr/>
          <a:lstStyle/>
          <a:p>
            <a:pPr marL="252000" lvl="1" indent="0">
              <a:spcBef>
                <a:spcPts val="600"/>
              </a:spcBef>
              <a:buNone/>
            </a:pPr>
            <a:endParaRPr lang="en-US" dirty="0" smtClean="0"/>
          </a:p>
          <a:p>
            <a:pPr marL="252000" lvl="1" indent="0">
              <a:spcBef>
                <a:spcPts val="600"/>
              </a:spcBef>
              <a:buNone/>
            </a:pPr>
            <a:r>
              <a:rPr lang="en-US" dirty="0" smtClean="0"/>
              <a:t>By law, LAC should be kept constantly up-to-date to provide a snapshot of the resident population living within the municipal borders. </a:t>
            </a:r>
          </a:p>
          <a:p>
            <a:pPr marL="252000" lvl="1" indent="0">
              <a:spcBef>
                <a:spcPts val="600"/>
              </a:spcBef>
              <a:buNone/>
            </a:pPr>
            <a:endParaRPr lang="en-US" dirty="0" smtClean="0"/>
          </a:p>
          <a:p>
            <a:pPr marL="252000" lvl="1" indent="0">
              <a:spcBef>
                <a:spcPts val="600"/>
              </a:spcBef>
              <a:buNone/>
            </a:pPr>
            <a:r>
              <a:rPr lang="en-US" dirty="0" smtClean="0"/>
              <a:t>Cases of households or individuals not registered in the municipality and/or at the address where they usually live are not uncommon. </a:t>
            </a:r>
          </a:p>
          <a:p>
            <a:pPr marL="252000" lvl="1" indent="0">
              <a:spcBef>
                <a:spcPts val="600"/>
              </a:spcBef>
              <a:buNone/>
            </a:pPr>
            <a:endParaRPr lang="it-IT" sz="2400" b="1" i="1" dirty="0" smtClean="0"/>
          </a:p>
          <a:p>
            <a:pPr marL="252000" lvl="1" indent="0">
              <a:spcBef>
                <a:spcPts val="600"/>
              </a:spcBef>
              <a:buNone/>
            </a:pPr>
            <a:r>
              <a:rPr lang="en-US" dirty="0" smtClean="0"/>
              <a:t>In order to help locating these individuals and count them </a:t>
            </a:r>
            <a:r>
              <a:rPr lang="en-US" b="1" i="1" dirty="0" smtClean="0"/>
              <a:t>auxiliary administrative archives </a:t>
            </a:r>
            <a:r>
              <a:rPr lang="en-US" dirty="0" smtClean="0"/>
              <a:t>were used.</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p:cNvSpPr>
            <a:spLocks noGrp="1" noChangeArrowheads="1"/>
          </p:cNvSpPr>
          <p:nvPr>
            <p:ph type="title"/>
          </p:nvPr>
        </p:nvSpPr>
        <p:spPr>
          <a:xfrm>
            <a:off x="1098550" y="274638"/>
            <a:ext cx="8045450" cy="742950"/>
          </a:xfrm>
        </p:spPr>
        <p:txBody>
          <a:bodyPr/>
          <a:lstStyle/>
          <a:p>
            <a:pPr eaLnBrk="1" hangingPunct="1">
              <a:defRPr/>
            </a:pPr>
            <a:r>
              <a:rPr lang="en-US" sz="2400" dirty="0" smtClean="0"/>
              <a:t>Objectives</a:t>
            </a:r>
            <a:endParaRPr lang="it-IT" sz="2400" baseline="-25000" dirty="0" smtClean="0"/>
          </a:p>
        </p:txBody>
      </p:sp>
      <p:sp>
        <p:nvSpPr>
          <p:cNvPr id="8195" name="Rectangle 3"/>
          <p:cNvSpPr>
            <a:spLocks noGrp="1" noChangeArrowheads="1"/>
          </p:cNvSpPr>
          <p:nvPr>
            <p:ph type="body" idx="1"/>
          </p:nvPr>
        </p:nvSpPr>
        <p:spPr>
          <a:xfrm>
            <a:off x="1090613" y="1268413"/>
            <a:ext cx="7596187" cy="4857750"/>
          </a:xfrm>
        </p:spPr>
        <p:txBody>
          <a:bodyPr/>
          <a:lstStyle/>
          <a:p>
            <a:pPr lvl="1" eaLnBrk="1" hangingPunct="1">
              <a:buNone/>
              <a:defRPr/>
            </a:pPr>
            <a:r>
              <a:rPr lang="en-US" dirty="0" smtClean="0"/>
              <a:t>The purpose of the paper is twofold: </a:t>
            </a:r>
          </a:p>
          <a:p>
            <a:pPr lvl="1" eaLnBrk="1" hangingPunct="1">
              <a:defRPr/>
            </a:pPr>
            <a:endParaRPr lang="en-US" dirty="0" smtClean="0"/>
          </a:p>
          <a:p>
            <a:pPr marL="914400" lvl="1" indent="-274320" eaLnBrk="1" hangingPunct="1">
              <a:spcBef>
                <a:spcPts val="600"/>
              </a:spcBef>
              <a:buFont typeface="Wingdings" pitchFamily="2" charset="2"/>
              <a:buChar char="§"/>
              <a:defRPr/>
            </a:pPr>
            <a:r>
              <a:rPr lang="en-US" dirty="0" smtClean="0"/>
              <a:t>to describe the effort undertaken by ISTAT to make these registers amenable for census use and illustrate the main challenges encountered in terms of data cleaning, integration and standardization</a:t>
            </a:r>
          </a:p>
          <a:p>
            <a:pPr marL="914400" lvl="1" indent="-274320" eaLnBrk="1" hangingPunct="1">
              <a:spcBef>
                <a:spcPts val="600"/>
              </a:spcBef>
              <a:buFont typeface="Wingdings" pitchFamily="2" charset="2"/>
              <a:buChar char="§"/>
              <a:defRPr/>
            </a:pPr>
            <a:endParaRPr lang="en-US" dirty="0" smtClean="0"/>
          </a:p>
          <a:p>
            <a:pPr marL="914400" lvl="1" indent="-274320" eaLnBrk="1" hangingPunct="1">
              <a:spcBef>
                <a:spcPts val="600"/>
              </a:spcBef>
              <a:buFont typeface="Wingdings" pitchFamily="2" charset="2"/>
              <a:buChar char="§"/>
              <a:defRPr/>
            </a:pPr>
            <a:r>
              <a:rPr lang="en-US" dirty="0" smtClean="0"/>
              <a:t>to present some preliminary results based on the census metadata available to date on the coverage of the LAC as well as on the degree of success of the auxiliary registers to deal with deficiencies in the LAC.</a:t>
            </a:r>
            <a:endParaRPr lang="it-IT" b="1" i="1" dirty="0" smtClean="0"/>
          </a:p>
          <a:p>
            <a:pPr eaLnBrk="1" hangingPunct="1">
              <a:lnSpc>
                <a:spcPct val="90000"/>
              </a:lnSpc>
              <a:spcBef>
                <a:spcPct val="40000"/>
              </a:spcBef>
              <a:buFont typeface="Wingdings" pitchFamily="2" charset="2"/>
              <a:buChar char="Ø"/>
            </a:pPr>
            <a:endParaRPr lang="en-GB" sz="2000" dirty="0" smtClean="0"/>
          </a:p>
          <a:p>
            <a:pPr eaLnBrk="1" hangingPunct="1">
              <a:lnSpc>
                <a:spcPct val="90000"/>
              </a:lnSpc>
            </a:pPr>
            <a:endParaRPr lang="en-GB" sz="2000" dirty="0" smtClean="0"/>
          </a:p>
          <a:p>
            <a:pPr eaLnBrk="1" hangingPunct="1">
              <a:lnSpc>
                <a:spcPct val="90000"/>
              </a:lnSpc>
            </a:pPr>
            <a:endParaRPr lang="it-IT" sz="2000" i="1"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pPr>
              <a:spcBef>
                <a:spcPct val="50000"/>
              </a:spcBef>
            </a:pPr>
            <a:r>
              <a:rPr lang="en-US" sz="2000" dirty="0" smtClean="0"/>
              <a:t>The </a:t>
            </a:r>
            <a:r>
              <a:rPr lang="en-US" sz="2000" dirty="0" err="1" smtClean="0"/>
              <a:t>Liste</a:t>
            </a:r>
            <a:r>
              <a:rPr lang="en-US" sz="2000" dirty="0" smtClean="0"/>
              <a:t> </a:t>
            </a:r>
            <a:r>
              <a:rPr lang="en-US" sz="2000" dirty="0" err="1" smtClean="0"/>
              <a:t>anagrafiche</a:t>
            </a:r>
            <a:r>
              <a:rPr lang="en-US" sz="2000" dirty="0" smtClean="0"/>
              <a:t> </a:t>
            </a:r>
            <a:r>
              <a:rPr lang="en-US" sz="2000" dirty="0" err="1" smtClean="0"/>
              <a:t>comunali</a:t>
            </a:r>
            <a:r>
              <a:rPr lang="en-US" sz="2000" dirty="0" smtClean="0"/>
              <a:t> (LAC)</a:t>
            </a:r>
            <a:r>
              <a:rPr lang="en-US" sz="1200" dirty="0" smtClean="0"/>
              <a:t>1</a:t>
            </a:r>
            <a:endParaRPr lang="it-IT" sz="2000" dirty="0"/>
          </a:p>
        </p:txBody>
      </p:sp>
      <p:sp>
        <p:nvSpPr>
          <p:cNvPr id="11267" name="Rectangle 3"/>
          <p:cNvSpPr>
            <a:spLocks noGrp="1" noChangeArrowheads="1"/>
          </p:cNvSpPr>
          <p:nvPr>
            <p:ph type="body" idx="1"/>
          </p:nvPr>
        </p:nvSpPr>
        <p:spPr>
          <a:xfrm>
            <a:off x="1090614" y="1341439"/>
            <a:ext cx="7555676" cy="4906962"/>
          </a:xfrm>
        </p:spPr>
        <p:txBody>
          <a:bodyPr/>
          <a:lstStyle/>
          <a:p>
            <a:pPr marL="0" indent="0" eaLnBrk="1" hangingPunct="1">
              <a:buNone/>
              <a:defRPr/>
            </a:pPr>
            <a:r>
              <a:rPr lang="en-US" sz="2000" dirty="0" smtClean="0"/>
              <a:t>The LACs have served a number of purposes: </a:t>
            </a:r>
          </a:p>
          <a:p>
            <a:pPr eaLnBrk="1" hangingPunct="1">
              <a:defRPr/>
            </a:pPr>
            <a:endParaRPr lang="en-US" sz="2000" dirty="0" smtClean="0"/>
          </a:p>
          <a:p>
            <a:pPr marL="914400" indent="-274320" eaLnBrk="1" hangingPunct="1">
              <a:spcBef>
                <a:spcPts val="600"/>
              </a:spcBef>
              <a:buFont typeface="Wingdings" pitchFamily="2" charset="2"/>
              <a:buChar char="§"/>
              <a:defRPr/>
            </a:pPr>
            <a:r>
              <a:rPr lang="en-US" sz="2000" dirty="0" smtClean="0"/>
              <a:t>identifying the relevant census units (household or cohabitation)</a:t>
            </a:r>
          </a:p>
          <a:p>
            <a:pPr marL="914400" indent="-274320" eaLnBrk="1" hangingPunct="1">
              <a:spcBef>
                <a:spcPts val="600"/>
              </a:spcBef>
              <a:buFont typeface="Wingdings" pitchFamily="2" charset="2"/>
              <a:buChar char="§"/>
              <a:defRPr/>
            </a:pPr>
            <a:endParaRPr lang="en-US" sz="2000" dirty="0" smtClean="0"/>
          </a:p>
          <a:p>
            <a:pPr marL="914400" indent="-274320" eaLnBrk="1" hangingPunct="1">
              <a:spcBef>
                <a:spcPts val="600"/>
              </a:spcBef>
              <a:buFont typeface="Wingdings" pitchFamily="2" charset="2"/>
              <a:buChar char="§"/>
              <a:defRPr/>
            </a:pPr>
            <a:r>
              <a:rPr lang="en-US" sz="2000" dirty="0" smtClean="0"/>
              <a:t>printing and mailing-out questionnaires</a:t>
            </a:r>
          </a:p>
          <a:p>
            <a:pPr marL="914400" indent="-274320" eaLnBrk="1" hangingPunct="1">
              <a:spcBef>
                <a:spcPts val="600"/>
              </a:spcBef>
              <a:buFont typeface="Wingdings" pitchFamily="2" charset="2"/>
              <a:buChar char="§"/>
              <a:defRPr/>
            </a:pPr>
            <a:endParaRPr lang="en-US" sz="2000" dirty="0" smtClean="0"/>
          </a:p>
          <a:p>
            <a:pPr marL="914400" indent="-274320" eaLnBrk="1" hangingPunct="1">
              <a:spcBef>
                <a:spcPts val="600"/>
              </a:spcBef>
              <a:buFont typeface="Wingdings" pitchFamily="2" charset="2"/>
              <a:buChar char="§"/>
              <a:defRPr/>
            </a:pPr>
            <a:r>
              <a:rPr lang="en-US" sz="2000" dirty="0" smtClean="0"/>
              <a:t>password creation for web-based access to census</a:t>
            </a:r>
          </a:p>
          <a:p>
            <a:pPr marL="914400" indent="-274320" eaLnBrk="1" hangingPunct="1">
              <a:spcBef>
                <a:spcPts val="600"/>
              </a:spcBef>
              <a:buFont typeface="Wingdings" pitchFamily="2" charset="2"/>
              <a:buChar char="§"/>
              <a:defRPr/>
            </a:pPr>
            <a:endParaRPr lang="en-US" sz="2000" dirty="0" smtClean="0"/>
          </a:p>
          <a:p>
            <a:pPr marL="914400" indent="-274320" eaLnBrk="1" hangingPunct="1">
              <a:spcBef>
                <a:spcPts val="600"/>
              </a:spcBef>
              <a:buFont typeface="Wingdings" pitchFamily="2" charset="2"/>
              <a:buChar char="§"/>
              <a:defRPr/>
            </a:pPr>
            <a:r>
              <a:rPr lang="en-US" sz="2000" dirty="0" smtClean="0"/>
              <a:t>pre-loading of the data into the Survey Management System (</a:t>
            </a:r>
            <a:r>
              <a:rPr lang="en-US" sz="2000" i="1" dirty="0" err="1" smtClean="0"/>
              <a:t>Sistema</a:t>
            </a:r>
            <a:r>
              <a:rPr lang="en-US" sz="2000" i="1" dirty="0" smtClean="0"/>
              <a:t> </a:t>
            </a:r>
            <a:r>
              <a:rPr lang="en-US" sz="2000" i="1" dirty="0" err="1" smtClean="0"/>
              <a:t>di</a:t>
            </a:r>
            <a:r>
              <a:rPr lang="en-US" sz="2000" i="1" dirty="0" smtClean="0"/>
              <a:t> </a:t>
            </a:r>
            <a:r>
              <a:rPr lang="en-US" sz="2000" i="1" dirty="0" err="1" smtClean="0"/>
              <a:t>gestione</a:t>
            </a:r>
            <a:r>
              <a:rPr lang="en-US" sz="2000" i="1" dirty="0" smtClean="0"/>
              <a:t> </a:t>
            </a:r>
            <a:r>
              <a:rPr lang="en-US" sz="2000" i="1" dirty="0" err="1" smtClean="0"/>
              <a:t>della</a:t>
            </a:r>
            <a:r>
              <a:rPr lang="en-US" sz="2000" i="1" dirty="0" smtClean="0"/>
              <a:t> </a:t>
            </a:r>
            <a:r>
              <a:rPr lang="en-US" sz="2000" i="1" dirty="0" err="1" smtClean="0"/>
              <a:t>rilevazione</a:t>
            </a:r>
            <a:r>
              <a:rPr lang="en-US" sz="2000" dirty="0" smtClean="0"/>
              <a:t> – SGR).</a:t>
            </a:r>
            <a:endParaRPr lang="it-IT" sz="2000" b="1" i="1" dirty="0" smtClean="0"/>
          </a:p>
          <a:p>
            <a:pPr marL="548640" indent="-182880" eaLnBrk="1" hangingPunct="1">
              <a:spcBef>
                <a:spcPts val="600"/>
              </a:spcBef>
              <a:buFont typeface="Wingdings" pitchFamily="2" charset="2"/>
              <a:buChar char="§"/>
            </a:pPr>
            <a:endParaRPr lang="it-IT" sz="700"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pPr>
              <a:spcBef>
                <a:spcPct val="50000"/>
              </a:spcBef>
            </a:pPr>
            <a:r>
              <a:rPr lang="en-US" sz="2000" dirty="0" smtClean="0"/>
              <a:t>The </a:t>
            </a:r>
            <a:r>
              <a:rPr lang="en-US" sz="2000" dirty="0" err="1" smtClean="0"/>
              <a:t>Liste</a:t>
            </a:r>
            <a:r>
              <a:rPr lang="en-US" sz="2000" dirty="0" smtClean="0"/>
              <a:t> </a:t>
            </a:r>
            <a:r>
              <a:rPr lang="en-US" sz="2000" dirty="0" err="1" smtClean="0"/>
              <a:t>anagrafiche</a:t>
            </a:r>
            <a:r>
              <a:rPr lang="en-US" sz="2000" dirty="0" smtClean="0"/>
              <a:t> </a:t>
            </a:r>
            <a:r>
              <a:rPr lang="en-US" sz="2000" dirty="0" err="1" smtClean="0"/>
              <a:t>comunali</a:t>
            </a:r>
            <a:r>
              <a:rPr lang="en-US" sz="2000" dirty="0" smtClean="0"/>
              <a:t> (LAC)</a:t>
            </a:r>
            <a:r>
              <a:rPr lang="en-US" sz="1200" dirty="0" smtClean="0"/>
              <a:t>2</a:t>
            </a:r>
            <a:endParaRPr lang="it-IT" sz="1200" dirty="0"/>
          </a:p>
        </p:txBody>
      </p:sp>
      <p:sp>
        <p:nvSpPr>
          <p:cNvPr id="11267" name="Rectangle 3"/>
          <p:cNvSpPr>
            <a:spLocks noGrp="1" noChangeArrowheads="1"/>
          </p:cNvSpPr>
          <p:nvPr>
            <p:ph type="body" idx="1"/>
          </p:nvPr>
        </p:nvSpPr>
        <p:spPr>
          <a:xfrm>
            <a:off x="1090613" y="1341438"/>
            <a:ext cx="7648273" cy="5184775"/>
          </a:xfrm>
        </p:spPr>
        <p:txBody>
          <a:bodyPr/>
          <a:lstStyle/>
          <a:p>
            <a:pPr>
              <a:spcBef>
                <a:spcPct val="50000"/>
              </a:spcBef>
              <a:buNone/>
            </a:pPr>
            <a:r>
              <a:rPr lang="en-US" sz="2000" b="1" i="1" dirty="0" smtClean="0"/>
              <a:t>Data transmission protocol</a:t>
            </a:r>
          </a:p>
          <a:p>
            <a:pPr>
              <a:spcBef>
                <a:spcPct val="50000"/>
              </a:spcBef>
              <a:buNone/>
            </a:pPr>
            <a:r>
              <a:rPr lang="en-US" sz="2000" b="1" i="1" dirty="0" smtClean="0"/>
              <a:t> </a:t>
            </a:r>
            <a:endParaRPr lang="it-IT" sz="2000" b="1" dirty="0" smtClean="0"/>
          </a:p>
          <a:p>
            <a:pPr marL="252000" indent="0" eaLnBrk="1" hangingPunct="1">
              <a:spcBef>
                <a:spcPts val="600"/>
              </a:spcBef>
              <a:buNone/>
              <a:defRPr/>
            </a:pPr>
            <a:r>
              <a:rPr lang="en-US" sz="2000" dirty="0" smtClean="0"/>
              <a:t>ISTAT established a common data transmission standard for all municipalities.</a:t>
            </a:r>
          </a:p>
          <a:p>
            <a:pPr marL="252000" indent="0" eaLnBrk="1" hangingPunct="1">
              <a:spcBef>
                <a:spcPts val="600"/>
              </a:spcBef>
              <a:buNone/>
              <a:defRPr/>
            </a:pPr>
            <a:endParaRPr lang="en-US" sz="2000" dirty="0" smtClean="0"/>
          </a:p>
          <a:p>
            <a:pPr marL="252000" indent="0" eaLnBrk="1" hangingPunct="1">
              <a:spcBef>
                <a:spcPts val="600"/>
              </a:spcBef>
              <a:buNone/>
              <a:defRPr/>
            </a:pPr>
            <a:r>
              <a:rPr lang="en-US" sz="2000" dirty="0" smtClean="0"/>
              <a:t>The municipalities had to submit </a:t>
            </a:r>
            <a:r>
              <a:rPr lang="en-US" sz="2000" dirty="0"/>
              <a:t>data sending electronic files through a secure protocol (</a:t>
            </a:r>
            <a:r>
              <a:rPr lang="en-US" sz="2000" i="1" dirty="0"/>
              <a:t>https</a:t>
            </a:r>
            <a:r>
              <a:rPr lang="en-US" sz="2000" dirty="0"/>
              <a:t>) in order to ensure privacy</a:t>
            </a:r>
            <a:r>
              <a:rPr lang="en-US" sz="2000" dirty="0" smtClean="0"/>
              <a:t>. </a:t>
            </a:r>
          </a:p>
          <a:p>
            <a:pPr marL="252000" indent="0" eaLnBrk="1" hangingPunct="1">
              <a:spcBef>
                <a:spcPts val="600"/>
              </a:spcBef>
              <a:buNone/>
              <a:defRPr/>
            </a:pPr>
            <a:endParaRPr lang="en-US" sz="2000" dirty="0" smtClean="0"/>
          </a:p>
          <a:p>
            <a:pPr marL="252000" indent="0" eaLnBrk="1" hangingPunct="1">
              <a:spcBef>
                <a:spcPts val="600"/>
              </a:spcBef>
              <a:buNone/>
              <a:defRPr/>
            </a:pPr>
            <a:r>
              <a:rPr lang="en-US" sz="2000" dirty="0" smtClean="0"/>
              <a:t>ISTAT </a:t>
            </a:r>
            <a:r>
              <a:rPr lang="en-US" sz="2000" dirty="0"/>
              <a:t>enforced </a:t>
            </a:r>
            <a:r>
              <a:rPr lang="en-US" sz="2000" dirty="0" smtClean="0"/>
              <a:t>the </a:t>
            </a:r>
            <a:r>
              <a:rPr lang="en-US" sz="2000" dirty="0"/>
              <a:t>technical specifications by implementing a web-based application (</a:t>
            </a:r>
            <a:r>
              <a:rPr lang="en-US" sz="2000" i="1" dirty="0" err="1"/>
              <a:t>Starlac</a:t>
            </a:r>
            <a:r>
              <a:rPr lang="en-US" sz="2000" dirty="0"/>
              <a:t>) which was used to collect and check the data </a:t>
            </a:r>
            <a:r>
              <a:rPr lang="en-US" sz="2000" dirty="0" smtClean="0"/>
              <a:t>transmitted by </a:t>
            </a:r>
            <a:r>
              <a:rPr lang="en-US" sz="2000" dirty="0"/>
              <a:t>the municipalities</a:t>
            </a:r>
            <a:r>
              <a:rPr lang="en-US" sz="2000" dirty="0" smtClean="0"/>
              <a:t>.</a:t>
            </a:r>
          </a:p>
          <a:p>
            <a:pPr marL="182880" indent="0" eaLnBrk="1" hangingPunct="1">
              <a:spcBef>
                <a:spcPts val="600"/>
              </a:spcBef>
              <a:buNone/>
              <a:defRPr/>
            </a:pPr>
            <a:endParaRPr lang="en-US" sz="2000" dirty="0"/>
          </a:p>
          <a:p>
            <a:pPr marL="457200" indent="-274320" eaLnBrk="1" hangingPunct="1">
              <a:spcBef>
                <a:spcPts val="600"/>
              </a:spcBef>
              <a:buFont typeface="Wingdings" pitchFamily="2" charset="2"/>
              <a:buChar char="§"/>
              <a:defRPr/>
            </a:pPr>
            <a:endParaRPr lang="it-IT" sz="2000" dirty="0" smtClean="0">
              <a:solidFill>
                <a:srgbClr val="CC0000"/>
              </a:solidFill>
            </a:endParaRPr>
          </a:p>
          <a:p>
            <a:pPr eaLnBrk="1" hangingPunct="1">
              <a:buFont typeface="Wingdings" pitchFamily="2" charset="2"/>
              <a:buNone/>
            </a:pPr>
            <a:r>
              <a:rPr lang="it-IT" sz="2000" dirty="0" smtClean="0"/>
              <a:t>				</a:t>
            </a:r>
            <a:endParaRPr lang="it-IT" sz="700" dirty="0" smtClean="0"/>
          </a:p>
          <a:p>
            <a:pPr eaLnBrk="1" hangingPunct="1">
              <a:lnSpc>
                <a:spcPct val="80000"/>
              </a:lnSpc>
              <a:buFont typeface="Wingdings" pitchFamily="2" charset="2"/>
              <a:buNone/>
            </a:pPr>
            <a:r>
              <a:rPr lang="it-IT" sz="900" i="1" dirty="0" smtClean="0"/>
              <a:t>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pPr>
              <a:spcBef>
                <a:spcPct val="50000"/>
              </a:spcBef>
            </a:pPr>
            <a:r>
              <a:rPr lang="en-US" sz="2000" dirty="0" smtClean="0"/>
              <a:t>The </a:t>
            </a:r>
            <a:r>
              <a:rPr lang="en-US" sz="2000" dirty="0" err="1" smtClean="0"/>
              <a:t>Liste</a:t>
            </a:r>
            <a:r>
              <a:rPr lang="en-US" sz="2000" dirty="0" smtClean="0"/>
              <a:t> </a:t>
            </a:r>
            <a:r>
              <a:rPr lang="en-US" sz="2000" dirty="0" err="1" smtClean="0"/>
              <a:t>anagrafiche</a:t>
            </a:r>
            <a:r>
              <a:rPr lang="en-US" sz="2000" dirty="0" smtClean="0"/>
              <a:t> </a:t>
            </a:r>
            <a:r>
              <a:rPr lang="en-US" sz="2000" dirty="0" err="1" smtClean="0"/>
              <a:t>comunali</a:t>
            </a:r>
            <a:r>
              <a:rPr lang="en-US" sz="2000" dirty="0" smtClean="0"/>
              <a:t> (LAC)</a:t>
            </a:r>
            <a:r>
              <a:rPr lang="en-US" sz="1200" dirty="0" smtClean="0"/>
              <a:t>3</a:t>
            </a:r>
            <a:endParaRPr lang="it-IT" sz="1200" dirty="0"/>
          </a:p>
        </p:txBody>
      </p:sp>
      <p:sp>
        <p:nvSpPr>
          <p:cNvPr id="11267" name="Rectangle 3"/>
          <p:cNvSpPr>
            <a:spLocks noGrp="1" noChangeArrowheads="1"/>
          </p:cNvSpPr>
          <p:nvPr>
            <p:ph type="body" idx="1"/>
          </p:nvPr>
        </p:nvSpPr>
        <p:spPr>
          <a:xfrm>
            <a:off x="1090614" y="1341438"/>
            <a:ext cx="7497802" cy="5184775"/>
          </a:xfrm>
        </p:spPr>
        <p:txBody>
          <a:bodyPr/>
          <a:lstStyle/>
          <a:p>
            <a:pPr>
              <a:spcBef>
                <a:spcPct val="50000"/>
              </a:spcBef>
              <a:buNone/>
            </a:pPr>
            <a:r>
              <a:rPr lang="en-US" sz="2000" b="1" i="1" dirty="0" smtClean="0"/>
              <a:t>Error checking</a:t>
            </a:r>
          </a:p>
          <a:p>
            <a:pPr eaLnBrk="1" hangingPunct="1">
              <a:buNone/>
              <a:defRPr/>
            </a:pPr>
            <a:r>
              <a:rPr lang="en-US" sz="2000" dirty="0" err="1" smtClean="0"/>
              <a:t>Starlac</a:t>
            </a:r>
            <a:r>
              <a:rPr lang="en-US" sz="2000" dirty="0" smtClean="0"/>
              <a:t> allows checking </a:t>
            </a:r>
            <a:r>
              <a:rPr lang="en-US" sz="2000" dirty="0"/>
              <a:t>two types of errors in the input phase</a:t>
            </a:r>
            <a:r>
              <a:rPr lang="en-US" sz="2000" dirty="0" smtClean="0"/>
              <a:t>:</a:t>
            </a:r>
          </a:p>
          <a:p>
            <a:pPr eaLnBrk="1" hangingPunct="1">
              <a:buNone/>
              <a:defRPr/>
            </a:pPr>
            <a:endParaRPr lang="en-US" sz="2000" dirty="0"/>
          </a:p>
          <a:p>
            <a:pPr marL="274320" indent="-274320" eaLnBrk="1" hangingPunct="1">
              <a:spcBef>
                <a:spcPts val="600"/>
              </a:spcBef>
              <a:buFont typeface="Wingdings" pitchFamily="2" charset="2"/>
              <a:buChar char="§"/>
              <a:defRPr/>
            </a:pPr>
            <a:r>
              <a:rPr lang="en-US" sz="2000" dirty="0"/>
              <a:t>During the transmission phase </a:t>
            </a:r>
            <a:r>
              <a:rPr lang="en-US" sz="1400" dirty="0">
                <a:sym typeface="Wingdings" pitchFamily="2" charset="2"/>
              </a:rPr>
              <a:t></a:t>
            </a:r>
            <a:r>
              <a:rPr lang="en-US" sz="2000" dirty="0">
                <a:sym typeface="Wingdings" pitchFamily="2" charset="2"/>
              </a:rPr>
              <a:t> </a:t>
            </a:r>
            <a:r>
              <a:rPr lang="en-US" sz="2000" dirty="0" smtClean="0"/>
              <a:t>checks </a:t>
            </a:r>
            <a:r>
              <a:rPr lang="en-US" sz="2000" dirty="0"/>
              <a:t>for non-compliance with the following technical  specifications </a:t>
            </a:r>
            <a:r>
              <a:rPr lang="en-US" sz="2000" dirty="0" smtClean="0"/>
              <a:t>:</a:t>
            </a:r>
            <a:endParaRPr lang="en-US" sz="2000" dirty="0"/>
          </a:p>
          <a:p>
            <a:pPr marL="720000" indent="-216000" eaLnBrk="1" hangingPunct="1">
              <a:spcBef>
                <a:spcPts val="600"/>
              </a:spcBef>
              <a:buFont typeface="Arial" pitchFamily="34" charset="0"/>
              <a:buChar char="•"/>
              <a:defRPr/>
            </a:pPr>
            <a:r>
              <a:rPr lang="en-US" sz="2000" dirty="0"/>
              <a:t>the name, structure and format of the </a:t>
            </a:r>
            <a:r>
              <a:rPr lang="en-US" sz="2000" dirty="0" smtClean="0"/>
              <a:t>files,</a:t>
            </a:r>
          </a:p>
          <a:p>
            <a:pPr marL="720000" indent="-216000" eaLnBrk="1" hangingPunct="1">
              <a:spcBef>
                <a:spcPts val="600"/>
              </a:spcBef>
              <a:buFont typeface="Arial" pitchFamily="34" charset="0"/>
              <a:buChar char="•"/>
              <a:defRPr/>
            </a:pPr>
            <a:r>
              <a:rPr lang="en-US" sz="2000" dirty="0" smtClean="0"/>
              <a:t>features</a:t>
            </a:r>
            <a:r>
              <a:rPr lang="en-US" sz="2000" dirty="0"/>
              <a:t>, format and length of the variables</a:t>
            </a:r>
            <a:r>
              <a:rPr lang="en-US" sz="2000" dirty="0" smtClean="0"/>
              <a:t>.</a:t>
            </a:r>
          </a:p>
          <a:p>
            <a:pPr marL="720000" indent="-216000" eaLnBrk="1" hangingPunct="1">
              <a:spcBef>
                <a:spcPts val="600"/>
              </a:spcBef>
              <a:buNone/>
              <a:defRPr/>
            </a:pPr>
            <a:endParaRPr lang="en-US" sz="2000" dirty="0" smtClean="0"/>
          </a:p>
          <a:p>
            <a:pPr marL="274320" indent="-274320" eaLnBrk="1" hangingPunct="1">
              <a:spcBef>
                <a:spcPts val="600"/>
              </a:spcBef>
              <a:buFont typeface="Wingdings" pitchFamily="2" charset="2"/>
              <a:buChar char="§"/>
              <a:defRPr/>
            </a:pPr>
            <a:r>
              <a:rPr lang="en-US" sz="2000" dirty="0"/>
              <a:t>Once </a:t>
            </a:r>
            <a:r>
              <a:rPr lang="en-US" sz="2000" dirty="0" smtClean="0"/>
              <a:t>the data is on </a:t>
            </a:r>
            <a:r>
              <a:rPr lang="en-US" sz="2000" dirty="0" err="1"/>
              <a:t>Istat</a:t>
            </a:r>
            <a:r>
              <a:rPr lang="en-US" sz="2000" dirty="0"/>
              <a:t> servers </a:t>
            </a:r>
            <a:r>
              <a:rPr lang="en-US" sz="1400" dirty="0" smtClean="0">
                <a:sym typeface="Wingdings" pitchFamily="2" charset="2"/>
              </a:rPr>
              <a:t></a:t>
            </a:r>
            <a:r>
              <a:rPr lang="en-US" sz="2000" dirty="0" smtClean="0"/>
              <a:t> checks for  the consistency </a:t>
            </a:r>
            <a:r>
              <a:rPr lang="en-US" sz="2000" dirty="0"/>
              <a:t>and </a:t>
            </a:r>
            <a:r>
              <a:rPr lang="en-US" sz="2000" dirty="0" smtClean="0"/>
              <a:t>accuracy of the variables with errors falling within defined tolerance range.</a:t>
            </a:r>
            <a:endParaRPr lang="en-US" sz="2000" dirty="0"/>
          </a:p>
          <a:p>
            <a:pPr eaLnBrk="1" hangingPunct="1">
              <a:buFont typeface="Wingdings" pitchFamily="2" charset="2"/>
              <a:buNone/>
            </a:pPr>
            <a:r>
              <a:rPr lang="it-IT" sz="2000" dirty="0" smtClean="0"/>
              <a:t>				</a:t>
            </a:r>
            <a:endParaRPr lang="it-IT" sz="700" dirty="0" smtClean="0"/>
          </a:p>
          <a:p>
            <a:pPr eaLnBrk="1" hangingPunct="1">
              <a:lnSpc>
                <a:spcPct val="80000"/>
              </a:lnSpc>
              <a:buFont typeface="Wingdings" pitchFamily="2" charset="2"/>
              <a:buNone/>
            </a:pPr>
            <a:r>
              <a:rPr lang="it-IT" sz="900" i="1" dirty="0" smtClean="0"/>
              <a:t>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pPr>
              <a:spcBef>
                <a:spcPct val="50000"/>
              </a:spcBef>
            </a:pPr>
            <a:r>
              <a:rPr lang="en-US" sz="2000" dirty="0" smtClean="0"/>
              <a:t>The </a:t>
            </a:r>
            <a:r>
              <a:rPr lang="en-US" sz="2000" dirty="0" err="1" smtClean="0"/>
              <a:t>Liste</a:t>
            </a:r>
            <a:r>
              <a:rPr lang="en-US" sz="2000" dirty="0" smtClean="0"/>
              <a:t> </a:t>
            </a:r>
            <a:r>
              <a:rPr lang="en-US" sz="2000" dirty="0" err="1" smtClean="0"/>
              <a:t>anagrafiche</a:t>
            </a:r>
            <a:r>
              <a:rPr lang="en-US" sz="2000" dirty="0" smtClean="0"/>
              <a:t> </a:t>
            </a:r>
            <a:r>
              <a:rPr lang="en-US" sz="2000" dirty="0" err="1" smtClean="0"/>
              <a:t>comunali</a:t>
            </a:r>
            <a:r>
              <a:rPr lang="en-US" sz="2000" dirty="0" smtClean="0"/>
              <a:t> (LAC)</a:t>
            </a:r>
            <a:r>
              <a:rPr lang="en-US" sz="1200" dirty="0" smtClean="0"/>
              <a:t>4</a:t>
            </a:r>
            <a:endParaRPr lang="it-IT" sz="1200" dirty="0"/>
          </a:p>
        </p:txBody>
      </p:sp>
      <p:sp>
        <p:nvSpPr>
          <p:cNvPr id="11267" name="Rectangle 3"/>
          <p:cNvSpPr>
            <a:spLocks noGrp="1" noChangeArrowheads="1"/>
          </p:cNvSpPr>
          <p:nvPr>
            <p:ph type="body" idx="1"/>
          </p:nvPr>
        </p:nvSpPr>
        <p:spPr>
          <a:xfrm>
            <a:off x="1090613" y="1205346"/>
            <a:ext cx="7856617" cy="5320868"/>
          </a:xfrm>
        </p:spPr>
        <p:txBody>
          <a:bodyPr/>
          <a:lstStyle/>
          <a:p>
            <a:pPr marL="0" indent="-274320">
              <a:spcBef>
                <a:spcPts val="0"/>
              </a:spcBef>
              <a:buNone/>
            </a:pPr>
            <a:endParaRPr lang="en-US" sz="2000" dirty="0" smtClean="0"/>
          </a:p>
          <a:p>
            <a:pPr marL="0" indent="-274320">
              <a:spcBef>
                <a:spcPts val="0"/>
              </a:spcBef>
              <a:buNone/>
            </a:pPr>
            <a:r>
              <a:rPr lang="en-US" sz="2000" dirty="0" smtClean="0"/>
              <a:t>Only </a:t>
            </a:r>
            <a:r>
              <a:rPr lang="en-US" sz="2000" dirty="0"/>
              <a:t>those LACs </a:t>
            </a:r>
            <a:r>
              <a:rPr lang="en-US" sz="2000" dirty="0" smtClean="0"/>
              <a:t>compliant </a:t>
            </a:r>
            <a:r>
              <a:rPr lang="en-US" sz="2000" dirty="0"/>
              <a:t>to technical specifications </a:t>
            </a:r>
            <a:r>
              <a:rPr lang="en-US" sz="2000" dirty="0" smtClean="0"/>
              <a:t>were </a:t>
            </a:r>
            <a:r>
              <a:rPr lang="en-US" sz="2000" dirty="0"/>
              <a:t>further </a:t>
            </a:r>
            <a:r>
              <a:rPr lang="en-US" sz="2000" dirty="0" smtClean="0"/>
              <a:t>processed </a:t>
            </a:r>
            <a:r>
              <a:rPr lang="en-US" sz="2000" dirty="0"/>
              <a:t>according to the following steps:</a:t>
            </a:r>
            <a:r>
              <a:rPr lang="en-US" sz="2000" b="1" i="1" dirty="0"/>
              <a:t> </a:t>
            </a:r>
          </a:p>
          <a:p>
            <a:pPr marL="0" indent="-274320">
              <a:spcBef>
                <a:spcPts val="0"/>
              </a:spcBef>
              <a:buNone/>
            </a:pPr>
            <a:endParaRPr lang="en-US" sz="2000" dirty="0" smtClean="0"/>
          </a:p>
          <a:p>
            <a:pPr marL="365760" indent="-274320">
              <a:spcBef>
                <a:spcPts val="600"/>
              </a:spcBef>
              <a:buFont typeface="Wingdings" pitchFamily="2" charset="2"/>
              <a:buChar char="§"/>
            </a:pPr>
            <a:r>
              <a:rPr lang="en-US" sz="1800" dirty="0" smtClean="0"/>
              <a:t>Identification of census units (households or cohabitations)</a:t>
            </a:r>
            <a:endParaRPr lang="it-IT" sz="1800" dirty="0" smtClean="0"/>
          </a:p>
          <a:p>
            <a:pPr marL="365760" indent="-274320">
              <a:spcBef>
                <a:spcPts val="600"/>
              </a:spcBef>
              <a:buFont typeface="Wingdings" pitchFamily="2" charset="2"/>
              <a:buChar char="§"/>
            </a:pPr>
            <a:r>
              <a:rPr lang="en-US" sz="1800" dirty="0" smtClean="0"/>
              <a:t>Imputation of households’ heads (in case of missing or multiple heads of household)</a:t>
            </a:r>
            <a:endParaRPr lang="it-IT" sz="1800" dirty="0" smtClean="0"/>
          </a:p>
          <a:p>
            <a:pPr marL="365760" indent="-274320">
              <a:spcBef>
                <a:spcPts val="600"/>
              </a:spcBef>
              <a:buFont typeface="Wingdings" pitchFamily="2" charset="2"/>
              <a:buChar char="§"/>
            </a:pPr>
            <a:r>
              <a:rPr lang="en-US" sz="1800" dirty="0" smtClean="0"/>
              <a:t>Standardization and geo-coding of the addresses to EAs codes</a:t>
            </a:r>
            <a:endParaRPr lang="it-IT" sz="1800" dirty="0" smtClean="0"/>
          </a:p>
          <a:p>
            <a:pPr marL="365760" indent="-274320">
              <a:spcBef>
                <a:spcPts val="600"/>
              </a:spcBef>
              <a:buFont typeface="Wingdings" pitchFamily="2" charset="2"/>
              <a:buChar char="§"/>
            </a:pPr>
            <a:r>
              <a:rPr lang="en-US" sz="1800" dirty="0" smtClean="0"/>
              <a:t>Sampling of households from selected EAs to receive the long form questionnaire</a:t>
            </a:r>
            <a:endParaRPr lang="it-IT" sz="1800" dirty="0" smtClean="0"/>
          </a:p>
          <a:p>
            <a:pPr marL="365760" indent="-274320">
              <a:spcBef>
                <a:spcPts val="600"/>
              </a:spcBef>
              <a:buFont typeface="Wingdings" pitchFamily="2" charset="2"/>
              <a:buChar char="§"/>
            </a:pPr>
            <a:r>
              <a:rPr lang="en-US" sz="1800" dirty="0" smtClean="0"/>
              <a:t>Choice of questionnaire’s model (_6p or _3p) based on the size of household</a:t>
            </a:r>
            <a:endParaRPr lang="it-IT" sz="1800" dirty="0" smtClean="0"/>
          </a:p>
          <a:p>
            <a:pPr marL="365760" indent="-274320">
              <a:spcBef>
                <a:spcPts val="600"/>
              </a:spcBef>
              <a:buFont typeface="Wingdings" pitchFamily="2" charset="2"/>
              <a:buChar char="§"/>
            </a:pPr>
            <a:r>
              <a:rPr lang="en-US" sz="1800" dirty="0" smtClean="0"/>
              <a:t>Assignment of a unique questionnaire’s  ID code</a:t>
            </a:r>
            <a:endParaRPr lang="it-IT" sz="1800" dirty="0" smtClean="0"/>
          </a:p>
          <a:p>
            <a:pPr marL="365760" indent="-274320">
              <a:spcBef>
                <a:spcPts val="600"/>
              </a:spcBef>
              <a:buFont typeface="Wingdings" pitchFamily="2" charset="2"/>
              <a:buChar char="§"/>
            </a:pPr>
            <a:r>
              <a:rPr lang="en-US" sz="1800" dirty="0" smtClean="0"/>
              <a:t>Password creation to access the online questionnaire</a:t>
            </a:r>
            <a:endParaRPr lang="it-IT" sz="1800" dirty="0" smtClean="0"/>
          </a:p>
          <a:p>
            <a:pPr marL="365760" indent="-274320">
              <a:spcBef>
                <a:spcPts val="600"/>
              </a:spcBef>
              <a:buFont typeface="Wingdings" pitchFamily="2" charset="2"/>
              <a:buChar char="§"/>
            </a:pPr>
            <a:r>
              <a:rPr lang="en-US" sz="1800" dirty="0" smtClean="0"/>
              <a:t>Printing and mail-out of questionnaires</a:t>
            </a:r>
            <a:endParaRPr lang="it-IT" sz="1800" dirty="0" smtClean="0"/>
          </a:p>
          <a:p>
            <a:pPr marL="365760" indent="-274320">
              <a:spcBef>
                <a:spcPts val="600"/>
              </a:spcBef>
              <a:buFont typeface="Wingdings" pitchFamily="2" charset="2"/>
              <a:buChar char="§"/>
            </a:pPr>
            <a:r>
              <a:rPr lang="en-US" sz="1800" dirty="0" smtClean="0"/>
              <a:t>Data loading on the SGR</a:t>
            </a:r>
            <a:endParaRPr lang="it-IT" sz="1800" dirty="0" smtClean="0"/>
          </a:p>
          <a:p>
            <a:pPr eaLnBrk="1" hangingPunct="1">
              <a:buFont typeface="Wingdings" pitchFamily="2" charset="2"/>
              <a:buNone/>
            </a:pPr>
            <a:r>
              <a:rPr lang="it-IT" sz="2000" dirty="0" smtClean="0"/>
              <a:t>				</a:t>
            </a:r>
            <a:endParaRPr lang="it-IT" sz="700" dirty="0" smtClean="0"/>
          </a:p>
          <a:p>
            <a:pPr eaLnBrk="1" hangingPunct="1">
              <a:lnSpc>
                <a:spcPct val="80000"/>
              </a:lnSpc>
              <a:buFont typeface="Wingdings" pitchFamily="2" charset="2"/>
              <a:buNone/>
            </a:pPr>
            <a:r>
              <a:rPr lang="it-IT" sz="900" i="1" dirty="0" smtClean="0"/>
              <a:t>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pPr>
              <a:spcBef>
                <a:spcPct val="50000"/>
              </a:spcBef>
            </a:pPr>
            <a:r>
              <a:rPr lang="en-US" sz="2000" dirty="0" smtClean="0"/>
              <a:t>The </a:t>
            </a:r>
            <a:r>
              <a:rPr lang="en-US" sz="2000" dirty="0" err="1" smtClean="0"/>
              <a:t>Liste</a:t>
            </a:r>
            <a:r>
              <a:rPr lang="en-US" sz="2000" dirty="0" smtClean="0"/>
              <a:t> </a:t>
            </a:r>
            <a:r>
              <a:rPr lang="en-US" sz="2000" dirty="0" err="1" smtClean="0"/>
              <a:t>anagrafiche</a:t>
            </a:r>
            <a:r>
              <a:rPr lang="en-US" sz="2000" dirty="0" smtClean="0"/>
              <a:t> </a:t>
            </a:r>
            <a:r>
              <a:rPr lang="en-US" sz="2000" dirty="0" err="1" smtClean="0"/>
              <a:t>comunali</a:t>
            </a:r>
            <a:r>
              <a:rPr lang="en-US" sz="2000" dirty="0" smtClean="0"/>
              <a:t> (LAC)</a:t>
            </a:r>
            <a:r>
              <a:rPr lang="en-US" sz="1200" dirty="0" smtClean="0"/>
              <a:t>6</a:t>
            </a:r>
            <a:endParaRPr lang="it-IT" sz="1200" dirty="0"/>
          </a:p>
        </p:txBody>
      </p:sp>
      <p:sp>
        <p:nvSpPr>
          <p:cNvPr id="11267" name="Rectangle 3"/>
          <p:cNvSpPr>
            <a:spLocks noGrp="1" noChangeArrowheads="1"/>
          </p:cNvSpPr>
          <p:nvPr>
            <p:ph type="body" idx="1"/>
          </p:nvPr>
        </p:nvSpPr>
        <p:spPr>
          <a:xfrm>
            <a:off x="1090614" y="1341438"/>
            <a:ext cx="7590400" cy="5184775"/>
          </a:xfrm>
        </p:spPr>
        <p:txBody>
          <a:bodyPr/>
          <a:lstStyle/>
          <a:p>
            <a:pPr>
              <a:spcBef>
                <a:spcPct val="50000"/>
              </a:spcBef>
              <a:buNone/>
            </a:pPr>
            <a:r>
              <a:rPr lang="en-US" sz="2000" b="1" i="1" dirty="0" smtClean="0"/>
              <a:t>The database</a:t>
            </a:r>
          </a:p>
          <a:p>
            <a:pPr eaLnBrk="1" hangingPunct="1">
              <a:buNone/>
              <a:defRPr/>
            </a:pPr>
            <a:r>
              <a:rPr lang="en-US" sz="2000" dirty="0" smtClean="0"/>
              <a:t> </a:t>
            </a:r>
          </a:p>
          <a:p>
            <a:pPr marL="252000" indent="0">
              <a:spcBef>
                <a:spcPts val="600"/>
              </a:spcBef>
              <a:buNone/>
            </a:pPr>
            <a:r>
              <a:rPr lang="en-US" sz="2000" dirty="0" smtClean="0"/>
              <a:t>The final database was made up of about 61 million individuals, 25 million households and about 300,000 cohabitations. </a:t>
            </a:r>
          </a:p>
          <a:p>
            <a:pPr marL="252000" indent="0">
              <a:spcBef>
                <a:spcPts val="600"/>
              </a:spcBef>
              <a:buNone/>
            </a:pPr>
            <a:endParaRPr lang="en-US" sz="2000" dirty="0" smtClean="0"/>
          </a:p>
          <a:p>
            <a:pPr marL="252000" indent="0">
              <a:spcBef>
                <a:spcPts val="600"/>
              </a:spcBef>
              <a:buNone/>
            </a:pPr>
            <a:r>
              <a:rPr lang="en-US" sz="2000" dirty="0" smtClean="0"/>
              <a:t>Over 93% of all municipalities successfully transmitted the data at their first attempt. </a:t>
            </a:r>
          </a:p>
          <a:p>
            <a:pPr marL="252000" indent="0">
              <a:spcBef>
                <a:spcPts val="600"/>
              </a:spcBef>
              <a:buNone/>
            </a:pPr>
            <a:endParaRPr lang="en-US" sz="2000" dirty="0" smtClean="0"/>
          </a:p>
          <a:p>
            <a:pPr marL="252000" indent="0">
              <a:spcBef>
                <a:spcPts val="600"/>
              </a:spcBef>
              <a:buNone/>
            </a:pPr>
            <a:r>
              <a:rPr lang="en-US" sz="2000" dirty="0" smtClean="0"/>
              <a:t>Only one out of 8094 municipalities did not send the LAC, while 77 municipalities had to re-transmit the data due to errors.  </a:t>
            </a:r>
            <a:endParaRPr lang="it-IT" sz="2000" dirty="0" smtClean="0">
              <a:solidFill>
                <a:srgbClr val="CC0000"/>
              </a:solidFill>
            </a:endParaRPr>
          </a:p>
          <a:p>
            <a:pPr eaLnBrk="1" hangingPunct="1">
              <a:buFont typeface="Wingdings" pitchFamily="2" charset="2"/>
              <a:buNone/>
            </a:pPr>
            <a:r>
              <a:rPr lang="it-IT" sz="2000" dirty="0" smtClean="0"/>
              <a:t>				</a:t>
            </a:r>
            <a:endParaRPr lang="it-IT" sz="700" dirty="0" smtClean="0"/>
          </a:p>
          <a:p>
            <a:pPr eaLnBrk="1" hangingPunct="1">
              <a:lnSpc>
                <a:spcPct val="80000"/>
              </a:lnSpc>
              <a:buFont typeface="Wingdings" pitchFamily="2" charset="2"/>
              <a:buNone/>
            </a:pPr>
            <a:r>
              <a:rPr lang="it-IT" sz="900" i="1" dirty="0" smtClean="0"/>
              <a:t>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I questionari">
  <a:themeElements>
    <a:clrScheme name="Profilo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o">
      <a:majorFont>
        <a:latin typeface="Impact"/>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
            <a:srgbClr val="AC0000"/>
          </a:buClr>
          <a:buSzTx/>
          <a:buFont typeface="Wingdings" pitchFamily="2" charset="2"/>
          <a:buNone/>
          <a:tabLst/>
          <a:defRPr kumimoji="0" lang="it-IT"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
            <a:srgbClr val="AC0000"/>
          </a:buClr>
          <a:buSzTx/>
          <a:buFont typeface="Wingdings" pitchFamily="2" charset="2"/>
          <a:buNone/>
          <a:tabLst/>
          <a:defRPr kumimoji="0" lang="it-IT"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Profilo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o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o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o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o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o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o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o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o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I questionari">
  <a:themeElements>
    <a:clrScheme name="1_I questionari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1_I questionari">
      <a:majorFont>
        <a:latin typeface="Impact"/>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I questionari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1_I questionari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1_I questionari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1_I questionari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1_I questionari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1_I questionari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1_I questionari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1_I questionari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1_I questionari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rofilo">
  <a:themeElements>
    <a:clrScheme name="Profilo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o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o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o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o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o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o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o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o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o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Relaz. Palermo Cisis Mancini">
  <a:themeElements>
    <a:clrScheme name="Relaz. Palermo Cisis Mancin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laz. Palermo Cisis Mancin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elaz. Palermo Cisis Mancin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laz. Palermo Cisis Mancini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laz. Palermo Cisis Mancini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laz. Palermo Cisis Mancini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laz. Palermo Cisis Mancini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laz. Palermo Cisis Mancini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laz. Palermo Cisis Mancini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laz. Palermo Cisis Mancini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laz. Palermo Cisis Mancini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laz. Palermo Cisis Mancini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laz. Palermo Cisis Mancini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laz. Palermo Cisis Mancini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27145</TotalTime>
  <Words>1608</Words>
  <Application>Microsoft Office PowerPoint</Application>
  <PresentationFormat>Presentazione su schermo (4:3)</PresentationFormat>
  <Paragraphs>251</Paragraphs>
  <Slides>20</Slides>
  <Notes>18</Notes>
  <HiddenSlides>0</HiddenSlides>
  <MMClips>0</MMClips>
  <ScaleCrop>false</ScaleCrop>
  <HeadingPairs>
    <vt:vector size="4" baseType="variant">
      <vt:variant>
        <vt:lpstr>Tema</vt:lpstr>
      </vt:variant>
      <vt:variant>
        <vt:i4>4</vt:i4>
      </vt:variant>
      <vt:variant>
        <vt:lpstr>Titoli diapositive</vt:lpstr>
      </vt:variant>
      <vt:variant>
        <vt:i4>20</vt:i4>
      </vt:variant>
    </vt:vector>
  </HeadingPairs>
  <TitlesOfParts>
    <vt:vector size="24" baseType="lpstr">
      <vt:lpstr>I questionari</vt:lpstr>
      <vt:lpstr>1_I questionari</vt:lpstr>
      <vt:lpstr>Profilo</vt:lpstr>
      <vt:lpstr>Relaz. Palermo Cisis Mancini</vt:lpstr>
      <vt:lpstr>Diapositiva 1</vt:lpstr>
      <vt:lpstr>Introduction</vt:lpstr>
      <vt:lpstr>Introduction</vt:lpstr>
      <vt:lpstr>Objectives</vt:lpstr>
      <vt:lpstr>The Liste anagrafiche comunali (LAC)1</vt:lpstr>
      <vt:lpstr>The Liste anagrafiche comunali (LAC)2</vt:lpstr>
      <vt:lpstr>The Liste anagrafiche comunali (LAC)3</vt:lpstr>
      <vt:lpstr>The Liste anagrafiche comunali (LAC)4</vt:lpstr>
      <vt:lpstr>The Liste anagrafiche comunali (LAC)6</vt:lpstr>
      <vt:lpstr>SGR Update </vt:lpstr>
      <vt:lpstr> The Liste Integrative Anagrafiche Comunali </vt:lpstr>
      <vt:lpstr>The nature and size of the LACs’ update</vt:lpstr>
      <vt:lpstr> Integrating the LAC: the auxiliary population registers </vt:lpstr>
      <vt:lpstr> The LIFAs</vt:lpstr>
      <vt:lpstr>The PS and AT</vt:lpstr>
      <vt:lpstr>The Rilevazione dei Numeri Civici (RNC)</vt:lpstr>
      <vt:lpstr>Preliminary evidence</vt:lpstr>
      <vt:lpstr>Preliminary evidence</vt:lpstr>
      <vt:lpstr> Preliminary evidence</vt:lpstr>
      <vt:lpstr>Diapositiva 20</vt:lpstr>
    </vt:vector>
  </TitlesOfParts>
  <Company>ISTAT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Unece_Maggio 2012</dc:title>
  <dc:creator>"Federica Pellizzaro" &lt;pellizzaro@istat.it&gt;</dc:creator>
  <cp:lastModifiedBy>Fede</cp:lastModifiedBy>
  <cp:revision>2140</cp:revision>
  <cp:lastPrinted>2012-05-18T15:49:46Z</cp:lastPrinted>
  <dcterms:created xsi:type="dcterms:W3CDTF">2002-07-10T15:38:16Z</dcterms:created>
  <dcterms:modified xsi:type="dcterms:W3CDTF">2012-05-23T07:01:04Z</dcterms:modified>
</cp:coreProperties>
</file>