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9" r:id="rId2"/>
    <p:sldId id="349" r:id="rId3"/>
  </p:sldIdLst>
  <p:sldSz cx="9144000" cy="6858000" type="screen4x3"/>
  <p:notesSz cx="6797675" cy="9926638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6D"/>
    <a:srgbClr val="0A1F5A"/>
    <a:srgbClr val="0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1" autoAdjust="0"/>
  </p:normalViewPr>
  <p:slideViewPr>
    <p:cSldViewPr>
      <p:cViewPr varScale="1">
        <p:scale>
          <a:sx n="105" d="100"/>
          <a:sy n="105" d="100"/>
        </p:scale>
        <p:origin x="-1758" y="-90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9/1/2015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414338"/>
            <a:ext cx="3722687" cy="2792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1601"/>
            <a:ext cx="6042378" cy="57905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0307"/>
            <a:ext cx="4833902" cy="24644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0307"/>
            <a:ext cx="604238" cy="24644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3" descr="Q:\UN Logo &amp; UNECE Logo\New UNECE Logo Horizontal\Logo Horizontal-PNG\UNECE Logo Landscape-black-no background-vec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944955"/>
            <a:ext cx="2593853" cy="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505467"/>
            <a:ext cx="1152128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99572"/>
            <a:ext cx="1512168" cy="4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5" r:id="rId6"/>
    <p:sldLayoutId id="2147483652" r:id="rId7"/>
    <p:sldLayoutId id="2147483666" r:id="rId8"/>
    <p:sldLayoutId id="2147483656" r:id="rId9"/>
    <p:sldLayoutId id="2147483657" r:id="rId10"/>
    <p:sldLayoutId id="2147483670" r:id="rId11"/>
    <p:sldLayoutId id="2147483671" r:id="rId12"/>
    <p:sldLayoutId id="2147483672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574" y="0"/>
            <a:ext cx="8841906" cy="2636912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Expert Forum for producers and users of climate change-related statistics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Introduction to Session 3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66" y="292494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Expert Forum for </a:t>
            </a:r>
            <a:r>
              <a:rPr lang="en-GB" b="1" dirty="0" smtClean="0">
                <a:solidFill>
                  <a:schemeClr val="bg1"/>
                </a:solidFill>
              </a:rPr>
              <a:t>producers </a:t>
            </a:r>
            <a:r>
              <a:rPr lang="en-GB" b="1" dirty="0">
                <a:solidFill>
                  <a:schemeClr val="bg1"/>
                </a:solidFill>
              </a:rPr>
              <a:t>and users of climate change-related statistics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2-3 </a:t>
            </a:r>
            <a:r>
              <a:rPr lang="en-US" dirty="0">
                <a:solidFill>
                  <a:schemeClr val="bg1"/>
                </a:solidFill>
              </a:rPr>
              <a:t>September 2015</a:t>
            </a:r>
          </a:p>
        </p:txBody>
      </p:sp>
    </p:spTree>
    <p:extLst>
      <p:ext uri="{BB962C8B-B14F-4D97-AF65-F5344CB8AC3E}">
        <p14:creationId xmlns:p14="http://schemas.microsoft.com/office/powerpoint/2010/main" val="15374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594">
        <p:fade/>
      </p:transition>
    </mc:Choice>
    <mc:Fallback xmlns="">
      <p:transition spd="med" advTm="60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to be addressed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What are the best means </a:t>
            </a:r>
            <a:r>
              <a:rPr lang="en-GB" dirty="0"/>
              <a:t>of integrating NSOs more generally into the preparation of climate change-related </a:t>
            </a:r>
            <a:r>
              <a:rPr lang="en-GB" dirty="0" smtClean="0"/>
              <a:t>statistics? </a:t>
            </a:r>
            <a:endParaRPr lang="en-CA" dirty="0" smtClean="0"/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What actions should be taken to to improve </a:t>
            </a:r>
            <a:r>
              <a:rPr lang="en-GB" dirty="0"/>
              <a:t>the data and the statistics </a:t>
            </a:r>
            <a:r>
              <a:rPr lang="en-GB" dirty="0" smtClean="0"/>
              <a:t>available for </a:t>
            </a:r>
            <a:r>
              <a:rPr lang="en-GB" dirty="0"/>
              <a:t>the preparation of national greenhouse gas </a:t>
            </a:r>
            <a:r>
              <a:rPr lang="en-GB" dirty="0" smtClean="0"/>
              <a:t>inventories?</a:t>
            </a:r>
            <a:endParaRPr lang="en-CA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What examples are there of good </a:t>
            </a:r>
            <a:r>
              <a:rPr lang="en-GB" dirty="0"/>
              <a:t>practices in building and maintaining relationships between </a:t>
            </a:r>
            <a:r>
              <a:rPr lang="en-GB" dirty="0" smtClean="0"/>
              <a:t>NSOs and the climate </a:t>
            </a:r>
            <a:r>
              <a:rPr lang="en-GB" dirty="0"/>
              <a:t>change </a:t>
            </a:r>
            <a:r>
              <a:rPr lang="en-GB" dirty="0" smtClean="0"/>
              <a:t>community?</a:t>
            </a:r>
            <a:endParaRPr lang="en-CA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What actions should be taken </a:t>
            </a:r>
            <a:r>
              <a:rPr lang="en-GB" dirty="0"/>
              <a:t>in terms of organizational and technical </a:t>
            </a:r>
            <a:r>
              <a:rPr lang="en-GB" dirty="0" smtClean="0"/>
              <a:t>capacity to better </a:t>
            </a:r>
            <a:r>
              <a:rPr lang="en-GB" dirty="0"/>
              <a:t>prepare NSOs for emerging climate change-related statistical </a:t>
            </a:r>
            <a:r>
              <a:rPr lang="en-GB" dirty="0" smtClean="0"/>
              <a:t>needs?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4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-PPT template_normal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UNECE-PPT template_normalview</Template>
  <TotalTime>2372</TotalTime>
  <Words>112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UNECE-PPT template_normalview</vt:lpstr>
      <vt:lpstr>Expert Forum for producers and users of climate change-related statistics  Introduction to Session 3  </vt:lpstr>
      <vt:lpstr>Questions to be addressed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survey on large cases units</dc:title>
  <dc:creator>rpeltola</dc:creator>
  <cp:lastModifiedBy>Michael Nagy</cp:lastModifiedBy>
  <cp:revision>180</cp:revision>
  <cp:lastPrinted>2015-08-18T11:30:43Z</cp:lastPrinted>
  <dcterms:created xsi:type="dcterms:W3CDTF">2015-07-02T14:10:09Z</dcterms:created>
  <dcterms:modified xsi:type="dcterms:W3CDTF">2015-09-01T09:37:58Z</dcterms:modified>
</cp:coreProperties>
</file>