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B8EB-F153-40C0-B993-86625708D758}" type="datetimeFigureOut">
              <a:rPr lang="en-US" smtClean="0"/>
              <a:pPr/>
              <a:t>10/7/2011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D6BD-CD7E-452F-BFCA-B49C1D90590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600" b="1" dirty="0" smtClean="0"/>
              <a:t>Actions items from the METIS Workshop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CA" sz="2400" dirty="0" smtClean="0"/>
              <a:t>GSBPM</a:t>
            </a:r>
          </a:p>
          <a:p>
            <a:pPr marL="457200" indent="-457200"/>
            <a:r>
              <a:rPr lang="en-CA" sz="2600" dirty="0" smtClean="0"/>
              <a:t>The model does not need to be revised in the short term</a:t>
            </a:r>
          </a:p>
          <a:p>
            <a:pPr marL="457200" indent="-457200"/>
            <a:r>
              <a:rPr lang="en-CA" sz="2600" dirty="0" smtClean="0"/>
              <a:t>Create an informal group to continue the work on data and metadata flows</a:t>
            </a:r>
          </a:p>
          <a:p>
            <a:pPr marL="857250" lvl="1" indent="-457200"/>
            <a:r>
              <a:rPr lang="en-CA" sz="2400" dirty="0" smtClean="0"/>
              <a:t>Systematic description of processes, metadata </a:t>
            </a:r>
            <a:r>
              <a:rPr lang="en-CA" sz="2400" dirty="0" smtClean="0"/>
              <a:t>objects and flows </a:t>
            </a:r>
            <a:r>
              <a:rPr lang="en-CA" sz="2400" dirty="0" smtClean="0"/>
              <a:t>– graphical representation</a:t>
            </a:r>
          </a:p>
          <a:p>
            <a:pPr marL="857250" lvl="1" indent="-457200"/>
            <a:r>
              <a:rPr lang="en-CA" sz="2400" dirty="0" smtClean="0"/>
              <a:t>Improve the documents from Session V </a:t>
            </a:r>
          </a:p>
          <a:p>
            <a:pPr marL="857250" lvl="1" indent="-457200"/>
            <a:r>
              <a:rPr lang="en-CA" sz="2400" dirty="0" smtClean="0"/>
              <a:t>classification of metadata is a challenge – more clarity of the types of metadata is needed</a:t>
            </a:r>
          </a:p>
          <a:p>
            <a:pPr marL="857250" lvl="1" indent="-457200"/>
            <a:r>
              <a:rPr lang="en-CA" sz="2400" dirty="0" smtClean="0"/>
              <a:t>Expand the METIS case study template to include NSI examples of the detailed implementation of the GSBPM</a:t>
            </a:r>
          </a:p>
          <a:p>
            <a:pPr marL="857250" lvl="1" indent="-457200"/>
            <a:r>
              <a:rPr lang="en-CA" sz="2400" dirty="0" smtClean="0"/>
              <a:t>Process quality management: process quality </a:t>
            </a:r>
            <a:r>
              <a:rPr lang="en-CA" sz="2400" dirty="0" err="1" smtClean="0"/>
              <a:t>v.s</a:t>
            </a:r>
            <a:r>
              <a:rPr lang="en-CA" sz="2400" dirty="0" smtClean="0"/>
              <a:t>. product quality; mapping Data Quality Frameworks (and its dimensions) to GSBPM; role of ESQRS</a:t>
            </a:r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 smtClean="0"/>
          </a:p>
          <a:p>
            <a:pPr marL="857250" lvl="1" indent="-457200"/>
            <a:endParaRPr lang="en-C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600" b="1" dirty="0" smtClean="0"/>
              <a:t>Actions items from the METIS Workshop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CA" sz="2400" dirty="0" smtClean="0"/>
              <a:t>2. GSIM</a:t>
            </a:r>
          </a:p>
          <a:p>
            <a:pPr marL="857250" lvl="1" indent="-457200"/>
            <a:r>
              <a:rPr lang="en-CA" sz="2400" dirty="0" smtClean="0"/>
              <a:t>	identified as being a useful tool along with GSBPM to facilitate in defining/identifying different types of metadata (definitional, process metadata, and monitoring process quality)</a:t>
            </a:r>
          </a:p>
          <a:p>
            <a:pPr marL="857250" lvl="1" indent="-457200"/>
            <a:r>
              <a:rPr lang="en-CA" sz="2400" dirty="0" smtClean="0"/>
              <a:t>Report to the 2013 Work Session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200" b="1" dirty="0" smtClean="0"/>
              <a:t>Actions items from the METIS Workshop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/>
              <a:t>3. GSBPM, DDI and SDMX</a:t>
            </a:r>
          </a:p>
          <a:p>
            <a:pPr lvl="1"/>
            <a:r>
              <a:rPr lang="en-CA" dirty="0" smtClean="0"/>
              <a:t>Increasing interest in DDI from NSIs</a:t>
            </a:r>
          </a:p>
          <a:p>
            <a:pPr lvl="1"/>
            <a:r>
              <a:rPr lang="en-CA" dirty="0" smtClean="0"/>
              <a:t>Mapping metadata in GSBPM processes to DDI and SDMX – GSIM should facilitate this</a:t>
            </a:r>
          </a:p>
          <a:p>
            <a:pPr lvl="1"/>
            <a:r>
              <a:rPr lang="en-CA" dirty="0" smtClean="0"/>
              <a:t>Need for SDMX-</a:t>
            </a:r>
            <a:r>
              <a:rPr lang="en-CA" dirty="0" err="1" smtClean="0"/>
              <a:t>lite</a:t>
            </a:r>
            <a:r>
              <a:rPr lang="en-CA" dirty="0" smtClean="0"/>
              <a:t> and DDI-</a:t>
            </a:r>
            <a:r>
              <a:rPr lang="en-CA" dirty="0" err="1" smtClean="0"/>
              <a:t>lite</a:t>
            </a:r>
            <a:r>
              <a:rPr lang="en-CA" dirty="0" smtClean="0"/>
              <a:t>; statistical organizations need to agree on a common profile of most important “objects” in each standard</a:t>
            </a:r>
          </a:p>
          <a:p>
            <a:pPr marL="571500" indent="-514350">
              <a:buNone/>
            </a:pPr>
            <a:r>
              <a:rPr lang="en-CA" dirty="0" smtClean="0"/>
              <a:t>4. New case studies</a:t>
            </a:r>
          </a:p>
          <a:p>
            <a:pPr marL="971550" lvl="1" indent="-514350"/>
            <a:r>
              <a:rPr lang="en-CA" dirty="0" smtClean="0"/>
              <a:t>Template on METIS wiki</a:t>
            </a:r>
          </a:p>
          <a:p>
            <a:pPr marL="971550" lvl="1" indent="-514350"/>
            <a:r>
              <a:rPr lang="en-CA" dirty="0" smtClean="0"/>
              <a:t>New participants from NSIs </a:t>
            </a:r>
            <a:r>
              <a:rPr lang="en-CA" smtClean="0"/>
              <a:t>and </a:t>
            </a:r>
            <a:r>
              <a:rPr lang="en-CA" smtClean="0"/>
              <a:t>IOs</a:t>
            </a:r>
            <a:endParaRPr lang="en-CA" dirty="0" smtClean="0"/>
          </a:p>
          <a:p>
            <a:pPr marL="971550" lvl="1" indent="-514350"/>
            <a:endParaRPr lang="en-CA" dirty="0" smtClean="0"/>
          </a:p>
          <a:p>
            <a:pPr marL="571500" indent="-514350">
              <a:buNone/>
            </a:pPr>
            <a:r>
              <a:rPr lang="en-CA" dirty="0" smtClean="0"/>
              <a:t>Next METIS meeting – Spring 2013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Actions items from the METIS Workshop</vt:lpstr>
      <vt:lpstr>Actions items from the METIS Workshop</vt:lpstr>
      <vt:lpstr>Actions items from the METIS Workshop</vt:lpstr>
      <vt:lpstr>Slide 4</vt:lpstr>
    </vt:vector>
  </TitlesOfParts>
  <Company>StatCan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bornali</dc:creator>
  <cp:lastModifiedBy>bornali</cp:lastModifiedBy>
  <cp:revision>15</cp:revision>
  <dcterms:created xsi:type="dcterms:W3CDTF">2011-10-07T10:53:02Z</dcterms:created>
  <dcterms:modified xsi:type="dcterms:W3CDTF">2011-10-07T12:19:53Z</dcterms:modified>
</cp:coreProperties>
</file>