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93" r:id="rId4"/>
    <p:sldId id="273" r:id="rId5"/>
    <p:sldId id="290" r:id="rId6"/>
    <p:sldId id="276" r:id="rId7"/>
    <p:sldId id="281" r:id="rId8"/>
    <p:sldId id="284" r:id="rId9"/>
    <p:sldId id="296" r:id="rId10"/>
    <p:sldId id="297" r:id="rId11"/>
    <p:sldId id="286" r:id="rId12"/>
    <p:sldId id="289" r:id="rId13"/>
    <p:sldId id="295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EE46D-6950-47BA-A162-0A359E68E2F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DDA2A-4D3B-41DD-B7E9-F2E6DDBC7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26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8E045-DD13-4DA4-BA73-397F1F97764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9D6A3-86B0-454D-BAA2-8890B213C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86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84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066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AF3EE-FEC2-4F4B-9F7D-6F5E9EF944D3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28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9D6A3-86B0-454D-BAA2-8890B213CFE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2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74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44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40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24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3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6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6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2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37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0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FBF4-E884-419A-BB8D-9857DA335509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7F4B9-CBC7-4431-B00E-308080AC9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7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87220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rgbClr val="00B0F0"/>
                </a:solidFill>
                <a:latin typeface="+mn-lt"/>
                <a:cs typeface="Arial" charset="0"/>
              </a:rPr>
              <a:t>Гендерная статистика в Кыргызской </a:t>
            </a:r>
            <a:r>
              <a:rPr lang="ru-RU" b="1" dirty="0" smtClean="0">
                <a:solidFill>
                  <a:srgbClr val="00B0F0"/>
                </a:solidFill>
                <a:latin typeface="+mn-lt"/>
                <a:cs typeface="Arial" charset="0"/>
              </a:rPr>
              <a:t>Республике</a:t>
            </a:r>
            <a:r>
              <a:rPr lang="ru-RU" b="1" dirty="0">
                <a:solidFill>
                  <a:srgbClr val="00B0F0"/>
                </a:solidFill>
                <a:latin typeface="+mn-lt"/>
                <a:cs typeface="Arial" charset="0"/>
              </a:rPr>
              <a:t/>
            </a:r>
            <a:br>
              <a:rPr lang="ru-RU" b="1" dirty="0">
                <a:solidFill>
                  <a:srgbClr val="00B0F0"/>
                </a:solidFill>
                <a:latin typeface="+mn-lt"/>
                <a:cs typeface="Arial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872808" cy="72008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Отдел социальной статистики НСК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Picture 2" descr="logo NS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115888"/>
            <a:ext cx="955675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16013" y="260648"/>
            <a:ext cx="77764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Национальный статистический комитет Кыргызской Республики</a:t>
            </a:r>
            <a:br>
              <a:rPr lang="ru-RU" sz="2000" b="1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136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8136904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Распространение</a:t>
            </a:r>
            <a:b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гендерно-разделенных показателей</a:t>
            </a:r>
            <a:r>
              <a:rPr lang="ru-RU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НСК</a:t>
            </a:r>
            <a:endParaRPr lang="ru-RU" sz="2600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Участие в подготовке Первого (1998г.), Второго (2004г.), Третьего (2008г.) и Четвертого (2013г.) периодических отчетов о выполнении КР Конвенции ООН «О ликвидации всех форм дискриминации в отношении женщин». </a:t>
            </a:r>
          </a:p>
          <a:p>
            <a:r>
              <a:rPr lang="ru-RU" dirty="0">
                <a:solidFill>
                  <a:srgbClr val="0070C0"/>
                </a:solidFill>
              </a:rPr>
              <a:t>Представление статистической информации в соответствии с заключительными замечаниями Комитета ООН по ликвидации дискриминации в отношении женщин. </a:t>
            </a:r>
          </a:p>
          <a:p>
            <a:r>
              <a:rPr lang="ru-RU" dirty="0">
                <a:solidFill>
                  <a:srgbClr val="0070C0"/>
                </a:solidFill>
              </a:rPr>
              <a:t>Представитель </a:t>
            </a:r>
            <a:r>
              <a:rPr lang="ru-RU" dirty="0" err="1">
                <a:solidFill>
                  <a:srgbClr val="0070C0"/>
                </a:solidFill>
              </a:rPr>
              <a:t>Нацстаткома</a:t>
            </a:r>
            <a:r>
              <a:rPr lang="ru-RU" dirty="0">
                <a:solidFill>
                  <a:srgbClr val="0070C0"/>
                </a:solidFill>
              </a:rPr>
              <a:t> принимал участие в защите Второго периодического доклада в 2004г. в Нью-Йорке.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2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52928" cy="936104"/>
          </a:xfrm>
        </p:spPr>
        <p:txBody>
          <a:bodyPr>
            <a:noAutofit/>
          </a:bodyPr>
          <a:lstStyle/>
          <a:p>
            <a:r>
              <a:rPr lang="ru-RU" sz="2400" b="1" kern="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Проблемы развития гендерной </a:t>
            </a:r>
            <a:r>
              <a:rPr lang="ru-RU" sz="2400" b="1" kern="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статистики</a:t>
            </a:r>
            <a:endParaRPr lang="ru-RU" sz="2600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5970" y="1340768"/>
            <a:ext cx="8229600" cy="4669979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Ограниченность финансовых и человеческих ресурсов в системе </a:t>
            </a:r>
            <a:r>
              <a:rPr lang="ru-RU" sz="22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Нацстаткома</a:t>
            </a:r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Текучесть кадров в статистических службах и, как следствие, необходимость в проведении регулярных обучений; </a:t>
            </a:r>
          </a:p>
          <a:p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Отсутствие финансовых возможностей для проведения дополнительных выборочных обследований;</a:t>
            </a:r>
          </a:p>
          <a:p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Повышение потенциала министерств и ведомств в области производства, анализа и распространения гендерной статистики;</a:t>
            </a:r>
          </a:p>
          <a:p>
            <a:r>
              <a:rPr lang="ru-RU" sz="2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Низкая гендерная чувствительность ответственных работников на республиканском и региональном уровнях.</a:t>
            </a:r>
            <a:endParaRPr lang="ru-RU" sz="2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03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52928" cy="936104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00B0F0"/>
                </a:solidFill>
              </a:rPr>
              <a:t>Направления деятельности</a:t>
            </a:r>
            <a:endParaRPr lang="ru-RU" sz="2600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1764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r>
              <a:rPr lang="ru-RU" sz="2400" dirty="0" smtClean="0">
                <a:solidFill>
                  <a:srgbClr val="0070C0"/>
                </a:solidFill>
              </a:rPr>
              <a:t>Подготовка публикации по детскому труду (МОТ) и проведения Круглого стола по результатам обследования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Подготовка к проведению Национального обследования по вопросам старения (ООН, ДЭСВ)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Подготовка к проведению Национального обследования «Отношение общества к положению женщин и мужчин» (ООН, ЮНФПА)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Расширению базы данных гендерно-дезагрегированных показателей (</a:t>
            </a:r>
            <a:r>
              <a:rPr lang="ru-RU" sz="2400" dirty="0" smtClean="0">
                <a:solidFill>
                  <a:srgbClr val="0070C0"/>
                </a:solidFill>
              </a:rPr>
              <a:t>Программа совершенствования и развития </a:t>
            </a:r>
            <a:r>
              <a:rPr lang="ru-RU" sz="2400" dirty="0" smtClean="0">
                <a:solidFill>
                  <a:srgbClr val="0070C0"/>
                </a:solidFill>
              </a:rPr>
              <a:t>государственной статистики КР на 2015-2019гг.)</a:t>
            </a:r>
          </a:p>
          <a:p>
            <a:endParaRPr lang="ru-RU" sz="2400" dirty="0" smtClean="0">
              <a:solidFill>
                <a:srgbClr val="0070C0"/>
              </a:solidFill>
            </a:endParaRPr>
          </a:p>
          <a:p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5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52928" cy="936104"/>
          </a:xfrm>
        </p:spPr>
        <p:txBody>
          <a:bodyPr>
            <a:noAutofit/>
          </a:bodyPr>
          <a:lstStyle/>
          <a:p>
            <a:endParaRPr lang="ru-RU" sz="2600" b="1" dirty="0"/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F0"/>
                </a:solidFill>
              </a:rPr>
              <a:t>Спасибо за внимание!</a:t>
            </a:r>
            <a:endParaRPr lang="ru-RU" sz="40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2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52928" cy="93610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Arial" charset="0"/>
                <a:cs typeface="Arial" charset="0"/>
              </a:rPr>
              <a:t>Национальная законодательная база гендерной статистики</a:t>
            </a:r>
            <a:endParaRPr lang="ru-RU" sz="2600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Закон Кыргызской Республики «О государственных гарантиях равных прав и равных возможностей для мужчин и женщин» (2003),</a:t>
            </a:r>
            <a:r>
              <a:rPr lang="ru-RU" sz="28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Статья 8.</a:t>
            </a:r>
            <a:r>
              <a:rPr lang="ru-RU" sz="28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Гендерная статистика</a:t>
            </a:r>
            <a:r>
              <a:rPr lang="ru-RU" sz="2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Руководство сбором информации о гендерных статистических данных в республике осуществляет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Нацстатком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Государственные органы, органы местного самоуправления и руководители юридических лиц, независимо от форм собственности, обязаны представлять в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Нацстатком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соответствующую информацию по гендерным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вопросам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Нацстаткомом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 сотрудничестве с международными организациями ежегодно публикуется статистический сборник гендерно-разделенной статистики 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«Женщины и Мужчины КР»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трех языках (кыргызский, русский, английский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altLang="ja-JP" dirty="0">
              <a:solidFill>
                <a:srgbClr val="0070C0"/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4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52928" cy="9361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F0"/>
                </a:solidFill>
                <a:latin typeface="Arial" charset="0"/>
                <a:cs typeface="Arial" charset="0"/>
              </a:rPr>
              <a:t>Национальная законодательная база гендерной статистики</a:t>
            </a:r>
            <a:endParaRPr lang="ru-RU" sz="2600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Закон КР «О социально-правовой защите </a:t>
            </a:r>
          </a:p>
          <a:p>
            <a:pPr marL="82296" indent="0" algn="ctr">
              <a:buNone/>
            </a:pP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 насилия в семье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 (от 25.03.2003, №62),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Статья 28. Статистический учет случаев семейного насилия</a:t>
            </a:r>
            <a:b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Статистический учет сведений о семейном насилии осуществляют:</a:t>
            </a:r>
          </a:p>
          <a:p>
            <a:pPr marL="82296" indent="0">
              <a:buNone/>
            </a:pP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Национальный статистический комитет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Министерство внутренних дел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Министерство здравоохранения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Судебный департамент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Министерство образования и науки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Органы местного самоуправления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Территориальные органы социальной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защиты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52928" cy="108012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Сборник гендерно-разделенной статистики «Женщины и мужчины Кыргызской Республики»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Ежегодно </a:t>
            </a:r>
            <a:r>
              <a:rPr lang="ru-RU" dirty="0" err="1">
                <a:solidFill>
                  <a:srgbClr val="0070C0"/>
                </a:solidFill>
              </a:rPr>
              <a:t>Нацстаткомом</a:t>
            </a:r>
            <a:r>
              <a:rPr lang="ru-RU" dirty="0">
                <a:solidFill>
                  <a:srgbClr val="0070C0"/>
                </a:solidFill>
              </a:rPr>
              <a:t> публикуется гендерно-разделенный статистический сборник «Женщины и мужчины КР» </a:t>
            </a:r>
          </a:p>
          <a:p>
            <a:r>
              <a:rPr lang="ru-RU" dirty="0">
                <a:solidFill>
                  <a:srgbClr val="0070C0"/>
                </a:solidFill>
              </a:rPr>
              <a:t>Начиная с 1996г. </a:t>
            </a:r>
            <a:r>
              <a:rPr lang="ru-RU" dirty="0" err="1">
                <a:solidFill>
                  <a:srgbClr val="0070C0"/>
                </a:solidFill>
              </a:rPr>
              <a:t>Нацстатком</a:t>
            </a:r>
            <a:r>
              <a:rPr lang="ru-RU" dirty="0">
                <a:solidFill>
                  <a:srgbClr val="0070C0"/>
                </a:solidFill>
              </a:rPr>
              <a:t> в сотрудничестве с  ПРООН ежегодно выпускал сборник гендерно-разделенной статистики «Женщины КР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С 1998г. – сборник «Женщины и мужчины КР» на русском и английском </a:t>
            </a:r>
            <a:r>
              <a:rPr lang="ru-RU" dirty="0" smtClean="0">
                <a:solidFill>
                  <a:srgbClr val="0070C0"/>
                </a:solidFill>
              </a:rPr>
              <a:t>языках, при поддержки ЮНФПА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В 2003г. - впервые издан на трех языках: русском, кыргызском и </a:t>
            </a:r>
            <a:r>
              <a:rPr lang="ru-RU" dirty="0" smtClean="0">
                <a:solidFill>
                  <a:srgbClr val="0070C0"/>
                </a:solidFill>
              </a:rPr>
              <a:t>английском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0070C0"/>
                </a:solidFill>
              </a:rPr>
              <a:t>С 2005г. – сборник включает специальную главу по гендерным индикаторам </a:t>
            </a:r>
            <a:r>
              <a:rPr lang="ru-RU" dirty="0" smtClean="0">
                <a:solidFill>
                  <a:srgbClr val="0070C0"/>
                </a:solidFill>
              </a:rPr>
              <a:t>ЦРТ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3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Распространение</a:t>
            </a:r>
            <a:b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гендерно-разделенных показателей </a:t>
            </a:r>
            <a:endParaRPr lang="ru-RU" sz="2400" b="1" dirty="0">
              <a:solidFill>
                <a:srgbClr val="00B0F0"/>
              </a:solidFill>
            </a:endParaRPr>
          </a:p>
        </p:txBody>
      </p:sp>
      <p:pic>
        <p:nvPicPr>
          <p:cNvPr id="6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6449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Публикации по итогам Первой Национальной переписи населения КР 1999г.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Публикации по итогам Национальной переписи населения и жилищного фонда КР 2009г.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Публикация «Женщины и мужчины КР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Публикация «Демографический ежегодник КР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Публикация «Причины смертности населения КР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Публикация «Образование и наука в КР»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Публикация «Молодежь в КР»</a:t>
            </a:r>
            <a:endParaRPr lang="ru-RU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Система показателей с учетом гендерного фактора для подготовки Национальных отчетов о человеческом 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развитии</a:t>
            </a:r>
            <a:endParaRPr lang="ru-RU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Ежегодный мониторинг гендерно-разделенных показателей индикаторов ЦРТ (более 50 показателей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рамках сотрудничества с ЮНИСЕФ разработана и ведется электронная база данных сборника «Женщины и мужчины КР» в формате </a:t>
            </a:r>
            <a:r>
              <a:rPr lang="en-US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DevInfo</a:t>
            </a:r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База данных показателей ЦРТ размещена на сайте </a:t>
            </a:r>
            <a:r>
              <a:rPr lang="ru-RU" sz="16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Нацстаткома</a:t>
            </a:r>
            <a:r>
              <a:rPr lang="ru-RU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</a:t>
            </a:r>
            <a:r>
              <a:rPr lang="ru-RU" sz="1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</a:t>
            </a:r>
            <a:r>
              <a:rPr lang="ru-RU" sz="1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kg</a:t>
            </a:r>
            <a:endParaRPr lang="ru-RU" sz="1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80140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Распространение</a:t>
            </a:r>
            <a:b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гендерно-разделенных показателей</a:t>
            </a:r>
            <a:r>
              <a:rPr lang="ru-RU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i="1" dirty="0">
              <a:solidFill>
                <a:srgbClr val="00B0F0"/>
              </a:solidFill>
            </a:endParaRPr>
          </a:p>
        </p:txBody>
      </p:sp>
      <p:pic>
        <p:nvPicPr>
          <p:cNvPr id="6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5887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1628800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рамках проекта АБР, реализованного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Нацстаткомом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 партнерстве с Центром исследования демократических процессов, в 2013г. разработана новая гендерная страница на веб-сайте НСК - «Гендерная статистика» (на русском/кыргызском языках), которая содержит: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База данных по гендерным индикаторам в формате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Excel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включающая 51 индикатор по 6 разделам статистики : показатели демографии, образования, уровня жизни населения, рынка труда, здравоохранения, преступности и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инвалидности 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Аналитические статьи по гендерной тематике: «Гендерные аспекты демографии», «Гендерные аспекты школьного образования», «Гендерные аспекты рынка труда и занятости», «Гендерные аспекты здравоохранения», «О положении сельских женщин в КР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Веб-сайт </a:t>
            </a:r>
            <a:r>
              <a:rPr lang="ru-RU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Нацстаткома</a:t>
            </a:r>
            <a:r>
              <a:rPr lang="ru-RU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www.stat.kg</a:t>
            </a:r>
            <a:endParaRPr lang="ru-RU" b="1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1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352928" cy="93610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Распространение</a:t>
            </a:r>
            <a:b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гендерно-разделенных показателей</a:t>
            </a:r>
            <a:r>
              <a:rPr lang="ru-RU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НСК</a:t>
            </a:r>
            <a:endParaRPr lang="ru-RU" sz="2400" b="1" dirty="0"/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рамках проекта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АБР проведены:</a:t>
            </a:r>
          </a:p>
          <a:p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рамках проекта в августе 2013г. был проведен семинар по повышению осведомленности в вопросах международных обязательств и национальных законов Кыргызской Республики, касающихся гендерной статистики. </a:t>
            </a:r>
            <a:endParaRPr lang="ru-RU" sz="1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Сотрудники </a:t>
            </a:r>
            <a:r>
              <a:rPr lang="ru-RU" sz="1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Нацстаткома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 территориальных органов государственной  статистики участвовали в семинаре «Развитие гендерной статистики: теория и практика», организованного НСК в рамках проекта АБР в партнерстве с Общественным фондом «Центр исследований демократических процессов». В работе семинара были задействованы руководители всех отраслевых управлений и отделов Центрального аппарата и областных подразделений </a:t>
            </a:r>
            <a:r>
              <a:rPr lang="ru-RU" sz="1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Нацстаткома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Также на семинаре принимали участие – с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отрудники министерств и ведомств ответственных по гендерным вопросам. </a:t>
            </a:r>
            <a:endParaRPr lang="ru-RU" sz="1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800" dirty="0">
              <a:solidFill>
                <a:srgbClr val="0070C0"/>
              </a:solidFill>
            </a:endParaRPr>
          </a:p>
          <a:p>
            <a:pPr lvl="0"/>
            <a:endParaRPr lang="ru-RU" sz="1800" dirty="0">
              <a:solidFill>
                <a:srgbClr val="0070C0"/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205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8136904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Распространение</a:t>
            </a:r>
            <a:b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гендерно-разделенных показателей</a:t>
            </a:r>
            <a:r>
              <a:rPr lang="ru-RU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НСК</a:t>
            </a:r>
            <a:endParaRPr lang="ru-RU" sz="2600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Подготовлен </a:t>
            </a:r>
            <a:r>
              <a:rPr lang="ru-RU" dirty="0">
                <a:solidFill>
                  <a:srgbClr val="0070C0"/>
                </a:solidFill>
              </a:rPr>
              <a:t>сравнительный обзор соответствия существующих гендерных индикаторов с индикаторами выполнения ЦРТ (Целей развития тысячелетия), CEDAW (Конвенции ООН о ликвидации всех форм дискриминации в отношении женщин) и обсужден на Круглом столе в НСК.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Разработаны </a:t>
            </a:r>
            <a:r>
              <a:rPr lang="ru-RU" dirty="0">
                <a:solidFill>
                  <a:srgbClr val="0070C0"/>
                </a:solidFill>
              </a:rPr>
              <a:t>предложения по улучшению гендерной статистики и распространения среди пользователей и внесены в план работы НСК.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 </a:t>
            </a:r>
            <a:r>
              <a:rPr lang="ru-RU" dirty="0">
                <a:solidFill>
                  <a:srgbClr val="0070C0"/>
                </a:solidFill>
              </a:rPr>
              <a:t>НСК проведены круглые столы между производителями и пользователями гендерной статистики для улучшения сотрудничества в производстве и использовании данных, особенно для планирования развития, определения потребностей и направления улучшения качества гендерной статистики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8136904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Распространение</a:t>
            </a:r>
            <a:b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гендерно-разделенных показателей</a:t>
            </a:r>
            <a:r>
              <a:rPr lang="ru-RU" sz="2400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НСК</a:t>
            </a:r>
            <a:endParaRPr lang="ru-RU" sz="2600" b="1" dirty="0">
              <a:solidFill>
                <a:srgbClr val="00B0F0"/>
              </a:solidFill>
            </a:endParaRPr>
          </a:p>
        </p:txBody>
      </p:sp>
      <p:pic>
        <p:nvPicPr>
          <p:cNvPr id="5" name="Picture 2" descr="logo NSC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9" y="115888"/>
            <a:ext cx="811262" cy="81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Проведен </a:t>
            </a:r>
            <a:r>
              <a:rPr lang="ru-RU" dirty="0">
                <a:solidFill>
                  <a:srgbClr val="0070C0"/>
                </a:solidFill>
              </a:rPr>
              <a:t>Круглый стол-1 «Перспективы развития гендерной статистики: диалог между производителями и пользователями гендерной статистики» для представителей министерств и ведомств, специалистов по гендерным вопросам, научных работников, сотрудников отраслевых отделов НСК, ГВЦ НСК, СМИ (11 октября 2013г.).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Проведен </a:t>
            </a:r>
            <a:r>
              <a:rPr lang="ru-RU" dirty="0">
                <a:solidFill>
                  <a:srgbClr val="0070C0"/>
                </a:solidFill>
              </a:rPr>
              <a:t>Круглый стол-2 «Гендерная статистика: коммуникация и распространение данных» для представителей министерств и ведомств, специалистов по гендерным вопросам, научных работников, сотрудников отраслевых отделов НСК, ГВЦ НСК, СМИ (4 декабря 2013г.). На Круглом столе проведена презентация раздела «Гендерная статистика» официального сайта </a:t>
            </a:r>
            <a:r>
              <a:rPr lang="ru-RU" dirty="0" err="1">
                <a:solidFill>
                  <a:srgbClr val="0070C0"/>
                </a:solidFill>
              </a:rPr>
              <a:t>Нацстаткома</a:t>
            </a:r>
            <a:r>
              <a:rPr lang="ru-RU" dirty="0">
                <a:solidFill>
                  <a:srgbClr val="0070C0"/>
                </a:solidFill>
              </a:rPr>
              <a:t>, участников ознакомили с базой данных гендерных показателей, представление результатов гендерного анализа показателей демографии, здравоохранения, образования, труда, занятости, положения сельских женщин и семейного насилия, проведенного сотрудниками отраслевых отделов </a:t>
            </a:r>
            <a:r>
              <a:rPr lang="ru-RU" dirty="0" err="1">
                <a:solidFill>
                  <a:srgbClr val="0070C0"/>
                </a:solidFill>
              </a:rPr>
              <a:t>Нацстаткома</a:t>
            </a:r>
            <a:r>
              <a:rPr lang="ru-RU" dirty="0">
                <a:solidFill>
                  <a:srgbClr val="0070C0"/>
                </a:solidFill>
              </a:rPr>
              <a:t>. Материалы  размещены на сайте НСК на кыргызском, русском и английском языках.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6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1002</Words>
  <Application>Microsoft Office PowerPoint</Application>
  <PresentationFormat>Экран (4:3)</PresentationFormat>
  <Paragraphs>86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Гендерная статистика в Кыргызской Республике        </vt:lpstr>
      <vt:lpstr>Национальная законодательная база гендерной статистики</vt:lpstr>
      <vt:lpstr>Национальная законодательная база гендерной статистики</vt:lpstr>
      <vt:lpstr>Сборник гендерно-разделенной статистики «Женщины и мужчины Кыргызской Республики»</vt:lpstr>
      <vt:lpstr>Распространение гендерно-разделенных показателей </vt:lpstr>
      <vt:lpstr>Распространение гендерно-разделенных показателей </vt:lpstr>
      <vt:lpstr>Распространение гендерно-разделенных показателей НСК</vt:lpstr>
      <vt:lpstr>Распространение гендерно-разделенных показателей НСК</vt:lpstr>
      <vt:lpstr>Распространение гендерно-разделенных показателей НСК</vt:lpstr>
      <vt:lpstr>Распространение гендерно-разделенных показателей НСК</vt:lpstr>
      <vt:lpstr>Проблемы развития гендерной статистики</vt:lpstr>
      <vt:lpstr>Направления деятельности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тенденции  в сфере образования      Отдел социальной статистики НСК</dc:title>
  <dc:creator>Gabdullaeva</dc:creator>
  <cp:lastModifiedBy>rahmanova</cp:lastModifiedBy>
  <cp:revision>123</cp:revision>
  <cp:lastPrinted>2015-10-30T10:21:42Z</cp:lastPrinted>
  <dcterms:created xsi:type="dcterms:W3CDTF">2015-10-19T05:45:35Z</dcterms:created>
  <dcterms:modified xsi:type="dcterms:W3CDTF">2015-10-30T10:35:56Z</dcterms:modified>
</cp:coreProperties>
</file>