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10"/>
  </p:notesMasterIdLst>
  <p:handoutMasterIdLst>
    <p:handoutMasterId r:id="rId11"/>
  </p:handoutMasterIdLst>
  <p:sldIdLst>
    <p:sldId id="380" r:id="rId2"/>
    <p:sldId id="394" r:id="rId3"/>
    <p:sldId id="395" r:id="rId4"/>
    <p:sldId id="404" r:id="rId5"/>
    <p:sldId id="413" r:id="rId6"/>
    <p:sldId id="414" r:id="rId7"/>
    <p:sldId id="416" r:id="rId8"/>
    <p:sldId id="348" r:id="rId9"/>
  </p:sldIdLst>
  <p:sldSz cx="9144000" cy="6858000" type="screen4x3"/>
  <p:notesSz cx="7099300" cy="10234613"/>
  <p:custDataLst>
    <p:tags r:id="rId12"/>
  </p:custDataLst>
  <p:defaultTextStyle>
    <a:defPPr>
      <a:defRPr lang="ru-RU">
        <a:effectLst/>
      </a:defRPr>
    </a:defPPr>
    <a:lvl1pPr algn="l" rtl="0" fontAlgn="base">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effectLst/>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effectLst/>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effectLst/>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effectLst/>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effectLst/>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C6E1F2"/>
    <a:srgbClr val="000099"/>
    <a:srgbClr val="04C7FC"/>
    <a:srgbClr val="66FFFF"/>
    <a:srgbClr val="00FFFF"/>
    <a:srgbClr val="33CCFF"/>
    <a:srgbClr val="00C8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45" autoAdjust="0"/>
    <p:restoredTop sz="92297" autoAdjust="0"/>
  </p:normalViewPr>
  <p:slideViewPr>
    <p:cSldViewPr>
      <p:cViewPr varScale="1">
        <p:scale>
          <a:sx n="58" d="100"/>
          <a:sy n="58" d="100"/>
        </p:scale>
        <p:origin x="90"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
        <p:nvSpPr>
          <p:cNvPr id="2" name="Верхний колонтитул 1">
            <a:extLst>
              <a:ext uri="{FF2B5EF4-FFF2-40B4-BE49-F238E27FC236}">
                <a16:creationId xmlns:a16="http://schemas.microsoft.com/office/drawing/2014/main" id="{43674C7E-66AD-4183-BA9C-2BE912C9EC66}"/>
              </a:ext>
            </a:extLst>
          </p:cNvPr>
          <p:cNvSpPr>
            <a:spLocks noGrp="1"/>
          </p:cNvSpPr>
          <p:nvPr>
            <p:ph type="hdr" sz="quarter"/>
          </p:nvPr>
        </p:nvSpPr>
        <p:spPr>
          <a:xfrm>
            <a:off x="0"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t" anchorCtr="0" compatLnSpc="1">
            <a:prstTxWarp prst="textNoShape">
              <a:avLst/>
            </a:prstTxWarp>
          </a:bodyPr>
          <a:lstStyle>
            <a:lvl1pPr defTabSz="990600">
              <a:defRPr sz="1300">
                <a:effectLst/>
                <a:latin typeface="Calibri" pitchFamily="34" charset="0"/>
                <a:cs typeface="Arial"/>
              </a:defRPr>
            </a:lvl1pPr>
          </a:lstStyle>
          <a:p>
            <a:pPr>
              <a:defRPr>
                <a:effectLst/>
              </a:defRPr>
            </a:pPr>
            <a:endParaRPr lang="ru-RU">
              <a:effectLst/>
            </a:endParaRPr>
          </a:p>
        </p:txBody>
      </p:sp>
      <p:sp>
        <p:nvSpPr>
          <p:cNvPr id="3" name="Дата 2">
            <a:extLst>
              <a:ext uri="{FF2B5EF4-FFF2-40B4-BE49-F238E27FC236}">
                <a16:creationId xmlns:a16="http://schemas.microsoft.com/office/drawing/2014/main" id="{C32B057A-371F-4032-A338-3D62B171D405}"/>
              </a:ext>
            </a:extLst>
          </p:cNvPr>
          <p:cNvSpPr>
            <a:spLocks noGrp="1"/>
          </p:cNvSpPr>
          <p:nvPr>
            <p:ph type="dt" sz="quarter" idx="1"/>
          </p:nvPr>
        </p:nvSpPr>
        <p:spPr>
          <a:xfrm>
            <a:off x="4021138"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t" anchorCtr="0" compatLnSpc="1">
            <a:prstTxWarp prst="textNoShape">
              <a:avLst/>
            </a:prstTxWarp>
          </a:bodyPr>
          <a:lstStyle>
            <a:lvl1pPr algn="r" defTabSz="990600">
              <a:defRPr sz="1300">
                <a:effectLst/>
                <a:latin typeface="Calibri" pitchFamily="34" charset="0"/>
                <a:cs typeface="Arial"/>
              </a:defRPr>
            </a:lvl1pPr>
          </a:lstStyle>
          <a:p>
            <a:pPr>
              <a:defRPr>
                <a:effectLst/>
              </a:defRPr>
            </a:pPr>
            <a:fld id="{8F7E1B5D-8A6F-4C88-8379-41597D04CC99}" type="datetimeFigureOut">
              <a:rPr lang="ru-RU">
                <a:effectLst/>
              </a:rPr>
              <a:pPr>
                <a:defRPr>
                  <a:effectLst/>
                </a:defRPr>
              </a:pPr>
              <a:t>02.08.2019</a:t>
            </a:fld>
            <a:endParaRPr lang="ru-RU">
              <a:effectLst/>
            </a:endParaRPr>
          </a:p>
        </p:txBody>
      </p:sp>
      <p:sp>
        <p:nvSpPr>
          <p:cNvPr id="4" name="Нижний колонтитул 3">
            <a:extLst>
              <a:ext uri="{FF2B5EF4-FFF2-40B4-BE49-F238E27FC236}">
                <a16:creationId xmlns:a16="http://schemas.microsoft.com/office/drawing/2014/main" id="{C08BF75D-FA5F-4A27-A6E9-4DF97B3D3E30}"/>
              </a:ext>
            </a:extLst>
          </p:cNvPr>
          <p:cNvSpPr>
            <a:spLocks noGrp="1"/>
          </p:cNvSpPr>
          <p:nvPr>
            <p:ph type="ftr" sz="quarter" idx="2"/>
          </p:nvPr>
        </p:nvSpPr>
        <p:spPr>
          <a:xfrm>
            <a:off x="0"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b" anchorCtr="0" compatLnSpc="1">
            <a:prstTxWarp prst="textNoShape">
              <a:avLst/>
            </a:prstTxWarp>
          </a:bodyPr>
          <a:lstStyle>
            <a:lvl1pPr defTabSz="990600">
              <a:defRPr sz="1300">
                <a:effectLst/>
                <a:latin typeface="Calibri" pitchFamily="34" charset="0"/>
                <a:cs typeface="Arial"/>
              </a:defRPr>
            </a:lvl1pPr>
          </a:lstStyle>
          <a:p>
            <a:pPr>
              <a:defRPr>
                <a:effectLst/>
              </a:defRPr>
            </a:pPr>
            <a:endParaRPr lang="ru-RU">
              <a:effectLst/>
            </a:endParaRPr>
          </a:p>
        </p:txBody>
      </p:sp>
      <p:sp>
        <p:nvSpPr>
          <p:cNvPr id="5" name="Номер слайда 4">
            <a:extLst>
              <a:ext uri="{FF2B5EF4-FFF2-40B4-BE49-F238E27FC236}">
                <a16:creationId xmlns:a16="http://schemas.microsoft.com/office/drawing/2014/main" id="{BBD3021E-5875-4496-AB38-4496E7CEDFB8}"/>
              </a:ext>
            </a:extLst>
          </p:cNvPr>
          <p:cNvSpPr>
            <a:spLocks noGrp="1"/>
          </p:cNvSpPr>
          <p:nvPr>
            <p:ph type="sldNum" sz="quarter" idx="3"/>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b" anchorCtr="0" compatLnSpc="1">
            <a:prstTxWarp prst="textNoShape">
              <a:avLst/>
            </a:prstTxWarp>
          </a:bodyPr>
          <a:lstStyle>
            <a:lvl1pPr algn="r" defTabSz="990600">
              <a:defRPr sz="1300">
                <a:effectLst/>
                <a:latin typeface="Calibri" pitchFamily="34" charset="0"/>
              </a:defRPr>
            </a:lvl1pPr>
          </a:lstStyle>
          <a:p>
            <a:fld id="{FEE713B0-3A50-4703-A546-20A47DCC6828}" type="slidenum">
              <a:rPr lang="ru-RU" altLang="en-US">
                <a:effectLst/>
              </a:rPr>
              <a:t>‹#›</a:t>
            </a:fld>
            <a:endParaRPr lang="ru-RU" altLang="en-US">
              <a:effectLst/>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
        <p:nvSpPr>
          <p:cNvPr id="2" name="Верхний колонтитул 1">
            <a:extLst>
              <a:ext uri="{FF2B5EF4-FFF2-40B4-BE49-F238E27FC236}">
                <a16:creationId xmlns:a16="http://schemas.microsoft.com/office/drawing/2014/main" id="{46A140F2-C388-4A2E-AAE2-71C578130168}"/>
              </a:ext>
            </a:extLst>
          </p:cNvPr>
          <p:cNvSpPr>
            <a:spLocks noGrp="1"/>
          </p:cNvSpPr>
          <p:nvPr>
            <p:ph type="hdr" sz="quarter"/>
          </p:nvPr>
        </p:nvSpPr>
        <p:spPr>
          <a:xfrm>
            <a:off x="0"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t" anchorCtr="0" compatLnSpc="1">
            <a:prstTxWarp prst="textNoShape">
              <a:avLst/>
            </a:prstTxWarp>
          </a:bodyPr>
          <a:lstStyle>
            <a:lvl1pPr defTabSz="990600">
              <a:defRPr sz="1300">
                <a:effectLst/>
                <a:latin typeface="Calibri" pitchFamily="34" charset="0"/>
                <a:cs typeface="Arial"/>
              </a:defRPr>
            </a:lvl1pPr>
          </a:lstStyle>
          <a:p>
            <a:pPr>
              <a:defRPr>
                <a:effectLst/>
              </a:defRPr>
            </a:pPr>
            <a:endParaRPr lang="ru-RU">
              <a:effectLst/>
            </a:endParaRPr>
          </a:p>
        </p:txBody>
      </p:sp>
      <p:sp>
        <p:nvSpPr>
          <p:cNvPr id="3" name="Дата 2">
            <a:extLst>
              <a:ext uri="{FF2B5EF4-FFF2-40B4-BE49-F238E27FC236}">
                <a16:creationId xmlns:a16="http://schemas.microsoft.com/office/drawing/2014/main" id="{2DFB1B75-7607-46F8-B2C5-C4BBB5DB10A5}"/>
              </a:ext>
            </a:extLst>
          </p:cNvPr>
          <p:cNvSpPr>
            <a:spLocks noGrp="1"/>
          </p:cNvSpPr>
          <p:nvPr>
            <p:ph type="dt" idx="1"/>
          </p:nvPr>
        </p:nvSpPr>
        <p:spPr>
          <a:xfrm>
            <a:off x="4021138"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t" anchorCtr="0" compatLnSpc="1">
            <a:prstTxWarp prst="textNoShape">
              <a:avLst/>
            </a:prstTxWarp>
          </a:bodyPr>
          <a:lstStyle>
            <a:lvl1pPr algn="r" defTabSz="990600">
              <a:defRPr sz="1300">
                <a:effectLst/>
                <a:latin typeface="Calibri" pitchFamily="34" charset="0"/>
                <a:cs typeface="Arial"/>
              </a:defRPr>
            </a:lvl1pPr>
          </a:lstStyle>
          <a:p>
            <a:pPr>
              <a:defRPr>
                <a:effectLst/>
              </a:defRPr>
            </a:pPr>
            <a:fld id="{B5BA76E2-0052-4B1D-9A8F-446166E69583}" type="datetimeFigureOut">
              <a:rPr lang="ru-RU">
                <a:effectLst/>
              </a:rPr>
              <a:pPr>
                <a:defRPr>
                  <a:effectLst/>
                </a:defRPr>
              </a:pPr>
              <a:t>02.08.2019</a:t>
            </a:fld>
            <a:endParaRPr lang="ru-RU">
              <a:effectLst/>
            </a:endParaRPr>
          </a:p>
        </p:txBody>
      </p:sp>
      <p:sp>
        <p:nvSpPr>
          <p:cNvPr id="4" name="Образ слайда 3">
            <a:extLst>
              <a:ext uri="{FF2B5EF4-FFF2-40B4-BE49-F238E27FC236}">
                <a16:creationId xmlns:a16="http://schemas.microsoft.com/office/drawing/2014/main" id="{6BC3059C-E05D-4324-A9E2-295B663138DE}"/>
              </a:ext>
            </a:extLst>
          </p:cNvPr>
          <p:cNvSpPr>
            <a:spLocks noGrp="1" noRot="1" noChangeAspect="1"/>
          </p:cNvSpPr>
          <p:nvPr>
            <p:ph type="sldImg" idx="2"/>
          </p:nvPr>
        </p:nvSpPr>
        <p:spPr>
          <a:xfrm>
            <a:off x="990600" y="768350"/>
            <a:ext cx="5118100" cy="3836988"/>
          </a:xfrm>
          <a:prstGeom prst="rect">
            <a:avLst/>
          </a:prstGeom>
          <a:noFill/>
          <a:ln w="12700">
            <a:solidFill>
              <a:prstClr val="black"/>
            </a:solidFill>
          </a:ln>
          <a:effectLst/>
        </p:spPr>
      </p:sp>
      <p:sp>
        <p:nvSpPr>
          <p:cNvPr id="5" name="Заметки 4">
            <a:extLst>
              <a:ext uri="{FF2B5EF4-FFF2-40B4-BE49-F238E27FC236}">
                <a16:creationId xmlns:a16="http://schemas.microsoft.com/office/drawing/2014/main" id="{B9409967-D371-44B4-87D8-43EED09F9387}"/>
              </a:ext>
            </a:extLst>
          </p:cNvPr>
          <p:cNvSpPr>
            <a:spLocks noGrp="1"/>
          </p:cNvSpPr>
          <p:nvPr>
            <p:ph type="body" sz="quarter" idx="3"/>
          </p:nvPr>
        </p:nvSpPr>
        <p:spPr>
          <a:xfrm>
            <a:off x="709613" y="4860925"/>
            <a:ext cx="5680075" cy="4605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t" anchorCtr="0" compatLnSpc="1">
            <a:prstTxWarp prst="textNoShape">
              <a:avLst/>
            </a:prstTxWarp>
          </a:bodyPr>
          <a:lstStyle/>
          <a:p>
            <a:pPr lvl="0"/>
            <a:r>
              <a:rPr lang="ru-RU" noProof="0">
                <a:effectLst/>
              </a:rPr>
              <a:t>Образец текста</a:t>
            </a:r>
          </a:p>
          <a:p>
            <a:pPr lvl="1"/>
            <a:r>
              <a:rPr lang="ru-RU" noProof="0">
                <a:effectLst/>
              </a:rPr>
              <a:t>Второй уровень</a:t>
            </a:r>
          </a:p>
          <a:p>
            <a:pPr lvl="2"/>
            <a:r>
              <a:rPr lang="ru-RU" noProof="0">
                <a:effectLst/>
              </a:rPr>
              <a:t>Третий уровень</a:t>
            </a:r>
          </a:p>
          <a:p>
            <a:pPr lvl="3"/>
            <a:r>
              <a:rPr lang="ru-RU" noProof="0">
                <a:effectLst/>
              </a:rPr>
              <a:t>Четвертый уровень</a:t>
            </a:r>
          </a:p>
          <a:p>
            <a:pPr lvl="4"/>
            <a:r>
              <a:rPr lang="ru-RU" noProof="0">
                <a:effectLst/>
              </a:rPr>
              <a:t>Пятый уровень</a:t>
            </a:r>
          </a:p>
        </p:txBody>
      </p:sp>
      <p:sp>
        <p:nvSpPr>
          <p:cNvPr id="6" name="Нижний колонтитул 5">
            <a:extLst>
              <a:ext uri="{FF2B5EF4-FFF2-40B4-BE49-F238E27FC236}">
                <a16:creationId xmlns:a16="http://schemas.microsoft.com/office/drawing/2014/main" id="{34187C4D-1BB7-43BF-BA83-5783144782ED}"/>
              </a:ext>
            </a:extLst>
          </p:cNvPr>
          <p:cNvSpPr>
            <a:spLocks noGrp="1"/>
          </p:cNvSpPr>
          <p:nvPr>
            <p:ph type="ftr" sz="quarter" idx="4"/>
          </p:nvPr>
        </p:nvSpPr>
        <p:spPr>
          <a:xfrm>
            <a:off x="0"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b" anchorCtr="0" compatLnSpc="1">
            <a:prstTxWarp prst="textNoShape">
              <a:avLst/>
            </a:prstTxWarp>
          </a:bodyPr>
          <a:lstStyle>
            <a:lvl1pPr defTabSz="990600">
              <a:defRPr sz="1300">
                <a:effectLst/>
                <a:latin typeface="Calibri" pitchFamily="34" charset="0"/>
                <a:cs typeface="Arial"/>
              </a:defRPr>
            </a:lvl1pPr>
          </a:lstStyle>
          <a:p>
            <a:pPr>
              <a:defRPr>
                <a:effectLst/>
              </a:defRPr>
            </a:pPr>
            <a:endParaRPr lang="ru-RU">
              <a:effectLst/>
            </a:endParaRPr>
          </a:p>
        </p:txBody>
      </p:sp>
      <p:sp>
        <p:nvSpPr>
          <p:cNvPr id="7" name="Номер слайда 6">
            <a:extLst>
              <a:ext uri="{FF2B5EF4-FFF2-40B4-BE49-F238E27FC236}">
                <a16:creationId xmlns:a16="http://schemas.microsoft.com/office/drawing/2014/main" id="{DBE06152-06C1-497E-9EE9-F1557EEE2640}"/>
              </a:ext>
            </a:extLst>
          </p:cNvPr>
          <p:cNvSpPr>
            <a:spLocks noGrp="1"/>
          </p:cNvSpPr>
          <p:nvPr>
            <p:ph type="sldNum" sz="quarter" idx="5"/>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anchor="b" anchorCtr="0" compatLnSpc="1">
            <a:prstTxWarp prst="textNoShape">
              <a:avLst/>
            </a:prstTxWarp>
          </a:bodyPr>
          <a:lstStyle>
            <a:lvl1pPr algn="r" defTabSz="990600">
              <a:defRPr sz="1300">
                <a:effectLst/>
                <a:latin typeface="Calibri" pitchFamily="34" charset="0"/>
              </a:defRPr>
            </a:lvl1pPr>
          </a:lstStyle>
          <a:p>
            <a:fld id="{9D99FF01-2604-499B-8679-BAA0DEE623FA}" type="slidenum">
              <a:rPr lang="ru-RU" altLang="en-US">
                <a:effectLst/>
              </a:rPr>
              <a:t>‹#›</a:t>
            </a:fld>
            <a:endParaRPr lang="ru-RU" altLang="en-US">
              <a:effectLst/>
            </a:endParaRP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1266" name="Rectangle 2">
            <a:extLst>
              <a:ext uri="{FF2B5EF4-FFF2-40B4-BE49-F238E27FC236}">
                <a16:creationId xmlns:a16="http://schemas.microsoft.com/office/drawing/2014/main" id="{6569CB82-8A84-4C23-A85E-9B40FD488B4C}"/>
              </a:ext>
            </a:extLst>
          </p:cNvPr>
          <p:cNvSpPr>
            <a:spLocks noGrp="1" noRot="1" noChangeAspect="1" noTextEdit="1"/>
          </p:cNvSpPr>
          <p:nvPr>
            <p:ph type="sldImg"/>
          </p:nvPr>
        </p:nvSpPr>
        <p:spPr>
          <a:xfrm>
            <a:off x="992188" y="768350"/>
            <a:ext cx="5114925" cy="3836988"/>
          </a:xfrm>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B01CFA84-C83D-4052-B62C-594E64D0077C}"/>
              </a:ext>
            </a:extLst>
          </p:cNvPr>
          <p:cNvSpPr>
            <a:spLocks noGrp="1"/>
          </p:cNvSpPr>
          <p:nvPr>
            <p:ph type="body" idx="1"/>
          </p:nvPr>
        </p:nvSpPr>
        <p:spPr>
          <a:noFill/>
          <a:effectLst/>
        </p:spPr>
        <p:txBody>
          <a:bodyPr/>
          <a:lstStyle/>
          <a:p>
            <a:endParaRPr lang="ru-RU" altLang="ru-RU">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2290" name="Образ слайда 1">
            <a:extLst>
              <a:ext uri="{FF2B5EF4-FFF2-40B4-BE49-F238E27FC236}">
                <a16:creationId xmlns:a16="http://schemas.microsoft.com/office/drawing/2014/main" id="{097B8FAA-1A98-44BE-8220-3012432BE581}"/>
              </a:ext>
            </a:extLst>
          </p:cNvPr>
          <p:cNvSpPr>
            <a:spLocks noGrp="1" noRot="1" noChangeAspect="1" noTextEdit="1"/>
          </p:cNvSpPr>
          <p:nvPr>
            <p:ph type="sldImg"/>
          </p:nvPr>
        </p:nvSpPr>
        <p:spPr>
          <a:xfrm>
            <a:off x="992188" y="768350"/>
            <a:ext cx="5114925" cy="3836988"/>
          </a:xfrm>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2291" name="Заметки 2">
            <a:extLst>
              <a:ext uri="{FF2B5EF4-FFF2-40B4-BE49-F238E27FC236}">
                <a16:creationId xmlns:a16="http://schemas.microsoft.com/office/drawing/2014/main" id="{3DBCAE1A-F9E0-45BC-89D7-DD129324C053}"/>
              </a:ext>
            </a:extLst>
          </p:cNvPr>
          <p:cNvSpPr>
            <a:spLocks noGrp="1"/>
          </p:cNvSpPr>
          <p:nvPr>
            <p:ph type="body" idx="1"/>
          </p:nvPr>
        </p:nvSpPr>
        <p:spPr>
          <a:noFill/>
          <a:effectLst/>
        </p:spPr>
        <p:txBody>
          <a:bodyPr/>
          <a:lstStyle/>
          <a:p>
            <a:pPr eaLnBrk="1" hangingPunct="1"/>
            <a:endParaRPr lang="ru-RU" altLang="ru-RU">
              <a:effectLst/>
            </a:endParaRPr>
          </a:p>
        </p:txBody>
      </p:sp>
      <p:sp>
        <p:nvSpPr>
          <p:cNvPr id="12292" name="Номер слайда 3">
            <a:extLst>
              <a:ext uri="{FF2B5EF4-FFF2-40B4-BE49-F238E27FC236}">
                <a16:creationId xmlns:a16="http://schemas.microsoft.com/office/drawing/2014/main" id="{BA9F53A0-30B7-4565-8B9B-E45B2843BACB}"/>
              </a:ext>
            </a:extLst>
          </p:cNvPr>
          <p:cNvSpPr txBox="1">
            <a:spLocks noGrp="1"/>
          </p:cNvSpPr>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spcBef>
                <a:spcPct val="30000"/>
              </a:spcBef>
              <a:defRPr sz="1200">
                <a:solidFill>
                  <a:schemeClr val="tx1"/>
                </a:solidFill>
                <a:effectLst/>
                <a:latin typeface="Calibri" pitchFamily="34" charset="0"/>
              </a:defRPr>
            </a:lvl1pPr>
            <a:lvl2pPr marL="742950" indent="-285750" defTabSz="990600" eaLnBrk="0" hangingPunct="0">
              <a:spcBef>
                <a:spcPct val="30000"/>
              </a:spcBef>
              <a:defRPr sz="1200">
                <a:solidFill>
                  <a:schemeClr val="tx1"/>
                </a:solidFill>
                <a:effectLst/>
                <a:latin typeface="Calibri" pitchFamily="34" charset="0"/>
              </a:defRPr>
            </a:lvl2pPr>
            <a:lvl3pPr marL="1143000" indent="-228600" defTabSz="990600" eaLnBrk="0" hangingPunct="0">
              <a:spcBef>
                <a:spcPct val="30000"/>
              </a:spcBef>
              <a:defRPr sz="1200">
                <a:solidFill>
                  <a:schemeClr val="tx1"/>
                </a:solidFill>
                <a:effectLst/>
                <a:latin typeface="Calibri" pitchFamily="34" charset="0"/>
              </a:defRPr>
            </a:lvl3pPr>
            <a:lvl4pPr marL="1600200" indent="-228600" defTabSz="990600" eaLnBrk="0" hangingPunct="0">
              <a:spcBef>
                <a:spcPct val="30000"/>
              </a:spcBef>
              <a:defRPr sz="1200">
                <a:solidFill>
                  <a:schemeClr val="tx1"/>
                </a:solidFill>
                <a:effectLst/>
                <a:latin typeface="Calibri" pitchFamily="34" charset="0"/>
              </a:defRPr>
            </a:lvl4pPr>
            <a:lvl5pPr marL="2057400" indent="-228600" defTabSz="990600" eaLnBrk="0" hangingPunct="0">
              <a:spcBef>
                <a:spcPct val="30000"/>
              </a:spcBef>
              <a:defRPr sz="1200">
                <a:solidFill>
                  <a:schemeClr val="tx1"/>
                </a:solidFill>
                <a:effectLst/>
                <a:latin typeface="Calibri" pitchFamily="34" charset="0"/>
              </a:defRPr>
            </a:lvl5pPr>
            <a:lvl6pPr marL="2514600" indent="-228600" defTabSz="990600" eaLnBrk="0" fontAlgn="base" hangingPunct="0">
              <a:spcBef>
                <a:spcPct val="30000"/>
              </a:spcBef>
              <a:spcAft>
                <a:spcPct val="0"/>
              </a:spcAft>
              <a:defRPr sz="1200">
                <a:solidFill>
                  <a:schemeClr val="tx1"/>
                </a:solidFill>
                <a:effectLst/>
                <a:latin typeface="Calibri" pitchFamily="34" charset="0"/>
              </a:defRPr>
            </a:lvl6pPr>
            <a:lvl7pPr marL="2971800" indent="-228600" defTabSz="990600" eaLnBrk="0" fontAlgn="base" hangingPunct="0">
              <a:spcBef>
                <a:spcPct val="30000"/>
              </a:spcBef>
              <a:spcAft>
                <a:spcPct val="0"/>
              </a:spcAft>
              <a:defRPr sz="1200">
                <a:solidFill>
                  <a:schemeClr val="tx1"/>
                </a:solidFill>
                <a:effectLst/>
                <a:latin typeface="Calibri" pitchFamily="34" charset="0"/>
              </a:defRPr>
            </a:lvl7pPr>
            <a:lvl8pPr marL="3429000" indent="-228600" defTabSz="990600" eaLnBrk="0" fontAlgn="base" hangingPunct="0">
              <a:spcBef>
                <a:spcPct val="30000"/>
              </a:spcBef>
              <a:spcAft>
                <a:spcPct val="0"/>
              </a:spcAft>
              <a:defRPr sz="1200">
                <a:solidFill>
                  <a:schemeClr val="tx1"/>
                </a:solidFill>
                <a:effectLst/>
                <a:latin typeface="Calibri" pitchFamily="34" charset="0"/>
              </a:defRPr>
            </a:lvl8pPr>
            <a:lvl9pPr marL="3886200" indent="-228600" defTabSz="990600" eaLnBrk="0" fontAlgn="base" hangingPunct="0">
              <a:spcBef>
                <a:spcPct val="30000"/>
              </a:spcBef>
              <a:spcAft>
                <a:spcPct val="0"/>
              </a:spcAft>
              <a:defRPr sz="1200">
                <a:solidFill>
                  <a:schemeClr val="tx1"/>
                </a:solidFill>
                <a:effectLst/>
                <a:latin typeface="Calibri" pitchFamily="34" charset="0"/>
              </a:defRPr>
            </a:lvl9pPr>
          </a:lstStyle>
          <a:p>
            <a:pPr algn="r" eaLnBrk="1" hangingPunct="1">
              <a:spcBef>
                <a:spcPct val="0"/>
              </a:spcBef>
            </a:pPr>
            <a:fld id="{288C3268-0547-43BE-A566-DB8C2EBA9FD4}" type="slidenum">
              <a:rPr lang="ru-RU" altLang="ru-RU" sz="1300">
                <a:effectLst/>
              </a:rPr>
              <a:pPr algn="r" eaLnBrk="1" hangingPunct="1">
                <a:spcBef>
                  <a:spcPct val="0"/>
                </a:spcBef>
              </a:pPr>
              <a:t>2</a:t>
            </a:fld>
            <a:endParaRPr lang="ru-RU" altLang="ru-RU" sz="1300">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3314" name="Образ слайда 1">
            <a:extLst>
              <a:ext uri="{FF2B5EF4-FFF2-40B4-BE49-F238E27FC236}">
                <a16:creationId xmlns:a16="http://schemas.microsoft.com/office/drawing/2014/main" id="{E9C65B99-32BC-48E4-993E-06FA567A7FBA}"/>
              </a:ext>
            </a:extLst>
          </p:cNvPr>
          <p:cNvSpPr>
            <a:spLocks noGrp="1" noRot="1" noChangeAspect="1" noTextEdit="1"/>
          </p:cNvSpPr>
          <p:nvPr>
            <p:ph type="sldImg"/>
          </p:nvPr>
        </p:nvSpPr>
        <p:spPr>
          <a:xfrm>
            <a:off x="992188" y="768350"/>
            <a:ext cx="5114925" cy="3836988"/>
          </a:xfrm>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3315" name="Заметки 2">
            <a:extLst>
              <a:ext uri="{FF2B5EF4-FFF2-40B4-BE49-F238E27FC236}">
                <a16:creationId xmlns:a16="http://schemas.microsoft.com/office/drawing/2014/main" id="{DDB317B5-1F7B-40A4-8417-59D5961C6C35}"/>
              </a:ext>
            </a:extLst>
          </p:cNvPr>
          <p:cNvSpPr>
            <a:spLocks noGrp="1"/>
          </p:cNvSpPr>
          <p:nvPr>
            <p:ph type="body" idx="1"/>
          </p:nvPr>
        </p:nvSpPr>
        <p:spPr>
          <a:noFill/>
          <a:effectLst/>
        </p:spPr>
        <p:txBody>
          <a:bodyPr/>
          <a:lstStyle/>
          <a:p>
            <a:pPr eaLnBrk="1" hangingPunct="1"/>
            <a:endParaRPr lang="ru-RU" altLang="ru-RU">
              <a:effectLst/>
            </a:endParaRPr>
          </a:p>
        </p:txBody>
      </p:sp>
      <p:sp>
        <p:nvSpPr>
          <p:cNvPr id="13316" name="Номер слайда 3">
            <a:extLst>
              <a:ext uri="{FF2B5EF4-FFF2-40B4-BE49-F238E27FC236}">
                <a16:creationId xmlns:a16="http://schemas.microsoft.com/office/drawing/2014/main" id="{6F0F6F9F-A5B9-429B-992E-30ECBEBE8E29}"/>
              </a:ext>
            </a:extLst>
          </p:cNvPr>
          <p:cNvSpPr txBox="1">
            <a:spLocks noGrp="1"/>
          </p:cNvSpPr>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spcBef>
                <a:spcPct val="30000"/>
              </a:spcBef>
              <a:defRPr sz="1200">
                <a:solidFill>
                  <a:schemeClr val="tx1"/>
                </a:solidFill>
                <a:effectLst/>
                <a:latin typeface="Calibri" pitchFamily="34" charset="0"/>
              </a:defRPr>
            </a:lvl1pPr>
            <a:lvl2pPr marL="742950" indent="-285750" defTabSz="990600" eaLnBrk="0" hangingPunct="0">
              <a:spcBef>
                <a:spcPct val="30000"/>
              </a:spcBef>
              <a:defRPr sz="1200">
                <a:solidFill>
                  <a:schemeClr val="tx1"/>
                </a:solidFill>
                <a:effectLst/>
                <a:latin typeface="Calibri" pitchFamily="34" charset="0"/>
              </a:defRPr>
            </a:lvl2pPr>
            <a:lvl3pPr marL="1143000" indent="-228600" defTabSz="990600" eaLnBrk="0" hangingPunct="0">
              <a:spcBef>
                <a:spcPct val="30000"/>
              </a:spcBef>
              <a:defRPr sz="1200">
                <a:solidFill>
                  <a:schemeClr val="tx1"/>
                </a:solidFill>
                <a:effectLst/>
                <a:latin typeface="Calibri" pitchFamily="34" charset="0"/>
              </a:defRPr>
            </a:lvl3pPr>
            <a:lvl4pPr marL="1600200" indent="-228600" defTabSz="990600" eaLnBrk="0" hangingPunct="0">
              <a:spcBef>
                <a:spcPct val="30000"/>
              </a:spcBef>
              <a:defRPr sz="1200">
                <a:solidFill>
                  <a:schemeClr val="tx1"/>
                </a:solidFill>
                <a:effectLst/>
                <a:latin typeface="Calibri" pitchFamily="34" charset="0"/>
              </a:defRPr>
            </a:lvl4pPr>
            <a:lvl5pPr marL="2057400" indent="-228600" defTabSz="990600" eaLnBrk="0" hangingPunct="0">
              <a:spcBef>
                <a:spcPct val="30000"/>
              </a:spcBef>
              <a:defRPr sz="1200">
                <a:solidFill>
                  <a:schemeClr val="tx1"/>
                </a:solidFill>
                <a:effectLst/>
                <a:latin typeface="Calibri" pitchFamily="34" charset="0"/>
              </a:defRPr>
            </a:lvl5pPr>
            <a:lvl6pPr marL="2514600" indent="-228600" defTabSz="990600" eaLnBrk="0" fontAlgn="base" hangingPunct="0">
              <a:spcBef>
                <a:spcPct val="30000"/>
              </a:spcBef>
              <a:spcAft>
                <a:spcPct val="0"/>
              </a:spcAft>
              <a:defRPr sz="1200">
                <a:solidFill>
                  <a:schemeClr val="tx1"/>
                </a:solidFill>
                <a:effectLst/>
                <a:latin typeface="Calibri" pitchFamily="34" charset="0"/>
              </a:defRPr>
            </a:lvl6pPr>
            <a:lvl7pPr marL="2971800" indent="-228600" defTabSz="990600" eaLnBrk="0" fontAlgn="base" hangingPunct="0">
              <a:spcBef>
                <a:spcPct val="30000"/>
              </a:spcBef>
              <a:spcAft>
                <a:spcPct val="0"/>
              </a:spcAft>
              <a:defRPr sz="1200">
                <a:solidFill>
                  <a:schemeClr val="tx1"/>
                </a:solidFill>
                <a:effectLst/>
                <a:latin typeface="Calibri" pitchFamily="34" charset="0"/>
              </a:defRPr>
            </a:lvl7pPr>
            <a:lvl8pPr marL="3429000" indent="-228600" defTabSz="990600" eaLnBrk="0" fontAlgn="base" hangingPunct="0">
              <a:spcBef>
                <a:spcPct val="30000"/>
              </a:spcBef>
              <a:spcAft>
                <a:spcPct val="0"/>
              </a:spcAft>
              <a:defRPr sz="1200">
                <a:solidFill>
                  <a:schemeClr val="tx1"/>
                </a:solidFill>
                <a:effectLst/>
                <a:latin typeface="Calibri" pitchFamily="34" charset="0"/>
              </a:defRPr>
            </a:lvl8pPr>
            <a:lvl9pPr marL="3886200" indent="-228600" defTabSz="990600" eaLnBrk="0" fontAlgn="base" hangingPunct="0">
              <a:spcBef>
                <a:spcPct val="30000"/>
              </a:spcBef>
              <a:spcAft>
                <a:spcPct val="0"/>
              </a:spcAft>
              <a:defRPr sz="1200">
                <a:solidFill>
                  <a:schemeClr val="tx1"/>
                </a:solidFill>
                <a:effectLst/>
                <a:latin typeface="Calibri" pitchFamily="34" charset="0"/>
              </a:defRPr>
            </a:lvl9pPr>
          </a:lstStyle>
          <a:p>
            <a:pPr algn="r" eaLnBrk="1" hangingPunct="1">
              <a:spcBef>
                <a:spcPct val="0"/>
              </a:spcBef>
            </a:pPr>
            <a:fld id="{6B130031-CA74-407B-B234-E3C7538D8162}" type="slidenum">
              <a:rPr lang="ru-RU" altLang="ru-RU" sz="1300">
                <a:effectLst/>
              </a:rPr>
              <a:pPr algn="r" eaLnBrk="1" hangingPunct="1">
                <a:spcBef>
                  <a:spcPct val="0"/>
                </a:spcBef>
              </a:pPr>
              <a:t>3</a:t>
            </a:fld>
            <a:endParaRPr lang="ru-RU" altLang="ru-RU" sz="1300">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4338" name="Образ слайда 1">
            <a:extLst>
              <a:ext uri="{FF2B5EF4-FFF2-40B4-BE49-F238E27FC236}">
                <a16:creationId xmlns:a16="http://schemas.microsoft.com/office/drawing/2014/main" id="{EBB17719-F236-4D83-ADD9-AE21A226578C}"/>
              </a:ext>
            </a:extLst>
          </p:cNvPr>
          <p:cNvSpPr>
            <a:spLocks noGrp="1" noRot="1" noChangeAspect="1" noTextEdit="1"/>
          </p:cNvSpPr>
          <p:nvPr>
            <p:ph type="sldImg"/>
          </p:nvPr>
        </p:nvSpPr>
        <p:spPr>
          <a:xfrm>
            <a:off x="992188" y="768350"/>
            <a:ext cx="5114925" cy="3836988"/>
          </a:xfrm>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4339" name="Заметки 2">
            <a:extLst>
              <a:ext uri="{FF2B5EF4-FFF2-40B4-BE49-F238E27FC236}">
                <a16:creationId xmlns:a16="http://schemas.microsoft.com/office/drawing/2014/main" id="{B1E8DA12-9D15-4F57-B767-36B26EC5FA1A}"/>
              </a:ext>
            </a:extLst>
          </p:cNvPr>
          <p:cNvSpPr>
            <a:spLocks noGrp="1"/>
          </p:cNvSpPr>
          <p:nvPr>
            <p:ph type="body" idx="1"/>
          </p:nvPr>
        </p:nvSpPr>
        <p:spPr>
          <a:noFill/>
          <a:effectLst/>
        </p:spPr>
        <p:txBody>
          <a:bodyPr/>
          <a:lstStyle/>
          <a:p>
            <a:pPr eaLnBrk="1" hangingPunct="1"/>
            <a:endParaRPr lang="ru-RU" altLang="ru-RU">
              <a:effectLst/>
            </a:endParaRPr>
          </a:p>
        </p:txBody>
      </p:sp>
      <p:sp>
        <p:nvSpPr>
          <p:cNvPr id="14340" name="Номер слайда 3">
            <a:extLst>
              <a:ext uri="{FF2B5EF4-FFF2-40B4-BE49-F238E27FC236}">
                <a16:creationId xmlns:a16="http://schemas.microsoft.com/office/drawing/2014/main" id="{F3EE6859-EDE3-4CCE-AD82-E6984878A7B8}"/>
              </a:ext>
            </a:extLst>
          </p:cNvPr>
          <p:cNvSpPr txBox="1">
            <a:spLocks noGrp="1"/>
          </p:cNvSpPr>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spcBef>
                <a:spcPct val="30000"/>
              </a:spcBef>
              <a:defRPr sz="1200">
                <a:solidFill>
                  <a:schemeClr val="tx1"/>
                </a:solidFill>
                <a:effectLst/>
                <a:latin typeface="Calibri" pitchFamily="34" charset="0"/>
              </a:defRPr>
            </a:lvl1pPr>
            <a:lvl2pPr marL="742950" indent="-285750" defTabSz="990600" eaLnBrk="0" hangingPunct="0">
              <a:spcBef>
                <a:spcPct val="30000"/>
              </a:spcBef>
              <a:defRPr sz="1200">
                <a:solidFill>
                  <a:schemeClr val="tx1"/>
                </a:solidFill>
                <a:effectLst/>
                <a:latin typeface="Calibri" pitchFamily="34" charset="0"/>
              </a:defRPr>
            </a:lvl2pPr>
            <a:lvl3pPr marL="1143000" indent="-228600" defTabSz="990600" eaLnBrk="0" hangingPunct="0">
              <a:spcBef>
                <a:spcPct val="30000"/>
              </a:spcBef>
              <a:defRPr sz="1200">
                <a:solidFill>
                  <a:schemeClr val="tx1"/>
                </a:solidFill>
                <a:effectLst/>
                <a:latin typeface="Calibri" pitchFamily="34" charset="0"/>
              </a:defRPr>
            </a:lvl3pPr>
            <a:lvl4pPr marL="1600200" indent="-228600" defTabSz="990600" eaLnBrk="0" hangingPunct="0">
              <a:spcBef>
                <a:spcPct val="30000"/>
              </a:spcBef>
              <a:defRPr sz="1200">
                <a:solidFill>
                  <a:schemeClr val="tx1"/>
                </a:solidFill>
                <a:effectLst/>
                <a:latin typeface="Calibri" pitchFamily="34" charset="0"/>
              </a:defRPr>
            </a:lvl4pPr>
            <a:lvl5pPr marL="2057400" indent="-228600" defTabSz="990600" eaLnBrk="0" hangingPunct="0">
              <a:spcBef>
                <a:spcPct val="30000"/>
              </a:spcBef>
              <a:defRPr sz="1200">
                <a:solidFill>
                  <a:schemeClr val="tx1"/>
                </a:solidFill>
                <a:effectLst/>
                <a:latin typeface="Calibri" pitchFamily="34" charset="0"/>
              </a:defRPr>
            </a:lvl5pPr>
            <a:lvl6pPr marL="2514600" indent="-228600" defTabSz="990600" eaLnBrk="0" fontAlgn="base" hangingPunct="0">
              <a:spcBef>
                <a:spcPct val="30000"/>
              </a:spcBef>
              <a:spcAft>
                <a:spcPct val="0"/>
              </a:spcAft>
              <a:defRPr sz="1200">
                <a:solidFill>
                  <a:schemeClr val="tx1"/>
                </a:solidFill>
                <a:effectLst/>
                <a:latin typeface="Calibri" pitchFamily="34" charset="0"/>
              </a:defRPr>
            </a:lvl6pPr>
            <a:lvl7pPr marL="2971800" indent="-228600" defTabSz="990600" eaLnBrk="0" fontAlgn="base" hangingPunct="0">
              <a:spcBef>
                <a:spcPct val="30000"/>
              </a:spcBef>
              <a:spcAft>
                <a:spcPct val="0"/>
              </a:spcAft>
              <a:defRPr sz="1200">
                <a:solidFill>
                  <a:schemeClr val="tx1"/>
                </a:solidFill>
                <a:effectLst/>
                <a:latin typeface="Calibri" pitchFamily="34" charset="0"/>
              </a:defRPr>
            </a:lvl7pPr>
            <a:lvl8pPr marL="3429000" indent="-228600" defTabSz="990600" eaLnBrk="0" fontAlgn="base" hangingPunct="0">
              <a:spcBef>
                <a:spcPct val="30000"/>
              </a:spcBef>
              <a:spcAft>
                <a:spcPct val="0"/>
              </a:spcAft>
              <a:defRPr sz="1200">
                <a:solidFill>
                  <a:schemeClr val="tx1"/>
                </a:solidFill>
                <a:effectLst/>
                <a:latin typeface="Calibri" pitchFamily="34" charset="0"/>
              </a:defRPr>
            </a:lvl8pPr>
            <a:lvl9pPr marL="3886200" indent="-228600" defTabSz="990600" eaLnBrk="0" fontAlgn="base" hangingPunct="0">
              <a:spcBef>
                <a:spcPct val="30000"/>
              </a:spcBef>
              <a:spcAft>
                <a:spcPct val="0"/>
              </a:spcAft>
              <a:defRPr sz="1200">
                <a:solidFill>
                  <a:schemeClr val="tx1"/>
                </a:solidFill>
                <a:effectLst/>
                <a:latin typeface="Calibri" pitchFamily="34" charset="0"/>
              </a:defRPr>
            </a:lvl9pPr>
          </a:lstStyle>
          <a:p>
            <a:pPr algn="r" eaLnBrk="1" hangingPunct="1">
              <a:spcBef>
                <a:spcPct val="0"/>
              </a:spcBef>
            </a:pPr>
            <a:fld id="{4647E97A-B728-4D28-B3E4-07CC45843624}" type="slidenum">
              <a:rPr lang="ru-RU" altLang="ru-RU" sz="1300">
                <a:effectLst/>
              </a:rPr>
              <a:pPr algn="r" eaLnBrk="1" hangingPunct="1">
                <a:spcBef>
                  <a:spcPct val="0"/>
                </a:spcBef>
              </a:pPr>
              <a:t>4</a:t>
            </a:fld>
            <a:endParaRPr lang="ru-RU" altLang="ru-RU" sz="1300">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5362" name="Образ слайда 1">
            <a:extLst>
              <a:ext uri="{FF2B5EF4-FFF2-40B4-BE49-F238E27FC236}">
                <a16:creationId xmlns:a16="http://schemas.microsoft.com/office/drawing/2014/main" id="{1C4A1DFE-D1CD-46A5-B1CE-20AB5A03E6AD}"/>
              </a:ext>
            </a:extLst>
          </p:cNvPr>
          <p:cNvSpPr>
            <a:spLocks noGrp="1" noRot="1" noChangeAspect="1" noTextEdit="1"/>
          </p:cNvSpPr>
          <p:nvPr>
            <p:ph type="sldImg"/>
          </p:nvPr>
        </p:nvSpPr>
        <p:spPr>
          <a:xfrm>
            <a:off x="992188" y="768350"/>
            <a:ext cx="5114925" cy="3836988"/>
          </a:xfrm>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5363" name="Заметки 2">
            <a:extLst>
              <a:ext uri="{FF2B5EF4-FFF2-40B4-BE49-F238E27FC236}">
                <a16:creationId xmlns:a16="http://schemas.microsoft.com/office/drawing/2014/main" id="{7F3DD133-81C6-43E2-AF9E-C7CE4620F6BB}"/>
              </a:ext>
            </a:extLst>
          </p:cNvPr>
          <p:cNvSpPr>
            <a:spLocks noGrp="1"/>
          </p:cNvSpPr>
          <p:nvPr>
            <p:ph type="body" idx="1"/>
          </p:nvPr>
        </p:nvSpPr>
        <p:spPr>
          <a:noFill/>
          <a:effectLst/>
        </p:spPr>
        <p:txBody>
          <a:bodyPr/>
          <a:lstStyle/>
          <a:p>
            <a:pPr eaLnBrk="1" hangingPunct="1"/>
            <a:endParaRPr lang="ru-RU" altLang="ru-RU">
              <a:effectLst/>
            </a:endParaRPr>
          </a:p>
        </p:txBody>
      </p:sp>
      <p:sp>
        <p:nvSpPr>
          <p:cNvPr id="15364" name="Номер слайда 3">
            <a:extLst>
              <a:ext uri="{FF2B5EF4-FFF2-40B4-BE49-F238E27FC236}">
                <a16:creationId xmlns:a16="http://schemas.microsoft.com/office/drawing/2014/main" id="{839D73F5-ADFF-4EF7-B0A2-7179896E43EE}"/>
              </a:ext>
            </a:extLst>
          </p:cNvPr>
          <p:cNvSpPr txBox="1">
            <a:spLocks noGrp="1"/>
          </p:cNvSpPr>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spcBef>
                <a:spcPct val="30000"/>
              </a:spcBef>
              <a:defRPr sz="1200">
                <a:solidFill>
                  <a:schemeClr val="tx1"/>
                </a:solidFill>
                <a:effectLst/>
                <a:latin typeface="Calibri" pitchFamily="34" charset="0"/>
              </a:defRPr>
            </a:lvl1pPr>
            <a:lvl2pPr marL="742950" indent="-285750" defTabSz="990600" eaLnBrk="0" hangingPunct="0">
              <a:spcBef>
                <a:spcPct val="30000"/>
              </a:spcBef>
              <a:defRPr sz="1200">
                <a:solidFill>
                  <a:schemeClr val="tx1"/>
                </a:solidFill>
                <a:effectLst/>
                <a:latin typeface="Calibri" pitchFamily="34" charset="0"/>
              </a:defRPr>
            </a:lvl2pPr>
            <a:lvl3pPr marL="1143000" indent="-228600" defTabSz="990600" eaLnBrk="0" hangingPunct="0">
              <a:spcBef>
                <a:spcPct val="30000"/>
              </a:spcBef>
              <a:defRPr sz="1200">
                <a:solidFill>
                  <a:schemeClr val="tx1"/>
                </a:solidFill>
                <a:effectLst/>
                <a:latin typeface="Calibri" pitchFamily="34" charset="0"/>
              </a:defRPr>
            </a:lvl3pPr>
            <a:lvl4pPr marL="1600200" indent="-228600" defTabSz="990600" eaLnBrk="0" hangingPunct="0">
              <a:spcBef>
                <a:spcPct val="30000"/>
              </a:spcBef>
              <a:defRPr sz="1200">
                <a:solidFill>
                  <a:schemeClr val="tx1"/>
                </a:solidFill>
                <a:effectLst/>
                <a:latin typeface="Calibri" pitchFamily="34" charset="0"/>
              </a:defRPr>
            </a:lvl4pPr>
            <a:lvl5pPr marL="2057400" indent="-228600" defTabSz="990600" eaLnBrk="0" hangingPunct="0">
              <a:spcBef>
                <a:spcPct val="30000"/>
              </a:spcBef>
              <a:defRPr sz="1200">
                <a:solidFill>
                  <a:schemeClr val="tx1"/>
                </a:solidFill>
                <a:effectLst/>
                <a:latin typeface="Calibri" pitchFamily="34" charset="0"/>
              </a:defRPr>
            </a:lvl5pPr>
            <a:lvl6pPr marL="2514600" indent="-228600" defTabSz="990600" eaLnBrk="0" fontAlgn="base" hangingPunct="0">
              <a:spcBef>
                <a:spcPct val="30000"/>
              </a:spcBef>
              <a:spcAft>
                <a:spcPct val="0"/>
              </a:spcAft>
              <a:defRPr sz="1200">
                <a:solidFill>
                  <a:schemeClr val="tx1"/>
                </a:solidFill>
                <a:effectLst/>
                <a:latin typeface="Calibri" pitchFamily="34" charset="0"/>
              </a:defRPr>
            </a:lvl6pPr>
            <a:lvl7pPr marL="2971800" indent="-228600" defTabSz="990600" eaLnBrk="0" fontAlgn="base" hangingPunct="0">
              <a:spcBef>
                <a:spcPct val="30000"/>
              </a:spcBef>
              <a:spcAft>
                <a:spcPct val="0"/>
              </a:spcAft>
              <a:defRPr sz="1200">
                <a:solidFill>
                  <a:schemeClr val="tx1"/>
                </a:solidFill>
                <a:effectLst/>
                <a:latin typeface="Calibri" pitchFamily="34" charset="0"/>
              </a:defRPr>
            </a:lvl7pPr>
            <a:lvl8pPr marL="3429000" indent="-228600" defTabSz="990600" eaLnBrk="0" fontAlgn="base" hangingPunct="0">
              <a:spcBef>
                <a:spcPct val="30000"/>
              </a:spcBef>
              <a:spcAft>
                <a:spcPct val="0"/>
              </a:spcAft>
              <a:defRPr sz="1200">
                <a:solidFill>
                  <a:schemeClr val="tx1"/>
                </a:solidFill>
                <a:effectLst/>
                <a:latin typeface="Calibri" pitchFamily="34" charset="0"/>
              </a:defRPr>
            </a:lvl8pPr>
            <a:lvl9pPr marL="3886200" indent="-228600" defTabSz="990600" eaLnBrk="0" fontAlgn="base" hangingPunct="0">
              <a:spcBef>
                <a:spcPct val="30000"/>
              </a:spcBef>
              <a:spcAft>
                <a:spcPct val="0"/>
              </a:spcAft>
              <a:defRPr sz="1200">
                <a:solidFill>
                  <a:schemeClr val="tx1"/>
                </a:solidFill>
                <a:effectLst/>
                <a:latin typeface="Calibri" pitchFamily="34" charset="0"/>
              </a:defRPr>
            </a:lvl9pPr>
          </a:lstStyle>
          <a:p>
            <a:pPr algn="r" eaLnBrk="1" hangingPunct="1">
              <a:spcBef>
                <a:spcPct val="0"/>
              </a:spcBef>
            </a:pPr>
            <a:fld id="{E8F6505E-86B6-4DB0-84A6-66166774C3E6}" type="slidenum">
              <a:rPr lang="ru-RU" altLang="ru-RU" sz="1300">
                <a:effectLst/>
              </a:rPr>
              <a:pPr algn="r" eaLnBrk="1" hangingPunct="1">
                <a:spcBef>
                  <a:spcPct val="0"/>
                </a:spcBef>
              </a:pPr>
              <a:t>5</a:t>
            </a:fld>
            <a:endParaRPr lang="ru-RU" altLang="ru-RU" sz="1300">
              <a:effectLs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6386" name="Образ слайда 1">
            <a:extLst>
              <a:ext uri="{FF2B5EF4-FFF2-40B4-BE49-F238E27FC236}">
                <a16:creationId xmlns:a16="http://schemas.microsoft.com/office/drawing/2014/main" id="{79A32316-DE35-4277-8BB0-DD9BEE5BEA5B}"/>
              </a:ext>
            </a:extLst>
          </p:cNvPr>
          <p:cNvSpPr>
            <a:spLocks noGrp="1" noRot="1" noChangeAspect="1" noTextEdit="1"/>
          </p:cNvSpPr>
          <p:nvPr>
            <p:ph type="sldImg"/>
          </p:nvPr>
        </p:nvSpPr>
        <p:spPr>
          <a:xfrm>
            <a:off x="992188" y="768350"/>
            <a:ext cx="5114925" cy="3836988"/>
          </a:xfrm>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6387" name="Заметки 2">
            <a:extLst>
              <a:ext uri="{FF2B5EF4-FFF2-40B4-BE49-F238E27FC236}">
                <a16:creationId xmlns:a16="http://schemas.microsoft.com/office/drawing/2014/main" id="{9373E5F0-1F05-4181-ACDC-111FC64B816B}"/>
              </a:ext>
            </a:extLst>
          </p:cNvPr>
          <p:cNvSpPr>
            <a:spLocks noGrp="1"/>
          </p:cNvSpPr>
          <p:nvPr>
            <p:ph type="body" idx="1"/>
          </p:nvPr>
        </p:nvSpPr>
        <p:spPr>
          <a:noFill/>
          <a:effectLst/>
        </p:spPr>
        <p:txBody>
          <a:bodyPr/>
          <a:lstStyle/>
          <a:p>
            <a:pPr eaLnBrk="1" hangingPunct="1"/>
            <a:endParaRPr lang="ru-RU" altLang="ru-RU">
              <a:effectLst/>
            </a:endParaRPr>
          </a:p>
        </p:txBody>
      </p:sp>
      <p:sp>
        <p:nvSpPr>
          <p:cNvPr id="16388" name="Номер слайда 3">
            <a:extLst>
              <a:ext uri="{FF2B5EF4-FFF2-40B4-BE49-F238E27FC236}">
                <a16:creationId xmlns:a16="http://schemas.microsoft.com/office/drawing/2014/main" id="{22BDD657-DA2F-4D44-B33F-C45ECBBDE40C}"/>
              </a:ext>
            </a:extLst>
          </p:cNvPr>
          <p:cNvSpPr txBox="1">
            <a:spLocks noGrp="1"/>
          </p:cNvSpPr>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spcBef>
                <a:spcPct val="30000"/>
              </a:spcBef>
              <a:defRPr sz="1200">
                <a:solidFill>
                  <a:schemeClr val="tx1"/>
                </a:solidFill>
                <a:effectLst/>
                <a:latin typeface="Calibri" pitchFamily="34" charset="0"/>
              </a:defRPr>
            </a:lvl1pPr>
            <a:lvl2pPr marL="742950" indent="-285750" defTabSz="990600" eaLnBrk="0" hangingPunct="0">
              <a:spcBef>
                <a:spcPct val="30000"/>
              </a:spcBef>
              <a:defRPr sz="1200">
                <a:solidFill>
                  <a:schemeClr val="tx1"/>
                </a:solidFill>
                <a:effectLst/>
                <a:latin typeface="Calibri" pitchFamily="34" charset="0"/>
              </a:defRPr>
            </a:lvl2pPr>
            <a:lvl3pPr marL="1143000" indent="-228600" defTabSz="990600" eaLnBrk="0" hangingPunct="0">
              <a:spcBef>
                <a:spcPct val="30000"/>
              </a:spcBef>
              <a:defRPr sz="1200">
                <a:solidFill>
                  <a:schemeClr val="tx1"/>
                </a:solidFill>
                <a:effectLst/>
                <a:latin typeface="Calibri" pitchFamily="34" charset="0"/>
              </a:defRPr>
            </a:lvl3pPr>
            <a:lvl4pPr marL="1600200" indent="-228600" defTabSz="990600" eaLnBrk="0" hangingPunct="0">
              <a:spcBef>
                <a:spcPct val="30000"/>
              </a:spcBef>
              <a:defRPr sz="1200">
                <a:solidFill>
                  <a:schemeClr val="tx1"/>
                </a:solidFill>
                <a:effectLst/>
                <a:latin typeface="Calibri" pitchFamily="34" charset="0"/>
              </a:defRPr>
            </a:lvl4pPr>
            <a:lvl5pPr marL="2057400" indent="-228600" defTabSz="990600" eaLnBrk="0" hangingPunct="0">
              <a:spcBef>
                <a:spcPct val="30000"/>
              </a:spcBef>
              <a:defRPr sz="1200">
                <a:solidFill>
                  <a:schemeClr val="tx1"/>
                </a:solidFill>
                <a:effectLst/>
                <a:latin typeface="Calibri" pitchFamily="34" charset="0"/>
              </a:defRPr>
            </a:lvl5pPr>
            <a:lvl6pPr marL="2514600" indent="-228600" defTabSz="990600" eaLnBrk="0" fontAlgn="base" hangingPunct="0">
              <a:spcBef>
                <a:spcPct val="30000"/>
              </a:spcBef>
              <a:spcAft>
                <a:spcPct val="0"/>
              </a:spcAft>
              <a:defRPr sz="1200">
                <a:solidFill>
                  <a:schemeClr val="tx1"/>
                </a:solidFill>
                <a:effectLst/>
                <a:latin typeface="Calibri" pitchFamily="34" charset="0"/>
              </a:defRPr>
            </a:lvl6pPr>
            <a:lvl7pPr marL="2971800" indent="-228600" defTabSz="990600" eaLnBrk="0" fontAlgn="base" hangingPunct="0">
              <a:spcBef>
                <a:spcPct val="30000"/>
              </a:spcBef>
              <a:spcAft>
                <a:spcPct val="0"/>
              </a:spcAft>
              <a:defRPr sz="1200">
                <a:solidFill>
                  <a:schemeClr val="tx1"/>
                </a:solidFill>
                <a:effectLst/>
                <a:latin typeface="Calibri" pitchFamily="34" charset="0"/>
              </a:defRPr>
            </a:lvl7pPr>
            <a:lvl8pPr marL="3429000" indent="-228600" defTabSz="990600" eaLnBrk="0" fontAlgn="base" hangingPunct="0">
              <a:spcBef>
                <a:spcPct val="30000"/>
              </a:spcBef>
              <a:spcAft>
                <a:spcPct val="0"/>
              </a:spcAft>
              <a:defRPr sz="1200">
                <a:solidFill>
                  <a:schemeClr val="tx1"/>
                </a:solidFill>
                <a:effectLst/>
                <a:latin typeface="Calibri" pitchFamily="34" charset="0"/>
              </a:defRPr>
            </a:lvl8pPr>
            <a:lvl9pPr marL="3886200" indent="-228600" defTabSz="990600" eaLnBrk="0" fontAlgn="base" hangingPunct="0">
              <a:spcBef>
                <a:spcPct val="30000"/>
              </a:spcBef>
              <a:spcAft>
                <a:spcPct val="0"/>
              </a:spcAft>
              <a:defRPr sz="1200">
                <a:solidFill>
                  <a:schemeClr val="tx1"/>
                </a:solidFill>
                <a:effectLst/>
                <a:latin typeface="Calibri" pitchFamily="34" charset="0"/>
              </a:defRPr>
            </a:lvl9pPr>
          </a:lstStyle>
          <a:p>
            <a:pPr algn="r" eaLnBrk="1" hangingPunct="1">
              <a:spcBef>
                <a:spcPct val="0"/>
              </a:spcBef>
            </a:pPr>
            <a:fld id="{CB3AAE72-5715-4327-A5C2-5E114AE0B2D0}" type="slidenum">
              <a:rPr lang="ru-RU" altLang="ru-RU" sz="1300">
                <a:effectLst/>
              </a:rPr>
              <a:pPr algn="r" eaLnBrk="1" hangingPunct="1">
                <a:spcBef>
                  <a:spcPct val="0"/>
                </a:spcBef>
              </a:pPr>
              <a:t>6</a:t>
            </a:fld>
            <a:endParaRPr lang="ru-RU" altLang="ru-RU" sz="1300">
              <a:effectLs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7410" name="Образ слайда 1">
            <a:extLst>
              <a:ext uri="{FF2B5EF4-FFF2-40B4-BE49-F238E27FC236}">
                <a16:creationId xmlns:a16="http://schemas.microsoft.com/office/drawing/2014/main" id="{5D227ADF-6CC9-4FBD-9085-4D0C010AAD19}"/>
              </a:ext>
            </a:extLst>
          </p:cNvPr>
          <p:cNvSpPr>
            <a:spLocks noGrp="1" noRot="1" noChangeAspect="1" noTextEdit="1"/>
          </p:cNvSpPr>
          <p:nvPr>
            <p:ph type="sldImg"/>
          </p:nvPr>
        </p:nvSpPr>
        <p:spPr>
          <a:xfrm>
            <a:off x="992188" y="768350"/>
            <a:ext cx="5114925" cy="3836988"/>
          </a:xfrm>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7411" name="Заметки 2">
            <a:extLst>
              <a:ext uri="{FF2B5EF4-FFF2-40B4-BE49-F238E27FC236}">
                <a16:creationId xmlns:a16="http://schemas.microsoft.com/office/drawing/2014/main" id="{6BBA740E-9BD1-4D73-BE46-F1FDC1749621}"/>
              </a:ext>
            </a:extLst>
          </p:cNvPr>
          <p:cNvSpPr>
            <a:spLocks noGrp="1"/>
          </p:cNvSpPr>
          <p:nvPr>
            <p:ph type="body" idx="1"/>
          </p:nvPr>
        </p:nvSpPr>
        <p:spPr>
          <a:noFill/>
          <a:effectLst/>
        </p:spPr>
        <p:txBody>
          <a:bodyPr/>
          <a:lstStyle/>
          <a:p>
            <a:pPr eaLnBrk="1" hangingPunct="1"/>
            <a:endParaRPr lang="ru-RU" altLang="ru-RU">
              <a:effectLst/>
            </a:endParaRPr>
          </a:p>
        </p:txBody>
      </p:sp>
      <p:sp>
        <p:nvSpPr>
          <p:cNvPr id="17412" name="Номер слайда 3">
            <a:extLst>
              <a:ext uri="{FF2B5EF4-FFF2-40B4-BE49-F238E27FC236}">
                <a16:creationId xmlns:a16="http://schemas.microsoft.com/office/drawing/2014/main" id="{30D0E8B5-3792-4460-96E6-0C6806A32337}"/>
              </a:ext>
            </a:extLst>
          </p:cNvPr>
          <p:cNvSpPr txBox="1">
            <a:spLocks noGrp="1"/>
          </p:cNvSpPr>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spcBef>
                <a:spcPct val="30000"/>
              </a:spcBef>
              <a:defRPr sz="1200">
                <a:solidFill>
                  <a:schemeClr val="tx1"/>
                </a:solidFill>
                <a:effectLst/>
                <a:latin typeface="Calibri" pitchFamily="34" charset="0"/>
              </a:defRPr>
            </a:lvl1pPr>
            <a:lvl2pPr marL="742950" indent="-285750" defTabSz="990600" eaLnBrk="0" hangingPunct="0">
              <a:spcBef>
                <a:spcPct val="30000"/>
              </a:spcBef>
              <a:defRPr sz="1200">
                <a:solidFill>
                  <a:schemeClr val="tx1"/>
                </a:solidFill>
                <a:effectLst/>
                <a:latin typeface="Calibri" pitchFamily="34" charset="0"/>
              </a:defRPr>
            </a:lvl2pPr>
            <a:lvl3pPr marL="1143000" indent="-228600" defTabSz="990600" eaLnBrk="0" hangingPunct="0">
              <a:spcBef>
                <a:spcPct val="30000"/>
              </a:spcBef>
              <a:defRPr sz="1200">
                <a:solidFill>
                  <a:schemeClr val="tx1"/>
                </a:solidFill>
                <a:effectLst/>
                <a:latin typeface="Calibri" pitchFamily="34" charset="0"/>
              </a:defRPr>
            </a:lvl3pPr>
            <a:lvl4pPr marL="1600200" indent="-228600" defTabSz="990600" eaLnBrk="0" hangingPunct="0">
              <a:spcBef>
                <a:spcPct val="30000"/>
              </a:spcBef>
              <a:defRPr sz="1200">
                <a:solidFill>
                  <a:schemeClr val="tx1"/>
                </a:solidFill>
                <a:effectLst/>
                <a:latin typeface="Calibri" pitchFamily="34" charset="0"/>
              </a:defRPr>
            </a:lvl4pPr>
            <a:lvl5pPr marL="2057400" indent="-228600" defTabSz="990600" eaLnBrk="0" hangingPunct="0">
              <a:spcBef>
                <a:spcPct val="30000"/>
              </a:spcBef>
              <a:defRPr sz="1200">
                <a:solidFill>
                  <a:schemeClr val="tx1"/>
                </a:solidFill>
                <a:effectLst/>
                <a:latin typeface="Calibri" pitchFamily="34" charset="0"/>
              </a:defRPr>
            </a:lvl5pPr>
            <a:lvl6pPr marL="2514600" indent="-228600" defTabSz="990600" eaLnBrk="0" fontAlgn="base" hangingPunct="0">
              <a:spcBef>
                <a:spcPct val="30000"/>
              </a:spcBef>
              <a:spcAft>
                <a:spcPct val="0"/>
              </a:spcAft>
              <a:defRPr sz="1200">
                <a:solidFill>
                  <a:schemeClr val="tx1"/>
                </a:solidFill>
                <a:effectLst/>
                <a:latin typeface="Calibri" pitchFamily="34" charset="0"/>
              </a:defRPr>
            </a:lvl6pPr>
            <a:lvl7pPr marL="2971800" indent="-228600" defTabSz="990600" eaLnBrk="0" fontAlgn="base" hangingPunct="0">
              <a:spcBef>
                <a:spcPct val="30000"/>
              </a:spcBef>
              <a:spcAft>
                <a:spcPct val="0"/>
              </a:spcAft>
              <a:defRPr sz="1200">
                <a:solidFill>
                  <a:schemeClr val="tx1"/>
                </a:solidFill>
                <a:effectLst/>
                <a:latin typeface="Calibri" pitchFamily="34" charset="0"/>
              </a:defRPr>
            </a:lvl7pPr>
            <a:lvl8pPr marL="3429000" indent="-228600" defTabSz="990600" eaLnBrk="0" fontAlgn="base" hangingPunct="0">
              <a:spcBef>
                <a:spcPct val="30000"/>
              </a:spcBef>
              <a:spcAft>
                <a:spcPct val="0"/>
              </a:spcAft>
              <a:defRPr sz="1200">
                <a:solidFill>
                  <a:schemeClr val="tx1"/>
                </a:solidFill>
                <a:effectLst/>
                <a:latin typeface="Calibri" pitchFamily="34" charset="0"/>
              </a:defRPr>
            </a:lvl8pPr>
            <a:lvl9pPr marL="3886200" indent="-228600" defTabSz="990600" eaLnBrk="0" fontAlgn="base" hangingPunct="0">
              <a:spcBef>
                <a:spcPct val="30000"/>
              </a:spcBef>
              <a:spcAft>
                <a:spcPct val="0"/>
              </a:spcAft>
              <a:defRPr sz="1200">
                <a:solidFill>
                  <a:schemeClr val="tx1"/>
                </a:solidFill>
                <a:effectLst/>
                <a:latin typeface="Calibri" pitchFamily="34" charset="0"/>
              </a:defRPr>
            </a:lvl9pPr>
          </a:lstStyle>
          <a:p>
            <a:pPr algn="r" eaLnBrk="1" hangingPunct="1">
              <a:spcBef>
                <a:spcPct val="0"/>
              </a:spcBef>
            </a:pPr>
            <a:fld id="{7EA20733-FBB1-4EB6-AA9E-37F17B2EDA2A}" type="slidenum">
              <a:rPr lang="ru-RU" altLang="ru-RU" sz="1300">
                <a:effectLst/>
              </a:rPr>
              <a:pPr algn="r" eaLnBrk="1" hangingPunct="1">
                <a:spcBef>
                  <a:spcPct val="0"/>
                </a:spcBef>
              </a:pPr>
              <a:t>7</a:t>
            </a:fld>
            <a:endParaRPr lang="ru-RU" altLang="ru-RU" sz="1300">
              <a:effectLs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434" name="Образ слайда 1">
            <a:extLst>
              <a:ext uri="{FF2B5EF4-FFF2-40B4-BE49-F238E27FC236}">
                <a16:creationId xmlns:a16="http://schemas.microsoft.com/office/drawing/2014/main" id="{77B74F73-F4CE-4E4B-9462-0628714258A9}"/>
              </a:ext>
            </a:extLst>
          </p:cNvPr>
          <p:cNvSpPr>
            <a:spLocks noGrp="1" noRot="1" noChangeAspect="1" noTextEdit="1"/>
          </p:cNvSpPr>
          <p:nvPr>
            <p:ph type="sldImg"/>
          </p:nvPr>
        </p:nvSpPr>
        <p:spPr>
          <a:xfrm>
            <a:off x="992188" y="768350"/>
            <a:ext cx="5114925" cy="3836988"/>
          </a:xfrm>
          <a:noFill/>
          <a:ln>
            <a:solidFill>
              <a:srgbClr val="000000"/>
            </a:solidFill>
            <a:miter lim="800000"/>
          </a:ln>
          <a:effectLst/>
          <a:extLst>
            <a:ext uri="{909E8E84-426E-40DD-AFC4-6F175D3DCCD1}">
              <a14:hiddenFill xmlns:a14="http://schemas.microsoft.com/office/drawing/2010/main">
                <a:solidFill>
                  <a:srgbClr val="FFFFFF"/>
                </a:solidFill>
              </a14:hiddenFill>
            </a:ext>
          </a:extLst>
        </p:spPr>
      </p:sp>
      <p:sp>
        <p:nvSpPr>
          <p:cNvPr id="18435" name="Заметки 2">
            <a:extLst>
              <a:ext uri="{FF2B5EF4-FFF2-40B4-BE49-F238E27FC236}">
                <a16:creationId xmlns:a16="http://schemas.microsoft.com/office/drawing/2014/main" id="{AB6D47DA-B92E-4009-825B-97ACB23EA118}"/>
              </a:ext>
            </a:extLst>
          </p:cNvPr>
          <p:cNvSpPr>
            <a:spLocks noGrp="1"/>
          </p:cNvSpPr>
          <p:nvPr>
            <p:ph type="body" idx="1"/>
          </p:nvPr>
        </p:nvSpPr>
        <p:spPr>
          <a:noFill/>
          <a:effectLst/>
        </p:spPr>
        <p:txBody>
          <a:bodyPr/>
          <a:lstStyle/>
          <a:p>
            <a:pPr eaLnBrk="1" hangingPunct="1"/>
            <a:endParaRPr lang="ru-RU" altLang="ru-RU">
              <a:effectLst/>
            </a:endParaRPr>
          </a:p>
        </p:txBody>
      </p:sp>
      <p:sp>
        <p:nvSpPr>
          <p:cNvPr id="18436" name="Номер слайда 3">
            <a:extLst>
              <a:ext uri="{FF2B5EF4-FFF2-40B4-BE49-F238E27FC236}">
                <a16:creationId xmlns:a16="http://schemas.microsoft.com/office/drawing/2014/main" id="{829BDC59-EA13-46BB-8610-3FDBB70EC751}"/>
              </a:ext>
            </a:extLst>
          </p:cNvPr>
          <p:cNvSpPr txBox="1">
            <a:spLocks noGrp="1"/>
          </p:cNvSpPr>
          <p:nvPr/>
        </p:nvSpPr>
        <p:spPr>
          <a:xfrm>
            <a:off x="4021138" y="972185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spcBef>
                <a:spcPct val="30000"/>
              </a:spcBef>
              <a:defRPr sz="1200">
                <a:solidFill>
                  <a:schemeClr val="tx1"/>
                </a:solidFill>
                <a:effectLst/>
                <a:latin typeface="Calibri" pitchFamily="34" charset="0"/>
              </a:defRPr>
            </a:lvl1pPr>
            <a:lvl2pPr marL="742950" indent="-285750" defTabSz="990600" eaLnBrk="0" hangingPunct="0">
              <a:spcBef>
                <a:spcPct val="30000"/>
              </a:spcBef>
              <a:defRPr sz="1200">
                <a:solidFill>
                  <a:schemeClr val="tx1"/>
                </a:solidFill>
                <a:effectLst/>
                <a:latin typeface="Calibri" pitchFamily="34" charset="0"/>
              </a:defRPr>
            </a:lvl2pPr>
            <a:lvl3pPr marL="1143000" indent="-228600" defTabSz="990600" eaLnBrk="0" hangingPunct="0">
              <a:spcBef>
                <a:spcPct val="30000"/>
              </a:spcBef>
              <a:defRPr sz="1200">
                <a:solidFill>
                  <a:schemeClr val="tx1"/>
                </a:solidFill>
                <a:effectLst/>
                <a:latin typeface="Calibri" pitchFamily="34" charset="0"/>
              </a:defRPr>
            </a:lvl3pPr>
            <a:lvl4pPr marL="1600200" indent="-228600" defTabSz="990600" eaLnBrk="0" hangingPunct="0">
              <a:spcBef>
                <a:spcPct val="30000"/>
              </a:spcBef>
              <a:defRPr sz="1200">
                <a:solidFill>
                  <a:schemeClr val="tx1"/>
                </a:solidFill>
                <a:effectLst/>
                <a:latin typeface="Calibri" pitchFamily="34" charset="0"/>
              </a:defRPr>
            </a:lvl4pPr>
            <a:lvl5pPr marL="2057400" indent="-228600" defTabSz="990600" eaLnBrk="0" hangingPunct="0">
              <a:spcBef>
                <a:spcPct val="30000"/>
              </a:spcBef>
              <a:defRPr sz="1200">
                <a:solidFill>
                  <a:schemeClr val="tx1"/>
                </a:solidFill>
                <a:effectLst/>
                <a:latin typeface="Calibri" pitchFamily="34" charset="0"/>
              </a:defRPr>
            </a:lvl5pPr>
            <a:lvl6pPr marL="2514600" indent="-228600" defTabSz="990600" eaLnBrk="0" fontAlgn="base" hangingPunct="0">
              <a:spcBef>
                <a:spcPct val="30000"/>
              </a:spcBef>
              <a:spcAft>
                <a:spcPct val="0"/>
              </a:spcAft>
              <a:defRPr sz="1200">
                <a:solidFill>
                  <a:schemeClr val="tx1"/>
                </a:solidFill>
                <a:effectLst/>
                <a:latin typeface="Calibri" pitchFamily="34" charset="0"/>
              </a:defRPr>
            </a:lvl6pPr>
            <a:lvl7pPr marL="2971800" indent="-228600" defTabSz="990600" eaLnBrk="0" fontAlgn="base" hangingPunct="0">
              <a:spcBef>
                <a:spcPct val="30000"/>
              </a:spcBef>
              <a:spcAft>
                <a:spcPct val="0"/>
              </a:spcAft>
              <a:defRPr sz="1200">
                <a:solidFill>
                  <a:schemeClr val="tx1"/>
                </a:solidFill>
                <a:effectLst/>
                <a:latin typeface="Calibri" pitchFamily="34" charset="0"/>
              </a:defRPr>
            </a:lvl7pPr>
            <a:lvl8pPr marL="3429000" indent="-228600" defTabSz="990600" eaLnBrk="0" fontAlgn="base" hangingPunct="0">
              <a:spcBef>
                <a:spcPct val="30000"/>
              </a:spcBef>
              <a:spcAft>
                <a:spcPct val="0"/>
              </a:spcAft>
              <a:defRPr sz="1200">
                <a:solidFill>
                  <a:schemeClr val="tx1"/>
                </a:solidFill>
                <a:effectLst/>
                <a:latin typeface="Calibri" pitchFamily="34" charset="0"/>
              </a:defRPr>
            </a:lvl8pPr>
            <a:lvl9pPr marL="3886200" indent="-228600" defTabSz="990600" eaLnBrk="0" fontAlgn="base" hangingPunct="0">
              <a:spcBef>
                <a:spcPct val="30000"/>
              </a:spcBef>
              <a:spcAft>
                <a:spcPct val="0"/>
              </a:spcAft>
              <a:defRPr sz="1200">
                <a:solidFill>
                  <a:schemeClr val="tx1"/>
                </a:solidFill>
                <a:effectLst/>
                <a:latin typeface="Calibri" pitchFamily="34" charset="0"/>
              </a:defRPr>
            </a:lvl9pPr>
          </a:lstStyle>
          <a:p>
            <a:pPr algn="r" eaLnBrk="1" hangingPunct="1">
              <a:spcBef>
                <a:spcPct val="0"/>
              </a:spcBef>
            </a:pPr>
            <a:fld id="{12EC85BA-C109-4CB1-9FFC-93DDC0F0582F}" type="slidenum">
              <a:rPr lang="ru-RU" altLang="ru-RU" sz="1300">
                <a:effectLst/>
              </a:rPr>
              <a:pPr algn="r" eaLnBrk="1" hangingPunct="1">
                <a:spcBef>
                  <a:spcPct val="0"/>
                </a:spcBef>
              </a:pPr>
              <a:t>8</a:t>
            </a:fld>
            <a:endParaRPr lang="ru-RU" altLang="ru-RU" sz="1300">
              <a:effectLs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a:effectLst/>
      </p:grpSpPr>
      <p:sp>
        <p:nvSpPr>
          <p:cNvPr id="2" name="Заголовок 1"/>
          <p:cNvSpPr>
            <a:spLocks noGrp="1"/>
          </p:cNvSpPr>
          <p:nvPr>
            <p:ph type="ctrTitle"/>
          </p:nvPr>
        </p:nvSpPr>
        <p:spPr>
          <a:xfrm>
            <a:off x="685800" y="2130425"/>
            <a:ext cx="7772400" cy="1470025"/>
          </a:xfrm>
          <a:effectLst/>
        </p:spPr>
        <p:txBody>
          <a:bodyPr/>
          <a:lstStyle/>
          <a:p>
            <a:r>
              <a:rPr lang="ru-RU">
                <a:effectLst/>
              </a:rPr>
              <a:t>Образец заголовка</a:t>
            </a:r>
          </a:p>
        </p:txBody>
      </p:sp>
      <p:sp>
        <p:nvSpPr>
          <p:cNvPr id="3" name="Подзаголовок 2"/>
          <p:cNvSpPr>
            <a:spLocks noGrp="1"/>
          </p:cNvSpPr>
          <p:nvPr>
            <p:ph type="subTitle" idx="1"/>
          </p:nvPr>
        </p:nvSpPr>
        <p:spPr>
          <a:xfrm>
            <a:off x="1371600" y="3886200"/>
            <a:ext cx="6400800" cy="1752600"/>
          </a:xfrm>
          <a:effectLst/>
        </p:spPr>
        <p:txBody>
          <a:bodyPr/>
          <a:lstStyle>
            <a:lvl1pPr marL="0" indent="0" algn="ctr">
              <a:buNone/>
              <a:defRPr>
                <a:solidFill>
                  <a:schemeClr val="tx1">
                    <a:tint val="75000"/>
                  </a:schemeClr>
                </a:solidFill>
                <a:effectLst/>
              </a:defRPr>
            </a:lvl1pPr>
            <a:lvl2pPr marL="457200" indent="0" algn="ctr">
              <a:buNone/>
              <a:defRPr>
                <a:solidFill>
                  <a:schemeClr val="tx1">
                    <a:tint val="75000"/>
                  </a:schemeClr>
                </a:solidFill>
                <a:effectLst/>
              </a:defRPr>
            </a:lvl2pPr>
            <a:lvl3pPr marL="914400" indent="0" algn="ctr">
              <a:buNone/>
              <a:defRPr>
                <a:solidFill>
                  <a:schemeClr val="tx1">
                    <a:tint val="75000"/>
                  </a:schemeClr>
                </a:solidFill>
                <a:effectLst/>
              </a:defRPr>
            </a:lvl3pPr>
            <a:lvl4pPr marL="1371600" indent="0" algn="ctr">
              <a:buNone/>
              <a:defRPr>
                <a:solidFill>
                  <a:schemeClr val="tx1">
                    <a:tint val="75000"/>
                  </a:schemeClr>
                </a:solidFill>
                <a:effectLst/>
              </a:defRPr>
            </a:lvl4pPr>
            <a:lvl5pPr marL="1828800" indent="0" algn="ctr">
              <a:buNone/>
              <a:defRPr>
                <a:solidFill>
                  <a:schemeClr val="tx1">
                    <a:tint val="75000"/>
                  </a:schemeClr>
                </a:solidFill>
                <a:effectLst/>
              </a:defRPr>
            </a:lvl5pPr>
            <a:lvl6pPr marL="2286000" indent="0" algn="ctr">
              <a:buNone/>
              <a:defRPr>
                <a:solidFill>
                  <a:schemeClr val="tx1">
                    <a:tint val="75000"/>
                  </a:schemeClr>
                </a:solidFill>
                <a:effectLst/>
              </a:defRPr>
            </a:lvl6pPr>
            <a:lvl7pPr marL="2743200" indent="0" algn="ctr">
              <a:buNone/>
              <a:defRPr>
                <a:solidFill>
                  <a:schemeClr val="tx1">
                    <a:tint val="75000"/>
                  </a:schemeClr>
                </a:solidFill>
                <a:effectLst/>
              </a:defRPr>
            </a:lvl7pPr>
            <a:lvl8pPr marL="3200400" indent="0" algn="ctr">
              <a:buNone/>
              <a:defRPr>
                <a:solidFill>
                  <a:schemeClr val="tx1">
                    <a:tint val="75000"/>
                  </a:schemeClr>
                </a:solidFill>
                <a:effectLst/>
              </a:defRPr>
            </a:lvl8pPr>
            <a:lvl9pPr marL="3657600" indent="0" algn="ctr">
              <a:buNone/>
              <a:defRPr>
                <a:solidFill>
                  <a:schemeClr val="tx1">
                    <a:tint val="75000"/>
                  </a:schemeClr>
                </a:solidFill>
                <a:effectLst/>
              </a:defRPr>
            </a:lvl9pPr>
          </a:lstStyle>
          <a:p>
            <a:r>
              <a:rPr lang="ru-RU">
                <a:effectLst/>
              </a:rPr>
              <a:t>Образец подзаголовка</a:t>
            </a:r>
          </a:p>
        </p:txBody>
      </p:sp>
      <p:sp>
        <p:nvSpPr>
          <p:cNvPr id="4" name="Дата 3">
            <a:extLst>
              <a:ext uri="{FF2B5EF4-FFF2-40B4-BE49-F238E27FC236}">
                <a16:creationId xmlns:a16="http://schemas.microsoft.com/office/drawing/2014/main" id="{F4601D7E-E5FE-41C7-A70D-A19C27DA0E45}"/>
              </a:ext>
            </a:extLst>
          </p:cNvPr>
          <p:cNvSpPr>
            <a:spLocks noGrp="1"/>
          </p:cNvSpPr>
          <p:nvPr>
            <p:ph type="dt" sz="half" idx="10"/>
          </p:nvPr>
        </p:nvSpPr>
        <p:spPr>
          <a:effectLst/>
        </p:spPr>
        <p:txBody>
          <a:bodyPr/>
          <a:lstStyle>
            <a:lvl1pPr>
              <a:defRPr>
                <a:effectLst/>
              </a:defRPr>
            </a:lvl1pPr>
          </a:lstStyle>
          <a:p>
            <a:pPr>
              <a:defRPr>
                <a:effectLst/>
              </a:defRPr>
            </a:pPr>
            <a:fld id="{4B1BD9E9-B72F-477E-8778-432EBD5E29F7}" type="datetime1">
              <a:rPr lang="ru-RU">
                <a:effectLst/>
              </a:rPr>
              <a:pPr>
                <a:defRPr>
                  <a:effectLst/>
                </a:defRPr>
              </a:pPr>
              <a:t>02.08.2019</a:t>
            </a:fld>
            <a:r>
              <a:rPr lang="ru-RU">
                <a:effectLst/>
              </a:rPr>
              <a:t>16.04.2012</a:t>
            </a:r>
          </a:p>
        </p:txBody>
      </p:sp>
      <p:sp>
        <p:nvSpPr>
          <p:cNvPr id="5" name="Нижний колонтитул 4">
            <a:extLst>
              <a:ext uri="{FF2B5EF4-FFF2-40B4-BE49-F238E27FC236}">
                <a16:creationId xmlns:a16="http://schemas.microsoft.com/office/drawing/2014/main" id="{D6DCD482-158F-462E-88C4-F6E4B006C558}"/>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6" name="Номер слайда 5">
            <a:extLst>
              <a:ext uri="{FF2B5EF4-FFF2-40B4-BE49-F238E27FC236}">
                <a16:creationId xmlns:a16="http://schemas.microsoft.com/office/drawing/2014/main" id="{F86A63E3-409F-4414-82D3-39BE9AABD9AD}"/>
              </a:ext>
            </a:extLst>
          </p:cNvPr>
          <p:cNvSpPr>
            <a:spLocks noGrp="1"/>
          </p:cNvSpPr>
          <p:nvPr>
            <p:ph type="sldNum" sz="quarter" idx="12"/>
          </p:nvPr>
        </p:nvSpPr>
        <p:spPr>
          <a:effectLst/>
        </p:spPr>
        <p:txBody>
          <a:bodyPr/>
          <a:lstStyle>
            <a:lvl1pPr>
              <a:defRPr>
                <a:effectLst/>
              </a:defRPr>
            </a:lvl1pPr>
          </a:lstStyle>
          <a:p>
            <a:fld id="{AADCC41C-65EC-482B-B119-77E1D0039730}" type="slidenum">
              <a:rPr lang="ru-RU" altLang="en-US">
                <a:effectLst/>
              </a:rPr>
              <a:t>‹#›</a:t>
            </a:fld>
            <a:endParaRPr lang="ru-RU" altLang="en-US">
              <a:effectLst/>
            </a:endParaRPr>
          </a:p>
        </p:txBody>
      </p:sp>
    </p:spTree>
    <p:extLst>
      <p:ext uri="{BB962C8B-B14F-4D97-AF65-F5344CB8AC3E}">
        <p14:creationId xmlns:p14="http://schemas.microsoft.com/office/powerpoint/2010/main" val="230074407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Вертикальный текст 2"/>
          <p:cNvSpPr>
            <a:spLocks noGrp="1"/>
          </p:cNvSpPr>
          <p:nvPr>
            <p:ph type="body" orient="vert" idx="1"/>
          </p:nvPr>
        </p:nvSpPr>
        <p:spPr>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a:extLst>
              <a:ext uri="{FF2B5EF4-FFF2-40B4-BE49-F238E27FC236}">
                <a16:creationId xmlns:a16="http://schemas.microsoft.com/office/drawing/2014/main" id="{20C143E7-ADC4-4CFA-8406-D7E94D339EA1}"/>
              </a:ext>
            </a:extLst>
          </p:cNvPr>
          <p:cNvSpPr>
            <a:spLocks noGrp="1"/>
          </p:cNvSpPr>
          <p:nvPr>
            <p:ph type="dt" sz="half" idx="10"/>
          </p:nvPr>
        </p:nvSpPr>
        <p:spPr>
          <a:effectLst/>
        </p:spPr>
        <p:txBody>
          <a:bodyPr/>
          <a:lstStyle>
            <a:lvl1pPr>
              <a:defRPr>
                <a:effectLst/>
              </a:defRPr>
            </a:lvl1pPr>
          </a:lstStyle>
          <a:p>
            <a:pPr>
              <a:defRPr>
                <a:effectLst/>
              </a:defRPr>
            </a:pPr>
            <a:fld id="{489379F4-2CA4-47D0-B602-10CE9D8C51A6}" type="datetime1">
              <a:rPr lang="ru-RU">
                <a:effectLst/>
              </a:rPr>
              <a:pPr>
                <a:defRPr>
                  <a:effectLst/>
                </a:defRPr>
              </a:pPr>
              <a:t>02.08.2019</a:t>
            </a:fld>
            <a:r>
              <a:rPr lang="ru-RU">
                <a:effectLst/>
              </a:rPr>
              <a:t>16.04.2012</a:t>
            </a:r>
          </a:p>
        </p:txBody>
      </p:sp>
      <p:sp>
        <p:nvSpPr>
          <p:cNvPr id="5" name="Нижний колонтитул 4">
            <a:extLst>
              <a:ext uri="{FF2B5EF4-FFF2-40B4-BE49-F238E27FC236}">
                <a16:creationId xmlns:a16="http://schemas.microsoft.com/office/drawing/2014/main" id="{8AFC46B1-6225-4CB4-9279-E05325AE0DCB}"/>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6" name="Номер слайда 5">
            <a:extLst>
              <a:ext uri="{FF2B5EF4-FFF2-40B4-BE49-F238E27FC236}">
                <a16:creationId xmlns:a16="http://schemas.microsoft.com/office/drawing/2014/main" id="{C9793E64-2C48-4C8B-9C60-E6C9B1161699}"/>
              </a:ext>
            </a:extLst>
          </p:cNvPr>
          <p:cNvSpPr>
            <a:spLocks noGrp="1"/>
          </p:cNvSpPr>
          <p:nvPr>
            <p:ph type="sldNum" sz="quarter" idx="12"/>
          </p:nvPr>
        </p:nvSpPr>
        <p:spPr>
          <a:effectLst/>
        </p:spPr>
        <p:txBody>
          <a:bodyPr/>
          <a:lstStyle>
            <a:lvl1pPr>
              <a:defRPr>
                <a:effectLst/>
              </a:defRPr>
            </a:lvl1pPr>
          </a:lstStyle>
          <a:p>
            <a:fld id="{5373876E-012C-4A41-970C-01D07C2F09FD}" type="slidenum">
              <a:rPr lang="ru-RU" altLang="en-US">
                <a:effectLst/>
              </a:rPr>
              <a:t>‹#›</a:t>
            </a:fld>
            <a:endParaRPr lang="ru-RU" altLang="en-US">
              <a:effectLst/>
            </a:endParaRPr>
          </a:p>
        </p:txBody>
      </p:sp>
    </p:spTree>
    <p:extLst>
      <p:ext uri="{BB962C8B-B14F-4D97-AF65-F5344CB8AC3E}">
        <p14:creationId xmlns:p14="http://schemas.microsoft.com/office/powerpoint/2010/main" val="35845032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a:effectLst/>
      </p:grpSpPr>
      <p:sp>
        <p:nvSpPr>
          <p:cNvPr id="2" name="Вертикальный заголовок 1"/>
          <p:cNvSpPr>
            <a:spLocks noGrp="1"/>
          </p:cNvSpPr>
          <p:nvPr>
            <p:ph type="title" orient="vert"/>
          </p:nvPr>
        </p:nvSpPr>
        <p:spPr>
          <a:xfrm>
            <a:off x="6629400" y="274638"/>
            <a:ext cx="2057400" cy="5851525"/>
          </a:xfrm>
          <a:effectLst/>
        </p:spPr>
        <p:txBody>
          <a:bodyPr vert="eaVert"/>
          <a:lstStyle/>
          <a:p>
            <a:r>
              <a:rPr lang="ru-RU">
                <a:effectLst/>
              </a:rPr>
              <a:t>Образец заголовка</a:t>
            </a:r>
          </a:p>
        </p:txBody>
      </p:sp>
      <p:sp>
        <p:nvSpPr>
          <p:cNvPr id="3" name="Вертикальный текст 2"/>
          <p:cNvSpPr>
            <a:spLocks noGrp="1"/>
          </p:cNvSpPr>
          <p:nvPr>
            <p:ph type="body" orient="vert" idx="1"/>
          </p:nvPr>
        </p:nvSpPr>
        <p:spPr>
          <a:xfrm>
            <a:off x="457200" y="274638"/>
            <a:ext cx="6019800" cy="5851525"/>
          </a:xfrm>
          <a:effectLst/>
        </p:spPr>
        <p:txBody>
          <a:bodyPr vert="eaVert"/>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a:extLst>
              <a:ext uri="{FF2B5EF4-FFF2-40B4-BE49-F238E27FC236}">
                <a16:creationId xmlns:a16="http://schemas.microsoft.com/office/drawing/2014/main" id="{7D50D639-1C7E-44E8-B6C5-15FBB03CCFE6}"/>
              </a:ext>
            </a:extLst>
          </p:cNvPr>
          <p:cNvSpPr>
            <a:spLocks noGrp="1"/>
          </p:cNvSpPr>
          <p:nvPr>
            <p:ph type="dt" sz="half" idx="10"/>
          </p:nvPr>
        </p:nvSpPr>
        <p:spPr>
          <a:effectLst/>
        </p:spPr>
        <p:txBody>
          <a:bodyPr/>
          <a:lstStyle>
            <a:lvl1pPr>
              <a:defRPr>
                <a:effectLst/>
              </a:defRPr>
            </a:lvl1pPr>
          </a:lstStyle>
          <a:p>
            <a:pPr>
              <a:defRPr>
                <a:effectLst/>
              </a:defRPr>
            </a:pPr>
            <a:fld id="{FDC06A96-7150-4601-AC6C-96F43903CF44}" type="datetime1">
              <a:rPr lang="ru-RU">
                <a:effectLst/>
              </a:rPr>
              <a:pPr>
                <a:defRPr>
                  <a:effectLst/>
                </a:defRPr>
              </a:pPr>
              <a:t>02.08.2019</a:t>
            </a:fld>
            <a:r>
              <a:rPr lang="ru-RU">
                <a:effectLst/>
              </a:rPr>
              <a:t>16.04.2012</a:t>
            </a:r>
          </a:p>
        </p:txBody>
      </p:sp>
      <p:sp>
        <p:nvSpPr>
          <p:cNvPr id="5" name="Нижний колонтитул 4">
            <a:extLst>
              <a:ext uri="{FF2B5EF4-FFF2-40B4-BE49-F238E27FC236}">
                <a16:creationId xmlns:a16="http://schemas.microsoft.com/office/drawing/2014/main" id="{438B8E76-309C-4DB5-A2F3-D12E10843196}"/>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6" name="Номер слайда 5">
            <a:extLst>
              <a:ext uri="{FF2B5EF4-FFF2-40B4-BE49-F238E27FC236}">
                <a16:creationId xmlns:a16="http://schemas.microsoft.com/office/drawing/2014/main" id="{EA1B95D2-4AF5-4896-9B7F-E8DC09D46A6A}"/>
              </a:ext>
            </a:extLst>
          </p:cNvPr>
          <p:cNvSpPr>
            <a:spLocks noGrp="1"/>
          </p:cNvSpPr>
          <p:nvPr>
            <p:ph type="sldNum" sz="quarter" idx="12"/>
          </p:nvPr>
        </p:nvSpPr>
        <p:spPr>
          <a:effectLst/>
        </p:spPr>
        <p:txBody>
          <a:bodyPr/>
          <a:lstStyle>
            <a:lvl1pPr>
              <a:defRPr>
                <a:effectLst/>
              </a:defRPr>
            </a:lvl1pPr>
          </a:lstStyle>
          <a:p>
            <a:fld id="{55FF53C6-AF04-4E0C-AA42-A25DE02B7CE8}" type="slidenum">
              <a:rPr lang="ru-RU" altLang="en-US">
                <a:effectLst/>
              </a:rPr>
              <a:t>‹#›</a:t>
            </a:fld>
            <a:endParaRPr lang="ru-RU" altLang="en-US">
              <a:effectLst/>
            </a:endParaRPr>
          </a:p>
        </p:txBody>
      </p:sp>
    </p:spTree>
    <p:extLst>
      <p:ext uri="{BB962C8B-B14F-4D97-AF65-F5344CB8AC3E}">
        <p14:creationId xmlns:p14="http://schemas.microsoft.com/office/powerpoint/2010/main" val="281856492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Содержимое 2"/>
          <p:cNvSpPr>
            <a:spLocks noGrp="1"/>
          </p:cNvSpPr>
          <p:nvPr>
            <p:ph idx="1"/>
          </p:nvPr>
        </p:nvSpPr>
        <p:spPr>
          <a:effectLst/>
        </p:spPr>
        <p:txBody>
          <a:body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Дата 3">
            <a:extLst>
              <a:ext uri="{FF2B5EF4-FFF2-40B4-BE49-F238E27FC236}">
                <a16:creationId xmlns:a16="http://schemas.microsoft.com/office/drawing/2014/main" id="{312B2FBD-8E9B-4CBF-A422-CE55247C8AAE}"/>
              </a:ext>
            </a:extLst>
          </p:cNvPr>
          <p:cNvSpPr>
            <a:spLocks noGrp="1"/>
          </p:cNvSpPr>
          <p:nvPr>
            <p:ph type="dt" sz="half" idx="10"/>
          </p:nvPr>
        </p:nvSpPr>
        <p:spPr>
          <a:effectLst/>
        </p:spPr>
        <p:txBody>
          <a:bodyPr/>
          <a:lstStyle>
            <a:lvl1pPr>
              <a:defRPr>
                <a:effectLst/>
              </a:defRPr>
            </a:lvl1pPr>
          </a:lstStyle>
          <a:p>
            <a:pPr>
              <a:defRPr>
                <a:effectLst/>
              </a:defRPr>
            </a:pPr>
            <a:fld id="{E096BB2A-7352-49DB-AA3B-13E8D9848F70}" type="datetime1">
              <a:rPr lang="ru-RU">
                <a:effectLst/>
              </a:rPr>
              <a:pPr>
                <a:defRPr>
                  <a:effectLst/>
                </a:defRPr>
              </a:pPr>
              <a:t>02.08.2019</a:t>
            </a:fld>
            <a:r>
              <a:rPr lang="ru-RU">
                <a:effectLst/>
              </a:rPr>
              <a:t>16.04.2012</a:t>
            </a:r>
          </a:p>
        </p:txBody>
      </p:sp>
      <p:sp>
        <p:nvSpPr>
          <p:cNvPr id="5" name="Нижний колонтитул 4">
            <a:extLst>
              <a:ext uri="{FF2B5EF4-FFF2-40B4-BE49-F238E27FC236}">
                <a16:creationId xmlns:a16="http://schemas.microsoft.com/office/drawing/2014/main" id="{12D08072-DEBA-4723-8DAE-9514E00D699D}"/>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6" name="Номер слайда 5">
            <a:extLst>
              <a:ext uri="{FF2B5EF4-FFF2-40B4-BE49-F238E27FC236}">
                <a16:creationId xmlns:a16="http://schemas.microsoft.com/office/drawing/2014/main" id="{CA48AC52-63D0-45F7-8AF0-A4D2FB90EDDF}"/>
              </a:ext>
            </a:extLst>
          </p:cNvPr>
          <p:cNvSpPr>
            <a:spLocks noGrp="1"/>
          </p:cNvSpPr>
          <p:nvPr>
            <p:ph type="sldNum" sz="quarter" idx="12"/>
          </p:nvPr>
        </p:nvSpPr>
        <p:spPr>
          <a:effectLst/>
        </p:spPr>
        <p:txBody>
          <a:bodyPr/>
          <a:lstStyle>
            <a:lvl1pPr>
              <a:defRPr>
                <a:effectLst/>
              </a:defRPr>
            </a:lvl1pPr>
          </a:lstStyle>
          <a:p>
            <a:fld id="{D2039F8B-A3AE-4983-B5B0-3085EA04E336}" type="slidenum">
              <a:rPr lang="ru-RU" altLang="en-US">
                <a:effectLst/>
              </a:rPr>
              <a:t>‹#›</a:t>
            </a:fld>
            <a:endParaRPr lang="ru-RU" altLang="en-US">
              <a:effectLst/>
            </a:endParaRPr>
          </a:p>
        </p:txBody>
      </p:sp>
    </p:spTree>
    <p:extLst>
      <p:ext uri="{BB962C8B-B14F-4D97-AF65-F5344CB8AC3E}">
        <p14:creationId xmlns:p14="http://schemas.microsoft.com/office/powerpoint/2010/main" val="128777408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722313" y="4406900"/>
            <a:ext cx="7772400" cy="1362075"/>
          </a:xfrm>
          <a:effectLst/>
        </p:spPr>
        <p:txBody>
          <a:bodyPr anchor="t"/>
          <a:lstStyle>
            <a:lvl1pPr algn="l">
              <a:defRPr sz="4000" b="1" cap="all">
                <a:effectLst/>
              </a:defRPr>
            </a:lvl1pPr>
          </a:lstStyle>
          <a:p>
            <a:r>
              <a:rPr lang="ru-RU">
                <a:effectLst/>
              </a:rPr>
              <a:t>Образец заголовка</a:t>
            </a:r>
          </a:p>
        </p:txBody>
      </p:sp>
      <p:sp>
        <p:nvSpPr>
          <p:cNvPr id="3" name="Текст 2"/>
          <p:cNvSpPr>
            <a:spLocks noGrp="1"/>
          </p:cNvSpPr>
          <p:nvPr>
            <p:ph type="body" idx="1"/>
          </p:nvPr>
        </p:nvSpPr>
        <p:spPr>
          <a:xfrm>
            <a:off x="722313" y="2906713"/>
            <a:ext cx="7772400" cy="1500187"/>
          </a:xfrm>
          <a:effectLst/>
        </p:spPr>
        <p:txBody>
          <a:bodyPr anchor="b"/>
          <a:lstStyle>
            <a:lvl1pPr marL="0" indent="0">
              <a:buNone/>
              <a:defRPr sz="2000">
                <a:solidFill>
                  <a:schemeClr val="tx1">
                    <a:tint val="75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ru-RU">
                <a:effectLst/>
              </a:rPr>
              <a:t>Образец текста</a:t>
            </a:r>
          </a:p>
        </p:txBody>
      </p:sp>
      <p:sp>
        <p:nvSpPr>
          <p:cNvPr id="4" name="Дата 3">
            <a:extLst>
              <a:ext uri="{FF2B5EF4-FFF2-40B4-BE49-F238E27FC236}">
                <a16:creationId xmlns:a16="http://schemas.microsoft.com/office/drawing/2014/main" id="{78EA8D66-5B59-485F-9762-D18958A95A5A}"/>
              </a:ext>
            </a:extLst>
          </p:cNvPr>
          <p:cNvSpPr>
            <a:spLocks noGrp="1"/>
          </p:cNvSpPr>
          <p:nvPr>
            <p:ph type="dt" sz="half" idx="10"/>
          </p:nvPr>
        </p:nvSpPr>
        <p:spPr>
          <a:effectLst/>
        </p:spPr>
        <p:txBody>
          <a:bodyPr/>
          <a:lstStyle>
            <a:lvl1pPr>
              <a:defRPr>
                <a:effectLst/>
              </a:defRPr>
            </a:lvl1pPr>
          </a:lstStyle>
          <a:p>
            <a:pPr>
              <a:defRPr>
                <a:effectLst/>
              </a:defRPr>
            </a:pPr>
            <a:fld id="{B64BAAA9-0561-42A5-81DA-2B69500239DE}" type="datetime1">
              <a:rPr lang="ru-RU">
                <a:effectLst/>
              </a:rPr>
              <a:pPr>
                <a:defRPr>
                  <a:effectLst/>
                </a:defRPr>
              </a:pPr>
              <a:t>02.08.2019</a:t>
            </a:fld>
            <a:r>
              <a:rPr lang="ru-RU">
                <a:effectLst/>
              </a:rPr>
              <a:t>16.04.2012</a:t>
            </a:r>
          </a:p>
        </p:txBody>
      </p:sp>
      <p:sp>
        <p:nvSpPr>
          <p:cNvPr id="5" name="Нижний колонтитул 4">
            <a:extLst>
              <a:ext uri="{FF2B5EF4-FFF2-40B4-BE49-F238E27FC236}">
                <a16:creationId xmlns:a16="http://schemas.microsoft.com/office/drawing/2014/main" id="{47029CDB-9583-4FFA-8EBB-F8AC571A37C1}"/>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6" name="Номер слайда 5">
            <a:extLst>
              <a:ext uri="{FF2B5EF4-FFF2-40B4-BE49-F238E27FC236}">
                <a16:creationId xmlns:a16="http://schemas.microsoft.com/office/drawing/2014/main" id="{C5FDB2ED-C304-40FE-A14C-5B7767210779}"/>
              </a:ext>
            </a:extLst>
          </p:cNvPr>
          <p:cNvSpPr>
            <a:spLocks noGrp="1"/>
          </p:cNvSpPr>
          <p:nvPr>
            <p:ph type="sldNum" sz="quarter" idx="12"/>
          </p:nvPr>
        </p:nvSpPr>
        <p:spPr>
          <a:effectLst/>
        </p:spPr>
        <p:txBody>
          <a:bodyPr/>
          <a:lstStyle>
            <a:lvl1pPr>
              <a:defRPr>
                <a:effectLst/>
              </a:defRPr>
            </a:lvl1pPr>
          </a:lstStyle>
          <a:p>
            <a:fld id="{00D2898F-E8A6-4C5F-B97D-ECAA8CFFF633}" type="slidenum">
              <a:rPr lang="ru-RU" altLang="en-US">
                <a:effectLst/>
              </a:rPr>
              <a:t>‹#›</a:t>
            </a:fld>
            <a:endParaRPr lang="ru-RU" altLang="en-US">
              <a:effectLst/>
            </a:endParaRPr>
          </a:p>
        </p:txBody>
      </p:sp>
    </p:spTree>
    <p:extLst>
      <p:ext uri="{BB962C8B-B14F-4D97-AF65-F5344CB8AC3E}">
        <p14:creationId xmlns:p14="http://schemas.microsoft.com/office/powerpoint/2010/main" val="380667193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Содержимое 2"/>
          <p:cNvSpPr>
            <a:spLocks noGrp="1"/>
          </p:cNvSpPr>
          <p:nvPr>
            <p:ph sz="half" idx="1"/>
          </p:nvPr>
        </p:nvSpPr>
        <p:spPr>
          <a:xfrm>
            <a:off x="457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Содержимое 3"/>
          <p:cNvSpPr>
            <a:spLocks noGrp="1"/>
          </p:cNvSpPr>
          <p:nvPr>
            <p:ph sz="half" idx="2"/>
          </p:nvPr>
        </p:nvSpPr>
        <p:spPr>
          <a:xfrm>
            <a:off x="4648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5" name="Дата 3">
            <a:extLst>
              <a:ext uri="{FF2B5EF4-FFF2-40B4-BE49-F238E27FC236}">
                <a16:creationId xmlns:a16="http://schemas.microsoft.com/office/drawing/2014/main" id="{E65CBF03-135D-4FFF-BCA1-20F0FE832D44}"/>
              </a:ext>
            </a:extLst>
          </p:cNvPr>
          <p:cNvSpPr>
            <a:spLocks noGrp="1"/>
          </p:cNvSpPr>
          <p:nvPr>
            <p:ph type="dt" sz="half" idx="10"/>
          </p:nvPr>
        </p:nvSpPr>
        <p:spPr>
          <a:effectLst/>
        </p:spPr>
        <p:txBody>
          <a:bodyPr/>
          <a:lstStyle>
            <a:lvl1pPr>
              <a:defRPr>
                <a:effectLst/>
              </a:defRPr>
            </a:lvl1pPr>
          </a:lstStyle>
          <a:p>
            <a:pPr>
              <a:defRPr>
                <a:effectLst/>
              </a:defRPr>
            </a:pPr>
            <a:fld id="{34018877-371F-4993-AEE9-71FB9C985297}" type="datetime1">
              <a:rPr lang="ru-RU">
                <a:effectLst/>
              </a:rPr>
              <a:pPr>
                <a:defRPr>
                  <a:effectLst/>
                </a:defRPr>
              </a:pPr>
              <a:t>02.08.2019</a:t>
            </a:fld>
            <a:r>
              <a:rPr lang="ru-RU">
                <a:effectLst/>
              </a:rPr>
              <a:t>16.04.2012</a:t>
            </a:r>
          </a:p>
        </p:txBody>
      </p:sp>
      <p:sp>
        <p:nvSpPr>
          <p:cNvPr id="6" name="Нижний колонтитул 4">
            <a:extLst>
              <a:ext uri="{FF2B5EF4-FFF2-40B4-BE49-F238E27FC236}">
                <a16:creationId xmlns:a16="http://schemas.microsoft.com/office/drawing/2014/main" id="{AEFEB2F6-7B8F-4366-9A72-626D62A181F7}"/>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7" name="Номер слайда 5">
            <a:extLst>
              <a:ext uri="{FF2B5EF4-FFF2-40B4-BE49-F238E27FC236}">
                <a16:creationId xmlns:a16="http://schemas.microsoft.com/office/drawing/2014/main" id="{2DF80212-88DC-47EE-9952-FA86D9D19D25}"/>
              </a:ext>
            </a:extLst>
          </p:cNvPr>
          <p:cNvSpPr>
            <a:spLocks noGrp="1"/>
          </p:cNvSpPr>
          <p:nvPr>
            <p:ph type="sldNum" sz="quarter" idx="12"/>
          </p:nvPr>
        </p:nvSpPr>
        <p:spPr>
          <a:effectLst/>
        </p:spPr>
        <p:txBody>
          <a:bodyPr/>
          <a:lstStyle>
            <a:lvl1pPr>
              <a:defRPr>
                <a:effectLst/>
              </a:defRPr>
            </a:lvl1pPr>
          </a:lstStyle>
          <a:p>
            <a:fld id="{07726272-D3FC-4D27-ADFE-5FB35FF4AE63}" type="slidenum">
              <a:rPr lang="ru-RU" altLang="en-US">
                <a:effectLst/>
              </a:rPr>
              <a:t>‹#›</a:t>
            </a:fld>
            <a:endParaRPr lang="ru-RU" altLang="en-US">
              <a:effectLst/>
            </a:endParaRPr>
          </a:p>
        </p:txBody>
      </p:sp>
    </p:spTree>
    <p:extLst>
      <p:ext uri="{BB962C8B-B14F-4D97-AF65-F5344CB8AC3E}">
        <p14:creationId xmlns:p14="http://schemas.microsoft.com/office/powerpoint/2010/main" val="336412792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lvl1pPr>
              <a:defRPr>
                <a:effectLst/>
              </a:defRPr>
            </a:lvl1pPr>
          </a:lstStyle>
          <a:p>
            <a:r>
              <a:rPr lang="ru-RU">
                <a:effectLst/>
              </a:rPr>
              <a:t>Образец заголовка</a:t>
            </a:r>
          </a:p>
        </p:txBody>
      </p:sp>
      <p:sp>
        <p:nvSpPr>
          <p:cNvPr id="3" name="Текст 2"/>
          <p:cNvSpPr>
            <a:spLocks noGrp="1"/>
          </p:cNvSpPr>
          <p:nvPr>
            <p:ph type="body" idx="1"/>
          </p:nvPr>
        </p:nvSpPr>
        <p:spPr>
          <a:xfrm>
            <a:off x="457200" y="1535113"/>
            <a:ext cx="4040188"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a:effectLst/>
              </a:rPr>
              <a:t>Образец текста</a:t>
            </a:r>
          </a:p>
        </p:txBody>
      </p:sp>
      <p:sp>
        <p:nvSpPr>
          <p:cNvPr id="4" name="Содержимое 3"/>
          <p:cNvSpPr>
            <a:spLocks noGrp="1"/>
          </p:cNvSpPr>
          <p:nvPr>
            <p:ph sz="half" idx="2"/>
          </p:nvPr>
        </p:nvSpPr>
        <p:spPr>
          <a:xfrm>
            <a:off x="457200" y="2174875"/>
            <a:ext cx="4040188"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5" name="Текст 4"/>
          <p:cNvSpPr>
            <a:spLocks noGrp="1"/>
          </p:cNvSpPr>
          <p:nvPr>
            <p:ph type="body" sz="quarter" idx="3"/>
          </p:nvPr>
        </p:nvSpPr>
        <p:spPr>
          <a:xfrm>
            <a:off x="4645025" y="1535113"/>
            <a:ext cx="4041775"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ru-RU">
                <a:effectLst/>
              </a:rPr>
              <a:t>Образец текста</a:t>
            </a:r>
          </a:p>
        </p:txBody>
      </p:sp>
      <p:sp>
        <p:nvSpPr>
          <p:cNvPr id="6" name="Содержимое 5"/>
          <p:cNvSpPr>
            <a:spLocks noGrp="1"/>
          </p:cNvSpPr>
          <p:nvPr>
            <p:ph sz="quarter" idx="4"/>
          </p:nvPr>
        </p:nvSpPr>
        <p:spPr>
          <a:xfrm>
            <a:off x="4645025" y="2174875"/>
            <a:ext cx="4041775"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7" name="Дата 3">
            <a:extLst>
              <a:ext uri="{FF2B5EF4-FFF2-40B4-BE49-F238E27FC236}">
                <a16:creationId xmlns:a16="http://schemas.microsoft.com/office/drawing/2014/main" id="{91A71E1B-DC36-4257-A875-47254C90420C}"/>
              </a:ext>
            </a:extLst>
          </p:cNvPr>
          <p:cNvSpPr>
            <a:spLocks noGrp="1"/>
          </p:cNvSpPr>
          <p:nvPr>
            <p:ph type="dt" sz="half" idx="10"/>
          </p:nvPr>
        </p:nvSpPr>
        <p:spPr>
          <a:effectLst/>
        </p:spPr>
        <p:txBody>
          <a:bodyPr/>
          <a:lstStyle>
            <a:lvl1pPr>
              <a:defRPr>
                <a:effectLst/>
              </a:defRPr>
            </a:lvl1pPr>
          </a:lstStyle>
          <a:p>
            <a:pPr>
              <a:defRPr>
                <a:effectLst/>
              </a:defRPr>
            </a:pPr>
            <a:fld id="{7DB05B00-7721-44B7-A96D-14FCCEBD6C1A}" type="datetime1">
              <a:rPr lang="ru-RU">
                <a:effectLst/>
              </a:rPr>
              <a:pPr>
                <a:defRPr>
                  <a:effectLst/>
                </a:defRPr>
              </a:pPr>
              <a:t>02.08.2019</a:t>
            </a:fld>
            <a:r>
              <a:rPr lang="ru-RU">
                <a:effectLst/>
              </a:rPr>
              <a:t>16.04.2012</a:t>
            </a:r>
          </a:p>
        </p:txBody>
      </p:sp>
      <p:sp>
        <p:nvSpPr>
          <p:cNvPr id="8" name="Нижний колонтитул 4">
            <a:extLst>
              <a:ext uri="{FF2B5EF4-FFF2-40B4-BE49-F238E27FC236}">
                <a16:creationId xmlns:a16="http://schemas.microsoft.com/office/drawing/2014/main" id="{F7AB16F1-21D3-4B19-99BC-DFC91ECEFD68}"/>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9" name="Номер слайда 5">
            <a:extLst>
              <a:ext uri="{FF2B5EF4-FFF2-40B4-BE49-F238E27FC236}">
                <a16:creationId xmlns:a16="http://schemas.microsoft.com/office/drawing/2014/main" id="{61FC589D-3D22-470A-B824-86C5A5455F49}"/>
              </a:ext>
            </a:extLst>
          </p:cNvPr>
          <p:cNvSpPr>
            <a:spLocks noGrp="1"/>
          </p:cNvSpPr>
          <p:nvPr>
            <p:ph type="sldNum" sz="quarter" idx="12"/>
          </p:nvPr>
        </p:nvSpPr>
        <p:spPr>
          <a:effectLst/>
        </p:spPr>
        <p:txBody>
          <a:bodyPr/>
          <a:lstStyle>
            <a:lvl1pPr>
              <a:defRPr>
                <a:effectLst/>
              </a:defRPr>
            </a:lvl1pPr>
          </a:lstStyle>
          <a:p>
            <a:fld id="{F549103D-9A9A-4DDE-A7BB-7F9E6D28F9BF}" type="slidenum">
              <a:rPr lang="ru-RU" altLang="en-US">
                <a:effectLst/>
              </a:rPr>
              <a:t>‹#›</a:t>
            </a:fld>
            <a:endParaRPr lang="ru-RU" altLang="en-US">
              <a:effectLst/>
            </a:endParaRPr>
          </a:p>
        </p:txBody>
      </p:sp>
    </p:spTree>
    <p:extLst>
      <p:ext uri="{BB962C8B-B14F-4D97-AF65-F5344CB8AC3E}">
        <p14:creationId xmlns:p14="http://schemas.microsoft.com/office/powerpoint/2010/main" val="233790978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effectLst/>
        </p:spPr>
        <p:txBody>
          <a:bodyPr/>
          <a:lstStyle/>
          <a:p>
            <a:r>
              <a:rPr lang="ru-RU">
                <a:effectLst/>
              </a:rPr>
              <a:t>Образец заголовка</a:t>
            </a:r>
          </a:p>
        </p:txBody>
      </p:sp>
      <p:sp>
        <p:nvSpPr>
          <p:cNvPr id="3" name="Дата 3">
            <a:extLst>
              <a:ext uri="{FF2B5EF4-FFF2-40B4-BE49-F238E27FC236}">
                <a16:creationId xmlns:a16="http://schemas.microsoft.com/office/drawing/2014/main" id="{8D1A84B9-8EFD-4145-AA5F-6E730FFD52A2}"/>
              </a:ext>
            </a:extLst>
          </p:cNvPr>
          <p:cNvSpPr>
            <a:spLocks noGrp="1"/>
          </p:cNvSpPr>
          <p:nvPr>
            <p:ph type="dt" sz="half" idx="10"/>
          </p:nvPr>
        </p:nvSpPr>
        <p:spPr>
          <a:effectLst/>
        </p:spPr>
        <p:txBody>
          <a:bodyPr/>
          <a:lstStyle>
            <a:lvl1pPr>
              <a:defRPr>
                <a:effectLst/>
              </a:defRPr>
            </a:lvl1pPr>
          </a:lstStyle>
          <a:p>
            <a:pPr>
              <a:defRPr>
                <a:effectLst/>
              </a:defRPr>
            </a:pPr>
            <a:fld id="{4B9DDC78-3899-4AE3-A6F1-5BD6D3828364}" type="datetime1">
              <a:rPr lang="ru-RU">
                <a:effectLst/>
              </a:rPr>
              <a:pPr>
                <a:defRPr>
                  <a:effectLst/>
                </a:defRPr>
              </a:pPr>
              <a:t>02.08.2019</a:t>
            </a:fld>
            <a:r>
              <a:rPr lang="ru-RU">
                <a:effectLst/>
              </a:rPr>
              <a:t>16.04.2012</a:t>
            </a:r>
          </a:p>
        </p:txBody>
      </p:sp>
      <p:sp>
        <p:nvSpPr>
          <p:cNvPr id="4" name="Нижний колонтитул 4">
            <a:extLst>
              <a:ext uri="{FF2B5EF4-FFF2-40B4-BE49-F238E27FC236}">
                <a16:creationId xmlns:a16="http://schemas.microsoft.com/office/drawing/2014/main" id="{ED63B570-7019-49AE-AD46-2F55E352FD28}"/>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5" name="Номер слайда 5">
            <a:extLst>
              <a:ext uri="{FF2B5EF4-FFF2-40B4-BE49-F238E27FC236}">
                <a16:creationId xmlns:a16="http://schemas.microsoft.com/office/drawing/2014/main" id="{949122E9-4496-4643-A266-88D0365B1A62}"/>
              </a:ext>
            </a:extLst>
          </p:cNvPr>
          <p:cNvSpPr>
            <a:spLocks noGrp="1"/>
          </p:cNvSpPr>
          <p:nvPr>
            <p:ph type="sldNum" sz="quarter" idx="12"/>
          </p:nvPr>
        </p:nvSpPr>
        <p:spPr>
          <a:effectLst/>
        </p:spPr>
        <p:txBody>
          <a:bodyPr/>
          <a:lstStyle>
            <a:lvl1pPr>
              <a:defRPr>
                <a:effectLst/>
              </a:defRPr>
            </a:lvl1pPr>
          </a:lstStyle>
          <a:p>
            <a:fld id="{023459D2-2FA5-432F-9727-68918CF9BDA3}" type="slidenum">
              <a:rPr lang="ru-RU" altLang="en-US">
                <a:effectLst/>
              </a:rPr>
              <a:t>‹#›</a:t>
            </a:fld>
            <a:endParaRPr lang="ru-RU" altLang="en-US">
              <a:effectLst/>
            </a:endParaRPr>
          </a:p>
        </p:txBody>
      </p:sp>
    </p:spTree>
    <p:extLst>
      <p:ext uri="{BB962C8B-B14F-4D97-AF65-F5344CB8AC3E}">
        <p14:creationId xmlns:p14="http://schemas.microsoft.com/office/powerpoint/2010/main" val="275219562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a:effectLst/>
      </p:grpSpPr>
      <p:sp>
        <p:nvSpPr>
          <p:cNvPr id="2" name="Дата 3">
            <a:extLst>
              <a:ext uri="{FF2B5EF4-FFF2-40B4-BE49-F238E27FC236}">
                <a16:creationId xmlns:a16="http://schemas.microsoft.com/office/drawing/2014/main" id="{CADEB9CD-9054-4040-90F9-358F276109F7}"/>
              </a:ext>
            </a:extLst>
          </p:cNvPr>
          <p:cNvSpPr>
            <a:spLocks noGrp="1"/>
          </p:cNvSpPr>
          <p:nvPr>
            <p:ph type="dt" sz="half" idx="10"/>
          </p:nvPr>
        </p:nvSpPr>
        <p:spPr>
          <a:effectLst/>
        </p:spPr>
        <p:txBody>
          <a:bodyPr/>
          <a:lstStyle>
            <a:lvl1pPr>
              <a:defRPr>
                <a:effectLst/>
              </a:defRPr>
            </a:lvl1pPr>
          </a:lstStyle>
          <a:p>
            <a:pPr>
              <a:defRPr>
                <a:effectLst/>
              </a:defRPr>
            </a:pPr>
            <a:fld id="{D8C63515-24D1-4296-A007-8EB40011366E}" type="datetime1">
              <a:rPr lang="ru-RU">
                <a:effectLst/>
              </a:rPr>
              <a:pPr>
                <a:defRPr>
                  <a:effectLst/>
                </a:defRPr>
              </a:pPr>
              <a:t>02.08.2019</a:t>
            </a:fld>
            <a:r>
              <a:rPr lang="ru-RU">
                <a:effectLst/>
              </a:rPr>
              <a:t>16.04.2012</a:t>
            </a:r>
          </a:p>
        </p:txBody>
      </p:sp>
      <p:sp>
        <p:nvSpPr>
          <p:cNvPr id="3" name="Нижний колонтитул 4">
            <a:extLst>
              <a:ext uri="{FF2B5EF4-FFF2-40B4-BE49-F238E27FC236}">
                <a16:creationId xmlns:a16="http://schemas.microsoft.com/office/drawing/2014/main" id="{88C5D71C-7FF3-4F23-A5C0-9FD219398EF5}"/>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4" name="Номер слайда 5">
            <a:extLst>
              <a:ext uri="{FF2B5EF4-FFF2-40B4-BE49-F238E27FC236}">
                <a16:creationId xmlns:a16="http://schemas.microsoft.com/office/drawing/2014/main" id="{1D276EA8-F8F2-4D24-8716-6248AA3F81EB}"/>
              </a:ext>
            </a:extLst>
          </p:cNvPr>
          <p:cNvSpPr>
            <a:spLocks noGrp="1"/>
          </p:cNvSpPr>
          <p:nvPr>
            <p:ph type="sldNum" sz="quarter" idx="12"/>
          </p:nvPr>
        </p:nvSpPr>
        <p:spPr>
          <a:effectLst/>
        </p:spPr>
        <p:txBody>
          <a:bodyPr/>
          <a:lstStyle>
            <a:lvl1pPr>
              <a:defRPr>
                <a:effectLst/>
              </a:defRPr>
            </a:lvl1pPr>
          </a:lstStyle>
          <a:p>
            <a:fld id="{C137F2BC-48C9-4A00-AD01-54BDA6548F3C}" type="slidenum">
              <a:rPr lang="ru-RU" altLang="en-US">
                <a:effectLst/>
              </a:rPr>
              <a:t>‹#›</a:t>
            </a:fld>
            <a:endParaRPr lang="ru-RU" altLang="en-US">
              <a:effectLst/>
            </a:endParaRPr>
          </a:p>
        </p:txBody>
      </p:sp>
    </p:spTree>
    <p:extLst>
      <p:ext uri="{BB962C8B-B14F-4D97-AF65-F5344CB8AC3E}">
        <p14:creationId xmlns:p14="http://schemas.microsoft.com/office/powerpoint/2010/main" val="4687161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457200" y="273050"/>
            <a:ext cx="3008313" cy="1162050"/>
          </a:xfrm>
          <a:effectLst/>
        </p:spPr>
        <p:txBody>
          <a:bodyPr anchor="b"/>
          <a:lstStyle>
            <a:lvl1pPr algn="l">
              <a:defRPr sz="2000" b="1">
                <a:effectLst/>
              </a:defRPr>
            </a:lvl1pPr>
          </a:lstStyle>
          <a:p>
            <a:r>
              <a:rPr lang="ru-RU">
                <a:effectLst/>
              </a:rPr>
              <a:t>Образец заголовка</a:t>
            </a:r>
          </a:p>
        </p:txBody>
      </p:sp>
      <p:sp>
        <p:nvSpPr>
          <p:cNvPr id="3" name="Содержимое 2"/>
          <p:cNvSpPr>
            <a:spLocks noGrp="1"/>
          </p:cNvSpPr>
          <p:nvPr>
            <p:ph idx="1"/>
          </p:nvPr>
        </p:nvSpPr>
        <p:spPr>
          <a:xfrm>
            <a:off x="3575050" y="273050"/>
            <a:ext cx="5111750" cy="5853113"/>
          </a:xfrm>
          <a:effectLst/>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effectLst/>
              </a:defRPr>
            </a:lvl6pPr>
            <a:lvl7pPr>
              <a:defRPr sz="2000">
                <a:effectLst/>
              </a:defRPr>
            </a:lvl7pPr>
            <a:lvl8pPr>
              <a:defRPr sz="2000">
                <a:effectLst/>
              </a:defRPr>
            </a:lvl8pPr>
            <a:lvl9pPr>
              <a:defRPr sz="2000">
                <a:effectLst/>
              </a:defRPr>
            </a:lvl9pPr>
          </a:lstStyle>
          <a:p>
            <a:pPr lvl="0"/>
            <a:r>
              <a:rPr lang="ru-RU">
                <a:effectLst/>
              </a:rPr>
              <a:t>Образец текста</a:t>
            </a:r>
          </a:p>
          <a:p>
            <a:pPr lvl="1"/>
            <a:r>
              <a:rPr lang="ru-RU">
                <a:effectLst/>
              </a:rPr>
              <a:t>Второй уровень</a:t>
            </a:r>
          </a:p>
          <a:p>
            <a:pPr lvl="2"/>
            <a:r>
              <a:rPr lang="ru-RU">
                <a:effectLst/>
              </a:rPr>
              <a:t>Третий уровень</a:t>
            </a:r>
          </a:p>
          <a:p>
            <a:pPr lvl="3"/>
            <a:r>
              <a:rPr lang="ru-RU">
                <a:effectLst/>
              </a:rPr>
              <a:t>Четвертый уровень</a:t>
            </a:r>
          </a:p>
          <a:p>
            <a:pPr lvl="4"/>
            <a:r>
              <a:rPr lang="ru-RU">
                <a:effectLst/>
              </a:rPr>
              <a:t>Пятый уровень</a:t>
            </a:r>
          </a:p>
        </p:txBody>
      </p:sp>
      <p:sp>
        <p:nvSpPr>
          <p:cNvPr id="4" name="Текст 3"/>
          <p:cNvSpPr>
            <a:spLocks noGrp="1"/>
          </p:cNvSpPr>
          <p:nvPr>
            <p:ph type="body" sz="half" idx="2"/>
          </p:nvPr>
        </p:nvSpPr>
        <p:spPr>
          <a:xfrm>
            <a:off x="457200" y="1435100"/>
            <a:ext cx="3008313" cy="4691063"/>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a:effectLst/>
              </a:rPr>
              <a:t>Образец текста</a:t>
            </a:r>
          </a:p>
        </p:txBody>
      </p:sp>
      <p:sp>
        <p:nvSpPr>
          <p:cNvPr id="5" name="Дата 3">
            <a:extLst>
              <a:ext uri="{FF2B5EF4-FFF2-40B4-BE49-F238E27FC236}">
                <a16:creationId xmlns:a16="http://schemas.microsoft.com/office/drawing/2014/main" id="{60FC92C1-EEE3-459B-A9E9-E1F95731659A}"/>
              </a:ext>
            </a:extLst>
          </p:cNvPr>
          <p:cNvSpPr>
            <a:spLocks noGrp="1"/>
          </p:cNvSpPr>
          <p:nvPr>
            <p:ph type="dt" sz="half" idx="10"/>
          </p:nvPr>
        </p:nvSpPr>
        <p:spPr>
          <a:effectLst/>
        </p:spPr>
        <p:txBody>
          <a:bodyPr/>
          <a:lstStyle>
            <a:lvl1pPr>
              <a:defRPr>
                <a:effectLst/>
              </a:defRPr>
            </a:lvl1pPr>
          </a:lstStyle>
          <a:p>
            <a:pPr>
              <a:defRPr>
                <a:effectLst/>
              </a:defRPr>
            </a:pPr>
            <a:fld id="{798114B3-CFD3-4459-BD61-9A1722F24A7F}" type="datetime1">
              <a:rPr lang="ru-RU">
                <a:effectLst/>
              </a:rPr>
              <a:pPr>
                <a:defRPr>
                  <a:effectLst/>
                </a:defRPr>
              </a:pPr>
              <a:t>02.08.2019</a:t>
            </a:fld>
            <a:r>
              <a:rPr lang="ru-RU">
                <a:effectLst/>
              </a:rPr>
              <a:t>16.04.2012</a:t>
            </a:r>
          </a:p>
        </p:txBody>
      </p:sp>
      <p:sp>
        <p:nvSpPr>
          <p:cNvPr id="6" name="Нижний колонтитул 4">
            <a:extLst>
              <a:ext uri="{FF2B5EF4-FFF2-40B4-BE49-F238E27FC236}">
                <a16:creationId xmlns:a16="http://schemas.microsoft.com/office/drawing/2014/main" id="{8424BAC1-4F51-4685-A489-386CEE501E68}"/>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7" name="Номер слайда 5">
            <a:extLst>
              <a:ext uri="{FF2B5EF4-FFF2-40B4-BE49-F238E27FC236}">
                <a16:creationId xmlns:a16="http://schemas.microsoft.com/office/drawing/2014/main" id="{7B81FA8F-743C-474D-9BDA-CA576E366922}"/>
              </a:ext>
            </a:extLst>
          </p:cNvPr>
          <p:cNvSpPr>
            <a:spLocks noGrp="1"/>
          </p:cNvSpPr>
          <p:nvPr>
            <p:ph type="sldNum" sz="quarter" idx="12"/>
          </p:nvPr>
        </p:nvSpPr>
        <p:spPr>
          <a:effectLst/>
        </p:spPr>
        <p:txBody>
          <a:bodyPr/>
          <a:lstStyle>
            <a:lvl1pPr>
              <a:defRPr>
                <a:effectLst/>
              </a:defRPr>
            </a:lvl1pPr>
          </a:lstStyle>
          <a:p>
            <a:fld id="{8C8E3A1B-DDEE-4F5A-93D1-8512E4E73F40}" type="slidenum">
              <a:rPr lang="ru-RU" altLang="en-US">
                <a:effectLst/>
              </a:rPr>
              <a:t>‹#›</a:t>
            </a:fld>
            <a:endParaRPr lang="ru-RU" altLang="en-US">
              <a:effectLst/>
            </a:endParaRPr>
          </a:p>
        </p:txBody>
      </p:sp>
    </p:spTree>
    <p:extLst>
      <p:ext uri="{BB962C8B-B14F-4D97-AF65-F5344CB8AC3E}">
        <p14:creationId xmlns:p14="http://schemas.microsoft.com/office/powerpoint/2010/main" val="3025772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a:effectLst/>
      </p:grpSpPr>
      <p:sp>
        <p:nvSpPr>
          <p:cNvPr id="2" name="Заголовок 1"/>
          <p:cNvSpPr>
            <a:spLocks noGrp="1"/>
          </p:cNvSpPr>
          <p:nvPr>
            <p:ph type="title"/>
          </p:nvPr>
        </p:nvSpPr>
        <p:spPr>
          <a:xfrm>
            <a:off x="1792288" y="4800600"/>
            <a:ext cx="5486400" cy="566738"/>
          </a:xfrm>
          <a:effectLst/>
        </p:spPr>
        <p:txBody>
          <a:bodyPr anchor="b"/>
          <a:lstStyle>
            <a:lvl1pPr algn="l">
              <a:defRPr sz="2000" b="1">
                <a:effectLst/>
              </a:defRPr>
            </a:lvl1pPr>
          </a:lstStyle>
          <a:p>
            <a:r>
              <a:rPr lang="ru-RU">
                <a:effectLst/>
              </a:rPr>
              <a:t>Образец заголовка</a:t>
            </a:r>
          </a:p>
        </p:txBody>
      </p:sp>
      <p:sp>
        <p:nvSpPr>
          <p:cNvPr id="3" name="Рисунок 2"/>
          <p:cNvSpPr>
            <a:spLocks noGrp="1"/>
          </p:cNvSpPr>
          <p:nvPr>
            <p:ph type="pic" idx="1"/>
          </p:nvPr>
        </p:nvSpPr>
        <p:spPr>
          <a:xfrm>
            <a:off x="1792288" y="612775"/>
            <a:ext cx="5486400" cy="4114800"/>
          </a:xfrm>
          <a:effectLst/>
        </p:spPr>
        <p:txBody>
          <a:bodyPr rtlCol="0">
            <a:normAutofit/>
          </a:bodyPr>
          <a:lstStyle>
            <a:lvl1pPr marL="0" indent="0">
              <a:buNone/>
              <a:defRPr sz="3200">
                <a:effectLst/>
              </a:defRPr>
            </a:lvl1pPr>
            <a:lvl2pPr marL="457200" indent="0">
              <a:buNone/>
              <a:defRPr sz="2800">
                <a:effectLst/>
              </a:defRPr>
            </a:lvl2pPr>
            <a:lvl3pPr marL="914400" indent="0">
              <a:buNone/>
              <a:defRPr sz="2400">
                <a:effectLst/>
              </a:defRPr>
            </a:lvl3pPr>
            <a:lvl4pPr marL="1371600" indent="0">
              <a:buNone/>
              <a:defRPr sz="2000">
                <a:effectLst/>
              </a:defRPr>
            </a:lvl4pPr>
            <a:lvl5pPr marL="1828800" indent="0">
              <a:buNone/>
              <a:defRPr sz="2000">
                <a:effectLst/>
              </a:defRPr>
            </a:lvl5pPr>
            <a:lvl6pPr marL="2286000" indent="0">
              <a:buNone/>
              <a:defRPr sz="2000">
                <a:effectLst/>
              </a:defRPr>
            </a:lvl6pPr>
            <a:lvl7pPr marL="2743200" indent="0">
              <a:buNone/>
              <a:defRPr sz="2000">
                <a:effectLst/>
              </a:defRPr>
            </a:lvl7pPr>
            <a:lvl8pPr marL="3200400" indent="0">
              <a:buNone/>
              <a:defRPr sz="2000">
                <a:effectLst/>
              </a:defRPr>
            </a:lvl8pPr>
            <a:lvl9pPr marL="3657600" indent="0">
              <a:buNone/>
              <a:defRPr sz="2000">
                <a:effectLst/>
              </a:defRPr>
            </a:lvl9pPr>
          </a:lstStyle>
          <a:p>
            <a:pPr lvl="0"/>
            <a:r>
              <a:rPr lang="ru-RU" noProof="0">
                <a:effectLst/>
              </a:rPr>
              <a:t>Вставка рисунка</a:t>
            </a:r>
          </a:p>
        </p:txBody>
      </p:sp>
      <p:sp>
        <p:nvSpPr>
          <p:cNvPr id="4" name="Текст 3"/>
          <p:cNvSpPr>
            <a:spLocks noGrp="1"/>
          </p:cNvSpPr>
          <p:nvPr>
            <p:ph type="body" sz="half" idx="2"/>
          </p:nvPr>
        </p:nvSpPr>
        <p:spPr>
          <a:xfrm>
            <a:off x="1792288" y="5367338"/>
            <a:ext cx="5486400" cy="804862"/>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ru-RU">
                <a:effectLst/>
              </a:rPr>
              <a:t>Образец текста</a:t>
            </a:r>
          </a:p>
        </p:txBody>
      </p:sp>
      <p:sp>
        <p:nvSpPr>
          <p:cNvPr id="5" name="Дата 3">
            <a:extLst>
              <a:ext uri="{FF2B5EF4-FFF2-40B4-BE49-F238E27FC236}">
                <a16:creationId xmlns:a16="http://schemas.microsoft.com/office/drawing/2014/main" id="{DCA2E64E-3B7F-482E-BFB6-66EE71C0E37A}"/>
              </a:ext>
            </a:extLst>
          </p:cNvPr>
          <p:cNvSpPr>
            <a:spLocks noGrp="1"/>
          </p:cNvSpPr>
          <p:nvPr>
            <p:ph type="dt" sz="half" idx="10"/>
          </p:nvPr>
        </p:nvSpPr>
        <p:spPr>
          <a:effectLst/>
        </p:spPr>
        <p:txBody>
          <a:bodyPr/>
          <a:lstStyle>
            <a:lvl1pPr>
              <a:defRPr>
                <a:effectLst/>
              </a:defRPr>
            </a:lvl1pPr>
          </a:lstStyle>
          <a:p>
            <a:pPr>
              <a:defRPr>
                <a:effectLst/>
              </a:defRPr>
            </a:pPr>
            <a:fld id="{CB8C1750-69D6-4A67-9973-EA821E7C5B45}" type="datetime1">
              <a:rPr lang="ru-RU">
                <a:effectLst/>
              </a:rPr>
              <a:pPr>
                <a:defRPr>
                  <a:effectLst/>
                </a:defRPr>
              </a:pPr>
              <a:t>02.08.2019</a:t>
            </a:fld>
            <a:r>
              <a:rPr lang="ru-RU">
                <a:effectLst/>
              </a:rPr>
              <a:t>16.04.2012</a:t>
            </a:r>
          </a:p>
        </p:txBody>
      </p:sp>
      <p:sp>
        <p:nvSpPr>
          <p:cNvPr id="6" name="Нижний колонтитул 4">
            <a:extLst>
              <a:ext uri="{FF2B5EF4-FFF2-40B4-BE49-F238E27FC236}">
                <a16:creationId xmlns:a16="http://schemas.microsoft.com/office/drawing/2014/main" id="{15306E10-17B1-47E4-A8CE-4A83A91B0C5F}"/>
              </a:ext>
            </a:extLst>
          </p:cNvPr>
          <p:cNvSpPr>
            <a:spLocks noGrp="1"/>
          </p:cNvSpPr>
          <p:nvPr>
            <p:ph type="ftr" sz="quarter" idx="11"/>
          </p:nvPr>
        </p:nvSpPr>
        <p:spPr>
          <a:effectLst/>
        </p:spPr>
        <p:txBody>
          <a:bodyPr/>
          <a:lstStyle>
            <a:lvl1pPr>
              <a:defRPr>
                <a:effectLst/>
              </a:defRPr>
            </a:lvl1pPr>
          </a:lstStyle>
          <a:p>
            <a:pPr>
              <a:defRPr>
                <a:effectLst/>
              </a:defRPr>
            </a:pPr>
            <a:r>
              <a:rPr lang="ru-RU">
                <a:effectLst/>
              </a:rPr>
              <a:t>Иванов</a:t>
            </a:r>
          </a:p>
        </p:txBody>
      </p:sp>
      <p:sp>
        <p:nvSpPr>
          <p:cNvPr id="7" name="Номер слайда 5">
            <a:extLst>
              <a:ext uri="{FF2B5EF4-FFF2-40B4-BE49-F238E27FC236}">
                <a16:creationId xmlns:a16="http://schemas.microsoft.com/office/drawing/2014/main" id="{9EA05924-179A-4E15-A3A7-69FAE5C99B5B}"/>
              </a:ext>
            </a:extLst>
          </p:cNvPr>
          <p:cNvSpPr>
            <a:spLocks noGrp="1"/>
          </p:cNvSpPr>
          <p:nvPr>
            <p:ph type="sldNum" sz="quarter" idx="12"/>
          </p:nvPr>
        </p:nvSpPr>
        <p:spPr>
          <a:effectLst/>
        </p:spPr>
        <p:txBody>
          <a:bodyPr/>
          <a:lstStyle>
            <a:lvl1pPr>
              <a:defRPr>
                <a:effectLst/>
              </a:defRPr>
            </a:lvl1pPr>
          </a:lstStyle>
          <a:p>
            <a:fld id="{4CC9EF48-349C-4B59-859C-B28A95A38877}" type="slidenum">
              <a:rPr lang="ru-RU" altLang="en-US">
                <a:effectLst/>
              </a:rPr>
              <a:t>‹#›</a:t>
            </a:fld>
            <a:endParaRPr lang="ru-RU" altLang="en-US">
              <a:effectLst/>
            </a:endParaRPr>
          </a:p>
        </p:txBody>
      </p:sp>
    </p:spTree>
    <p:extLst>
      <p:ext uri="{BB962C8B-B14F-4D97-AF65-F5344CB8AC3E}">
        <p14:creationId xmlns:p14="http://schemas.microsoft.com/office/powerpoint/2010/main" val="155293571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CCFF"/>
            </a:gs>
            <a:gs pos="87000">
              <a:srgbClr val="FFFFFF"/>
            </a:gs>
            <a:gs pos="100000">
              <a:srgbClr val="E1E8F5"/>
            </a:gs>
          </a:gsLst>
          <a:lin ang="5400000"/>
          <a:tileRect/>
        </a:gradFill>
        <a:effectLst/>
      </p:bgPr>
    </p:bg>
    <p:spTree>
      <p:nvGrpSpPr>
        <p:cNvPr id="1" name=""/>
        <p:cNvGrpSpPr/>
        <p:nvPr/>
      </p:nvGrpSpPr>
      <p:grpSpPr>
        <a:xfrm>
          <a:off x="0" y="0"/>
          <a:ext cx="0" cy="0"/>
          <a:chOff x="0" y="0"/>
          <a:chExt cx="0" cy="0"/>
        </a:xfrm>
        <a:effectLst/>
      </p:grpSpPr>
      <p:sp>
        <p:nvSpPr>
          <p:cNvPr id="1026" name="Заголовок 1">
            <a:extLst>
              <a:ext uri="{FF2B5EF4-FFF2-40B4-BE49-F238E27FC236}">
                <a16:creationId xmlns:a16="http://schemas.microsoft.com/office/drawing/2014/main" id="{EAC27D4F-582E-4E4D-A664-26BB6FA17F1E}"/>
              </a:ext>
            </a:extLst>
          </p:cNvPr>
          <p:cNvSpPr>
            <a:spLocks noGrp="1"/>
          </p:cNvSpPr>
          <p:nvPr>
            <p:ph type="title"/>
          </p:nvPr>
        </p:nvSpPr>
        <p:spPr>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ctr" anchorCtr="0" compatLnSpc="1">
            <a:prstTxWarp prst="textNoShape">
              <a:avLst/>
            </a:prstTxWarp>
          </a:bodyPr>
          <a:lstStyle/>
          <a:p>
            <a:pPr lvl="0"/>
            <a:r>
              <a:rPr lang="ru-RU" altLang="ru-RU">
                <a:effectLst/>
              </a:rPr>
              <a:t>Образец заголовка</a:t>
            </a:r>
          </a:p>
        </p:txBody>
      </p:sp>
      <p:sp>
        <p:nvSpPr>
          <p:cNvPr id="1027" name="Текст 2">
            <a:extLst>
              <a:ext uri="{FF2B5EF4-FFF2-40B4-BE49-F238E27FC236}">
                <a16:creationId xmlns:a16="http://schemas.microsoft.com/office/drawing/2014/main" id="{F73FCD6E-0CEA-4759-BA9C-4AB7B3E49ABF}"/>
              </a:ext>
            </a:extLst>
          </p:cNvPr>
          <p:cNvSpPr>
            <a:spLocks noGrp="1"/>
          </p:cNvSpPr>
          <p:nvPr>
            <p:ph type="body" idx="1"/>
          </p:nvPr>
        </p:nvSpPr>
        <p:spPr>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anchor="t" anchorCtr="0" compatLnSpc="1">
            <a:prstTxWarp prst="textNoShape">
              <a:avLst/>
            </a:prstTxWarp>
          </a:bodyPr>
          <a:lstStyle/>
          <a:p>
            <a:pPr lvl="0"/>
            <a:r>
              <a:rPr lang="ru-RU" altLang="ru-RU">
                <a:effectLst/>
              </a:rPr>
              <a:t>Образец текста</a:t>
            </a:r>
          </a:p>
          <a:p>
            <a:pPr lvl="1"/>
            <a:r>
              <a:rPr lang="ru-RU" altLang="ru-RU">
                <a:effectLst/>
              </a:rPr>
              <a:t>Второй уровень</a:t>
            </a:r>
          </a:p>
          <a:p>
            <a:pPr lvl="2"/>
            <a:r>
              <a:rPr lang="ru-RU" altLang="ru-RU">
                <a:effectLst/>
              </a:rPr>
              <a:t>Третий уровень</a:t>
            </a:r>
          </a:p>
          <a:p>
            <a:pPr lvl="3"/>
            <a:r>
              <a:rPr lang="ru-RU" altLang="ru-RU">
                <a:effectLst/>
              </a:rPr>
              <a:t>Четвертый уровень</a:t>
            </a:r>
          </a:p>
          <a:p>
            <a:pPr lvl="4"/>
            <a:r>
              <a:rPr lang="ru-RU" altLang="ru-RU">
                <a:effectLst/>
              </a:rPr>
              <a:t>Пятый уровень</a:t>
            </a:r>
          </a:p>
        </p:txBody>
      </p:sp>
      <p:sp>
        <p:nvSpPr>
          <p:cNvPr id="4" name="Дата 3">
            <a:extLst>
              <a:ext uri="{FF2B5EF4-FFF2-40B4-BE49-F238E27FC236}">
                <a16:creationId xmlns:a16="http://schemas.microsoft.com/office/drawing/2014/main" id="{7D509615-3878-4863-827C-50FDDFB8DDAC}"/>
              </a:ext>
            </a:extLst>
          </p:cNvPr>
          <p:cNvSpPr>
            <a:spLocks noGrp="1"/>
          </p:cNvSpPr>
          <p:nvPr>
            <p:ph type="dt" sz="half" idx="2"/>
          </p:nvPr>
        </p:nvSpPr>
        <p:spPr>
          <a:xfrm>
            <a:off x="457200" y="6356350"/>
            <a:ext cx="2133600" cy="365125"/>
          </a:xfrm>
          <a:prstGeom prst="rect">
            <a:avLst/>
          </a:prstGeom>
          <a:effectLst/>
        </p:spPr>
        <p:txBody>
          <a:bodyPr vert="horz" wrap="square" lIns="91440" tIns="45720" rIns="91440" bIns="45720" anchor="ctr" anchorCtr="0" compatLnSpc="1">
            <a:prstTxWarp prst="textNoShape">
              <a:avLst/>
            </a:prstTxWarp>
          </a:bodyPr>
          <a:lstStyle>
            <a:lvl1pPr>
              <a:defRPr sz="1200">
                <a:solidFill>
                  <a:srgbClr val="898989"/>
                </a:solidFill>
                <a:effectLst/>
                <a:latin typeface="Calibri" pitchFamily="34" charset="0"/>
                <a:cs typeface="Arial"/>
              </a:defRPr>
            </a:lvl1pPr>
          </a:lstStyle>
          <a:p>
            <a:pPr>
              <a:defRPr>
                <a:effectLst/>
              </a:defRPr>
            </a:pPr>
            <a:fld id="{3CC03638-BA24-43BE-8912-341FBD63AD9A}" type="datetime1">
              <a:rPr lang="ru-RU">
                <a:effectLst/>
              </a:rPr>
              <a:pPr>
                <a:defRPr>
                  <a:effectLst/>
                </a:defRPr>
              </a:pPr>
              <a:t>02.08.2019</a:t>
            </a:fld>
            <a:r>
              <a:rPr lang="ru-RU">
                <a:effectLst/>
              </a:rPr>
              <a:t>16.04.2012</a:t>
            </a:r>
          </a:p>
        </p:txBody>
      </p:sp>
      <p:sp>
        <p:nvSpPr>
          <p:cNvPr id="5" name="Нижний колонтитул 4">
            <a:extLst>
              <a:ext uri="{FF2B5EF4-FFF2-40B4-BE49-F238E27FC236}">
                <a16:creationId xmlns:a16="http://schemas.microsoft.com/office/drawing/2014/main" id="{2A2B38BE-77DE-4AAF-8624-AF1DACA564BC}"/>
              </a:ext>
            </a:extLst>
          </p:cNvPr>
          <p:cNvSpPr>
            <a:spLocks noGrp="1"/>
          </p:cNvSpPr>
          <p:nvPr>
            <p:ph type="ftr" sz="quarter" idx="3"/>
          </p:nvPr>
        </p:nvSpPr>
        <p:spPr>
          <a:xfrm>
            <a:off x="3124200" y="6356350"/>
            <a:ext cx="2895600" cy="365125"/>
          </a:xfrm>
          <a:prstGeom prst="rect">
            <a:avLst/>
          </a:prstGeom>
          <a:effectLst/>
        </p:spPr>
        <p:txBody>
          <a:bodyPr vert="horz" wrap="square" lIns="91440" tIns="45720" rIns="91440" bIns="45720" anchor="ctr" anchorCtr="0" compatLnSpc="1">
            <a:prstTxWarp prst="textNoShape">
              <a:avLst/>
            </a:prstTxWarp>
          </a:bodyPr>
          <a:lstStyle>
            <a:lvl1pPr algn="ctr">
              <a:defRPr sz="1200">
                <a:solidFill>
                  <a:srgbClr val="898989"/>
                </a:solidFill>
                <a:effectLst/>
                <a:latin typeface="Calibri" pitchFamily="34" charset="0"/>
                <a:cs typeface="Arial"/>
              </a:defRPr>
            </a:lvl1pPr>
          </a:lstStyle>
          <a:p>
            <a:pPr>
              <a:defRPr>
                <a:effectLst/>
              </a:defRPr>
            </a:pPr>
            <a:r>
              <a:rPr lang="ru-RU">
                <a:effectLst/>
              </a:rPr>
              <a:t>Иванов</a:t>
            </a:r>
          </a:p>
        </p:txBody>
      </p:sp>
      <p:sp>
        <p:nvSpPr>
          <p:cNvPr id="6" name="Номер слайда 5">
            <a:extLst>
              <a:ext uri="{FF2B5EF4-FFF2-40B4-BE49-F238E27FC236}">
                <a16:creationId xmlns:a16="http://schemas.microsoft.com/office/drawing/2014/main" id="{C7A2ADF5-D2DD-4E2F-82A1-40F0DE1EE5B3}"/>
              </a:ext>
            </a:extLst>
          </p:cNvPr>
          <p:cNvSpPr>
            <a:spLocks noGrp="1"/>
          </p:cNvSpPr>
          <p:nvPr>
            <p:ph type="sldNum" sz="quarter" idx="4"/>
          </p:nvPr>
        </p:nvSpPr>
        <p:spPr>
          <a:xfrm>
            <a:off x="6553200" y="6356350"/>
            <a:ext cx="2133600" cy="365125"/>
          </a:xfrm>
          <a:prstGeom prst="rect">
            <a:avLst/>
          </a:prstGeom>
          <a:effectLst/>
        </p:spPr>
        <p:txBody>
          <a:bodyPr vert="horz" wrap="square" lIns="91440" tIns="45720" rIns="91440" bIns="45720" anchor="ctr" anchorCtr="0" compatLnSpc="1">
            <a:prstTxWarp prst="textNoShape">
              <a:avLst/>
            </a:prstTxWarp>
          </a:bodyPr>
          <a:lstStyle>
            <a:lvl1pPr algn="r">
              <a:defRPr sz="1200">
                <a:solidFill>
                  <a:srgbClr val="898989"/>
                </a:solidFill>
                <a:effectLst/>
                <a:latin typeface="Calibri" pitchFamily="34" charset="0"/>
              </a:defRPr>
            </a:lvl1pPr>
          </a:lstStyle>
          <a:p>
            <a:fld id="{8F590BC7-EB38-443E-BF02-5FC64712D83C}" type="slidenum">
              <a:rPr lang="ru-RU" altLang="en-US">
                <a:effectLst/>
              </a:rPr>
              <a:t>‹#›</a:t>
            </a:fld>
            <a:endParaRPr lang="ru-RU" altLang="en-US">
              <a:effectLst/>
            </a:endParaRP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hf hdr="0" ftr="0" dt="0"/>
  <p:txStyles>
    <p:titleStyle>
      <a:lvl1pPr algn="ctr" rtl="0" eaLnBrk="0" fontAlgn="base" hangingPunct="0">
        <a:spcBef>
          <a:spcPct val="0"/>
        </a:spcBef>
        <a:spcAft>
          <a:spcPct val="0"/>
        </a:spcAft>
        <a:defRPr sz="4400" kern="1200">
          <a:solidFill>
            <a:schemeClr val="tx1"/>
          </a:solidFill>
          <a:effectLst/>
          <a:latin typeface="+mj-lt"/>
          <a:ea typeface="+mj-ea"/>
          <a:cs typeface="+mj-cs"/>
        </a:defRPr>
      </a:lvl1pPr>
      <a:lvl2pPr algn="ctr" rtl="0" eaLnBrk="0" fontAlgn="base" hangingPunct="0">
        <a:spcBef>
          <a:spcPct val="0"/>
        </a:spcBef>
        <a:spcAft>
          <a:spcPct val="0"/>
        </a:spcAft>
        <a:defRPr sz="4400">
          <a:solidFill>
            <a:schemeClr val="tx1"/>
          </a:solidFill>
          <a:effectLst/>
          <a:latin typeface="Calibri" pitchFamily="34" charset="0"/>
        </a:defRPr>
      </a:lvl2pPr>
      <a:lvl3pPr algn="ctr" rtl="0" eaLnBrk="0" fontAlgn="base" hangingPunct="0">
        <a:spcBef>
          <a:spcPct val="0"/>
        </a:spcBef>
        <a:spcAft>
          <a:spcPct val="0"/>
        </a:spcAft>
        <a:defRPr sz="4400">
          <a:solidFill>
            <a:schemeClr val="tx1"/>
          </a:solidFill>
          <a:effectLst/>
          <a:latin typeface="Calibri" pitchFamily="34" charset="0"/>
        </a:defRPr>
      </a:lvl3pPr>
      <a:lvl4pPr algn="ctr" rtl="0" eaLnBrk="0" fontAlgn="base" hangingPunct="0">
        <a:spcBef>
          <a:spcPct val="0"/>
        </a:spcBef>
        <a:spcAft>
          <a:spcPct val="0"/>
        </a:spcAft>
        <a:defRPr sz="4400">
          <a:solidFill>
            <a:schemeClr val="tx1"/>
          </a:solidFill>
          <a:effectLst/>
          <a:latin typeface="Calibri" pitchFamily="34" charset="0"/>
        </a:defRPr>
      </a:lvl4pPr>
      <a:lvl5pPr algn="ctr" rtl="0" eaLnBrk="0" fontAlgn="base" hangingPunct="0">
        <a:spcBef>
          <a:spcPct val="0"/>
        </a:spcBef>
        <a:spcAft>
          <a:spcPct val="0"/>
        </a:spcAft>
        <a:defRPr sz="4400">
          <a:solidFill>
            <a:schemeClr val="tx1"/>
          </a:solidFill>
          <a:effectLst/>
          <a:latin typeface="Calibri" pitchFamily="34" charset="0"/>
        </a:defRPr>
      </a:lvl5pPr>
      <a:lvl6pPr marL="457200" algn="ctr" rtl="0" fontAlgn="base">
        <a:spcBef>
          <a:spcPct val="0"/>
        </a:spcBef>
        <a:spcAft>
          <a:spcPct val="0"/>
        </a:spcAft>
        <a:defRPr sz="4400">
          <a:solidFill>
            <a:schemeClr val="tx1"/>
          </a:solidFill>
          <a:effectLst/>
          <a:latin typeface="Calibri" pitchFamily="34" charset="0"/>
        </a:defRPr>
      </a:lvl6pPr>
      <a:lvl7pPr marL="914400" algn="ctr" rtl="0" fontAlgn="base">
        <a:spcBef>
          <a:spcPct val="0"/>
        </a:spcBef>
        <a:spcAft>
          <a:spcPct val="0"/>
        </a:spcAft>
        <a:defRPr sz="4400">
          <a:solidFill>
            <a:schemeClr val="tx1"/>
          </a:solidFill>
          <a:effectLst/>
          <a:latin typeface="Calibri" pitchFamily="34" charset="0"/>
        </a:defRPr>
      </a:lvl7pPr>
      <a:lvl8pPr marL="1371600" algn="ctr" rtl="0" fontAlgn="base">
        <a:spcBef>
          <a:spcPct val="0"/>
        </a:spcBef>
        <a:spcAft>
          <a:spcPct val="0"/>
        </a:spcAft>
        <a:defRPr sz="4400">
          <a:solidFill>
            <a:schemeClr val="tx1"/>
          </a:solidFill>
          <a:effectLst/>
          <a:latin typeface="Calibri" pitchFamily="34" charset="0"/>
        </a:defRPr>
      </a:lvl8pPr>
      <a:lvl9pPr marL="1828800" algn="ctr" rtl="0" fontAlgn="base">
        <a:spcBef>
          <a:spcPct val="0"/>
        </a:spcBef>
        <a:spcAft>
          <a:spcPct val="0"/>
        </a:spcAft>
        <a:defRPr sz="4400">
          <a:solidFill>
            <a:schemeClr val="tx1"/>
          </a:solidFill>
          <a:effectLst/>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effectLst/>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effectLst/>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effectLst/>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effectLst/>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9pPr>
    </p:bodyStyle>
    <p:otherStyle>
      <a:defPPr>
        <a:defRPr lang="ru-RU">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050" name="Подзаголовок 7">
            <a:extLst>
              <a:ext uri="{FF2B5EF4-FFF2-40B4-BE49-F238E27FC236}">
                <a16:creationId xmlns:a16="http://schemas.microsoft.com/office/drawing/2014/main" id="{90448D90-D6BC-4FF4-9AFF-40496FD226AB}"/>
              </a:ext>
            </a:extLst>
          </p:cNvPr>
          <p:cNvSpPr txBox="1"/>
          <p:nvPr/>
        </p:nvSpPr>
        <p:spPr>
          <a:xfrm>
            <a:off x="468313" y="692150"/>
            <a:ext cx="8424862" cy="532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spcBef>
                <a:spcPct val="0"/>
              </a:spcBef>
              <a:buFontTx/>
              <a:buNone/>
            </a:pPr>
            <a:endParaRPr lang="ru-RU" altLang="ru-RU" sz="3600" b="1">
              <a:solidFill>
                <a:srgbClr val="000099"/>
              </a:solidFill>
              <a:effectLst/>
              <a:latin typeface="Arial" panose="020B0604020202020204" pitchFamily="34" charset="0"/>
            </a:endParaRPr>
          </a:p>
          <a:p>
            <a:pPr algn="ctr" rtl="0" eaLnBrk="1" hangingPunct="1">
              <a:spcBef>
                <a:spcPct val="0"/>
              </a:spcBef>
              <a:buFontTx/>
              <a:buNone/>
            </a:pPr>
            <a:r>
              <a:rPr lang="en-GB" sz="3600" b="1" i="0" u="none" strike="noStrike" smtId="4294967295">
                <a:solidFill>
                  <a:srgbClr val="000099"/>
                </a:solidFill>
                <a:effectLst/>
                <a:highlight>
                  <a:srgbClr val="000000">
                    <a:alpha val="0"/>
                  </a:srgbClr>
                </a:highlight>
                <a:latin typeface="Arial"/>
              </a:rPr>
              <a:t>The formation of a weighting system </a:t>
            </a:r>
          </a:p>
          <a:p>
            <a:pPr algn="ctr" rtl="0" eaLnBrk="1" hangingPunct="1">
              <a:spcBef>
                <a:spcPct val="0"/>
              </a:spcBef>
              <a:buFontTx/>
              <a:buNone/>
            </a:pPr>
            <a:r>
              <a:rPr lang="en-GB" sz="3600" b="1" i="0" u="none" strike="noStrike" smtId="4294967295">
                <a:solidFill>
                  <a:srgbClr val="000099"/>
                </a:solidFill>
                <a:effectLst/>
                <a:highlight>
                  <a:srgbClr val="000000">
                    <a:alpha val="0"/>
                  </a:srgbClr>
                </a:highlight>
                <a:latin typeface="Arial"/>
              </a:rPr>
              <a:t>when calculating the CPI. The issues of household survey data</a:t>
            </a:r>
          </a:p>
          <a:p>
            <a:pPr algn="ctr" rtl="0" eaLnBrk="1" hangingPunct="1">
              <a:spcBef>
                <a:spcPct val="0"/>
              </a:spcBef>
              <a:buFontTx/>
              <a:buNone/>
            </a:pPr>
            <a:r>
              <a:rPr lang="en-GB" sz="3600" b="1" i="0" u="none" strike="noStrike" smtId="4294967295">
                <a:solidFill>
                  <a:srgbClr val="000099"/>
                </a:solidFill>
                <a:effectLst/>
                <a:highlight>
                  <a:srgbClr val="000000">
                    <a:alpha val="0"/>
                  </a:srgbClr>
                </a:highlight>
                <a:latin typeface="Arial"/>
              </a:rPr>
              <a:t> and SNA harmonization </a:t>
            </a:r>
          </a:p>
          <a:p>
            <a:pPr algn="ctr" eaLnBrk="1" hangingPunct="1">
              <a:spcBef>
                <a:spcPct val="0"/>
              </a:spcBef>
              <a:buFontTx/>
              <a:buNone/>
            </a:pPr>
            <a:endParaRPr lang="ru-RU" altLang="ru-RU" sz="3600" b="1">
              <a:solidFill>
                <a:srgbClr val="000099"/>
              </a:solidFill>
              <a:effectLst/>
              <a:latin typeface="Arial" panose="020B0604020202020204" pitchFamily="34" charset="0"/>
            </a:endParaRPr>
          </a:p>
          <a:p>
            <a:pPr algn="ctr" eaLnBrk="1" hangingPunct="1">
              <a:spcBef>
                <a:spcPct val="0"/>
              </a:spcBef>
              <a:buFontTx/>
              <a:buNone/>
            </a:pPr>
            <a:endParaRPr lang="ru-RU" altLang="ru-RU" sz="3600" b="1">
              <a:solidFill>
                <a:srgbClr val="000099"/>
              </a:solidFill>
              <a:effectLst/>
              <a:latin typeface="Arial" panose="020B0604020202020204" pitchFamily="34" charset="0"/>
            </a:endParaRPr>
          </a:p>
          <a:p>
            <a:pPr algn="ctr" rtl="0" eaLnBrk="1" hangingPunct="1">
              <a:spcBef>
                <a:spcPct val="0"/>
              </a:spcBef>
              <a:buFontTx/>
              <a:buNone/>
            </a:pPr>
            <a:r>
              <a:rPr lang="en-GB" sz="1400" b="1" i="1" u="none" strike="noStrike" smtId="4294967295">
                <a:solidFill>
                  <a:srgbClr val="000099"/>
                </a:solidFill>
                <a:effectLst/>
                <a:highlight>
                  <a:srgbClr val="000000">
                    <a:alpha val="0"/>
                  </a:srgbClr>
                </a:highlight>
                <a:latin typeface="Arial"/>
              </a:rPr>
              <a:t>Irina Goryacheva</a:t>
            </a:r>
          </a:p>
          <a:p>
            <a:pPr algn="ctr" rtl="0" eaLnBrk="1" hangingPunct="1">
              <a:spcBef>
                <a:spcPct val="0"/>
              </a:spcBef>
              <a:buFontTx/>
              <a:buNone/>
            </a:pPr>
            <a:r>
              <a:rPr lang="en-GB" sz="1400" b="1" i="0" u="none" strike="noStrike" smtId="4294967295">
                <a:solidFill>
                  <a:srgbClr val="000099"/>
                </a:solidFill>
                <a:effectLst/>
                <a:highlight>
                  <a:srgbClr val="000000">
                    <a:alpha val="0"/>
                  </a:srgbClr>
                </a:highlight>
                <a:latin typeface="Arial"/>
              </a:rPr>
              <a:t>Minsk</a:t>
            </a:r>
          </a:p>
          <a:p>
            <a:pPr algn="ctr" rtl="0" eaLnBrk="1" hangingPunct="1">
              <a:spcBef>
                <a:spcPct val="0"/>
              </a:spcBef>
              <a:buFontTx/>
              <a:buNone/>
            </a:pPr>
            <a:r>
              <a:rPr lang="en-GB" sz="1400" b="1" i="0" u="none" strike="noStrike" smtId="4294967295">
                <a:solidFill>
                  <a:srgbClr val="000099"/>
                </a:solidFill>
                <a:effectLst/>
                <a:highlight>
                  <a:srgbClr val="000000">
                    <a:alpha val="0"/>
                  </a:srgbClr>
                </a:highlight>
                <a:latin typeface="Arial"/>
              </a:rPr>
              <a:t>September 11-13, 2019</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074" name="Содержимое 2">
            <a:extLst>
              <a:ext uri="{FF2B5EF4-FFF2-40B4-BE49-F238E27FC236}">
                <a16:creationId xmlns:a16="http://schemas.microsoft.com/office/drawing/2014/main" id="{909B4DFF-3AF7-467A-90A7-0740614AFB69}"/>
              </a:ext>
            </a:extLst>
          </p:cNvPr>
          <p:cNvSpPr txBox="1"/>
          <p:nvPr/>
        </p:nvSpPr>
        <p:spPr>
          <a:xfrm>
            <a:off x="184150" y="1319213"/>
            <a:ext cx="8785225"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en-US"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000" b="1"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b="1" i="1">
              <a:solidFill>
                <a:srgbClr val="898989"/>
              </a:solidFill>
              <a:effectLst/>
            </a:endParaRPr>
          </a:p>
        </p:txBody>
      </p:sp>
      <p:sp>
        <p:nvSpPr>
          <p:cNvPr id="10" name="Номер слайда 9">
            <a:extLst>
              <a:ext uri="{FF2B5EF4-FFF2-40B4-BE49-F238E27FC236}">
                <a16:creationId xmlns:a16="http://schemas.microsoft.com/office/drawing/2014/main" id="{0EA2E364-CE15-462F-A673-2E4F016C4370}"/>
              </a:ext>
            </a:extLst>
          </p:cNvPr>
          <p:cNvSpPr txBox="1">
            <a:spLocks noGrp="1"/>
          </p:cNvSpPr>
          <p:nvPr/>
        </p:nvSpPr>
        <p:spPr>
          <a:xfrm>
            <a:off x="8710613" y="6597650"/>
            <a:ext cx="398462" cy="144463"/>
          </a:xfrm>
          <a:prstGeom prst="rect">
            <a:avLst/>
          </a:prstGeom>
          <a:noFill/>
          <a:effectLst/>
        </p:spPr>
        <p:txBody>
          <a:bodyPr anchor="ctr"/>
          <a:lstStyle>
            <a:lvl1pPr eaLnBrk="0" hangingPunct="0">
              <a:defRPr>
                <a:solidFill>
                  <a:schemeClr val="tx1"/>
                </a:solidFill>
                <a:effectLst/>
                <a:latin typeface="Arial" panose="020B0604020202020204" pitchFamily="34" charset="0"/>
                <a:cs typeface="Arial" panose="020B0604020202020204" pitchFamily="34" charset="0"/>
              </a:defRPr>
            </a:lvl1pPr>
            <a:lvl2pPr marL="742950" indent="-285750" eaLnBrk="0" hangingPunct="0">
              <a:defRPr>
                <a:solidFill>
                  <a:schemeClr val="tx1"/>
                </a:solidFill>
                <a:effectLst/>
                <a:latin typeface="Arial" panose="020B0604020202020204" pitchFamily="34" charset="0"/>
                <a:cs typeface="Arial" panose="020B0604020202020204" pitchFamily="34" charset="0"/>
              </a:defRPr>
            </a:lvl2pPr>
            <a:lvl3pPr marL="1143000" indent="-228600" eaLnBrk="0" hangingPunct="0">
              <a:defRPr>
                <a:solidFill>
                  <a:schemeClr val="tx1"/>
                </a:solidFill>
                <a:effectLst/>
                <a:latin typeface="Arial" panose="020B0604020202020204" pitchFamily="34" charset="0"/>
                <a:cs typeface="Arial" panose="020B0604020202020204" pitchFamily="34" charset="0"/>
              </a:defRPr>
            </a:lvl3pPr>
            <a:lvl4pPr marL="1600200" indent="-228600" eaLnBrk="0" hangingPunct="0">
              <a:defRPr>
                <a:solidFill>
                  <a:schemeClr val="tx1"/>
                </a:solidFill>
                <a:effectLst/>
                <a:latin typeface="Arial" panose="020B0604020202020204" pitchFamily="34" charset="0"/>
                <a:cs typeface="Arial" panose="020B0604020202020204" pitchFamily="34" charset="0"/>
              </a:defRPr>
            </a:lvl4pPr>
            <a:lvl5pPr marL="2057400" indent="-228600" eaLnBrk="0" hangingPunct="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r" rtl="0" eaLnBrk="1" hangingPunct="1"/>
            <a:r>
              <a:rPr lang="en-GB" sz="1600" b="0" i="0" u="none" strike="noStrike" smtId="4294967295">
                <a:solidFill>
                  <a:srgbClr val="000099"/>
                </a:solidFill>
                <a:effectLst/>
                <a:highlight>
                  <a:srgbClr val="000000">
                    <a:alpha val="0"/>
                  </a:srgbClr>
                </a:highlight>
                <a:latin typeface="Calibri"/>
              </a:rPr>
              <a:t>2</a:t>
            </a:r>
          </a:p>
        </p:txBody>
      </p:sp>
      <p:sp>
        <p:nvSpPr>
          <p:cNvPr id="3076" name="Rectangle 5">
            <a:extLst>
              <a:ext uri="{FF2B5EF4-FFF2-40B4-BE49-F238E27FC236}">
                <a16:creationId xmlns:a16="http://schemas.microsoft.com/office/drawing/2014/main" id="{07ADA7A8-CE6A-49E8-9070-12F282A1144A}"/>
              </a:ext>
            </a:extLst>
          </p:cNvPr>
          <p:cNvSpPr>
            <a:spLocks noChangeArrowheads="1"/>
          </p:cNvSpPr>
          <p:nvPr/>
        </p:nvSpPr>
        <p:spPr>
          <a:xfrm>
            <a:off x="823307" y="44450"/>
            <a:ext cx="7568823" cy="823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rtl="0" eaLnBrk="1" hangingPunct="1">
              <a:spcBef>
                <a:spcPct val="0"/>
              </a:spcBef>
              <a:buFontTx/>
              <a:buNone/>
            </a:pPr>
            <a:r>
              <a:rPr lang="en-GB" sz="2400" b="1" i="0" u="none" strike="noStrike" smtId="4294967295">
                <a:solidFill>
                  <a:srgbClr val="000099"/>
                </a:solidFill>
                <a:effectLst/>
                <a:highlight>
                  <a:srgbClr val="000000">
                    <a:alpha val="0"/>
                  </a:srgbClr>
                </a:highlight>
                <a:latin typeface="Arial"/>
              </a:rPr>
              <a:t>Theory and practice of weighting formation for calculating the CPI (1/4)</a:t>
            </a:r>
          </a:p>
        </p:txBody>
      </p:sp>
      <p:sp>
        <p:nvSpPr>
          <p:cNvPr id="3077" name="Содержимое 2">
            <a:extLst>
              <a:ext uri="{FF2B5EF4-FFF2-40B4-BE49-F238E27FC236}">
                <a16:creationId xmlns:a16="http://schemas.microsoft.com/office/drawing/2014/main" id="{2AABD1E2-5699-44A4-AA3C-BB79ADBA0FE4}"/>
              </a:ext>
            </a:extLst>
          </p:cNvPr>
          <p:cNvSpPr txBox="1"/>
          <p:nvPr/>
        </p:nvSpPr>
        <p:spPr>
          <a:xfrm>
            <a:off x="341313" y="1412875"/>
            <a:ext cx="8569325" cy="505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8900"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rtl="0" eaLnBrk="1" hangingPunct="1">
              <a:lnSpc>
                <a:spcPct val="105000"/>
              </a:lnSpc>
              <a:spcBef>
                <a:spcPct val="50000"/>
              </a:spcBef>
              <a:buFontTx/>
              <a:buNone/>
            </a:pPr>
            <a:r>
              <a:rPr lang="en-GB" sz="1800" b="0" i="0" u="none" strike="noStrike" dirty="0" smtId="4294967295">
                <a:effectLst/>
                <a:highlight>
                  <a:srgbClr val="000000">
                    <a:alpha val="0"/>
                  </a:srgbClr>
                </a:highlight>
                <a:latin typeface="Arial"/>
              </a:rPr>
              <a:t>The main source of information for building weights in calculating the CPI in most countries is the data on household consumption expenditures (HCE). </a:t>
            </a:r>
          </a:p>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The most important objectives of the </a:t>
            </a:r>
            <a:r>
              <a:rPr lang="en-GB" sz="1800" b="0" i="0" u="none" strike="noStrike" smtClean="0" smtId="4294967295">
                <a:effectLst/>
                <a:highlight>
                  <a:srgbClr val="000000">
                    <a:alpha val="0"/>
                  </a:srgbClr>
                </a:highlight>
                <a:latin typeface="Arial"/>
              </a:rPr>
              <a:t>survey:</a:t>
            </a:r>
            <a:endParaRPr lang="en-GB" sz="1800" b="0" i="0" u="none" strike="noStrike" smtId="4294967295">
              <a:effectLst/>
              <a:highlight>
                <a:srgbClr val="000000">
                  <a:alpha val="0"/>
                </a:srgbClr>
              </a:highlight>
              <a:latin typeface="Arial"/>
            </a:endParaRPr>
          </a:p>
          <a:p>
            <a:pPr rtl="0" eaLnBrk="1" hangingPunct="1">
              <a:lnSpc>
                <a:spcPct val="105000"/>
              </a:lnSpc>
              <a:spcBef>
                <a:spcPct val="50000"/>
              </a:spcBef>
              <a:buFontTx/>
              <a:buNone/>
            </a:pPr>
            <a:r>
              <a:rPr lang="en-GB" sz="1800" b="0" i="0" u="none" strike="noStrike" dirty="0" smtId="4294967295">
                <a:effectLst/>
                <a:highlight>
                  <a:srgbClr val="000000">
                    <a:alpha val="0"/>
                  </a:srgbClr>
                </a:highlight>
                <a:latin typeface="Arial"/>
              </a:rPr>
              <a:t>	- obtaining information for the calculation of weights for the consumer price index;</a:t>
            </a:r>
          </a:p>
          <a:p>
            <a:pPr rtl="0" eaLnBrk="1" hangingPunct="1">
              <a:lnSpc>
                <a:spcPct val="105000"/>
              </a:lnSpc>
              <a:spcBef>
                <a:spcPct val="50000"/>
              </a:spcBef>
              <a:buFontTx/>
              <a:buNone/>
            </a:pPr>
            <a:r>
              <a:rPr lang="en-GB" sz="1800" b="0" i="0" u="none" strike="noStrike" dirty="0" smtId="4294967295">
                <a:effectLst/>
                <a:highlight>
                  <a:srgbClr val="000000">
                    <a:alpha val="0"/>
                  </a:srgbClr>
                </a:highlight>
                <a:latin typeface="Arial"/>
              </a:rPr>
              <a:t>	- meeting the needs of public authorities and the scientific community for timely and detailed information on expenditure by different types of households.</a:t>
            </a:r>
          </a:p>
          <a:p>
            <a:pPr rtl="0" eaLnBrk="1" hangingPunct="1">
              <a:lnSpc>
                <a:spcPct val="105000"/>
              </a:lnSpc>
              <a:spcBef>
                <a:spcPct val="50000"/>
              </a:spcBef>
              <a:buFontTx/>
              <a:buNone/>
            </a:pPr>
            <a:r>
              <a:rPr lang="en-GB" sz="1600" b="0" i="0" u="none" strike="noStrike" dirty="0" smtId="4294967295">
                <a:effectLst/>
                <a:highlight>
                  <a:srgbClr val="000000">
                    <a:alpha val="0"/>
                  </a:srgbClr>
                </a:highlight>
                <a:latin typeface="Arial"/>
              </a:rPr>
              <a:t>The HCE is a sample survey of a specific set of households which representatives of statistical agencies request to register their expenses for various types of consumer goods and services during a certain period of time. </a:t>
            </a:r>
          </a:p>
        </p:txBody>
      </p:sp>
    </p:spTree>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098" name="Содержимое 2">
            <a:extLst>
              <a:ext uri="{FF2B5EF4-FFF2-40B4-BE49-F238E27FC236}">
                <a16:creationId xmlns:a16="http://schemas.microsoft.com/office/drawing/2014/main" id="{D5251099-D5BF-4431-9157-32C531C89DDE}"/>
              </a:ext>
            </a:extLst>
          </p:cNvPr>
          <p:cNvSpPr txBox="1"/>
          <p:nvPr/>
        </p:nvSpPr>
        <p:spPr>
          <a:xfrm>
            <a:off x="179388" y="981075"/>
            <a:ext cx="8785225"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en-US"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000" b="1"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b="1" i="1">
              <a:solidFill>
                <a:srgbClr val="898989"/>
              </a:solidFill>
              <a:effectLst/>
            </a:endParaRPr>
          </a:p>
        </p:txBody>
      </p:sp>
      <p:sp>
        <p:nvSpPr>
          <p:cNvPr id="10" name="Номер слайда 9">
            <a:extLst>
              <a:ext uri="{FF2B5EF4-FFF2-40B4-BE49-F238E27FC236}">
                <a16:creationId xmlns:a16="http://schemas.microsoft.com/office/drawing/2014/main" id="{88845AD9-78F1-4B6E-9BFF-0D8A16B39337}"/>
              </a:ext>
            </a:extLst>
          </p:cNvPr>
          <p:cNvSpPr txBox="1">
            <a:spLocks noGrp="1"/>
          </p:cNvSpPr>
          <p:nvPr/>
        </p:nvSpPr>
        <p:spPr>
          <a:xfrm>
            <a:off x="8710613" y="6597650"/>
            <a:ext cx="398462" cy="144463"/>
          </a:xfrm>
          <a:prstGeom prst="rect">
            <a:avLst/>
          </a:prstGeom>
          <a:noFill/>
          <a:effectLst/>
        </p:spPr>
        <p:txBody>
          <a:bodyPr anchor="ctr"/>
          <a:lstStyle>
            <a:lvl1pPr eaLnBrk="0" hangingPunct="0">
              <a:defRPr>
                <a:solidFill>
                  <a:schemeClr val="tx1"/>
                </a:solidFill>
                <a:effectLst/>
                <a:latin typeface="Arial" panose="020B0604020202020204" pitchFamily="34" charset="0"/>
                <a:cs typeface="Arial" panose="020B0604020202020204" pitchFamily="34" charset="0"/>
              </a:defRPr>
            </a:lvl1pPr>
            <a:lvl2pPr marL="742950" indent="-285750" eaLnBrk="0" hangingPunct="0">
              <a:defRPr>
                <a:solidFill>
                  <a:schemeClr val="tx1"/>
                </a:solidFill>
                <a:effectLst/>
                <a:latin typeface="Arial" panose="020B0604020202020204" pitchFamily="34" charset="0"/>
                <a:cs typeface="Arial" panose="020B0604020202020204" pitchFamily="34" charset="0"/>
              </a:defRPr>
            </a:lvl2pPr>
            <a:lvl3pPr marL="1143000" indent="-228600" eaLnBrk="0" hangingPunct="0">
              <a:defRPr>
                <a:solidFill>
                  <a:schemeClr val="tx1"/>
                </a:solidFill>
                <a:effectLst/>
                <a:latin typeface="Arial" panose="020B0604020202020204" pitchFamily="34" charset="0"/>
                <a:cs typeface="Arial" panose="020B0604020202020204" pitchFamily="34" charset="0"/>
              </a:defRPr>
            </a:lvl3pPr>
            <a:lvl4pPr marL="1600200" indent="-228600" eaLnBrk="0" hangingPunct="0">
              <a:defRPr>
                <a:solidFill>
                  <a:schemeClr val="tx1"/>
                </a:solidFill>
                <a:effectLst/>
                <a:latin typeface="Arial" panose="020B0604020202020204" pitchFamily="34" charset="0"/>
                <a:cs typeface="Arial" panose="020B0604020202020204" pitchFamily="34" charset="0"/>
              </a:defRPr>
            </a:lvl4pPr>
            <a:lvl5pPr marL="2057400" indent="-228600" eaLnBrk="0" hangingPunct="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r" rtl="0" eaLnBrk="1" hangingPunct="1"/>
            <a:r>
              <a:rPr lang="en-GB" sz="1600" b="0" i="0" u="none" strike="noStrike" smtId="4294967295">
                <a:solidFill>
                  <a:srgbClr val="000099"/>
                </a:solidFill>
                <a:effectLst/>
                <a:highlight>
                  <a:srgbClr val="000000">
                    <a:alpha val="0"/>
                  </a:srgbClr>
                </a:highlight>
                <a:latin typeface="Calibri"/>
              </a:rPr>
              <a:t>3</a:t>
            </a:r>
          </a:p>
        </p:txBody>
      </p:sp>
      <p:sp>
        <p:nvSpPr>
          <p:cNvPr id="4100" name="Rectangle 5">
            <a:extLst>
              <a:ext uri="{FF2B5EF4-FFF2-40B4-BE49-F238E27FC236}">
                <a16:creationId xmlns:a16="http://schemas.microsoft.com/office/drawing/2014/main" id="{DD0F34E4-2C2B-46D7-9F5D-9C8296713D35}"/>
              </a:ext>
            </a:extLst>
          </p:cNvPr>
          <p:cNvSpPr>
            <a:spLocks noChangeArrowheads="1"/>
          </p:cNvSpPr>
          <p:nvPr/>
        </p:nvSpPr>
        <p:spPr>
          <a:xfrm>
            <a:off x="751834" y="44450"/>
            <a:ext cx="7640333" cy="118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rtl="0" eaLnBrk="1" hangingPunct="1">
              <a:spcBef>
                <a:spcPct val="0"/>
              </a:spcBef>
              <a:buFontTx/>
              <a:buNone/>
            </a:pPr>
            <a:r>
              <a:rPr lang="en-GB" sz="2400" b="1" i="0" u="none" strike="noStrike" smtId="4294967295">
                <a:solidFill>
                  <a:srgbClr val="000099"/>
                </a:solidFill>
                <a:effectLst/>
                <a:highlight>
                  <a:srgbClr val="000000">
                    <a:alpha val="0"/>
                  </a:srgbClr>
                </a:highlight>
                <a:latin typeface="Arial"/>
              </a:rPr>
              <a:t>Theory and practice of weighting formation for calculating the CPI (2/4)</a:t>
            </a:r>
          </a:p>
          <a:p>
            <a:pPr algn="ctr" eaLnBrk="1" hangingPunct="1">
              <a:spcBef>
                <a:spcPct val="0"/>
              </a:spcBef>
              <a:buFontTx/>
              <a:buNone/>
            </a:pPr>
            <a:endParaRPr lang="ru-RU" altLang="ru-RU" sz="2400" b="1">
              <a:solidFill>
                <a:srgbClr val="000099"/>
              </a:solidFill>
              <a:effectLst/>
              <a:latin typeface="Arial" panose="020B0604020202020204" pitchFamily="34" charset="0"/>
            </a:endParaRPr>
          </a:p>
        </p:txBody>
      </p:sp>
      <p:sp>
        <p:nvSpPr>
          <p:cNvPr id="4101" name="Содержимое 2">
            <a:extLst>
              <a:ext uri="{FF2B5EF4-FFF2-40B4-BE49-F238E27FC236}">
                <a16:creationId xmlns:a16="http://schemas.microsoft.com/office/drawing/2014/main" id="{4A3F8C60-DA57-4938-97BE-09A405C7D091}"/>
              </a:ext>
            </a:extLst>
          </p:cNvPr>
          <p:cNvSpPr txBox="1"/>
          <p:nvPr/>
        </p:nvSpPr>
        <p:spPr>
          <a:xfrm>
            <a:off x="341313" y="1068388"/>
            <a:ext cx="8569325" cy="5256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8900"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The HCE is a costly procedure that can also be very burdensome for respondents who have to maintain detailed cost records. In order to reduce the burden on respondents in some countries, supermarkets or other retail outlets provide detailed printouts of purchases. However, the collection and processing of such information in most countries remains unavailable for a number of reasons.</a:t>
            </a:r>
          </a:p>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HCE is characterized by some systematic errors. Such errors can be corrected by amendments. In addition, it may be necessary to adjust the data collected during the HCE in order to bring them into line with the cost concept defined by the compilation of CPI. </a:t>
            </a:r>
          </a:p>
          <a:p>
            <a:pPr eaLnBrk="1" hangingPunct="1">
              <a:lnSpc>
                <a:spcPct val="105000"/>
              </a:lnSpc>
              <a:spcBef>
                <a:spcPct val="50000"/>
              </a:spcBef>
              <a:buFontTx/>
              <a:buNone/>
            </a:pPr>
            <a:endParaRPr lang="ru-RU" altLang="ru-RU" sz="1800">
              <a:effectLst/>
              <a:latin typeface="Arial" panose="020B0604020202020204" pitchFamily="34" charset="0"/>
            </a:endParaRPr>
          </a:p>
          <a:p>
            <a:pPr eaLnBrk="1" hangingPunct="1">
              <a:lnSpc>
                <a:spcPct val="105000"/>
              </a:lnSpc>
              <a:spcBef>
                <a:spcPct val="50000"/>
              </a:spcBef>
              <a:buFontTx/>
              <a:buNone/>
            </a:pPr>
            <a:endParaRPr lang="ru-RU" altLang="ru-RU" sz="1800">
              <a:effectLst/>
              <a:latin typeface="Arial" panose="020B0604020202020204" pitchFamily="34" charset="0"/>
            </a:endParaRPr>
          </a:p>
          <a:p>
            <a:pPr eaLnBrk="1" hangingPunct="1">
              <a:lnSpc>
                <a:spcPct val="105000"/>
              </a:lnSpc>
              <a:spcBef>
                <a:spcPct val="50000"/>
              </a:spcBef>
              <a:buFontTx/>
              <a:buNone/>
            </a:pPr>
            <a:endParaRPr lang="ru-RU" altLang="ru-RU" sz="1800">
              <a:effectLst/>
              <a:latin typeface="Arial" panose="020B0604020202020204" pitchFamily="34" charset="0"/>
            </a:endParaRPr>
          </a:p>
          <a:p>
            <a:pPr eaLnBrk="1" hangingPunct="1">
              <a:lnSpc>
                <a:spcPct val="105000"/>
              </a:lnSpc>
              <a:spcBef>
                <a:spcPct val="50000"/>
              </a:spcBef>
              <a:buFontTx/>
              <a:buNone/>
            </a:pPr>
            <a:endParaRPr lang="ru-RU" altLang="ru-RU" sz="1800">
              <a:effectLst/>
              <a:latin typeface="Arial" panose="020B0604020202020204" pitchFamily="34" charset="0"/>
            </a:endParaRPr>
          </a:p>
          <a:p>
            <a:pPr eaLnBrk="1" hangingPunct="1">
              <a:lnSpc>
                <a:spcPct val="105000"/>
              </a:lnSpc>
              <a:spcBef>
                <a:spcPct val="50000"/>
              </a:spcBef>
              <a:buFontTx/>
              <a:buNone/>
            </a:pPr>
            <a:endParaRPr lang="ru-RU" altLang="ru-RU" sz="1800">
              <a:effectLst/>
              <a:latin typeface="Arial" panose="020B0604020202020204" pitchFamily="34" charset="0"/>
            </a:endParaRPr>
          </a:p>
          <a:p>
            <a:pPr eaLnBrk="1" hangingPunct="1">
              <a:lnSpc>
                <a:spcPct val="105000"/>
              </a:lnSpc>
              <a:spcBef>
                <a:spcPct val="50000"/>
              </a:spcBef>
              <a:buFontTx/>
              <a:buNone/>
            </a:pPr>
            <a:endParaRPr lang="ru-RU" altLang="ru-RU" sz="1800">
              <a:effectLst/>
              <a:latin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122" name="Содержимое 2">
            <a:extLst>
              <a:ext uri="{FF2B5EF4-FFF2-40B4-BE49-F238E27FC236}">
                <a16:creationId xmlns:a16="http://schemas.microsoft.com/office/drawing/2014/main" id="{0DAF9CE6-6BEE-48CF-AC57-94F10703273D}"/>
              </a:ext>
            </a:extLst>
          </p:cNvPr>
          <p:cNvSpPr txBox="1"/>
          <p:nvPr/>
        </p:nvSpPr>
        <p:spPr>
          <a:xfrm>
            <a:off x="179388" y="981075"/>
            <a:ext cx="8785225"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en-US"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000" b="1"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b="1" i="1">
              <a:solidFill>
                <a:srgbClr val="898989"/>
              </a:solidFill>
              <a:effectLst/>
            </a:endParaRPr>
          </a:p>
        </p:txBody>
      </p:sp>
      <p:sp>
        <p:nvSpPr>
          <p:cNvPr id="10" name="Номер слайда 9">
            <a:extLst>
              <a:ext uri="{FF2B5EF4-FFF2-40B4-BE49-F238E27FC236}">
                <a16:creationId xmlns:a16="http://schemas.microsoft.com/office/drawing/2014/main" id="{84FD6CD9-0EA2-4B7C-97BB-F3E552687742}"/>
              </a:ext>
            </a:extLst>
          </p:cNvPr>
          <p:cNvSpPr txBox="1">
            <a:spLocks noGrp="1"/>
          </p:cNvSpPr>
          <p:nvPr/>
        </p:nvSpPr>
        <p:spPr>
          <a:xfrm>
            <a:off x="8710613" y="6597650"/>
            <a:ext cx="398462" cy="144463"/>
          </a:xfrm>
          <a:prstGeom prst="rect">
            <a:avLst/>
          </a:prstGeom>
          <a:noFill/>
          <a:effectLst/>
        </p:spPr>
        <p:txBody>
          <a:bodyPr anchor="ctr"/>
          <a:lstStyle>
            <a:lvl1pPr eaLnBrk="0" hangingPunct="0">
              <a:defRPr>
                <a:solidFill>
                  <a:schemeClr val="tx1"/>
                </a:solidFill>
                <a:effectLst/>
                <a:latin typeface="Arial" panose="020B0604020202020204" pitchFamily="34" charset="0"/>
                <a:cs typeface="Arial" panose="020B0604020202020204" pitchFamily="34" charset="0"/>
              </a:defRPr>
            </a:lvl1pPr>
            <a:lvl2pPr marL="742950" indent="-285750" eaLnBrk="0" hangingPunct="0">
              <a:defRPr>
                <a:solidFill>
                  <a:schemeClr val="tx1"/>
                </a:solidFill>
                <a:effectLst/>
                <a:latin typeface="Arial" panose="020B0604020202020204" pitchFamily="34" charset="0"/>
                <a:cs typeface="Arial" panose="020B0604020202020204" pitchFamily="34" charset="0"/>
              </a:defRPr>
            </a:lvl2pPr>
            <a:lvl3pPr marL="1143000" indent="-228600" eaLnBrk="0" hangingPunct="0">
              <a:defRPr>
                <a:solidFill>
                  <a:schemeClr val="tx1"/>
                </a:solidFill>
                <a:effectLst/>
                <a:latin typeface="Arial" panose="020B0604020202020204" pitchFamily="34" charset="0"/>
                <a:cs typeface="Arial" panose="020B0604020202020204" pitchFamily="34" charset="0"/>
              </a:defRPr>
            </a:lvl3pPr>
            <a:lvl4pPr marL="1600200" indent="-228600" eaLnBrk="0" hangingPunct="0">
              <a:defRPr>
                <a:solidFill>
                  <a:schemeClr val="tx1"/>
                </a:solidFill>
                <a:effectLst/>
                <a:latin typeface="Arial" panose="020B0604020202020204" pitchFamily="34" charset="0"/>
                <a:cs typeface="Arial" panose="020B0604020202020204" pitchFamily="34" charset="0"/>
              </a:defRPr>
            </a:lvl4pPr>
            <a:lvl5pPr marL="2057400" indent="-228600" eaLnBrk="0" hangingPunct="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r" rtl="0" eaLnBrk="1" hangingPunct="1"/>
            <a:r>
              <a:rPr lang="en-GB" sz="1600" b="0" i="0" u="none" strike="noStrike" smtId="4294967295">
                <a:solidFill>
                  <a:srgbClr val="000099"/>
                </a:solidFill>
                <a:effectLst/>
                <a:highlight>
                  <a:srgbClr val="000000">
                    <a:alpha val="0"/>
                  </a:srgbClr>
                </a:highlight>
                <a:latin typeface="Calibri"/>
              </a:rPr>
              <a:t>4</a:t>
            </a:r>
          </a:p>
        </p:txBody>
      </p:sp>
      <p:sp>
        <p:nvSpPr>
          <p:cNvPr id="5124" name="Rectangle 5">
            <a:extLst>
              <a:ext uri="{FF2B5EF4-FFF2-40B4-BE49-F238E27FC236}">
                <a16:creationId xmlns:a16="http://schemas.microsoft.com/office/drawing/2014/main" id="{902AA6B1-734B-4D0D-9D8A-5B55E418904E}"/>
              </a:ext>
            </a:extLst>
          </p:cNvPr>
          <p:cNvSpPr>
            <a:spLocks noChangeArrowheads="1"/>
          </p:cNvSpPr>
          <p:nvPr/>
        </p:nvSpPr>
        <p:spPr>
          <a:xfrm>
            <a:off x="823307" y="44450"/>
            <a:ext cx="7568823" cy="823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rtl="0" eaLnBrk="1" hangingPunct="1">
              <a:spcBef>
                <a:spcPct val="0"/>
              </a:spcBef>
              <a:buFontTx/>
              <a:buNone/>
            </a:pPr>
            <a:r>
              <a:rPr lang="en-GB" sz="2400" b="1" i="0" u="none" strike="noStrike" smtId="4294967295">
                <a:solidFill>
                  <a:srgbClr val="000099"/>
                </a:solidFill>
                <a:effectLst/>
                <a:highlight>
                  <a:srgbClr val="000000">
                    <a:alpha val="0"/>
                  </a:srgbClr>
                </a:highlight>
                <a:latin typeface="Arial"/>
              </a:rPr>
              <a:t>Theory and practice of weighting formation for calculating the CPI (3/4)</a:t>
            </a:r>
          </a:p>
        </p:txBody>
      </p:sp>
      <p:sp>
        <p:nvSpPr>
          <p:cNvPr id="5125" name="Содержимое 2">
            <a:extLst>
              <a:ext uri="{FF2B5EF4-FFF2-40B4-BE49-F238E27FC236}">
                <a16:creationId xmlns:a16="http://schemas.microsoft.com/office/drawing/2014/main" id="{6AEF0885-39F0-45D2-A08B-BDABAF731159}"/>
              </a:ext>
            </a:extLst>
          </p:cNvPr>
          <p:cNvSpPr txBox="1"/>
          <p:nvPr/>
        </p:nvSpPr>
        <p:spPr>
          <a:xfrm>
            <a:off x="287338" y="1125538"/>
            <a:ext cx="8569325" cy="503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8900"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Since the prices of the base period in calculating the consumer price index for goods and services are the prices of December of the year preceding the reporting year, and the average annual structure of consumer spending is taken as weights, it is necessary to ensure comparability of these indicators.</a:t>
            </a:r>
          </a:p>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 With this aim in designing the structure of consumer expenditures for the calculation of the CPI, it is necessary to implement a number of additional calculations using updating coefficients.</a:t>
            </a:r>
          </a:p>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 The calculation of the updating coefficients can be based on data for the year preceding the year in which the developed weights will be used to calculate the CPI. </a:t>
            </a:r>
          </a:p>
        </p:txBody>
      </p:sp>
    </p:spTree>
  </p:cSld>
  <p:clrMapOvr>
    <a:overrideClrMapping bg1="lt1" tx1="dk1" bg2="lt2" tx2="dk2" accent1="accent1" accent2="accent2" accent3="accent3" accent4="accent4" accent5="accent5" accent6="accent6" hlink="hlink" folHlink="folHlink"/>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146" name="Содержимое 2">
            <a:extLst>
              <a:ext uri="{FF2B5EF4-FFF2-40B4-BE49-F238E27FC236}">
                <a16:creationId xmlns:a16="http://schemas.microsoft.com/office/drawing/2014/main" id="{14EF939E-65B5-4CD0-BACB-DF54F164D7F2}"/>
              </a:ext>
            </a:extLst>
          </p:cNvPr>
          <p:cNvSpPr txBox="1"/>
          <p:nvPr/>
        </p:nvSpPr>
        <p:spPr>
          <a:xfrm>
            <a:off x="179388" y="981075"/>
            <a:ext cx="8785225"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en-US"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000" b="1"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b="1" i="1">
              <a:solidFill>
                <a:srgbClr val="898989"/>
              </a:solidFill>
              <a:effectLst/>
            </a:endParaRPr>
          </a:p>
        </p:txBody>
      </p:sp>
      <p:sp>
        <p:nvSpPr>
          <p:cNvPr id="10" name="Номер слайда 9">
            <a:extLst>
              <a:ext uri="{FF2B5EF4-FFF2-40B4-BE49-F238E27FC236}">
                <a16:creationId xmlns:a16="http://schemas.microsoft.com/office/drawing/2014/main" id="{E21D0052-439A-4D8A-86E0-7421145FED5F}"/>
              </a:ext>
            </a:extLst>
          </p:cNvPr>
          <p:cNvSpPr txBox="1">
            <a:spLocks noGrp="1"/>
          </p:cNvSpPr>
          <p:nvPr/>
        </p:nvSpPr>
        <p:spPr>
          <a:xfrm>
            <a:off x="8710613" y="6597650"/>
            <a:ext cx="398462" cy="144463"/>
          </a:xfrm>
          <a:prstGeom prst="rect">
            <a:avLst/>
          </a:prstGeom>
          <a:noFill/>
          <a:effectLst/>
        </p:spPr>
        <p:txBody>
          <a:bodyPr anchor="ctr"/>
          <a:lstStyle>
            <a:lvl1pPr eaLnBrk="0" hangingPunct="0">
              <a:defRPr>
                <a:solidFill>
                  <a:schemeClr val="tx1"/>
                </a:solidFill>
                <a:effectLst/>
                <a:latin typeface="Arial" panose="020B0604020202020204" pitchFamily="34" charset="0"/>
                <a:cs typeface="Arial" panose="020B0604020202020204" pitchFamily="34" charset="0"/>
              </a:defRPr>
            </a:lvl1pPr>
            <a:lvl2pPr marL="742950" indent="-285750" eaLnBrk="0" hangingPunct="0">
              <a:defRPr>
                <a:solidFill>
                  <a:schemeClr val="tx1"/>
                </a:solidFill>
                <a:effectLst/>
                <a:latin typeface="Arial" panose="020B0604020202020204" pitchFamily="34" charset="0"/>
                <a:cs typeface="Arial" panose="020B0604020202020204" pitchFamily="34" charset="0"/>
              </a:defRPr>
            </a:lvl2pPr>
            <a:lvl3pPr marL="1143000" indent="-228600" eaLnBrk="0" hangingPunct="0">
              <a:defRPr>
                <a:solidFill>
                  <a:schemeClr val="tx1"/>
                </a:solidFill>
                <a:effectLst/>
                <a:latin typeface="Arial" panose="020B0604020202020204" pitchFamily="34" charset="0"/>
                <a:cs typeface="Arial" panose="020B0604020202020204" pitchFamily="34" charset="0"/>
              </a:defRPr>
            </a:lvl3pPr>
            <a:lvl4pPr marL="1600200" indent="-228600" eaLnBrk="0" hangingPunct="0">
              <a:defRPr>
                <a:solidFill>
                  <a:schemeClr val="tx1"/>
                </a:solidFill>
                <a:effectLst/>
                <a:latin typeface="Arial" panose="020B0604020202020204" pitchFamily="34" charset="0"/>
                <a:cs typeface="Arial" panose="020B0604020202020204" pitchFamily="34" charset="0"/>
              </a:defRPr>
            </a:lvl4pPr>
            <a:lvl5pPr marL="2057400" indent="-228600" eaLnBrk="0" hangingPunct="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r" rtl="0" eaLnBrk="1" hangingPunct="1"/>
            <a:r>
              <a:rPr lang="en-GB" sz="1600" b="0" i="0" u="none" strike="noStrike" smtId="4294967295">
                <a:solidFill>
                  <a:srgbClr val="000099"/>
                </a:solidFill>
                <a:effectLst/>
                <a:highlight>
                  <a:srgbClr val="000000">
                    <a:alpha val="0"/>
                  </a:srgbClr>
                </a:highlight>
                <a:latin typeface="Calibri"/>
              </a:rPr>
              <a:t>5</a:t>
            </a:r>
          </a:p>
        </p:txBody>
      </p:sp>
      <p:sp>
        <p:nvSpPr>
          <p:cNvPr id="6148" name="Rectangle 5">
            <a:extLst>
              <a:ext uri="{FF2B5EF4-FFF2-40B4-BE49-F238E27FC236}">
                <a16:creationId xmlns:a16="http://schemas.microsoft.com/office/drawing/2014/main" id="{F5B7DD0A-267D-4473-981D-E02D49AB967E}"/>
              </a:ext>
            </a:extLst>
          </p:cNvPr>
          <p:cNvSpPr>
            <a:spLocks noChangeArrowheads="1"/>
          </p:cNvSpPr>
          <p:nvPr/>
        </p:nvSpPr>
        <p:spPr>
          <a:xfrm>
            <a:off x="823307" y="44450"/>
            <a:ext cx="7568823" cy="823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rtl="0" eaLnBrk="1" hangingPunct="1">
              <a:spcBef>
                <a:spcPct val="0"/>
              </a:spcBef>
              <a:buFontTx/>
              <a:buNone/>
            </a:pPr>
            <a:r>
              <a:rPr lang="en-GB" sz="2400" b="1" i="0" u="none" strike="noStrike" smtId="4294967295">
                <a:solidFill>
                  <a:srgbClr val="000099"/>
                </a:solidFill>
                <a:effectLst/>
                <a:highlight>
                  <a:srgbClr val="000000">
                    <a:alpha val="0"/>
                  </a:srgbClr>
                </a:highlight>
                <a:latin typeface="Arial"/>
              </a:rPr>
              <a:t>Theory and practice of weighting formation for calculating the CPI (4/4)</a:t>
            </a:r>
          </a:p>
        </p:txBody>
      </p:sp>
      <p:sp>
        <p:nvSpPr>
          <p:cNvPr id="6149" name="Содержимое 2">
            <a:extLst>
              <a:ext uri="{FF2B5EF4-FFF2-40B4-BE49-F238E27FC236}">
                <a16:creationId xmlns:a16="http://schemas.microsoft.com/office/drawing/2014/main" id="{A4A832A9-FA35-432F-9561-75DF9565F25B}"/>
              </a:ext>
            </a:extLst>
          </p:cNvPr>
          <p:cNvSpPr txBox="1"/>
          <p:nvPr/>
        </p:nvSpPr>
        <p:spPr>
          <a:xfrm>
            <a:off x="287338" y="1125538"/>
            <a:ext cx="8569325" cy="503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8900"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If expenditures need to be disaggregated by region for sampling or analytical purposes, any regional information obtained through HCE can be supplemented by census data. Food surveys can be another source of data. These are special household food expenditure surveys that are conducted in some countries. Using them, you can get more detailed information about food costs than using HCE data. </a:t>
            </a:r>
          </a:p>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Another possible source of information is point-of-sale surveys, which are carried out in some countries. The point-of-sale survey is designed to provide information on retail outlets where households buy certain groups of goods and services. Households answer questions (for each product) about the amounts spent at each outlet, the names and addresses of these outlets. The main focus of using the point-of-sale surveys is to compile a selection of outlets for the collection of price information.</a:t>
            </a:r>
          </a:p>
        </p:txBody>
      </p:sp>
    </p:spTree>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7170" name="Содержимое 2">
            <a:extLst>
              <a:ext uri="{FF2B5EF4-FFF2-40B4-BE49-F238E27FC236}">
                <a16:creationId xmlns:a16="http://schemas.microsoft.com/office/drawing/2014/main" id="{A751C9EF-9336-4BFD-9345-A2129DB19886}"/>
              </a:ext>
            </a:extLst>
          </p:cNvPr>
          <p:cNvSpPr txBox="1"/>
          <p:nvPr/>
        </p:nvSpPr>
        <p:spPr>
          <a:xfrm>
            <a:off x="179388" y="981075"/>
            <a:ext cx="8785225"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en-US"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000" b="1"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b="1" i="1">
              <a:solidFill>
                <a:srgbClr val="898989"/>
              </a:solidFill>
              <a:effectLst/>
            </a:endParaRPr>
          </a:p>
        </p:txBody>
      </p:sp>
      <p:sp>
        <p:nvSpPr>
          <p:cNvPr id="10" name="Номер слайда 9">
            <a:extLst>
              <a:ext uri="{FF2B5EF4-FFF2-40B4-BE49-F238E27FC236}">
                <a16:creationId xmlns:a16="http://schemas.microsoft.com/office/drawing/2014/main" id="{C2008CA1-F5FB-4012-B14E-0B9E73AFDC9E}"/>
              </a:ext>
            </a:extLst>
          </p:cNvPr>
          <p:cNvSpPr txBox="1">
            <a:spLocks noGrp="1"/>
          </p:cNvSpPr>
          <p:nvPr/>
        </p:nvSpPr>
        <p:spPr>
          <a:xfrm>
            <a:off x="8710613" y="6597650"/>
            <a:ext cx="398462" cy="144463"/>
          </a:xfrm>
          <a:prstGeom prst="rect">
            <a:avLst/>
          </a:prstGeom>
          <a:noFill/>
          <a:effectLst/>
        </p:spPr>
        <p:txBody>
          <a:bodyPr anchor="ctr"/>
          <a:lstStyle>
            <a:lvl1pPr eaLnBrk="0" hangingPunct="0">
              <a:defRPr>
                <a:solidFill>
                  <a:schemeClr val="tx1"/>
                </a:solidFill>
                <a:effectLst/>
                <a:latin typeface="Arial" panose="020B0604020202020204" pitchFamily="34" charset="0"/>
                <a:cs typeface="Arial" panose="020B0604020202020204" pitchFamily="34" charset="0"/>
              </a:defRPr>
            </a:lvl1pPr>
            <a:lvl2pPr marL="742950" indent="-285750" eaLnBrk="0" hangingPunct="0">
              <a:defRPr>
                <a:solidFill>
                  <a:schemeClr val="tx1"/>
                </a:solidFill>
                <a:effectLst/>
                <a:latin typeface="Arial" panose="020B0604020202020204" pitchFamily="34" charset="0"/>
                <a:cs typeface="Arial" panose="020B0604020202020204" pitchFamily="34" charset="0"/>
              </a:defRPr>
            </a:lvl2pPr>
            <a:lvl3pPr marL="1143000" indent="-228600" eaLnBrk="0" hangingPunct="0">
              <a:defRPr>
                <a:solidFill>
                  <a:schemeClr val="tx1"/>
                </a:solidFill>
                <a:effectLst/>
                <a:latin typeface="Arial" panose="020B0604020202020204" pitchFamily="34" charset="0"/>
                <a:cs typeface="Arial" panose="020B0604020202020204" pitchFamily="34" charset="0"/>
              </a:defRPr>
            </a:lvl3pPr>
            <a:lvl4pPr marL="1600200" indent="-228600" eaLnBrk="0" hangingPunct="0">
              <a:defRPr>
                <a:solidFill>
                  <a:schemeClr val="tx1"/>
                </a:solidFill>
                <a:effectLst/>
                <a:latin typeface="Arial" panose="020B0604020202020204" pitchFamily="34" charset="0"/>
                <a:cs typeface="Arial" panose="020B0604020202020204" pitchFamily="34" charset="0"/>
              </a:defRPr>
            </a:lvl4pPr>
            <a:lvl5pPr marL="2057400" indent="-228600" eaLnBrk="0" hangingPunct="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r" rtl="0" eaLnBrk="1" hangingPunct="1"/>
            <a:r>
              <a:rPr lang="en-GB" sz="1600" b="0" i="0" u="none" strike="noStrike" smtId="4294967295">
                <a:solidFill>
                  <a:srgbClr val="000099"/>
                </a:solidFill>
                <a:effectLst/>
                <a:highlight>
                  <a:srgbClr val="000000">
                    <a:alpha val="0"/>
                  </a:srgbClr>
                </a:highlight>
                <a:latin typeface="Calibri"/>
              </a:rPr>
              <a:t>6</a:t>
            </a:r>
          </a:p>
        </p:txBody>
      </p:sp>
      <p:sp>
        <p:nvSpPr>
          <p:cNvPr id="7172" name="Rectangle 5">
            <a:extLst>
              <a:ext uri="{FF2B5EF4-FFF2-40B4-BE49-F238E27FC236}">
                <a16:creationId xmlns:a16="http://schemas.microsoft.com/office/drawing/2014/main" id="{D2D3C0D8-2FA3-4973-9552-BB3045EFA151}"/>
              </a:ext>
            </a:extLst>
          </p:cNvPr>
          <p:cNvSpPr>
            <a:spLocks noChangeArrowheads="1"/>
          </p:cNvSpPr>
          <p:nvPr/>
        </p:nvSpPr>
        <p:spPr>
          <a:xfrm>
            <a:off x="751906" y="136525"/>
            <a:ext cx="7495727" cy="118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rtl="0" eaLnBrk="1" hangingPunct="1">
              <a:spcBef>
                <a:spcPct val="0"/>
              </a:spcBef>
              <a:buFontTx/>
              <a:buNone/>
            </a:pPr>
            <a:r>
              <a:rPr lang="en-GB" sz="2400" b="1" i="0" u="none" strike="noStrike" smtId="4294967295">
                <a:solidFill>
                  <a:srgbClr val="000099"/>
                </a:solidFill>
                <a:effectLst/>
                <a:highlight>
                  <a:srgbClr val="000000">
                    <a:alpha val="0"/>
                  </a:srgbClr>
                </a:highlight>
                <a:latin typeface="Arial"/>
              </a:rPr>
              <a:t>Harmonization of CPI calculations with households and SNA surveys (1/2)</a:t>
            </a:r>
          </a:p>
          <a:p>
            <a:pPr algn="ctr" eaLnBrk="1" hangingPunct="1">
              <a:spcBef>
                <a:spcPct val="0"/>
              </a:spcBef>
              <a:buFontTx/>
              <a:buNone/>
            </a:pPr>
            <a:r>
              <a:rPr lang="ru-RU" altLang="ru-RU" sz="2400" b="1">
                <a:solidFill>
                  <a:srgbClr val="000099"/>
                </a:solidFill>
                <a:effectLst/>
                <a:latin typeface="Arial" panose="020B0604020202020204" pitchFamily="34" charset="0"/>
              </a:rPr>
              <a:t> </a:t>
            </a:r>
          </a:p>
        </p:txBody>
      </p:sp>
      <p:sp>
        <p:nvSpPr>
          <p:cNvPr id="7173" name="Содержимое 2">
            <a:extLst>
              <a:ext uri="{FF2B5EF4-FFF2-40B4-BE49-F238E27FC236}">
                <a16:creationId xmlns:a16="http://schemas.microsoft.com/office/drawing/2014/main" id="{C1768E78-1F65-4449-8A4A-12C0E52379D8}"/>
              </a:ext>
            </a:extLst>
          </p:cNvPr>
          <p:cNvSpPr txBox="1"/>
          <p:nvPr/>
        </p:nvSpPr>
        <p:spPr>
          <a:xfrm>
            <a:off x="287338" y="1125538"/>
            <a:ext cx="8569325" cy="503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8900"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 The structure of household consumption expenditures is determined by disaggregating the total expenditures on the final consumption of households as a part of GDP. Is it possible for a wider number of product groups on the basis of data on population expenditures for the purchase of goods and services according to the results of household surveys. Additional information is used to determine the specific weight of individual items in the consumer set: data on the structure of retail trade, the production of certain types of products, expert assessments, etc.</a:t>
            </a:r>
          </a:p>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The use of the commodity flow method through the resource tables and the use of the SNA makes it possible to reconcile and balance data from different sources. The commodity flow method can be used to improve the quality of estimates of household consumption expenditures.</a:t>
            </a:r>
          </a:p>
        </p:txBody>
      </p:sp>
    </p:spTree>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8194" name="Содержимое 2">
            <a:extLst>
              <a:ext uri="{FF2B5EF4-FFF2-40B4-BE49-F238E27FC236}">
                <a16:creationId xmlns:a16="http://schemas.microsoft.com/office/drawing/2014/main" id="{E794CAE2-764F-486C-8AC3-02AC3690AFD3}"/>
              </a:ext>
            </a:extLst>
          </p:cNvPr>
          <p:cNvSpPr txBox="1"/>
          <p:nvPr/>
        </p:nvSpPr>
        <p:spPr>
          <a:xfrm>
            <a:off x="179388" y="981075"/>
            <a:ext cx="8785225"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en-US"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000" b="1"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b="1" i="1">
              <a:solidFill>
                <a:srgbClr val="898989"/>
              </a:solidFill>
              <a:effectLst/>
            </a:endParaRPr>
          </a:p>
        </p:txBody>
      </p:sp>
      <p:sp>
        <p:nvSpPr>
          <p:cNvPr id="10" name="Номер слайда 9">
            <a:extLst>
              <a:ext uri="{FF2B5EF4-FFF2-40B4-BE49-F238E27FC236}">
                <a16:creationId xmlns:a16="http://schemas.microsoft.com/office/drawing/2014/main" id="{81F5DF06-C6A0-45DE-8BCA-FF73318F1A37}"/>
              </a:ext>
            </a:extLst>
          </p:cNvPr>
          <p:cNvSpPr txBox="1">
            <a:spLocks noGrp="1"/>
          </p:cNvSpPr>
          <p:nvPr/>
        </p:nvSpPr>
        <p:spPr>
          <a:xfrm>
            <a:off x="8710613" y="6597650"/>
            <a:ext cx="398462" cy="144463"/>
          </a:xfrm>
          <a:prstGeom prst="rect">
            <a:avLst/>
          </a:prstGeom>
          <a:noFill/>
          <a:effectLst/>
        </p:spPr>
        <p:txBody>
          <a:bodyPr anchor="ctr"/>
          <a:lstStyle>
            <a:lvl1pPr eaLnBrk="0" hangingPunct="0">
              <a:defRPr>
                <a:solidFill>
                  <a:schemeClr val="tx1"/>
                </a:solidFill>
                <a:effectLst/>
                <a:latin typeface="Arial" panose="020B0604020202020204" pitchFamily="34" charset="0"/>
                <a:cs typeface="Arial" panose="020B0604020202020204" pitchFamily="34" charset="0"/>
              </a:defRPr>
            </a:lvl1pPr>
            <a:lvl2pPr marL="742950" indent="-285750" eaLnBrk="0" hangingPunct="0">
              <a:defRPr>
                <a:solidFill>
                  <a:schemeClr val="tx1"/>
                </a:solidFill>
                <a:effectLst/>
                <a:latin typeface="Arial" panose="020B0604020202020204" pitchFamily="34" charset="0"/>
                <a:cs typeface="Arial" panose="020B0604020202020204" pitchFamily="34" charset="0"/>
              </a:defRPr>
            </a:lvl2pPr>
            <a:lvl3pPr marL="1143000" indent="-228600" eaLnBrk="0" hangingPunct="0">
              <a:defRPr>
                <a:solidFill>
                  <a:schemeClr val="tx1"/>
                </a:solidFill>
                <a:effectLst/>
                <a:latin typeface="Arial" panose="020B0604020202020204" pitchFamily="34" charset="0"/>
                <a:cs typeface="Arial" panose="020B0604020202020204" pitchFamily="34" charset="0"/>
              </a:defRPr>
            </a:lvl3pPr>
            <a:lvl4pPr marL="1600200" indent="-228600" eaLnBrk="0" hangingPunct="0">
              <a:defRPr>
                <a:solidFill>
                  <a:schemeClr val="tx1"/>
                </a:solidFill>
                <a:effectLst/>
                <a:latin typeface="Arial" panose="020B0604020202020204" pitchFamily="34" charset="0"/>
                <a:cs typeface="Arial" panose="020B0604020202020204" pitchFamily="34" charset="0"/>
              </a:defRPr>
            </a:lvl4pPr>
            <a:lvl5pPr marL="2057400" indent="-228600" eaLnBrk="0" hangingPunct="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r" rtl="0" eaLnBrk="1" hangingPunct="1"/>
            <a:r>
              <a:rPr lang="en-GB" sz="1600" b="0" i="0" u="none" strike="noStrike" smtId="4294967295">
                <a:solidFill>
                  <a:srgbClr val="000099"/>
                </a:solidFill>
                <a:effectLst/>
                <a:highlight>
                  <a:srgbClr val="000000">
                    <a:alpha val="0"/>
                  </a:srgbClr>
                </a:highlight>
                <a:latin typeface="Calibri"/>
              </a:rPr>
              <a:t>7</a:t>
            </a:r>
          </a:p>
        </p:txBody>
      </p:sp>
      <p:sp>
        <p:nvSpPr>
          <p:cNvPr id="8196" name="Rectangle 5">
            <a:extLst>
              <a:ext uri="{FF2B5EF4-FFF2-40B4-BE49-F238E27FC236}">
                <a16:creationId xmlns:a16="http://schemas.microsoft.com/office/drawing/2014/main" id="{3779FFBB-902E-4009-8299-4D4CB891A38D}"/>
              </a:ext>
            </a:extLst>
          </p:cNvPr>
          <p:cNvSpPr>
            <a:spLocks noChangeArrowheads="1"/>
          </p:cNvSpPr>
          <p:nvPr/>
        </p:nvSpPr>
        <p:spPr>
          <a:xfrm>
            <a:off x="823307" y="44450"/>
            <a:ext cx="7568823" cy="1189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rtl="0" eaLnBrk="1" hangingPunct="1">
              <a:spcBef>
                <a:spcPct val="0"/>
              </a:spcBef>
              <a:buFontTx/>
              <a:buNone/>
            </a:pPr>
            <a:r>
              <a:rPr lang="en-GB" sz="2400" b="1" i="0" u="none" strike="noStrike" smtId="4294967295">
                <a:solidFill>
                  <a:srgbClr val="000099"/>
                </a:solidFill>
                <a:effectLst/>
                <a:highlight>
                  <a:srgbClr val="000000">
                    <a:alpha val="0"/>
                  </a:srgbClr>
                </a:highlight>
                <a:latin typeface="Arial"/>
              </a:rPr>
              <a:t>Harmonization of CPI calculations with households and SNA surveys (2/2)</a:t>
            </a:r>
          </a:p>
          <a:p>
            <a:pPr algn="ctr" eaLnBrk="1" hangingPunct="1">
              <a:spcBef>
                <a:spcPct val="0"/>
              </a:spcBef>
              <a:buFontTx/>
              <a:buNone/>
            </a:pPr>
            <a:r>
              <a:rPr lang="ru-RU" altLang="ru-RU" sz="2400" b="1">
                <a:solidFill>
                  <a:srgbClr val="000099"/>
                </a:solidFill>
                <a:effectLst/>
                <a:latin typeface="Arial" panose="020B0604020202020204" pitchFamily="34" charset="0"/>
              </a:rPr>
              <a:t> </a:t>
            </a:r>
          </a:p>
        </p:txBody>
      </p:sp>
      <p:sp>
        <p:nvSpPr>
          <p:cNvPr id="8197" name="Содержимое 2">
            <a:extLst>
              <a:ext uri="{FF2B5EF4-FFF2-40B4-BE49-F238E27FC236}">
                <a16:creationId xmlns:a16="http://schemas.microsoft.com/office/drawing/2014/main" id="{E7858D41-EF61-43EE-94D6-F6A2BEB1FE89}"/>
              </a:ext>
            </a:extLst>
          </p:cNvPr>
          <p:cNvSpPr txBox="1"/>
          <p:nvPr/>
        </p:nvSpPr>
        <p:spPr>
          <a:xfrm>
            <a:off x="287338" y="1125538"/>
            <a:ext cx="8569325" cy="503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88900"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In practice, the CPI can only cover a certain subset of households and a subset of expenditures covered by national accounts. In addition, the price index formulas used to calculate CPI and national accounts deflators may vary. These differences mean that, in principle, the overall CPI does not coincide with the deflator of total household consumption expenditure in the national accounts. On the other hand, input data on prices and expenditures collected and applied for the CPI are also widely used to construct price indices needed to deflate individual components of household consumption in the national accounts.</a:t>
            </a:r>
          </a:p>
          <a:p>
            <a:pPr rtl="0" eaLnBrk="1" hangingPunct="1">
              <a:lnSpc>
                <a:spcPct val="105000"/>
              </a:lnSpc>
              <a:spcBef>
                <a:spcPct val="50000"/>
              </a:spcBef>
              <a:buFontTx/>
              <a:buNone/>
            </a:pPr>
            <a:r>
              <a:rPr lang="en-GB" sz="1800" b="0" i="0" u="none" strike="noStrike" smtId="4294967295">
                <a:effectLst/>
                <a:highlight>
                  <a:srgbClr val="000000">
                    <a:alpha val="0"/>
                  </a:srgbClr>
                </a:highlight>
                <a:latin typeface="Arial"/>
              </a:rPr>
              <a:t>It is important to note that national accounts should not be considered as an independent data source alternative to the HCE. In contrast, the HCEs are one of the main sources of data on household consumption expenditures used to compile national accounts.</a:t>
            </a:r>
          </a:p>
          <a:p>
            <a:pPr eaLnBrk="1" hangingPunct="1">
              <a:lnSpc>
                <a:spcPct val="105000"/>
              </a:lnSpc>
              <a:spcBef>
                <a:spcPct val="50000"/>
              </a:spcBef>
              <a:buFontTx/>
              <a:buNone/>
            </a:pPr>
            <a:endParaRPr lang="ru-RU" altLang="ru-RU" sz="1800">
              <a:effectLst/>
              <a:latin typeface="Arial" panose="020B0604020202020204" pitchFamily="34" charset="0"/>
            </a:endParaRPr>
          </a:p>
        </p:txBody>
      </p:sp>
    </p:spTree>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9218" name="Содержимое 2">
            <a:extLst>
              <a:ext uri="{FF2B5EF4-FFF2-40B4-BE49-F238E27FC236}">
                <a16:creationId xmlns:a16="http://schemas.microsoft.com/office/drawing/2014/main" id="{91DFFED6-1161-4405-97A2-46DC001A8141}"/>
              </a:ext>
            </a:extLst>
          </p:cNvPr>
          <p:cNvSpPr txBox="1"/>
          <p:nvPr/>
        </p:nvSpPr>
        <p:spPr>
          <a:xfrm>
            <a:off x="179388" y="981075"/>
            <a:ext cx="8785225" cy="540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en-US"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000" b="1" i="1">
              <a:solidFill>
                <a:srgbClr val="000099"/>
              </a:solidFill>
              <a:effectLst/>
              <a:latin typeface="Arial" panose="020B0604020202020204" pitchFamily="34" charset="0"/>
            </a:endParaRPr>
          </a:p>
          <a:p>
            <a:pPr algn="ctr" eaLnBrk="1" hangingPunct="1">
              <a:lnSpc>
                <a:spcPct val="80000"/>
              </a:lnSpc>
              <a:buFont typeface="Arial" panose="020B0604020202020204" pitchFamily="34" charset="0"/>
              <a:buNone/>
            </a:pPr>
            <a:endParaRPr lang="ru-RU" altLang="ru-RU" sz="2400" b="1" i="1">
              <a:solidFill>
                <a:srgbClr val="898989"/>
              </a:solidFill>
              <a:effectLst/>
            </a:endParaRPr>
          </a:p>
        </p:txBody>
      </p:sp>
      <p:sp>
        <p:nvSpPr>
          <p:cNvPr id="9219" name="Содержимое 2">
            <a:extLst>
              <a:ext uri="{FF2B5EF4-FFF2-40B4-BE49-F238E27FC236}">
                <a16:creationId xmlns:a16="http://schemas.microsoft.com/office/drawing/2014/main" id="{33A0EAA6-CC85-4203-ABE7-1B30A8EB767D}"/>
              </a:ext>
            </a:extLst>
          </p:cNvPr>
          <p:cNvSpPr txBox="1"/>
          <p:nvPr/>
        </p:nvSpPr>
        <p:spPr>
          <a:xfrm>
            <a:off x="2411413" y="3068638"/>
            <a:ext cx="4392612"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eaLnBrk="1" hangingPunct="1">
              <a:lnSpc>
                <a:spcPct val="80000"/>
              </a:lnSpc>
              <a:buFont typeface="Arial" panose="020B0604020202020204" pitchFamily="34" charset="0"/>
              <a:buNone/>
            </a:pPr>
            <a:endParaRPr lang="ru-RU" altLang="ru-RU" sz="2400" b="1" i="1">
              <a:solidFill>
                <a:srgbClr val="898989"/>
              </a:solidFill>
              <a:effectLst/>
            </a:endParaRPr>
          </a:p>
        </p:txBody>
      </p:sp>
      <p:sp>
        <p:nvSpPr>
          <p:cNvPr id="9220" name="Rectangle 8">
            <a:extLst>
              <a:ext uri="{FF2B5EF4-FFF2-40B4-BE49-F238E27FC236}">
                <a16:creationId xmlns:a16="http://schemas.microsoft.com/office/drawing/2014/main" id="{2D9D1FCA-3D03-4389-8338-6C741AF33F8E}"/>
              </a:ext>
            </a:extLst>
          </p:cNvPr>
          <p:cNvSpPr>
            <a:spLocks noChangeArrowheads="1"/>
          </p:cNvSpPr>
          <p:nvPr/>
        </p:nvSpPr>
        <p:spPr>
          <a:xfrm>
            <a:off x="43107" y="3068639"/>
            <a:ext cx="9045087" cy="482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effectLst/>
                <a:latin typeface="Calibri" pitchFamily="34" charset="0"/>
              </a:defRPr>
            </a:lvl1pPr>
            <a:lvl2pPr marL="742950" indent="-285750" eaLnBrk="0" hangingPunct="0">
              <a:spcBef>
                <a:spcPct val="20000"/>
              </a:spcBef>
              <a:buFont typeface="Arial" panose="020B0604020202020204" pitchFamily="34" charset="0"/>
              <a:buChar char="–"/>
              <a:defRPr sz="2800">
                <a:solidFill>
                  <a:schemeClr val="tx1"/>
                </a:solidFill>
                <a:effectLst/>
                <a:latin typeface="Calibri" pitchFamily="34" charset="0"/>
              </a:defRPr>
            </a:lvl2pPr>
            <a:lvl3pPr marL="1143000" indent="-228600" eaLnBrk="0" hangingPunct="0">
              <a:spcBef>
                <a:spcPct val="20000"/>
              </a:spcBef>
              <a:buFont typeface="Arial" panose="020B0604020202020204" pitchFamily="34" charset="0"/>
              <a:buChar char="•"/>
              <a:defRPr sz="2400">
                <a:solidFill>
                  <a:schemeClr val="tx1"/>
                </a:solidFill>
                <a:effectLst/>
                <a:latin typeface="Calibri" pitchFamily="34" charset="0"/>
              </a:defRPr>
            </a:lvl3pPr>
            <a:lvl4pPr marL="16002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4pPr>
            <a:lvl5pPr marL="2057400" indent="-228600" eaLnBrk="0" hangingPunct="0">
              <a:spcBef>
                <a:spcPct val="20000"/>
              </a:spcBef>
              <a:buFont typeface="Arial" panose="020B0604020202020204" pitchFamily="34" charset="0"/>
              <a:buChar char="»"/>
              <a:defRPr sz="2000">
                <a:solidFill>
                  <a:schemeClr val="tx1"/>
                </a:solidFill>
                <a:effectLst/>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effectLst/>
                <a:latin typeface="Calibri" pitchFamily="34" charset="0"/>
              </a:defRPr>
            </a:lvl9pPr>
          </a:lstStyle>
          <a:p>
            <a:pPr algn="ctr" rtl="0" eaLnBrk="1" hangingPunct="1">
              <a:lnSpc>
                <a:spcPct val="80000"/>
              </a:lnSpc>
              <a:buFont typeface="Arial" panose="020B0604020202020204" pitchFamily="34" charset="0"/>
              <a:buNone/>
            </a:pPr>
            <a:r>
              <a:rPr lang="en-GB" sz="3200" b="1" i="1" u="none" strike="noStrike" smtId="4294967295">
                <a:solidFill>
                  <a:srgbClr val="000099"/>
                </a:solidFill>
                <a:effectLst/>
                <a:highlight>
                  <a:srgbClr val="000000">
                    <a:alpha val="0"/>
                  </a:srgbClr>
                </a:highlight>
                <a:latin typeface="Arial"/>
              </a:rPr>
              <a:t>Thank you for your attention!</a:t>
            </a:r>
          </a:p>
        </p:txBody>
      </p:sp>
      <p:sp>
        <p:nvSpPr>
          <p:cNvPr id="10" name="Номер слайда 9">
            <a:extLst>
              <a:ext uri="{FF2B5EF4-FFF2-40B4-BE49-F238E27FC236}">
                <a16:creationId xmlns:a16="http://schemas.microsoft.com/office/drawing/2014/main" id="{660105C4-66D9-46A9-89B4-C9DB5A9B744B}"/>
              </a:ext>
            </a:extLst>
          </p:cNvPr>
          <p:cNvSpPr txBox="1">
            <a:spLocks noGrp="1"/>
          </p:cNvSpPr>
          <p:nvPr/>
        </p:nvSpPr>
        <p:spPr>
          <a:xfrm>
            <a:off x="8710613" y="6597650"/>
            <a:ext cx="398462" cy="144463"/>
          </a:xfrm>
          <a:prstGeom prst="rect">
            <a:avLst/>
          </a:prstGeom>
          <a:noFill/>
          <a:effectLst/>
        </p:spPr>
        <p:txBody>
          <a:bodyPr anchor="ctr"/>
          <a:lstStyle>
            <a:lvl1pPr eaLnBrk="0" hangingPunct="0">
              <a:defRPr>
                <a:solidFill>
                  <a:schemeClr val="tx1"/>
                </a:solidFill>
                <a:effectLst/>
                <a:latin typeface="Arial" panose="020B0604020202020204" pitchFamily="34" charset="0"/>
                <a:cs typeface="Arial" panose="020B0604020202020204" pitchFamily="34" charset="0"/>
              </a:defRPr>
            </a:lvl1pPr>
            <a:lvl2pPr marL="742950" indent="-285750" eaLnBrk="0" hangingPunct="0">
              <a:defRPr>
                <a:solidFill>
                  <a:schemeClr val="tx1"/>
                </a:solidFill>
                <a:effectLst/>
                <a:latin typeface="Arial" panose="020B0604020202020204" pitchFamily="34" charset="0"/>
                <a:cs typeface="Arial" panose="020B0604020202020204" pitchFamily="34" charset="0"/>
              </a:defRPr>
            </a:lvl2pPr>
            <a:lvl3pPr marL="1143000" indent="-228600" eaLnBrk="0" hangingPunct="0">
              <a:defRPr>
                <a:solidFill>
                  <a:schemeClr val="tx1"/>
                </a:solidFill>
                <a:effectLst/>
                <a:latin typeface="Arial" panose="020B0604020202020204" pitchFamily="34" charset="0"/>
                <a:cs typeface="Arial" panose="020B0604020202020204" pitchFamily="34" charset="0"/>
              </a:defRPr>
            </a:lvl3pPr>
            <a:lvl4pPr marL="1600200" indent="-228600" eaLnBrk="0" hangingPunct="0">
              <a:defRPr>
                <a:solidFill>
                  <a:schemeClr val="tx1"/>
                </a:solidFill>
                <a:effectLst/>
                <a:latin typeface="Arial" panose="020B0604020202020204" pitchFamily="34" charset="0"/>
                <a:cs typeface="Arial" panose="020B0604020202020204" pitchFamily="34" charset="0"/>
              </a:defRPr>
            </a:lvl4pPr>
            <a:lvl5pPr marL="2057400" indent="-228600" eaLnBrk="0" hangingPunct="0">
              <a:defRPr>
                <a:solidFill>
                  <a:schemeClr val="tx1"/>
                </a:solidFill>
                <a:effectLst/>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effectLst/>
                <a:latin typeface="Arial" panose="020B0604020202020204" pitchFamily="34" charset="0"/>
                <a:cs typeface="Arial" panose="020B0604020202020204" pitchFamily="34" charset="0"/>
              </a:defRPr>
            </a:lvl9pPr>
          </a:lstStyle>
          <a:p>
            <a:pPr algn="r" rtl="0" eaLnBrk="1" hangingPunct="1"/>
            <a:r>
              <a:rPr lang="en-GB" sz="1600" b="0" i="0" u="none" strike="noStrike" smtId="4294967295">
                <a:solidFill>
                  <a:srgbClr val="000099"/>
                </a:solidFill>
                <a:effectLst/>
                <a:highlight>
                  <a:srgbClr val="000000">
                    <a:alpha val="0"/>
                  </a:srgbClr>
                </a:highlight>
                <a:latin typeface="Calibri"/>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05.12"/>
  <p:tag name="AS_TITLE" val="Aspose.Slides for .NET 4.0 Client Profile"/>
  <p:tag name="AS_VERSION" val="15.4.0.0"/>
</p:tagLst>
</file>

<file path=ppt/theme/theme1.xml><?xml version="1.0" encoding="utf-8"?>
<a:theme xmlns:a="http://schemas.openxmlformats.org/drawingml/2006/main" name="Шаблон презентации Статкомитет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3.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4.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5.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6.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Шаблон презентации Статкомитета</Template>
  <TotalTime>6773</TotalTime>
  <Words>835</Words>
  <Application>Microsoft Office PowerPoint</Application>
  <PresentationFormat>Экран (4:3)</PresentationFormat>
  <Paragraphs>94</Paragraphs>
  <Slides>8</Slides>
  <Notes>8</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Calibri</vt:lpstr>
      <vt:lpstr>Шаблон презентации Статкомитета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Manager/>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МЕЖГОСУДАРСТВЕННЫЙ СТАТИСТИЧЕСКИЙ КОМИТЕТ СОДРУЖЕСТВА НЕЗАВИСИМЫХ ГОСУДАРСТВ</dc:title>
  <dc:creator>Юрий</dc:creator>
  <cp:lastModifiedBy>Пользователь</cp:lastModifiedBy>
  <cp:revision>490</cp:revision>
  <cp:lastPrinted>2014-08-18T12:56:54Z</cp:lastPrinted>
  <dcterms:created xsi:type="dcterms:W3CDTF">2012-04-13T09:38:45Z</dcterms:created>
  <dcterms:modified xsi:type="dcterms:W3CDTF">2019-08-02T03:26:26Z</dcterms:modified>
</cp:coreProperties>
</file>