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71" r:id="rId4"/>
    <p:sldId id="274" r:id="rId5"/>
    <p:sldId id="276" r:id="rId6"/>
    <p:sldId id="281" r:id="rId7"/>
    <p:sldId id="277" r:id="rId8"/>
    <p:sldId id="279" r:id="rId9"/>
  </p:sldIdLst>
  <p:sldSz cx="9144000" cy="6858000" type="screen4x3"/>
  <p:notesSz cx="6797675" cy="9928225"/>
  <p:custDataLst>
    <p:tags r:id="rId12"/>
  </p:custDataLst>
  <p:defaultTextStyle>
    <a:defPPr>
      <a:defRPr lang="en-US">
        <a:effectLst/>
      </a:defRPr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/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707" y="5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anose="020B0604020202020204" pitchFamily="34" charset="0"/>
              </a:defRPr>
            </a:lvl1pPr>
          </a:lstStyle>
          <a:p>
            <a:pPr>
              <a:defRPr>
                <a:effectLst/>
              </a:defRPr>
            </a:pPr>
            <a:endParaRPr lang="en-US" altLang="en-US">
              <a:effectLst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panose="020B0604020202020204" pitchFamily="34" charset="0"/>
              </a:defRPr>
            </a:lvl1pPr>
          </a:lstStyle>
          <a:p>
            <a:pPr>
              <a:defRPr>
                <a:effectLst/>
              </a:defRPr>
            </a:pPr>
            <a:endParaRPr lang="en-US" altLang="en-US">
              <a:effectLst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anose="020B0604020202020204" pitchFamily="34" charset="0"/>
              </a:defRPr>
            </a:lvl1pPr>
          </a:lstStyle>
          <a:p>
            <a:pPr>
              <a:defRPr>
                <a:effectLst/>
              </a:defRPr>
            </a:pPr>
            <a:endParaRPr lang="en-US" altLang="en-US">
              <a:effectLst/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94" tIns="46497" rIns="92994" bIns="46497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panose="020B0604020202020204" pitchFamily="34" charset="0"/>
              </a:defRPr>
            </a:lvl1pPr>
          </a:lstStyle>
          <a:p>
            <a:pPr>
              <a:defRPr>
                <a:effectLst/>
              </a:defRPr>
            </a:pPr>
            <a:fld id="{7B3D9454-FB65-4E5B-89E5-DDA725898D39}" type="slidenum">
              <a:rPr lang="en-US" alt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 alt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  <a:effectLst/>
        </p:spPr>
        <p:txBody>
          <a:bodyPr vert="horz" lIns="92994" tIns="46497" rIns="92994" bIns="46497" rtlCol="0"/>
          <a:lstStyle>
            <a:lvl1pPr algn="l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8475"/>
          </a:xfrm>
          <a:prstGeom prst="rect">
            <a:avLst/>
          </a:prstGeom>
          <a:effectLst/>
        </p:spPr>
        <p:txBody>
          <a:bodyPr vert="horz" lIns="92994" tIns="46497" rIns="92994" bIns="46497" rtlCol="0"/>
          <a:lstStyle>
            <a:lvl1pPr algn="r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fld id="{54FBA0A4-BA2A-4CEC-80DE-183BFB6CDDBF}" type="datetimeFigureOut">
              <a:rPr lang="en-US">
                <a:effectLst/>
              </a:rPr>
              <a:pPr>
                <a:defRPr>
                  <a:effectLst/>
                </a:defRPr>
              </a:pPr>
              <a:t>7/27/2019</a:t>
            </a:fld>
            <a:endParaRPr lang="en-US">
              <a:effectLst/>
            </a:endParaRP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effectLst/>
        </p:spPr>
        <p:txBody>
          <a:bodyPr vert="horz" lIns="92994" tIns="46497" rIns="92994" bIns="46497" rtlCol="0"/>
          <a:lstStyle/>
          <a:p>
            <a:pPr lvl="0"/>
            <a:r>
              <a:rPr lang="fr-FR" noProof="0" smtClean="0">
                <a:effectLst/>
              </a:rPr>
              <a:t>Modifiez les styles du texte du masque</a:t>
            </a:r>
          </a:p>
          <a:p>
            <a:pPr lvl="1"/>
            <a:r>
              <a:rPr lang="fr-FR" noProof="0" smtClean="0">
                <a:effectLst/>
              </a:rPr>
              <a:t>Deuxième niveau</a:t>
            </a:r>
          </a:p>
          <a:p>
            <a:pPr lvl="2"/>
            <a:r>
              <a:rPr lang="fr-FR" noProof="0" smtClean="0">
                <a:effectLst/>
              </a:rPr>
              <a:t>Troisième niveau</a:t>
            </a:r>
          </a:p>
          <a:p>
            <a:pPr lvl="3"/>
            <a:r>
              <a:rPr lang="fr-FR" noProof="0" smtClean="0">
                <a:effectLst/>
              </a:rPr>
              <a:t>Quatrième niveau</a:t>
            </a:r>
          </a:p>
          <a:p>
            <a:pPr lvl="4"/>
            <a:r>
              <a:rPr lang="fr-FR" noProof="0" smtClean="0">
                <a:effectLst/>
              </a:rPr>
              <a:t>Cinquième niveau</a:t>
            </a:r>
            <a:endParaRPr lang="en-US" noProof="0" smtClean="0">
              <a:effectLst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8475"/>
          </a:xfrm>
          <a:prstGeom prst="rect">
            <a:avLst/>
          </a:prstGeom>
          <a:effectLst/>
        </p:spPr>
        <p:txBody>
          <a:bodyPr vert="horz" lIns="92994" tIns="46497" rIns="92994" bIns="46497" rtlCol="0" anchor="b"/>
          <a:lstStyle>
            <a:lvl1pPr algn="l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endParaRPr lang="en-US">
              <a:effectLst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8475"/>
          </a:xfrm>
          <a:prstGeom prst="rect">
            <a:avLst/>
          </a:prstGeom>
          <a:effectLst/>
        </p:spPr>
        <p:txBody>
          <a:bodyPr vert="horz" lIns="92994" tIns="46497" rIns="92994" bIns="46497" rtlCol="0" anchor="b"/>
          <a:lstStyle>
            <a:lvl1pPr algn="r">
              <a:defRPr sz="1200">
                <a:effectLst/>
              </a:defRPr>
            </a:lvl1pPr>
          </a:lstStyle>
          <a:p>
            <a:pPr>
              <a:defRPr>
                <a:effectLst/>
              </a:defRPr>
            </a:pPr>
            <a:fld id="{040AA7F8-4C07-4F22-BCEB-876795A005FE}" type="slidenum">
              <a:rPr lang="en-US">
                <a:effectLst/>
              </a:rPr>
              <a:pPr>
                <a:defRPr>
                  <a:effectLst/>
                </a:defRPr>
              </a:pPr>
              <a:t>‹#›</a:t>
            </a:fld>
            <a:endParaRPr lang="en-US"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1EB784CF-A626-4055-A5DF-802A0CD5368C}" type="slidenum">
              <a:rPr lang="en-US" altLang="en-US" sz="1200" smtClean="0">
                <a:effectLst/>
              </a:rPr>
              <a:t>1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9327A55A-D6EF-4F0E-AF93-499D35A288D6}" type="slidenum">
              <a:rPr lang="en-US" altLang="en-US" sz="1200" smtClean="0">
                <a:effectLst/>
              </a:rPr>
              <a:t>2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6DF04B57-4E46-4A68-AC08-DF99F3BFD164}" type="slidenum">
              <a:rPr lang="en-US" altLang="en-US" sz="1200" smtClean="0">
                <a:effectLst/>
              </a:rPr>
              <a:t>3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82621DDE-AD52-4062-9EF1-BD001E70FEED}" type="slidenum">
              <a:rPr lang="en-US" altLang="en-US" sz="1200" smtClean="0">
                <a:effectLst/>
              </a:rPr>
              <a:t>4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DF5C20C3-3E69-49A4-9B2E-A2DE5DE88EEA}" type="slidenum">
              <a:rPr lang="en-US" altLang="en-US" sz="1200" smtClean="0">
                <a:effectLst/>
              </a:rPr>
              <a:t>5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2D097A30-E26D-4A27-83CC-C1030026F8C8}" type="slidenum">
              <a:rPr lang="en-US" altLang="en-US" sz="1200" smtClean="0">
                <a:effectLst/>
              </a:rPr>
              <a:t>6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4916A5F4-0407-4057-9042-77A14913FBBE}" type="slidenum">
              <a:rPr lang="en-US" altLang="en-US" sz="1200" smtClean="0">
                <a:effectLst/>
              </a:rPr>
              <a:t>7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noFill/>
          <a:ln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ffectLst/>
            </a:endParaRPr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fld id="{B0330155-2AA7-4290-958D-8DAD823553A9}" type="slidenum">
              <a:rPr lang="en-US" altLang="en-US" sz="1200" smtClean="0">
                <a:effectLst/>
              </a:rPr>
              <a:t>8</a:t>
            </a:fld>
            <a:endParaRPr lang="en-US" altLang="en-US" sz="1200" smtClean="0">
              <a:effectLst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4" name="Text Box 4"/>
          <p:cNvSpPr txBox="1">
            <a:spLocks noChangeArrowheads="1"/>
          </p:cNvSpPr>
          <p:nvPr/>
        </p:nvSpPr>
        <p:spPr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>
                <a:effectLst/>
              </a:defRPr>
            </a:pPr>
            <a:r>
              <a:rPr lang="en-US" altLang="en-US" sz="800" smtClean="0">
                <a:effectLst/>
                <a:latin typeface="Arial" panose="020B0604020202020204" pitchFamily="34" charset="0"/>
              </a:rPr>
              <a:t>Federal Department of Home Affairs FDHA</a:t>
            </a:r>
            <a:r>
              <a:rPr lang="de-CH" altLang="en-US" sz="800" smtClean="0">
                <a:effectLst/>
                <a:latin typeface="Arial" panose="020B0604020202020204" pitchFamily="34" charset="0"/>
              </a:rPr>
              <a:t/>
            </a:r>
            <a:br>
              <a:rPr lang="de-CH" altLang="en-US" sz="800" smtClean="0">
                <a:effectLst/>
                <a:latin typeface="Arial" panose="020B0604020202020204" pitchFamily="34" charset="0"/>
              </a:rPr>
            </a:br>
            <a:r>
              <a:rPr lang="en-US" altLang="en-US" sz="800" b="1" smtClean="0">
                <a:effectLst/>
                <a:latin typeface="Arial" panose="020B0604020202020204" pitchFamily="34" charset="0"/>
              </a:rPr>
              <a:t>Federal Statistical Office FSO</a:t>
            </a:r>
            <a:endParaRPr lang="de-CH" altLang="en-US" sz="800" b="1" smtClean="0"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5" descr="Header_ppt_705-2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  <a:effectLst/>
        </p:spPr>
        <p:txBody>
          <a:bodyPr/>
          <a:lstStyle>
            <a:lvl1pPr>
              <a:lnSpc>
                <a:spcPts val="6000"/>
              </a:lnSpc>
              <a:defRPr sz="5200">
                <a:effectLst/>
              </a:defRPr>
            </a:lvl1pPr>
          </a:lstStyle>
          <a:p>
            <a:pPr lvl="0"/>
            <a:r>
              <a:rPr lang="en-GB" altLang="en-US" noProof="0" smtClean="0">
                <a:effectLst/>
              </a:rPr>
              <a:t>Hier steht der Name der Präsentation geschrieben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  <a:effectLst/>
        </p:spPr>
        <p:txBody>
          <a:bodyPr/>
          <a:lstStyle>
            <a:lvl1pPr>
              <a:lnSpc>
                <a:spcPts val="3600"/>
              </a:lnSpc>
              <a:defRPr sz="3200">
                <a:effectLst/>
              </a:defRPr>
            </a:lvl1pPr>
          </a:lstStyle>
          <a:p>
            <a:pPr lvl="0"/>
            <a:r>
              <a:rPr lang="en-GB" altLang="en-US" noProof="0" smtClean="0">
                <a:effectLst/>
              </a:rPr>
              <a:t>Name des Autors</a:t>
            </a:r>
          </a:p>
          <a:p>
            <a:pPr lvl="0"/>
            <a:r>
              <a:rPr lang="en-GB" altLang="en-US" noProof="0" smtClean="0">
                <a:effectLst/>
              </a:rPr>
              <a:t>Datum der Präsentation</a:t>
            </a:r>
          </a:p>
        </p:txBody>
      </p:sp>
    </p:spTree>
    <p:extLst>
      <p:ext uri="{BB962C8B-B14F-4D97-AF65-F5344CB8AC3E}">
        <p14:creationId xmlns:p14="http://schemas.microsoft.com/office/powerpoint/2010/main" val="39941143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385339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  <a:effectLst/>
        </p:spPr>
        <p:txBody>
          <a:bodyPr vert="eaVert"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  <a:effectLst/>
        </p:spPr>
        <p:txBody>
          <a:bodyPr vert="eaVert"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981860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0" y="1268413"/>
            <a:ext cx="7462838" cy="865187"/>
          </a:xfrm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295400" y="2133600"/>
            <a:ext cx="3654425" cy="399573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2551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92740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effectLst/>
        </p:spPr>
        <p:txBody>
          <a:bodyPr anchor="b"/>
          <a:lstStyle>
            <a:lvl1pPr>
              <a:defRPr sz="6000">
                <a:effectLst/>
              </a:defRPr>
            </a:lvl1pPr>
          </a:lstStyle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effectLst/>
        </p:spPr>
        <p:txBody>
          <a:bodyPr/>
          <a:lstStyle>
            <a:lvl1pPr marL="0" indent="0">
              <a:buNone/>
              <a:defRPr sz="2400">
                <a:effectLst/>
              </a:defRPr>
            </a:lvl1pPr>
            <a:lvl2pPr marL="457200" indent="0">
              <a:buNone/>
              <a:defRPr sz="2000">
                <a:effectLst/>
              </a:defRPr>
            </a:lvl2pPr>
            <a:lvl3pPr marL="914400" indent="0">
              <a:buNone/>
              <a:defRPr sz="1800">
                <a:effectLst/>
              </a:defRPr>
            </a:lvl3pPr>
            <a:lvl4pPr marL="1371600" indent="0">
              <a:buNone/>
              <a:defRPr sz="1600">
                <a:effectLst/>
              </a:defRPr>
            </a:lvl4pPr>
            <a:lvl5pPr marL="1828800" indent="0">
              <a:buNone/>
              <a:defRPr sz="1600">
                <a:effectLst/>
              </a:defRPr>
            </a:lvl5pPr>
            <a:lvl6pPr marL="2286000" indent="0">
              <a:buNone/>
              <a:defRPr sz="1600">
                <a:effectLst/>
              </a:defRPr>
            </a:lvl6pPr>
            <a:lvl7pPr marL="2743200" indent="0">
              <a:buNone/>
              <a:defRPr sz="1600">
                <a:effectLst/>
              </a:defRPr>
            </a:lvl7pPr>
            <a:lvl8pPr marL="3200400" indent="0">
              <a:buNone/>
              <a:defRPr sz="1600">
                <a:effectLst/>
              </a:defRPr>
            </a:lvl8pPr>
            <a:lvl9pPr marL="3657600" indent="0">
              <a:buNone/>
              <a:defRPr sz="1600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576846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23975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effectLst/>
        </p:spPr>
        <p:txBody>
          <a:bodyPr anchor="b"/>
          <a:lstStyle>
            <a:lvl1pPr marL="0" indent="0">
              <a:buNone/>
              <a:defRPr sz="2400" b="1">
                <a:effectLst/>
              </a:defRPr>
            </a:lvl1pPr>
            <a:lvl2pPr marL="457200" indent="0">
              <a:buNone/>
              <a:defRPr sz="2000" b="1">
                <a:effectLst/>
              </a:defRPr>
            </a:lvl2pPr>
            <a:lvl3pPr marL="914400" indent="0">
              <a:buNone/>
              <a:defRPr sz="1800" b="1">
                <a:effectLst/>
              </a:defRPr>
            </a:lvl3pPr>
            <a:lvl4pPr marL="1371600" indent="0">
              <a:buNone/>
              <a:defRPr sz="1600" b="1">
                <a:effectLst/>
              </a:defRPr>
            </a:lvl4pPr>
            <a:lvl5pPr marL="1828800" indent="0">
              <a:buNone/>
              <a:defRPr sz="1600" b="1">
                <a:effectLst/>
              </a:defRPr>
            </a:lvl5pPr>
            <a:lvl6pPr marL="2286000" indent="0">
              <a:buNone/>
              <a:defRPr sz="1600" b="1">
                <a:effectLst/>
              </a:defRPr>
            </a:lvl6pPr>
            <a:lvl7pPr marL="2743200" indent="0">
              <a:buNone/>
              <a:defRPr sz="1600" b="1">
                <a:effectLst/>
              </a:defRPr>
            </a:lvl7pPr>
            <a:lvl8pPr marL="3200400" indent="0">
              <a:buNone/>
              <a:defRPr sz="1600" b="1">
                <a:effectLst/>
              </a:defRPr>
            </a:lvl8pPr>
            <a:lvl9pPr marL="3657600" indent="0">
              <a:buNone/>
              <a:defRPr sz="1600" b="1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effectLst/>
        </p:spPr>
        <p:txBody>
          <a:bodyPr/>
          <a:lstStyle/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39015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26672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</p:spTree>
    <p:extLst>
      <p:ext uri="{BB962C8B-B14F-4D97-AF65-F5344CB8AC3E}">
        <p14:creationId xmlns:p14="http://schemas.microsoft.com/office/powerpoint/2010/main" val="108684915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effectLst/>
        </p:spPr>
        <p:txBody>
          <a:bodyPr anchor="b"/>
          <a:lstStyle>
            <a:lvl1pPr>
              <a:defRPr sz="3200">
                <a:effectLst/>
              </a:defRPr>
            </a:lvl1pPr>
          </a:lstStyle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effectLst/>
        </p:spPr>
        <p:txBody>
          <a:bodyPr/>
          <a:lstStyle>
            <a:lvl1pPr>
              <a:defRPr sz="3200">
                <a:effectLst/>
              </a:defRPr>
            </a:lvl1pPr>
            <a:lvl2pPr>
              <a:defRPr sz="28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2000">
                <a:effectLst/>
              </a:defRPr>
            </a:lvl5pPr>
            <a:lvl6pPr>
              <a:defRPr sz="2000">
                <a:effectLst/>
              </a:defRPr>
            </a:lvl6pPr>
            <a:lvl7pPr>
              <a:defRPr sz="2000">
                <a:effectLst/>
              </a:defRPr>
            </a:lvl7pPr>
            <a:lvl8pPr>
              <a:defRPr sz="2000">
                <a:effectLst/>
              </a:defRPr>
            </a:lvl8pPr>
            <a:lvl9pPr>
              <a:defRPr sz="2000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  <a:p>
            <a:pPr lvl="1"/>
            <a:r>
              <a:rPr lang="fr-FR" smtClean="0">
                <a:effectLst/>
              </a:rPr>
              <a:t>Deuxième niveau</a:t>
            </a:r>
          </a:p>
          <a:p>
            <a:pPr lvl="2"/>
            <a:r>
              <a:rPr lang="fr-FR" smtClean="0">
                <a:effectLst/>
              </a:rPr>
              <a:t>Troisième niveau</a:t>
            </a:r>
          </a:p>
          <a:p>
            <a:pPr lvl="3"/>
            <a:r>
              <a:rPr lang="fr-FR" smtClean="0">
                <a:effectLst/>
              </a:rPr>
              <a:t>Quatrième niveau</a:t>
            </a:r>
          </a:p>
          <a:p>
            <a:pPr lvl="4"/>
            <a:r>
              <a:rPr lang="fr-FR" smtClean="0">
                <a:effectLst/>
              </a:rPr>
              <a:t>Cinquième niveau</a:t>
            </a:r>
            <a:endParaRPr lang="en-US">
              <a:effectLst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effectLst/>
        </p:spPr>
        <p:txBody>
          <a:bodyPr/>
          <a:lstStyle>
            <a:lvl1pPr marL="0" indent="0">
              <a:buNone/>
              <a:defRPr sz="1600">
                <a:effectLst/>
              </a:defRPr>
            </a:lvl1pPr>
            <a:lvl2pPr marL="457200" indent="0">
              <a:buNone/>
              <a:defRPr sz="1400">
                <a:effectLst/>
              </a:defRPr>
            </a:lvl2pPr>
            <a:lvl3pPr marL="914400" indent="0">
              <a:buNone/>
              <a:defRPr sz="1200">
                <a:effectLst/>
              </a:defRPr>
            </a:lvl3pPr>
            <a:lvl4pPr marL="1371600" indent="0">
              <a:buNone/>
              <a:defRPr sz="1000">
                <a:effectLst/>
              </a:defRPr>
            </a:lvl4pPr>
            <a:lvl5pPr marL="1828800" indent="0">
              <a:buNone/>
              <a:defRPr sz="1000">
                <a:effectLst/>
              </a:defRPr>
            </a:lvl5pPr>
            <a:lvl6pPr marL="2286000" indent="0">
              <a:buNone/>
              <a:defRPr sz="1000">
                <a:effectLst/>
              </a:defRPr>
            </a:lvl6pPr>
            <a:lvl7pPr marL="2743200" indent="0">
              <a:buNone/>
              <a:defRPr sz="1000">
                <a:effectLst/>
              </a:defRPr>
            </a:lvl7pPr>
            <a:lvl8pPr marL="3200400" indent="0">
              <a:buNone/>
              <a:defRPr sz="1000">
                <a:effectLst/>
              </a:defRPr>
            </a:lvl8pPr>
            <a:lvl9pPr marL="3657600" indent="0">
              <a:buNone/>
              <a:defRPr sz="1000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96188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effectLst/>
        </p:spPr>
        <p:txBody>
          <a:bodyPr anchor="b"/>
          <a:lstStyle>
            <a:lvl1pPr>
              <a:defRPr sz="3200">
                <a:effectLst/>
              </a:defRPr>
            </a:lvl1pPr>
          </a:lstStyle>
          <a:p>
            <a:r>
              <a:rPr lang="fr-FR" smtClean="0">
                <a:effectLst/>
              </a:rPr>
              <a:t>Modifiez le style du titre</a:t>
            </a:r>
            <a:endParaRPr lang="en-US">
              <a:effectLst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  <a:lvl2pPr marL="457200" indent="0">
              <a:buNone/>
              <a:defRPr sz="2800">
                <a:effectLst/>
              </a:defRPr>
            </a:lvl2pPr>
            <a:lvl3pPr marL="914400" indent="0">
              <a:buNone/>
              <a:defRPr sz="2400">
                <a:effectLst/>
              </a:defRPr>
            </a:lvl3pPr>
            <a:lvl4pPr marL="1371600" indent="0">
              <a:buNone/>
              <a:defRPr sz="2000">
                <a:effectLst/>
              </a:defRPr>
            </a:lvl4pPr>
            <a:lvl5pPr marL="1828800" indent="0">
              <a:buNone/>
              <a:defRPr sz="2000">
                <a:effectLst/>
              </a:defRPr>
            </a:lvl5pPr>
            <a:lvl6pPr marL="2286000" indent="0">
              <a:buNone/>
              <a:defRPr sz="2000">
                <a:effectLst/>
              </a:defRPr>
            </a:lvl6pPr>
            <a:lvl7pPr marL="2743200" indent="0">
              <a:buNone/>
              <a:defRPr sz="2000">
                <a:effectLst/>
              </a:defRPr>
            </a:lvl7pPr>
            <a:lvl8pPr marL="3200400" indent="0">
              <a:buNone/>
              <a:defRPr sz="2000">
                <a:effectLst/>
              </a:defRPr>
            </a:lvl8pPr>
            <a:lvl9pPr marL="3657600" indent="0">
              <a:buNone/>
              <a:defRPr sz="2000">
                <a:effectLst/>
              </a:defRPr>
            </a:lvl9pPr>
          </a:lstStyle>
          <a:p>
            <a:pPr lvl="0"/>
            <a:endParaRPr lang="en-US" noProof="0" smtClean="0">
              <a:effectLst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effectLst/>
        </p:spPr>
        <p:txBody>
          <a:bodyPr/>
          <a:lstStyle>
            <a:lvl1pPr marL="0" indent="0">
              <a:buNone/>
              <a:defRPr sz="1600">
                <a:effectLst/>
              </a:defRPr>
            </a:lvl1pPr>
            <a:lvl2pPr marL="457200" indent="0">
              <a:buNone/>
              <a:defRPr sz="1400">
                <a:effectLst/>
              </a:defRPr>
            </a:lvl2pPr>
            <a:lvl3pPr marL="914400" indent="0">
              <a:buNone/>
              <a:defRPr sz="1200">
                <a:effectLst/>
              </a:defRPr>
            </a:lvl3pPr>
            <a:lvl4pPr marL="1371600" indent="0">
              <a:buNone/>
              <a:defRPr sz="1000">
                <a:effectLst/>
              </a:defRPr>
            </a:lvl4pPr>
            <a:lvl5pPr marL="1828800" indent="0">
              <a:buNone/>
              <a:defRPr sz="1000">
                <a:effectLst/>
              </a:defRPr>
            </a:lvl5pPr>
            <a:lvl6pPr marL="2286000" indent="0">
              <a:buNone/>
              <a:defRPr sz="1000">
                <a:effectLst/>
              </a:defRPr>
            </a:lvl6pPr>
            <a:lvl7pPr marL="2743200" indent="0">
              <a:buNone/>
              <a:defRPr sz="1000">
                <a:effectLst/>
              </a:defRPr>
            </a:lvl7pPr>
            <a:lvl8pPr marL="3200400" indent="0">
              <a:buNone/>
              <a:defRPr sz="1000">
                <a:effectLst/>
              </a:defRPr>
            </a:lvl8pPr>
            <a:lvl9pPr marL="3657600" indent="0">
              <a:buNone/>
              <a:defRPr sz="1000">
                <a:effectLst/>
              </a:defRPr>
            </a:lvl9pPr>
          </a:lstStyle>
          <a:p>
            <a:pPr lvl="0"/>
            <a:r>
              <a:rPr lang="fr-FR" smtClean="0">
                <a:effectLst/>
              </a:rPr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242101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1026" name="Text Box 2"/>
          <p:cNvSpPr txBox="1">
            <a:spLocks noChangeArrowheads="1"/>
          </p:cNvSpPr>
          <p:nvPr/>
        </p:nvSpPr>
        <p:spPr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defRPr>
                <a:effectLst/>
              </a:defRPr>
            </a:pPr>
            <a:endParaRPr lang="en-CA" altLang="en-US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>
          <a:xfrm>
            <a:off x="1295400" y="1268413"/>
            <a:ext cx="74628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>
                <a:effectLst/>
              </a:rPr>
              <a:t>Der Titel kann einzeilig sein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462838" cy="399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>
                <a:effectLst/>
              </a:rPr>
              <a:t>Um den Fliesstext übersichtlich zu halten, sollten Abschnitte gemacht werden. Diese werden zur besseren Lesbarkeit jeweils mit eine Blindzeile getrennt.</a:t>
            </a:r>
            <a:br>
              <a:rPr lang="en-GB" altLang="en-US" smtClean="0">
                <a:effectLst/>
              </a:rPr>
            </a:br>
            <a:endParaRPr lang="en-GB" altLang="en-US" smtClean="0">
              <a:effectLst/>
            </a:endParaRPr>
          </a:p>
          <a:p>
            <a:pPr lvl="0"/>
            <a:r>
              <a:rPr lang="en-GB" altLang="en-US" smtClean="0">
                <a:effectLst/>
              </a:rPr>
              <a:t>Klicken Sie, um die Formate des Vorlagentextes zu bearbeiten</a:t>
            </a:r>
          </a:p>
          <a:p>
            <a:pPr lvl="1"/>
            <a:r>
              <a:rPr lang="en-GB" altLang="en-US" smtClean="0">
                <a:effectLst/>
              </a:rPr>
              <a:t>Erste Ebene</a:t>
            </a:r>
          </a:p>
          <a:p>
            <a:pPr lvl="2"/>
            <a:r>
              <a:rPr lang="en-GB" altLang="en-US" smtClean="0">
                <a:effectLst/>
              </a:rPr>
              <a:t>Zweite Ebene</a:t>
            </a:r>
          </a:p>
          <a:p>
            <a:pPr lvl="3"/>
            <a:r>
              <a:rPr lang="en-GB" altLang="en-US" smtClean="0">
                <a:effectLst/>
              </a:rPr>
              <a:t>Dritte Ebene</a:t>
            </a:r>
          </a:p>
          <a:p>
            <a:pPr lvl="4"/>
            <a:r>
              <a:rPr lang="en-GB" altLang="en-US" smtClean="0">
                <a:effectLst/>
              </a:rPr>
              <a:t>Vierte Ebene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>
          <a:xfrm>
            <a:off x="6448425" y="6205538"/>
            <a:ext cx="22669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 algn="r">
              <a:lnSpc>
                <a:spcPts val="1200"/>
              </a:lnSpc>
              <a:spcBef>
                <a:spcPct val="50000"/>
              </a:spcBef>
              <a:defRPr>
                <a:effectLst/>
              </a:defRPr>
            </a:pPr>
            <a:fld id="{5748E320-4ABC-4457-81A7-214DF824CB7A}" type="slidenum">
              <a:rPr lang="de-CH" altLang="en-US" sz="900" smtClean="0">
                <a:effectLst/>
                <a:latin typeface="Arial" panose="020B0604020202020204" pitchFamily="34" charset="0"/>
              </a:rPr>
              <a:pPr algn="r">
                <a:lnSpc>
                  <a:spcPts val="1200"/>
                </a:lnSpc>
                <a:spcBef>
                  <a:spcPct val="50000"/>
                </a:spcBef>
                <a:defRPr>
                  <a:effectLst/>
                </a:defRPr>
              </a:pPr>
              <a:t>‹#›</a:t>
            </a:fld>
            <a:r>
              <a:rPr lang="de-CH" altLang="en-US" sz="900" smtClean="0"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>
          <a:xfrm>
            <a:off x="1257300" y="6172200"/>
            <a:ext cx="7169150" cy="199175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lnSpc>
                <a:spcPts val="1200"/>
              </a:lnSpc>
              <a:spcBef>
                <a:spcPct val="50000"/>
              </a:spcBef>
              <a:defRPr>
                <a:effectLst/>
              </a:defRPr>
            </a:pPr>
            <a:r>
              <a:rPr lang="en-US" altLang="en-US" sz="900" b="1" smtClean="0">
                <a:effectLst/>
                <a:latin typeface="Arial" panose="020B0604020202020204" pitchFamily="34" charset="0"/>
              </a:rPr>
              <a:t>Regional Workshop on Consumer Price Indices, Minsk 2019</a:t>
            </a:r>
            <a:endParaRPr lang="de-CH" altLang="en-US" sz="900" smtClean="0">
              <a:effectLst/>
              <a:latin typeface="Arial" panose="020B0604020202020204" pitchFamily="34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>
          <a:xfrm>
            <a:off x="4572000" y="387350"/>
            <a:ext cx="3581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effectLst/>
                <a:latin typeface="Times" pitchFamily="18" charset="0"/>
              </a:defRPr>
            </a:lvl9pPr>
          </a:lstStyle>
          <a:p>
            <a:pPr>
              <a:lnSpc>
                <a:spcPct val="105000"/>
              </a:lnSpc>
              <a:spcBef>
                <a:spcPct val="50000"/>
              </a:spcBef>
              <a:defRPr>
                <a:effectLst/>
              </a:defRPr>
            </a:pPr>
            <a:r>
              <a:rPr lang="en-US" altLang="en-US" sz="800" smtClean="0">
                <a:effectLst/>
                <a:latin typeface="Arial" panose="020B0604020202020204" pitchFamily="34" charset="0"/>
              </a:rPr>
              <a:t>Federal Department of Home Affairs FDHA</a:t>
            </a:r>
            <a:r>
              <a:rPr lang="de-CH" altLang="en-US" sz="800" smtClean="0">
                <a:effectLst/>
                <a:latin typeface="Arial" panose="020B0604020202020204" pitchFamily="34" charset="0"/>
              </a:rPr>
              <a:t/>
            </a:r>
            <a:br>
              <a:rPr lang="de-CH" altLang="en-US" sz="800" smtClean="0">
                <a:effectLst/>
                <a:latin typeface="Arial" panose="020B0604020202020204" pitchFamily="34" charset="0"/>
              </a:rPr>
            </a:br>
            <a:r>
              <a:rPr lang="en-US" altLang="en-US" sz="800" b="1" smtClean="0">
                <a:effectLst/>
                <a:latin typeface="Arial" panose="020B0604020202020204" pitchFamily="34" charset="0"/>
              </a:rPr>
              <a:t>Federal Statistical Office FSO</a:t>
            </a:r>
            <a:endParaRPr lang="de-CH" altLang="en-US" sz="800" b="1" smtClean="0">
              <a:effectLst/>
              <a:latin typeface="Arial" panose="020B0604020202020204" pitchFamily="34" charset="0"/>
            </a:endParaRPr>
          </a:p>
        </p:txBody>
      </p:sp>
      <p:pic>
        <p:nvPicPr>
          <p:cNvPr id="1033" name="Picture 9" descr="Header_ppt_705-2-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2938"/>
            <a:ext cx="661988" cy="621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387350"/>
            <a:ext cx="1979613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ransition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effectLst/>
          <a:latin typeface="Arial" panose="020B0604020202020204" pitchFamily="34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77800" indent="-17621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000000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57188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chemeClr val="bg2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536575" indent="-177800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B2B2B2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720725" indent="-182563" algn="l" rtl="0" eaLnBrk="0" fontAlgn="base" hangingPunct="0">
        <a:lnSpc>
          <a:spcPts val="2600"/>
        </a:lnSpc>
        <a:spcBef>
          <a:spcPct val="30000"/>
        </a:spcBef>
        <a:spcAft>
          <a:spcPct val="0"/>
        </a:spcAft>
        <a:buClr>
          <a:srgbClr val="C0C0C0"/>
        </a:buClr>
        <a:buChar char="•"/>
        <a:defRPr sz="21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>
          <a:effectLst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2205038"/>
            <a:ext cx="7429500" cy="1655762"/>
          </a:xfrm>
          <a:effectLst/>
        </p:spPr>
        <p:txBody>
          <a:bodyPr/>
          <a:lstStyle/>
          <a:p>
            <a:pPr rtl="0" eaLnBrk="1" hangingPunct="1"/>
            <a:r>
              <a:rPr lang="ru-RU" sz="44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Практический опыт расчета элементарных и высокоуровневых индексов</a:t>
            </a:r>
            <a:r>
              <a:rPr lang="ru-RU" sz="5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 </a:t>
            </a:r>
            <a:br>
              <a:rPr lang="ru-RU" sz="5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</a:br>
            <a:endParaRPr lang="ru-RU" sz="5200" b="1" i="0" u="none" strike="noStrike" smtId="4294967295">
              <a:effectLst/>
              <a:highlight>
                <a:srgbClr val="000000">
                  <a:alpha val="0"/>
                </a:srgbClr>
              </a:highlight>
              <a:latin typeface="Arial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effectLst/>
        </p:spPr>
        <p:txBody>
          <a:bodyPr/>
          <a:lstStyle/>
          <a:p>
            <a:pPr eaLnBrk="1" hangingPunct="1"/>
            <a:endParaRPr lang="de-CH" altLang="en-US" sz="2400" smtClean="0">
              <a:effectLst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484313"/>
            <a:ext cx="7462838" cy="865187"/>
          </a:xfrm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Нижний уровень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92375"/>
            <a:ext cx="7462838" cy="3995738"/>
          </a:xfrm>
          <a:effectLst/>
        </p:spPr>
        <p:txBody>
          <a:bodyPr/>
          <a:lstStyle/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Не применяйте индекс Карли в контексте цепочки из-за отсутствия транзитивности</a:t>
            </a:r>
          </a:p>
          <a:p>
            <a:pPr eaLnBrk="1" hangingPunct="1"/>
            <a:endParaRPr lang="fr-CH" altLang="en-US" smtClean="0">
              <a:effectLst/>
            </a:endParaRPr>
          </a:p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Индекс Джевонса - предпочтительнее</a:t>
            </a:r>
          </a:p>
          <a:p>
            <a:pPr eaLnBrk="1" hangingPunct="1"/>
            <a:r>
              <a:rPr lang="fr-CH" altLang="en-US" smtClean="0">
                <a:effectLst/>
              </a:rPr>
              <a:t> </a:t>
            </a:r>
          </a:p>
          <a:p>
            <a:pPr eaLnBrk="1" hangingPunct="1"/>
            <a:endParaRPr lang="en-US" altLang="en-US" smtClean="0">
              <a:effectLst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Агрегирование нижнего уровня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effectLst/>
        </p:spPr>
        <p:txBody>
          <a:bodyPr/>
          <a:lstStyle/>
          <a:p>
            <a:pPr eaLnBrk="1" hangingPunct="1"/>
            <a:endParaRPr lang="fr-CH" altLang="en-US" sz="1900" smtClean="0">
              <a:effectLst/>
            </a:endParaRPr>
          </a:p>
          <a:p>
            <a:pPr eaLnBrk="1" hangingPunct="1"/>
            <a:endParaRPr lang="fr-CH" altLang="en-US" sz="1900" smtClean="0">
              <a:effectLst/>
            </a:endParaRPr>
          </a:p>
          <a:p>
            <a:pPr eaLnBrk="1" hangingPunct="1"/>
            <a:endParaRPr lang="fr-CH" altLang="en-US" sz="1900" smtClean="0">
              <a:effectLst/>
            </a:endParaRPr>
          </a:p>
          <a:p>
            <a:pPr eaLnBrk="1" hangingPunct="1"/>
            <a:endParaRPr lang="en-US" altLang="en-US" sz="1900" smtClean="0">
              <a:effectLst/>
            </a:endParaRPr>
          </a:p>
        </p:txBody>
      </p:sp>
      <p:graphicFrame>
        <p:nvGraphicFramePr>
          <p:cNvPr id="50433" name="Group 25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61800106"/>
              </p:ext>
            </p:extLst>
          </p:nvPr>
        </p:nvGraphicFramePr>
        <p:xfrm>
          <a:off x="1173956" y="1991243"/>
          <a:ext cx="7705725" cy="42367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60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225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Товары (напр., рис)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Цена за май 2017 г.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Цена за июнь 2017 г.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Цена за июль 2017 г.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Продукт А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2,-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4,-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2,-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Продукт Б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4,-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2,-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4,-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Прямой индекс Карли с фиксированной базой за май 2017 года = 100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25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База индекса Карли - предыдущий период (t-1)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75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Цепная база индекса Карли за май 2017 = 100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775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Прямой индекс Джевонса с фиксированной базой за май 2017=100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База индекса Джевонса-предыдущий период (t-1)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Цепная база индекса Джевонса за май 2017 = 100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de-CH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Агрегирование нижнего уровня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757612"/>
            <a:ext cx="3654425" cy="3995738"/>
          </a:xfrm>
          <a:effectLst/>
        </p:spPr>
        <p:txBody>
          <a:bodyPr/>
          <a:lstStyle/>
          <a:p>
            <a:pPr rtl="0" eaLnBrk="1" hangingPunct="1"/>
            <a:r>
              <a:rPr lang="ru-RU" sz="1900" b="0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Решение</a:t>
            </a:r>
          </a:p>
          <a:p>
            <a:pPr eaLnBrk="1" hangingPunct="1"/>
            <a:endParaRPr lang="fr-CH" altLang="en-US" sz="1900" dirty="0" smtClean="0">
              <a:effectLst/>
            </a:endParaRPr>
          </a:p>
          <a:p>
            <a:pPr eaLnBrk="1" hangingPunct="1"/>
            <a:endParaRPr lang="fr-CH" altLang="en-US" sz="1900" dirty="0" smtClean="0">
              <a:effectLst/>
            </a:endParaRPr>
          </a:p>
          <a:p>
            <a:pPr eaLnBrk="1" hangingPunct="1"/>
            <a:endParaRPr lang="en-US" altLang="en-US" sz="1900" dirty="0" smtClean="0">
              <a:effectLst/>
            </a:endParaRPr>
          </a:p>
        </p:txBody>
      </p:sp>
      <p:graphicFrame>
        <p:nvGraphicFramePr>
          <p:cNvPr id="54330" name="Group 5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6361525"/>
              </p:ext>
            </p:extLst>
          </p:nvPr>
        </p:nvGraphicFramePr>
        <p:xfrm>
          <a:off x="971601" y="2111734"/>
          <a:ext cx="8029524" cy="394379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751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59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780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Товары (напр., рис)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Цена за май 2017 г.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Цена за июнь 2017 г. 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Цена за июль 2017 г.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80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Продукт А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2,-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4,-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2,-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80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Продукт Б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4,-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2,-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4,-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9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Прямой индекс Карли с фиксированной базой за май 2017 года = 100 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125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765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База индекса </a:t>
                      </a:r>
                      <a:r>
                        <a:rPr kumimoji="0" lang="ru-RU" sz="1400" b="0" i="0" u="none" strike="noStrike" cap="none" normalizeH="0" baseline="0" dirty="0" err="1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Карли</a:t>
                      </a:r>
                      <a:r>
                        <a:rPr kumimoji="0" lang="ru-RU" sz="1400" b="0" i="0" u="none" strike="noStrike" cap="none" normalizeH="0" baseline="0" dirty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 - предыдущий период (t-1)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125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125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9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Цепная база индекса Карли за май 2017 = 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125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156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9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Прямой индекс Джевонса с фиксированной базой за май 2017=100 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28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База индекса Джевонса-предыдущий период (t-1)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776"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Цепная база индекса </a:t>
                      </a:r>
                      <a:r>
                        <a:rPr kumimoji="0" lang="ru-RU" sz="1400" b="0" i="0" u="none" strike="noStrike" cap="none" normalizeH="0" baseline="0" dirty="0" err="1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Джевонса</a:t>
                      </a:r>
                      <a:r>
                        <a:rPr kumimoji="0" lang="ru-RU" sz="1400" b="0" i="0" u="none" strike="noStrike" cap="none" normalizeH="0" baseline="0" dirty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 за май 2017 = 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77800" indent="-17621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357188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536575" indent="-177800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720725" indent="-1825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11779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6351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20923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549525" indent="-18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dirty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0" i="0" u="none" strike="noStrike" cap="none" normalizeH="0" baseline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ts val="2600"/>
                        </a:lnSpc>
                        <a:spcBef>
                          <a:spcPct val="30000"/>
                        </a:spcBef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1pPr>
                      <a:lvl2pPr marL="15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00000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2pPr>
                      <a:lvl3pPr marL="179388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chemeClr val="bg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3pPr>
                      <a:lvl4pPr marL="358775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B2B2B2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4pPr>
                      <a:lvl5pPr marL="538163">
                        <a:lnSpc>
                          <a:spcPts val="2600"/>
                        </a:lnSpc>
                        <a:spcBef>
                          <a:spcPct val="30000"/>
                        </a:spcBef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5pPr>
                      <a:lvl6pPr marL="9953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6pPr>
                      <a:lvl7pPr marL="14525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7pPr>
                      <a:lvl8pPr marL="19097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8pPr>
                      <a:lvl9pPr marL="2366963" fontAlgn="base">
                        <a:lnSpc>
                          <a:spcPts val="26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C0C0C0"/>
                        </a:buClr>
                        <a:defRPr sz="1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dirty="0" smtId="4294967295">
                          <a:solidFill>
                            <a:srgbClr val="000000"/>
                          </a:solidFill>
                          <a:effectLst/>
                          <a:highlight>
                            <a:srgbClr val="000000">
                              <a:alpha val="0"/>
                            </a:srgbClr>
                          </a:highlight>
                          <a:latin typeface="Times New Roman"/>
                          <a:cs typeface="Times New Roman"/>
                        </a:rPr>
                        <a:t>100</a:t>
                      </a:r>
                    </a:p>
                  </a:txBody>
                  <a:tcPr marT="45712" marB="45712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Агрегирование верхнего уровня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21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Стоит ли обновлять статистический вес каждый год?</a:t>
            </a:r>
          </a:p>
          <a:p>
            <a:pPr eaLnBrk="1" hangingPunct="1"/>
            <a:endParaRPr lang="en-GB" altLang="en-US" smtClean="0">
              <a:effectLst/>
            </a:endParaRPr>
          </a:p>
          <a:p>
            <a:pPr eaLnBrk="1" hangingPunct="1"/>
            <a:endParaRPr lang="en-US" altLang="en-US" smtClean="0">
              <a:effectLst/>
            </a:endParaRPr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>
          <a:xfrm>
            <a:off x="827088" y="3357563"/>
            <a:ext cx="11564937" cy="2159000"/>
            <a:chOff x="521" y="2115"/>
            <a:chExt cx="7285" cy="1360"/>
          </a:xfrm>
          <a:effectLst/>
        </p:grpSpPr>
        <p:sp>
          <p:nvSpPr>
            <p:cNvPr id="3" name="AutoShape 6"/>
            <p:cNvSpPr>
              <a:spLocks noChangeAspect="1" noChangeArrowheads="1" noTextEdit="1"/>
            </p:cNvSpPr>
            <p:nvPr/>
          </p:nvSpPr>
          <p:spPr>
            <a:xfrm>
              <a:off x="521" y="2115"/>
              <a:ext cx="7285" cy="1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grpSp>
          <p:nvGrpSpPr>
            <p:cNvPr id="4" name="Group 208"/>
            <p:cNvGrpSpPr/>
            <p:nvPr/>
          </p:nvGrpSpPr>
          <p:grpSpPr>
            <a:xfrm>
              <a:off x="521" y="2115"/>
              <a:ext cx="5158" cy="721"/>
              <a:chOff x="521" y="2115"/>
              <a:chExt cx="5158" cy="721"/>
            </a:xfrm>
            <a:effectLst/>
          </p:grpSpPr>
          <p:sp>
            <p:nvSpPr>
              <p:cNvPr id="33937" name="Rectangle 8"/>
              <p:cNvSpPr>
                <a:spLocks noChangeArrowheads="1"/>
              </p:cNvSpPr>
              <p:nvPr/>
            </p:nvSpPr>
            <p:spPr>
              <a:xfrm>
                <a:off x="521" y="2115"/>
                <a:ext cx="60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38" name="Rectangle 9"/>
              <p:cNvSpPr>
                <a:spLocks noChangeArrowheads="1"/>
              </p:cNvSpPr>
              <p:nvPr/>
            </p:nvSpPr>
            <p:spPr>
              <a:xfrm>
                <a:off x="1415" y="2115"/>
                <a:ext cx="41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39" name="Rectangle 10"/>
              <p:cNvSpPr>
                <a:spLocks noChangeArrowheads="1"/>
              </p:cNvSpPr>
              <p:nvPr/>
            </p:nvSpPr>
            <p:spPr>
              <a:xfrm>
                <a:off x="521" y="2356"/>
                <a:ext cx="935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40" name="Rectangle 11"/>
              <p:cNvSpPr>
                <a:spLocks noChangeArrowheads="1"/>
              </p:cNvSpPr>
              <p:nvPr/>
            </p:nvSpPr>
            <p:spPr>
              <a:xfrm>
                <a:off x="581" y="2115"/>
                <a:ext cx="834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41" name="Rectangle 12"/>
              <p:cNvSpPr>
                <a:spLocks noChangeArrowheads="1"/>
              </p:cNvSpPr>
              <p:nvPr/>
            </p:nvSpPr>
            <p:spPr>
              <a:xfrm>
                <a:off x="581" y="2196"/>
                <a:ext cx="211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Вес</a:t>
                </a:r>
              </a:p>
            </p:txBody>
          </p:sp>
          <p:sp>
            <p:nvSpPr>
              <p:cNvPr id="33942" name="Rectangle 13"/>
              <p:cNvSpPr>
                <a:spLocks noChangeArrowheads="1"/>
              </p:cNvSpPr>
              <p:nvPr/>
            </p:nvSpPr>
            <p:spPr>
              <a:xfrm>
                <a:off x="699" y="2196"/>
                <a:ext cx="73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в</a:t>
                </a:r>
              </a:p>
            </p:txBody>
          </p:sp>
          <p:sp>
            <p:nvSpPr>
              <p:cNvPr id="33943" name="Rectangle 14"/>
              <p:cNvSpPr>
                <a:spLocks noChangeArrowheads="1"/>
              </p:cNvSpPr>
              <p:nvPr/>
            </p:nvSpPr>
            <p:spPr>
              <a:xfrm>
                <a:off x="948" y="2196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%</a:t>
                </a:r>
              </a:p>
            </p:txBody>
          </p:sp>
          <p:sp>
            <p:nvSpPr>
              <p:cNvPr id="33944" name="Rectangle 15"/>
              <p:cNvSpPr>
                <a:spLocks noChangeArrowheads="1"/>
              </p:cNvSpPr>
              <p:nvPr/>
            </p:nvSpPr>
            <p:spPr>
              <a:xfrm>
                <a:off x="994" y="2196"/>
                <a:ext cx="14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 ⠀</a:t>
                </a:r>
              </a:p>
            </p:txBody>
          </p:sp>
          <p:sp>
            <p:nvSpPr>
              <p:cNvPr id="33945" name="Rectangle 16"/>
              <p:cNvSpPr>
                <a:spLocks noChangeArrowheads="1"/>
              </p:cNvSpPr>
              <p:nvPr/>
            </p:nvSpPr>
            <p:spPr>
              <a:xfrm>
                <a:off x="1271" y="2196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46" name="Rectangle 17"/>
              <p:cNvSpPr>
                <a:spLocks noChangeArrowheads="1"/>
              </p:cNvSpPr>
              <p:nvPr/>
            </p:nvSpPr>
            <p:spPr>
              <a:xfrm>
                <a:off x="1477" y="2115"/>
                <a:ext cx="43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47" name="Rectangle 18"/>
              <p:cNvSpPr>
                <a:spLocks noChangeArrowheads="1"/>
              </p:cNvSpPr>
              <p:nvPr/>
            </p:nvSpPr>
            <p:spPr>
              <a:xfrm>
                <a:off x="1768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48" name="Rectangle 19"/>
              <p:cNvSpPr>
                <a:spLocks noChangeArrowheads="1"/>
              </p:cNvSpPr>
              <p:nvPr/>
            </p:nvSpPr>
            <p:spPr>
              <a:xfrm>
                <a:off x="1520" y="2115"/>
                <a:ext cx="248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49" name="Rectangle 20"/>
              <p:cNvSpPr>
                <a:spLocks noChangeArrowheads="1"/>
              </p:cNvSpPr>
              <p:nvPr/>
            </p:nvSpPr>
            <p:spPr>
              <a:xfrm>
                <a:off x="1520" y="2196"/>
                <a:ext cx="30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 </a:t>
                </a:r>
              </a:p>
            </p:txBody>
          </p:sp>
          <p:sp>
            <p:nvSpPr>
              <p:cNvPr id="33950" name="Rectangle 21"/>
              <p:cNvSpPr>
                <a:spLocks noChangeArrowheads="1"/>
              </p:cNvSpPr>
              <p:nvPr/>
            </p:nvSpPr>
            <p:spPr>
              <a:xfrm>
                <a:off x="1520" y="2356"/>
                <a:ext cx="248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51" name="Rectangle 22"/>
              <p:cNvSpPr>
                <a:spLocks noChangeArrowheads="1"/>
              </p:cNvSpPr>
              <p:nvPr/>
            </p:nvSpPr>
            <p:spPr>
              <a:xfrm>
                <a:off x="1520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07</a:t>
                </a:r>
              </a:p>
            </p:txBody>
          </p:sp>
          <p:sp>
            <p:nvSpPr>
              <p:cNvPr id="33952" name="Rectangle 23"/>
              <p:cNvSpPr>
                <a:spLocks noChangeArrowheads="1"/>
              </p:cNvSpPr>
              <p:nvPr/>
            </p:nvSpPr>
            <p:spPr>
              <a:xfrm>
                <a:off x="1638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53" name="Rectangle 24"/>
              <p:cNvSpPr>
                <a:spLocks noChangeArrowheads="1"/>
              </p:cNvSpPr>
              <p:nvPr/>
            </p:nvSpPr>
            <p:spPr>
              <a:xfrm>
                <a:off x="1832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54" name="Rectangle 25"/>
              <p:cNvSpPr>
                <a:spLocks noChangeArrowheads="1"/>
              </p:cNvSpPr>
              <p:nvPr/>
            </p:nvSpPr>
            <p:spPr>
              <a:xfrm>
                <a:off x="2101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55" name="Rectangle 26"/>
              <p:cNvSpPr>
                <a:spLocks noChangeArrowheads="1"/>
              </p:cNvSpPr>
              <p:nvPr/>
            </p:nvSpPr>
            <p:spPr>
              <a:xfrm>
                <a:off x="1874" y="2115"/>
                <a:ext cx="227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56" name="Rectangle 27"/>
              <p:cNvSpPr>
                <a:spLocks noChangeArrowheads="1"/>
              </p:cNvSpPr>
              <p:nvPr/>
            </p:nvSpPr>
            <p:spPr>
              <a:xfrm>
                <a:off x="1874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3957" name="Rectangle 28"/>
              <p:cNvSpPr>
                <a:spLocks noChangeArrowheads="1"/>
              </p:cNvSpPr>
              <p:nvPr/>
            </p:nvSpPr>
            <p:spPr>
              <a:xfrm>
                <a:off x="1874" y="2356"/>
                <a:ext cx="227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58" name="Rectangle 29"/>
              <p:cNvSpPr>
                <a:spLocks noChangeArrowheads="1"/>
              </p:cNvSpPr>
              <p:nvPr/>
            </p:nvSpPr>
            <p:spPr>
              <a:xfrm>
                <a:off x="1874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08</a:t>
                </a:r>
              </a:p>
            </p:txBody>
          </p:sp>
          <p:sp>
            <p:nvSpPr>
              <p:cNvPr id="33959" name="Rectangle 30"/>
              <p:cNvSpPr>
                <a:spLocks noChangeArrowheads="1"/>
              </p:cNvSpPr>
              <p:nvPr/>
            </p:nvSpPr>
            <p:spPr>
              <a:xfrm>
                <a:off x="1992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60" name="Rectangle 31"/>
              <p:cNvSpPr>
                <a:spLocks noChangeArrowheads="1"/>
              </p:cNvSpPr>
              <p:nvPr/>
            </p:nvSpPr>
            <p:spPr>
              <a:xfrm>
                <a:off x="2164" y="2115"/>
                <a:ext cx="43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61" name="Rectangle 32"/>
              <p:cNvSpPr>
                <a:spLocks noChangeArrowheads="1"/>
              </p:cNvSpPr>
              <p:nvPr/>
            </p:nvSpPr>
            <p:spPr>
              <a:xfrm>
                <a:off x="2455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62" name="Rectangle 33"/>
              <p:cNvSpPr>
                <a:spLocks noChangeArrowheads="1"/>
              </p:cNvSpPr>
              <p:nvPr/>
            </p:nvSpPr>
            <p:spPr>
              <a:xfrm>
                <a:off x="2207" y="2115"/>
                <a:ext cx="248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63" name="Rectangle 34"/>
              <p:cNvSpPr>
                <a:spLocks noChangeArrowheads="1"/>
              </p:cNvSpPr>
              <p:nvPr/>
            </p:nvSpPr>
            <p:spPr>
              <a:xfrm>
                <a:off x="2207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3964" name="Rectangle 35"/>
              <p:cNvSpPr>
                <a:spLocks noChangeArrowheads="1"/>
              </p:cNvSpPr>
              <p:nvPr/>
            </p:nvSpPr>
            <p:spPr>
              <a:xfrm>
                <a:off x="2207" y="2356"/>
                <a:ext cx="248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65" name="Rectangle 36"/>
              <p:cNvSpPr>
                <a:spLocks noChangeArrowheads="1"/>
              </p:cNvSpPr>
              <p:nvPr/>
            </p:nvSpPr>
            <p:spPr>
              <a:xfrm>
                <a:off x="2207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ru-RU" sz="1700" b="1" i="0" u="none" strike="noStrike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09</a:t>
                </a:r>
              </a:p>
            </p:txBody>
          </p:sp>
          <p:sp>
            <p:nvSpPr>
              <p:cNvPr id="33966" name="Rectangle 37"/>
              <p:cNvSpPr>
                <a:spLocks noChangeArrowheads="1"/>
              </p:cNvSpPr>
              <p:nvPr/>
            </p:nvSpPr>
            <p:spPr>
              <a:xfrm>
                <a:off x="2266" y="2368"/>
                <a:ext cx="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67" name="Rectangle 38"/>
              <p:cNvSpPr>
                <a:spLocks noChangeArrowheads="1"/>
              </p:cNvSpPr>
              <p:nvPr/>
            </p:nvSpPr>
            <p:spPr>
              <a:xfrm>
                <a:off x="2325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68" name="Rectangle 39"/>
              <p:cNvSpPr>
                <a:spLocks noChangeArrowheads="1"/>
              </p:cNvSpPr>
              <p:nvPr/>
            </p:nvSpPr>
            <p:spPr>
              <a:xfrm>
                <a:off x="2519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69" name="Rectangle 40"/>
              <p:cNvSpPr>
                <a:spLocks noChangeArrowheads="1"/>
              </p:cNvSpPr>
              <p:nvPr/>
            </p:nvSpPr>
            <p:spPr>
              <a:xfrm>
                <a:off x="2804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70" name="Rectangle 41"/>
              <p:cNvSpPr>
                <a:spLocks noChangeArrowheads="1"/>
              </p:cNvSpPr>
              <p:nvPr/>
            </p:nvSpPr>
            <p:spPr>
              <a:xfrm>
                <a:off x="2561" y="2115"/>
                <a:ext cx="243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71" name="Rectangle 42"/>
              <p:cNvSpPr>
                <a:spLocks noChangeArrowheads="1"/>
              </p:cNvSpPr>
              <p:nvPr/>
            </p:nvSpPr>
            <p:spPr>
              <a:xfrm>
                <a:off x="2561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3972" name="Rectangle 43"/>
              <p:cNvSpPr>
                <a:spLocks noChangeArrowheads="1"/>
              </p:cNvSpPr>
              <p:nvPr/>
            </p:nvSpPr>
            <p:spPr>
              <a:xfrm>
                <a:off x="2561" y="2356"/>
                <a:ext cx="243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74" name="Rectangle 45"/>
              <p:cNvSpPr>
                <a:spLocks noChangeArrowheads="1"/>
              </p:cNvSpPr>
              <p:nvPr/>
            </p:nvSpPr>
            <p:spPr>
              <a:xfrm>
                <a:off x="2620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10</a:t>
                </a:r>
              </a:p>
            </p:txBody>
          </p:sp>
          <p:sp>
            <p:nvSpPr>
              <p:cNvPr id="33975" name="Rectangle 46"/>
              <p:cNvSpPr>
                <a:spLocks noChangeArrowheads="1"/>
              </p:cNvSpPr>
              <p:nvPr/>
            </p:nvSpPr>
            <p:spPr>
              <a:xfrm>
                <a:off x="2679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76" name="Rectangle 47"/>
              <p:cNvSpPr>
                <a:spLocks noChangeArrowheads="1"/>
              </p:cNvSpPr>
              <p:nvPr/>
            </p:nvSpPr>
            <p:spPr>
              <a:xfrm>
                <a:off x="2867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77" name="Rectangle 48"/>
              <p:cNvSpPr>
                <a:spLocks noChangeArrowheads="1"/>
              </p:cNvSpPr>
              <p:nvPr/>
            </p:nvSpPr>
            <p:spPr>
              <a:xfrm>
                <a:off x="3157" y="2115"/>
                <a:ext cx="43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78" name="Rectangle 49"/>
              <p:cNvSpPr>
                <a:spLocks noChangeArrowheads="1"/>
              </p:cNvSpPr>
              <p:nvPr/>
            </p:nvSpPr>
            <p:spPr>
              <a:xfrm>
                <a:off x="2909" y="2115"/>
                <a:ext cx="248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79" name="Rectangle 50"/>
              <p:cNvSpPr>
                <a:spLocks noChangeArrowheads="1"/>
              </p:cNvSpPr>
              <p:nvPr/>
            </p:nvSpPr>
            <p:spPr>
              <a:xfrm>
                <a:off x="2909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3980" name="Rectangle 51"/>
              <p:cNvSpPr>
                <a:spLocks noChangeArrowheads="1"/>
              </p:cNvSpPr>
              <p:nvPr/>
            </p:nvSpPr>
            <p:spPr>
              <a:xfrm>
                <a:off x="2909" y="2356"/>
                <a:ext cx="248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81" name="Rectangle 52"/>
              <p:cNvSpPr>
                <a:spLocks noChangeArrowheads="1"/>
              </p:cNvSpPr>
              <p:nvPr/>
            </p:nvSpPr>
            <p:spPr>
              <a:xfrm>
                <a:off x="2909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ru-RU" sz="1700" b="1" i="0" u="none" strike="noStrike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11</a:t>
                </a:r>
              </a:p>
            </p:txBody>
          </p:sp>
          <p:sp>
            <p:nvSpPr>
              <p:cNvPr id="33982" name="Rectangle 53"/>
              <p:cNvSpPr>
                <a:spLocks noChangeArrowheads="1"/>
              </p:cNvSpPr>
              <p:nvPr/>
            </p:nvSpPr>
            <p:spPr>
              <a:xfrm>
                <a:off x="2969" y="2368"/>
                <a:ext cx="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83" name="Rectangle 54"/>
              <p:cNvSpPr>
                <a:spLocks noChangeArrowheads="1"/>
              </p:cNvSpPr>
              <p:nvPr/>
            </p:nvSpPr>
            <p:spPr>
              <a:xfrm>
                <a:off x="3028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84" name="Rectangle 55"/>
              <p:cNvSpPr>
                <a:spLocks noChangeArrowheads="1"/>
              </p:cNvSpPr>
              <p:nvPr/>
            </p:nvSpPr>
            <p:spPr>
              <a:xfrm>
                <a:off x="3221" y="2115"/>
                <a:ext cx="43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85" name="Rectangle 56"/>
              <p:cNvSpPr>
                <a:spLocks noChangeArrowheads="1"/>
              </p:cNvSpPr>
              <p:nvPr/>
            </p:nvSpPr>
            <p:spPr>
              <a:xfrm>
                <a:off x="3512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86" name="Rectangle 57"/>
              <p:cNvSpPr>
                <a:spLocks noChangeArrowheads="1"/>
              </p:cNvSpPr>
              <p:nvPr/>
            </p:nvSpPr>
            <p:spPr>
              <a:xfrm>
                <a:off x="3264" y="2115"/>
                <a:ext cx="248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87" name="Rectangle 58"/>
              <p:cNvSpPr>
                <a:spLocks noChangeArrowheads="1"/>
              </p:cNvSpPr>
              <p:nvPr/>
            </p:nvSpPr>
            <p:spPr>
              <a:xfrm>
                <a:off x="3264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3988" name="Rectangle 59"/>
              <p:cNvSpPr>
                <a:spLocks noChangeArrowheads="1"/>
              </p:cNvSpPr>
              <p:nvPr/>
            </p:nvSpPr>
            <p:spPr>
              <a:xfrm>
                <a:off x="3264" y="2356"/>
                <a:ext cx="248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90" name="Rectangle 61"/>
              <p:cNvSpPr>
                <a:spLocks noChangeArrowheads="1"/>
              </p:cNvSpPr>
              <p:nvPr/>
            </p:nvSpPr>
            <p:spPr>
              <a:xfrm>
                <a:off x="3323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ru-RU" sz="1700" b="1" i="0" u="none" strike="noStrike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12</a:t>
                </a:r>
              </a:p>
            </p:txBody>
          </p:sp>
          <p:sp>
            <p:nvSpPr>
              <p:cNvPr id="33991" name="Rectangle 62"/>
              <p:cNvSpPr>
                <a:spLocks noChangeArrowheads="1"/>
              </p:cNvSpPr>
              <p:nvPr/>
            </p:nvSpPr>
            <p:spPr>
              <a:xfrm>
                <a:off x="3382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92" name="Rectangle 63"/>
              <p:cNvSpPr>
                <a:spLocks noChangeArrowheads="1"/>
              </p:cNvSpPr>
              <p:nvPr/>
            </p:nvSpPr>
            <p:spPr>
              <a:xfrm>
                <a:off x="3575" y="2115"/>
                <a:ext cx="43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93" name="Rectangle 64"/>
              <p:cNvSpPr>
                <a:spLocks noChangeArrowheads="1"/>
              </p:cNvSpPr>
              <p:nvPr/>
            </p:nvSpPr>
            <p:spPr>
              <a:xfrm>
                <a:off x="3866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94" name="Rectangle 65"/>
              <p:cNvSpPr>
                <a:spLocks noChangeArrowheads="1"/>
              </p:cNvSpPr>
              <p:nvPr/>
            </p:nvSpPr>
            <p:spPr>
              <a:xfrm>
                <a:off x="3618" y="2115"/>
                <a:ext cx="248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95" name="Rectangle 66"/>
              <p:cNvSpPr>
                <a:spLocks noChangeArrowheads="1"/>
              </p:cNvSpPr>
              <p:nvPr/>
            </p:nvSpPr>
            <p:spPr>
              <a:xfrm>
                <a:off x="3618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3996" name="Rectangle 67"/>
              <p:cNvSpPr>
                <a:spLocks noChangeArrowheads="1"/>
              </p:cNvSpPr>
              <p:nvPr/>
            </p:nvSpPr>
            <p:spPr>
              <a:xfrm>
                <a:off x="3618" y="2356"/>
                <a:ext cx="248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3997" name="Rectangle 68"/>
              <p:cNvSpPr>
                <a:spLocks noChangeArrowheads="1"/>
              </p:cNvSpPr>
              <p:nvPr/>
            </p:nvSpPr>
            <p:spPr>
              <a:xfrm>
                <a:off x="3618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ru-RU" sz="1700" b="1" i="0" u="none" strike="noStrike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13</a:t>
                </a:r>
              </a:p>
            </p:txBody>
          </p:sp>
          <p:sp>
            <p:nvSpPr>
              <p:cNvPr id="33998" name="Rectangle 69"/>
              <p:cNvSpPr>
                <a:spLocks noChangeArrowheads="1"/>
              </p:cNvSpPr>
              <p:nvPr/>
            </p:nvSpPr>
            <p:spPr>
              <a:xfrm>
                <a:off x="3677" y="2368"/>
                <a:ext cx="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3999" name="Rectangle 70"/>
              <p:cNvSpPr>
                <a:spLocks noChangeArrowheads="1"/>
              </p:cNvSpPr>
              <p:nvPr/>
            </p:nvSpPr>
            <p:spPr>
              <a:xfrm>
                <a:off x="3736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00" name="Rectangle 71"/>
              <p:cNvSpPr>
                <a:spLocks noChangeArrowheads="1"/>
              </p:cNvSpPr>
              <p:nvPr/>
            </p:nvSpPr>
            <p:spPr>
              <a:xfrm>
                <a:off x="3930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01" name="Rectangle 72"/>
              <p:cNvSpPr>
                <a:spLocks noChangeArrowheads="1"/>
              </p:cNvSpPr>
              <p:nvPr/>
            </p:nvSpPr>
            <p:spPr>
              <a:xfrm>
                <a:off x="4220" y="2115"/>
                <a:ext cx="43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02" name="Rectangle 73"/>
              <p:cNvSpPr>
                <a:spLocks noChangeArrowheads="1"/>
              </p:cNvSpPr>
              <p:nvPr/>
            </p:nvSpPr>
            <p:spPr>
              <a:xfrm>
                <a:off x="3972" y="2115"/>
                <a:ext cx="248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03" name="Rectangle 74"/>
              <p:cNvSpPr>
                <a:spLocks noChangeArrowheads="1"/>
              </p:cNvSpPr>
              <p:nvPr/>
            </p:nvSpPr>
            <p:spPr>
              <a:xfrm>
                <a:off x="3972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4004" name="Rectangle 75"/>
              <p:cNvSpPr>
                <a:spLocks noChangeArrowheads="1"/>
              </p:cNvSpPr>
              <p:nvPr/>
            </p:nvSpPr>
            <p:spPr>
              <a:xfrm>
                <a:off x="3972" y="2356"/>
                <a:ext cx="248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05" name="Rectangle 76"/>
              <p:cNvSpPr>
                <a:spLocks noChangeArrowheads="1"/>
              </p:cNvSpPr>
              <p:nvPr/>
            </p:nvSpPr>
            <p:spPr>
              <a:xfrm>
                <a:off x="3972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ru-RU" sz="1700" b="1" i="0" u="none" strike="noStrike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14</a:t>
                </a:r>
              </a:p>
            </p:txBody>
          </p:sp>
          <p:sp>
            <p:nvSpPr>
              <p:cNvPr id="34006" name="Rectangle 77"/>
              <p:cNvSpPr>
                <a:spLocks noChangeArrowheads="1"/>
              </p:cNvSpPr>
              <p:nvPr/>
            </p:nvSpPr>
            <p:spPr>
              <a:xfrm>
                <a:off x="4090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07" name="Rectangle 78"/>
              <p:cNvSpPr>
                <a:spLocks noChangeArrowheads="1"/>
              </p:cNvSpPr>
              <p:nvPr/>
            </p:nvSpPr>
            <p:spPr>
              <a:xfrm>
                <a:off x="4284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08" name="Rectangle 79"/>
              <p:cNvSpPr>
                <a:spLocks noChangeArrowheads="1"/>
              </p:cNvSpPr>
              <p:nvPr/>
            </p:nvSpPr>
            <p:spPr>
              <a:xfrm>
                <a:off x="4574" y="2115"/>
                <a:ext cx="43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09" name="Rectangle 80"/>
              <p:cNvSpPr>
                <a:spLocks noChangeArrowheads="1"/>
              </p:cNvSpPr>
              <p:nvPr/>
            </p:nvSpPr>
            <p:spPr>
              <a:xfrm>
                <a:off x="4326" y="2115"/>
                <a:ext cx="248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10" name="Rectangle 81"/>
              <p:cNvSpPr>
                <a:spLocks noChangeArrowheads="1"/>
              </p:cNvSpPr>
              <p:nvPr/>
            </p:nvSpPr>
            <p:spPr>
              <a:xfrm>
                <a:off x="4326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4011" name="Rectangle 82"/>
              <p:cNvSpPr>
                <a:spLocks noChangeArrowheads="1"/>
              </p:cNvSpPr>
              <p:nvPr/>
            </p:nvSpPr>
            <p:spPr>
              <a:xfrm>
                <a:off x="4326" y="2356"/>
                <a:ext cx="248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12" name="Rectangle 83"/>
              <p:cNvSpPr>
                <a:spLocks noChangeArrowheads="1"/>
              </p:cNvSpPr>
              <p:nvPr/>
            </p:nvSpPr>
            <p:spPr>
              <a:xfrm>
                <a:off x="4326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ru-RU" sz="1700" b="1" i="0" u="none" strike="noStrike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15</a:t>
                </a:r>
              </a:p>
            </p:txBody>
          </p:sp>
          <p:sp>
            <p:nvSpPr>
              <p:cNvPr id="34013" name="Rectangle 84"/>
              <p:cNvSpPr>
                <a:spLocks noChangeArrowheads="1"/>
              </p:cNvSpPr>
              <p:nvPr/>
            </p:nvSpPr>
            <p:spPr>
              <a:xfrm>
                <a:off x="4444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14" name="Rectangle 85"/>
              <p:cNvSpPr>
                <a:spLocks noChangeArrowheads="1"/>
              </p:cNvSpPr>
              <p:nvPr/>
            </p:nvSpPr>
            <p:spPr>
              <a:xfrm>
                <a:off x="4638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15" name="Rectangle 86"/>
              <p:cNvSpPr>
                <a:spLocks noChangeArrowheads="1"/>
              </p:cNvSpPr>
              <p:nvPr/>
            </p:nvSpPr>
            <p:spPr>
              <a:xfrm>
                <a:off x="4920" y="2115"/>
                <a:ext cx="41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16" name="Rectangle 87"/>
              <p:cNvSpPr>
                <a:spLocks noChangeArrowheads="1"/>
              </p:cNvSpPr>
              <p:nvPr/>
            </p:nvSpPr>
            <p:spPr>
              <a:xfrm>
                <a:off x="4680" y="2115"/>
                <a:ext cx="240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17" name="Rectangle 88"/>
              <p:cNvSpPr>
                <a:spLocks noChangeArrowheads="1"/>
              </p:cNvSpPr>
              <p:nvPr/>
            </p:nvSpPr>
            <p:spPr>
              <a:xfrm>
                <a:off x="4680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4018" name="Rectangle 89"/>
              <p:cNvSpPr>
                <a:spLocks noChangeArrowheads="1"/>
              </p:cNvSpPr>
              <p:nvPr/>
            </p:nvSpPr>
            <p:spPr>
              <a:xfrm>
                <a:off x="4680" y="2356"/>
                <a:ext cx="240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19" name="Rectangle 90"/>
              <p:cNvSpPr>
                <a:spLocks noChangeArrowheads="1"/>
              </p:cNvSpPr>
              <p:nvPr/>
            </p:nvSpPr>
            <p:spPr>
              <a:xfrm>
                <a:off x="4680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lang="ru-RU" sz="1700" b="1" i="0" u="none" strike="noStrike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16</a:t>
                </a:r>
              </a:p>
            </p:txBody>
          </p:sp>
          <p:sp>
            <p:nvSpPr>
              <p:cNvPr id="34020" name="Rectangle 91"/>
              <p:cNvSpPr>
                <a:spLocks noChangeArrowheads="1"/>
              </p:cNvSpPr>
              <p:nvPr/>
            </p:nvSpPr>
            <p:spPr>
              <a:xfrm>
                <a:off x="4799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21" name="Rectangle 92"/>
              <p:cNvSpPr>
                <a:spLocks noChangeArrowheads="1"/>
              </p:cNvSpPr>
              <p:nvPr/>
            </p:nvSpPr>
            <p:spPr>
              <a:xfrm>
                <a:off x="4983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22" name="Rectangle 93"/>
              <p:cNvSpPr>
                <a:spLocks noChangeArrowheads="1"/>
              </p:cNvSpPr>
              <p:nvPr/>
            </p:nvSpPr>
            <p:spPr>
              <a:xfrm>
                <a:off x="5283" y="2115"/>
                <a:ext cx="4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23" name="Rectangle 94"/>
              <p:cNvSpPr>
                <a:spLocks noChangeArrowheads="1"/>
              </p:cNvSpPr>
              <p:nvPr/>
            </p:nvSpPr>
            <p:spPr>
              <a:xfrm>
                <a:off x="5025" y="2115"/>
                <a:ext cx="258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24" name="Rectangle 95"/>
              <p:cNvSpPr>
                <a:spLocks noChangeArrowheads="1"/>
              </p:cNvSpPr>
              <p:nvPr/>
            </p:nvSpPr>
            <p:spPr>
              <a:xfrm>
                <a:off x="5025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4025" name="Rectangle 96"/>
              <p:cNvSpPr>
                <a:spLocks noChangeArrowheads="1"/>
              </p:cNvSpPr>
              <p:nvPr/>
            </p:nvSpPr>
            <p:spPr>
              <a:xfrm>
                <a:off x="5025" y="2356"/>
                <a:ext cx="258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26" name="Rectangle 97"/>
              <p:cNvSpPr>
                <a:spLocks noChangeArrowheads="1"/>
              </p:cNvSpPr>
              <p:nvPr/>
            </p:nvSpPr>
            <p:spPr>
              <a:xfrm>
                <a:off x="5025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17</a:t>
                </a:r>
              </a:p>
            </p:txBody>
          </p:sp>
          <p:sp>
            <p:nvSpPr>
              <p:cNvPr id="34027" name="Rectangle 98"/>
              <p:cNvSpPr>
                <a:spLocks noChangeArrowheads="1"/>
              </p:cNvSpPr>
              <p:nvPr/>
            </p:nvSpPr>
            <p:spPr>
              <a:xfrm>
                <a:off x="5143" y="2368"/>
                <a:ext cx="84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28" name="Rectangle 99"/>
              <p:cNvSpPr>
                <a:spLocks noChangeArrowheads="1"/>
              </p:cNvSpPr>
              <p:nvPr/>
            </p:nvSpPr>
            <p:spPr>
              <a:xfrm>
                <a:off x="5346" y="2115"/>
                <a:ext cx="43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29" name="Rectangle 100"/>
              <p:cNvSpPr>
                <a:spLocks noChangeArrowheads="1"/>
              </p:cNvSpPr>
              <p:nvPr/>
            </p:nvSpPr>
            <p:spPr>
              <a:xfrm>
                <a:off x="5627" y="2115"/>
                <a:ext cx="52" cy="412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30" name="Rectangle 101"/>
              <p:cNvSpPr>
                <a:spLocks noChangeArrowheads="1"/>
              </p:cNvSpPr>
              <p:nvPr/>
            </p:nvSpPr>
            <p:spPr>
              <a:xfrm>
                <a:off x="5389" y="2115"/>
                <a:ext cx="238" cy="24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31" name="Rectangle 102"/>
              <p:cNvSpPr>
                <a:spLocks noChangeArrowheads="1"/>
              </p:cNvSpPr>
              <p:nvPr/>
            </p:nvSpPr>
            <p:spPr>
              <a:xfrm>
                <a:off x="5389" y="2196"/>
                <a:ext cx="26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Дек.</a:t>
                </a:r>
              </a:p>
            </p:txBody>
          </p:sp>
          <p:sp>
            <p:nvSpPr>
              <p:cNvPr id="34032" name="Rectangle 103"/>
              <p:cNvSpPr>
                <a:spLocks noChangeArrowheads="1"/>
              </p:cNvSpPr>
              <p:nvPr/>
            </p:nvSpPr>
            <p:spPr>
              <a:xfrm>
                <a:off x="5389" y="2356"/>
                <a:ext cx="238" cy="171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33" name="Rectangle 104"/>
              <p:cNvSpPr>
                <a:spLocks noChangeArrowheads="1"/>
              </p:cNvSpPr>
              <p:nvPr/>
            </p:nvSpPr>
            <p:spPr>
              <a:xfrm>
                <a:off x="5389" y="2368"/>
                <a:ext cx="13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1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18</a:t>
                </a:r>
              </a:p>
            </p:txBody>
          </p:sp>
          <p:sp>
            <p:nvSpPr>
              <p:cNvPr id="34034" name="Rectangle 105"/>
              <p:cNvSpPr>
                <a:spLocks noChangeArrowheads="1"/>
              </p:cNvSpPr>
              <p:nvPr/>
            </p:nvSpPr>
            <p:spPr>
              <a:xfrm>
                <a:off x="5507" y="2368"/>
                <a:ext cx="0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35" name="Rectangle 106"/>
              <p:cNvSpPr>
                <a:spLocks noChangeArrowheads="1"/>
              </p:cNvSpPr>
              <p:nvPr/>
            </p:nvSpPr>
            <p:spPr>
              <a:xfrm>
                <a:off x="1456" y="2115"/>
                <a:ext cx="21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36" name="Rectangle 107"/>
              <p:cNvSpPr>
                <a:spLocks noChangeArrowheads="1"/>
              </p:cNvSpPr>
              <p:nvPr/>
            </p:nvSpPr>
            <p:spPr>
              <a:xfrm>
                <a:off x="1810" y="2115"/>
                <a:ext cx="22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37" name="Rectangle 108"/>
              <p:cNvSpPr>
                <a:spLocks noChangeArrowheads="1"/>
              </p:cNvSpPr>
              <p:nvPr/>
            </p:nvSpPr>
            <p:spPr>
              <a:xfrm>
                <a:off x="2143" y="2115"/>
                <a:ext cx="21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38" name="Rectangle 109"/>
              <p:cNvSpPr>
                <a:spLocks noChangeArrowheads="1"/>
              </p:cNvSpPr>
              <p:nvPr/>
            </p:nvSpPr>
            <p:spPr>
              <a:xfrm>
                <a:off x="2497" y="2115"/>
                <a:ext cx="22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39" name="Rectangle 110"/>
              <p:cNvSpPr>
                <a:spLocks noChangeArrowheads="1"/>
              </p:cNvSpPr>
              <p:nvPr/>
            </p:nvSpPr>
            <p:spPr>
              <a:xfrm>
                <a:off x="2846" y="2115"/>
                <a:ext cx="21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0" name="Rectangle 111"/>
              <p:cNvSpPr>
                <a:spLocks noChangeArrowheads="1"/>
              </p:cNvSpPr>
              <p:nvPr/>
            </p:nvSpPr>
            <p:spPr>
              <a:xfrm>
                <a:off x="3200" y="2115"/>
                <a:ext cx="21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1" name="Rectangle 112"/>
              <p:cNvSpPr>
                <a:spLocks noChangeArrowheads="1"/>
              </p:cNvSpPr>
              <p:nvPr/>
            </p:nvSpPr>
            <p:spPr>
              <a:xfrm>
                <a:off x="3554" y="2115"/>
                <a:ext cx="21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2" name="Rectangle 113"/>
              <p:cNvSpPr>
                <a:spLocks noChangeArrowheads="1"/>
              </p:cNvSpPr>
              <p:nvPr/>
            </p:nvSpPr>
            <p:spPr>
              <a:xfrm>
                <a:off x="3908" y="2115"/>
                <a:ext cx="22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3" name="Rectangle 114"/>
              <p:cNvSpPr>
                <a:spLocks noChangeArrowheads="1"/>
              </p:cNvSpPr>
              <p:nvPr/>
            </p:nvSpPr>
            <p:spPr>
              <a:xfrm>
                <a:off x="4263" y="2115"/>
                <a:ext cx="21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4" name="Rectangle 115"/>
              <p:cNvSpPr>
                <a:spLocks noChangeArrowheads="1"/>
              </p:cNvSpPr>
              <p:nvPr/>
            </p:nvSpPr>
            <p:spPr>
              <a:xfrm>
                <a:off x="4617" y="2115"/>
                <a:ext cx="21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5" name="Rectangle 116"/>
              <p:cNvSpPr>
                <a:spLocks noChangeArrowheads="1"/>
              </p:cNvSpPr>
              <p:nvPr/>
            </p:nvSpPr>
            <p:spPr>
              <a:xfrm>
                <a:off x="4961" y="2115"/>
                <a:ext cx="22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6" name="Rectangle 117"/>
              <p:cNvSpPr>
                <a:spLocks noChangeArrowheads="1"/>
              </p:cNvSpPr>
              <p:nvPr/>
            </p:nvSpPr>
            <p:spPr>
              <a:xfrm>
                <a:off x="5325" y="2115"/>
                <a:ext cx="21" cy="4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7" name="Rectangle 118"/>
              <p:cNvSpPr>
                <a:spLocks noChangeArrowheads="1"/>
              </p:cNvSpPr>
              <p:nvPr/>
            </p:nvSpPr>
            <p:spPr>
              <a:xfrm>
                <a:off x="521" y="2554"/>
                <a:ext cx="60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8" name="Rectangle 119"/>
              <p:cNvSpPr>
                <a:spLocks noChangeArrowheads="1"/>
              </p:cNvSpPr>
              <p:nvPr/>
            </p:nvSpPr>
            <p:spPr>
              <a:xfrm>
                <a:off x="1415" y="2554"/>
                <a:ext cx="41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49" name="Rectangle 120"/>
              <p:cNvSpPr>
                <a:spLocks noChangeArrowheads="1"/>
              </p:cNvSpPr>
              <p:nvPr/>
            </p:nvSpPr>
            <p:spPr>
              <a:xfrm>
                <a:off x="581" y="2554"/>
                <a:ext cx="834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50" name="Rectangle 121"/>
              <p:cNvSpPr>
                <a:spLocks noChangeArrowheads="1"/>
              </p:cNvSpPr>
              <p:nvPr/>
            </p:nvSpPr>
            <p:spPr>
              <a:xfrm>
                <a:off x="581" y="2638"/>
                <a:ext cx="1448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Печное бытовое топливо</a:t>
                </a:r>
              </a:p>
            </p:txBody>
          </p:sp>
          <p:sp>
            <p:nvSpPr>
              <p:cNvPr id="34051" name="Rectangle 122"/>
              <p:cNvSpPr>
                <a:spLocks noChangeArrowheads="1"/>
              </p:cNvSpPr>
              <p:nvPr/>
            </p:nvSpPr>
            <p:spPr>
              <a:xfrm>
                <a:off x="1109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52" name="Rectangle 123"/>
              <p:cNvSpPr>
                <a:spLocks noChangeArrowheads="1"/>
              </p:cNvSpPr>
              <p:nvPr/>
            </p:nvSpPr>
            <p:spPr>
              <a:xfrm>
                <a:off x="1477" y="2554"/>
                <a:ext cx="43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53" name="Rectangle 124"/>
              <p:cNvSpPr>
                <a:spLocks noChangeArrowheads="1"/>
              </p:cNvSpPr>
              <p:nvPr/>
            </p:nvSpPr>
            <p:spPr>
              <a:xfrm>
                <a:off x="1768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54" name="Rectangle 125"/>
              <p:cNvSpPr>
                <a:spLocks noChangeArrowheads="1"/>
              </p:cNvSpPr>
              <p:nvPr/>
            </p:nvSpPr>
            <p:spPr>
              <a:xfrm>
                <a:off x="1520" y="2554"/>
                <a:ext cx="248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55" name="Rectangle 126"/>
              <p:cNvSpPr>
                <a:spLocks noChangeArrowheads="1"/>
              </p:cNvSpPr>
              <p:nvPr/>
            </p:nvSpPr>
            <p:spPr>
              <a:xfrm>
                <a:off x="1520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1,3</a:t>
                </a:r>
              </a:p>
            </p:txBody>
          </p:sp>
          <p:sp>
            <p:nvSpPr>
              <p:cNvPr id="34056" name="Rectangle 127"/>
              <p:cNvSpPr>
                <a:spLocks noChangeArrowheads="1"/>
              </p:cNvSpPr>
              <p:nvPr/>
            </p:nvSpPr>
            <p:spPr>
              <a:xfrm>
                <a:off x="1667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57" name="Rectangle 128"/>
              <p:cNvSpPr>
                <a:spLocks noChangeArrowheads="1"/>
              </p:cNvSpPr>
              <p:nvPr/>
            </p:nvSpPr>
            <p:spPr>
              <a:xfrm>
                <a:off x="1832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58" name="Rectangle 129"/>
              <p:cNvSpPr>
                <a:spLocks noChangeArrowheads="1"/>
              </p:cNvSpPr>
              <p:nvPr/>
            </p:nvSpPr>
            <p:spPr>
              <a:xfrm>
                <a:off x="2101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59" name="Rectangle 130"/>
              <p:cNvSpPr>
                <a:spLocks noChangeArrowheads="1"/>
              </p:cNvSpPr>
              <p:nvPr/>
            </p:nvSpPr>
            <p:spPr>
              <a:xfrm>
                <a:off x="1874" y="2554"/>
                <a:ext cx="227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60" name="Rectangle 131"/>
              <p:cNvSpPr>
                <a:spLocks noChangeArrowheads="1"/>
              </p:cNvSpPr>
              <p:nvPr/>
            </p:nvSpPr>
            <p:spPr>
              <a:xfrm>
                <a:off x="1874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0,9</a:t>
                </a:r>
              </a:p>
            </p:txBody>
          </p:sp>
          <p:sp>
            <p:nvSpPr>
              <p:cNvPr id="34061" name="Rectangle 132"/>
              <p:cNvSpPr>
                <a:spLocks noChangeArrowheads="1"/>
              </p:cNvSpPr>
              <p:nvPr/>
            </p:nvSpPr>
            <p:spPr>
              <a:xfrm>
                <a:off x="2022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62" name="Rectangle 133"/>
              <p:cNvSpPr>
                <a:spLocks noChangeArrowheads="1"/>
              </p:cNvSpPr>
              <p:nvPr/>
            </p:nvSpPr>
            <p:spPr>
              <a:xfrm>
                <a:off x="2164" y="2554"/>
                <a:ext cx="43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63" name="Rectangle 134"/>
              <p:cNvSpPr>
                <a:spLocks noChangeArrowheads="1"/>
              </p:cNvSpPr>
              <p:nvPr/>
            </p:nvSpPr>
            <p:spPr>
              <a:xfrm>
                <a:off x="2455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64" name="Rectangle 135"/>
              <p:cNvSpPr>
                <a:spLocks noChangeArrowheads="1"/>
              </p:cNvSpPr>
              <p:nvPr/>
            </p:nvSpPr>
            <p:spPr>
              <a:xfrm>
                <a:off x="2207" y="2554"/>
                <a:ext cx="248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65" name="Rectangle 136"/>
              <p:cNvSpPr>
                <a:spLocks noChangeArrowheads="1"/>
              </p:cNvSpPr>
              <p:nvPr/>
            </p:nvSpPr>
            <p:spPr>
              <a:xfrm>
                <a:off x="2207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1,0</a:t>
                </a:r>
              </a:p>
            </p:txBody>
          </p:sp>
          <p:sp>
            <p:nvSpPr>
              <p:cNvPr id="34066" name="Rectangle 137"/>
              <p:cNvSpPr>
                <a:spLocks noChangeArrowheads="1"/>
              </p:cNvSpPr>
              <p:nvPr/>
            </p:nvSpPr>
            <p:spPr>
              <a:xfrm>
                <a:off x="2266" y="2638"/>
                <a:ext cx="106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⠀</a:t>
                </a:r>
              </a:p>
            </p:txBody>
          </p:sp>
          <p:sp>
            <p:nvSpPr>
              <p:cNvPr id="34067" name="Rectangle 138"/>
              <p:cNvSpPr>
                <a:spLocks noChangeArrowheads="1"/>
              </p:cNvSpPr>
              <p:nvPr/>
            </p:nvSpPr>
            <p:spPr>
              <a:xfrm>
                <a:off x="2355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68" name="Rectangle 139"/>
              <p:cNvSpPr>
                <a:spLocks noChangeArrowheads="1"/>
              </p:cNvSpPr>
              <p:nvPr/>
            </p:nvSpPr>
            <p:spPr>
              <a:xfrm>
                <a:off x="2519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69" name="Rectangle 140"/>
              <p:cNvSpPr>
                <a:spLocks noChangeArrowheads="1"/>
              </p:cNvSpPr>
              <p:nvPr/>
            </p:nvSpPr>
            <p:spPr>
              <a:xfrm>
                <a:off x="2804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70" name="Rectangle 141"/>
              <p:cNvSpPr>
                <a:spLocks noChangeArrowheads="1"/>
              </p:cNvSpPr>
              <p:nvPr/>
            </p:nvSpPr>
            <p:spPr>
              <a:xfrm>
                <a:off x="2561" y="2554"/>
                <a:ext cx="243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71" name="Rectangle 142"/>
              <p:cNvSpPr>
                <a:spLocks noChangeArrowheads="1"/>
              </p:cNvSpPr>
              <p:nvPr/>
            </p:nvSpPr>
            <p:spPr>
              <a:xfrm>
                <a:off x="2561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1,2</a:t>
                </a:r>
              </a:p>
            </p:txBody>
          </p:sp>
          <p:sp>
            <p:nvSpPr>
              <p:cNvPr id="34072" name="Rectangle 143"/>
              <p:cNvSpPr>
                <a:spLocks noChangeArrowheads="1"/>
              </p:cNvSpPr>
              <p:nvPr/>
            </p:nvSpPr>
            <p:spPr>
              <a:xfrm>
                <a:off x="2709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73" name="Rectangle 144"/>
              <p:cNvSpPr>
                <a:spLocks noChangeArrowheads="1"/>
              </p:cNvSpPr>
              <p:nvPr/>
            </p:nvSpPr>
            <p:spPr>
              <a:xfrm>
                <a:off x="2867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74" name="Rectangle 145"/>
              <p:cNvSpPr>
                <a:spLocks noChangeArrowheads="1"/>
              </p:cNvSpPr>
              <p:nvPr/>
            </p:nvSpPr>
            <p:spPr>
              <a:xfrm>
                <a:off x="3157" y="2554"/>
                <a:ext cx="43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75" name="Rectangle 146"/>
              <p:cNvSpPr>
                <a:spLocks noChangeArrowheads="1"/>
              </p:cNvSpPr>
              <p:nvPr/>
            </p:nvSpPr>
            <p:spPr>
              <a:xfrm>
                <a:off x="2909" y="2554"/>
                <a:ext cx="248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76" name="Rectangle 147"/>
              <p:cNvSpPr>
                <a:spLocks noChangeArrowheads="1"/>
              </p:cNvSpPr>
              <p:nvPr/>
            </p:nvSpPr>
            <p:spPr>
              <a:xfrm>
                <a:off x="2909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1,0</a:t>
                </a:r>
              </a:p>
            </p:txBody>
          </p:sp>
          <p:sp>
            <p:nvSpPr>
              <p:cNvPr id="34077" name="Rectangle 148"/>
              <p:cNvSpPr>
                <a:spLocks noChangeArrowheads="1"/>
              </p:cNvSpPr>
              <p:nvPr/>
            </p:nvSpPr>
            <p:spPr>
              <a:xfrm>
                <a:off x="3057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78" name="Rectangle 149"/>
              <p:cNvSpPr>
                <a:spLocks noChangeArrowheads="1"/>
              </p:cNvSpPr>
              <p:nvPr/>
            </p:nvSpPr>
            <p:spPr>
              <a:xfrm>
                <a:off x="3221" y="2554"/>
                <a:ext cx="43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79" name="Rectangle 150"/>
              <p:cNvSpPr>
                <a:spLocks noChangeArrowheads="1"/>
              </p:cNvSpPr>
              <p:nvPr/>
            </p:nvSpPr>
            <p:spPr>
              <a:xfrm>
                <a:off x="3512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80" name="Rectangle 151"/>
              <p:cNvSpPr>
                <a:spLocks noChangeArrowheads="1"/>
              </p:cNvSpPr>
              <p:nvPr/>
            </p:nvSpPr>
            <p:spPr>
              <a:xfrm>
                <a:off x="3264" y="2554"/>
                <a:ext cx="248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81" name="Rectangle 152"/>
              <p:cNvSpPr>
                <a:spLocks noChangeArrowheads="1"/>
              </p:cNvSpPr>
              <p:nvPr/>
            </p:nvSpPr>
            <p:spPr>
              <a:xfrm>
                <a:off x="3264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1,4</a:t>
                </a:r>
              </a:p>
            </p:txBody>
          </p:sp>
          <p:sp>
            <p:nvSpPr>
              <p:cNvPr id="34082" name="Rectangle 153"/>
              <p:cNvSpPr>
                <a:spLocks noChangeArrowheads="1"/>
              </p:cNvSpPr>
              <p:nvPr/>
            </p:nvSpPr>
            <p:spPr>
              <a:xfrm>
                <a:off x="3411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83" name="Rectangle 154"/>
              <p:cNvSpPr>
                <a:spLocks noChangeArrowheads="1"/>
              </p:cNvSpPr>
              <p:nvPr/>
            </p:nvSpPr>
            <p:spPr>
              <a:xfrm>
                <a:off x="3575" y="2554"/>
                <a:ext cx="43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84" name="Rectangle 155"/>
              <p:cNvSpPr>
                <a:spLocks noChangeArrowheads="1"/>
              </p:cNvSpPr>
              <p:nvPr/>
            </p:nvSpPr>
            <p:spPr>
              <a:xfrm>
                <a:off x="3866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85" name="Rectangle 156"/>
              <p:cNvSpPr>
                <a:spLocks noChangeArrowheads="1"/>
              </p:cNvSpPr>
              <p:nvPr/>
            </p:nvSpPr>
            <p:spPr>
              <a:xfrm>
                <a:off x="3618" y="2554"/>
                <a:ext cx="248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86" name="Rectangle 157"/>
              <p:cNvSpPr>
                <a:spLocks noChangeArrowheads="1"/>
              </p:cNvSpPr>
              <p:nvPr/>
            </p:nvSpPr>
            <p:spPr>
              <a:xfrm>
                <a:off x="3618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1,7</a:t>
                </a:r>
              </a:p>
            </p:txBody>
          </p:sp>
          <p:sp>
            <p:nvSpPr>
              <p:cNvPr id="34087" name="Rectangle 158"/>
              <p:cNvSpPr>
                <a:spLocks noChangeArrowheads="1"/>
              </p:cNvSpPr>
              <p:nvPr/>
            </p:nvSpPr>
            <p:spPr>
              <a:xfrm>
                <a:off x="3765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88" name="Rectangle 159"/>
              <p:cNvSpPr>
                <a:spLocks noChangeArrowheads="1"/>
              </p:cNvSpPr>
              <p:nvPr/>
            </p:nvSpPr>
            <p:spPr>
              <a:xfrm>
                <a:off x="3930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89" name="Rectangle 160"/>
              <p:cNvSpPr>
                <a:spLocks noChangeArrowheads="1"/>
              </p:cNvSpPr>
              <p:nvPr/>
            </p:nvSpPr>
            <p:spPr>
              <a:xfrm>
                <a:off x="4220" y="2554"/>
                <a:ext cx="43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90" name="Rectangle 161"/>
              <p:cNvSpPr>
                <a:spLocks noChangeArrowheads="1"/>
              </p:cNvSpPr>
              <p:nvPr/>
            </p:nvSpPr>
            <p:spPr>
              <a:xfrm>
                <a:off x="3972" y="2554"/>
                <a:ext cx="248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91" name="Rectangle 162"/>
              <p:cNvSpPr>
                <a:spLocks noChangeArrowheads="1"/>
              </p:cNvSpPr>
              <p:nvPr/>
            </p:nvSpPr>
            <p:spPr>
              <a:xfrm>
                <a:off x="3972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1,7</a:t>
                </a:r>
              </a:p>
            </p:txBody>
          </p:sp>
          <p:sp>
            <p:nvSpPr>
              <p:cNvPr id="34092" name="Rectangle 163"/>
              <p:cNvSpPr>
                <a:spLocks noChangeArrowheads="1"/>
              </p:cNvSpPr>
              <p:nvPr/>
            </p:nvSpPr>
            <p:spPr>
              <a:xfrm>
                <a:off x="4120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93" name="Rectangle 164"/>
              <p:cNvSpPr>
                <a:spLocks noChangeArrowheads="1"/>
              </p:cNvSpPr>
              <p:nvPr/>
            </p:nvSpPr>
            <p:spPr>
              <a:xfrm>
                <a:off x="4284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94" name="Rectangle 165"/>
              <p:cNvSpPr>
                <a:spLocks noChangeArrowheads="1"/>
              </p:cNvSpPr>
              <p:nvPr/>
            </p:nvSpPr>
            <p:spPr>
              <a:xfrm>
                <a:off x="4574" y="2554"/>
                <a:ext cx="43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95" name="Rectangle 166"/>
              <p:cNvSpPr>
                <a:spLocks noChangeArrowheads="1"/>
              </p:cNvSpPr>
              <p:nvPr/>
            </p:nvSpPr>
            <p:spPr>
              <a:xfrm>
                <a:off x="4326" y="2554"/>
                <a:ext cx="248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96" name="Rectangle 167"/>
              <p:cNvSpPr>
                <a:spLocks noChangeArrowheads="1"/>
              </p:cNvSpPr>
              <p:nvPr/>
            </p:nvSpPr>
            <p:spPr>
              <a:xfrm>
                <a:off x="4326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1,6</a:t>
                </a:r>
              </a:p>
            </p:txBody>
          </p:sp>
          <p:sp>
            <p:nvSpPr>
              <p:cNvPr id="34097" name="Rectangle 168"/>
              <p:cNvSpPr>
                <a:spLocks noChangeArrowheads="1"/>
              </p:cNvSpPr>
              <p:nvPr/>
            </p:nvSpPr>
            <p:spPr>
              <a:xfrm>
                <a:off x="4474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098" name="Rectangle 169"/>
              <p:cNvSpPr>
                <a:spLocks noChangeArrowheads="1"/>
              </p:cNvSpPr>
              <p:nvPr/>
            </p:nvSpPr>
            <p:spPr>
              <a:xfrm>
                <a:off x="4638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099" name="Rectangle 170"/>
              <p:cNvSpPr>
                <a:spLocks noChangeArrowheads="1"/>
              </p:cNvSpPr>
              <p:nvPr/>
            </p:nvSpPr>
            <p:spPr>
              <a:xfrm>
                <a:off x="4920" y="2554"/>
                <a:ext cx="41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00" name="Rectangle 171"/>
              <p:cNvSpPr>
                <a:spLocks noChangeArrowheads="1"/>
              </p:cNvSpPr>
              <p:nvPr/>
            </p:nvSpPr>
            <p:spPr>
              <a:xfrm>
                <a:off x="4680" y="2554"/>
                <a:ext cx="240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01" name="Rectangle 172"/>
              <p:cNvSpPr>
                <a:spLocks noChangeArrowheads="1"/>
              </p:cNvSpPr>
              <p:nvPr/>
            </p:nvSpPr>
            <p:spPr>
              <a:xfrm>
                <a:off x="4680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2,0</a:t>
                </a:r>
              </a:p>
            </p:txBody>
          </p:sp>
          <p:sp>
            <p:nvSpPr>
              <p:cNvPr id="34102" name="Rectangle 173"/>
              <p:cNvSpPr>
                <a:spLocks noChangeArrowheads="1"/>
              </p:cNvSpPr>
              <p:nvPr/>
            </p:nvSpPr>
            <p:spPr>
              <a:xfrm>
                <a:off x="4828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103" name="Rectangle 174"/>
              <p:cNvSpPr>
                <a:spLocks noChangeArrowheads="1"/>
              </p:cNvSpPr>
              <p:nvPr/>
            </p:nvSpPr>
            <p:spPr>
              <a:xfrm>
                <a:off x="4983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04" name="Rectangle 175"/>
              <p:cNvSpPr>
                <a:spLocks noChangeArrowheads="1"/>
              </p:cNvSpPr>
              <p:nvPr/>
            </p:nvSpPr>
            <p:spPr>
              <a:xfrm>
                <a:off x="5283" y="2554"/>
                <a:ext cx="4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05" name="Rectangle 176"/>
              <p:cNvSpPr>
                <a:spLocks noChangeArrowheads="1"/>
              </p:cNvSpPr>
              <p:nvPr/>
            </p:nvSpPr>
            <p:spPr>
              <a:xfrm>
                <a:off x="5025" y="2554"/>
                <a:ext cx="258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06" name="Rectangle 177"/>
              <p:cNvSpPr>
                <a:spLocks noChangeArrowheads="1"/>
              </p:cNvSpPr>
              <p:nvPr/>
            </p:nvSpPr>
            <p:spPr>
              <a:xfrm>
                <a:off x="5025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2,1</a:t>
                </a:r>
              </a:p>
            </p:txBody>
          </p:sp>
          <p:sp>
            <p:nvSpPr>
              <p:cNvPr id="34107" name="Rectangle 178"/>
              <p:cNvSpPr>
                <a:spLocks noChangeArrowheads="1"/>
              </p:cNvSpPr>
              <p:nvPr/>
            </p:nvSpPr>
            <p:spPr>
              <a:xfrm>
                <a:off x="5173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108" name="Rectangle 179"/>
              <p:cNvSpPr>
                <a:spLocks noChangeArrowheads="1"/>
              </p:cNvSpPr>
              <p:nvPr/>
            </p:nvSpPr>
            <p:spPr>
              <a:xfrm>
                <a:off x="5346" y="2554"/>
                <a:ext cx="43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09" name="Rectangle 180"/>
              <p:cNvSpPr>
                <a:spLocks noChangeArrowheads="1"/>
              </p:cNvSpPr>
              <p:nvPr/>
            </p:nvSpPr>
            <p:spPr>
              <a:xfrm>
                <a:off x="5627" y="2554"/>
                <a:ext cx="52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10" name="Rectangle 181"/>
              <p:cNvSpPr>
                <a:spLocks noChangeArrowheads="1"/>
              </p:cNvSpPr>
              <p:nvPr/>
            </p:nvSpPr>
            <p:spPr>
              <a:xfrm>
                <a:off x="5389" y="2554"/>
                <a:ext cx="238" cy="240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11" name="Rectangle 182"/>
              <p:cNvSpPr>
                <a:spLocks noChangeArrowheads="1"/>
              </p:cNvSpPr>
              <p:nvPr/>
            </p:nvSpPr>
            <p:spPr>
              <a:xfrm>
                <a:off x="5389" y="2638"/>
                <a:ext cx="170" cy="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ru-RU" sz="1700" b="0" i="0" u="none" strike="noStrike" cap="none" normalizeH="0" baseline="0" smtId="4294967295">
                    <a:solidFill>
                      <a:srgbClr val="000000"/>
                    </a:solidFill>
                    <a:effectLst/>
                    <a:highlight>
                      <a:srgbClr val="000000">
                        <a:alpha val="0"/>
                      </a:srgbClr>
                    </a:highlight>
                    <a:latin typeface="Times New Roman"/>
                  </a:rPr>
                  <a:t>1,3</a:t>
                </a:r>
              </a:p>
            </p:txBody>
          </p:sp>
          <p:sp>
            <p:nvSpPr>
              <p:cNvPr id="34112" name="Rectangle 183"/>
              <p:cNvSpPr>
                <a:spLocks noChangeArrowheads="1"/>
              </p:cNvSpPr>
              <p:nvPr/>
            </p:nvSpPr>
            <p:spPr>
              <a:xfrm>
                <a:off x="5536" y="2638"/>
                <a:ext cx="80" cy="1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1pPr>
                <a:lvl2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effectLst/>
                    <a:latin typeface="Times" pitchFamily="18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 </a:t>
                </a:r>
                <a:endParaRPr kumimoji="0" lang="en-US" alt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sp>
            <p:nvSpPr>
              <p:cNvPr id="34113" name="Rectangle 184"/>
              <p:cNvSpPr>
                <a:spLocks noChangeArrowheads="1"/>
              </p:cNvSpPr>
              <p:nvPr/>
            </p:nvSpPr>
            <p:spPr>
              <a:xfrm>
                <a:off x="528" y="2527"/>
                <a:ext cx="928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14" name="Rectangle 185"/>
              <p:cNvSpPr>
                <a:spLocks noChangeArrowheads="1"/>
              </p:cNvSpPr>
              <p:nvPr/>
            </p:nvSpPr>
            <p:spPr>
              <a:xfrm>
                <a:off x="528" y="2552"/>
                <a:ext cx="928" cy="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15" name="Rectangle 186"/>
              <p:cNvSpPr>
                <a:spLocks noChangeArrowheads="1"/>
              </p:cNvSpPr>
              <p:nvPr/>
            </p:nvSpPr>
            <p:spPr>
              <a:xfrm>
                <a:off x="1456" y="2527"/>
                <a:ext cx="21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16" name="Rectangle 187"/>
              <p:cNvSpPr>
                <a:spLocks noChangeArrowheads="1"/>
              </p:cNvSpPr>
              <p:nvPr/>
            </p:nvSpPr>
            <p:spPr>
              <a:xfrm>
                <a:off x="1477" y="2527"/>
                <a:ext cx="333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17" name="Rectangle 188"/>
              <p:cNvSpPr>
                <a:spLocks noChangeArrowheads="1"/>
              </p:cNvSpPr>
              <p:nvPr/>
            </p:nvSpPr>
            <p:spPr>
              <a:xfrm>
                <a:off x="1477" y="2552"/>
                <a:ext cx="333" cy="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18" name="Rectangle 189"/>
              <p:cNvSpPr>
                <a:spLocks noChangeArrowheads="1"/>
              </p:cNvSpPr>
              <p:nvPr/>
            </p:nvSpPr>
            <p:spPr>
              <a:xfrm>
                <a:off x="1810" y="2527"/>
                <a:ext cx="22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19" name="Rectangle 190"/>
              <p:cNvSpPr>
                <a:spLocks noChangeArrowheads="1"/>
              </p:cNvSpPr>
              <p:nvPr/>
            </p:nvSpPr>
            <p:spPr>
              <a:xfrm>
                <a:off x="1832" y="2527"/>
                <a:ext cx="311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0" name="Rectangle 191"/>
              <p:cNvSpPr>
                <a:spLocks noChangeArrowheads="1"/>
              </p:cNvSpPr>
              <p:nvPr/>
            </p:nvSpPr>
            <p:spPr>
              <a:xfrm>
                <a:off x="1832" y="2552"/>
                <a:ext cx="311" cy="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1" name="Rectangle 192"/>
              <p:cNvSpPr>
                <a:spLocks noChangeArrowheads="1"/>
              </p:cNvSpPr>
              <p:nvPr/>
            </p:nvSpPr>
            <p:spPr>
              <a:xfrm>
                <a:off x="2143" y="2527"/>
                <a:ext cx="21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2" name="Rectangle 193"/>
              <p:cNvSpPr>
                <a:spLocks noChangeArrowheads="1"/>
              </p:cNvSpPr>
              <p:nvPr/>
            </p:nvSpPr>
            <p:spPr>
              <a:xfrm>
                <a:off x="2164" y="2527"/>
                <a:ext cx="333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3" name="Rectangle 194"/>
              <p:cNvSpPr>
                <a:spLocks noChangeArrowheads="1"/>
              </p:cNvSpPr>
              <p:nvPr/>
            </p:nvSpPr>
            <p:spPr>
              <a:xfrm>
                <a:off x="2164" y="2552"/>
                <a:ext cx="333" cy="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4" name="Rectangle 195"/>
              <p:cNvSpPr>
                <a:spLocks noChangeArrowheads="1"/>
              </p:cNvSpPr>
              <p:nvPr/>
            </p:nvSpPr>
            <p:spPr>
              <a:xfrm>
                <a:off x="2497" y="2527"/>
                <a:ext cx="22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5" name="Rectangle 196"/>
              <p:cNvSpPr>
                <a:spLocks noChangeArrowheads="1"/>
              </p:cNvSpPr>
              <p:nvPr/>
            </p:nvSpPr>
            <p:spPr>
              <a:xfrm>
                <a:off x="2519" y="2527"/>
                <a:ext cx="327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6" name="Rectangle 197"/>
              <p:cNvSpPr>
                <a:spLocks noChangeArrowheads="1"/>
              </p:cNvSpPr>
              <p:nvPr/>
            </p:nvSpPr>
            <p:spPr>
              <a:xfrm>
                <a:off x="2519" y="2552"/>
                <a:ext cx="327" cy="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7" name="Rectangle 198"/>
              <p:cNvSpPr>
                <a:spLocks noChangeArrowheads="1"/>
              </p:cNvSpPr>
              <p:nvPr/>
            </p:nvSpPr>
            <p:spPr>
              <a:xfrm>
                <a:off x="2846" y="2527"/>
                <a:ext cx="21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8" name="Rectangle 199"/>
              <p:cNvSpPr>
                <a:spLocks noChangeArrowheads="1"/>
              </p:cNvSpPr>
              <p:nvPr/>
            </p:nvSpPr>
            <p:spPr>
              <a:xfrm>
                <a:off x="2867" y="2527"/>
                <a:ext cx="333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29" name="Rectangle 200"/>
              <p:cNvSpPr>
                <a:spLocks noChangeArrowheads="1"/>
              </p:cNvSpPr>
              <p:nvPr/>
            </p:nvSpPr>
            <p:spPr>
              <a:xfrm>
                <a:off x="2867" y="2552"/>
                <a:ext cx="333" cy="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30" name="Rectangle 201"/>
              <p:cNvSpPr>
                <a:spLocks noChangeArrowheads="1"/>
              </p:cNvSpPr>
              <p:nvPr/>
            </p:nvSpPr>
            <p:spPr>
              <a:xfrm>
                <a:off x="3200" y="2527"/>
                <a:ext cx="21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31" name="Rectangle 202"/>
              <p:cNvSpPr>
                <a:spLocks noChangeArrowheads="1"/>
              </p:cNvSpPr>
              <p:nvPr/>
            </p:nvSpPr>
            <p:spPr>
              <a:xfrm>
                <a:off x="3221" y="2527"/>
                <a:ext cx="333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32" name="Rectangle 203"/>
              <p:cNvSpPr>
                <a:spLocks noChangeArrowheads="1"/>
              </p:cNvSpPr>
              <p:nvPr/>
            </p:nvSpPr>
            <p:spPr>
              <a:xfrm>
                <a:off x="3221" y="2552"/>
                <a:ext cx="333" cy="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33" name="Rectangle 204"/>
              <p:cNvSpPr>
                <a:spLocks noChangeArrowheads="1"/>
              </p:cNvSpPr>
              <p:nvPr/>
            </p:nvSpPr>
            <p:spPr>
              <a:xfrm>
                <a:off x="3554" y="2527"/>
                <a:ext cx="21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34" name="Rectangle 205"/>
              <p:cNvSpPr>
                <a:spLocks noChangeArrowheads="1"/>
              </p:cNvSpPr>
              <p:nvPr/>
            </p:nvSpPr>
            <p:spPr>
              <a:xfrm>
                <a:off x="3575" y="2527"/>
                <a:ext cx="333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35" name="Rectangle 206"/>
              <p:cNvSpPr>
                <a:spLocks noChangeArrowheads="1"/>
              </p:cNvSpPr>
              <p:nvPr/>
            </p:nvSpPr>
            <p:spPr>
              <a:xfrm>
                <a:off x="3575" y="2552"/>
                <a:ext cx="333" cy="2"/>
              </a:xfrm>
              <a:prstGeom prst="rect">
                <a:avLst/>
              </a:prstGeom>
              <a:solidFill>
                <a:srgbClr val="F2F2F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  <p:sp>
            <p:nvSpPr>
              <p:cNvPr id="34136" name="Rectangle 207"/>
              <p:cNvSpPr>
                <a:spLocks noChangeArrowheads="1"/>
              </p:cNvSpPr>
              <p:nvPr/>
            </p:nvSpPr>
            <p:spPr>
              <a:xfrm>
                <a:off x="3908" y="2527"/>
                <a:ext cx="22" cy="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effectLst/>
                </a:endParaRPr>
              </a:p>
            </p:txBody>
          </p:sp>
        </p:grpSp>
        <p:sp>
          <p:nvSpPr>
            <p:cNvPr id="5" name="Rectangle 209"/>
            <p:cNvSpPr>
              <a:spLocks noChangeArrowheads="1"/>
            </p:cNvSpPr>
            <p:nvPr/>
          </p:nvSpPr>
          <p:spPr>
            <a:xfrm>
              <a:off x="3930" y="2527"/>
              <a:ext cx="33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6" name="Rectangle 210"/>
            <p:cNvSpPr>
              <a:spLocks noChangeArrowheads="1"/>
            </p:cNvSpPr>
            <p:nvPr/>
          </p:nvSpPr>
          <p:spPr>
            <a:xfrm>
              <a:off x="3930" y="2552"/>
              <a:ext cx="333" cy="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7" name="Rectangle 211"/>
            <p:cNvSpPr>
              <a:spLocks noChangeArrowheads="1"/>
            </p:cNvSpPr>
            <p:nvPr/>
          </p:nvSpPr>
          <p:spPr>
            <a:xfrm>
              <a:off x="4263" y="2527"/>
              <a:ext cx="21" cy="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8" name="Rectangle 212"/>
            <p:cNvSpPr>
              <a:spLocks noChangeArrowheads="1"/>
            </p:cNvSpPr>
            <p:nvPr/>
          </p:nvSpPr>
          <p:spPr>
            <a:xfrm>
              <a:off x="4284" y="2527"/>
              <a:ext cx="33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9" name="Rectangle 213"/>
            <p:cNvSpPr>
              <a:spLocks noChangeArrowheads="1"/>
            </p:cNvSpPr>
            <p:nvPr/>
          </p:nvSpPr>
          <p:spPr>
            <a:xfrm>
              <a:off x="4284" y="2552"/>
              <a:ext cx="333" cy="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0" name="Rectangle 214"/>
            <p:cNvSpPr>
              <a:spLocks noChangeArrowheads="1"/>
            </p:cNvSpPr>
            <p:nvPr/>
          </p:nvSpPr>
          <p:spPr>
            <a:xfrm>
              <a:off x="4617" y="2527"/>
              <a:ext cx="21" cy="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1" name="Rectangle 215"/>
            <p:cNvSpPr>
              <a:spLocks noChangeArrowheads="1"/>
            </p:cNvSpPr>
            <p:nvPr/>
          </p:nvSpPr>
          <p:spPr>
            <a:xfrm>
              <a:off x="4638" y="2527"/>
              <a:ext cx="32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2" name="Rectangle 216"/>
            <p:cNvSpPr>
              <a:spLocks noChangeArrowheads="1"/>
            </p:cNvSpPr>
            <p:nvPr/>
          </p:nvSpPr>
          <p:spPr>
            <a:xfrm>
              <a:off x="4638" y="2552"/>
              <a:ext cx="323" cy="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3" name="Rectangle 217"/>
            <p:cNvSpPr>
              <a:spLocks noChangeArrowheads="1"/>
            </p:cNvSpPr>
            <p:nvPr/>
          </p:nvSpPr>
          <p:spPr>
            <a:xfrm>
              <a:off x="4961" y="2527"/>
              <a:ext cx="22" cy="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4" name="Rectangle 218"/>
            <p:cNvSpPr>
              <a:spLocks noChangeArrowheads="1"/>
            </p:cNvSpPr>
            <p:nvPr/>
          </p:nvSpPr>
          <p:spPr>
            <a:xfrm>
              <a:off x="4983" y="2527"/>
              <a:ext cx="342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5" name="Rectangle 219"/>
            <p:cNvSpPr>
              <a:spLocks noChangeArrowheads="1"/>
            </p:cNvSpPr>
            <p:nvPr/>
          </p:nvSpPr>
          <p:spPr>
            <a:xfrm>
              <a:off x="4983" y="2552"/>
              <a:ext cx="342" cy="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6" name="Rectangle 220"/>
            <p:cNvSpPr>
              <a:spLocks noChangeArrowheads="1"/>
            </p:cNvSpPr>
            <p:nvPr/>
          </p:nvSpPr>
          <p:spPr>
            <a:xfrm>
              <a:off x="5325" y="2527"/>
              <a:ext cx="21" cy="2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7" name="Rectangle 221"/>
            <p:cNvSpPr>
              <a:spLocks noChangeArrowheads="1"/>
            </p:cNvSpPr>
            <p:nvPr/>
          </p:nvSpPr>
          <p:spPr>
            <a:xfrm>
              <a:off x="5346" y="2527"/>
              <a:ext cx="330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8" name="Rectangle 222"/>
            <p:cNvSpPr>
              <a:spLocks noChangeArrowheads="1"/>
            </p:cNvSpPr>
            <p:nvPr/>
          </p:nvSpPr>
          <p:spPr>
            <a:xfrm>
              <a:off x="5346" y="2552"/>
              <a:ext cx="330" cy="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19" name="Rectangle 223"/>
            <p:cNvSpPr>
              <a:spLocks noChangeArrowheads="1"/>
            </p:cNvSpPr>
            <p:nvPr/>
          </p:nvSpPr>
          <p:spPr>
            <a:xfrm>
              <a:off x="1456" y="2554"/>
              <a:ext cx="21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0" name="Rectangle 224"/>
            <p:cNvSpPr>
              <a:spLocks noChangeArrowheads="1"/>
            </p:cNvSpPr>
            <p:nvPr/>
          </p:nvSpPr>
          <p:spPr>
            <a:xfrm>
              <a:off x="1810" y="2554"/>
              <a:ext cx="22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1" name="Rectangle 225"/>
            <p:cNvSpPr>
              <a:spLocks noChangeArrowheads="1"/>
            </p:cNvSpPr>
            <p:nvPr/>
          </p:nvSpPr>
          <p:spPr>
            <a:xfrm>
              <a:off x="2143" y="2554"/>
              <a:ext cx="21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2" name="Rectangle 226"/>
            <p:cNvSpPr>
              <a:spLocks noChangeArrowheads="1"/>
            </p:cNvSpPr>
            <p:nvPr/>
          </p:nvSpPr>
          <p:spPr>
            <a:xfrm>
              <a:off x="2497" y="2554"/>
              <a:ext cx="22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3" name="Rectangle 227"/>
            <p:cNvSpPr>
              <a:spLocks noChangeArrowheads="1"/>
            </p:cNvSpPr>
            <p:nvPr/>
          </p:nvSpPr>
          <p:spPr>
            <a:xfrm>
              <a:off x="2846" y="2554"/>
              <a:ext cx="21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4" name="Rectangle 228"/>
            <p:cNvSpPr>
              <a:spLocks noChangeArrowheads="1"/>
            </p:cNvSpPr>
            <p:nvPr/>
          </p:nvSpPr>
          <p:spPr>
            <a:xfrm>
              <a:off x="3200" y="2554"/>
              <a:ext cx="21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5" name="Rectangle 229"/>
            <p:cNvSpPr>
              <a:spLocks noChangeArrowheads="1"/>
            </p:cNvSpPr>
            <p:nvPr/>
          </p:nvSpPr>
          <p:spPr>
            <a:xfrm>
              <a:off x="3554" y="2554"/>
              <a:ext cx="21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6" name="Rectangle 230"/>
            <p:cNvSpPr>
              <a:spLocks noChangeArrowheads="1"/>
            </p:cNvSpPr>
            <p:nvPr/>
          </p:nvSpPr>
          <p:spPr>
            <a:xfrm>
              <a:off x="3908" y="2554"/>
              <a:ext cx="22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7" name="Rectangle 231"/>
            <p:cNvSpPr>
              <a:spLocks noChangeArrowheads="1"/>
            </p:cNvSpPr>
            <p:nvPr/>
          </p:nvSpPr>
          <p:spPr>
            <a:xfrm>
              <a:off x="4263" y="2554"/>
              <a:ext cx="21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8" name="Rectangle 232"/>
            <p:cNvSpPr>
              <a:spLocks noChangeArrowheads="1"/>
            </p:cNvSpPr>
            <p:nvPr/>
          </p:nvSpPr>
          <p:spPr>
            <a:xfrm>
              <a:off x="4617" y="2554"/>
              <a:ext cx="21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29" name="Rectangle 233"/>
            <p:cNvSpPr>
              <a:spLocks noChangeArrowheads="1"/>
            </p:cNvSpPr>
            <p:nvPr/>
          </p:nvSpPr>
          <p:spPr>
            <a:xfrm>
              <a:off x="4961" y="2554"/>
              <a:ext cx="22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0" name="Rectangle 234"/>
            <p:cNvSpPr>
              <a:spLocks noChangeArrowheads="1"/>
            </p:cNvSpPr>
            <p:nvPr/>
          </p:nvSpPr>
          <p:spPr>
            <a:xfrm>
              <a:off x="5325" y="2554"/>
              <a:ext cx="21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1" name="Rectangle 235"/>
            <p:cNvSpPr>
              <a:spLocks noChangeArrowheads="1"/>
            </p:cNvSpPr>
            <p:nvPr/>
          </p:nvSpPr>
          <p:spPr>
            <a:xfrm>
              <a:off x="521" y="2820"/>
              <a:ext cx="60" cy="41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792" name="Rectangle 236"/>
            <p:cNvSpPr>
              <a:spLocks noChangeArrowheads="1"/>
            </p:cNvSpPr>
            <p:nvPr/>
          </p:nvSpPr>
          <p:spPr>
            <a:xfrm>
              <a:off x="1415" y="2820"/>
              <a:ext cx="41" cy="41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793" name="Rectangle 237"/>
            <p:cNvSpPr>
              <a:spLocks noChangeArrowheads="1"/>
            </p:cNvSpPr>
            <p:nvPr/>
          </p:nvSpPr>
          <p:spPr>
            <a:xfrm>
              <a:off x="581" y="2820"/>
              <a:ext cx="834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797" name="Rectangle 238"/>
            <p:cNvSpPr>
              <a:spLocks noChangeArrowheads="1"/>
            </p:cNvSpPr>
            <p:nvPr/>
          </p:nvSpPr>
          <p:spPr>
            <a:xfrm>
              <a:off x="581" y="2904"/>
              <a:ext cx="76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0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Топливо для </a:t>
              </a:r>
            </a:p>
          </p:txBody>
        </p:sp>
        <p:sp>
          <p:nvSpPr>
            <p:cNvPr id="33798" name="Rectangle 239"/>
            <p:cNvSpPr>
              <a:spLocks noChangeArrowheads="1"/>
            </p:cNvSpPr>
            <p:nvPr/>
          </p:nvSpPr>
          <p:spPr>
            <a:xfrm>
              <a:off x="581" y="3061"/>
              <a:ext cx="834" cy="17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799" name="Rectangle 240"/>
            <p:cNvSpPr>
              <a:spLocks noChangeArrowheads="1"/>
            </p:cNvSpPr>
            <p:nvPr/>
          </p:nvSpPr>
          <p:spPr>
            <a:xfrm>
              <a:off x="581" y="3076"/>
              <a:ext cx="649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0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транспорта</a:t>
              </a:r>
            </a:p>
          </p:txBody>
        </p:sp>
        <p:sp>
          <p:nvSpPr>
            <p:cNvPr id="33800" name="Rectangle 241"/>
            <p:cNvSpPr>
              <a:spLocks noChangeArrowheads="1"/>
            </p:cNvSpPr>
            <p:nvPr/>
          </p:nvSpPr>
          <p:spPr>
            <a:xfrm>
              <a:off x="1000" y="3076"/>
              <a:ext cx="80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01" name="Rectangle 242"/>
            <p:cNvSpPr>
              <a:spLocks noChangeArrowheads="1"/>
            </p:cNvSpPr>
            <p:nvPr/>
          </p:nvSpPr>
          <p:spPr>
            <a:xfrm>
              <a:off x="1477" y="2820"/>
              <a:ext cx="43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02" name="Rectangle 243"/>
            <p:cNvSpPr>
              <a:spLocks noChangeArrowheads="1"/>
            </p:cNvSpPr>
            <p:nvPr/>
          </p:nvSpPr>
          <p:spPr>
            <a:xfrm>
              <a:off x="1768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03" name="Rectangle 244"/>
            <p:cNvSpPr>
              <a:spLocks noChangeArrowheads="1"/>
            </p:cNvSpPr>
            <p:nvPr/>
          </p:nvSpPr>
          <p:spPr>
            <a:xfrm>
              <a:off x="1477" y="3061"/>
              <a:ext cx="333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04" name="Rectangle 245"/>
            <p:cNvSpPr>
              <a:spLocks noChangeArrowheads="1"/>
            </p:cNvSpPr>
            <p:nvPr/>
          </p:nvSpPr>
          <p:spPr>
            <a:xfrm>
              <a:off x="1520" y="2820"/>
              <a:ext cx="248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05" name="Rectangle 246"/>
            <p:cNvSpPr>
              <a:spLocks noChangeArrowheads="1"/>
            </p:cNvSpPr>
            <p:nvPr/>
          </p:nvSpPr>
          <p:spPr>
            <a:xfrm>
              <a:off x="1520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2,9</a:t>
              </a:r>
            </a:p>
          </p:txBody>
        </p:sp>
        <p:sp>
          <p:nvSpPr>
            <p:cNvPr id="33806" name="Rectangle 247"/>
            <p:cNvSpPr>
              <a:spLocks noChangeArrowheads="1"/>
            </p:cNvSpPr>
            <p:nvPr/>
          </p:nvSpPr>
          <p:spPr>
            <a:xfrm>
              <a:off x="1667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07" name="Rectangle 248"/>
            <p:cNvSpPr>
              <a:spLocks noChangeArrowheads="1"/>
            </p:cNvSpPr>
            <p:nvPr/>
          </p:nvSpPr>
          <p:spPr>
            <a:xfrm>
              <a:off x="1697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08" name="Rectangle 249"/>
            <p:cNvSpPr>
              <a:spLocks noChangeArrowheads="1"/>
            </p:cNvSpPr>
            <p:nvPr/>
          </p:nvSpPr>
          <p:spPr>
            <a:xfrm>
              <a:off x="1832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09" name="Rectangle 250"/>
            <p:cNvSpPr>
              <a:spLocks noChangeArrowheads="1"/>
            </p:cNvSpPr>
            <p:nvPr/>
          </p:nvSpPr>
          <p:spPr>
            <a:xfrm>
              <a:off x="2101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10" name="Rectangle 251"/>
            <p:cNvSpPr>
              <a:spLocks noChangeArrowheads="1"/>
            </p:cNvSpPr>
            <p:nvPr/>
          </p:nvSpPr>
          <p:spPr>
            <a:xfrm>
              <a:off x="1832" y="3061"/>
              <a:ext cx="311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11" name="Rectangle 252"/>
            <p:cNvSpPr>
              <a:spLocks noChangeArrowheads="1"/>
            </p:cNvSpPr>
            <p:nvPr/>
          </p:nvSpPr>
          <p:spPr>
            <a:xfrm>
              <a:off x="1874" y="2820"/>
              <a:ext cx="227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12" name="Rectangle 253"/>
            <p:cNvSpPr>
              <a:spLocks noChangeArrowheads="1"/>
            </p:cNvSpPr>
            <p:nvPr/>
          </p:nvSpPr>
          <p:spPr>
            <a:xfrm>
              <a:off x="1874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2,8</a:t>
              </a:r>
            </a:p>
          </p:txBody>
        </p:sp>
        <p:sp>
          <p:nvSpPr>
            <p:cNvPr id="33813" name="Rectangle 254"/>
            <p:cNvSpPr>
              <a:spLocks noChangeArrowheads="1"/>
            </p:cNvSpPr>
            <p:nvPr/>
          </p:nvSpPr>
          <p:spPr>
            <a:xfrm>
              <a:off x="1963" y="2901"/>
              <a:ext cx="10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⠀</a:t>
              </a:r>
            </a:p>
          </p:txBody>
        </p:sp>
        <p:sp>
          <p:nvSpPr>
            <p:cNvPr id="33814" name="Rectangle 255"/>
            <p:cNvSpPr>
              <a:spLocks noChangeArrowheads="1"/>
            </p:cNvSpPr>
            <p:nvPr/>
          </p:nvSpPr>
          <p:spPr>
            <a:xfrm>
              <a:off x="2022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15" name="Rectangle 256"/>
            <p:cNvSpPr>
              <a:spLocks noChangeArrowheads="1"/>
            </p:cNvSpPr>
            <p:nvPr/>
          </p:nvSpPr>
          <p:spPr>
            <a:xfrm>
              <a:off x="2164" y="2820"/>
              <a:ext cx="43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16" name="Rectangle 257"/>
            <p:cNvSpPr>
              <a:spLocks noChangeArrowheads="1"/>
            </p:cNvSpPr>
            <p:nvPr/>
          </p:nvSpPr>
          <p:spPr>
            <a:xfrm>
              <a:off x="2455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17" name="Rectangle 258"/>
            <p:cNvSpPr>
              <a:spLocks noChangeArrowheads="1"/>
            </p:cNvSpPr>
            <p:nvPr/>
          </p:nvSpPr>
          <p:spPr>
            <a:xfrm>
              <a:off x="2164" y="3061"/>
              <a:ext cx="333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18" name="Rectangle 259"/>
            <p:cNvSpPr>
              <a:spLocks noChangeArrowheads="1"/>
            </p:cNvSpPr>
            <p:nvPr/>
          </p:nvSpPr>
          <p:spPr>
            <a:xfrm>
              <a:off x="2207" y="2820"/>
              <a:ext cx="248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19" name="Rectangle 260"/>
            <p:cNvSpPr>
              <a:spLocks noChangeArrowheads="1"/>
            </p:cNvSpPr>
            <p:nvPr/>
          </p:nvSpPr>
          <p:spPr>
            <a:xfrm>
              <a:off x="2207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2,6</a:t>
              </a:r>
            </a:p>
          </p:txBody>
        </p:sp>
        <p:sp>
          <p:nvSpPr>
            <p:cNvPr id="33820" name="Rectangle 261"/>
            <p:cNvSpPr>
              <a:spLocks noChangeArrowheads="1"/>
            </p:cNvSpPr>
            <p:nvPr/>
          </p:nvSpPr>
          <p:spPr>
            <a:xfrm>
              <a:off x="2355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21" name="Rectangle 262"/>
            <p:cNvSpPr>
              <a:spLocks noChangeArrowheads="1"/>
            </p:cNvSpPr>
            <p:nvPr/>
          </p:nvSpPr>
          <p:spPr>
            <a:xfrm>
              <a:off x="2384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22" name="Rectangle 263"/>
            <p:cNvSpPr>
              <a:spLocks noChangeArrowheads="1"/>
            </p:cNvSpPr>
            <p:nvPr/>
          </p:nvSpPr>
          <p:spPr>
            <a:xfrm>
              <a:off x="2519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23" name="Rectangle 264"/>
            <p:cNvSpPr>
              <a:spLocks noChangeArrowheads="1"/>
            </p:cNvSpPr>
            <p:nvPr/>
          </p:nvSpPr>
          <p:spPr>
            <a:xfrm>
              <a:off x="2804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24" name="Rectangle 265"/>
            <p:cNvSpPr>
              <a:spLocks noChangeArrowheads="1"/>
            </p:cNvSpPr>
            <p:nvPr/>
          </p:nvSpPr>
          <p:spPr>
            <a:xfrm>
              <a:off x="2519" y="3061"/>
              <a:ext cx="327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25" name="Rectangle 266"/>
            <p:cNvSpPr>
              <a:spLocks noChangeArrowheads="1"/>
            </p:cNvSpPr>
            <p:nvPr/>
          </p:nvSpPr>
          <p:spPr>
            <a:xfrm>
              <a:off x="2561" y="2820"/>
              <a:ext cx="243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26" name="Rectangle 267"/>
            <p:cNvSpPr>
              <a:spLocks noChangeArrowheads="1"/>
            </p:cNvSpPr>
            <p:nvPr/>
          </p:nvSpPr>
          <p:spPr>
            <a:xfrm>
              <a:off x="2561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2,6</a:t>
              </a:r>
            </a:p>
          </p:txBody>
        </p:sp>
        <p:sp>
          <p:nvSpPr>
            <p:cNvPr id="33827" name="Rectangle 268"/>
            <p:cNvSpPr>
              <a:spLocks noChangeArrowheads="1"/>
            </p:cNvSpPr>
            <p:nvPr/>
          </p:nvSpPr>
          <p:spPr>
            <a:xfrm>
              <a:off x="2709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28" name="Rectangle 269"/>
            <p:cNvSpPr>
              <a:spLocks noChangeArrowheads="1"/>
            </p:cNvSpPr>
            <p:nvPr/>
          </p:nvSpPr>
          <p:spPr>
            <a:xfrm>
              <a:off x="2867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29" name="Rectangle 270"/>
            <p:cNvSpPr>
              <a:spLocks noChangeArrowheads="1"/>
            </p:cNvSpPr>
            <p:nvPr/>
          </p:nvSpPr>
          <p:spPr>
            <a:xfrm>
              <a:off x="3157" y="2820"/>
              <a:ext cx="43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30" name="Rectangle 271"/>
            <p:cNvSpPr>
              <a:spLocks noChangeArrowheads="1"/>
            </p:cNvSpPr>
            <p:nvPr/>
          </p:nvSpPr>
          <p:spPr>
            <a:xfrm>
              <a:off x="2867" y="3061"/>
              <a:ext cx="333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31" name="Rectangle 272"/>
            <p:cNvSpPr>
              <a:spLocks noChangeArrowheads="1"/>
            </p:cNvSpPr>
            <p:nvPr/>
          </p:nvSpPr>
          <p:spPr>
            <a:xfrm>
              <a:off x="2909" y="2820"/>
              <a:ext cx="248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32" name="Rectangle 273"/>
            <p:cNvSpPr>
              <a:spLocks noChangeArrowheads="1"/>
            </p:cNvSpPr>
            <p:nvPr/>
          </p:nvSpPr>
          <p:spPr>
            <a:xfrm>
              <a:off x="2909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2,7</a:t>
              </a:r>
            </a:p>
          </p:txBody>
        </p:sp>
        <p:sp>
          <p:nvSpPr>
            <p:cNvPr id="33833" name="Rectangle 274"/>
            <p:cNvSpPr>
              <a:spLocks noChangeArrowheads="1"/>
            </p:cNvSpPr>
            <p:nvPr/>
          </p:nvSpPr>
          <p:spPr>
            <a:xfrm>
              <a:off x="2998" y="2901"/>
              <a:ext cx="10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⠀</a:t>
              </a:r>
            </a:p>
          </p:txBody>
        </p:sp>
        <p:sp>
          <p:nvSpPr>
            <p:cNvPr id="33834" name="Rectangle 275"/>
            <p:cNvSpPr>
              <a:spLocks noChangeArrowheads="1"/>
            </p:cNvSpPr>
            <p:nvPr/>
          </p:nvSpPr>
          <p:spPr>
            <a:xfrm>
              <a:off x="3057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35" name="Rectangle 276"/>
            <p:cNvSpPr>
              <a:spLocks noChangeArrowheads="1"/>
            </p:cNvSpPr>
            <p:nvPr/>
          </p:nvSpPr>
          <p:spPr>
            <a:xfrm>
              <a:off x="3087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36" name="Rectangle 277"/>
            <p:cNvSpPr>
              <a:spLocks noChangeArrowheads="1"/>
            </p:cNvSpPr>
            <p:nvPr/>
          </p:nvSpPr>
          <p:spPr>
            <a:xfrm>
              <a:off x="3221" y="2820"/>
              <a:ext cx="43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37" name="Rectangle 278"/>
            <p:cNvSpPr>
              <a:spLocks noChangeArrowheads="1"/>
            </p:cNvSpPr>
            <p:nvPr/>
          </p:nvSpPr>
          <p:spPr>
            <a:xfrm>
              <a:off x="3512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38" name="Rectangle 279"/>
            <p:cNvSpPr>
              <a:spLocks noChangeArrowheads="1"/>
            </p:cNvSpPr>
            <p:nvPr/>
          </p:nvSpPr>
          <p:spPr>
            <a:xfrm>
              <a:off x="3221" y="3061"/>
              <a:ext cx="333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39" name="Rectangle 280"/>
            <p:cNvSpPr>
              <a:spLocks noChangeArrowheads="1"/>
            </p:cNvSpPr>
            <p:nvPr/>
          </p:nvSpPr>
          <p:spPr>
            <a:xfrm>
              <a:off x="3264" y="2820"/>
              <a:ext cx="248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40" name="Rectangle 281"/>
            <p:cNvSpPr>
              <a:spLocks noChangeArrowheads="1"/>
            </p:cNvSpPr>
            <p:nvPr/>
          </p:nvSpPr>
          <p:spPr>
            <a:xfrm>
              <a:off x="3264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2,8</a:t>
              </a:r>
            </a:p>
          </p:txBody>
        </p:sp>
        <p:sp>
          <p:nvSpPr>
            <p:cNvPr id="33841" name="Rectangle 282"/>
            <p:cNvSpPr>
              <a:spLocks noChangeArrowheads="1"/>
            </p:cNvSpPr>
            <p:nvPr/>
          </p:nvSpPr>
          <p:spPr>
            <a:xfrm>
              <a:off x="3411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42" name="Rectangle 283"/>
            <p:cNvSpPr>
              <a:spLocks noChangeArrowheads="1"/>
            </p:cNvSpPr>
            <p:nvPr/>
          </p:nvSpPr>
          <p:spPr>
            <a:xfrm>
              <a:off x="3441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43" name="Rectangle 284"/>
            <p:cNvSpPr>
              <a:spLocks noChangeArrowheads="1"/>
            </p:cNvSpPr>
            <p:nvPr/>
          </p:nvSpPr>
          <p:spPr>
            <a:xfrm>
              <a:off x="3575" y="2820"/>
              <a:ext cx="43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44" name="Rectangle 285"/>
            <p:cNvSpPr>
              <a:spLocks noChangeArrowheads="1"/>
            </p:cNvSpPr>
            <p:nvPr/>
          </p:nvSpPr>
          <p:spPr>
            <a:xfrm>
              <a:off x="3866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45" name="Rectangle 286"/>
            <p:cNvSpPr>
              <a:spLocks noChangeArrowheads="1"/>
            </p:cNvSpPr>
            <p:nvPr/>
          </p:nvSpPr>
          <p:spPr>
            <a:xfrm>
              <a:off x="3575" y="3061"/>
              <a:ext cx="333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46" name="Rectangle 287"/>
            <p:cNvSpPr>
              <a:spLocks noChangeArrowheads="1"/>
            </p:cNvSpPr>
            <p:nvPr/>
          </p:nvSpPr>
          <p:spPr>
            <a:xfrm>
              <a:off x="3618" y="2820"/>
              <a:ext cx="248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47" name="Rectangle 288"/>
            <p:cNvSpPr>
              <a:spLocks noChangeArrowheads="1"/>
            </p:cNvSpPr>
            <p:nvPr/>
          </p:nvSpPr>
          <p:spPr>
            <a:xfrm>
              <a:off x="3618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2,8</a:t>
              </a:r>
            </a:p>
          </p:txBody>
        </p:sp>
        <p:sp>
          <p:nvSpPr>
            <p:cNvPr id="33848" name="Rectangle 289"/>
            <p:cNvSpPr>
              <a:spLocks noChangeArrowheads="1"/>
            </p:cNvSpPr>
            <p:nvPr/>
          </p:nvSpPr>
          <p:spPr>
            <a:xfrm>
              <a:off x="3765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49" name="Rectangle 290"/>
            <p:cNvSpPr>
              <a:spLocks noChangeArrowheads="1"/>
            </p:cNvSpPr>
            <p:nvPr/>
          </p:nvSpPr>
          <p:spPr>
            <a:xfrm>
              <a:off x="3795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50" name="Rectangle 291"/>
            <p:cNvSpPr>
              <a:spLocks noChangeArrowheads="1"/>
            </p:cNvSpPr>
            <p:nvPr/>
          </p:nvSpPr>
          <p:spPr>
            <a:xfrm>
              <a:off x="3930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51" name="Rectangle 292"/>
            <p:cNvSpPr>
              <a:spLocks noChangeArrowheads="1"/>
            </p:cNvSpPr>
            <p:nvPr/>
          </p:nvSpPr>
          <p:spPr>
            <a:xfrm>
              <a:off x="4220" y="2820"/>
              <a:ext cx="43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52" name="Rectangle 293"/>
            <p:cNvSpPr>
              <a:spLocks noChangeArrowheads="1"/>
            </p:cNvSpPr>
            <p:nvPr/>
          </p:nvSpPr>
          <p:spPr>
            <a:xfrm>
              <a:off x="3930" y="3061"/>
              <a:ext cx="333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53" name="Rectangle 294"/>
            <p:cNvSpPr>
              <a:spLocks noChangeArrowheads="1"/>
            </p:cNvSpPr>
            <p:nvPr/>
          </p:nvSpPr>
          <p:spPr>
            <a:xfrm>
              <a:off x="3972" y="2820"/>
              <a:ext cx="248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54" name="Rectangle 295"/>
            <p:cNvSpPr>
              <a:spLocks noChangeArrowheads="1"/>
            </p:cNvSpPr>
            <p:nvPr/>
          </p:nvSpPr>
          <p:spPr>
            <a:xfrm>
              <a:off x="3972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2,9</a:t>
              </a:r>
            </a:p>
          </p:txBody>
        </p:sp>
        <p:sp>
          <p:nvSpPr>
            <p:cNvPr id="33855" name="Rectangle 296"/>
            <p:cNvSpPr>
              <a:spLocks noChangeArrowheads="1"/>
            </p:cNvSpPr>
            <p:nvPr/>
          </p:nvSpPr>
          <p:spPr>
            <a:xfrm>
              <a:off x="4120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56" name="Rectangle 297"/>
            <p:cNvSpPr>
              <a:spLocks noChangeArrowheads="1"/>
            </p:cNvSpPr>
            <p:nvPr/>
          </p:nvSpPr>
          <p:spPr>
            <a:xfrm>
              <a:off x="4284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57" name="Rectangle 298"/>
            <p:cNvSpPr>
              <a:spLocks noChangeArrowheads="1"/>
            </p:cNvSpPr>
            <p:nvPr/>
          </p:nvSpPr>
          <p:spPr>
            <a:xfrm>
              <a:off x="4574" y="2820"/>
              <a:ext cx="43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58" name="Rectangle 299"/>
            <p:cNvSpPr>
              <a:spLocks noChangeArrowheads="1"/>
            </p:cNvSpPr>
            <p:nvPr/>
          </p:nvSpPr>
          <p:spPr>
            <a:xfrm>
              <a:off x="4284" y="3061"/>
              <a:ext cx="333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59" name="Rectangle 300"/>
            <p:cNvSpPr>
              <a:spLocks noChangeArrowheads="1"/>
            </p:cNvSpPr>
            <p:nvPr/>
          </p:nvSpPr>
          <p:spPr>
            <a:xfrm>
              <a:off x="4326" y="2820"/>
              <a:ext cx="248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60" name="Rectangle 301"/>
            <p:cNvSpPr>
              <a:spLocks noChangeArrowheads="1"/>
            </p:cNvSpPr>
            <p:nvPr/>
          </p:nvSpPr>
          <p:spPr>
            <a:xfrm>
              <a:off x="4326" y="2901"/>
              <a:ext cx="102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</a:t>
              </a:r>
            </a:p>
          </p:txBody>
        </p:sp>
        <p:sp>
          <p:nvSpPr>
            <p:cNvPr id="33861" name="Rectangle 302"/>
            <p:cNvSpPr>
              <a:spLocks noChangeArrowheads="1"/>
            </p:cNvSpPr>
            <p:nvPr/>
          </p:nvSpPr>
          <p:spPr>
            <a:xfrm>
              <a:off x="4415" y="2901"/>
              <a:ext cx="6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9</a:t>
              </a:r>
            </a:p>
          </p:txBody>
        </p:sp>
        <p:sp>
          <p:nvSpPr>
            <p:cNvPr id="33862" name="Rectangle 303"/>
            <p:cNvSpPr>
              <a:spLocks noChangeArrowheads="1"/>
            </p:cNvSpPr>
            <p:nvPr/>
          </p:nvSpPr>
          <p:spPr>
            <a:xfrm>
              <a:off x="4474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63" name="Rectangle 304"/>
            <p:cNvSpPr>
              <a:spLocks noChangeArrowheads="1"/>
            </p:cNvSpPr>
            <p:nvPr/>
          </p:nvSpPr>
          <p:spPr>
            <a:xfrm>
              <a:off x="4503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64" name="Rectangle 305"/>
            <p:cNvSpPr>
              <a:spLocks noChangeArrowheads="1"/>
            </p:cNvSpPr>
            <p:nvPr/>
          </p:nvSpPr>
          <p:spPr>
            <a:xfrm>
              <a:off x="4638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65" name="Rectangle 306"/>
            <p:cNvSpPr>
              <a:spLocks noChangeArrowheads="1"/>
            </p:cNvSpPr>
            <p:nvPr/>
          </p:nvSpPr>
          <p:spPr>
            <a:xfrm>
              <a:off x="4920" y="2820"/>
              <a:ext cx="41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66" name="Rectangle 307"/>
            <p:cNvSpPr>
              <a:spLocks noChangeArrowheads="1"/>
            </p:cNvSpPr>
            <p:nvPr/>
          </p:nvSpPr>
          <p:spPr>
            <a:xfrm>
              <a:off x="4638" y="3061"/>
              <a:ext cx="323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67" name="Rectangle 308"/>
            <p:cNvSpPr>
              <a:spLocks noChangeArrowheads="1"/>
            </p:cNvSpPr>
            <p:nvPr/>
          </p:nvSpPr>
          <p:spPr>
            <a:xfrm>
              <a:off x="4680" y="2820"/>
              <a:ext cx="240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68" name="Rectangle 309"/>
            <p:cNvSpPr>
              <a:spLocks noChangeArrowheads="1"/>
            </p:cNvSpPr>
            <p:nvPr/>
          </p:nvSpPr>
          <p:spPr>
            <a:xfrm>
              <a:off x="4680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2,8</a:t>
              </a:r>
            </a:p>
          </p:txBody>
        </p:sp>
        <p:sp>
          <p:nvSpPr>
            <p:cNvPr id="33869" name="Rectangle 310"/>
            <p:cNvSpPr>
              <a:spLocks noChangeArrowheads="1"/>
            </p:cNvSpPr>
            <p:nvPr/>
          </p:nvSpPr>
          <p:spPr>
            <a:xfrm>
              <a:off x="4769" y="2901"/>
              <a:ext cx="68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7</a:t>
              </a:r>
            </a:p>
          </p:txBody>
        </p:sp>
        <p:sp>
          <p:nvSpPr>
            <p:cNvPr id="33870" name="Rectangle 311"/>
            <p:cNvSpPr>
              <a:spLocks noChangeArrowheads="1"/>
            </p:cNvSpPr>
            <p:nvPr/>
          </p:nvSpPr>
          <p:spPr>
            <a:xfrm>
              <a:off x="4828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71" name="Rectangle 312"/>
            <p:cNvSpPr>
              <a:spLocks noChangeArrowheads="1"/>
            </p:cNvSpPr>
            <p:nvPr/>
          </p:nvSpPr>
          <p:spPr>
            <a:xfrm>
              <a:off x="4983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72" name="Rectangle 313"/>
            <p:cNvSpPr>
              <a:spLocks noChangeArrowheads="1"/>
            </p:cNvSpPr>
            <p:nvPr/>
          </p:nvSpPr>
          <p:spPr>
            <a:xfrm>
              <a:off x="5283" y="2820"/>
              <a:ext cx="4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73" name="Rectangle 314"/>
            <p:cNvSpPr>
              <a:spLocks noChangeArrowheads="1"/>
            </p:cNvSpPr>
            <p:nvPr/>
          </p:nvSpPr>
          <p:spPr>
            <a:xfrm>
              <a:off x="4983" y="3061"/>
              <a:ext cx="342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74" name="Rectangle 315"/>
            <p:cNvSpPr>
              <a:spLocks noChangeArrowheads="1"/>
            </p:cNvSpPr>
            <p:nvPr/>
          </p:nvSpPr>
          <p:spPr>
            <a:xfrm>
              <a:off x="5025" y="2820"/>
              <a:ext cx="258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75" name="Rectangle 316"/>
            <p:cNvSpPr>
              <a:spLocks noChangeArrowheads="1"/>
            </p:cNvSpPr>
            <p:nvPr/>
          </p:nvSpPr>
          <p:spPr>
            <a:xfrm>
              <a:off x="5025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2,8</a:t>
              </a:r>
            </a:p>
          </p:txBody>
        </p:sp>
        <p:sp>
          <p:nvSpPr>
            <p:cNvPr id="33876" name="Rectangle 317"/>
            <p:cNvSpPr>
              <a:spLocks noChangeArrowheads="1"/>
            </p:cNvSpPr>
            <p:nvPr/>
          </p:nvSpPr>
          <p:spPr>
            <a:xfrm>
              <a:off x="5114" y="2901"/>
              <a:ext cx="14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⠀ </a:t>
              </a:r>
            </a:p>
          </p:txBody>
        </p:sp>
        <p:sp>
          <p:nvSpPr>
            <p:cNvPr id="33877" name="Rectangle 318"/>
            <p:cNvSpPr>
              <a:spLocks noChangeArrowheads="1"/>
            </p:cNvSpPr>
            <p:nvPr/>
          </p:nvSpPr>
          <p:spPr>
            <a:xfrm>
              <a:off x="5202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78" name="Rectangle 319"/>
            <p:cNvSpPr>
              <a:spLocks noChangeArrowheads="1"/>
            </p:cNvSpPr>
            <p:nvPr/>
          </p:nvSpPr>
          <p:spPr>
            <a:xfrm>
              <a:off x="5346" y="2820"/>
              <a:ext cx="43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79" name="Rectangle 320"/>
            <p:cNvSpPr>
              <a:spLocks noChangeArrowheads="1"/>
            </p:cNvSpPr>
            <p:nvPr/>
          </p:nvSpPr>
          <p:spPr>
            <a:xfrm>
              <a:off x="5627" y="2820"/>
              <a:ext cx="52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80" name="Rectangle 321"/>
            <p:cNvSpPr>
              <a:spLocks noChangeArrowheads="1"/>
            </p:cNvSpPr>
            <p:nvPr/>
          </p:nvSpPr>
          <p:spPr>
            <a:xfrm>
              <a:off x="5346" y="3061"/>
              <a:ext cx="333" cy="17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81" name="Rectangle 322"/>
            <p:cNvSpPr>
              <a:spLocks noChangeArrowheads="1"/>
            </p:cNvSpPr>
            <p:nvPr/>
          </p:nvSpPr>
          <p:spPr>
            <a:xfrm>
              <a:off x="5389" y="2820"/>
              <a:ext cx="238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82" name="Rectangle 323"/>
            <p:cNvSpPr>
              <a:spLocks noChangeArrowheads="1"/>
            </p:cNvSpPr>
            <p:nvPr/>
          </p:nvSpPr>
          <p:spPr>
            <a:xfrm>
              <a:off x="5479" y="2901"/>
              <a:ext cx="170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2,4</a:t>
              </a:r>
            </a:p>
          </p:txBody>
        </p:sp>
        <p:sp>
          <p:nvSpPr>
            <p:cNvPr id="33883" name="Rectangle 324"/>
            <p:cNvSpPr>
              <a:spLocks noChangeArrowheads="1"/>
            </p:cNvSpPr>
            <p:nvPr/>
          </p:nvSpPr>
          <p:spPr>
            <a:xfrm>
              <a:off x="5567" y="2901"/>
              <a:ext cx="10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ru-RU" sz="1700" b="1" i="0" u="none" strike="noStrike" cap="none" normalizeH="0" baseline="0" smtId="4294967295">
                  <a:solidFill>
                    <a:srgbClr val="000000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Times New Roman"/>
                </a:rPr>
                <a:t>⠀</a:t>
              </a:r>
            </a:p>
          </p:txBody>
        </p:sp>
        <p:sp>
          <p:nvSpPr>
            <p:cNvPr id="33884" name="Rectangle 325"/>
            <p:cNvSpPr>
              <a:spLocks noChangeArrowheads="1"/>
            </p:cNvSpPr>
            <p:nvPr/>
          </p:nvSpPr>
          <p:spPr>
            <a:xfrm>
              <a:off x="5626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85" name="Rectangle 326"/>
            <p:cNvSpPr>
              <a:spLocks noChangeArrowheads="1"/>
            </p:cNvSpPr>
            <p:nvPr/>
          </p:nvSpPr>
          <p:spPr>
            <a:xfrm>
              <a:off x="5656" y="2901"/>
              <a:ext cx="84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3886" name="Rectangle 327"/>
            <p:cNvSpPr>
              <a:spLocks noChangeArrowheads="1"/>
            </p:cNvSpPr>
            <p:nvPr/>
          </p:nvSpPr>
          <p:spPr>
            <a:xfrm>
              <a:off x="528" y="2794"/>
              <a:ext cx="928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87" name="Rectangle 328"/>
            <p:cNvSpPr>
              <a:spLocks noChangeArrowheads="1"/>
            </p:cNvSpPr>
            <p:nvPr/>
          </p:nvSpPr>
          <p:spPr>
            <a:xfrm>
              <a:off x="528" y="2819"/>
              <a:ext cx="928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88" name="Rectangle 329"/>
            <p:cNvSpPr>
              <a:spLocks noChangeArrowheads="1"/>
            </p:cNvSpPr>
            <p:nvPr/>
          </p:nvSpPr>
          <p:spPr>
            <a:xfrm>
              <a:off x="1456" y="2794"/>
              <a:ext cx="21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89" name="Rectangle 330"/>
            <p:cNvSpPr>
              <a:spLocks noChangeArrowheads="1"/>
            </p:cNvSpPr>
            <p:nvPr/>
          </p:nvSpPr>
          <p:spPr>
            <a:xfrm>
              <a:off x="1477" y="2794"/>
              <a:ext cx="33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0" name="Rectangle 331"/>
            <p:cNvSpPr>
              <a:spLocks noChangeArrowheads="1"/>
            </p:cNvSpPr>
            <p:nvPr/>
          </p:nvSpPr>
          <p:spPr>
            <a:xfrm>
              <a:off x="1477" y="2819"/>
              <a:ext cx="333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1" name="Rectangle 332"/>
            <p:cNvSpPr>
              <a:spLocks noChangeArrowheads="1"/>
            </p:cNvSpPr>
            <p:nvPr/>
          </p:nvSpPr>
          <p:spPr>
            <a:xfrm>
              <a:off x="1810" y="2794"/>
              <a:ext cx="22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2" name="Rectangle 333"/>
            <p:cNvSpPr>
              <a:spLocks noChangeArrowheads="1"/>
            </p:cNvSpPr>
            <p:nvPr/>
          </p:nvSpPr>
          <p:spPr>
            <a:xfrm>
              <a:off x="1832" y="2794"/>
              <a:ext cx="311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3" name="Rectangle 334"/>
            <p:cNvSpPr>
              <a:spLocks noChangeArrowheads="1"/>
            </p:cNvSpPr>
            <p:nvPr/>
          </p:nvSpPr>
          <p:spPr>
            <a:xfrm>
              <a:off x="1832" y="2819"/>
              <a:ext cx="311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4" name="Rectangle 335"/>
            <p:cNvSpPr>
              <a:spLocks noChangeArrowheads="1"/>
            </p:cNvSpPr>
            <p:nvPr/>
          </p:nvSpPr>
          <p:spPr>
            <a:xfrm>
              <a:off x="2143" y="2794"/>
              <a:ext cx="21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5" name="Rectangle 336"/>
            <p:cNvSpPr>
              <a:spLocks noChangeArrowheads="1"/>
            </p:cNvSpPr>
            <p:nvPr/>
          </p:nvSpPr>
          <p:spPr>
            <a:xfrm>
              <a:off x="2164" y="2794"/>
              <a:ext cx="33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6" name="Rectangle 337"/>
            <p:cNvSpPr>
              <a:spLocks noChangeArrowheads="1"/>
            </p:cNvSpPr>
            <p:nvPr/>
          </p:nvSpPr>
          <p:spPr>
            <a:xfrm>
              <a:off x="2164" y="2819"/>
              <a:ext cx="333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7" name="Rectangle 338"/>
            <p:cNvSpPr>
              <a:spLocks noChangeArrowheads="1"/>
            </p:cNvSpPr>
            <p:nvPr/>
          </p:nvSpPr>
          <p:spPr>
            <a:xfrm>
              <a:off x="2497" y="2794"/>
              <a:ext cx="22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8" name="Rectangle 339"/>
            <p:cNvSpPr>
              <a:spLocks noChangeArrowheads="1"/>
            </p:cNvSpPr>
            <p:nvPr/>
          </p:nvSpPr>
          <p:spPr>
            <a:xfrm>
              <a:off x="2519" y="2794"/>
              <a:ext cx="327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899" name="Rectangle 340"/>
            <p:cNvSpPr>
              <a:spLocks noChangeArrowheads="1"/>
            </p:cNvSpPr>
            <p:nvPr/>
          </p:nvSpPr>
          <p:spPr>
            <a:xfrm>
              <a:off x="2519" y="2819"/>
              <a:ext cx="327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0" name="Rectangle 341"/>
            <p:cNvSpPr>
              <a:spLocks noChangeArrowheads="1"/>
            </p:cNvSpPr>
            <p:nvPr/>
          </p:nvSpPr>
          <p:spPr>
            <a:xfrm>
              <a:off x="2846" y="2794"/>
              <a:ext cx="21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1" name="Rectangle 342"/>
            <p:cNvSpPr>
              <a:spLocks noChangeArrowheads="1"/>
            </p:cNvSpPr>
            <p:nvPr/>
          </p:nvSpPr>
          <p:spPr>
            <a:xfrm>
              <a:off x="2867" y="2794"/>
              <a:ext cx="33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2" name="Rectangle 343"/>
            <p:cNvSpPr>
              <a:spLocks noChangeArrowheads="1"/>
            </p:cNvSpPr>
            <p:nvPr/>
          </p:nvSpPr>
          <p:spPr>
            <a:xfrm>
              <a:off x="2867" y="2819"/>
              <a:ext cx="333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3" name="Rectangle 344"/>
            <p:cNvSpPr>
              <a:spLocks noChangeArrowheads="1"/>
            </p:cNvSpPr>
            <p:nvPr/>
          </p:nvSpPr>
          <p:spPr>
            <a:xfrm>
              <a:off x="3200" y="2794"/>
              <a:ext cx="21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4" name="Rectangle 345"/>
            <p:cNvSpPr>
              <a:spLocks noChangeArrowheads="1"/>
            </p:cNvSpPr>
            <p:nvPr/>
          </p:nvSpPr>
          <p:spPr>
            <a:xfrm>
              <a:off x="3221" y="2794"/>
              <a:ext cx="33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5" name="Rectangle 346"/>
            <p:cNvSpPr>
              <a:spLocks noChangeArrowheads="1"/>
            </p:cNvSpPr>
            <p:nvPr/>
          </p:nvSpPr>
          <p:spPr>
            <a:xfrm>
              <a:off x="3221" y="2819"/>
              <a:ext cx="333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6" name="Rectangle 347"/>
            <p:cNvSpPr>
              <a:spLocks noChangeArrowheads="1"/>
            </p:cNvSpPr>
            <p:nvPr/>
          </p:nvSpPr>
          <p:spPr>
            <a:xfrm>
              <a:off x="3554" y="2794"/>
              <a:ext cx="21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7" name="Rectangle 348"/>
            <p:cNvSpPr>
              <a:spLocks noChangeArrowheads="1"/>
            </p:cNvSpPr>
            <p:nvPr/>
          </p:nvSpPr>
          <p:spPr>
            <a:xfrm>
              <a:off x="3575" y="2794"/>
              <a:ext cx="33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8" name="Rectangle 349"/>
            <p:cNvSpPr>
              <a:spLocks noChangeArrowheads="1"/>
            </p:cNvSpPr>
            <p:nvPr/>
          </p:nvSpPr>
          <p:spPr>
            <a:xfrm>
              <a:off x="3575" y="2819"/>
              <a:ext cx="333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09" name="Rectangle 350"/>
            <p:cNvSpPr>
              <a:spLocks noChangeArrowheads="1"/>
            </p:cNvSpPr>
            <p:nvPr/>
          </p:nvSpPr>
          <p:spPr>
            <a:xfrm>
              <a:off x="3908" y="2794"/>
              <a:ext cx="22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0" name="Rectangle 351"/>
            <p:cNvSpPr>
              <a:spLocks noChangeArrowheads="1"/>
            </p:cNvSpPr>
            <p:nvPr/>
          </p:nvSpPr>
          <p:spPr>
            <a:xfrm>
              <a:off x="3930" y="2794"/>
              <a:ext cx="33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1" name="Rectangle 352"/>
            <p:cNvSpPr>
              <a:spLocks noChangeArrowheads="1"/>
            </p:cNvSpPr>
            <p:nvPr/>
          </p:nvSpPr>
          <p:spPr>
            <a:xfrm>
              <a:off x="3930" y="2819"/>
              <a:ext cx="333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2" name="Rectangle 353"/>
            <p:cNvSpPr>
              <a:spLocks noChangeArrowheads="1"/>
            </p:cNvSpPr>
            <p:nvPr/>
          </p:nvSpPr>
          <p:spPr>
            <a:xfrm>
              <a:off x="4263" y="2794"/>
              <a:ext cx="21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3" name="Rectangle 354"/>
            <p:cNvSpPr>
              <a:spLocks noChangeArrowheads="1"/>
            </p:cNvSpPr>
            <p:nvPr/>
          </p:nvSpPr>
          <p:spPr>
            <a:xfrm>
              <a:off x="4284" y="2794"/>
              <a:ext cx="33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4" name="Rectangle 355"/>
            <p:cNvSpPr>
              <a:spLocks noChangeArrowheads="1"/>
            </p:cNvSpPr>
            <p:nvPr/>
          </p:nvSpPr>
          <p:spPr>
            <a:xfrm>
              <a:off x="4284" y="2819"/>
              <a:ext cx="333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5" name="Rectangle 356"/>
            <p:cNvSpPr>
              <a:spLocks noChangeArrowheads="1"/>
            </p:cNvSpPr>
            <p:nvPr/>
          </p:nvSpPr>
          <p:spPr>
            <a:xfrm>
              <a:off x="4617" y="2794"/>
              <a:ext cx="21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6" name="Rectangle 357"/>
            <p:cNvSpPr>
              <a:spLocks noChangeArrowheads="1"/>
            </p:cNvSpPr>
            <p:nvPr/>
          </p:nvSpPr>
          <p:spPr>
            <a:xfrm>
              <a:off x="4638" y="2794"/>
              <a:ext cx="323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7" name="Rectangle 358"/>
            <p:cNvSpPr>
              <a:spLocks noChangeArrowheads="1"/>
            </p:cNvSpPr>
            <p:nvPr/>
          </p:nvSpPr>
          <p:spPr>
            <a:xfrm>
              <a:off x="4638" y="2819"/>
              <a:ext cx="323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8" name="Rectangle 359"/>
            <p:cNvSpPr>
              <a:spLocks noChangeArrowheads="1"/>
            </p:cNvSpPr>
            <p:nvPr/>
          </p:nvSpPr>
          <p:spPr>
            <a:xfrm>
              <a:off x="4961" y="2794"/>
              <a:ext cx="22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19" name="Rectangle 360"/>
            <p:cNvSpPr>
              <a:spLocks noChangeArrowheads="1"/>
            </p:cNvSpPr>
            <p:nvPr/>
          </p:nvSpPr>
          <p:spPr>
            <a:xfrm>
              <a:off x="4983" y="2794"/>
              <a:ext cx="342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0" name="Rectangle 361"/>
            <p:cNvSpPr>
              <a:spLocks noChangeArrowheads="1"/>
            </p:cNvSpPr>
            <p:nvPr/>
          </p:nvSpPr>
          <p:spPr>
            <a:xfrm>
              <a:off x="4983" y="2819"/>
              <a:ext cx="342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1" name="Rectangle 362"/>
            <p:cNvSpPr>
              <a:spLocks noChangeArrowheads="1"/>
            </p:cNvSpPr>
            <p:nvPr/>
          </p:nvSpPr>
          <p:spPr>
            <a:xfrm>
              <a:off x="5325" y="2794"/>
              <a:ext cx="21" cy="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2" name="Rectangle 363"/>
            <p:cNvSpPr>
              <a:spLocks noChangeArrowheads="1"/>
            </p:cNvSpPr>
            <p:nvPr/>
          </p:nvSpPr>
          <p:spPr>
            <a:xfrm>
              <a:off x="5346" y="2794"/>
              <a:ext cx="330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3" name="Rectangle 364"/>
            <p:cNvSpPr>
              <a:spLocks noChangeArrowheads="1"/>
            </p:cNvSpPr>
            <p:nvPr/>
          </p:nvSpPr>
          <p:spPr>
            <a:xfrm>
              <a:off x="5346" y="2819"/>
              <a:ext cx="330" cy="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4" name="Rectangle 365"/>
            <p:cNvSpPr>
              <a:spLocks noChangeArrowheads="1"/>
            </p:cNvSpPr>
            <p:nvPr/>
          </p:nvSpPr>
          <p:spPr>
            <a:xfrm>
              <a:off x="1456" y="2820"/>
              <a:ext cx="2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5" name="Rectangle 366"/>
            <p:cNvSpPr>
              <a:spLocks noChangeArrowheads="1"/>
            </p:cNvSpPr>
            <p:nvPr/>
          </p:nvSpPr>
          <p:spPr>
            <a:xfrm>
              <a:off x="1810" y="2820"/>
              <a:ext cx="22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6" name="Rectangle 367"/>
            <p:cNvSpPr>
              <a:spLocks noChangeArrowheads="1"/>
            </p:cNvSpPr>
            <p:nvPr/>
          </p:nvSpPr>
          <p:spPr>
            <a:xfrm>
              <a:off x="2143" y="2820"/>
              <a:ext cx="2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7" name="Rectangle 368"/>
            <p:cNvSpPr>
              <a:spLocks noChangeArrowheads="1"/>
            </p:cNvSpPr>
            <p:nvPr/>
          </p:nvSpPr>
          <p:spPr>
            <a:xfrm>
              <a:off x="2497" y="2820"/>
              <a:ext cx="22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8" name="Rectangle 369"/>
            <p:cNvSpPr>
              <a:spLocks noChangeArrowheads="1"/>
            </p:cNvSpPr>
            <p:nvPr/>
          </p:nvSpPr>
          <p:spPr>
            <a:xfrm>
              <a:off x="2846" y="2820"/>
              <a:ext cx="2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29" name="Rectangle 370"/>
            <p:cNvSpPr>
              <a:spLocks noChangeArrowheads="1"/>
            </p:cNvSpPr>
            <p:nvPr/>
          </p:nvSpPr>
          <p:spPr>
            <a:xfrm>
              <a:off x="3200" y="2820"/>
              <a:ext cx="2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30" name="Rectangle 371"/>
            <p:cNvSpPr>
              <a:spLocks noChangeArrowheads="1"/>
            </p:cNvSpPr>
            <p:nvPr/>
          </p:nvSpPr>
          <p:spPr>
            <a:xfrm>
              <a:off x="3554" y="2820"/>
              <a:ext cx="2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31" name="Rectangle 372"/>
            <p:cNvSpPr>
              <a:spLocks noChangeArrowheads="1"/>
            </p:cNvSpPr>
            <p:nvPr/>
          </p:nvSpPr>
          <p:spPr>
            <a:xfrm>
              <a:off x="3908" y="2820"/>
              <a:ext cx="22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32" name="Rectangle 373"/>
            <p:cNvSpPr>
              <a:spLocks noChangeArrowheads="1"/>
            </p:cNvSpPr>
            <p:nvPr/>
          </p:nvSpPr>
          <p:spPr>
            <a:xfrm>
              <a:off x="4263" y="2820"/>
              <a:ext cx="2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33" name="Rectangle 374"/>
            <p:cNvSpPr>
              <a:spLocks noChangeArrowheads="1"/>
            </p:cNvSpPr>
            <p:nvPr/>
          </p:nvSpPr>
          <p:spPr>
            <a:xfrm>
              <a:off x="4617" y="2820"/>
              <a:ext cx="2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34" name="Rectangle 375"/>
            <p:cNvSpPr>
              <a:spLocks noChangeArrowheads="1"/>
            </p:cNvSpPr>
            <p:nvPr/>
          </p:nvSpPr>
          <p:spPr>
            <a:xfrm>
              <a:off x="4961" y="2820"/>
              <a:ext cx="22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35" name="Rectangle 376"/>
            <p:cNvSpPr>
              <a:spLocks noChangeArrowheads="1"/>
            </p:cNvSpPr>
            <p:nvPr/>
          </p:nvSpPr>
          <p:spPr>
            <a:xfrm>
              <a:off x="5325" y="2820"/>
              <a:ext cx="21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anchor="t" anchorCtr="0" compatLnSpc="1">
              <a:prstTxWarp prst="textNoShape">
                <a:avLst/>
              </a:prstTxWarp>
            </a:bodyPr>
            <a:lstStyle/>
            <a:p>
              <a:endParaRPr lang="en-US">
                <a:effectLst/>
              </a:endParaRPr>
            </a:p>
          </p:txBody>
        </p:sp>
        <p:sp>
          <p:nvSpPr>
            <p:cNvPr id="33936" name="Rectangle 377"/>
            <p:cNvSpPr>
              <a:spLocks noChangeArrowheads="1"/>
            </p:cNvSpPr>
            <p:nvPr/>
          </p:nvSpPr>
          <p:spPr>
            <a:xfrm>
              <a:off x="581" y="3316"/>
              <a:ext cx="80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anchor="t" anchorCtr="0" compatLnSpc="1">
              <a:prstTxWarp prst="textNoShape">
                <a:avLst/>
              </a:prstTxWarp>
              <a:spAutoFit/>
            </a:bodyPr>
            <a:lstStyle>
              <a:lvl1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effectLst/>
                  <a:latin typeface="Times" pitchFamily="18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alt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8413"/>
            <a:ext cx="10332640" cy="865187"/>
          </a:xfrm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dirty="0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Агрегирование верхнего уровня/Цепное правило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>
          <a:xfrm>
            <a:off x="837590" y="5562599"/>
            <a:ext cx="1220419" cy="57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Вес</a:t>
            </a:r>
            <a:b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</a:b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 дек. 13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>
          <a:xfrm>
            <a:off x="1447800" y="5562600"/>
            <a:ext cx="7239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47" name="Line 7"/>
          <p:cNvSpPr>
            <a:spLocks noChangeShapeType="1"/>
          </p:cNvSpPr>
          <p:nvPr/>
        </p:nvSpPr>
        <p:spPr>
          <a:xfrm>
            <a:off x="1447800" y="5410200"/>
            <a:ext cx="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>
          <a:xfrm flipV="1">
            <a:off x="1447800" y="1676400"/>
            <a:ext cx="0" cy="388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>
          <a:xfrm>
            <a:off x="1371600" y="48006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>
          <a:xfrm>
            <a:off x="1371600" y="41148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>
          <a:xfrm>
            <a:off x="1371600" y="34290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>
          <a:xfrm>
            <a:off x="1371600" y="27432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>
          <a:xfrm>
            <a:off x="914400" y="25908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130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>
          <a:xfrm>
            <a:off x="914400" y="32766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120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>
          <a:xfrm>
            <a:off x="914400" y="46482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100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>
          <a:xfrm>
            <a:off x="914400" y="39624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110</a:t>
            </a: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>
          <a:xfrm>
            <a:off x="2667000" y="5410200"/>
            <a:ext cx="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58" name="Line 18"/>
          <p:cNvSpPr>
            <a:spLocks noChangeShapeType="1"/>
          </p:cNvSpPr>
          <p:nvPr/>
        </p:nvSpPr>
        <p:spPr>
          <a:xfrm>
            <a:off x="7543800" y="5410200"/>
            <a:ext cx="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>
          <a:xfrm>
            <a:off x="6324600" y="5410200"/>
            <a:ext cx="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>
          <a:xfrm>
            <a:off x="5105400" y="5410200"/>
            <a:ext cx="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>
          <a:xfrm>
            <a:off x="3886200" y="5410200"/>
            <a:ext cx="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>
          <a:xfrm>
            <a:off x="2056791" y="5562600"/>
            <a:ext cx="1220419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Вес дек. 14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>
          <a:xfrm>
            <a:off x="3275991" y="5562599"/>
            <a:ext cx="1220419" cy="57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Вес</a:t>
            </a:r>
            <a:b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</a:b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 дек. 15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>
          <a:xfrm>
            <a:off x="4495191" y="5562599"/>
            <a:ext cx="1220419" cy="57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Вес</a:t>
            </a:r>
            <a:b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</a:b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 дек. 16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>
          <a:xfrm>
            <a:off x="5714390" y="5562599"/>
            <a:ext cx="1220419" cy="57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Вес</a:t>
            </a:r>
            <a:b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</a:b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 дек. 17</a:t>
            </a: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>
          <a:xfrm>
            <a:off x="6933589" y="5562599"/>
            <a:ext cx="1220419" cy="579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Вес</a:t>
            </a:r>
            <a:b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</a:b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 дек. 18</a:t>
            </a:r>
          </a:p>
        </p:txBody>
      </p:sp>
      <p:sp>
        <p:nvSpPr>
          <p:cNvPr id="35868" name="Line 28"/>
          <p:cNvSpPr>
            <a:spLocks noChangeShapeType="1"/>
          </p:cNvSpPr>
          <p:nvPr/>
        </p:nvSpPr>
        <p:spPr>
          <a:xfrm>
            <a:off x="1524000" y="2743200"/>
            <a:ext cx="6705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69" name="Line 29"/>
          <p:cNvSpPr>
            <a:spLocks noChangeShapeType="1"/>
          </p:cNvSpPr>
          <p:nvPr/>
        </p:nvSpPr>
        <p:spPr>
          <a:xfrm>
            <a:off x="1524000" y="3429000"/>
            <a:ext cx="6705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70" name="Line 30"/>
          <p:cNvSpPr>
            <a:spLocks noChangeShapeType="1"/>
          </p:cNvSpPr>
          <p:nvPr/>
        </p:nvSpPr>
        <p:spPr>
          <a:xfrm>
            <a:off x="1371600" y="4114800"/>
            <a:ext cx="6858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71" name="Line 31"/>
          <p:cNvSpPr>
            <a:spLocks noChangeShapeType="1"/>
          </p:cNvSpPr>
          <p:nvPr/>
        </p:nvSpPr>
        <p:spPr>
          <a:xfrm>
            <a:off x="1219200" y="4800600"/>
            <a:ext cx="7086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72" name="Line 32"/>
          <p:cNvSpPr>
            <a:spLocks noChangeShapeType="1"/>
          </p:cNvSpPr>
          <p:nvPr/>
        </p:nvSpPr>
        <p:spPr>
          <a:xfrm>
            <a:off x="1371600" y="2057400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63521" name="Text Box 33"/>
          <p:cNvSpPr txBox="1">
            <a:spLocks noChangeArrowheads="1"/>
          </p:cNvSpPr>
          <p:nvPr/>
        </p:nvSpPr>
        <p:spPr>
          <a:xfrm>
            <a:off x="914400" y="19050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140</a:t>
            </a:r>
          </a:p>
        </p:txBody>
      </p:sp>
      <p:sp>
        <p:nvSpPr>
          <p:cNvPr id="35874" name="Line 34"/>
          <p:cNvSpPr>
            <a:spLocks noChangeShapeType="1"/>
          </p:cNvSpPr>
          <p:nvPr/>
        </p:nvSpPr>
        <p:spPr>
          <a:xfrm>
            <a:off x="7543800" y="1676400"/>
            <a:ext cx="0" cy="3886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75" name="Line 35"/>
          <p:cNvSpPr>
            <a:spLocks noChangeShapeType="1"/>
          </p:cNvSpPr>
          <p:nvPr/>
        </p:nvSpPr>
        <p:spPr>
          <a:xfrm>
            <a:off x="6324600" y="1676400"/>
            <a:ext cx="0" cy="3886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76" name="Line 36"/>
          <p:cNvSpPr>
            <a:spLocks noChangeShapeType="1"/>
          </p:cNvSpPr>
          <p:nvPr/>
        </p:nvSpPr>
        <p:spPr>
          <a:xfrm>
            <a:off x="5105400" y="1676400"/>
            <a:ext cx="0" cy="3886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77" name="Line 37"/>
          <p:cNvSpPr>
            <a:spLocks noChangeShapeType="1"/>
          </p:cNvSpPr>
          <p:nvPr/>
        </p:nvSpPr>
        <p:spPr>
          <a:xfrm>
            <a:off x="3886200" y="1676400"/>
            <a:ext cx="0" cy="3886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78" name="Line 38"/>
          <p:cNvSpPr>
            <a:spLocks noChangeShapeType="1"/>
          </p:cNvSpPr>
          <p:nvPr/>
        </p:nvSpPr>
        <p:spPr>
          <a:xfrm>
            <a:off x="2667000" y="1676400"/>
            <a:ext cx="0" cy="3886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79" name="Line 39"/>
          <p:cNvSpPr>
            <a:spLocks noChangeShapeType="1"/>
          </p:cNvSpPr>
          <p:nvPr/>
        </p:nvSpPr>
        <p:spPr>
          <a:xfrm flipV="1">
            <a:off x="1447800" y="4419600"/>
            <a:ext cx="1219200" cy="381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0" name="Line 40"/>
          <p:cNvSpPr>
            <a:spLocks noChangeShapeType="1"/>
          </p:cNvSpPr>
          <p:nvPr/>
        </p:nvSpPr>
        <p:spPr>
          <a:xfrm flipV="1">
            <a:off x="2667000" y="3657600"/>
            <a:ext cx="121920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1" name="Line 41"/>
          <p:cNvSpPr>
            <a:spLocks noChangeShapeType="1"/>
          </p:cNvSpPr>
          <p:nvPr/>
        </p:nvSpPr>
        <p:spPr>
          <a:xfrm flipV="1">
            <a:off x="3886200" y="2819400"/>
            <a:ext cx="1219200" cy="83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2" name="Line 42"/>
          <p:cNvSpPr>
            <a:spLocks noChangeShapeType="1"/>
          </p:cNvSpPr>
          <p:nvPr/>
        </p:nvSpPr>
        <p:spPr>
          <a:xfrm flipV="1">
            <a:off x="5105400" y="2590800"/>
            <a:ext cx="1219200" cy="228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3" name="Line 43"/>
          <p:cNvSpPr>
            <a:spLocks noChangeShapeType="1"/>
          </p:cNvSpPr>
          <p:nvPr/>
        </p:nvSpPr>
        <p:spPr>
          <a:xfrm flipV="1">
            <a:off x="6324600" y="1828800"/>
            <a:ext cx="1219200" cy="762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4" name="Line 44"/>
          <p:cNvSpPr>
            <a:spLocks noChangeShapeType="1"/>
          </p:cNvSpPr>
          <p:nvPr/>
        </p:nvSpPr>
        <p:spPr>
          <a:xfrm flipV="1">
            <a:off x="2667000" y="4114800"/>
            <a:ext cx="1219200" cy="685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5" name="Line 45"/>
          <p:cNvSpPr>
            <a:spLocks noChangeShapeType="1"/>
          </p:cNvSpPr>
          <p:nvPr/>
        </p:nvSpPr>
        <p:spPr>
          <a:xfrm flipV="1">
            <a:off x="6324600" y="4267200"/>
            <a:ext cx="1219200" cy="533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6" name="Line 46"/>
          <p:cNvSpPr>
            <a:spLocks noChangeShapeType="1"/>
          </p:cNvSpPr>
          <p:nvPr/>
        </p:nvSpPr>
        <p:spPr>
          <a:xfrm flipV="1">
            <a:off x="5105400" y="4648200"/>
            <a:ext cx="121920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7" name="Line 47"/>
          <p:cNvSpPr>
            <a:spLocks noChangeShapeType="1"/>
          </p:cNvSpPr>
          <p:nvPr/>
        </p:nvSpPr>
        <p:spPr>
          <a:xfrm flipV="1">
            <a:off x="3886200" y="3962400"/>
            <a:ext cx="1219200" cy="838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8" name="Freeform 48"/>
          <p:cNvSpPr/>
          <p:nvPr/>
        </p:nvSpPr>
        <p:spPr>
          <a:xfrm>
            <a:off x="3886200" y="3657600"/>
            <a:ext cx="152400" cy="1066800"/>
          </a:xfrm>
          <a:custGeom>
            <a:avLst/>
            <a:gdLst>
              <a:gd name="T0" fmla="*/ 0 w 96"/>
              <a:gd name="T1" fmla="*/ 2147483646 h 624"/>
              <a:gd name="T2" fmla="*/ 2147483646 w 96"/>
              <a:gd name="T3" fmla="*/ 2147483646 h 624"/>
              <a:gd name="T4" fmla="*/ 0 w 96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624">
                <a:moveTo>
                  <a:pt x="0" y="624"/>
                </a:moveTo>
                <a:cubicBezTo>
                  <a:pt x="48" y="484"/>
                  <a:pt x="96" y="344"/>
                  <a:pt x="96" y="240"/>
                </a:cubicBezTo>
                <a:cubicBezTo>
                  <a:pt x="96" y="136"/>
                  <a:pt x="48" y="68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89" name="Freeform 49"/>
          <p:cNvSpPr/>
          <p:nvPr/>
        </p:nvSpPr>
        <p:spPr>
          <a:xfrm>
            <a:off x="5105400" y="2895600"/>
            <a:ext cx="152400" cy="1828800"/>
          </a:xfrm>
          <a:custGeom>
            <a:avLst/>
            <a:gdLst>
              <a:gd name="T0" fmla="*/ 0 w 96"/>
              <a:gd name="T1" fmla="*/ 2147483646 h 624"/>
              <a:gd name="T2" fmla="*/ 2147483646 w 96"/>
              <a:gd name="T3" fmla="*/ 2147483646 h 624"/>
              <a:gd name="T4" fmla="*/ 0 w 96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624">
                <a:moveTo>
                  <a:pt x="0" y="624"/>
                </a:moveTo>
                <a:cubicBezTo>
                  <a:pt x="48" y="484"/>
                  <a:pt x="96" y="344"/>
                  <a:pt x="96" y="240"/>
                </a:cubicBezTo>
                <a:cubicBezTo>
                  <a:pt x="96" y="136"/>
                  <a:pt x="48" y="68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90" name="Freeform 50"/>
          <p:cNvSpPr/>
          <p:nvPr/>
        </p:nvSpPr>
        <p:spPr>
          <a:xfrm>
            <a:off x="6324600" y="2590800"/>
            <a:ext cx="152400" cy="2209800"/>
          </a:xfrm>
          <a:custGeom>
            <a:avLst/>
            <a:gdLst>
              <a:gd name="T0" fmla="*/ 0 w 96"/>
              <a:gd name="T1" fmla="*/ 2147483646 h 624"/>
              <a:gd name="T2" fmla="*/ 2147483646 w 96"/>
              <a:gd name="T3" fmla="*/ 2147483646 h 624"/>
              <a:gd name="T4" fmla="*/ 0 w 96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624">
                <a:moveTo>
                  <a:pt x="0" y="624"/>
                </a:moveTo>
                <a:cubicBezTo>
                  <a:pt x="48" y="484"/>
                  <a:pt x="96" y="344"/>
                  <a:pt x="96" y="240"/>
                </a:cubicBezTo>
                <a:cubicBezTo>
                  <a:pt x="96" y="136"/>
                  <a:pt x="48" y="68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35891" name="Line 51"/>
          <p:cNvSpPr>
            <a:spLocks noChangeShapeType="1"/>
          </p:cNvSpPr>
          <p:nvPr/>
        </p:nvSpPr>
        <p:spPr>
          <a:xfrm flipH="1" flipV="1">
            <a:off x="2667000" y="4419600"/>
            <a:ext cx="0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effectLst/>
            </a:endParaRPr>
          </a:p>
        </p:txBody>
      </p:sp>
      <p:sp>
        <p:nvSpPr>
          <p:cNvPr id="63540" name="Text Box 52"/>
          <p:cNvSpPr txBox="1">
            <a:spLocks noChangeArrowheads="1"/>
          </p:cNvSpPr>
          <p:nvPr/>
        </p:nvSpPr>
        <p:spPr>
          <a:xfrm>
            <a:off x="2209800" y="41148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105</a:t>
            </a:r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>
          <a:xfrm>
            <a:off x="3429000" y="33528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116</a:t>
            </a: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>
          <a:xfrm>
            <a:off x="4648200" y="25908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129</a:t>
            </a: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>
          <a:xfrm>
            <a:off x="5867400" y="22860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132</a:t>
            </a: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>
          <a:xfrm>
            <a:off x="7086599" y="16002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FF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143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>
          <a:xfrm>
            <a:off x="7086599" y="40386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108</a:t>
            </a:r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>
          <a:xfrm>
            <a:off x="5867400" y="43434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102</a:t>
            </a:r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>
          <a:xfrm>
            <a:off x="4724400" y="36576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112</a:t>
            </a:r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>
          <a:xfrm>
            <a:off x="3429000" y="3886200"/>
            <a:ext cx="610210" cy="335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0">
              <a:spcBef>
                <a:spcPct val="50000"/>
              </a:spcBef>
              <a:defRPr>
                <a:effectLst/>
              </a:defRPr>
            </a:pPr>
            <a:r>
              <a:rPr lang="ru-RU" sz="1600" b="1" i="0" u="none" strike="noStrike" smtId="4294967295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Times New Roman"/>
              </a:rPr>
              <a:t>110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Агрегирование верхнего уровня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89138"/>
            <a:ext cx="6732588" cy="4140200"/>
          </a:xfrm>
          <a:effectLst/>
        </p:spPr>
        <p:txBody>
          <a:bodyPr/>
          <a:lstStyle/>
          <a:p>
            <a:pPr rtl="0" eaLnBrk="1" hangingPunct="1"/>
            <a:r>
              <a:rPr lang="ru-RU" sz="19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Разница между прямым и цепным индексом Ласпейреса?</a:t>
            </a:r>
          </a:p>
          <a:p>
            <a:pPr eaLnBrk="1" hangingPunct="1"/>
            <a:endParaRPr lang="en-GB" altLang="en-US" sz="1900" smtClean="0">
              <a:effectLst/>
            </a:endParaRPr>
          </a:p>
          <a:p>
            <a:pPr eaLnBrk="1" hangingPunct="1"/>
            <a:endParaRPr lang="en-GB" altLang="en-US" sz="1900" smtClean="0">
              <a:effectLst/>
            </a:endParaRPr>
          </a:p>
          <a:p>
            <a:pPr eaLnBrk="1" hangingPunct="1"/>
            <a:endParaRPr lang="en-US" altLang="en-US" sz="1900" smtClean="0">
              <a:effectLst/>
            </a:endParaRPr>
          </a:p>
        </p:txBody>
      </p:sp>
      <p:pic>
        <p:nvPicPr>
          <p:cNvPr id="37892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13" y="1700213"/>
            <a:ext cx="8158162" cy="507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3993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450" y="2420938"/>
            <a:ext cx="76327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rtl="0" eaLnBrk="1" hangingPunct="1"/>
            <a:r>
              <a:rPr lang="ru-RU" sz="3200" b="1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Агрегирование верхнего уровня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89138"/>
            <a:ext cx="6732588" cy="4140200"/>
          </a:xfrm>
          <a:effectLst/>
        </p:spPr>
        <p:txBody>
          <a:bodyPr/>
          <a:lstStyle/>
          <a:p>
            <a:pPr rtl="0" eaLnBrk="1" hangingPunct="1"/>
            <a:r>
              <a:rPr lang="ru-RU" sz="1900" b="0" i="0" u="none" strike="noStrike" smtId="4294967295">
                <a:effectLst/>
                <a:highlight>
                  <a:srgbClr val="000000">
                    <a:alpha val="0"/>
                  </a:srgbClr>
                </a:highlight>
                <a:latin typeface="Arial"/>
              </a:rPr>
              <a:t>Вычисление цепного индекса Лоу: Суперлативные индексы как ориентир</a:t>
            </a:r>
          </a:p>
          <a:p>
            <a:pPr eaLnBrk="1" hangingPunct="1"/>
            <a:endParaRPr lang="en-GB" altLang="en-US" sz="1900" smtClean="0">
              <a:effectLst/>
            </a:endParaRPr>
          </a:p>
          <a:p>
            <a:pPr eaLnBrk="1" hangingPunct="1"/>
            <a:endParaRPr lang="en-GB" altLang="en-US" sz="1900" smtClean="0">
              <a:effectLst/>
            </a:endParaRPr>
          </a:p>
          <a:p>
            <a:pPr eaLnBrk="1" hangingPunct="1"/>
            <a:endParaRPr lang="en-GB" altLang="en-US" sz="1900" smtClean="0">
              <a:effectLst/>
            </a:endParaRPr>
          </a:p>
          <a:p>
            <a:pPr eaLnBrk="1" hangingPunct="1"/>
            <a:endParaRPr lang="en-US" altLang="en-US" sz="1900" smtClean="0">
              <a:effectLst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theme1.xml><?xml version="1.0" encoding="utf-8"?>
<a:theme xmlns:a="http://schemas.openxmlformats.org/drawingml/2006/main" name="CD Bund DE">
  <a:themeElements>
    <a:clrScheme name="CD Bund 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 D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CD Bund 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0</TotalTime>
  <Words>439</Words>
  <Application>Microsoft Office PowerPoint</Application>
  <PresentationFormat>Экран (4:3)</PresentationFormat>
  <Paragraphs>218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</vt:lpstr>
      <vt:lpstr>Times New Roman</vt:lpstr>
      <vt:lpstr>CD Bund DE</vt:lpstr>
      <vt:lpstr>Практический опыт расчета элементарных и высокоуровневых индексов  </vt:lpstr>
      <vt:lpstr>Нижний уровень</vt:lpstr>
      <vt:lpstr>Агрегирование нижнего уровня</vt:lpstr>
      <vt:lpstr>Агрегирование нижнего уровня</vt:lpstr>
      <vt:lpstr>Агрегирование верхнего уровня</vt:lpstr>
      <vt:lpstr>Агрегирование верхнего уровня/Цепное правило</vt:lpstr>
      <vt:lpstr>Агрегирование верхнего уровня</vt:lpstr>
      <vt:lpstr>Агрегирование верхнего уровня</vt:lpstr>
    </vt:vector>
  </TitlesOfParts>
  <Manager/>
  <Company>IDZ-EDI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collection with scanner data for the Swiss (H)CPI</dc:title>
  <dc:creator>Reto Müller</dc:creator>
  <cp:lastModifiedBy>Пользователь</cp:lastModifiedBy>
  <cp:revision>121</cp:revision>
  <cp:lastPrinted>2017-04-13T10:24:36Z</cp:lastPrinted>
  <dcterms:created xsi:type="dcterms:W3CDTF">2009-05-25T13:05:52Z</dcterms:created>
  <dcterms:modified xsi:type="dcterms:W3CDTF">2019-07-27T06:31:49Z</dcterms:modified>
</cp:coreProperties>
</file>