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5"/>
  </p:notesMasterIdLst>
  <p:handoutMasterIdLst>
    <p:handoutMasterId r:id="rId36"/>
  </p:handoutMasterIdLst>
  <p:sldIdLst>
    <p:sldId id="256" r:id="rId2"/>
    <p:sldId id="413" r:id="rId3"/>
    <p:sldId id="455" r:id="rId4"/>
    <p:sldId id="257" r:id="rId5"/>
    <p:sldId id="469" r:id="rId6"/>
    <p:sldId id="414" r:id="rId7"/>
    <p:sldId id="415" r:id="rId8"/>
    <p:sldId id="416" r:id="rId9"/>
    <p:sldId id="418" r:id="rId10"/>
    <p:sldId id="421" r:id="rId11"/>
    <p:sldId id="423" r:id="rId12"/>
    <p:sldId id="425" r:id="rId13"/>
    <p:sldId id="426" r:id="rId14"/>
    <p:sldId id="427" r:id="rId15"/>
    <p:sldId id="428" r:id="rId16"/>
    <p:sldId id="432" r:id="rId17"/>
    <p:sldId id="476" r:id="rId18"/>
    <p:sldId id="433" r:id="rId19"/>
    <p:sldId id="437" r:id="rId20"/>
    <p:sldId id="439" r:id="rId21"/>
    <p:sldId id="440" r:id="rId22"/>
    <p:sldId id="445" r:id="rId23"/>
    <p:sldId id="446" r:id="rId24"/>
    <p:sldId id="489" r:id="rId25"/>
    <p:sldId id="447" r:id="rId26"/>
    <p:sldId id="448" r:id="rId27"/>
    <p:sldId id="449" r:id="rId28"/>
    <p:sldId id="451" r:id="rId29"/>
    <p:sldId id="452" r:id="rId30"/>
    <p:sldId id="453" r:id="rId31"/>
    <p:sldId id="490" r:id="rId32"/>
    <p:sldId id="491" r:id="rId33"/>
    <p:sldId id="492" r:id="rId34"/>
  </p:sldIdLst>
  <p:sldSz cx="9144000" cy="6858000" type="screen4x3"/>
  <p:notesSz cx="6794500" cy="9906000"/>
  <p:defaultTex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990033"/>
    <a:srgbClr val="A50021"/>
    <a:srgbClr val="00FF00"/>
    <a:srgbClr val="66FF33"/>
    <a:srgbClr val="3399FF"/>
    <a:srgbClr val="000066"/>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95" autoAdjust="0"/>
    <p:restoredTop sz="92914" autoAdjust="0"/>
  </p:normalViewPr>
  <p:slideViewPr>
    <p:cSldViewPr>
      <p:cViewPr>
        <p:scale>
          <a:sx n="66" d="100"/>
          <a:sy n="66" d="100"/>
        </p:scale>
        <p:origin x="-1332" y="-996"/>
      </p:cViewPr>
      <p:guideLst>
        <p:guide orient="horz" pos="2160"/>
        <p:guide pos="2880"/>
      </p:guideLst>
    </p:cSldViewPr>
  </p:slideViewPr>
  <p:outlineViewPr>
    <p:cViewPr>
      <p:scale>
        <a:sx n="33" d="100"/>
        <a:sy n="33" d="100"/>
      </p:scale>
      <p:origin x="0" y="5928"/>
    </p:cViewPr>
  </p:outlineViewPr>
  <p:notesTextViewPr>
    <p:cViewPr>
      <p:scale>
        <a:sx n="75" d="100"/>
        <a:sy n="75" d="100"/>
      </p:scale>
      <p:origin x="0" y="0"/>
    </p:cViewPr>
  </p:notesTextViewPr>
  <p:sorterViewPr>
    <p:cViewPr>
      <p:scale>
        <a:sx n="125" d="100"/>
        <a:sy n="125" d="100"/>
      </p:scale>
      <p:origin x="0" y="8904"/>
    </p:cViewPr>
  </p:sorterViewPr>
  <p:notesViewPr>
    <p:cSldViewPr>
      <p:cViewPr varScale="1">
        <p:scale>
          <a:sx n="77" d="100"/>
          <a:sy n="77" d="100"/>
        </p:scale>
        <p:origin x="-2142" y="-102"/>
      </p:cViewPr>
      <p:guideLst>
        <p:guide orient="horz" pos="3120"/>
        <p:guide pos="214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1" tIns="45715" rIns="91431" bIns="45715" numCol="1" anchor="t" anchorCtr="0" compatLnSpc="1">
            <a:prstTxWarp prst="textNoShape">
              <a:avLst/>
            </a:prstTxWarp>
          </a:bodyPr>
          <a:lstStyle>
            <a:lvl1pPr defTabSz="914614" eaLnBrk="1" hangingPunct="1">
              <a:lnSpc>
                <a:spcPct val="100000"/>
              </a:lnSpc>
              <a:spcBef>
                <a:spcPct val="0"/>
              </a:spcBef>
              <a:buClrTx/>
              <a:buSzTx/>
              <a:buFontTx/>
              <a:buNone/>
              <a:defRPr sz="1200">
                <a:latin typeface="Times New Roman" pitchFamily="18" charset="0"/>
              </a:defRPr>
            </a:lvl1pPr>
          </a:lstStyle>
          <a:p>
            <a:pPr>
              <a:defRPr/>
            </a:pPr>
            <a:endParaRPr lang="en-US"/>
          </a:p>
        </p:txBody>
      </p:sp>
      <p:sp>
        <p:nvSpPr>
          <p:cNvPr id="31747" name="Rectangle 3"/>
          <p:cNvSpPr>
            <a:spLocks noGrp="1" noChangeArrowheads="1"/>
          </p:cNvSpPr>
          <p:nvPr>
            <p:ph type="dt" sz="quarter" idx="1"/>
          </p:nvPr>
        </p:nvSpPr>
        <p:spPr bwMode="auto">
          <a:xfrm>
            <a:off x="3849688" y="0"/>
            <a:ext cx="294481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1" tIns="45715" rIns="91431" bIns="45715" numCol="1" anchor="t" anchorCtr="0" compatLnSpc="1">
            <a:prstTxWarp prst="textNoShape">
              <a:avLst/>
            </a:prstTxWarp>
          </a:bodyPr>
          <a:lstStyle>
            <a:lvl1pPr algn="r" defTabSz="914614" eaLnBrk="1" hangingPunct="1">
              <a:lnSpc>
                <a:spcPct val="100000"/>
              </a:lnSpc>
              <a:spcBef>
                <a:spcPct val="0"/>
              </a:spcBef>
              <a:buClrTx/>
              <a:buSzTx/>
              <a:buFontTx/>
              <a:buNone/>
              <a:defRPr sz="1200">
                <a:latin typeface="Times New Roman" pitchFamily="18" charset="0"/>
              </a:defRPr>
            </a:lvl1pPr>
          </a:lstStyle>
          <a:p>
            <a:pPr>
              <a:defRPr/>
            </a:pPr>
            <a:endParaRPr lang="en-US"/>
          </a:p>
        </p:txBody>
      </p:sp>
      <p:sp>
        <p:nvSpPr>
          <p:cNvPr id="31748" name="Rectangle 4"/>
          <p:cNvSpPr>
            <a:spLocks noGrp="1" noChangeArrowheads="1"/>
          </p:cNvSpPr>
          <p:nvPr>
            <p:ph type="ftr" sz="quarter" idx="2"/>
          </p:nvPr>
        </p:nvSpPr>
        <p:spPr bwMode="auto">
          <a:xfrm>
            <a:off x="0" y="9410700"/>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1" tIns="45715" rIns="91431" bIns="45715" numCol="1" anchor="b" anchorCtr="0" compatLnSpc="1">
            <a:prstTxWarp prst="textNoShape">
              <a:avLst/>
            </a:prstTxWarp>
          </a:bodyPr>
          <a:lstStyle>
            <a:lvl1pPr defTabSz="914614" eaLnBrk="1" hangingPunct="1">
              <a:lnSpc>
                <a:spcPct val="100000"/>
              </a:lnSpc>
              <a:spcBef>
                <a:spcPct val="0"/>
              </a:spcBef>
              <a:buClrTx/>
              <a:buSzTx/>
              <a:buFontTx/>
              <a:buNone/>
              <a:defRPr sz="1200">
                <a:latin typeface="Times New Roman" pitchFamily="18" charset="0"/>
              </a:defRPr>
            </a:lvl1pPr>
          </a:lstStyle>
          <a:p>
            <a:pPr>
              <a:defRPr/>
            </a:pPr>
            <a:endParaRPr lang="en-US"/>
          </a:p>
        </p:txBody>
      </p:sp>
      <p:sp>
        <p:nvSpPr>
          <p:cNvPr id="31749" name="Rectangle 5"/>
          <p:cNvSpPr>
            <a:spLocks noGrp="1" noChangeArrowheads="1"/>
          </p:cNvSpPr>
          <p:nvPr>
            <p:ph type="sldNum" sz="quarter" idx="3"/>
          </p:nvPr>
        </p:nvSpPr>
        <p:spPr bwMode="auto">
          <a:xfrm>
            <a:off x="3849688" y="9410700"/>
            <a:ext cx="294481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1" tIns="45715" rIns="91431" bIns="45715" numCol="1" anchor="b" anchorCtr="0" compatLnSpc="1">
            <a:prstTxWarp prst="textNoShape">
              <a:avLst/>
            </a:prstTxWarp>
          </a:bodyPr>
          <a:lstStyle>
            <a:lvl1pPr algn="r" defTabSz="914614" eaLnBrk="1" hangingPunct="1">
              <a:defRPr sz="1200">
                <a:latin typeface="Times New Roman" pitchFamily="18" charset="0"/>
              </a:defRPr>
            </a:lvl1pPr>
          </a:lstStyle>
          <a:p>
            <a:pPr>
              <a:defRPr/>
            </a:pPr>
            <a:fld id="{657F9DCB-1C2B-406F-B5BB-71A6068E2655}" type="slidenum">
              <a:rPr lang="en-GB" altLang="fi-FI"/>
              <a:pPr>
                <a:defRPr/>
              </a:pPr>
              <a:t>‹#›</a:t>
            </a:fld>
            <a:endParaRPr lang="en-GB" altLang="fi-FI"/>
          </a:p>
        </p:txBody>
      </p:sp>
    </p:spTree>
    <p:extLst>
      <p:ext uri="{BB962C8B-B14F-4D97-AF65-F5344CB8AC3E}">
        <p14:creationId xmlns:p14="http://schemas.microsoft.com/office/powerpoint/2010/main" val="13472680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1" tIns="45715" rIns="91431" bIns="45715" numCol="1" anchor="t" anchorCtr="0" compatLnSpc="1">
            <a:prstTxWarp prst="textNoShape">
              <a:avLst/>
            </a:prstTxWarp>
          </a:bodyPr>
          <a:lstStyle>
            <a:lvl1pPr defTabSz="914614" eaLnBrk="1" hangingPunct="1">
              <a:lnSpc>
                <a:spcPct val="100000"/>
              </a:lnSpc>
              <a:spcBef>
                <a:spcPct val="0"/>
              </a:spcBef>
              <a:buClrTx/>
              <a:buSzTx/>
              <a:buFontTx/>
              <a:buNone/>
              <a:defRPr sz="1200">
                <a:latin typeface="Times New Roman" pitchFamily="18" charset="0"/>
              </a:defRPr>
            </a:lvl1pPr>
          </a:lstStyle>
          <a:p>
            <a:pPr>
              <a:defRPr/>
            </a:pPr>
            <a:endParaRPr lang="da-DK"/>
          </a:p>
        </p:txBody>
      </p:sp>
      <p:sp>
        <p:nvSpPr>
          <p:cNvPr id="71683" name="Rectangle 3"/>
          <p:cNvSpPr>
            <a:spLocks noGrp="1" noChangeArrowheads="1"/>
          </p:cNvSpPr>
          <p:nvPr>
            <p:ph type="dt" idx="1"/>
          </p:nvPr>
        </p:nvSpPr>
        <p:spPr bwMode="auto">
          <a:xfrm>
            <a:off x="3848100" y="0"/>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1" tIns="45715" rIns="91431" bIns="45715" numCol="1" anchor="t" anchorCtr="0" compatLnSpc="1">
            <a:prstTxWarp prst="textNoShape">
              <a:avLst/>
            </a:prstTxWarp>
          </a:bodyPr>
          <a:lstStyle>
            <a:lvl1pPr algn="r" defTabSz="914614" eaLnBrk="1" hangingPunct="1">
              <a:lnSpc>
                <a:spcPct val="100000"/>
              </a:lnSpc>
              <a:spcBef>
                <a:spcPct val="0"/>
              </a:spcBef>
              <a:buClrTx/>
              <a:buSzTx/>
              <a:buFontTx/>
              <a:buNone/>
              <a:defRPr sz="1200">
                <a:latin typeface="Times New Roman" pitchFamily="18" charset="0"/>
              </a:defRPr>
            </a:lvl1pPr>
          </a:lstStyle>
          <a:p>
            <a:pPr>
              <a:defRPr/>
            </a:pPr>
            <a:endParaRPr lang="da-DK"/>
          </a:p>
        </p:txBody>
      </p:sp>
      <p:sp>
        <p:nvSpPr>
          <p:cNvPr id="65540" name="Rectangle 4"/>
          <p:cNvSpPr>
            <a:spLocks noGrp="1" noRot="1" noChangeAspect="1" noChangeArrowheads="1" noTextEdit="1"/>
          </p:cNvSpPr>
          <p:nvPr>
            <p:ph type="sldImg" idx="2"/>
          </p:nvPr>
        </p:nvSpPr>
        <p:spPr bwMode="auto">
          <a:xfrm>
            <a:off x="920750" y="742950"/>
            <a:ext cx="4953000" cy="3714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5" name="Rectangle 5"/>
          <p:cNvSpPr>
            <a:spLocks noGrp="1" noChangeArrowheads="1"/>
          </p:cNvSpPr>
          <p:nvPr>
            <p:ph type="body" sz="quarter" idx="3"/>
          </p:nvPr>
        </p:nvSpPr>
        <p:spPr bwMode="auto">
          <a:xfrm>
            <a:off x="679450" y="4705350"/>
            <a:ext cx="5435600" cy="445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1" tIns="45715" rIns="91431" bIns="45715" numCol="1" anchor="t" anchorCtr="0" compatLnSpc="1">
            <a:prstTxWarp prst="textNoShape">
              <a:avLst/>
            </a:prstTxWarp>
          </a:bodyPr>
          <a:lstStyle/>
          <a:p>
            <a:pPr lvl="0"/>
            <a:r>
              <a:rPr lang="da-DK" noProof="0" smtClean="0"/>
              <a:t>Klik for at redigere teksttypografierne i masteren</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p>
        </p:txBody>
      </p:sp>
      <p:sp>
        <p:nvSpPr>
          <p:cNvPr id="71686" name="Rectangle 6"/>
          <p:cNvSpPr>
            <a:spLocks noGrp="1" noChangeArrowheads="1"/>
          </p:cNvSpPr>
          <p:nvPr>
            <p:ph type="ftr" sz="quarter" idx="4"/>
          </p:nvPr>
        </p:nvSpPr>
        <p:spPr bwMode="auto">
          <a:xfrm>
            <a:off x="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1" tIns="45715" rIns="91431" bIns="45715" numCol="1" anchor="b" anchorCtr="0" compatLnSpc="1">
            <a:prstTxWarp prst="textNoShape">
              <a:avLst/>
            </a:prstTxWarp>
          </a:bodyPr>
          <a:lstStyle>
            <a:lvl1pPr defTabSz="914614" eaLnBrk="1" hangingPunct="1">
              <a:lnSpc>
                <a:spcPct val="100000"/>
              </a:lnSpc>
              <a:spcBef>
                <a:spcPct val="0"/>
              </a:spcBef>
              <a:buClrTx/>
              <a:buSzTx/>
              <a:buFontTx/>
              <a:buNone/>
              <a:defRPr sz="1200">
                <a:latin typeface="Times New Roman" pitchFamily="18" charset="0"/>
              </a:defRPr>
            </a:lvl1pPr>
          </a:lstStyle>
          <a:p>
            <a:pPr>
              <a:defRPr/>
            </a:pPr>
            <a:endParaRPr lang="da-DK"/>
          </a:p>
        </p:txBody>
      </p:sp>
      <p:sp>
        <p:nvSpPr>
          <p:cNvPr id="71687" name="Rectangle 7"/>
          <p:cNvSpPr>
            <a:spLocks noGrp="1" noChangeArrowheads="1"/>
          </p:cNvSpPr>
          <p:nvPr>
            <p:ph type="sldNum" sz="quarter" idx="5"/>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1" tIns="45715" rIns="91431" bIns="45715" numCol="1" anchor="b" anchorCtr="0" compatLnSpc="1">
            <a:prstTxWarp prst="textNoShape">
              <a:avLst/>
            </a:prstTxWarp>
          </a:bodyPr>
          <a:lstStyle>
            <a:lvl1pPr algn="r" defTabSz="914614" eaLnBrk="1" hangingPunct="1">
              <a:defRPr sz="1200">
                <a:latin typeface="Times New Roman" pitchFamily="18" charset="0"/>
              </a:defRPr>
            </a:lvl1pPr>
          </a:lstStyle>
          <a:p>
            <a:pPr>
              <a:defRPr/>
            </a:pPr>
            <a:fld id="{939F3696-F0DE-4AAD-B13B-EC7201BCFC1D}" type="slidenum">
              <a:rPr lang="da-DK" altLang="fi-FI"/>
              <a:pPr>
                <a:defRPr/>
              </a:pPr>
              <a:t>‹#›</a:t>
            </a:fld>
            <a:endParaRPr lang="da-DK" altLang="fi-FI"/>
          </a:p>
        </p:txBody>
      </p:sp>
    </p:spTree>
    <p:extLst>
      <p:ext uri="{BB962C8B-B14F-4D97-AF65-F5344CB8AC3E}">
        <p14:creationId xmlns:p14="http://schemas.microsoft.com/office/powerpoint/2010/main" val="30025151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a:defRPr sz="2400">
                <a:solidFill>
                  <a:schemeClr val="tx1"/>
                </a:solidFill>
                <a:latin typeface="Arial" charset="0"/>
              </a:defRPr>
            </a:lvl1pPr>
            <a:lvl2pPr marL="741363" indent="-284163">
              <a:defRPr sz="2400">
                <a:solidFill>
                  <a:schemeClr val="tx1"/>
                </a:solidFill>
                <a:latin typeface="Arial" charset="0"/>
              </a:defRPr>
            </a:lvl2pPr>
            <a:lvl3pPr marL="1139825" indent="-227013">
              <a:defRPr sz="2400">
                <a:solidFill>
                  <a:schemeClr val="tx1"/>
                </a:solidFill>
                <a:latin typeface="Arial" charset="0"/>
              </a:defRPr>
            </a:lvl3pPr>
            <a:lvl4pPr marL="1597025" indent="-227013">
              <a:defRPr sz="2400">
                <a:solidFill>
                  <a:schemeClr val="tx1"/>
                </a:solidFill>
                <a:latin typeface="Arial" charset="0"/>
              </a:defRPr>
            </a:lvl4pPr>
            <a:lvl5pPr marL="2054225" indent="-227013">
              <a:defRPr sz="2400">
                <a:solidFill>
                  <a:schemeClr val="tx1"/>
                </a:solidFill>
                <a:latin typeface="Arial" charset="0"/>
              </a:defRPr>
            </a:lvl5pPr>
            <a:lvl6pPr marL="2511425" indent="-227013" eaLnBrk="0" fontAlgn="base" hangingPunct="0">
              <a:spcBef>
                <a:spcPct val="0"/>
              </a:spcBef>
              <a:spcAft>
                <a:spcPct val="0"/>
              </a:spcAft>
              <a:defRPr sz="2400">
                <a:solidFill>
                  <a:schemeClr val="tx1"/>
                </a:solidFill>
                <a:latin typeface="Arial" charset="0"/>
              </a:defRPr>
            </a:lvl6pPr>
            <a:lvl7pPr marL="2968625" indent="-227013" eaLnBrk="0" fontAlgn="base" hangingPunct="0">
              <a:spcBef>
                <a:spcPct val="0"/>
              </a:spcBef>
              <a:spcAft>
                <a:spcPct val="0"/>
              </a:spcAft>
              <a:defRPr sz="2400">
                <a:solidFill>
                  <a:schemeClr val="tx1"/>
                </a:solidFill>
                <a:latin typeface="Arial" charset="0"/>
              </a:defRPr>
            </a:lvl7pPr>
            <a:lvl8pPr marL="3425825" indent="-227013" eaLnBrk="0" fontAlgn="base" hangingPunct="0">
              <a:spcBef>
                <a:spcPct val="0"/>
              </a:spcBef>
              <a:spcAft>
                <a:spcPct val="0"/>
              </a:spcAft>
              <a:defRPr sz="2400">
                <a:solidFill>
                  <a:schemeClr val="tx1"/>
                </a:solidFill>
                <a:latin typeface="Arial" charset="0"/>
              </a:defRPr>
            </a:lvl8pPr>
            <a:lvl9pPr marL="3883025" indent="-227013" eaLnBrk="0" fontAlgn="base" hangingPunct="0">
              <a:spcBef>
                <a:spcPct val="0"/>
              </a:spcBef>
              <a:spcAft>
                <a:spcPct val="0"/>
              </a:spcAft>
              <a:defRPr sz="2400">
                <a:solidFill>
                  <a:schemeClr val="tx1"/>
                </a:solidFill>
                <a:latin typeface="Arial" charset="0"/>
              </a:defRPr>
            </a:lvl9pPr>
          </a:lstStyle>
          <a:p>
            <a:pPr defTabSz="914400"/>
            <a:fld id="{8D413CD2-2A84-4790-866A-4D3958075C7E}" type="slidenum">
              <a:rPr lang="da-DK" altLang="fi-FI" sz="1200" smtClean="0">
                <a:latin typeface="Times New Roman" pitchFamily="18" charset="0"/>
              </a:rPr>
              <a:pPr defTabSz="914400"/>
              <a:t>1</a:t>
            </a:fld>
            <a:endParaRPr lang="da-DK" altLang="fi-FI" sz="1200" smtClean="0">
              <a:latin typeface="Times New Roman" pitchFamily="18"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pPr eaLnBrk="1" hangingPunct="1"/>
            <a:endParaRPr lang="en-US" altLang="fi-FI"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a:defRPr sz="2400">
                <a:solidFill>
                  <a:schemeClr val="tx1"/>
                </a:solidFill>
                <a:latin typeface="Arial" charset="0"/>
              </a:defRPr>
            </a:lvl1pPr>
            <a:lvl2pPr marL="741363" indent="-284163">
              <a:defRPr sz="2400">
                <a:solidFill>
                  <a:schemeClr val="tx1"/>
                </a:solidFill>
                <a:latin typeface="Arial" charset="0"/>
              </a:defRPr>
            </a:lvl2pPr>
            <a:lvl3pPr marL="1139825" indent="-227013">
              <a:defRPr sz="2400">
                <a:solidFill>
                  <a:schemeClr val="tx1"/>
                </a:solidFill>
                <a:latin typeface="Arial" charset="0"/>
              </a:defRPr>
            </a:lvl3pPr>
            <a:lvl4pPr marL="1597025" indent="-227013">
              <a:defRPr sz="2400">
                <a:solidFill>
                  <a:schemeClr val="tx1"/>
                </a:solidFill>
                <a:latin typeface="Arial" charset="0"/>
              </a:defRPr>
            </a:lvl4pPr>
            <a:lvl5pPr marL="2054225" indent="-227013">
              <a:defRPr sz="2400">
                <a:solidFill>
                  <a:schemeClr val="tx1"/>
                </a:solidFill>
                <a:latin typeface="Arial" charset="0"/>
              </a:defRPr>
            </a:lvl5pPr>
            <a:lvl6pPr marL="2511425" indent="-227013" eaLnBrk="0" fontAlgn="base" hangingPunct="0">
              <a:spcBef>
                <a:spcPct val="0"/>
              </a:spcBef>
              <a:spcAft>
                <a:spcPct val="0"/>
              </a:spcAft>
              <a:defRPr sz="2400">
                <a:solidFill>
                  <a:schemeClr val="tx1"/>
                </a:solidFill>
                <a:latin typeface="Arial" charset="0"/>
              </a:defRPr>
            </a:lvl6pPr>
            <a:lvl7pPr marL="2968625" indent="-227013" eaLnBrk="0" fontAlgn="base" hangingPunct="0">
              <a:spcBef>
                <a:spcPct val="0"/>
              </a:spcBef>
              <a:spcAft>
                <a:spcPct val="0"/>
              </a:spcAft>
              <a:defRPr sz="2400">
                <a:solidFill>
                  <a:schemeClr val="tx1"/>
                </a:solidFill>
                <a:latin typeface="Arial" charset="0"/>
              </a:defRPr>
            </a:lvl7pPr>
            <a:lvl8pPr marL="3425825" indent="-227013" eaLnBrk="0" fontAlgn="base" hangingPunct="0">
              <a:spcBef>
                <a:spcPct val="0"/>
              </a:spcBef>
              <a:spcAft>
                <a:spcPct val="0"/>
              </a:spcAft>
              <a:defRPr sz="2400">
                <a:solidFill>
                  <a:schemeClr val="tx1"/>
                </a:solidFill>
                <a:latin typeface="Arial" charset="0"/>
              </a:defRPr>
            </a:lvl8pPr>
            <a:lvl9pPr marL="3883025" indent="-227013" eaLnBrk="0" fontAlgn="base" hangingPunct="0">
              <a:spcBef>
                <a:spcPct val="0"/>
              </a:spcBef>
              <a:spcAft>
                <a:spcPct val="0"/>
              </a:spcAft>
              <a:defRPr sz="2400">
                <a:solidFill>
                  <a:schemeClr val="tx1"/>
                </a:solidFill>
                <a:latin typeface="Arial" charset="0"/>
              </a:defRPr>
            </a:lvl9pPr>
          </a:lstStyle>
          <a:p>
            <a:pPr defTabSz="914400"/>
            <a:fld id="{FCCA74D3-8F18-4F4D-ADC5-8AAF585B001D}" type="slidenum">
              <a:rPr lang="da-DK" altLang="fi-FI" sz="1200" smtClean="0">
                <a:latin typeface="Times New Roman" pitchFamily="18" charset="0"/>
              </a:rPr>
              <a:pPr defTabSz="914400"/>
              <a:t>11</a:t>
            </a:fld>
            <a:endParaRPr lang="da-DK" altLang="fi-FI" sz="1200" smtClean="0">
              <a:latin typeface="Times New Roman" pitchFamily="18"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p:spPr>
        <p:txBody>
          <a:bodyPr/>
          <a:lstStyle/>
          <a:p>
            <a:pPr eaLnBrk="1" hangingPunct="1"/>
            <a:endParaRPr lang="en-US" altLang="fi-FI"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a:defRPr sz="2400">
                <a:solidFill>
                  <a:schemeClr val="tx1"/>
                </a:solidFill>
                <a:latin typeface="Arial" charset="0"/>
              </a:defRPr>
            </a:lvl1pPr>
            <a:lvl2pPr marL="741363" indent="-284163">
              <a:defRPr sz="2400">
                <a:solidFill>
                  <a:schemeClr val="tx1"/>
                </a:solidFill>
                <a:latin typeface="Arial" charset="0"/>
              </a:defRPr>
            </a:lvl2pPr>
            <a:lvl3pPr marL="1139825" indent="-227013">
              <a:defRPr sz="2400">
                <a:solidFill>
                  <a:schemeClr val="tx1"/>
                </a:solidFill>
                <a:latin typeface="Arial" charset="0"/>
              </a:defRPr>
            </a:lvl3pPr>
            <a:lvl4pPr marL="1597025" indent="-227013">
              <a:defRPr sz="2400">
                <a:solidFill>
                  <a:schemeClr val="tx1"/>
                </a:solidFill>
                <a:latin typeface="Arial" charset="0"/>
              </a:defRPr>
            </a:lvl4pPr>
            <a:lvl5pPr marL="2054225" indent="-227013">
              <a:defRPr sz="2400">
                <a:solidFill>
                  <a:schemeClr val="tx1"/>
                </a:solidFill>
                <a:latin typeface="Arial" charset="0"/>
              </a:defRPr>
            </a:lvl5pPr>
            <a:lvl6pPr marL="2511425" indent="-227013" eaLnBrk="0" fontAlgn="base" hangingPunct="0">
              <a:spcBef>
                <a:spcPct val="0"/>
              </a:spcBef>
              <a:spcAft>
                <a:spcPct val="0"/>
              </a:spcAft>
              <a:defRPr sz="2400">
                <a:solidFill>
                  <a:schemeClr val="tx1"/>
                </a:solidFill>
                <a:latin typeface="Arial" charset="0"/>
              </a:defRPr>
            </a:lvl6pPr>
            <a:lvl7pPr marL="2968625" indent="-227013" eaLnBrk="0" fontAlgn="base" hangingPunct="0">
              <a:spcBef>
                <a:spcPct val="0"/>
              </a:spcBef>
              <a:spcAft>
                <a:spcPct val="0"/>
              </a:spcAft>
              <a:defRPr sz="2400">
                <a:solidFill>
                  <a:schemeClr val="tx1"/>
                </a:solidFill>
                <a:latin typeface="Arial" charset="0"/>
              </a:defRPr>
            </a:lvl7pPr>
            <a:lvl8pPr marL="3425825" indent="-227013" eaLnBrk="0" fontAlgn="base" hangingPunct="0">
              <a:spcBef>
                <a:spcPct val="0"/>
              </a:spcBef>
              <a:spcAft>
                <a:spcPct val="0"/>
              </a:spcAft>
              <a:defRPr sz="2400">
                <a:solidFill>
                  <a:schemeClr val="tx1"/>
                </a:solidFill>
                <a:latin typeface="Arial" charset="0"/>
              </a:defRPr>
            </a:lvl8pPr>
            <a:lvl9pPr marL="3883025" indent="-227013" eaLnBrk="0" fontAlgn="base" hangingPunct="0">
              <a:spcBef>
                <a:spcPct val="0"/>
              </a:spcBef>
              <a:spcAft>
                <a:spcPct val="0"/>
              </a:spcAft>
              <a:defRPr sz="2400">
                <a:solidFill>
                  <a:schemeClr val="tx1"/>
                </a:solidFill>
                <a:latin typeface="Arial" charset="0"/>
              </a:defRPr>
            </a:lvl9pPr>
          </a:lstStyle>
          <a:p>
            <a:pPr defTabSz="914400"/>
            <a:fld id="{DBF46B6A-64BD-4DA7-B763-2E1B48103D8B}" type="slidenum">
              <a:rPr lang="da-DK" altLang="fi-FI" sz="1200" smtClean="0">
                <a:latin typeface="Times New Roman" pitchFamily="18" charset="0"/>
              </a:rPr>
              <a:pPr defTabSz="914400"/>
              <a:t>12</a:t>
            </a:fld>
            <a:endParaRPr lang="da-DK" altLang="fi-FI" sz="1200" smtClean="0">
              <a:latin typeface="Times New Roman" pitchFamily="18"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p:spPr>
        <p:txBody>
          <a:bodyPr/>
          <a:lstStyle/>
          <a:p>
            <a:pPr eaLnBrk="1" hangingPunct="1"/>
            <a:endParaRPr lang="en-US" altLang="fi-FI"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a:defRPr sz="2400">
                <a:solidFill>
                  <a:schemeClr val="tx1"/>
                </a:solidFill>
                <a:latin typeface="Arial" charset="0"/>
              </a:defRPr>
            </a:lvl1pPr>
            <a:lvl2pPr marL="741363" indent="-284163">
              <a:defRPr sz="2400">
                <a:solidFill>
                  <a:schemeClr val="tx1"/>
                </a:solidFill>
                <a:latin typeface="Arial" charset="0"/>
              </a:defRPr>
            </a:lvl2pPr>
            <a:lvl3pPr marL="1139825" indent="-227013">
              <a:defRPr sz="2400">
                <a:solidFill>
                  <a:schemeClr val="tx1"/>
                </a:solidFill>
                <a:latin typeface="Arial" charset="0"/>
              </a:defRPr>
            </a:lvl3pPr>
            <a:lvl4pPr marL="1597025" indent="-227013">
              <a:defRPr sz="2400">
                <a:solidFill>
                  <a:schemeClr val="tx1"/>
                </a:solidFill>
                <a:latin typeface="Arial" charset="0"/>
              </a:defRPr>
            </a:lvl4pPr>
            <a:lvl5pPr marL="2054225" indent="-227013">
              <a:defRPr sz="2400">
                <a:solidFill>
                  <a:schemeClr val="tx1"/>
                </a:solidFill>
                <a:latin typeface="Arial" charset="0"/>
              </a:defRPr>
            </a:lvl5pPr>
            <a:lvl6pPr marL="2511425" indent="-227013" eaLnBrk="0" fontAlgn="base" hangingPunct="0">
              <a:spcBef>
                <a:spcPct val="0"/>
              </a:spcBef>
              <a:spcAft>
                <a:spcPct val="0"/>
              </a:spcAft>
              <a:defRPr sz="2400">
                <a:solidFill>
                  <a:schemeClr val="tx1"/>
                </a:solidFill>
                <a:latin typeface="Arial" charset="0"/>
              </a:defRPr>
            </a:lvl6pPr>
            <a:lvl7pPr marL="2968625" indent="-227013" eaLnBrk="0" fontAlgn="base" hangingPunct="0">
              <a:spcBef>
                <a:spcPct val="0"/>
              </a:spcBef>
              <a:spcAft>
                <a:spcPct val="0"/>
              </a:spcAft>
              <a:defRPr sz="2400">
                <a:solidFill>
                  <a:schemeClr val="tx1"/>
                </a:solidFill>
                <a:latin typeface="Arial" charset="0"/>
              </a:defRPr>
            </a:lvl7pPr>
            <a:lvl8pPr marL="3425825" indent="-227013" eaLnBrk="0" fontAlgn="base" hangingPunct="0">
              <a:spcBef>
                <a:spcPct val="0"/>
              </a:spcBef>
              <a:spcAft>
                <a:spcPct val="0"/>
              </a:spcAft>
              <a:defRPr sz="2400">
                <a:solidFill>
                  <a:schemeClr val="tx1"/>
                </a:solidFill>
                <a:latin typeface="Arial" charset="0"/>
              </a:defRPr>
            </a:lvl8pPr>
            <a:lvl9pPr marL="3883025" indent="-227013" eaLnBrk="0" fontAlgn="base" hangingPunct="0">
              <a:spcBef>
                <a:spcPct val="0"/>
              </a:spcBef>
              <a:spcAft>
                <a:spcPct val="0"/>
              </a:spcAft>
              <a:defRPr sz="2400">
                <a:solidFill>
                  <a:schemeClr val="tx1"/>
                </a:solidFill>
                <a:latin typeface="Arial" charset="0"/>
              </a:defRPr>
            </a:lvl9pPr>
          </a:lstStyle>
          <a:p>
            <a:pPr defTabSz="914400"/>
            <a:fld id="{23146B9B-1726-47F2-B5B7-40EFD0FB0669}" type="slidenum">
              <a:rPr lang="da-DK" altLang="fi-FI" sz="1200" smtClean="0">
                <a:latin typeface="Times New Roman" pitchFamily="18" charset="0"/>
              </a:rPr>
              <a:pPr defTabSz="914400"/>
              <a:t>13</a:t>
            </a:fld>
            <a:endParaRPr lang="da-DK" altLang="fi-FI" sz="1200" smtClean="0">
              <a:latin typeface="Times New Roman" pitchFamily="18"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p:spPr>
        <p:txBody>
          <a:bodyPr/>
          <a:lstStyle/>
          <a:p>
            <a:pPr marL="0" lvl="1" eaLnBrk="1" hangingPunct="1"/>
            <a:r>
              <a:rPr lang="en-US" altLang="fi-FI" sz="2000" smtClean="0"/>
              <a:t>MSITS 2010: stresses the need to cover manufacturing services on physical inputs owned by others!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a:defRPr sz="2400">
                <a:solidFill>
                  <a:schemeClr val="tx1"/>
                </a:solidFill>
                <a:latin typeface="Arial" charset="0"/>
              </a:defRPr>
            </a:lvl1pPr>
            <a:lvl2pPr marL="741363" indent="-284163">
              <a:defRPr sz="2400">
                <a:solidFill>
                  <a:schemeClr val="tx1"/>
                </a:solidFill>
                <a:latin typeface="Arial" charset="0"/>
              </a:defRPr>
            </a:lvl2pPr>
            <a:lvl3pPr marL="1139825" indent="-227013">
              <a:defRPr sz="2400">
                <a:solidFill>
                  <a:schemeClr val="tx1"/>
                </a:solidFill>
                <a:latin typeface="Arial" charset="0"/>
              </a:defRPr>
            </a:lvl3pPr>
            <a:lvl4pPr marL="1597025" indent="-227013">
              <a:defRPr sz="2400">
                <a:solidFill>
                  <a:schemeClr val="tx1"/>
                </a:solidFill>
                <a:latin typeface="Arial" charset="0"/>
              </a:defRPr>
            </a:lvl4pPr>
            <a:lvl5pPr marL="2054225" indent="-227013">
              <a:defRPr sz="2400">
                <a:solidFill>
                  <a:schemeClr val="tx1"/>
                </a:solidFill>
                <a:latin typeface="Arial" charset="0"/>
              </a:defRPr>
            </a:lvl5pPr>
            <a:lvl6pPr marL="2511425" indent="-227013" eaLnBrk="0" fontAlgn="base" hangingPunct="0">
              <a:spcBef>
                <a:spcPct val="0"/>
              </a:spcBef>
              <a:spcAft>
                <a:spcPct val="0"/>
              </a:spcAft>
              <a:defRPr sz="2400">
                <a:solidFill>
                  <a:schemeClr val="tx1"/>
                </a:solidFill>
                <a:latin typeface="Arial" charset="0"/>
              </a:defRPr>
            </a:lvl6pPr>
            <a:lvl7pPr marL="2968625" indent="-227013" eaLnBrk="0" fontAlgn="base" hangingPunct="0">
              <a:spcBef>
                <a:spcPct val="0"/>
              </a:spcBef>
              <a:spcAft>
                <a:spcPct val="0"/>
              </a:spcAft>
              <a:defRPr sz="2400">
                <a:solidFill>
                  <a:schemeClr val="tx1"/>
                </a:solidFill>
                <a:latin typeface="Arial" charset="0"/>
              </a:defRPr>
            </a:lvl7pPr>
            <a:lvl8pPr marL="3425825" indent="-227013" eaLnBrk="0" fontAlgn="base" hangingPunct="0">
              <a:spcBef>
                <a:spcPct val="0"/>
              </a:spcBef>
              <a:spcAft>
                <a:spcPct val="0"/>
              </a:spcAft>
              <a:defRPr sz="2400">
                <a:solidFill>
                  <a:schemeClr val="tx1"/>
                </a:solidFill>
                <a:latin typeface="Arial" charset="0"/>
              </a:defRPr>
            </a:lvl8pPr>
            <a:lvl9pPr marL="3883025" indent="-227013" eaLnBrk="0" fontAlgn="base" hangingPunct="0">
              <a:spcBef>
                <a:spcPct val="0"/>
              </a:spcBef>
              <a:spcAft>
                <a:spcPct val="0"/>
              </a:spcAft>
              <a:defRPr sz="2400">
                <a:solidFill>
                  <a:schemeClr val="tx1"/>
                </a:solidFill>
                <a:latin typeface="Arial" charset="0"/>
              </a:defRPr>
            </a:lvl9pPr>
          </a:lstStyle>
          <a:p>
            <a:pPr defTabSz="914400"/>
            <a:fld id="{DA71C4B3-C07E-430A-9DD1-E4C3E809B2CE}" type="slidenum">
              <a:rPr lang="da-DK" altLang="fi-FI" sz="1200" smtClean="0">
                <a:latin typeface="Times New Roman" pitchFamily="18" charset="0"/>
              </a:rPr>
              <a:pPr defTabSz="914400"/>
              <a:t>14</a:t>
            </a:fld>
            <a:endParaRPr lang="da-DK" altLang="fi-FI" sz="1200" smtClean="0">
              <a:latin typeface="Times New Roman" pitchFamily="18" charset="0"/>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p:spPr>
        <p:txBody>
          <a:bodyPr/>
          <a:lstStyle/>
          <a:p>
            <a:pPr eaLnBrk="1" hangingPunct="1"/>
            <a:endParaRPr lang="en-US" altLang="fi-FI"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a:defRPr sz="2400">
                <a:solidFill>
                  <a:schemeClr val="tx1"/>
                </a:solidFill>
                <a:latin typeface="Arial" charset="0"/>
              </a:defRPr>
            </a:lvl1pPr>
            <a:lvl2pPr marL="741363" indent="-284163">
              <a:defRPr sz="2400">
                <a:solidFill>
                  <a:schemeClr val="tx1"/>
                </a:solidFill>
                <a:latin typeface="Arial" charset="0"/>
              </a:defRPr>
            </a:lvl2pPr>
            <a:lvl3pPr marL="1139825" indent="-227013">
              <a:defRPr sz="2400">
                <a:solidFill>
                  <a:schemeClr val="tx1"/>
                </a:solidFill>
                <a:latin typeface="Arial" charset="0"/>
              </a:defRPr>
            </a:lvl3pPr>
            <a:lvl4pPr marL="1597025" indent="-227013">
              <a:defRPr sz="2400">
                <a:solidFill>
                  <a:schemeClr val="tx1"/>
                </a:solidFill>
                <a:latin typeface="Arial" charset="0"/>
              </a:defRPr>
            </a:lvl4pPr>
            <a:lvl5pPr marL="2054225" indent="-227013">
              <a:defRPr sz="2400">
                <a:solidFill>
                  <a:schemeClr val="tx1"/>
                </a:solidFill>
                <a:latin typeface="Arial" charset="0"/>
              </a:defRPr>
            </a:lvl5pPr>
            <a:lvl6pPr marL="2511425" indent="-227013" eaLnBrk="0" fontAlgn="base" hangingPunct="0">
              <a:spcBef>
                <a:spcPct val="0"/>
              </a:spcBef>
              <a:spcAft>
                <a:spcPct val="0"/>
              </a:spcAft>
              <a:defRPr sz="2400">
                <a:solidFill>
                  <a:schemeClr val="tx1"/>
                </a:solidFill>
                <a:latin typeface="Arial" charset="0"/>
              </a:defRPr>
            </a:lvl6pPr>
            <a:lvl7pPr marL="2968625" indent="-227013" eaLnBrk="0" fontAlgn="base" hangingPunct="0">
              <a:spcBef>
                <a:spcPct val="0"/>
              </a:spcBef>
              <a:spcAft>
                <a:spcPct val="0"/>
              </a:spcAft>
              <a:defRPr sz="2400">
                <a:solidFill>
                  <a:schemeClr val="tx1"/>
                </a:solidFill>
                <a:latin typeface="Arial" charset="0"/>
              </a:defRPr>
            </a:lvl7pPr>
            <a:lvl8pPr marL="3425825" indent="-227013" eaLnBrk="0" fontAlgn="base" hangingPunct="0">
              <a:spcBef>
                <a:spcPct val="0"/>
              </a:spcBef>
              <a:spcAft>
                <a:spcPct val="0"/>
              </a:spcAft>
              <a:defRPr sz="2400">
                <a:solidFill>
                  <a:schemeClr val="tx1"/>
                </a:solidFill>
                <a:latin typeface="Arial" charset="0"/>
              </a:defRPr>
            </a:lvl8pPr>
            <a:lvl9pPr marL="3883025" indent="-227013" eaLnBrk="0" fontAlgn="base" hangingPunct="0">
              <a:spcBef>
                <a:spcPct val="0"/>
              </a:spcBef>
              <a:spcAft>
                <a:spcPct val="0"/>
              </a:spcAft>
              <a:defRPr sz="2400">
                <a:solidFill>
                  <a:schemeClr val="tx1"/>
                </a:solidFill>
                <a:latin typeface="Arial" charset="0"/>
              </a:defRPr>
            </a:lvl9pPr>
          </a:lstStyle>
          <a:p>
            <a:pPr defTabSz="914400"/>
            <a:fld id="{90EDB556-6EEC-463C-A860-123E67F1090A}" type="slidenum">
              <a:rPr lang="da-DK" altLang="fi-FI" sz="1200" smtClean="0">
                <a:latin typeface="Times New Roman" pitchFamily="18" charset="0"/>
              </a:rPr>
              <a:pPr defTabSz="914400"/>
              <a:t>15</a:t>
            </a:fld>
            <a:endParaRPr lang="da-DK" altLang="fi-FI" sz="1200" smtClean="0">
              <a:latin typeface="Times New Roman" pitchFamily="18"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fi-FI"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lvl1pPr>
              <a:defRPr sz="2400">
                <a:solidFill>
                  <a:schemeClr val="tx1"/>
                </a:solidFill>
                <a:latin typeface="Arial" charset="0"/>
              </a:defRPr>
            </a:lvl1pPr>
            <a:lvl2pPr marL="741363" indent="-284163">
              <a:defRPr sz="2400">
                <a:solidFill>
                  <a:schemeClr val="tx1"/>
                </a:solidFill>
                <a:latin typeface="Arial" charset="0"/>
              </a:defRPr>
            </a:lvl2pPr>
            <a:lvl3pPr marL="1139825" indent="-227013">
              <a:defRPr sz="2400">
                <a:solidFill>
                  <a:schemeClr val="tx1"/>
                </a:solidFill>
                <a:latin typeface="Arial" charset="0"/>
              </a:defRPr>
            </a:lvl3pPr>
            <a:lvl4pPr marL="1597025" indent="-227013">
              <a:defRPr sz="2400">
                <a:solidFill>
                  <a:schemeClr val="tx1"/>
                </a:solidFill>
                <a:latin typeface="Arial" charset="0"/>
              </a:defRPr>
            </a:lvl4pPr>
            <a:lvl5pPr marL="2054225" indent="-227013">
              <a:defRPr sz="2400">
                <a:solidFill>
                  <a:schemeClr val="tx1"/>
                </a:solidFill>
                <a:latin typeface="Arial" charset="0"/>
              </a:defRPr>
            </a:lvl5pPr>
            <a:lvl6pPr marL="2511425" indent="-227013" eaLnBrk="0" fontAlgn="base" hangingPunct="0">
              <a:spcBef>
                <a:spcPct val="0"/>
              </a:spcBef>
              <a:spcAft>
                <a:spcPct val="0"/>
              </a:spcAft>
              <a:defRPr sz="2400">
                <a:solidFill>
                  <a:schemeClr val="tx1"/>
                </a:solidFill>
                <a:latin typeface="Arial" charset="0"/>
              </a:defRPr>
            </a:lvl6pPr>
            <a:lvl7pPr marL="2968625" indent="-227013" eaLnBrk="0" fontAlgn="base" hangingPunct="0">
              <a:spcBef>
                <a:spcPct val="0"/>
              </a:spcBef>
              <a:spcAft>
                <a:spcPct val="0"/>
              </a:spcAft>
              <a:defRPr sz="2400">
                <a:solidFill>
                  <a:schemeClr val="tx1"/>
                </a:solidFill>
                <a:latin typeface="Arial" charset="0"/>
              </a:defRPr>
            </a:lvl7pPr>
            <a:lvl8pPr marL="3425825" indent="-227013" eaLnBrk="0" fontAlgn="base" hangingPunct="0">
              <a:spcBef>
                <a:spcPct val="0"/>
              </a:spcBef>
              <a:spcAft>
                <a:spcPct val="0"/>
              </a:spcAft>
              <a:defRPr sz="2400">
                <a:solidFill>
                  <a:schemeClr val="tx1"/>
                </a:solidFill>
                <a:latin typeface="Arial" charset="0"/>
              </a:defRPr>
            </a:lvl8pPr>
            <a:lvl9pPr marL="3883025" indent="-227013" eaLnBrk="0" fontAlgn="base" hangingPunct="0">
              <a:spcBef>
                <a:spcPct val="0"/>
              </a:spcBef>
              <a:spcAft>
                <a:spcPct val="0"/>
              </a:spcAft>
              <a:defRPr sz="2400">
                <a:solidFill>
                  <a:schemeClr val="tx1"/>
                </a:solidFill>
                <a:latin typeface="Arial" charset="0"/>
              </a:defRPr>
            </a:lvl9pPr>
          </a:lstStyle>
          <a:p>
            <a:pPr defTabSz="914400"/>
            <a:fld id="{504BEFAA-BDB4-45E7-8912-44FD4B4269FF}" type="slidenum">
              <a:rPr lang="da-DK" altLang="fi-FI" sz="1200" smtClean="0">
                <a:latin typeface="Times New Roman" pitchFamily="18" charset="0"/>
              </a:rPr>
              <a:pPr defTabSz="914400"/>
              <a:t>16</a:t>
            </a:fld>
            <a:endParaRPr lang="da-DK" altLang="fi-FI" sz="1200" smtClean="0">
              <a:latin typeface="Times New Roman" pitchFamily="18"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p:spPr>
        <p:txBody>
          <a:bodyPr/>
          <a:lstStyle/>
          <a:p>
            <a:pPr eaLnBrk="1" hangingPunct="1"/>
            <a:endParaRPr lang="en-US" altLang="fi-FI"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lvl1pPr>
              <a:defRPr sz="2400">
                <a:solidFill>
                  <a:schemeClr val="tx1"/>
                </a:solidFill>
                <a:latin typeface="Arial" charset="0"/>
              </a:defRPr>
            </a:lvl1pPr>
            <a:lvl2pPr marL="741363" indent="-284163">
              <a:defRPr sz="2400">
                <a:solidFill>
                  <a:schemeClr val="tx1"/>
                </a:solidFill>
                <a:latin typeface="Arial" charset="0"/>
              </a:defRPr>
            </a:lvl2pPr>
            <a:lvl3pPr marL="1139825" indent="-227013">
              <a:defRPr sz="2400">
                <a:solidFill>
                  <a:schemeClr val="tx1"/>
                </a:solidFill>
                <a:latin typeface="Arial" charset="0"/>
              </a:defRPr>
            </a:lvl3pPr>
            <a:lvl4pPr marL="1597025" indent="-227013">
              <a:defRPr sz="2400">
                <a:solidFill>
                  <a:schemeClr val="tx1"/>
                </a:solidFill>
                <a:latin typeface="Arial" charset="0"/>
              </a:defRPr>
            </a:lvl4pPr>
            <a:lvl5pPr marL="2054225" indent="-227013">
              <a:defRPr sz="2400">
                <a:solidFill>
                  <a:schemeClr val="tx1"/>
                </a:solidFill>
                <a:latin typeface="Arial" charset="0"/>
              </a:defRPr>
            </a:lvl5pPr>
            <a:lvl6pPr marL="2511425" indent="-227013" eaLnBrk="0" fontAlgn="base" hangingPunct="0">
              <a:spcBef>
                <a:spcPct val="0"/>
              </a:spcBef>
              <a:spcAft>
                <a:spcPct val="0"/>
              </a:spcAft>
              <a:defRPr sz="2400">
                <a:solidFill>
                  <a:schemeClr val="tx1"/>
                </a:solidFill>
                <a:latin typeface="Arial" charset="0"/>
              </a:defRPr>
            </a:lvl6pPr>
            <a:lvl7pPr marL="2968625" indent="-227013" eaLnBrk="0" fontAlgn="base" hangingPunct="0">
              <a:spcBef>
                <a:spcPct val="0"/>
              </a:spcBef>
              <a:spcAft>
                <a:spcPct val="0"/>
              </a:spcAft>
              <a:defRPr sz="2400">
                <a:solidFill>
                  <a:schemeClr val="tx1"/>
                </a:solidFill>
                <a:latin typeface="Arial" charset="0"/>
              </a:defRPr>
            </a:lvl7pPr>
            <a:lvl8pPr marL="3425825" indent="-227013" eaLnBrk="0" fontAlgn="base" hangingPunct="0">
              <a:spcBef>
                <a:spcPct val="0"/>
              </a:spcBef>
              <a:spcAft>
                <a:spcPct val="0"/>
              </a:spcAft>
              <a:defRPr sz="2400">
                <a:solidFill>
                  <a:schemeClr val="tx1"/>
                </a:solidFill>
                <a:latin typeface="Arial" charset="0"/>
              </a:defRPr>
            </a:lvl8pPr>
            <a:lvl9pPr marL="3883025" indent="-227013" eaLnBrk="0" fontAlgn="base" hangingPunct="0">
              <a:spcBef>
                <a:spcPct val="0"/>
              </a:spcBef>
              <a:spcAft>
                <a:spcPct val="0"/>
              </a:spcAft>
              <a:defRPr sz="2400">
                <a:solidFill>
                  <a:schemeClr val="tx1"/>
                </a:solidFill>
                <a:latin typeface="Arial" charset="0"/>
              </a:defRPr>
            </a:lvl9pPr>
          </a:lstStyle>
          <a:p>
            <a:pPr defTabSz="914400"/>
            <a:fld id="{C2EA0A1A-4522-4EE6-AFEE-C33E1EE3AA09}" type="slidenum">
              <a:rPr lang="da-DK" altLang="fi-FI" sz="1200" smtClean="0">
                <a:latin typeface="Times New Roman" pitchFamily="18" charset="0"/>
              </a:rPr>
              <a:pPr defTabSz="914400"/>
              <a:t>18</a:t>
            </a:fld>
            <a:endParaRPr lang="da-DK" altLang="fi-FI" sz="1200" smtClean="0">
              <a:latin typeface="Times New Roman" pitchFamily="18"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p:spPr>
        <p:txBody>
          <a:bodyPr/>
          <a:lstStyle/>
          <a:p>
            <a:pPr eaLnBrk="1" hangingPunct="1"/>
            <a:endParaRPr lang="en-US" altLang="fi-FI"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lvl1pPr>
              <a:defRPr sz="2400">
                <a:solidFill>
                  <a:schemeClr val="tx1"/>
                </a:solidFill>
                <a:latin typeface="Arial" charset="0"/>
              </a:defRPr>
            </a:lvl1pPr>
            <a:lvl2pPr marL="741363" indent="-284163">
              <a:defRPr sz="2400">
                <a:solidFill>
                  <a:schemeClr val="tx1"/>
                </a:solidFill>
                <a:latin typeface="Arial" charset="0"/>
              </a:defRPr>
            </a:lvl2pPr>
            <a:lvl3pPr marL="1139825" indent="-227013">
              <a:defRPr sz="2400">
                <a:solidFill>
                  <a:schemeClr val="tx1"/>
                </a:solidFill>
                <a:latin typeface="Arial" charset="0"/>
              </a:defRPr>
            </a:lvl3pPr>
            <a:lvl4pPr marL="1597025" indent="-227013">
              <a:defRPr sz="2400">
                <a:solidFill>
                  <a:schemeClr val="tx1"/>
                </a:solidFill>
                <a:latin typeface="Arial" charset="0"/>
              </a:defRPr>
            </a:lvl4pPr>
            <a:lvl5pPr marL="2054225" indent="-227013">
              <a:defRPr sz="2400">
                <a:solidFill>
                  <a:schemeClr val="tx1"/>
                </a:solidFill>
                <a:latin typeface="Arial" charset="0"/>
              </a:defRPr>
            </a:lvl5pPr>
            <a:lvl6pPr marL="2511425" indent="-227013" eaLnBrk="0" fontAlgn="base" hangingPunct="0">
              <a:spcBef>
                <a:spcPct val="0"/>
              </a:spcBef>
              <a:spcAft>
                <a:spcPct val="0"/>
              </a:spcAft>
              <a:defRPr sz="2400">
                <a:solidFill>
                  <a:schemeClr val="tx1"/>
                </a:solidFill>
                <a:latin typeface="Arial" charset="0"/>
              </a:defRPr>
            </a:lvl6pPr>
            <a:lvl7pPr marL="2968625" indent="-227013" eaLnBrk="0" fontAlgn="base" hangingPunct="0">
              <a:spcBef>
                <a:spcPct val="0"/>
              </a:spcBef>
              <a:spcAft>
                <a:spcPct val="0"/>
              </a:spcAft>
              <a:defRPr sz="2400">
                <a:solidFill>
                  <a:schemeClr val="tx1"/>
                </a:solidFill>
                <a:latin typeface="Arial" charset="0"/>
              </a:defRPr>
            </a:lvl7pPr>
            <a:lvl8pPr marL="3425825" indent="-227013" eaLnBrk="0" fontAlgn="base" hangingPunct="0">
              <a:spcBef>
                <a:spcPct val="0"/>
              </a:spcBef>
              <a:spcAft>
                <a:spcPct val="0"/>
              </a:spcAft>
              <a:defRPr sz="2400">
                <a:solidFill>
                  <a:schemeClr val="tx1"/>
                </a:solidFill>
                <a:latin typeface="Arial" charset="0"/>
              </a:defRPr>
            </a:lvl8pPr>
            <a:lvl9pPr marL="3883025" indent="-227013" eaLnBrk="0" fontAlgn="base" hangingPunct="0">
              <a:spcBef>
                <a:spcPct val="0"/>
              </a:spcBef>
              <a:spcAft>
                <a:spcPct val="0"/>
              </a:spcAft>
              <a:defRPr sz="2400">
                <a:solidFill>
                  <a:schemeClr val="tx1"/>
                </a:solidFill>
                <a:latin typeface="Arial" charset="0"/>
              </a:defRPr>
            </a:lvl9pPr>
          </a:lstStyle>
          <a:p>
            <a:pPr defTabSz="914400"/>
            <a:fld id="{F546B293-49C6-4C5F-BDF3-7F1A89AE6E35}" type="slidenum">
              <a:rPr lang="da-DK" altLang="fi-FI" sz="1200" smtClean="0">
                <a:latin typeface="Times New Roman" pitchFamily="18" charset="0"/>
              </a:rPr>
              <a:pPr defTabSz="914400"/>
              <a:t>19</a:t>
            </a:fld>
            <a:endParaRPr lang="da-DK" altLang="fi-FI" sz="1200" smtClean="0">
              <a:latin typeface="Times New Roman" pitchFamily="18" charset="0"/>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p:spPr>
        <p:txBody>
          <a:bodyPr/>
          <a:lstStyle/>
          <a:p>
            <a:pPr eaLnBrk="1" hangingPunct="1"/>
            <a:endParaRPr lang="en-US" altLang="fi-FI"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lvl1pPr>
              <a:defRPr sz="2400">
                <a:solidFill>
                  <a:schemeClr val="tx1"/>
                </a:solidFill>
                <a:latin typeface="Arial" charset="0"/>
              </a:defRPr>
            </a:lvl1pPr>
            <a:lvl2pPr marL="741363" indent="-284163">
              <a:defRPr sz="2400">
                <a:solidFill>
                  <a:schemeClr val="tx1"/>
                </a:solidFill>
                <a:latin typeface="Arial" charset="0"/>
              </a:defRPr>
            </a:lvl2pPr>
            <a:lvl3pPr marL="1139825" indent="-227013">
              <a:defRPr sz="2400">
                <a:solidFill>
                  <a:schemeClr val="tx1"/>
                </a:solidFill>
                <a:latin typeface="Arial" charset="0"/>
              </a:defRPr>
            </a:lvl3pPr>
            <a:lvl4pPr marL="1597025" indent="-227013">
              <a:defRPr sz="2400">
                <a:solidFill>
                  <a:schemeClr val="tx1"/>
                </a:solidFill>
                <a:latin typeface="Arial" charset="0"/>
              </a:defRPr>
            </a:lvl4pPr>
            <a:lvl5pPr marL="2054225" indent="-227013">
              <a:defRPr sz="2400">
                <a:solidFill>
                  <a:schemeClr val="tx1"/>
                </a:solidFill>
                <a:latin typeface="Arial" charset="0"/>
              </a:defRPr>
            </a:lvl5pPr>
            <a:lvl6pPr marL="2511425" indent="-227013" eaLnBrk="0" fontAlgn="base" hangingPunct="0">
              <a:spcBef>
                <a:spcPct val="0"/>
              </a:spcBef>
              <a:spcAft>
                <a:spcPct val="0"/>
              </a:spcAft>
              <a:defRPr sz="2400">
                <a:solidFill>
                  <a:schemeClr val="tx1"/>
                </a:solidFill>
                <a:latin typeface="Arial" charset="0"/>
              </a:defRPr>
            </a:lvl6pPr>
            <a:lvl7pPr marL="2968625" indent="-227013" eaLnBrk="0" fontAlgn="base" hangingPunct="0">
              <a:spcBef>
                <a:spcPct val="0"/>
              </a:spcBef>
              <a:spcAft>
                <a:spcPct val="0"/>
              </a:spcAft>
              <a:defRPr sz="2400">
                <a:solidFill>
                  <a:schemeClr val="tx1"/>
                </a:solidFill>
                <a:latin typeface="Arial" charset="0"/>
              </a:defRPr>
            </a:lvl7pPr>
            <a:lvl8pPr marL="3425825" indent="-227013" eaLnBrk="0" fontAlgn="base" hangingPunct="0">
              <a:spcBef>
                <a:spcPct val="0"/>
              </a:spcBef>
              <a:spcAft>
                <a:spcPct val="0"/>
              </a:spcAft>
              <a:defRPr sz="2400">
                <a:solidFill>
                  <a:schemeClr val="tx1"/>
                </a:solidFill>
                <a:latin typeface="Arial" charset="0"/>
              </a:defRPr>
            </a:lvl8pPr>
            <a:lvl9pPr marL="3883025" indent="-227013" eaLnBrk="0" fontAlgn="base" hangingPunct="0">
              <a:spcBef>
                <a:spcPct val="0"/>
              </a:spcBef>
              <a:spcAft>
                <a:spcPct val="0"/>
              </a:spcAft>
              <a:defRPr sz="2400">
                <a:solidFill>
                  <a:schemeClr val="tx1"/>
                </a:solidFill>
                <a:latin typeface="Arial" charset="0"/>
              </a:defRPr>
            </a:lvl9pPr>
          </a:lstStyle>
          <a:p>
            <a:pPr defTabSz="914400"/>
            <a:fld id="{CD61042D-886D-4FB9-B149-B9D7E97DBB50}" type="slidenum">
              <a:rPr lang="da-DK" altLang="fi-FI" sz="1200" smtClean="0">
                <a:latin typeface="Times New Roman" pitchFamily="18" charset="0"/>
              </a:rPr>
              <a:pPr defTabSz="914400"/>
              <a:t>20</a:t>
            </a:fld>
            <a:endParaRPr lang="da-DK" altLang="fi-FI" sz="1200" smtClean="0">
              <a:latin typeface="Times New Roman" pitchFamily="18" charset="0"/>
            </a:endParaRP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p:spPr>
        <p:txBody>
          <a:bodyPr/>
          <a:lstStyle/>
          <a:p>
            <a:pPr eaLnBrk="1" hangingPunct="1"/>
            <a:endParaRPr lang="en-US" altLang="fi-FI"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lvl1pPr>
              <a:defRPr sz="2400">
                <a:solidFill>
                  <a:schemeClr val="tx1"/>
                </a:solidFill>
                <a:latin typeface="Arial" charset="0"/>
              </a:defRPr>
            </a:lvl1pPr>
            <a:lvl2pPr marL="741363" indent="-284163">
              <a:defRPr sz="2400">
                <a:solidFill>
                  <a:schemeClr val="tx1"/>
                </a:solidFill>
                <a:latin typeface="Arial" charset="0"/>
              </a:defRPr>
            </a:lvl2pPr>
            <a:lvl3pPr marL="1139825" indent="-227013">
              <a:defRPr sz="2400">
                <a:solidFill>
                  <a:schemeClr val="tx1"/>
                </a:solidFill>
                <a:latin typeface="Arial" charset="0"/>
              </a:defRPr>
            </a:lvl3pPr>
            <a:lvl4pPr marL="1597025" indent="-227013">
              <a:defRPr sz="2400">
                <a:solidFill>
                  <a:schemeClr val="tx1"/>
                </a:solidFill>
                <a:latin typeface="Arial" charset="0"/>
              </a:defRPr>
            </a:lvl4pPr>
            <a:lvl5pPr marL="2054225" indent="-227013">
              <a:defRPr sz="2400">
                <a:solidFill>
                  <a:schemeClr val="tx1"/>
                </a:solidFill>
                <a:latin typeface="Arial" charset="0"/>
              </a:defRPr>
            </a:lvl5pPr>
            <a:lvl6pPr marL="2511425" indent="-227013" eaLnBrk="0" fontAlgn="base" hangingPunct="0">
              <a:spcBef>
                <a:spcPct val="0"/>
              </a:spcBef>
              <a:spcAft>
                <a:spcPct val="0"/>
              </a:spcAft>
              <a:defRPr sz="2400">
                <a:solidFill>
                  <a:schemeClr val="tx1"/>
                </a:solidFill>
                <a:latin typeface="Arial" charset="0"/>
              </a:defRPr>
            </a:lvl6pPr>
            <a:lvl7pPr marL="2968625" indent="-227013" eaLnBrk="0" fontAlgn="base" hangingPunct="0">
              <a:spcBef>
                <a:spcPct val="0"/>
              </a:spcBef>
              <a:spcAft>
                <a:spcPct val="0"/>
              </a:spcAft>
              <a:defRPr sz="2400">
                <a:solidFill>
                  <a:schemeClr val="tx1"/>
                </a:solidFill>
                <a:latin typeface="Arial" charset="0"/>
              </a:defRPr>
            </a:lvl7pPr>
            <a:lvl8pPr marL="3425825" indent="-227013" eaLnBrk="0" fontAlgn="base" hangingPunct="0">
              <a:spcBef>
                <a:spcPct val="0"/>
              </a:spcBef>
              <a:spcAft>
                <a:spcPct val="0"/>
              </a:spcAft>
              <a:defRPr sz="2400">
                <a:solidFill>
                  <a:schemeClr val="tx1"/>
                </a:solidFill>
                <a:latin typeface="Arial" charset="0"/>
              </a:defRPr>
            </a:lvl8pPr>
            <a:lvl9pPr marL="3883025" indent="-227013" eaLnBrk="0" fontAlgn="base" hangingPunct="0">
              <a:spcBef>
                <a:spcPct val="0"/>
              </a:spcBef>
              <a:spcAft>
                <a:spcPct val="0"/>
              </a:spcAft>
              <a:defRPr sz="2400">
                <a:solidFill>
                  <a:schemeClr val="tx1"/>
                </a:solidFill>
                <a:latin typeface="Arial" charset="0"/>
              </a:defRPr>
            </a:lvl9pPr>
          </a:lstStyle>
          <a:p>
            <a:pPr defTabSz="914400"/>
            <a:fld id="{8EB4E4D8-90E3-4887-8AE5-414770ED3715}" type="slidenum">
              <a:rPr lang="da-DK" altLang="fi-FI" sz="1200" smtClean="0">
                <a:latin typeface="Times New Roman" pitchFamily="18" charset="0"/>
              </a:rPr>
              <a:pPr defTabSz="914400"/>
              <a:t>21</a:t>
            </a:fld>
            <a:endParaRPr lang="da-DK" altLang="fi-FI" sz="1200" smtClean="0">
              <a:latin typeface="Times New Roman" pitchFamily="18" charset="0"/>
            </a:endParaRP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p:spPr>
        <p:txBody>
          <a:bodyPr/>
          <a:lstStyle/>
          <a:p>
            <a:pPr eaLnBrk="1" hangingPunct="1"/>
            <a:endParaRPr lang="en-US" altLang="fi-FI"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a:defRPr sz="2400">
                <a:solidFill>
                  <a:schemeClr val="tx1"/>
                </a:solidFill>
                <a:latin typeface="Arial" charset="0"/>
              </a:defRPr>
            </a:lvl1pPr>
            <a:lvl2pPr marL="741363" indent="-284163">
              <a:defRPr sz="2400">
                <a:solidFill>
                  <a:schemeClr val="tx1"/>
                </a:solidFill>
                <a:latin typeface="Arial" charset="0"/>
              </a:defRPr>
            </a:lvl2pPr>
            <a:lvl3pPr marL="1139825" indent="-227013">
              <a:defRPr sz="2400">
                <a:solidFill>
                  <a:schemeClr val="tx1"/>
                </a:solidFill>
                <a:latin typeface="Arial" charset="0"/>
              </a:defRPr>
            </a:lvl3pPr>
            <a:lvl4pPr marL="1597025" indent="-227013">
              <a:defRPr sz="2400">
                <a:solidFill>
                  <a:schemeClr val="tx1"/>
                </a:solidFill>
                <a:latin typeface="Arial" charset="0"/>
              </a:defRPr>
            </a:lvl4pPr>
            <a:lvl5pPr marL="2054225" indent="-227013">
              <a:defRPr sz="2400">
                <a:solidFill>
                  <a:schemeClr val="tx1"/>
                </a:solidFill>
                <a:latin typeface="Arial" charset="0"/>
              </a:defRPr>
            </a:lvl5pPr>
            <a:lvl6pPr marL="2511425" indent="-227013" eaLnBrk="0" fontAlgn="base" hangingPunct="0">
              <a:spcBef>
                <a:spcPct val="0"/>
              </a:spcBef>
              <a:spcAft>
                <a:spcPct val="0"/>
              </a:spcAft>
              <a:defRPr sz="2400">
                <a:solidFill>
                  <a:schemeClr val="tx1"/>
                </a:solidFill>
                <a:latin typeface="Arial" charset="0"/>
              </a:defRPr>
            </a:lvl6pPr>
            <a:lvl7pPr marL="2968625" indent="-227013" eaLnBrk="0" fontAlgn="base" hangingPunct="0">
              <a:spcBef>
                <a:spcPct val="0"/>
              </a:spcBef>
              <a:spcAft>
                <a:spcPct val="0"/>
              </a:spcAft>
              <a:defRPr sz="2400">
                <a:solidFill>
                  <a:schemeClr val="tx1"/>
                </a:solidFill>
                <a:latin typeface="Arial" charset="0"/>
              </a:defRPr>
            </a:lvl7pPr>
            <a:lvl8pPr marL="3425825" indent="-227013" eaLnBrk="0" fontAlgn="base" hangingPunct="0">
              <a:spcBef>
                <a:spcPct val="0"/>
              </a:spcBef>
              <a:spcAft>
                <a:spcPct val="0"/>
              </a:spcAft>
              <a:defRPr sz="2400">
                <a:solidFill>
                  <a:schemeClr val="tx1"/>
                </a:solidFill>
                <a:latin typeface="Arial" charset="0"/>
              </a:defRPr>
            </a:lvl8pPr>
            <a:lvl9pPr marL="3883025" indent="-227013" eaLnBrk="0" fontAlgn="base" hangingPunct="0">
              <a:spcBef>
                <a:spcPct val="0"/>
              </a:spcBef>
              <a:spcAft>
                <a:spcPct val="0"/>
              </a:spcAft>
              <a:defRPr sz="2400">
                <a:solidFill>
                  <a:schemeClr val="tx1"/>
                </a:solidFill>
                <a:latin typeface="Arial" charset="0"/>
              </a:defRPr>
            </a:lvl9pPr>
          </a:lstStyle>
          <a:p>
            <a:pPr defTabSz="914400"/>
            <a:fld id="{34E592AA-B093-40B4-808E-80DF8D471E4F}" type="slidenum">
              <a:rPr lang="da-DK" altLang="fi-FI" sz="1200" smtClean="0">
                <a:latin typeface="Times New Roman" pitchFamily="18" charset="0"/>
              </a:rPr>
              <a:pPr defTabSz="914400"/>
              <a:t>2</a:t>
            </a:fld>
            <a:endParaRPr lang="da-DK" altLang="fi-FI" sz="1200" smtClean="0">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pPr eaLnBrk="1" hangingPunct="1"/>
            <a:endParaRPr lang="en-US" altLang="fi-FI"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a:defRPr sz="2400">
                <a:solidFill>
                  <a:schemeClr val="tx1"/>
                </a:solidFill>
                <a:latin typeface="Arial" charset="0"/>
              </a:defRPr>
            </a:lvl1pPr>
            <a:lvl2pPr marL="741363" indent="-284163">
              <a:defRPr sz="2400">
                <a:solidFill>
                  <a:schemeClr val="tx1"/>
                </a:solidFill>
                <a:latin typeface="Arial" charset="0"/>
              </a:defRPr>
            </a:lvl2pPr>
            <a:lvl3pPr marL="1139825" indent="-227013">
              <a:defRPr sz="2400">
                <a:solidFill>
                  <a:schemeClr val="tx1"/>
                </a:solidFill>
                <a:latin typeface="Arial" charset="0"/>
              </a:defRPr>
            </a:lvl3pPr>
            <a:lvl4pPr marL="1597025" indent="-227013">
              <a:defRPr sz="2400">
                <a:solidFill>
                  <a:schemeClr val="tx1"/>
                </a:solidFill>
                <a:latin typeface="Arial" charset="0"/>
              </a:defRPr>
            </a:lvl4pPr>
            <a:lvl5pPr marL="2054225" indent="-227013">
              <a:defRPr sz="2400">
                <a:solidFill>
                  <a:schemeClr val="tx1"/>
                </a:solidFill>
                <a:latin typeface="Arial" charset="0"/>
              </a:defRPr>
            </a:lvl5pPr>
            <a:lvl6pPr marL="2511425" indent="-227013" eaLnBrk="0" fontAlgn="base" hangingPunct="0">
              <a:spcBef>
                <a:spcPct val="0"/>
              </a:spcBef>
              <a:spcAft>
                <a:spcPct val="0"/>
              </a:spcAft>
              <a:defRPr sz="2400">
                <a:solidFill>
                  <a:schemeClr val="tx1"/>
                </a:solidFill>
                <a:latin typeface="Arial" charset="0"/>
              </a:defRPr>
            </a:lvl6pPr>
            <a:lvl7pPr marL="2968625" indent="-227013" eaLnBrk="0" fontAlgn="base" hangingPunct="0">
              <a:spcBef>
                <a:spcPct val="0"/>
              </a:spcBef>
              <a:spcAft>
                <a:spcPct val="0"/>
              </a:spcAft>
              <a:defRPr sz="2400">
                <a:solidFill>
                  <a:schemeClr val="tx1"/>
                </a:solidFill>
                <a:latin typeface="Arial" charset="0"/>
              </a:defRPr>
            </a:lvl7pPr>
            <a:lvl8pPr marL="3425825" indent="-227013" eaLnBrk="0" fontAlgn="base" hangingPunct="0">
              <a:spcBef>
                <a:spcPct val="0"/>
              </a:spcBef>
              <a:spcAft>
                <a:spcPct val="0"/>
              </a:spcAft>
              <a:defRPr sz="2400">
                <a:solidFill>
                  <a:schemeClr val="tx1"/>
                </a:solidFill>
                <a:latin typeface="Arial" charset="0"/>
              </a:defRPr>
            </a:lvl8pPr>
            <a:lvl9pPr marL="3883025" indent="-227013" eaLnBrk="0" fontAlgn="base" hangingPunct="0">
              <a:spcBef>
                <a:spcPct val="0"/>
              </a:spcBef>
              <a:spcAft>
                <a:spcPct val="0"/>
              </a:spcAft>
              <a:defRPr sz="2400">
                <a:solidFill>
                  <a:schemeClr val="tx1"/>
                </a:solidFill>
                <a:latin typeface="Arial" charset="0"/>
              </a:defRPr>
            </a:lvl9pPr>
          </a:lstStyle>
          <a:p>
            <a:pPr defTabSz="914400"/>
            <a:fld id="{D0A3899F-201B-453E-9DEF-1B15DF0D1D67}" type="slidenum">
              <a:rPr lang="da-DK" altLang="fi-FI" sz="1200" smtClean="0">
                <a:latin typeface="Times New Roman" pitchFamily="18" charset="0"/>
              </a:rPr>
              <a:pPr defTabSz="914400"/>
              <a:t>22</a:t>
            </a:fld>
            <a:endParaRPr lang="da-DK" altLang="fi-FI" sz="1200" smtClean="0">
              <a:latin typeface="Times New Roman" pitchFamily="18" charset="0"/>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pPr eaLnBrk="1" hangingPunct="1"/>
            <a:endParaRPr lang="en-US" altLang="fi-FI"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lvl1pPr>
              <a:defRPr sz="2400">
                <a:solidFill>
                  <a:schemeClr val="tx1"/>
                </a:solidFill>
                <a:latin typeface="Arial" charset="0"/>
              </a:defRPr>
            </a:lvl1pPr>
            <a:lvl2pPr marL="741363" indent="-284163">
              <a:defRPr sz="2400">
                <a:solidFill>
                  <a:schemeClr val="tx1"/>
                </a:solidFill>
                <a:latin typeface="Arial" charset="0"/>
              </a:defRPr>
            </a:lvl2pPr>
            <a:lvl3pPr marL="1139825" indent="-227013">
              <a:defRPr sz="2400">
                <a:solidFill>
                  <a:schemeClr val="tx1"/>
                </a:solidFill>
                <a:latin typeface="Arial" charset="0"/>
              </a:defRPr>
            </a:lvl3pPr>
            <a:lvl4pPr marL="1597025" indent="-227013">
              <a:defRPr sz="2400">
                <a:solidFill>
                  <a:schemeClr val="tx1"/>
                </a:solidFill>
                <a:latin typeface="Arial" charset="0"/>
              </a:defRPr>
            </a:lvl4pPr>
            <a:lvl5pPr marL="2054225" indent="-227013">
              <a:defRPr sz="2400">
                <a:solidFill>
                  <a:schemeClr val="tx1"/>
                </a:solidFill>
                <a:latin typeface="Arial" charset="0"/>
              </a:defRPr>
            </a:lvl5pPr>
            <a:lvl6pPr marL="2511425" indent="-227013" eaLnBrk="0" fontAlgn="base" hangingPunct="0">
              <a:spcBef>
                <a:spcPct val="0"/>
              </a:spcBef>
              <a:spcAft>
                <a:spcPct val="0"/>
              </a:spcAft>
              <a:defRPr sz="2400">
                <a:solidFill>
                  <a:schemeClr val="tx1"/>
                </a:solidFill>
                <a:latin typeface="Arial" charset="0"/>
              </a:defRPr>
            </a:lvl6pPr>
            <a:lvl7pPr marL="2968625" indent="-227013" eaLnBrk="0" fontAlgn="base" hangingPunct="0">
              <a:spcBef>
                <a:spcPct val="0"/>
              </a:spcBef>
              <a:spcAft>
                <a:spcPct val="0"/>
              </a:spcAft>
              <a:defRPr sz="2400">
                <a:solidFill>
                  <a:schemeClr val="tx1"/>
                </a:solidFill>
                <a:latin typeface="Arial" charset="0"/>
              </a:defRPr>
            </a:lvl7pPr>
            <a:lvl8pPr marL="3425825" indent="-227013" eaLnBrk="0" fontAlgn="base" hangingPunct="0">
              <a:spcBef>
                <a:spcPct val="0"/>
              </a:spcBef>
              <a:spcAft>
                <a:spcPct val="0"/>
              </a:spcAft>
              <a:defRPr sz="2400">
                <a:solidFill>
                  <a:schemeClr val="tx1"/>
                </a:solidFill>
                <a:latin typeface="Arial" charset="0"/>
              </a:defRPr>
            </a:lvl8pPr>
            <a:lvl9pPr marL="3883025" indent="-227013" eaLnBrk="0" fontAlgn="base" hangingPunct="0">
              <a:spcBef>
                <a:spcPct val="0"/>
              </a:spcBef>
              <a:spcAft>
                <a:spcPct val="0"/>
              </a:spcAft>
              <a:defRPr sz="2400">
                <a:solidFill>
                  <a:schemeClr val="tx1"/>
                </a:solidFill>
                <a:latin typeface="Arial" charset="0"/>
              </a:defRPr>
            </a:lvl9pPr>
          </a:lstStyle>
          <a:p>
            <a:pPr defTabSz="914400"/>
            <a:fld id="{137096E3-287F-40A3-B82C-BF0EF8273C10}" type="slidenum">
              <a:rPr lang="da-DK" altLang="fi-FI" sz="1200" smtClean="0">
                <a:latin typeface="Times New Roman" pitchFamily="18" charset="0"/>
              </a:rPr>
              <a:pPr defTabSz="914400"/>
              <a:t>23</a:t>
            </a:fld>
            <a:endParaRPr lang="da-DK" altLang="fi-FI" sz="1200" smtClean="0">
              <a:latin typeface="Times New Roman" pitchFamily="18" charset="0"/>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p:spPr>
        <p:txBody>
          <a:bodyPr/>
          <a:lstStyle/>
          <a:p>
            <a:pPr eaLnBrk="1" hangingPunct="1"/>
            <a:r>
              <a:rPr lang="en-GB" altLang="en-US" dirty="0" smtClean="0"/>
              <a:t>Moving from the 1993 SNA (or BPM5) to the 2008 SNA (BPM6) basically resembles a shift from the recording of </a:t>
            </a:r>
            <a:r>
              <a:rPr lang="en-GB" altLang="en-US" dirty="0" err="1" smtClean="0"/>
              <a:t>merchanting</a:t>
            </a:r>
            <a:r>
              <a:rPr lang="en-GB" altLang="en-US" dirty="0" smtClean="0"/>
              <a:t> in terms of services to its recording in terms of goods.</a:t>
            </a:r>
            <a:endParaRPr lang="en-US" altLang="fi-FI"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lvl1pPr>
              <a:defRPr sz="2400">
                <a:solidFill>
                  <a:schemeClr val="tx1"/>
                </a:solidFill>
                <a:latin typeface="Arial" charset="0"/>
              </a:defRPr>
            </a:lvl1pPr>
            <a:lvl2pPr marL="741363" indent="-284163">
              <a:defRPr sz="2400">
                <a:solidFill>
                  <a:schemeClr val="tx1"/>
                </a:solidFill>
                <a:latin typeface="Arial" charset="0"/>
              </a:defRPr>
            </a:lvl2pPr>
            <a:lvl3pPr marL="1139825" indent="-227013">
              <a:defRPr sz="2400">
                <a:solidFill>
                  <a:schemeClr val="tx1"/>
                </a:solidFill>
                <a:latin typeface="Arial" charset="0"/>
              </a:defRPr>
            </a:lvl3pPr>
            <a:lvl4pPr marL="1597025" indent="-227013">
              <a:defRPr sz="2400">
                <a:solidFill>
                  <a:schemeClr val="tx1"/>
                </a:solidFill>
                <a:latin typeface="Arial" charset="0"/>
              </a:defRPr>
            </a:lvl4pPr>
            <a:lvl5pPr marL="2054225" indent="-227013">
              <a:defRPr sz="2400">
                <a:solidFill>
                  <a:schemeClr val="tx1"/>
                </a:solidFill>
                <a:latin typeface="Arial" charset="0"/>
              </a:defRPr>
            </a:lvl5pPr>
            <a:lvl6pPr marL="2511425" indent="-227013" eaLnBrk="0" fontAlgn="base" hangingPunct="0">
              <a:spcBef>
                <a:spcPct val="0"/>
              </a:spcBef>
              <a:spcAft>
                <a:spcPct val="0"/>
              </a:spcAft>
              <a:defRPr sz="2400">
                <a:solidFill>
                  <a:schemeClr val="tx1"/>
                </a:solidFill>
                <a:latin typeface="Arial" charset="0"/>
              </a:defRPr>
            </a:lvl6pPr>
            <a:lvl7pPr marL="2968625" indent="-227013" eaLnBrk="0" fontAlgn="base" hangingPunct="0">
              <a:spcBef>
                <a:spcPct val="0"/>
              </a:spcBef>
              <a:spcAft>
                <a:spcPct val="0"/>
              </a:spcAft>
              <a:defRPr sz="2400">
                <a:solidFill>
                  <a:schemeClr val="tx1"/>
                </a:solidFill>
                <a:latin typeface="Arial" charset="0"/>
              </a:defRPr>
            </a:lvl7pPr>
            <a:lvl8pPr marL="3425825" indent="-227013" eaLnBrk="0" fontAlgn="base" hangingPunct="0">
              <a:spcBef>
                <a:spcPct val="0"/>
              </a:spcBef>
              <a:spcAft>
                <a:spcPct val="0"/>
              </a:spcAft>
              <a:defRPr sz="2400">
                <a:solidFill>
                  <a:schemeClr val="tx1"/>
                </a:solidFill>
                <a:latin typeface="Arial" charset="0"/>
              </a:defRPr>
            </a:lvl8pPr>
            <a:lvl9pPr marL="3883025" indent="-227013" eaLnBrk="0" fontAlgn="base" hangingPunct="0">
              <a:spcBef>
                <a:spcPct val="0"/>
              </a:spcBef>
              <a:spcAft>
                <a:spcPct val="0"/>
              </a:spcAft>
              <a:defRPr sz="2400">
                <a:solidFill>
                  <a:schemeClr val="tx1"/>
                </a:solidFill>
                <a:latin typeface="Arial" charset="0"/>
              </a:defRPr>
            </a:lvl9pPr>
          </a:lstStyle>
          <a:p>
            <a:pPr defTabSz="914400"/>
            <a:fld id="{6782188F-7B2F-4D2F-9641-0FB099998B84}" type="slidenum">
              <a:rPr lang="da-DK" altLang="fi-FI" sz="1200" smtClean="0">
                <a:latin typeface="Times New Roman" pitchFamily="18" charset="0"/>
              </a:rPr>
              <a:pPr defTabSz="914400"/>
              <a:t>25</a:t>
            </a:fld>
            <a:endParaRPr lang="da-DK" altLang="fi-FI" sz="1200" smtClean="0">
              <a:latin typeface="Times New Roman" pitchFamily="18" charset="0"/>
            </a:endParaRPr>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p:spPr>
        <p:txBody>
          <a:bodyPr/>
          <a:lstStyle/>
          <a:p>
            <a:pPr eaLnBrk="1" hangingPunct="1"/>
            <a:endParaRPr lang="en-US" altLang="fi-FI"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lvl1pPr>
              <a:defRPr sz="2400">
                <a:solidFill>
                  <a:schemeClr val="tx1"/>
                </a:solidFill>
                <a:latin typeface="Arial" charset="0"/>
              </a:defRPr>
            </a:lvl1pPr>
            <a:lvl2pPr marL="741363" indent="-284163">
              <a:defRPr sz="2400">
                <a:solidFill>
                  <a:schemeClr val="tx1"/>
                </a:solidFill>
                <a:latin typeface="Arial" charset="0"/>
              </a:defRPr>
            </a:lvl2pPr>
            <a:lvl3pPr marL="1139825" indent="-227013">
              <a:defRPr sz="2400">
                <a:solidFill>
                  <a:schemeClr val="tx1"/>
                </a:solidFill>
                <a:latin typeface="Arial" charset="0"/>
              </a:defRPr>
            </a:lvl3pPr>
            <a:lvl4pPr marL="1597025" indent="-227013">
              <a:defRPr sz="2400">
                <a:solidFill>
                  <a:schemeClr val="tx1"/>
                </a:solidFill>
                <a:latin typeface="Arial" charset="0"/>
              </a:defRPr>
            </a:lvl4pPr>
            <a:lvl5pPr marL="2054225" indent="-227013">
              <a:defRPr sz="2400">
                <a:solidFill>
                  <a:schemeClr val="tx1"/>
                </a:solidFill>
                <a:latin typeface="Arial" charset="0"/>
              </a:defRPr>
            </a:lvl5pPr>
            <a:lvl6pPr marL="2511425" indent="-227013" eaLnBrk="0" fontAlgn="base" hangingPunct="0">
              <a:spcBef>
                <a:spcPct val="0"/>
              </a:spcBef>
              <a:spcAft>
                <a:spcPct val="0"/>
              </a:spcAft>
              <a:defRPr sz="2400">
                <a:solidFill>
                  <a:schemeClr val="tx1"/>
                </a:solidFill>
                <a:latin typeface="Arial" charset="0"/>
              </a:defRPr>
            </a:lvl6pPr>
            <a:lvl7pPr marL="2968625" indent="-227013" eaLnBrk="0" fontAlgn="base" hangingPunct="0">
              <a:spcBef>
                <a:spcPct val="0"/>
              </a:spcBef>
              <a:spcAft>
                <a:spcPct val="0"/>
              </a:spcAft>
              <a:defRPr sz="2400">
                <a:solidFill>
                  <a:schemeClr val="tx1"/>
                </a:solidFill>
                <a:latin typeface="Arial" charset="0"/>
              </a:defRPr>
            </a:lvl7pPr>
            <a:lvl8pPr marL="3425825" indent="-227013" eaLnBrk="0" fontAlgn="base" hangingPunct="0">
              <a:spcBef>
                <a:spcPct val="0"/>
              </a:spcBef>
              <a:spcAft>
                <a:spcPct val="0"/>
              </a:spcAft>
              <a:defRPr sz="2400">
                <a:solidFill>
                  <a:schemeClr val="tx1"/>
                </a:solidFill>
                <a:latin typeface="Arial" charset="0"/>
              </a:defRPr>
            </a:lvl8pPr>
            <a:lvl9pPr marL="3883025" indent="-227013" eaLnBrk="0" fontAlgn="base" hangingPunct="0">
              <a:spcBef>
                <a:spcPct val="0"/>
              </a:spcBef>
              <a:spcAft>
                <a:spcPct val="0"/>
              </a:spcAft>
              <a:defRPr sz="2400">
                <a:solidFill>
                  <a:schemeClr val="tx1"/>
                </a:solidFill>
                <a:latin typeface="Arial" charset="0"/>
              </a:defRPr>
            </a:lvl9pPr>
          </a:lstStyle>
          <a:p>
            <a:pPr defTabSz="914400"/>
            <a:fld id="{BBFB28D3-9328-4DF3-B29A-43771EAC8645}" type="slidenum">
              <a:rPr lang="da-DK" altLang="fi-FI" sz="1200" smtClean="0">
                <a:latin typeface="Times New Roman" pitchFamily="18" charset="0"/>
              </a:rPr>
              <a:pPr defTabSz="914400"/>
              <a:t>26</a:t>
            </a:fld>
            <a:endParaRPr lang="da-DK" altLang="fi-FI" sz="1200" smtClean="0">
              <a:latin typeface="Times New Roman" pitchFamily="18" charset="0"/>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p:spPr>
        <p:txBody>
          <a:bodyPr/>
          <a:lstStyle/>
          <a:p>
            <a:pPr eaLnBrk="1" hangingPunct="1"/>
            <a:endParaRPr lang="en-US" altLang="fi-FI"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lvl1pPr>
              <a:defRPr sz="2400">
                <a:solidFill>
                  <a:schemeClr val="tx1"/>
                </a:solidFill>
                <a:latin typeface="Arial" charset="0"/>
              </a:defRPr>
            </a:lvl1pPr>
            <a:lvl2pPr marL="741363" indent="-284163">
              <a:defRPr sz="2400">
                <a:solidFill>
                  <a:schemeClr val="tx1"/>
                </a:solidFill>
                <a:latin typeface="Arial" charset="0"/>
              </a:defRPr>
            </a:lvl2pPr>
            <a:lvl3pPr marL="1139825" indent="-227013">
              <a:defRPr sz="2400">
                <a:solidFill>
                  <a:schemeClr val="tx1"/>
                </a:solidFill>
                <a:latin typeface="Arial" charset="0"/>
              </a:defRPr>
            </a:lvl3pPr>
            <a:lvl4pPr marL="1597025" indent="-227013">
              <a:defRPr sz="2400">
                <a:solidFill>
                  <a:schemeClr val="tx1"/>
                </a:solidFill>
                <a:latin typeface="Arial" charset="0"/>
              </a:defRPr>
            </a:lvl4pPr>
            <a:lvl5pPr marL="2054225" indent="-227013">
              <a:defRPr sz="2400">
                <a:solidFill>
                  <a:schemeClr val="tx1"/>
                </a:solidFill>
                <a:latin typeface="Arial" charset="0"/>
              </a:defRPr>
            </a:lvl5pPr>
            <a:lvl6pPr marL="2511425" indent="-227013" eaLnBrk="0" fontAlgn="base" hangingPunct="0">
              <a:spcBef>
                <a:spcPct val="0"/>
              </a:spcBef>
              <a:spcAft>
                <a:spcPct val="0"/>
              </a:spcAft>
              <a:defRPr sz="2400">
                <a:solidFill>
                  <a:schemeClr val="tx1"/>
                </a:solidFill>
                <a:latin typeface="Arial" charset="0"/>
              </a:defRPr>
            </a:lvl6pPr>
            <a:lvl7pPr marL="2968625" indent="-227013" eaLnBrk="0" fontAlgn="base" hangingPunct="0">
              <a:spcBef>
                <a:spcPct val="0"/>
              </a:spcBef>
              <a:spcAft>
                <a:spcPct val="0"/>
              </a:spcAft>
              <a:defRPr sz="2400">
                <a:solidFill>
                  <a:schemeClr val="tx1"/>
                </a:solidFill>
                <a:latin typeface="Arial" charset="0"/>
              </a:defRPr>
            </a:lvl7pPr>
            <a:lvl8pPr marL="3425825" indent="-227013" eaLnBrk="0" fontAlgn="base" hangingPunct="0">
              <a:spcBef>
                <a:spcPct val="0"/>
              </a:spcBef>
              <a:spcAft>
                <a:spcPct val="0"/>
              </a:spcAft>
              <a:defRPr sz="2400">
                <a:solidFill>
                  <a:schemeClr val="tx1"/>
                </a:solidFill>
                <a:latin typeface="Arial" charset="0"/>
              </a:defRPr>
            </a:lvl8pPr>
            <a:lvl9pPr marL="3883025" indent="-227013" eaLnBrk="0" fontAlgn="base" hangingPunct="0">
              <a:spcBef>
                <a:spcPct val="0"/>
              </a:spcBef>
              <a:spcAft>
                <a:spcPct val="0"/>
              </a:spcAft>
              <a:defRPr sz="2400">
                <a:solidFill>
                  <a:schemeClr val="tx1"/>
                </a:solidFill>
                <a:latin typeface="Arial" charset="0"/>
              </a:defRPr>
            </a:lvl9pPr>
          </a:lstStyle>
          <a:p>
            <a:pPr defTabSz="914400"/>
            <a:fld id="{CCCFC815-33CC-4A37-A14F-0E6C7D7DB382}" type="slidenum">
              <a:rPr lang="da-DK" altLang="fi-FI" sz="1200" smtClean="0">
                <a:latin typeface="Times New Roman" pitchFamily="18" charset="0"/>
              </a:rPr>
              <a:pPr defTabSz="914400"/>
              <a:t>27</a:t>
            </a:fld>
            <a:endParaRPr lang="da-DK" altLang="fi-FI" sz="1200" smtClean="0">
              <a:latin typeface="Times New Roman" pitchFamily="18" charset="0"/>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p:spPr>
        <p:txBody>
          <a:bodyPr/>
          <a:lstStyle/>
          <a:p>
            <a:pPr eaLnBrk="1" hangingPunct="1"/>
            <a:r>
              <a:rPr lang="en-US" altLang="fi-FI" smtClean="0"/>
              <a:t>Holding gains and losses should be removed</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lvl1pPr>
              <a:defRPr sz="2400">
                <a:solidFill>
                  <a:schemeClr val="tx1"/>
                </a:solidFill>
                <a:latin typeface="Arial" charset="0"/>
              </a:defRPr>
            </a:lvl1pPr>
            <a:lvl2pPr marL="741363" indent="-284163">
              <a:defRPr sz="2400">
                <a:solidFill>
                  <a:schemeClr val="tx1"/>
                </a:solidFill>
                <a:latin typeface="Arial" charset="0"/>
              </a:defRPr>
            </a:lvl2pPr>
            <a:lvl3pPr marL="1139825" indent="-227013">
              <a:defRPr sz="2400">
                <a:solidFill>
                  <a:schemeClr val="tx1"/>
                </a:solidFill>
                <a:latin typeface="Arial" charset="0"/>
              </a:defRPr>
            </a:lvl3pPr>
            <a:lvl4pPr marL="1597025" indent="-227013">
              <a:defRPr sz="2400">
                <a:solidFill>
                  <a:schemeClr val="tx1"/>
                </a:solidFill>
                <a:latin typeface="Arial" charset="0"/>
              </a:defRPr>
            </a:lvl4pPr>
            <a:lvl5pPr marL="2054225" indent="-227013">
              <a:defRPr sz="2400">
                <a:solidFill>
                  <a:schemeClr val="tx1"/>
                </a:solidFill>
                <a:latin typeface="Arial" charset="0"/>
              </a:defRPr>
            </a:lvl5pPr>
            <a:lvl6pPr marL="2511425" indent="-227013" eaLnBrk="0" fontAlgn="base" hangingPunct="0">
              <a:spcBef>
                <a:spcPct val="0"/>
              </a:spcBef>
              <a:spcAft>
                <a:spcPct val="0"/>
              </a:spcAft>
              <a:defRPr sz="2400">
                <a:solidFill>
                  <a:schemeClr val="tx1"/>
                </a:solidFill>
                <a:latin typeface="Arial" charset="0"/>
              </a:defRPr>
            </a:lvl6pPr>
            <a:lvl7pPr marL="2968625" indent="-227013" eaLnBrk="0" fontAlgn="base" hangingPunct="0">
              <a:spcBef>
                <a:spcPct val="0"/>
              </a:spcBef>
              <a:spcAft>
                <a:spcPct val="0"/>
              </a:spcAft>
              <a:defRPr sz="2400">
                <a:solidFill>
                  <a:schemeClr val="tx1"/>
                </a:solidFill>
                <a:latin typeface="Arial" charset="0"/>
              </a:defRPr>
            </a:lvl7pPr>
            <a:lvl8pPr marL="3425825" indent="-227013" eaLnBrk="0" fontAlgn="base" hangingPunct="0">
              <a:spcBef>
                <a:spcPct val="0"/>
              </a:spcBef>
              <a:spcAft>
                <a:spcPct val="0"/>
              </a:spcAft>
              <a:defRPr sz="2400">
                <a:solidFill>
                  <a:schemeClr val="tx1"/>
                </a:solidFill>
                <a:latin typeface="Arial" charset="0"/>
              </a:defRPr>
            </a:lvl8pPr>
            <a:lvl9pPr marL="3883025" indent="-227013" eaLnBrk="0" fontAlgn="base" hangingPunct="0">
              <a:spcBef>
                <a:spcPct val="0"/>
              </a:spcBef>
              <a:spcAft>
                <a:spcPct val="0"/>
              </a:spcAft>
              <a:defRPr sz="2400">
                <a:solidFill>
                  <a:schemeClr val="tx1"/>
                </a:solidFill>
                <a:latin typeface="Arial" charset="0"/>
              </a:defRPr>
            </a:lvl9pPr>
          </a:lstStyle>
          <a:p>
            <a:pPr defTabSz="914400"/>
            <a:fld id="{892F7074-A201-4214-99E4-D82FB1F4AA85}" type="slidenum">
              <a:rPr lang="da-DK" altLang="fi-FI" sz="1200" smtClean="0">
                <a:latin typeface="Times New Roman" pitchFamily="18" charset="0"/>
              </a:rPr>
              <a:pPr defTabSz="914400"/>
              <a:t>28</a:t>
            </a:fld>
            <a:endParaRPr lang="da-DK" altLang="fi-FI" sz="1200" smtClean="0">
              <a:latin typeface="Times New Roman" pitchFamily="18" charset="0"/>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p:spPr>
        <p:txBody>
          <a:bodyPr/>
          <a:lstStyle/>
          <a:p>
            <a:pPr marL="0" lvl="1" eaLnBrk="1" hangingPunct="1"/>
            <a:r>
              <a:rPr lang="en-US" altLang="fi-FI" sz="2200" dirty="0" smtClean="0"/>
              <a:t>MSITS 2010: valuing the service provided by commission agents, wholesalers and retailers (distribution services) </a:t>
            </a:r>
            <a:br>
              <a:rPr lang="en-US" altLang="fi-FI" sz="2200" dirty="0" smtClean="0"/>
            </a:br>
            <a:r>
              <a:rPr lang="en-US" altLang="fi-FI" sz="2000" dirty="0" smtClean="0"/>
              <a:t>→ </a:t>
            </a:r>
            <a:r>
              <a:rPr lang="en-US" altLang="fi-FI" sz="2200" dirty="0" smtClean="0"/>
              <a:t> useful to services statistics in </a:t>
            </a:r>
            <a:r>
              <a:rPr lang="en-US" altLang="fi-FI" sz="2200" dirty="0" err="1" smtClean="0"/>
              <a:t>BoP</a:t>
            </a:r>
            <a:endParaRPr lang="en-US" altLang="fi-FI" sz="2200"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lvl1pPr>
              <a:defRPr sz="2400">
                <a:solidFill>
                  <a:schemeClr val="tx1"/>
                </a:solidFill>
                <a:latin typeface="Arial" charset="0"/>
              </a:defRPr>
            </a:lvl1pPr>
            <a:lvl2pPr marL="741363" indent="-284163">
              <a:defRPr sz="2400">
                <a:solidFill>
                  <a:schemeClr val="tx1"/>
                </a:solidFill>
                <a:latin typeface="Arial" charset="0"/>
              </a:defRPr>
            </a:lvl2pPr>
            <a:lvl3pPr marL="1139825" indent="-227013">
              <a:defRPr sz="2400">
                <a:solidFill>
                  <a:schemeClr val="tx1"/>
                </a:solidFill>
                <a:latin typeface="Arial" charset="0"/>
              </a:defRPr>
            </a:lvl3pPr>
            <a:lvl4pPr marL="1597025" indent="-227013">
              <a:defRPr sz="2400">
                <a:solidFill>
                  <a:schemeClr val="tx1"/>
                </a:solidFill>
                <a:latin typeface="Arial" charset="0"/>
              </a:defRPr>
            </a:lvl4pPr>
            <a:lvl5pPr marL="2054225" indent="-227013">
              <a:defRPr sz="2400">
                <a:solidFill>
                  <a:schemeClr val="tx1"/>
                </a:solidFill>
                <a:latin typeface="Arial" charset="0"/>
              </a:defRPr>
            </a:lvl5pPr>
            <a:lvl6pPr marL="2511425" indent="-227013" eaLnBrk="0" fontAlgn="base" hangingPunct="0">
              <a:spcBef>
                <a:spcPct val="0"/>
              </a:spcBef>
              <a:spcAft>
                <a:spcPct val="0"/>
              </a:spcAft>
              <a:defRPr sz="2400">
                <a:solidFill>
                  <a:schemeClr val="tx1"/>
                </a:solidFill>
                <a:latin typeface="Arial" charset="0"/>
              </a:defRPr>
            </a:lvl6pPr>
            <a:lvl7pPr marL="2968625" indent="-227013" eaLnBrk="0" fontAlgn="base" hangingPunct="0">
              <a:spcBef>
                <a:spcPct val="0"/>
              </a:spcBef>
              <a:spcAft>
                <a:spcPct val="0"/>
              </a:spcAft>
              <a:defRPr sz="2400">
                <a:solidFill>
                  <a:schemeClr val="tx1"/>
                </a:solidFill>
                <a:latin typeface="Arial" charset="0"/>
              </a:defRPr>
            </a:lvl7pPr>
            <a:lvl8pPr marL="3425825" indent="-227013" eaLnBrk="0" fontAlgn="base" hangingPunct="0">
              <a:spcBef>
                <a:spcPct val="0"/>
              </a:spcBef>
              <a:spcAft>
                <a:spcPct val="0"/>
              </a:spcAft>
              <a:defRPr sz="2400">
                <a:solidFill>
                  <a:schemeClr val="tx1"/>
                </a:solidFill>
                <a:latin typeface="Arial" charset="0"/>
              </a:defRPr>
            </a:lvl8pPr>
            <a:lvl9pPr marL="3883025" indent="-227013" eaLnBrk="0" fontAlgn="base" hangingPunct="0">
              <a:spcBef>
                <a:spcPct val="0"/>
              </a:spcBef>
              <a:spcAft>
                <a:spcPct val="0"/>
              </a:spcAft>
              <a:defRPr sz="2400">
                <a:solidFill>
                  <a:schemeClr val="tx1"/>
                </a:solidFill>
                <a:latin typeface="Arial" charset="0"/>
              </a:defRPr>
            </a:lvl9pPr>
          </a:lstStyle>
          <a:p>
            <a:pPr defTabSz="914400"/>
            <a:fld id="{BBE9848F-C897-4734-ACD8-4332F281EB21}" type="slidenum">
              <a:rPr lang="da-DK" altLang="fi-FI" sz="1200" smtClean="0">
                <a:latin typeface="Times New Roman" pitchFamily="18" charset="0"/>
              </a:rPr>
              <a:pPr defTabSz="914400"/>
              <a:t>29</a:t>
            </a:fld>
            <a:endParaRPr lang="da-DK" altLang="fi-FI" sz="1200" smtClean="0">
              <a:latin typeface="Times New Roman" pitchFamily="18" charset="0"/>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p:spPr>
        <p:txBody>
          <a:bodyPr/>
          <a:lstStyle/>
          <a:p>
            <a:pPr eaLnBrk="1" hangingPunct="1"/>
            <a:endParaRPr lang="en-US" altLang="fi-FI"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lvl1pPr>
              <a:defRPr sz="2400">
                <a:solidFill>
                  <a:schemeClr val="tx1"/>
                </a:solidFill>
                <a:latin typeface="Arial" charset="0"/>
              </a:defRPr>
            </a:lvl1pPr>
            <a:lvl2pPr marL="741363" indent="-284163">
              <a:defRPr sz="2400">
                <a:solidFill>
                  <a:schemeClr val="tx1"/>
                </a:solidFill>
                <a:latin typeface="Arial" charset="0"/>
              </a:defRPr>
            </a:lvl2pPr>
            <a:lvl3pPr marL="1139825" indent="-227013">
              <a:defRPr sz="2400">
                <a:solidFill>
                  <a:schemeClr val="tx1"/>
                </a:solidFill>
                <a:latin typeface="Arial" charset="0"/>
              </a:defRPr>
            </a:lvl3pPr>
            <a:lvl4pPr marL="1597025" indent="-227013">
              <a:defRPr sz="2400">
                <a:solidFill>
                  <a:schemeClr val="tx1"/>
                </a:solidFill>
                <a:latin typeface="Arial" charset="0"/>
              </a:defRPr>
            </a:lvl4pPr>
            <a:lvl5pPr marL="2054225" indent="-227013">
              <a:defRPr sz="2400">
                <a:solidFill>
                  <a:schemeClr val="tx1"/>
                </a:solidFill>
                <a:latin typeface="Arial" charset="0"/>
              </a:defRPr>
            </a:lvl5pPr>
            <a:lvl6pPr marL="2511425" indent="-227013" eaLnBrk="0" fontAlgn="base" hangingPunct="0">
              <a:spcBef>
                <a:spcPct val="0"/>
              </a:spcBef>
              <a:spcAft>
                <a:spcPct val="0"/>
              </a:spcAft>
              <a:defRPr sz="2400">
                <a:solidFill>
                  <a:schemeClr val="tx1"/>
                </a:solidFill>
                <a:latin typeface="Arial" charset="0"/>
              </a:defRPr>
            </a:lvl6pPr>
            <a:lvl7pPr marL="2968625" indent="-227013" eaLnBrk="0" fontAlgn="base" hangingPunct="0">
              <a:spcBef>
                <a:spcPct val="0"/>
              </a:spcBef>
              <a:spcAft>
                <a:spcPct val="0"/>
              </a:spcAft>
              <a:defRPr sz="2400">
                <a:solidFill>
                  <a:schemeClr val="tx1"/>
                </a:solidFill>
                <a:latin typeface="Arial" charset="0"/>
              </a:defRPr>
            </a:lvl7pPr>
            <a:lvl8pPr marL="3425825" indent="-227013" eaLnBrk="0" fontAlgn="base" hangingPunct="0">
              <a:spcBef>
                <a:spcPct val="0"/>
              </a:spcBef>
              <a:spcAft>
                <a:spcPct val="0"/>
              </a:spcAft>
              <a:defRPr sz="2400">
                <a:solidFill>
                  <a:schemeClr val="tx1"/>
                </a:solidFill>
                <a:latin typeface="Arial" charset="0"/>
              </a:defRPr>
            </a:lvl8pPr>
            <a:lvl9pPr marL="3883025" indent="-227013" eaLnBrk="0" fontAlgn="base" hangingPunct="0">
              <a:spcBef>
                <a:spcPct val="0"/>
              </a:spcBef>
              <a:spcAft>
                <a:spcPct val="0"/>
              </a:spcAft>
              <a:defRPr sz="2400">
                <a:solidFill>
                  <a:schemeClr val="tx1"/>
                </a:solidFill>
                <a:latin typeface="Arial" charset="0"/>
              </a:defRPr>
            </a:lvl9pPr>
          </a:lstStyle>
          <a:p>
            <a:pPr defTabSz="914400"/>
            <a:fld id="{9FBC40E3-00D3-4E41-980E-35A425D9F58C}" type="slidenum">
              <a:rPr lang="da-DK" altLang="fi-FI" sz="1200" smtClean="0">
                <a:latin typeface="Times New Roman" pitchFamily="18" charset="0"/>
              </a:rPr>
              <a:pPr defTabSz="914400"/>
              <a:t>30</a:t>
            </a:fld>
            <a:endParaRPr lang="da-DK" altLang="fi-FI" sz="1200" smtClean="0">
              <a:latin typeface="Times New Roman" pitchFamily="18" charset="0"/>
            </a:endParaRP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p:spPr>
        <p:txBody>
          <a:bodyPr/>
          <a:lstStyle/>
          <a:p>
            <a:pPr eaLnBrk="1" hangingPunct="1"/>
            <a:endParaRPr lang="en-US" altLang="fi-FI"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lvl1pPr>
              <a:defRPr sz="2400">
                <a:solidFill>
                  <a:schemeClr val="tx1"/>
                </a:solidFill>
                <a:latin typeface="Arial" charset="0"/>
              </a:defRPr>
            </a:lvl1pPr>
            <a:lvl2pPr marL="741363" indent="-284163">
              <a:defRPr sz="2400">
                <a:solidFill>
                  <a:schemeClr val="tx1"/>
                </a:solidFill>
                <a:latin typeface="Arial" charset="0"/>
              </a:defRPr>
            </a:lvl2pPr>
            <a:lvl3pPr marL="1139825" indent="-227013">
              <a:defRPr sz="2400">
                <a:solidFill>
                  <a:schemeClr val="tx1"/>
                </a:solidFill>
                <a:latin typeface="Arial" charset="0"/>
              </a:defRPr>
            </a:lvl3pPr>
            <a:lvl4pPr marL="1597025" indent="-227013">
              <a:defRPr sz="2400">
                <a:solidFill>
                  <a:schemeClr val="tx1"/>
                </a:solidFill>
                <a:latin typeface="Arial" charset="0"/>
              </a:defRPr>
            </a:lvl4pPr>
            <a:lvl5pPr marL="2054225" indent="-227013">
              <a:defRPr sz="2400">
                <a:solidFill>
                  <a:schemeClr val="tx1"/>
                </a:solidFill>
                <a:latin typeface="Arial" charset="0"/>
              </a:defRPr>
            </a:lvl5pPr>
            <a:lvl6pPr marL="2511425" indent="-227013" eaLnBrk="0" fontAlgn="base" hangingPunct="0">
              <a:spcBef>
                <a:spcPct val="0"/>
              </a:spcBef>
              <a:spcAft>
                <a:spcPct val="0"/>
              </a:spcAft>
              <a:defRPr sz="2400">
                <a:solidFill>
                  <a:schemeClr val="tx1"/>
                </a:solidFill>
                <a:latin typeface="Arial" charset="0"/>
              </a:defRPr>
            </a:lvl6pPr>
            <a:lvl7pPr marL="2968625" indent="-227013" eaLnBrk="0" fontAlgn="base" hangingPunct="0">
              <a:spcBef>
                <a:spcPct val="0"/>
              </a:spcBef>
              <a:spcAft>
                <a:spcPct val="0"/>
              </a:spcAft>
              <a:defRPr sz="2400">
                <a:solidFill>
                  <a:schemeClr val="tx1"/>
                </a:solidFill>
                <a:latin typeface="Arial" charset="0"/>
              </a:defRPr>
            </a:lvl7pPr>
            <a:lvl8pPr marL="3425825" indent="-227013" eaLnBrk="0" fontAlgn="base" hangingPunct="0">
              <a:spcBef>
                <a:spcPct val="0"/>
              </a:spcBef>
              <a:spcAft>
                <a:spcPct val="0"/>
              </a:spcAft>
              <a:defRPr sz="2400">
                <a:solidFill>
                  <a:schemeClr val="tx1"/>
                </a:solidFill>
                <a:latin typeface="Arial" charset="0"/>
              </a:defRPr>
            </a:lvl8pPr>
            <a:lvl9pPr marL="3883025" indent="-227013" eaLnBrk="0" fontAlgn="base" hangingPunct="0">
              <a:spcBef>
                <a:spcPct val="0"/>
              </a:spcBef>
              <a:spcAft>
                <a:spcPct val="0"/>
              </a:spcAft>
              <a:defRPr sz="2400">
                <a:solidFill>
                  <a:schemeClr val="tx1"/>
                </a:solidFill>
                <a:latin typeface="Arial" charset="0"/>
              </a:defRPr>
            </a:lvl9pPr>
          </a:lstStyle>
          <a:p>
            <a:pPr defTabSz="914400"/>
            <a:fld id="{E45407D9-6D8D-40EF-989C-653A189186AF}" type="slidenum">
              <a:rPr lang="da-DK" altLang="fi-FI" sz="1200" smtClean="0">
                <a:latin typeface="Times New Roman" pitchFamily="18" charset="0"/>
              </a:rPr>
              <a:pPr defTabSz="914400"/>
              <a:t>31</a:t>
            </a:fld>
            <a:endParaRPr lang="da-DK" altLang="fi-FI" sz="1200" smtClean="0">
              <a:latin typeface="Times New Roman" pitchFamily="18" charset="0"/>
            </a:endParaRPr>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p:spPr>
        <p:txBody>
          <a:bodyPr/>
          <a:lstStyle/>
          <a:p>
            <a:pPr eaLnBrk="1" hangingPunct="1"/>
            <a:endParaRPr lang="en-US" altLang="fi-FI"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lvl1pPr>
              <a:defRPr sz="2400">
                <a:solidFill>
                  <a:schemeClr val="tx1"/>
                </a:solidFill>
                <a:latin typeface="Arial" charset="0"/>
              </a:defRPr>
            </a:lvl1pPr>
            <a:lvl2pPr marL="741363" indent="-284163">
              <a:defRPr sz="2400">
                <a:solidFill>
                  <a:schemeClr val="tx1"/>
                </a:solidFill>
                <a:latin typeface="Arial" charset="0"/>
              </a:defRPr>
            </a:lvl2pPr>
            <a:lvl3pPr marL="1139825" indent="-227013">
              <a:defRPr sz="2400">
                <a:solidFill>
                  <a:schemeClr val="tx1"/>
                </a:solidFill>
                <a:latin typeface="Arial" charset="0"/>
              </a:defRPr>
            </a:lvl3pPr>
            <a:lvl4pPr marL="1597025" indent="-227013">
              <a:defRPr sz="2400">
                <a:solidFill>
                  <a:schemeClr val="tx1"/>
                </a:solidFill>
                <a:latin typeface="Arial" charset="0"/>
              </a:defRPr>
            </a:lvl4pPr>
            <a:lvl5pPr marL="2054225" indent="-227013">
              <a:defRPr sz="2400">
                <a:solidFill>
                  <a:schemeClr val="tx1"/>
                </a:solidFill>
                <a:latin typeface="Arial" charset="0"/>
              </a:defRPr>
            </a:lvl5pPr>
            <a:lvl6pPr marL="2511425" indent="-227013" eaLnBrk="0" fontAlgn="base" hangingPunct="0">
              <a:spcBef>
                <a:spcPct val="0"/>
              </a:spcBef>
              <a:spcAft>
                <a:spcPct val="0"/>
              </a:spcAft>
              <a:defRPr sz="2400">
                <a:solidFill>
                  <a:schemeClr val="tx1"/>
                </a:solidFill>
                <a:latin typeface="Arial" charset="0"/>
              </a:defRPr>
            </a:lvl6pPr>
            <a:lvl7pPr marL="2968625" indent="-227013" eaLnBrk="0" fontAlgn="base" hangingPunct="0">
              <a:spcBef>
                <a:spcPct val="0"/>
              </a:spcBef>
              <a:spcAft>
                <a:spcPct val="0"/>
              </a:spcAft>
              <a:defRPr sz="2400">
                <a:solidFill>
                  <a:schemeClr val="tx1"/>
                </a:solidFill>
                <a:latin typeface="Arial" charset="0"/>
              </a:defRPr>
            </a:lvl7pPr>
            <a:lvl8pPr marL="3425825" indent="-227013" eaLnBrk="0" fontAlgn="base" hangingPunct="0">
              <a:spcBef>
                <a:spcPct val="0"/>
              </a:spcBef>
              <a:spcAft>
                <a:spcPct val="0"/>
              </a:spcAft>
              <a:defRPr sz="2400">
                <a:solidFill>
                  <a:schemeClr val="tx1"/>
                </a:solidFill>
                <a:latin typeface="Arial" charset="0"/>
              </a:defRPr>
            </a:lvl8pPr>
            <a:lvl9pPr marL="3883025" indent="-227013" eaLnBrk="0" fontAlgn="base" hangingPunct="0">
              <a:spcBef>
                <a:spcPct val="0"/>
              </a:spcBef>
              <a:spcAft>
                <a:spcPct val="0"/>
              </a:spcAft>
              <a:defRPr sz="2400">
                <a:solidFill>
                  <a:schemeClr val="tx1"/>
                </a:solidFill>
                <a:latin typeface="Arial" charset="0"/>
              </a:defRPr>
            </a:lvl9pPr>
          </a:lstStyle>
          <a:p>
            <a:pPr defTabSz="914400"/>
            <a:fld id="{8BC86C71-574F-4BAD-97CE-3EF4AFE84293}" type="slidenum">
              <a:rPr lang="da-DK" altLang="fi-FI" sz="1200" smtClean="0">
                <a:latin typeface="Times New Roman" pitchFamily="18" charset="0"/>
              </a:rPr>
              <a:pPr defTabSz="914400"/>
              <a:t>32</a:t>
            </a:fld>
            <a:endParaRPr lang="da-DK" altLang="fi-FI" sz="1200" smtClean="0">
              <a:latin typeface="Times New Roman" pitchFamily="18" charset="0"/>
            </a:endParaRPr>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p:spPr>
        <p:txBody>
          <a:bodyPr/>
          <a:lstStyle/>
          <a:p>
            <a:pPr eaLnBrk="1" hangingPunct="1"/>
            <a:endParaRPr lang="en-US" altLang="fi-FI"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a:defRPr sz="2400">
                <a:solidFill>
                  <a:schemeClr val="tx1"/>
                </a:solidFill>
                <a:latin typeface="Arial" charset="0"/>
              </a:defRPr>
            </a:lvl1pPr>
            <a:lvl2pPr marL="741363" indent="-284163">
              <a:defRPr sz="2400">
                <a:solidFill>
                  <a:schemeClr val="tx1"/>
                </a:solidFill>
                <a:latin typeface="Arial" charset="0"/>
              </a:defRPr>
            </a:lvl2pPr>
            <a:lvl3pPr marL="1139825" indent="-227013">
              <a:defRPr sz="2400">
                <a:solidFill>
                  <a:schemeClr val="tx1"/>
                </a:solidFill>
                <a:latin typeface="Arial" charset="0"/>
              </a:defRPr>
            </a:lvl3pPr>
            <a:lvl4pPr marL="1597025" indent="-227013">
              <a:defRPr sz="2400">
                <a:solidFill>
                  <a:schemeClr val="tx1"/>
                </a:solidFill>
                <a:latin typeface="Arial" charset="0"/>
              </a:defRPr>
            </a:lvl4pPr>
            <a:lvl5pPr marL="2054225" indent="-227013">
              <a:defRPr sz="2400">
                <a:solidFill>
                  <a:schemeClr val="tx1"/>
                </a:solidFill>
                <a:latin typeface="Arial" charset="0"/>
              </a:defRPr>
            </a:lvl5pPr>
            <a:lvl6pPr marL="2511425" indent="-227013" eaLnBrk="0" fontAlgn="base" hangingPunct="0">
              <a:spcBef>
                <a:spcPct val="0"/>
              </a:spcBef>
              <a:spcAft>
                <a:spcPct val="0"/>
              </a:spcAft>
              <a:defRPr sz="2400">
                <a:solidFill>
                  <a:schemeClr val="tx1"/>
                </a:solidFill>
                <a:latin typeface="Arial" charset="0"/>
              </a:defRPr>
            </a:lvl6pPr>
            <a:lvl7pPr marL="2968625" indent="-227013" eaLnBrk="0" fontAlgn="base" hangingPunct="0">
              <a:spcBef>
                <a:spcPct val="0"/>
              </a:spcBef>
              <a:spcAft>
                <a:spcPct val="0"/>
              </a:spcAft>
              <a:defRPr sz="2400">
                <a:solidFill>
                  <a:schemeClr val="tx1"/>
                </a:solidFill>
                <a:latin typeface="Arial" charset="0"/>
              </a:defRPr>
            </a:lvl7pPr>
            <a:lvl8pPr marL="3425825" indent="-227013" eaLnBrk="0" fontAlgn="base" hangingPunct="0">
              <a:spcBef>
                <a:spcPct val="0"/>
              </a:spcBef>
              <a:spcAft>
                <a:spcPct val="0"/>
              </a:spcAft>
              <a:defRPr sz="2400">
                <a:solidFill>
                  <a:schemeClr val="tx1"/>
                </a:solidFill>
                <a:latin typeface="Arial" charset="0"/>
              </a:defRPr>
            </a:lvl8pPr>
            <a:lvl9pPr marL="3883025" indent="-227013" eaLnBrk="0" fontAlgn="base" hangingPunct="0">
              <a:spcBef>
                <a:spcPct val="0"/>
              </a:spcBef>
              <a:spcAft>
                <a:spcPct val="0"/>
              </a:spcAft>
              <a:defRPr sz="2400">
                <a:solidFill>
                  <a:schemeClr val="tx1"/>
                </a:solidFill>
                <a:latin typeface="Arial" charset="0"/>
              </a:defRPr>
            </a:lvl9pPr>
          </a:lstStyle>
          <a:p>
            <a:pPr defTabSz="914400"/>
            <a:fld id="{13A8C480-9515-40BF-8E28-B244CCE0017C}" type="slidenum">
              <a:rPr lang="da-DK" altLang="fi-FI" sz="1200" smtClean="0">
                <a:latin typeface="Times New Roman" pitchFamily="18" charset="0"/>
              </a:rPr>
              <a:pPr defTabSz="914400"/>
              <a:t>3</a:t>
            </a:fld>
            <a:endParaRPr lang="da-DK" altLang="fi-FI" sz="1200" smtClean="0">
              <a:latin typeface="Times New Roman" pitchFamily="18"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pPr eaLnBrk="1" hangingPunct="1"/>
            <a:r>
              <a:rPr lang="en-GB" altLang="fi-FI" smtClean="0"/>
              <a:t>This chapter benefits substantially from the work carried out by the Eurostat Task Force on ‘Goods sent abroad for processing’, but it also reflects the experiences from a broad range of countries outside the EU including Canada, China, Hong Kong, Israel, Kyrgyzstan, Mexico, Norway, Philippines and the United States.</a:t>
            </a:r>
          </a:p>
          <a:p>
            <a:pPr eaLnBrk="1" hangingPunct="1"/>
            <a:endParaRPr lang="en-GB" altLang="fi-FI" smtClean="0"/>
          </a:p>
          <a:p>
            <a:pPr eaLnBrk="1" hangingPunct="1"/>
            <a:r>
              <a:rPr lang="en-GB" altLang="en-US" smtClean="0"/>
              <a:t>The changing concepts are generally well understood, while the required modifications in data collection are not always straightforward.</a:t>
            </a:r>
            <a:endParaRPr lang="en-US" altLang="fi-FI"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lvl1pPr>
              <a:defRPr sz="2400">
                <a:solidFill>
                  <a:schemeClr val="tx1"/>
                </a:solidFill>
                <a:latin typeface="Arial" charset="0"/>
              </a:defRPr>
            </a:lvl1pPr>
            <a:lvl2pPr marL="741363" indent="-284163">
              <a:defRPr sz="2400">
                <a:solidFill>
                  <a:schemeClr val="tx1"/>
                </a:solidFill>
                <a:latin typeface="Arial" charset="0"/>
              </a:defRPr>
            </a:lvl2pPr>
            <a:lvl3pPr marL="1139825" indent="-227013">
              <a:defRPr sz="2400">
                <a:solidFill>
                  <a:schemeClr val="tx1"/>
                </a:solidFill>
                <a:latin typeface="Arial" charset="0"/>
              </a:defRPr>
            </a:lvl3pPr>
            <a:lvl4pPr marL="1597025" indent="-227013">
              <a:defRPr sz="2400">
                <a:solidFill>
                  <a:schemeClr val="tx1"/>
                </a:solidFill>
                <a:latin typeface="Arial" charset="0"/>
              </a:defRPr>
            </a:lvl4pPr>
            <a:lvl5pPr marL="2054225" indent="-227013">
              <a:defRPr sz="2400">
                <a:solidFill>
                  <a:schemeClr val="tx1"/>
                </a:solidFill>
                <a:latin typeface="Arial" charset="0"/>
              </a:defRPr>
            </a:lvl5pPr>
            <a:lvl6pPr marL="2511425" indent="-227013" eaLnBrk="0" fontAlgn="base" hangingPunct="0">
              <a:spcBef>
                <a:spcPct val="0"/>
              </a:spcBef>
              <a:spcAft>
                <a:spcPct val="0"/>
              </a:spcAft>
              <a:defRPr sz="2400">
                <a:solidFill>
                  <a:schemeClr val="tx1"/>
                </a:solidFill>
                <a:latin typeface="Arial" charset="0"/>
              </a:defRPr>
            </a:lvl6pPr>
            <a:lvl7pPr marL="2968625" indent="-227013" eaLnBrk="0" fontAlgn="base" hangingPunct="0">
              <a:spcBef>
                <a:spcPct val="0"/>
              </a:spcBef>
              <a:spcAft>
                <a:spcPct val="0"/>
              </a:spcAft>
              <a:defRPr sz="2400">
                <a:solidFill>
                  <a:schemeClr val="tx1"/>
                </a:solidFill>
                <a:latin typeface="Arial" charset="0"/>
              </a:defRPr>
            </a:lvl7pPr>
            <a:lvl8pPr marL="3425825" indent="-227013" eaLnBrk="0" fontAlgn="base" hangingPunct="0">
              <a:spcBef>
                <a:spcPct val="0"/>
              </a:spcBef>
              <a:spcAft>
                <a:spcPct val="0"/>
              </a:spcAft>
              <a:defRPr sz="2400">
                <a:solidFill>
                  <a:schemeClr val="tx1"/>
                </a:solidFill>
                <a:latin typeface="Arial" charset="0"/>
              </a:defRPr>
            </a:lvl8pPr>
            <a:lvl9pPr marL="3883025" indent="-227013" eaLnBrk="0" fontAlgn="base" hangingPunct="0">
              <a:spcBef>
                <a:spcPct val="0"/>
              </a:spcBef>
              <a:spcAft>
                <a:spcPct val="0"/>
              </a:spcAft>
              <a:defRPr sz="2400">
                <a:solidFill>
                  <a:schemeClr val="tx1"/>
                </a:solidFill>
                <a:latin typeface="Arial" charset="0"/>
              </a:defRPr>
            </a:lvl9pPr>
          </a:lstStyle>
          <a:p>
            <a:pPr defTabSz="914400"/>
            <a:fld id="{39FACCA0-8825-4091-A4D6-202BA6D78E8E}" type="slidenum">
              <a:rPr lang="da-DK" altLang="fi-FI" sz="1200" smtClean="0">
                <a:latin typeface="Times New Roman" pitchFamily="18" charset="0"/>
              </a:rPr>
              <a:pPr defTabSz="914400"/>
              <a:t>33</a:t>
            </a:fld>
            <a:endParaRPr lang="da-DK" altLang="fi-FI" sz="1200" smtClean="0">
              <a:latin typeface="Times New Roman" pitchFamily="18" charset="0"/>
            </a:endParaRPr>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p:spPr>
        <p:txBody>
          <a:bodyPr/>
          <a:lstStyle/>
          <a:p>
            <a:pPr eaLnBrk="1" hangingPunct="1"/>
            <a:endParaRPr lang="en-US" altLang="fi-FI"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a:defRPr sz="2400">
                <a:solidFill>
                  <a:schemeClr val="tx1"/>
                </a:solidFill>
                <a:latin typeface="Arial" charset="0"/>
              </a:defRPr>
            </a:lvl1pPr>
            <a:lvl2pPr marL="741363" indent="-284163">
              <a:defRPr sz="2400">
                <a:solidFill>
                  <a:schemeClr val="tx1"/>
                </a:solidFill>
                <a:latin typeface="Arial" charset="0"/>
              </a:defRPr>
            </a:lvl2pPr>
            <a:lvl3pPr marL="1139825" indent="-227013">
              <a:defRPr sz="2400">
                <a:solidFill>
                  <a:schemeClr val="tx1"/>
                </a:solidFill>
                <a:latin typeface="Arial" charset="0"/>
              </a:defRPr>
            </a:lvl3pPr>
            <a:lvl4pPr marL="1597025" indent="-227013">
              <a:defRPr sz="2400">
                <a:solidFill>
                  <a:schemeClr val="tx1"/>
                </a:solidFill>
                <a:latin typeface="Arial" charset="0"/>
              </a:defRPr>
            </a:lvl4pPr>
            <a:lvl5pPr marL="2054225" indent="-227013">
              <a:defRPr sz="2400">
                <a:solidFill>
                  <a:schemeClr val="tx1"/>
                </a:solidFill>
                <a:latin typeface="Arial" charset="0"/>
              </a:defRPr>
            </a:lvl5pPr>
            <a:lvl6pPr marL="2511425" indent="-227013" eaLnBrk="0" fontAlgn="base" hangingPunct="0">
              <a:spcBef>
                <a:spcPct val="0"/>
              </a:spcBef>
              <a:spcAft>
                <a:spcPct val="0"/>
              </a:spcAft>
              <a:defRPr sz="2400">
                <a:solidFill>
                  <a:schemeClr val="tx1"/>
                </a:solidFill>
                <a:latin typeface="Arial" charset="0"/>
              </a:defRPr>
            </a:lvl6pPr>
            <a:lvl7pPr marL="2968625" indent="-227013" eaLnBrk="0" fontAlgn="base" hangingPunct="0">
              <a:spcBef>
                <a:spcPct val="0"/>
              </a:spcBef>
              <a:spcAft>
                <a:spcPct val="0"/>
              </a:spcAft>
              <a:defRPr sz="2400">
                <a:solidFill>
                  <a:schemeClr val="tx1"/>
                </a:solidFill>
                <a:latin typeface="Arial" charset="0"/>
              </a:defRPr>
            </a:lvl7pPr>
            <a:lvl8pPr marL="3425825" indent="-227013" eaLnBrk="0" fontAlgn="base" hangingPunct="0">
              <a:spcBef>
                <a:spcPct val="0"/>
              </a:spcBef>
              <a:spcAft>
                <a:spcPct val="0"/>
              </a:spcAft>
              <a:defRPr sz="2400">
                <a:solidFill>
                  <a:schemeClr val="tx1"/>
                </a:solidFill>
                <a:latin typeface="Arial" charset="0"/>
              </a:defRPr>
            </a:lvl8pPr>
            <a:lvl9pPr marL="3883025" indent="-227013" eaLnBrk="0" fontAlgn="base" hangingPunct="0">
              <a:spcBef>
                <a:spcPct val="0"/>
              </a:spcBef>
              <a:spcAft>
                <a:spcPct val="0"/>
              </a:spcAft>
              <a:defRPr sz="2400">
                <a:solidFill>
                  <a:schemeClr val="tx1"/>
                </a:solidFill>
                <a:latin typeface="Arial" charset="0"/>
              </a:defRPr>
            </a:lvl9pPr>
          </a:lstStyle>
          <a:p>
            <a:pPr defTabSz="914400"/>
            <a:fld id="{DB7857ED-7671-40D2-A33B-3D35A153434C}" type="slidenum">
              <a:rPr lang="da-DK" altLang="fi-FI" sz="1200" smtClean="0">
                <a:latin typeface="Times New Roman" pitchFamily="18" charset="0"/>
              </a:rPr>
              <a:pPr defTabSz="914400"/>
              <a:t>4</a:t>
            </a:fld>
            <a:endParaRPr lang="da-DK" altLang="fi-FI" sz="1200" smtClean="0">
              <a:latin typeface="Times New Roman" pitchFamily="18"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p:spPr>
        <p:txBody>
          <a:bodyPr/>
          <a:lstStyle/>
          <a:p>
            <a:pPr eaLnBrk="1" hangingPunct="1"/>
            <a:endParaRPr lang="en-US" altLang="fi-FI"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a:defRPr sz="2400">
                <a:solidFill>
                  <a:schemeClr val="tx1"/>
                </a:solidFill>
                <a:latin typeface="Arial" charset="0"/>
              </a:defRPr>
            </a:lvl1pPr>
            <a:lvl2pPr marL="741363" indent="-284163">
              <a:defRPr sz="2400">
                <a:solidFill>
                  <a:schemeClr val="tx1"/>
                </a:solidFill>
                <a:latin typeface="Arial" charset="0"/>
              </a:defRPr>
            </a:lvl2pPr>
            <a:lvl3pPr marL="1139825" indent="-227013">
              <a:defRPr sz="2400">
                <a:solidFill>
                  <a:schemeClr val="tx1"/>
                </a:solidFill>
                <a:latin typeface="Arial" charset="0"/>
              </a:defRPr>
            </a:lvl3pPr>
            <a:lvl4pPr marL="1597025" indent="-227013">
              <a:defRPr sz="2400">
                <a:solidFill>
                  <a:schemeClr val="tx1"/>
                </a:solidFill>
                <a:latin typeface="Arial" charset="0"/>
              </a:defRPr>
            </a:lvl4pPr>
            <a:lvl5pPr marL="2054225" indent="-227013">
              <a:defRPr sz="2400">
                <a:solidFill>
                  <a:schemeClr val="tx1"/>
                </a:solidFill>
                <a:latin typeface="Arial" charset="0"/>
              </a:defRPr>
            </a:lvl5pPr>
            <a:lvl6pPr marL="2511425" indent="-227013" eaLnBrk="0" fontAlgn="base" hangingPunct="0">
              <a:spcBef>
                <a:spcPct val="0"/>
              </a:spcBef>
              <a:spcAft>
                <a:spcPct val="0"/>
              </a:spcAft>
              <a:defRPr sz="2400">
                <a:solidFill>
                  <a:schemeClr val="tx1"/>
                </a:solidFill>
                <a:latin typeface="Arial" charset="0"/>
              </a:defRPr>
            </a:lvl6pPr>
            <a:lvl7pPr marL="2968625" indent="-227013" eaLnBrk="0" fontAlgn="base" hangingPunct="0">
              <a:spcBef>
                <a:spcPct val="0"/>
              </a:spcBef>
              <a:spcAft>
                <a:spcPct val="0"/>
              </a:spcAft>
              <a:defRPr sz="2400">
                <a:solidFill>
                  <a:schemeClr val="tx1"/>
                </a:solidFill>
                <a:latin typeface="Arial" charset="0"/>
              </a:defRPr>
            </a:lvl7pPr>
            <a:lvl8pPr marL="3425825" indent="-227013" eaLnBrk="0" fontAlgn="base" hangingPunct="0">
              <a:spcBef>
                <a:spcPct val="0"/>
              </a:spcBef>
              <a:spcAft>
                <a:spcPct val="0"/>
              </a:spcAft>
              <a:defRPr sz="2400">
                <a:solidFill>
                  <a:schemeClr val="tx1"/>
                </a:solidFill>
                <a:latin typeface="Arial" charset="0"/>
              </a:defRPr>
            </a:lvl8pPr>
            <a:lvl9pPr marL="3883025" indent="-227013" eaLnBrk="0" fontAlgn="base" hangingPunct="0">
              <a:spcBef>
                <a:spcPct val="0"/>
              </a:spcBef>
              <a:spcAft>
                <a:spcPct val="0"/>
              </a:spcAft>
              <a:defRPr sz="2400">
                <a:solidFill>
                  <a:schemeClr val="tx1"/>
                </a:solidFill>
                <a:latin typeface="Arial" charset="0"/>
              </a:defRPr>
            </a:lvl9pPr>
          </a:lstStyle>
          <a:p>
            <a:pPr defTabSz="914400"/>
            <a:fld id="{5C06119E-F0AE-4559-8BB8-E79B4AF5BD89}" type="slidenum">
              <a:rPr lang="da-DK" altLang="fi-FI" sz="1200" smtClean="0">
                <a:latin typeface="Times New Roman" pitchFamily="18" charset="0"/>
              </a:rPr>
              <a:pPr defTabSz="914400"/>
              <a:t>6</a:t>
            </a:fld>
            <a:endParaRPr lang="da-DK" altLang="fi-FI" sz="1200" smtClean="0">
              <a:latin typeface="Times New Roman" pitchFamily="18"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p:spPr>
        <p:txBody>
          <a:bodyPr/>
          <a:lstStyle/>
          <a:p>
            <a:pPr eaLnBrk="1" hangingPunct="1"/>
            <a:endParaRPr lang="en-US" altLang="fi-FI"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a:defRPr sz="2400">
                <a:solidFill>
                  <a:schemeClr val="tx1"/>
                </a:solidFill>
                <a:latin typeface="Arial" charset="0"/>
              </a:defRPr>
            </a:lvl1pPr>
            <a:lvl2pPr marL="741363" indent="-284163">
              <a:defRPr sz="2400">
                <a:solidFill>
                  <a:schemeClr val="tx1"/>
                </a:solidFill>
                <a:latin typeface="Arial" charset="0"/>
              </a:defRPr>
            </a:lvl2pPr>
            <a:lvl3pPr marL="1139825" indent="-227013">
              <a:defRPr sz="2400">
                <a:solidFill>
                  <a:schemeClr val="tx1"/>
                </a:solidFill>
                <a:latin typeface="Arial" charset="0"/>
              </a:defRPr>
            </a:lvl3pPr>
            <a:lvl4pPr marL="1597025" indent="-227013">
              <a:defRPr sz="2400">
                <a:solidFill>
                  <a:schemeClr val="tx1"/>
                </a:solidFill>
                <a:latin typeface="Arial" charset="0"/>
              </a:defRPr>
            </a:lvl4pPr>
            <a:lvl5pPr marL="2054225" indent="-227013">
              <a:defRPr sz="2400">
                <a:solidFill>
                  <a:schemeClr val="tx1"/>
                </a:solidFill>
                <a:latin typeface="Arial" charset="0"/>
              </a:defRPr>
            </a:lvl5pPr>
            <a:lvl6pPr marL="2511425" indent="-227013" eaLnBrk="0" fontAlgn="base" hangingPunct="0">
              <a:spcBef>
                <a:spcPct val="0"/>
              </a:spcBef>
              <a:spcAft>
                <a:spcPct val="0"/>
              </a:spcAft>
              <a:defRPr sz="2400">
                <a:solidFill>
                  <a:schemeClr val="tx1"/>
                </a:solidFill>
                <a:latin typeface="Arial" charset="0"/>
              </a:defRPr>
            </a:lvl6pPr>
            <a:lvl7pPr marL="2968625" indent="-227013" eaLnBrk="0" fontAlgn="base" hangingPunct="0">
              <a:spcBef>
                <a:spcPct val="0"/>
              </a:spcBef>
              <a:spcAft>
                <a:spcPct val="0"/>
              </a:spcAft>
              <a:defRPr sz="2400">
                <a:solidFill>
                  <a:schemeClr val="tx1"/>
                </a:solidFill>
                <a:latin typeface="Arial" charset="0"/>
              </a:defRPr>
            </a:lvl7pPr>
            <a:lvl8pPr marL="3425825" indent="-227013" eaLnBrk="0" fontAlgn="base" hangingPunct="0">
              <a:spcBef>
                <a:spcPct val="0"/>
              </a:spcBef>
              <a:spcAft>
                <a:spcPct val="0"/>
              </a:spcAft>
              <a:defRPr sz="2400">
                <a:solidFill>
                  <a:schemeClr val="tx1"/>
                </a:solidFill>
                <a:latin typeface="Arial" charset="0"/>
              </a:defRPr>
            </a:lvl8pPr>
            <a:lvl9pPr marL="3883025" indent="-227013" eaLnBrk="0" fontAlgn="base" hangingPunct="0">
              <a:spcBef>
                <a:spcPct val="0"/>
              </a:spcBef>
              <a:spcAft>
                <a:spcPct val="0"/>
              </a:spcAft>
              <a:defRPr sz="2400">
                <a:solidFill>
                  <a:schemeClr val="tx1"/>
                </a:solidFill>
                <a:latin typeface="Arial" charset="0"/>
              </a:defRPr>
            </a:lvl9pPr>
          </a:lstStyle>
          <a:p>
            <a:pPr defTabSz="914400"/>
            <a:fld id="{FBC103C8-1996-40D1-B941-26DB943BC502}" type="slidenum">
              <a:rPr lang="da-DK" altLang="fi-FI" sz="1200" smtClean="0">
                <a:latin typeface="Times New Roman" pitchFamily="18" charset="0"/>
              </a:rPr>
              <a:pPr defTabSz="914400"/>
              <a:t>7</a:t>
            </a:fld>
            <a:endParaRPr lang="da-DK" altLang="fi-FI" sz="1200" smtClean="0">
              <a:latin typeface="Times New Roman" pitchFamily="18"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p:spPr>
        <p:txBody>
          <a:bodyPr/>
          <a:lstStyle/>
          <a:p>
            <a:pPr eaLnBrk="1" hangingPunct="1"/>
            <a:endParaRPr lang="en-US" altLang="fi-FI"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a:defRPr sz="2400">
                <a:solidFill>
                  <a:schemeClr val="tx1"/>
                </a:solidFill>
                <a:latin typeface="Arial" charset="0"/>
              </a:defRPr>
            </a:lvl1pPr>
            <a:lvl2pPr marL="741363" indent="-284163">
              <a:defRPr sz="2400">
                <a:solidFill>
                  <a:schemeClr val="tx1"/>
                </a:solidFill>
                <a:latin typeface="Arial" charset="0"/>
              </a:defRPr>
            </a:lvl2pPr>
            <a:lvl3pPr marL="1139825" indent="-227013">
              <a:defRPr sz="2400">
                <a:solidFill>
                  <a:schemeClr val="tx1"/>
                </a:solidFill>
                <a:latin typeface="Arial" charset="0"/>
              </a:defRPr>
            </a:lvl3pPr>
            <a:lvl4pPr marL="1597025" indent="-227013">
              <a:defRPr sz="2400">
                <a:solidFill>
                  <a:schemeClr val="tx1"/>
                </a:solidFill>
                <a:latin typeface="Arial" charset="0"/>
              </a:defRPr>
            </a:lvl4pPr>
            <a:lvl5pPr marL="2054225" indent="-227013">
              <a:defRPr sz="2400">
                <a:solidFill>
                  <a:schemeClr val="tx1"/>
                </a:solidFill>
                <a:latin typeface="Arial" charset="0"/>
              </a:defRPr>
            </a:lvl5pPr>
            <a:lvl6pPr marL="2511425" indent="-227013" eaLnBrk="0" fontAlgn="base" hangingPunct="0">
              <a:spcBef>
                <a:spcPct val="0"/>
              </a:spcBef>
              <a:spcAft>
                <a:spcPct val="0"/>
              </a:spcAft>
              <a:defRPr sz="2400">
                <a:solidFill>
                  <a:schemeClr val="tx1"/>
                </a:solidFill>
                <a:latin typeface="Arial" charset="0"/>
              </a:defRPr>
            </a:lvl6pPr>
            <a:lvl7pPr marL="2968625" indent="-227013" eaLnBrk="0" fontAlgn="base" hangingPunct="0">
              <a:spcBef>
                <a:spcPct val="0"/>
              </a:spcBef>
              <a:spcAft>
                <a:spcPct val="0"/>
              </a:spcAft>
              <a:defRPr sz="2400">
                <a:solidFill>
                  <a:schemeClr val="tx1"/>
                </a:solidFill>
                <a:latin typeface="Arial" charset="0"/>
              </a:defRPr>
            </a:lvl7pPr>
            <a:lvl8pPr marL="3425825" indent="-227013" eaLnBrk="0" fontAlgn="base" hangingPunct="0">
              <a:spcBef>
                <a:spcPct val="0"/>
              </a:spcBef>
              <a:spcAft>
                <a:spcPct val="0"/>
              </a:spcAft>
              <a:defRPr sz="2400">
                <a:solidFill>
                  <a:schemeClr val="tx1"/>
                </a:solidFill>
                <a:latin typeface="Arial" charset="0"/>
              </a:defRPr>
            </a:lvl8pPr>
            <a:lvl9pPr marL="3883025" indent="-227013" eaLnBrk="0" fontAlgn="base" hangingPunct="0">
              <a:spcBef>
                <a:spcPct val="0"/>
              </a:spcBef>
              <a:spcAft>
                <a:spcPct val="0"/>
              </a:spcAft>
              <a:defRPr sz="2400">
                <a:solidFill>
                  <a:schemeClr val="tx1"/>
                </a:solidFill>
                <a:latin typeface="Arial" charset="0"/>
              </a:defRPr>
            </a:lvl9pPr>
          </a:lstStyle>
          <a:p>
            <a:pPr defTabSz="914400"/>
            <a:fld id="{69549021-26FB-43EF-88F1-D5897ED49AA1}" type="slidenum">
              <a:rPr lang="da-DK" altLang="fi-FI" sz="1200" smtClean="0">
                <a:latin typeface="Times New Roman" pitchFamily="18" charset="0"/>
              </a:rPr>
              <a:pPr defTabSz="914400"/>
              <a:t>8</a:t>
            </a:fld>
            <a:endParaRPr lang="da-DK" altLang="fi-FI" sz="1200" smtClean="0">
              <a:latin typeface="Times New Roman" pitchFamily="18"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p:spPr>
        <p:txBody>
          <a:bodyPr/>
          <a:lstStyle/>
          <a:p>
            <a:pPr eaLnBrk="1" hangingPunct="1"/>
            <a:endParaRPr lang="en-US" altLang="fi-FI"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a:defRPr sz="2400">
                <a:solidFill>
                  <a:schemeClr val="tx1"/>
                </a:solidFill>
                <a:latin typeface="Arial" charset="0"/>
              </a:defRPr>
            </a:lvl1pPr>
            <a:lvl2pPr marL="741363" indent="-284163">
              <a:defRPr sz="2400">
                <a:solidFill>
                  <a:schemeClr val="tx1"/>
                </a:solidFill>
                <a:latin typeface="Arial" charset="0"/>
              </a:defRPr>
            </a:lvl2pPr>
            <a:lvl3pPr marL="1139825" indent="-227013">
              <a:defRPr sz="2400">
                <a:solidFill>
                  <a:schemeClr val="tx1"/>
                </a:solidFill>
                <a:latin typeface="Arial" charset="0"/>
              </a:defRPr>
            </a:lvl3pPr>
            <a:lvl4pPr marL="1597025" indent="-227013">
              <a:defRPr sz="2400">
                <a:solidFill>
                  <a:schemeClr val="tx1"/>
                </a:solidFill>
                <a:latin typeface="Arial" charset="0"/>
              </a:defRPr>
            </a:lvl4pPr>
            <a:lvl5pPr marL="2054225" indent="-227013">
              <a:defRPr sz="2400">
                <a:solidFill>
                  <a:schemeClr val="tx1"/>
                </a:solidFill>
                <a:latin typeface="Arial" charset="0"/>
              </a:defRPr>
            </a:lvl5pPr>
            <a:lvl6pPr marL="2511425" indent="-227013" eaLnBrk="0" fontAlgn="base" hangingPunct="0">
              <a:spcBef>
                <a:spcPct val="0"/>
              </a:spcBef>
              <a:spcAft>
                <a:spcPct val="0"/>
              </a:spcAft>
              <a:defRPr sz="2400">
                <a:solidFill>
                  <a:schemeClr val="tx1"/>
                </a:solidFill>
                <a:latin typeface="Arial" charset="0"/>
              </a:defRPr>
            </a:lvl6pPr>
            <a:lvl7pPr marL="2968625" indent="-227013" eaLnBrk="0" fontAlgn="base" hangingPunct="0">
              <a:spcBef>
                <a:spcPct val="0"/>
              </a:spcBef>
              <a:spcAft>
                <a:spcPct val="0"/>
              </a:spcAft>
              <a:defRPr sz="2400">
                <a:solidFill>
                  <a:schemeClr val="tx1"/>
                </a:solidFill>
                <a:latin typeface="Arial" charset="0"/>
              </a:defRPr>
            </a:lvl7pPr>
            <a:lvl8pPr marL="3425825" indent="-227013" eaLnBrk="0" fontAlgn="base" hangingPunct="0">
              <a:spcBef>
                <a:spcPct val="0"/>
              </a:spcBef>
              <a:spcAft>
                <a:spcPct val="0"/>
              </a:spcAft>
              <a:defRPr sz="2400">
                <a:solidFill>
                  <a:schemeClr val="tx1"/>
                </a:solidFill>
                <a:latin typeface="Arial" charset="0"/>
              </a:defRPr>
            </a:lvl8pPr>
            <a:lvl9pPr marL="3883025" indent="-227013" eaLnBrk="0" fontAlgn="base" hangingPunct="0">
              <a:spcBef>
                <a:spcPct val="0"/>
              </a:spcBef>
              <a:spcAft>
                <a:spcPct val="0"/>
              </a:spcAft>
              <a:defRPr sz="2400">
                <a:solidFill>
                  <a:schemeClr val="tx1"/>
                </a:solidFill>
                <a:latin typeface="Arial" charset="0"/>
              </a:defRPr>
            </a:lvl9pPr>
          </a:lstStyle>
          <a:p>
            <a:pPr defTabSz="914400"/>
            <a:fld id="{BE668AA7-38C8-4516-A60D-CDCC9552E7D1}" type="slidenum">
              <a:rPr lang="da-DK" altLang="fi-FI" sz="1200" smtClean="0">
                <a:latin typeface="Times New Roman" pitchFamily="18" charset="0"/>
              </a:rPr>
              <a:pPr defTabSz="914400"/>
              <a:t>9</a:t>
            </a:fld>
            <a:endParaRPr lang="da-DK" altLang="fi-FI" sz="1200" smtClean="0">
              <a:latin typeface="Times New Roman" pitchFamily="18"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p:spPr>
        <p:txBody>
          <a:bodyPr/>
          <a:lstStyle/>
          <a:p>
            <a:pPr eaLnBrk="1" hangingPunct="1"/>
            <a:r>
              <a:rPr lang="en-US" altLang="fi-FI" smtClean="0"/>
              <a:t>If nature of transaction codes not available or not of sufficient quality, need to include alternatively</a:t>
            </a:r>
          </a:p>
          <a:p>
            <a:pPr eaLnBrk="1" hangingPunct="1"/>
            <a:endParaRPr lang="en-US" altLang="fi-FI" smtClean="0"/>
          </a:p>
          <a:p>
            <a:pPr eaLnBrk="1" hangingPunct="1"/>
            <a:r>
              <a:rPr lang="en-US" altLang="fi-FI" smtClean="0"/>
              <a:t>Add variables to…</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a:defRPr sz="2400">
                <a:solidFill>
                  <a:schemeClr val="tx1"/>
                </a:solidFill>
                <a:latin typeface="Arial" charset="0"/>
              </a:defRPr>
            </a:lvl1pPr>
            <a:lvl2pPr marL="741363" indent="-284163">
              <a:defRPr sz="2400">
                <a:solidFill>
                  <a:schemeClr val="tx1"/>
                </a:solidFill>
                <a:latin typeface="Arial" charset="0"/>
              </a:defRPr>
            </a:lvl2pPr>
            <a:lvl3pPr marL="1139825" indent="-227013">
              <a:defRPr sz="2400">
                <a:solidFill>
                  <a:schemeClr val="tx1"/>
                </a:solidFill>
                <a:latin typeface="Arial" charset="0"/>
              </a:defRPr>
            </a:lvl3pPr>
            <a:lvl4pPr marL="1597025" indent="-227013">
              <a:defRPr sz="2400">
                <a:solidFill>
                  <a:schemeClr val="tx1"/>
                </a:solidFill>
                <a:latin typeface="Arial" charset="0"/>
              </a:defRPr>
            </a:lvl4pPr>
            <a:lvl5pPr marL="2054225" indent="-227013">
              <a:defRPr sz="2400">
                <a:solidFill>
                  <a:schemeClr val="tx1"/>
                </a:solidFill>
                <a:latin typeface="Arial" charset="0"/>
              </a:defRPr>
            </a:lvl5pPr>
            <a:lvl6pPr marL="2511425" indent="-227013" eaLnBrk="0" fontAlgn="base" hangingPunct="0">
              <a:spcBef>
                <a:spcPct val="0"/>
              </a:spcBef>
              <a:spcAft>
                <a:spcPct val="0"/>
              </a:spcAft>
              <a:defRPr sz="2400">
                <a:solidFill>
                  <a:schemeClr val="tx1"/>
                </a:solidFill>
                <a:latin typeface="Arial" charset="0"/>
              </a:defRPr>
            </a:lvl6pPr>
            <a:lvl7pPr marL="2968625" indent="-227013" eaLnBrk="0" fontAlgn="base" hangingPunct="0">
              <a:spcBef>
                <a:spcPct val="0"/>
              </a:spcBef>
              <a:spcAft>
                <a:spcPct val="0"/>
              </a:spcAft>
              <a:defRPr sz="2400">
                <a:solidFill>
                  <a:schemeClr val="tx1"/>
                </a:solidFill>
                <a:latin typeface="Arial" charset="0"/>
              </a:defRPr>
            </a:lvl7pPr>
            <a:lvl8pPr marL="3425825" indent="-227013" eaLnBrk="0" fontAlgn="base" hangingPunct="0">
              <a:spcBef>
                <a:spcPct val="0"/>
              </a:spcBef>
              <a:spcAft>
                <a:spcPct val="0"/>
              </a:spcAft>
              <a:defRPr sz="2400">
                <a:solidFill>
                  <a:schemeClr val="tx1"/>
                </a:solidFill>
                <a:latin typeface="Arial" charset="0"/>
              </a:defRPr>
            </a:lvl8pPr>
            <a:lvl9pPr marL="3883025" indent="-227013" eaLnBrk="0" fontAlgn="base" hangingPunct="0">
              <a:spcBef>
                <a:spcPct val="0"/>
              </a:spcBef>
              <a:spcAft>
                <a:spcPct val="0"/>
              </a:spcAft>
              <a:defRPr sz="2400">
                <a:solidFill>
                  <a:schemeClr val="tx1"/>
                </a:solidFill>
                <a:latin typeface="Arial" charset="0"/>
              </a:defRPr>
            </a:lvl9pPr>
          </a:lstStyle>
          <a:p>
            <a:pPr defTabSz="914400"/>
            <a:fld id="{5D8A7D66-F560-4B2C-95BF-7C47E2604CDD}" type="slidenum">
              <a:rPr lang="da-DK" altLang="fi-FI" sz="1200" smtClean="0">
                <a:latin typeface="Times New Roman" pitchFamily="18" charset="0"/>
              </a:rPr>
              <a:pPr defTabSz="914400"/>
              <a:t>10</a:t>
            </a:fld>
            <a:endParaRPr lang="da-DK" altLang="fi-FI" sz="1200" smtClean="0">
              <a:latin typeface="Times New Roman" pitchFamily="18"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p:spPr>
        <p:txBody>
          <a:bodyPr/>
          <a:lstStyle/>
          <a:p>
            <a:pPr eaLnBrk="1" hangingPunct="1"/>
            <a:endParaRPr lang="en-US" altLang="fi-FI"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pic>
        <p:nvPicPr>
          <p:cNvPr id="4" name="Picture 4" descr="UNECElogoDarkBlue200px"/>
          <p:cNvPicPr>
            <a:picLocks noChangeAspect="1" noChangeArrowheads="1"/>
          </p:cNvPicPr>
          <p:nvPr/>
        </p:nvPicPr>
        <p:blipFill>
          <a:blip r:embed="rId2">
            <a:extLst>
              <a:ext uri="{28A0092B-C50C-407E-A947-70E740481C1C}">
                <a14:useLocalDpi xmlns:a14="http://schemas.microsoft.com/office/drawing/2010/main" val="0"/>
              </a:ext>
            </a:extLst>
          </a:blip>
          <a:srcRect b="18182"/>
          <a:stretch>
            <a:fillRect/>
          </a:stretch>
        </p:blipFill>
        <p:spPr bwMode="auto">
          <a:xfrm>
            <a:off x="533400" y="533400"/>
            <a:ext cx="104457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5"/>
          <p:cNvSpPr txBox="1">
            <a:spLocks noChangeArrowheads="1"/>
          </p:cNvSpPr>
          <p:nvPr/>
        </p:nvSpPr>
        <p:spPr bwMode="auto">
          <a:xfrm>
            <a:off x="1752600" y="609600"/>
            <a:ext cx="6477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lnSpc>
                <a:spcPct val="90000"/>
              </a:lnSpc>
              <a:spcBef>
                <a:spcPct val="30000"/>
              </a:spcBef>
              <a:spcAft>
                <a:spcPct val="0"/>
              </a:spcAft>
              <a:buClr>
                <a:schemeClr val="accent2"/>
              </a:buClr>
              <a:buSzPct val="120000"/>
              <a:buChar char="•"/>
              <a:defRPr sz="2400">
                <a:solidFill>
                  <a:schemeClr val="tx1"/>
                </a:solidFill>
                <a:latin typeface="Arial" charset="0"/>
              </a:defRPr>
            </a:lvl6pPr>
            <a:lvl7pPr marL="2971800" indent="-228600" eaLnBrk="0" fontAlgn="base" hangingPunct="0">
              <a:lnSpc>
                <a:spcPct val="90000"/>
              </a:lnSpc>
              <a:spcBef>
                <a:spcPct val="30000"/>
              </a:spcBef>
              <a:spcAft>
                <a:spcPct val="0"/>
              </a:spcAft>
              <a:buClr>
                <a:schemeClr val="accent2"/>
              </a:buClr>
              <a:buSzPct val="120000"/>
              <a:buChar char="•"/>
              <a:defRPr sz="2400">
                <a:solidFill>
                  <a:schemeClr val="tx1"/>
                </a:solidFill>
                <a:latin typeface="Arial" charset="0"/>
              </a:defRPr>
            </a:lvl7pPr>
            <a:lvl8pPr marL="3429000" indent="-228600" eaLnBrk="0" fontAlgn="base" hangingPunct="0">
              <a:lnSpc>
                <a:spcPct val="90000"/>
              </a:lnSpc>
              <a:spcBef>
                <a:spcPct val="30000"/>
              </a:spcBef>
              <a:spcAft>
                <a:spcPct val="0"/>
              </a:spcAft>
              <a:buClr>
                <a:schemeClr val="accent2"/>
              </a:buClr>
              <a:buSzPct val="120000"/>
              <a:buChar char="•"/>
              <a:defRPr sz="2400">
                <a:solidFill>
                  <a:schemeClr val="tx1"/>
                </a:solidFill>
                <a:latin typeface="Arial" charset="0"/>
              </a:defRPr>
            </a:lvl8pPr>
            <a:lvl9pPr marL="3886200" indent="-228600" eaLnBrk="0" fontAlgn="base" hangingPunct="0">
              <a:lnSpc>
                <a:spcPct val="90000"/>
              </a:lnSpc>
              <a:spcBef>
                <a:spcPct val="30000"/>
              </a:spcBef>
              <a:spcAft>
                <a:spcPct val="0"/>
              </a:spcAft>
              <a:buClr>
                <a:schemeClr val="accent2"/>
              </a:buClr>
              <a:buSzPct val="120000"/>
              <a:buChar char="•"/>
              <a:defRPr sz="2400">
                <a:solidFill>
                  <a:schemeClr val="tx1"/>
                </a:solidFill>
                <a:latin typeface="Arial" charset="0"/>
              </a:defRPr>
            </a:lvl9pPr>
          </a:lstStyle>
          <a:p>
            <a:pPr eaLnBrk="1" hangingPunct="1">
              <a:spcBef>
                <a:spcPct val="50000"/>
              </a:spcBef>
              <a:defRPr/>
            </a:pPr>
            <a:r>
              <a:rPr lang="fr-CH" sz="1800" b="1" smtClean="0">
                <a:latin typeface="Book Antiqua" pitchFamily="18" charset="0"/>
              </a:rPr>
              <a:t>United Nations Economic Commission for Europe</a:t>
            </a:r>
            <a:br>
              <a:rPr lang="fr-CH" sz="1800" b="1" smtClean="0">
                <a:latin typeface="Book Antiqua" pitchFamily="18" charset="0"/>
              </a:rPr>
            </a:br>
            <a:r>
              <a:rPr lang="fr-CH" sz="1800" b="1" smtClean="0">
                <a:latin typeface="Book Antiqua" pitchFamily="18" charset="0"/>
              </a:rPr>
              <a:t>Statistical Division</a:t>
            </a:r>
            <a:endParaRPr lang="en-GB" sz="1800" b="1" smtClean="0">
              <a:latin typeface="Book Antiqua" pitchFamily="18" charset="0"/>
            </a:endParaRPr>
          </a:p>
        </p:txBody>
      </p:sp>
      <p:sp>
        <p:nvSpPr>
          <p:cNvPr id="6" name="Line 6"/>
          <p:cNvSpPr>
            <a:spLocks noChangeShapeType="1"/>
          </p:cNvSpPr>
          <p:nvPr/>
        </p:nvSpPr>
        <p:spPr bwMode="auto">
          <a:xfrm>
            <a:off x="5562600" y="6477000"/>
            <a:ext cx="3352800" cy="0"/>
          </a:xfrm>
          <a:prstGeom prst="line">
            <a:avLst/>
          </a:prstGeom>
          <a:noFill/>
          <a:ln w="38100">
            <a:solidFill>
              <a:srgbClr val="0066CC"/>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 name="Line 7"/>
          <p:cNvSpPr>
            <a:spLocks noChangeShapeType="1"/>
          </p:cNvSpPr>
          <p:nvPr/>
        </p:nvSpPr>
        <p:spPr bwMode="auto">
          <a:xfrm>
            <a:off x="8686800" y="5791200"/>
            <a:ext cx="0" cy="914400"/>
          </a:xfrm>
          <a:prstGeom prst="line">
            <a:avLst/>
          </a:prstGeom>
          <a:noFill/>
          <a:ln w="38100" cmpd="dbl">
            <a:solidFill>
              <a:srgbClr val="0066CC"/>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 name="Line 8"/>
          <p:cNvSpPr>
            <a:spLocks noChangeShapeType="1"/>
          </p:cNvSpPr>
          <p:nvPr/>
        </p:nvSpPr>
        <p:spPr bwMode="auto">
          <a:xfrm>
            <a:off x="1752600" y="533400"/>
            <a:ext cx="2057400" cy="0"/>
          </a:xfrm>
          <a:prstGeom prst="line">
            <a:avLst/>
          </a:prstGeom>
          <a:noFill/>
          <a:ln w="28575">
            <a:solidFill>
              <a:srgbClr val="0066CC"/>
            </a:solidFill>
            <a:round/>
            <a:headEnd/>
            <a:tailEnd/>
          </a:ln>
          <a:extLst>
            <a:ext uri="{909E8E84-426E-40DD-AFC4-6F175D3DCCD1}">
              <a14:hiddenFill xmlns:a14="http://schemas.microsoft.com/office/drawing/2010/main">
                <a:noFill/>
              </a14:hiddenFill>
            </a:ext>
          </a:extLst>
        </p:spPr>
        <p:txBody>
          <a:bodyPr/>
          <a:lstStyle/>
          <a:p>
            <a:endParaRPr lang="en-GB"/>
          </a:p>
        </p:txBody>
      </p:sp>
      <p:pic>
        <p:nvPicPr>
          <p:cNvPr id="9" name="Picture 9" descr="UNECElogoDarkBlue200px"/>
          <p:cNvPicPr>
            <a:picLocks noChangeAspect="1" noChangeArrowheads="1"/>
          </p:cNvPicPr>
          <p:nvPr/>
        </p:nvPicPr>
        <p:blipFill>
          <a:blip r:embed="rId2">
            <a:extLst>
              <a:ext uri="{28A0092B-C50C-407E-A947-70E740481C1C}">
                <a14:useLocalDpi xmlns:a14="http://schemas.microsoft.com/office/drawing/2010/main" val="0"/>
              </a:ext>
            </a:extLst>
          </a:blip>
          <a:srcRect b="18182"/>
          <a:stretch>
            <a:fillRect/>
          </a:stretch>
        </p:blipFill>
        <p:spPr bwMode="auto">
          <a:xfrm>
            <a:off x="533400" y="533400"/>
            <a:ext cx="104457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10"/>
          <p:cNvSpPr txBox="1">
            <a:spLocks noChangeArrowheads="1"/>
          </p:cNvSpPr>
          <p:nvPr/>
        </p:nvSpPr>
        <p:spPr bwMode="auto">
          <a:xfrm>
            <a:off x="1752600" y="609600"/>
            <a:ext cx="6477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lnSpc>
                <a:spcPct val="90000"/>
              </a:lnSpc>
              <a:spcBef>
                <a:spcPct val="30000"/>
              </a:spcBef>
              <a:spcAft>
                <a:spcPct val="0"/>
              </a:spcAft>
              <a:buClr>
                <a:schemeClr val="accent2"/>
              </a:buClr>
              <a:buSzPct val="120000"/>
              <a:buChar char="•"/>
              <a:defRPr sz="2400">
                <a:solidFill>
                  <a:schemeClr val="tx1"/>
                </a:solidFill>
                <a:latin typeface="Arial" charset="0"/>
              </a:defRPr>
            </a:lvl6pPr>
            <a:lvl7pPr marL="2971800" indent="-228600" eaLnBrk="0" fontAlgn="base" hangingPunct="0">
              <a:lnSpc>
                <a:spcPct val="90000"/>
              </a:lnSpc>
              <a:spcBef>
                <a:spcPct val="30000"/>
              </a:spcBef>
              <a:spcAft>
                <a:spcPct val="0"/>
              </a:spcAft>
              <a:buClr>
                <a:schemeClr val="accent2"/>
              </a:buClr>
              <a:buSzPct val="120000"/>
              <a:buChar char="•"/>
              <a:defRPr sz="2400">
                <a:solidFill>
                  <a:schemeClr val="tx1"/>
                </a:solidFill>
                <a:latin typeface="Arial" charset="0"/>
              </a:defRPr>
            </a:lvl7pPr>
            <a:lvl8pPr marL="3429000" indent="-228600" eaLnBrk="0" fontAlgn="base" hangingPunct="0">
              <a:lnSpc>
                <a:spcPct val="90000"/>
              </a:lnSpc>
              <a:spcBef>
                <a:spcPct val="30000"/>
              </a:spcBef>
              <a:spcAft>
                <a:spcPct val="0"/>
              </a:spcAft>
              <a:buClr>
                <a:schemeClr val="accent2"/>
              </a:buClr>
              <a:buSzPct val="120000"/>
              <a:buChar char="•"/>
              <a:defRPr sz="2400">
                <a:solidFill>
                  <a:schemeClr val="tx1"/>
                </a:solidFill>
                <a:latin typeface="Arial" charset="0"/>
              </a:defRPr>
            </a:lvl8pPr>
            <a:lvl9pPr marL="3886200" indent="-228600" eaLnBrk="0" fontAlgn="base" hangingPunct="0">
              <a:lnSpc>
                <a:spcPct val="90000"/>
              </a:lnSpc>
              <a:spcBef>
                <a:spcPct val="30000"/>
              </a:spcBef>
              <a:spcAft>
                <a:spcPct val="0"/>
              </a:spcAft>
              <a:buClr>
                <a:schemeClr val="accent2"/>
              </a:buClr>
              <a:buSzPct val="120000"/>
              <a:buChar char="•"/>
              <a:defRPr sz="2400">
                <a:solidFill>
                  <a:schemeClr val="tx1"/>
                </a:solidFill>
                <a:latin typeface="Arial" charset="0"/>
              </a:defRPr>
            </a:lvl9pPr>
          </a:lstStyle>
          <a:p>
            <a:pPr eaLnBrk="1" hangingPunct="1">
              <a:spcBef>
                <a:spcPct val="50000"/>
              </a:spcBef>
              <a:defRPr/>
            </a:pPr>
            <a:r>
              <a:rPr lang="fr-CH" sz="1800" b="1" smtClean="0">
                <a:solidFill>
                  <a:srgbClr val="000058"/>
                </a:solidFill>
                <a:latin typeface="Book Antiqua" pitchFamily="18" charset="0"/>
              </a:rPr>
              <a:t>United Nations Economic Commission for Europe</a:t>
            </a:r>
            <a:br>
              <a:rPr lang="fr-CH" sz="1800" b="1" smtClean="0">
                <a:solidFill>
                  <a:srgbClr val="000058"/>
                </a:solidFill>
                <a:latin typeface="Book Antiqua" pitchFamily="18" charset="0"/>
              </a:rPr>
            </a:br>
            <a:r>
              <a:rPr lang="fr-CH" sz="1800" b="1" smtClean="0">
                <a:solidFill>
                  <a:srgbClr val="000058"/>
                </a:solidFill>
                <a:latin typeface="Book Antiqua" pitchFamily="18" charset="0"/>
              </a:rPr>
              <a:t>Statistical Division</a:t>
            </a:r>
            <a:endParaRPr lang="en-GB" sz="1800" b="1" smtClean="0">
              <a:solidFill>
                <a:srgbClr val="000058"/>
              </a:solidFill>
              <a:latin typeface="Book Antiqua" pitchFamily="18" charset="0"/>
            </a:endParaRPr>
          </a:p>
        </p:txBody>
      </p:sp>
      <p:sp>
        <p:nvSpPr>
          <p:cNvPr id="11" name="Line 11"/>
          <p:cNvSpPr>
            <a:spLocks noChangeShapeType="1"/>
          </p:cNvSpPr>
          <p:nvPr/>
        </p:nvSpPr>
        <p:spPr bwMode="auto">
          <a:xfrm>
            <a:off x="5562600" y="6477000"/>
            <a:ext cx="3352800" cy="0"/>
          </a:xfrm>
          <a:prstGeom prst="line">
            <a:avLst/>
          </a:prstGeom>
          <a:noFill/>
          <a:ln w="38100">
            <a:solidFill>
              <a:srgbClr val="0066CC"/>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2" name="Line 12"/>
          <p:cNvSpPr>
            <a:spLocks noChangeShapeType="1"/>
          </p:cNvSpPr>
          <p:nvPr/>
        </p:nvSpPr>
        <p:spPr bwMode="auto">
          <a:xfrm>
            <a:off x="8686800" y="5791200"/>
            <a:ext cx="0" cy="914400"/>
          </a:xfrm>
          <a:prstGeom prst="line">
            <a:avLst/>
          </a:prstGeom>
          <a:noFill/>
          <a:ln w="38100" cmpd="dbl">
            <a:solidFill>
              <a:srgbClr val="0066CC"/>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 name="Line 13"/>
          <p:cNvSpPr>
            <a:spLocks noChangeShapeType="1"/>
          </p:cNvSpPr>
          <p:nvPr/>
        </p:nvSpPr>
        <p:spPr bwMode="auto">
          <a:xfrm>
            <a:off x="1752600" y="533400"/>
            <a:ext cx="2057400" cy="0"/>
          </a:xfrm>
          <a:prstGeom prst="line">
            <a:avLst/>
          </a:prstGeom>
          <a:noFill/>
          <a:ln w="28575">
            <a:solidFill>
              <a:srgbClr val="0066CC"/>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74" name="Rectangle 2"/>
          <p:cNvSpPr>
            <a:spLocks noGrp="1" noChangeArrowheads="1"/>
          </p:cNvSpPr>
          <p:nvPr>
            <p:ph type="ctrTitle"/>
          </p:nvPr>
        </p:nvSpPr>
        <p:spPr>
          <a:xfrm>
            <a:off x="533400" y="2667000"/>
            <a:ext cx="8153400" cy="1143000"/>
          </a:xfrm>
        </p:spPr>
        <p:txBody>
          <a:bodyPr/>
          <a:lstStyle>
            <a:lvl1pPr algn="ctr">
              <a:defRPr sz="4400"/>
            </a:lvl1pPr>
          </a:lstStyle>
          <a:p>
            <a:r>
              <a:rPr lang="en-GB"/>
              <a:t>Click to edit Master title style</a:t>
            </a:r>
          </a:p>
        </p:txBody>
      </p:sp>
      <p:sp>
        <p:nvSpPr>
          <p:cNvPr id="3075" name="Rectangle 3"/>
          <p:cNvSpPr>
            <a:spLocks noGrp="1" noChangeArrowheads="1"/>
          </p:cNvSpPr>
          <p:nvPr>
            <p:ph type="subTitle" idx="1"/>
          </p:nvPr>
        </p:nvSpPr>
        <p:spPr>
          <a:xfrm>
            <a:off x="1447800" y="4419600"/>
            <a:ext cx="6400800" cy="1752600"/>
          </a:xfrm>
        </p:spPr>
        <p:txBody>
          <a:bodyPr/>
          <a:lstStyle>
            <a:lvl1pPr marL="0" indent="0" algn="ctr">
              <a:buFont typeface="Wingdings" pitchFamily="2" charset="2"/>
              <a:buNone/>
              <a:defRPr/>
            </a:lvl1pPr>
          </a:lstStyle>
          <a:p>
            <a:r>
              <a:rPr lang="fr-CH"/>
              <a:t>Click to add Presenter’s Name</a:t>
            </a:r>
          </a:p>
          <a:p>
            <a:r>
              <a:rPr lang="fr-CH"/>
              <a:t>Month Year</a:t>
            </a:r>
            <a:endParaRPr lang="en-GB"/>
          </a:p>
        </p:txBody>
      </p:sp>
    </p:spTree>
    <p:extLst>
      <p:ext uri="{BB962C8B-B14F-4D97-AF65-F5344CB8AC3E}">
        <p14:creationId xmlns:p14="http://schemas.microsoft.com/office/powerpoint/2010/main" val="1164559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5"/>
          <p:cNvSpPr>
            <a:spLocks noGrp="1" noChangeArrowheads="1"/>
          </p:cNvSpPr>
          <p:nvPr>
            <p:ph type="dt" sz="half" idx="10"/>
          </p:nvPr>
        </p:nvSpPr>
        <p:spPr>
          <a:ln/>
        </p:spPr>
        <p:txBody>
          <a:bodyPr/>
          <a:lstStyle>
            <a:lvl1pPr>
              <a:defRPr/>
            </a:lvl1pPr>
          </a:lstStyle>
          <a:p>
            <a:pPr>
              <a:defRPr/>
            </a:pPr>
            <a:r>
              <a:rPr lang="en-US"/>
              <a:t>May 2015</a:t>
            </a:r>
            <a:endParaRPr lang="en-GB"/>
          </a:p>
        </p:txBody>
      </p:sp>
    </p:spTree>
    <p:extLst>
      <p:ext uri="{BB962C8B-B14F-4D97-AF65-F5344CB8AC3E}">
        <p14:creationId xmlns:p14="http://schemas.microsoft.com/office/powerpoint/2010/main" val="591484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457950" y="609600"/>
            <a:ext cx="2000250" cy="5486400"/>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609600"/>
            <a:ext cx="5848350" cy="5486400"/>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5"/>
          <p:cNvSpPr>
            <a:spLocks noGrp="1" noChangeArrowheads="1"/>
          </p:cNvSpPr>
          <p:nvPr>
            <p:ph type="dt" sz="half" idx="10"/>
          </p:nvPr>
        </p:nvSpPr>
        <p:spPr>
          <a:ln/>
        </p:spPr>
        <p:txBody>
          <a:bodyPr/>
          <a:lstStyle>
            <a:lvl1pPr>
              <a:defRPr/>
            </a:lvl1pPr>
          </a:lstStyle>
          <a:p>
            <a:pPr>
              <a:defRPr/>
            </a:pPr>
            <a:r>
              <a:rPr lang="en-US"/>
              <a:t>May 2015</a:t>
            </a:r>
            <a:endParaRPr lang="en-GB"/>
          </a:p>
        </p:txBody>
      </p:sp>
    </p:spTree>
    <p:extLst>
      <p:ext uri="{BB962C8B-B14F-4D97-AF65-F5344CB8AC3E}">
        <p14:creationId xmlns:p14="http://schemas.microsoft.com/office/powerpoint/2010/main" val="1957493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5"/>
          <p:cNvSpPr>
            <a:spLocks noGrp="1" noChangeArrowheads="1"/>
          </p:cNvSpPr>
          <p:nvPr>
            <p:ph type="dt" sz="half" idx="10"/>
          </p:nvPr>
        </p:nvSpPr>
        <p:spPr>
          <a:ln/>
        </p:spPr>
        <p:txBody>
          <a:bodyPr/>
          <a:lstStyle>
            <a:lvl1pPr>
              <a:defRPr/>
            </a:lvl1pPr>
          </a:lstStyle>
          <a:p>
            <a:pPr>
              <a:defRPr/>
            </a:pPr>
            <a:r>
              <a:rPr lang="en-US"/>
              <a:t>May 2015</a:t>
            </a:r>
            <a:endParaRPr lang="en-GB"/>
          </a:p>
        </p:txBody>
      </p:sp>
    </p:spTree>
    <p:extLst>
      <p:ext uri="{BB962C8B-B14F-4D97-AF65-F5344CB8AC3E}">
        <p14:creationId xmlns:p14="http://schemas.microsoft.com/office/powerpoint/2010/main" val="3801471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smtClean="0"/>
              <a:t>Muokkaa tekstin perustyylejä napsauttamalla</a:t>
            </a:r>
          </a:p>
        </p:txBody>
      </p:sp>
      <p:sp>
        <p:nvSpPr>
          <p:cNvPr id="4" name="Rectangle 5"/>
          <p:cNvSpPr>
            <a:spLocks noGrp="1" noChangeArrowheads="1"/>
          </p:cNvSpPr>
          <p:nvPr>
            <p:ph type="dt" sz="half" idx="10"/>
          </p:nvPr>
        </p:nvSpPr>
        <p:spPr>
          <a:ln/>
        </p:spPr>
        <p:txBody>
          <a:bodyPr/>
          <a:lstStyle>
            <a:lvl1pPr>
              <a:defRPr/>
            </a:lvl1pPr>
          </a:lstStyle>
          <a:p>
            <a:pPr>
              <a:defRPr/>
            </a:pPr>
            <a:r>
              <a:rPr lang="en-US"/>
              <a:t>May 2015</a:t>
            </a:r>
            <a:endParaRPr lang="en-GB"/>
          </a:p>
        </p:txBody>
      </p:sp>
    </p:spTree>
    <p:extLst>
      <p:ext uri="{BB962C8B-B14F-4D97-AF65-F5344CB8AC3E}">
        <p14:creationId xmlns:p14="http://schemas.microsoft.com/office/powerpoint/2010/main" val="739088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533400" y="1752600"/>
            <a:ext cx="38862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572000" y="1752600"/>
            <a:ext cx="38862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Rectangle 5"/>
          <p:cNvSpPr>
            <a:spLocks noGrp="1" noChangeArrowheads="1"/>
          </p:cNvSpPr>
          <p:nvPr>
            <p:ph type="dt" sz="half" idx="10"/>
          </p:nvPr>
        </p:nvSpPr>
        <p:spPr>
          <a:ln/>
        </p:spPr>
        <p:txBody>
          <a:bodyPr/>
          <a:lstStyle>
            <a:lvl1pPr>
              <a:defRPr/>
            </a:lvl1pPr>
          </a:lstStyle>
          <a:p>
            <a:pPr>
              <a:defRPr/>
            </a:pPr>
            <a:r>
              <a:rPr lang="en-US"/>
              <a:t>May 2015</a:t>
            </a:r>
            <a:endParaRPr lang="en-GB"/>
          </a:p>
        </p:txBody>
      </p:sp>
    </p:spTree>
    <p:extLst>
      <p:ext uri="{BB962C8B-B14F-4D97-AF65-F5344CB8AC3E}">
        <p14:creationId xmlns:p14="http://schemas.microsoft.com/office/powerpoint/2010/main" val="1629079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Rectangle 5"/>
          <p:cNvSpPr>
            <a:spLocks noGrp="1" noChangeArrowheads="1"/>
          </p:cNvSpPr>
          <p:nvPr>
            <p:ph type="dt" sz="half" idx="10"/>
          </p:nvPr>
        </p:nvSpPr>
        <p:spPr>
          <a:ln/>
        </p:spPr>
        <p:txBody>
          <a:bodyPr/>
          <a:lstStyle>
            <a:lvl1pPr>
              <a:defRPr/>
            </a:lvl1pPr>
          </a:lstStyle>
          <a:p>
            <a:pPr>
              <a:defRPr/>
            </a:pPr>
            <a:r>
              <a:rPr lang="en-US"/>
              <a:t>May 2015</a:t>
            </a:r>
            <a:endParaRPr lang="en-GB"/>
          </a:p>
        </p:txBody>
      </p:sp>
    </p:spTree>
    <p:extLst>
      <p:ext uri="{BB962C8B-B14F-4D97-AF65-F5344CB8AC3E}">
        <p14:creationId xmlns:p14="http://schemas.microsoft.com/office/powerpoint/2010/main" val="2499491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Rectangle 5"/>
          <p:cNvSpPr>
            <a:spLocks noGrp="1" noChangeArrowheads="1"/>
          </p:cNvSpPr>
          <p:nvPr>
            <p:ph type="dt" sz="half" idx="10"/>
          </p:nvPr>
        </p:nvSpPr>
        <p:spPr>
          <a:ln/>
        </p:spPr>
        <p:txBody>
          <a:bodyPr/>
          <a:lstStyle>
            <a:lvl1pPr>
              <a:defRPr/>
            </a:lvl1pPr>
          </a:lstStyle>
          <a:p>
            <a:pPr>
              <a:defRPr/>
            </a:pPr>
            <a:r>
              <a:rPr lang="en-US"/>
              <a:t>May 2015</a:t>
            </a:r>
            <a:endParaRPr lang="en-GB"/>
          </a:p>
        </p:txBody>
      </p:sp>
    </p:spTree>
    <p:extLst>
      <p:ext uri="{BB962C8B-B14F-4D97-AF65-F5344CB8AC3E}">
        <p14:creationId xmlns:p14="http://schemas.microsoft.com/office/powerpoint/2010/main" val="2285050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r>
              <a:rPr lang="en-US"/>
              <a:t>May 2015</a:t>
            </a:r>
            <a:endParaRPr lang="en-GB"/>
          </a:p>
        </p:txBody>
      </p:sp>
    </p:spTree>
    <p:extLst>
      <p:ext uri="{BB962C8B-B14F-4D97-AF65-F5344CB8AC3E}">
        <p14:creationId xmlns:p14="http://schemas.microsoft.com/office/powerpoint/2010/main" val="1168031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5"/>
          <p:cNvSpPr>
            <a:spLocks noGrp="1" noChangeArrowheads="1"/>
          </p:cNvSpPr>
          <p:nvPr>
            <p:ph type="dt" sz="half" idx="10"/>
          </p:nvPr>
        </p:nvSpPr>
        <p:spPr>
          <a:ln/>
        </p:spPr>
        <p:txBody>
          <a:bodyPr/>
          <a:lstStyle>
            <a:lvl1pPr>
              <a:defRPr/>
            </a:lvl1pPr>
          </a:lstStyle>
          <a:p>
            <a:pPr>
              <a:defRPr/>
            </a:pPr>
            <a:r>
              <a:rPr lang="en-US"/>
              <a:t>May 2015</a:t>
            </a:r>
            <a:endParaRPr lang="en-GB"/>
          </a:p>
        </p:txBody>
      </p:sp>
    </p:spTree>
    <p:extLst>
      <p:ext uri="{BB962C8B-B14F-4D97-AF65-F5344CB8AC3E}">
        <p14:creationId xmlns:p14="http://schemas.microsoft.com/office/powerpoint/2010/main" val="1159251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smtClean="0"/>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5"/>
          <p:cNvSpPr>
            <a:spLocks noGrp="1" noChangeArrowheads="1"/>
          </p:cNvSpPr>
          <p:nvPr>
            <p:ph type="dt" sz="half" idx="10"/>
          </p:nvPr>
        </p:nvSpPr>
        <p:spPr>
          <a:ln/>
        </p:spPr>
        <p:txBody>
          <a:bodyPr/>
          <a:lstStyle>
            <a:lvl1pPr>
              <a:defRPr/>
            </a:lvl1pPr>
          </a:lstStyle>
          <a:p>
            <a:pPr>
              <a:defRPr/>
            </a:pPr>
            <a:r>
              <a:rPr lang="en-US"/>
              <a:t>May 2015</a:t>
            </a:r>
            <a:endParaRPr lang="en-GB"/>
          </a:p>
        </p:txBody>
      </p:sp>
    </p:spTree>
    <p:extLst>
      <p:ext uri="{BB962C8B-B14F-4D97-AF65-F5344CB8AC3E}">
        <p14:creationId xmlns:p14="http://schemas.microsoft.com/office/powerpoint/2010/main" val="2309238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609600"/>
            <a:ext cx="7086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fi-FI" smtClean="0"/>
              <a:t>Click to edit Master title</a:t>
            </a:r>
          </a:p>
        </p:txBody>
      </p:sp>
      <p:sp>
        <p:nvSpPr>
          <p:cNvPr id="1027" name="Rectangle 3"/>
          <p:cNvSpPr>
            <a:spLocks noGrp="1" noChangeArrowheads="1"/>
          </p:cNvSpPr>
          <p:nvPr>
            <p:ph type="body" idx="1"/>
          </p:nvPr>
        </p:nvSpPr>
        <p:spPr bwMode="auto">
          <a:xfrm>
            <a:off x="533400" y="1752600"/>
            <a:ext cx="79248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fi-FI" smtClean="0"/>
              <a:t>Click to edit Master text styles</a:t>
            </a:r>
          </a:p>
          <a:p>
            <a:pPr lvl="1"/>
            <a:r>
              <a:rPr lang="en-GB" altLang="fi-FI" smtClean="0"/>
              <a:t>Second level</a:t>
            </a:r>
          </a:p>
          <a:p>
            <a:pPr lvl="2"/>
            <a:r>
              <a:rPr lang="en-GB" altLang="fi-FI" smtClean="0"/>
              <a:t>Third level</a:t>
            </a:r>
          </a:p>
          <a:p>
            <a:pPr lvl="3"/>
            <a:r>
              <a:rPr lang="en-GB" altLang="fi-FI" smtClean="0"/>
              <a:t>Fourth level</a:t>
            </a:r>
          </a:p>
          <a:p>
            <a:pPr lvl="4"/>
            <a:r>
              <a:rPr lang="en-GB" altLang="fi-FI" smtClean="0"/>
              <a:t>Fifth level</a:t>
            </a:r>
          </a:p>
        </p:txBody>
      </p:sp>
      <p:sp>
        <p:nvSpPr>
          <p:cNvPr id="1028" name="Line 4"/>
          <p:cNvSpPr>
            <a:spLocks noChangeShapeType="1"/>
          </p:cNvSpPr>
          <p:nvPr/>
        </p:nvSpPr>
        <p:spPr bwMode="auto">
          <a:xfrm>
            <a:off x="304800" y="6324600"/>
            <a:ext cx="8382000" cy="0"/>
          </a:xfrm>
          <a:prstGeom prst="line">
            <a:avLst/>
          </a:prstGeom>
          <a:noFill/>
          <a:ln w="19050">
            <a:solidFill>
              <a:srgbClr val="0066CC"/>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053" name="Rectangle 5"/>
          <p:cNvSpPr>
            <a:spLocks noGrp="1" noChangeArrowheads="1"/>
          </p:cNvSpPr>
          <p:nvPr>
            <p:ph type="dt" sz="half" idx="2"/>
          </p:nvPr>
        </p:nvSpPr>
        <p:spPr bwMode="auto">
          <a:xfrm>
            <a:off x="457200" y="63246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ClrTx/>
              <a:buSzTx/>
              <a:buFontTx/>
              <a:buNone/>
              <a:defRPr sz="1200" b="1">
                <a:solidFill>
                  <a:srgbClr val="000058"/>
                </a:solidFill>
                <a:latin typeface="+mn-lt"/>
              </a:defRPr>
            </a:lvl1pPr>
          </a:lstStyle>
          <a:p>
            <a:pPr>
              <a:defRPr/>
            </a:pPr>
            <a:r>
              <a:rPr lang="en-US"/>
              <a:t>May 2015</a:t>
            </a:r>
            <a:endParaRPr lang="en-GB"/>
          </a:p>
        </p:txBody>
      </p:sp>
      <p:sp>
        <p:nvSpPr>
          <p:cNvPr id="1030" name="Rectangle 6"/>
          <p:cNvSpPr>
            <a:spLocks noChangeArrowheads="1"/>
          </p:cNvSpPr>
          <p:nvPr/>
        </p:nvSpPr>
        <p:spPr bwMode="auto">
          <a:xfrm>
            <a:off x="2590800" y="6324600"/>
            <a:ext cx="441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lnSpc>
                <a:spcPct val="90000"/>
              </a:lnSpc>
              <a:spcBef>
                <a:spcPct val="30000"/>
              </a:spcBef>
              <a:spcAft>
                <a:spcPct val="0"/>
              </a:spcAft>
              <a:buClr>
                <a:schemeClr val="accent2"/>
              </a:buClr>
              <a:buSzPct val="120000"/>
              <a:buChar char="•"/>
              <a:defRPr sz="2400">
                <a:solidFill>
                  <a:schemeClr val="tx1"/>
                </a:solidFill>
                <a:latin typeface="Arial" panose="020B0604020202020204" pitchFamily="34" charset="0"/>
              </a:defRPr>
            </a:lvl6pPr>
            <a:lvl7pPr marL="2971800" indent="-228600" eaLnBrk="0" fontAlgn="base" hangingPunct="0">
              <a:lnSpc>
                <a:spcPct val="90000"/>
              </a:lnSpc>
              <a:spcBef>
                <a:spcPct val="30000"/>
              </a:spcBef>
              <a:spcAft>
                <a:spcPct val="0"/>
              </a:spcAft>
              <a:buClr>
                <a:schemeClr val="accent2"/>
              </a:buClr>
              <a:buSzPct val="120000"/>
              <a:buChar char="•"/>
              <a:defRPr sz="2400">
                <a:solidFill>
                  <a:schemeClr val="tx1"/>
                </a:solidFill>
                <a:latin typeface="Arial" panose="020B0604020202020204" pitchFamily="34" charset="0"/>
              </a:defRPr>
            </a:lvl7pPr>
            <a:lvl8pPr marL="3429000" indent="-228600" eaLnBrk="0" fontAlgn="base" hangingPunct="0">
              <a:lnSpc>
                <a:spcPct val="90000"/>
              </a:lnSpc>
              <a:spcBef>
                <a:spcPct val="30000"/>
              </a:spcBef>
              <a:spcAft>
                <a:spcPct val="0"/>
              </a:spcAft>
              <a:buClr>
                <a:schemeClr val="accent2"/>
              </a:buClr>
              <a:buSzPct val="120000"/>
              <a:buChar char="•"/>
              <a:defRPr sz="2400">
                <a:solidFill>
                  <a:schemeClr val="tx1"/>
                </a:solidFill>
                <a:latin typeface="Arial" panose="020B0604020202020204" pitchFamily="34" charset="0"/>
              </a:defRPr>
            </a:lvl8pPr>
            <a:lvl9pPr marL="3886200" indent="-228600" eaLnBrk="0" fontAlgn="base" hangingPunct="0">
              <a:lnSpc>
                <a:spcPct val="90000"/>
              </a:lnSpc>
              <a:spcBef>
                <a:spcPct val="30000"/>
              </a:spcBef>
              <a:spcAft>
                <a:spcPct val="0"/>
              </a:spcAft>
              <a:buClr>
                <a:schemeClr val="accent2"/>
              </a:buClr>
              <a:buSzPct val="120000"/>
              <a:buChar char="•"/>
              <a:defRPr sz="2400">
                <a:solidFill>
                  <a:schemeClr val="tx1"/>
                </a:solidFill>
                <a:latin typeface="Arial" panose="020B0604020202020204" pitchFamily="34" charset="0"/>
              </a:defRPr>
            </a:lvl9pPr>
          </a:lstStyle>
          <a:p>
            <a:pPr algn="ctr" eaLnBrk="1" hangingPunct="1">
              <a:defRPr/>
            </a:pPr>
            <a:r>
              <a:rPr lang="fr-CH" altLang="fi-FI" sz="1200" b="1" smtClean="0"/>
              <a:t> </a:t>
            </a:r>
            <a:r>
              <a:rPr lang="fr-CH" altLang="fi-FI" sz="1200" b="1" smtClean="0">
                <a:solidFill>
                  <a:srgbClr val="000058"/>
                </a:solidFill>
              </a:rPr>
              <a:t>UNECE Statistical Division</a:t>
            </a:r>
            <a:endParaRPr lang="en-GB" altLang="fi-FI" sz="1200" b="1" smtClean="0">
              <a:solidFill>
                <a:srgbClr val="000058"/>
              </a:solidFill>
            </a:endParaRPr>
          </a:p>
        </p:txBody>
      </p:sp>
      <p:sp>
        <p:nvSpPr>
          <p:cNvPr id="1031" name="Rectangle 7"/>
          <p:cNvSpPr>
            <a:spLocks noChangeArrowheads="1"/>
          </p:cNvSpPr>
          <p:nvPr/>
        </p:nvSpPr>
        <p:spPr bwMode="auto">
          <a:xfrm>
            <a:off x="65532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defRPr/>
            </a:pPr>
            <a:r>
              <a:rPr lang="fr-CH" altLang="fi-FI" sz="1200" b="1" smtClean="0">
                <a:solidFill>
                  <a:srgbClr val="000058"/>
                </a:solidFill>
              </a:rPr>
              <a:t> Slide </a:t>
            </a:r>
            <a:fld id="{B28FCF68-E108-4C0D-97C2-D3D882FB5AF3}" type="slidenum">
              <a:rPr lang="en-GB" altLang="fi-FI" sz="1200" b="1" smtClean="0">
                <a:solidFill>
                  <a:srgbClr val="000058"/>
                </a:solidFill>
              </a:rPr>
              <a:pPr algn="r" eaLnBrk="1" hangingPunct="1">
                <a:defRPr/>
              </a:pPr>
              <a:t>‹#›</a:t>
            </a:fld>
            <a:endParaRPr lang="en-GB" altLang="fi-FI" sz="1200" b="1" smtClean="0">
              <a:solidFill>
                <a:srgbClr val="000058"/>
              </a:solidFill>
            </a:endParaRPr>
          </a:p>
        </p:txBody>
      </p:sp>
      <p:pic>
        <p:nvPicPr>
          <p:cNvPr id="1032" name="Picture 8" descr="UNECElogoDarkBlue200px"/>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718425" y="228600"/>
            <a:ext cx="1044575" cy="111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Line 9"/>
          <p:cNvSpPr>
            <a:spLocks noChangeShapeType="1"/>
          </p:cNvSpPr>
          <p:nvPr/>
        </p:nvSpPr>
        <p:spPr bwMode="auto">
          <a:xfrm>
            <a:off x="228600" y="381000"/>
            <a:ext cx="7229475" cy="0"/>
          </a:xfrm>
          <a:prstGeom prst="line">
            <a:avLst/>
          </a:prstGeom>
          <a:noFill/>
          <a:ln w="28575">
            <a:solidFill>
              <a:srgbClr val="0066CC"/>
            </a:solidFill>
            <a:round/>
            <a:headEnd/>
            <a:tailEnd/>
          </a:ln>
          <a:extLst>
            <a:ext uri="{909E8E84-426E-40DD-AFC4-6F175D3DCCD1}">
              <a14:hiddenFill xmlns:a14="http://schemas.microsoft.com/office/drawing/2010/main">
                <a:noFill/>
              </a14:hiddenFill>
            </a:ext>
          </a:extLst>
        </p:spPr>
        <p:txBody>
          <a:bodyPr/>
          <a:lstStyle/>
          <a:p>
            <a:endParaRPr lang="en-GB"/>
          </a:p>
        </p:txBody>
      </p:sp>
      <p:pic>
        <p:nvPicPr>
          <p:cNvPr id="1034" name="Picture 10" descr="UNECElogoDarkBlue200px"/>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718425" y="228600"/>
            <a:ext cx="1044575" cy="111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Line 11"/>
          <p:cNvSpPr>
            <a:spLocks noChangeShapeType="1"/>
          </p:cNvSpPr>
          <p:nvPr/>
        </p:nvSpPr>
        <p:spPr bwMode="auto">
          <a:xfrm>
            <a:off x="228600" y="381000"/>
            <a:ext cx="7229475" cy="0"/>
          </a:xfrm>
          <a:prstGeom prst="line">
            <a:avLst/>
          </a:prstGeom>
          <a:noFill/>
          <a:ln w="28575">
            <a:solidFill>
              <a:srgbClr val="0066CC"/>
            </a:solidFill>
            <a:round/>
            <a:headEnd/>
            <a:tailEnd/>
          </a:ln>
          <a:extLst>
            <a:ext uri="{909E8E84-426E-40DD-AFC4-6F175D3DCCD1}">
              <a14:hiddenFill xmlns:a14="http://schemas.microsoft.com/office/drawing/2010/main">
                <a:noFill/>
              </a14:hiddenFill>
            </a:ext>
          </a:extLst>
        </p:spPr>
        <p:txBody>
          <a:bodyPr/>
          <a:lstStyle/>
          <a:p>
            <a:endParaRPr lang="en-GB"/>
          </a:p>
        </p:txBody>
      </p:sp>
    </p:spTree>
  </p:cSld>
  <p:clrMap bg1="lt1" tx1="dk1" bg2="lt2" tx2="dk2" accent1="accent1" accent2="accent2" accent3="accent3" accent4="accent4" accent5="accent5" accent6="accent6" hlink="hlink" folHlink="folHlink"/>
  <p:sldLayoutIdLst>
    <p:sldLayoutId id="2147484020"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iming>
    <p:tnLst>
      <p:par>
        <p:cTn id="1" dur="indefinite" restart="never" nodeType="tmRoot"/>
      </p:par>
    </p:tnLst>
  </p:timing>
  <p:hf sldNum="0" hdr="0" ftr="0"/>
  <p:txStyles>
    <p:titleStyle>
      <a:lvl1pPr algn="l" rtl="0" eaLnBrk="0" fontAlgn="base" hangingPunct="0">
        <a:spcBef>
          <a:spcPct val="0"/>
        </a:spcBef>
        <a:spcAft>
          <a:spcPct val="0"/>
        </a:spcAft>
        <a:defRPr sz="3600" b="1">
          <a:solidFill>
            <a:schemeClr val="tx2"/>
          </a:solidFill>
          <a:latin typeface="+mj-lt"/>
          <a:ea typeface="+mj-ea"/>
          <a:cs typeface="+mj-cs"/>
        </a:defRPr>
      </a:lvl1pPr>
      <a:lvl2pPr algn="l" rtl="0" eaLnBrk="0" fontAlgn="base" hangingPunct="0">
        <a:spcBef>
          <a:spcPct val="0"/>
        </a:spcBef>
        <a:spcAft>
          <a:spcPct val="0"/>
        </a:spcAft>
        <a:defRPr sz="3600" b="1">
          <a:solidFill>
            <a:schemeClr val="tx2"/>
          </a:solidFill>
          <a:latin typeface="Arial" charset="0"/>
        </a:defRPr>
      </a:lvl2pPr>
      <a:lvl3pPr algn="l" rtl="0" eaLnBrk="0" fontAlgn="base" hangingPunct="0">
        <a:spcBef>
          <a:spcPct val="0"/>
        </a:spcBef>
        <a:spcAft>
          <a:spcPct val="0"/>
        </a:spcAft>
        <a:defRPr sz="3600" b="1">
          <a:solidFill>
            <a:schemeClr val="tx2"/>
          </a:solidFill>
          <a:latin typeface="Arial" charset="0"/>
        </a:defRPr>
      </a:lvl3pPr>
      <a:lvl4pPr algn="l" rtl="0" eaLnBrk="0" fontAlgn="base" hangingPunct="0">
        <a:spcBef>
          <a:spcPct val="0"/>
        </a:spcBef>
        <a:spcAft>
          <a:spcPct val="0"/>
        </a:spcAft>
        <a:defRPr sz="3600" b="1">
          <a:solidFill>
            <a:schemeClr val="tx2"/>
          </a:solidFill>
          <a:latin typeface="Arial" charset="0"/>
        </a:defRPr>
      </a:lvl4pPr>
      <a:lvl5pPr algn="l" rtl="0" eaLnBrk="0" fontAlgn="base" hangingPunct="0">
        <a:spcBef>
          <a:spcPct val="0"/>
        </a:spcBef>
        <a:spcAft>
          <a:spcPct val="0"/>
        </a:spcAft>
        <a:defRPr sz="3600" b="1">
          <a:solidFill>
            <a:schemeClr val="tx2"/>
          </a:solidFill>
          <a:latin typeface="Arial" charset="0"/>
        </a:defRPr>
      </a:lvl5pPr>
      <a:lvl6pPr marL="457200" algn="l" rtl="0" fontAlgn="base">
        <a:spcBef>
          <a:spcPct val="0"/>
        </a:spcBef>
        <a:spcAft>
          <a:spcPct val="0"/>
        </a:spcAft>
        <a:defRPr sz="3600" b="1">
          <a:solidFill>
            <a:schemeClr val="tx2"/>
          </a:solidFill>
          <a:latin typeface="Arial" charset="0"/>
        </a:defRPr>
      </a:lvl6pPr>
      <a:lvl7pPr marL="914400" algn="l" rtl="0" fontAlgn="base">
        <a:spcBef>
          <a:spcPct val="0"/>
        </a:spcBef>
        <a:spcAft>
          <a:spcPct val="0"/>
        </a:spcAft>
        <a:defRPr sz="3600" b="1">
          <a:solidFill>
            <a:schemeClr val="tx2"/>
          </a:solidFill>
          <a:latin typeface="Arial" charset="0"/>
        </a:defRPr>
      </a:lvl7pPr>
      <a:lvl8pPr marL="1371600" algn="l" rtl="0" fontAlgn="base">
        <a:spcBef>
          <a:spcPct val="0"/>
        </a:spcBef>
        <a:spcAft>
          <a:spcPct val="0"/>
        </a:spcAft>
        <a:defRPr sz="3600" b="1">
          <a:solidFill>
            <a:schemeClr val="tx2"/>
          </a:solidFill>
          <a:latin typeface="Arial" charset="0"/>
        </a:defRPr>
      </a:lvl8pPr>
      <a:lvl9pPr marL="1828800" algn="l" rtl="0" fontAlgn="base">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SzPct val="55000"/>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80000"/>
        <a:buChar char="•"/>
        <a:defRPr sz="2800">
          <a:solidFill>
            <a:schemeClr val="tx1"/>
          </a:solidFill>
          <a:latin typeface="+mn-lt"/>
        </a:defRPr>
      </a:lvl2pPr>
      <a:lvl3pPr marL="1143000" indent="-228600" algn="l" rtl="0" eaLnBrk="0" fontAlgn="base" hangingPunct="0">
        <a:spcBef>
          <a:spcPct val="20000"/>
        </a:spcBef>
        <a:spcAft>
          <a:spcPct val="0"/>
        </a:spcAft>
        <a:buSzPct val="80000"/>
        <a:buFont typeface="Wingdings" pitchFamily="2" charset="2"/>
        <a:buChar char="w"/>
        <a:defRPr sz="24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2286000"/>
            <a:ext cx="8153400" cy="2006600"/>
          </a:xfrm>
        </p:spPr>
        <p:txBody>
          <a:bodyPr/>
          <a:lstStyle/>
          <a:p>
            <a:pPr eaLnBrk="1" hangingPunct="1"/>
            <a:r>
              <a:rPr lang="en-US" altLang="fi-FI" sz="2800" dirty="0" smtClean="0">
                <a:solidFill>
                  <a:srgbClr val="000058"/>
                </a:solidFill>
              </a:rPr>
              <a:t>BPM6 and 2008 SNA recommendations on processing and merchanting – </a:t>
            </a:r>
            <a:br>
              <a:rPr lang="en-US" altLang="fi-FI" sz="2800" dirty="0" smtClean="0">
                <a:solidFill>
                  <a:srgbClr val="000058"/>
                </a:solidFill>
              </a:rPr>
            </a:br>
            <a:r>
              <a:rPr lang="en-US" altLang="fi-FI" sz="2800" dirty="0" smtClean="0">
                <a:solidFill>
                  <a:srgbClr val="000058"/>
                </a:solidFill>
              </a:rPr>
              <a:t>data requirements</a:t>
            </a:r>
            <a:endParaRPr lang="en-GB" altLang="fi-FI" sz="2400" dirty="0" smtClean="0">
              <a:solidFill>
                <a:srgbClr val="000058"/>
              </a:solidFill>
            </a:endParaRPr>
          </a:p>
        </p:txBody>
      </p:sp>
      <p:sp>
        <p:nvSpPr>
          <p:cNvPr id="3075" name="Rectangle 3"/>
          <p:cNvSpPr>
            <a:spLocks noGrp="1" noChangeArrowheads="1"/>
          </p:cNvSpPr>
          <p:nvPr>
            <p:ph type="subTitle" idx="1"/>
          </p:nvPr>
        </p:nvSpPr>
        <p:spPr>
          <a:xfrm>
            <a:off x="1187450" y="4652963"/>
            <a:ext cx="7129463" cy="1512887"/>
          </a:xfrm>
        </p:spPr>
        <p:txBody>
          <a:bodyPr/>
          <a:lstStyle/>
          <a:p>
            <a:pPr eaLnBrk="1" hangingPunct="1"/>
            <a:r>
              <a:rPr lang="en-GB" altLang="fi-FI" sz="2000" b="1" smtClean="0">
                <a:solidFill>
                  <a:srgbClr val="000058"/>
                </a:solidFill>
              </a:rPr>
              <a:t>UNECE</a:t>
            </a:r>
          </a:p>
          <a:p>
            <a:pPr eaLnBrk="1" hangingPunct="1"/>
            <a:r>
              <a:rPr lang="en-US" altLang="fi-FI" sz="2000" b="1" smtClean="0">
                <a:solidFill>
                  <a:srgbClr val="000058"/>
                </a:solidFill>
              </a:rPr>
              <a:t>Workshop on the implementation 2008 SNA in EECCA countries and linkages with BPM6 and GFSM 2014</a:t>
            </a:r>
          </a:p>
          <a:p>
            <a:pPr eaLnBrk="1" hangingPunct="1"/>
            <a:r>
              <a:rPr lang="en-GB" altLang="fi-FI" sz="2000" b="1" smtClean="0">
                <a:solidFill>
                  <a:srgbClr val="000058"/>
                </a:solidFill>
              </a:rPr>
              <a:t>Istanbul, 6-8 May 2015</a:t>
            </a:r>
            <a:endParaRPr lang="en-GB" altLang="fi-FI" sz="2000" smtClean="0">
              <a:solidFill>
                <a:srgbClr val="000058"/>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533400"/>
            <a:ext cx="7086600" cy="950913"/>
          </a:xfrm>
        </p:spPr>
        <p:txBody>
          <a:bodyPr/>
          <a:lstStyle/>
          <a:p>
            <a:pPr eaLnBrk="1" hangingPunct="1"/>
            <a:r>
              <a:rPr lang="en-US" altLang="fi-FI" sz="3200" smtClean="0">
                <a:solidFill>
                  <a:schemeClr val="accent2"/>
                </a:solidFill>
              </a:rPr>
              <a:t>2. Estimate imports of goods purchased abroad for processing</a:t>
            </a:r>
            <a:endParaRPr lang="en-GB" altLang="fi-FI" sz="3200" smtClean="0">
              <a:solidFill>
                <a:schemeClr val="hlink"/>
              </a:solidFill>
            </a:endParaRPr>
          </a:p>
        </p:txBody>
      </p:sp>
      <p:sp>
        <p:nvSpPr>
          <p:cNvPr id="26627" name="Rectangle 3"/>
          <p:cNvSpPr>
            <a:spLocks noGrp="1" noChangeArrowheads="1"/>
          </p:cNvSpPr>
          <p:nvPr>
            <p:ph type="body" idx="1"/>
          </p:nvPr>
        </p:nvSpPr>
        <p:spPr>
          <a:xfrm>
            <a:off x="533400" y="1628775"/>
            <a:ext cx="7924800" cy="4464050"/>
          </a:xfrm>
        </p:spPr>
        <p:txBody>
          <a:bodyPr/>
          <a:lstStyle/>
          <a:p>
            <a:pPr eaLnBrk="1" hangingPunct="1">
              <a:spcBef>
                <a:spcPct val="40000"/>
              </a:spcBef>
              <a:buSzTx/>
              <a:buFont typeface="Arial" charset="0"/>
              <a:buChar char="•"/>
            </a:pPr>
            <a:r>
              <a:rPr lang="en-US" altLang="fi-FI" sz="2400" dirty="0" smtClean="0"/>
              <a:t>Not recorded as imports in IMTS (as these do not cross the borders of the country of principal)</a:t>
            </a:r>
          </a:p>
          <a:p>
            <a:pPr eaLnBrk="1" hangingPunct="1">
              <a:spcBef>
                <a:spcPct val="40000"/>
              </a:spcBef>
              <a:buSzTx/>
              <a:buFont typeface="Arial" charset="0"/>
              <a:buChar char="•"/>
            </a:pPr>
            <a:r>
              <a:rPr lang="en-US" altLang="fi-FI" sz="2400" u="sng" dirty="0" smtClean="0"/>
              <a:t>Business surveys</a:t>
            </a:r>
            <a:r>
              <a:rPr lang="en-US" altLang="fi-FI" sz="2400" dirty="0" smtClean="0"/>
              <a:t>: separately domestic purchases of intermediate goods from purchases abroad</a:t>
            </a:r>
          </a:p>
          <a:p>
            <a:pPr lvl="1" eaLnBrk="1" hangingPunct="1">
              <a:spcBef>
                <a:spcPct val="40000"/>
              </a:spcBef>
              <a:buSzTx/>
            </a:pPr>
            <a:r>
              <a:rPr lang="en-US" altLang="fi-FI" sz="2000" dirty="0" smtClean="0"/>
              <a:t>in industries in which outward processing exists more widely</a:t>
            </a:r>
          </a:p>
          <a:p>
            <a:pPr eaLnBrk="1" hangingPunct="1">
              <a:spcBef>
                <a:spcPct val="40000"/>
              </a:spcBef>
              <a:buSzTx/>
              <a:buFont typeface="Arial" charset="0"/>
              <a:buChar char="•"/>
            </a:pPr>
            <a:r>
              <a:rPr lang="en-US" altLang="fi-FI" sz="2400" u="sng" dirty="0" smtClean="0"/>
              <a:t>Estimation</a:t>
            </a:r>
            <a:r>
              <a:rPr lang="en-US" altLang="fi-FI" sz="2400" dirty="0" smtClean="0"/>
              <a:t>: by subtracting the processing fee paid from the value of the imports (after processing) as reported in customs records</a:t>
            </a:r>
          </a:p>
          <a:p>
            <a:pPr eaLnBrk="1" hangingPunct="1">
              <a:spcBef>
                <a:spcPct val="40000"/>
              </a:spcBef>
              <a:buSzTx/>
              <a:buFont typeface="Arial" charset="0"/>
              <a:buChar char="•"/>
            </a:pPr>
            <a:r>
              <a:rPr lang="en-US" altLang="fi-FI" sz="2400" u="sng" dirty="0" smtClean="0"/>
              <a:t>Note:</a:t>
            </a:r>
            <a:r>
              <a:rPr lang="en-US" altLang="fi-FI" sz="2400" dirty="0" smtClean="0"/>
              <a:t> actual </a:t>
            </a:r>
            <a:r>
              <a:rPr lang="en-US" altLang="fi-FI" sz="2400" dirty="0"/>
              <a:t>import value of the goods purchased abroad before processing need be added</a:t>
            </a:r>
          </a:p>
        </p:txBody>
      </p:sp>
      <p:sp>
        <p:nvSpPr>
          <p:cNvPr id="2" name="Date Placeholder 1"/>
          <p:cNvSpPr>
            <a:spLocks noGrp="1"/>
          </p:cNvSpPr>
          <p:nvPr>
            <p:ph type="dt" sz="quarter" idx="10"/>
          </p:nvPr>
        </p:nvSpPr>
        <p:spPr/>
        <p:txBody>
          <a:bodyPr/>
          <a:lstStyle/>
          <a:p>
            <a:pPr>
              <a:defRPr/>
            </a:pPr>
            <a:r>
              <a:rPr lang="en-US"/>
              <a:t>May 2015</a:t>
            </a:r>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533400"/>
            <a:ext cx="7786688" cy="950913"/>
          </a:xfrm>
        </p:spPr>
        <p:txBody>
          <a:bodyPr/>
          <a:lstStyle/>
          <a:p>
            <a:pPr eaLnBrk="1" hangingPunct="1"/>
            <a:r>
              <a:rPr lang="en-US" altLang="fi-FI" sz="3200" smtClean="0">
                <a:solidFill>
                  <a:schemeClr val="accent2"/>
                </a:solidFill>
              </a:rPr>
              <a:t>3. Estimate exports of processed goods not returning</a:t>
            </a:r>
            <a:endParaRPr lang="en-GB" altLang="fi-FI" sz="2400" smtClean="0">
              <a:solidFill>
                <a:schemeClr val="hlink"/>
              </a:solidFill>
            </a:endParaRPr>
          </a:p>
        </p:txBody>
      </p:sp>
      <p:sp>
        <p:nvSpPr>
          <p:cNvPr id="27651" name="Rectangle 3"/>
          <p:cNvSpPr>
            <a:spLocks noGrp="1" noChangeArrowheads="1"/>
          </p:cNvSpPr>
          <p:nvPr>
            <p:ph type="body" idx="1"/>
          </p:nvPr>
        </p:nvSpPr>
        <p:spPr>
          <a:xfrm>
            <a:off x="533400" y="1773238"/>
            <a:ext cx="7924800" cy="4248150"/>
          </a:xfrm>
        </p:spPr>
        <p:txBody>
          <a:bodyPr/>
          <a:lstStyle/>
          <a:p>
            <a:pPr eaLnBrk="1" hangingPunct="1">
              <a:spcBef>
                <a:spcPct val="40000"/>
              </a:spcBef>
              <a:buSzTx/>
              <a:buFont typeface="Arial" charset="0"/>
              <a:buChar char="•"/>
            </a:pPr>
            <a:r>
              <a:rPr lang="en-US" altLang="fi-FI" sz="2400" dirty="0" smtClean="0"/>
              <a:t>Not recorded as exports in IMTS (as</a:t>
            </a:r>
            <a:r>
              <a:rPr lang="ru-RU" altLang="fi-FI" sz="2400" dirty="0" smtClean="0"/>
              <a:t> </a:t>
            </a:r>
            <a:r>
              <a:rPr lang="en-US" altLang="fi-FI" sz="2400" dirty="0" smtClean="0"/>
              <a:t>processed goods do not cross border of the principal)</a:t>
            </a:r>
          </a:p>
          <a:p>
            <a:pPr eaLnBrk="1" hangingPunct="1">
              <a:spcBef>
                <a:spcPct val="40000"/>
              </a:spcBef>
              <a:buSzTx/>
              <a:buFont typeface="Arial" charset="0"/>
              <a:buChar char="•"/>
            </a:pPr>
            <a:r>
              <a:rPr lang="en-US" altLang="fi-FI" sz="2400" u="sng" dirty="0" smtClean="0"/>
              <a:t>Use nature of transaction codes</a:t>
            </a:r>
            <a:r>
              <a:rPr lang="en-US" altLang="fi-FI" sz="2400" dirty="0" smtClean="0"/>
              <a:t> to detect goods sent for processing and not returning</a:t>
            </a:r>
          </a:p>
          <a:p>
            <a:pPr eaLnBrk="1" hangingPunct="1">
              <a:spcBef>
                <a:spcPct val="40000"/>
              </a:spcBef>
              <a:buSzTx/>
              <a:buFont typeface="Arial" charset="0"/>
              <a:buChar char="•"/>
            </a:pPr>
            <a:r>
              <a:rPr lang="en-US" altLang="fi-FI" sz="2400" u="sng" dirty="0" smtClean="0"/>
              <a:t>Match</a:t>
            </a:r>
            <a:r>
              <a:rPr lang="en-US" altLang="fi-FI" sz="2400" dirty="0" smtClean="0"/>
              <a:t> turnover from foreign sales (as reported by the principal in business surveys) with goods sent for processing that do not return back to the home country</a:t>
            </a:r>
          </a:p>
          <a:p>
            <a:pPr eaLnBrk="1" hangingPunct="1">
              <a:spcBef>
                <a:spcPct val="40000"/>
              </a:spcBef>
              <a:buSzTx/>
              <a:buFont typeface="Arial" charset="0"/>
              <a:buChar char="•"/>
            </a:pPr>
            <a:r>
              <a:rPr lang="en-US" altLang="fi-FI" sz="2400" u="sng" dirty="0" smtClean="0"/>
              <a:t>Estimation</a:t>
            </a:r>
            <a:r>
              <a:rPr lang="en-US" altLang="fi-FI" sz="2400" dirty="0" smtClean="0"/>
              <a:t> of the transaction value by adding the processing fee to the value of goods reported in customs records at the moment shipped abroad</a:t>
            </a:r>
            <a:endParaRPr lang="en-US" altLang="fi-FI" sz="2400" u="sng" dirty="0" smtClean="0"/>
          </a:p>
          <a:p>
            <a:pPr eaLnBrk="1" hangingPunct="1">
              <a:spcBef>
                <a:spcPct val="40000"/>
              </a:spcBef>
              <a:buSzTx/>
              <a:buFont typeface="Arial" charset="0"/>
              <a:buChar char="•"/>
            </a:pPr>
            <a:endParaRPr lang="en-US" altLang="fi-FI" sz="2400" dirty="0" smtClean="0"/>
          </a:p>
        </p:txBody>
      </p:sp>
      <p:sp>
        <p:nvSpPr>
          <p:cNvPr id="2" name="Date Placeholder 1"/>
          <p:cNvSpPr>
            <a:spLocks noGrp="1"/>
          </p:cNvSpPr>
          <p:nvPr>
            <p:ph type="dt" sz="quarter" idx="10"/>
          </p:nvPr>
        </p:nvSpPr>
        <p:spPr/>
        <p:txBody>
          <a:bodyPr/>
          <a:lstStyle/>
          <a:p>
            <a:pPr>
              <a:defRPr/>
            </a:pPr>
            <a:r>
              <a:rPr lang="en-US"/>
              <a:t>May 2015</a:t>
            </a:r>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50825" y="549275"/>
            <a:ext cx="7705725" cy="950913"/>
          </a:xfrm>
        </p:spPr>
        <p:txBody>
          <a:bodyPr/>
          <a:lstStyle/>
          <a:p>
            <a:pPr eaLnBrk="1" hangingPunct="1"/>
            <a:r>
              <a:rPr lang="en-US" altLang="fi-FI" sz="3200" smtClean="0">
                <a:solidFill>
                  <a:schemeClr val="accent2"/>
                </a:solidFill>
              </a:rPr>
              <a:t>3. Estimate exports of processed goods not returning - risks</a:t>
            </a:r>
            <a:endParaRPr lang="en-GB" altLang="fi-FI" sz="2400" smtClean="0">
              <a:solidFill>
                <a:schemeClr val="hlink"/>
              </a:solidFill>
            </a:endParaRPr>
          </a:p>
        </p:txBody>
      </p:sp>
      <p:sp>
        <p:nvSpPr>
          <p:cNvPr id="28675" name="Rectangle 3"/>
          <p:cNvSpPr>
            <a:spLocks noGrp="1" noChangeArrowheads="1"/>
          </p:cNvSpPr>
          <p:nvPr>
            <p:ph type="body" idx="1"/>
          </p:nvPr>
        </p:nvSpPr>
        <p:spPr>
          <a:xfrm>
            <a:off x="533400" y="1773238"/>
            <a:ext cx="7924800" cy="4464050"/>
          </a:xfrm>
        </p:spPr>
        <p:txBody>
          <a:bodyPr/>
          <a:lstStyle/>
          <a:p>
            <a:pPr eaLnBrk="1" hangingPunct="1">
              <a:spcBef>
                <a:spcPct val="40000"/>
              </a:spcBef>
              <a:buSzTx/>
              <a:buFont typeface="Arial" charset="0"/>
              <a:buChar char="•"/>
            </a:pPr>
            <a:r>
              <a:rPr lang="en-US" altLang="fi-FI" sz="2400" u="sng" dirty="0" smtClean="0"/>
              <a:t>Caution</a:t>
            </a:r>
            <a:r>
              <a:rPr lang="en-US" altLang="fi-FI" sz="2400" dirty="0" smtClean="0"/>
              <a:t>: Without sufficiently detailed and good quality information on the nature of transactions, adjustments in IMTS cannot be made without risk</a:t>
            </a:r>
          </a:p>
          <a:p>
            <a:pPr eaLnBrk="1" hangingPunct="1">
              <a:spcBef>
                <a:spcPct val="40000"/>
              </a:spcBef>
              <a:buSzTx/>
              <a:buFont typeface="Arial" charset="0"/>
              <a:buChar char="•"/>
            </a:pPr>
            <a:r>
              <a:rPr lang="en-US" altLang="fi-FI" sz="2400" u="sng" dirty="0" smtClean="0"/>
              <a:t>Note</a:t>
            </a:r>
            <a:r>
              <a:rPr lang="en-US" altLang="fi-FI" sz="2400" dirty="0" smtClean="0"/>
              <a:t>: Removing shipments for outward processing from IMTS without replacement with the actual export value of the good after processing causes an error</a:t>
            </a:r>
          </a:p>
        </p:txBody>
      </p:sp>
      <p:sp>
        <p:nvSpPr>
          <p:cNvPr id="2" name="Date Placeholder 1"/>
          <p:cNvSpPr>
            <a:spLocks noGrp="1"/>
          </p:cNvSpPr>
          <p:nvPr>
            <p:ph type="dt" sz="quarter" idx="10"/>
          </p:nvPr>
        </p:nvSpPr>
        <p:spPr/>
        <p:txBody>
          <a:bodyPr/>
          <a:lstStyle/>
          <a:p>
            <a:pPr>
              <a:defRPr/>
            </a:pPr>
            <a:r>
              <a:rPr lang="en-US"/>
              <a:t>May 2015</a:t>
            </a:r>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533400"/>
            <a:ext cx="7086600" cy="950913"/>
          </a:xfrm>
        </p:spPr>
        <p:txBody>
          <a:bodyPr/>
          <a:lstStyle/>
          <a:p>
            <a:pPr eaLnBrk="1" hangingPunct="1"/>
            <a:r>
              <a:rPr lang="en-US" altLang="fi-FI" sz="3200" smtClean="0">
                <a:solidFill>
                  <a:schemeClr val="accent2"/>
                </a:solidFill>
              </a:rPr>
              <a:t>4. Estimate imports of processing services</a:t>
            </a:r>
            <a:endParaRPr lang="en-GB" altLang="fi-FI" sz="2400" smtClean="0">
              <a:solidFill>
                <a:schemeClr val="hlink"/>
              </a:solidFill>
            </a:endParaRPr>
          </a:p>
        </p:txBody>
      </p:sp>
      <p:sp>
        <p:nvSpPr>
          <p:cNvPr id="29699" name="Rectangle 3"/>
          <p:cNvSpPr>
            <a:spLocks noGrp="1" noChangeArrowheads="1"/>
          </p:cNvSpPr>
          <p:nvPr>
            <p:ph type="body" idx="1"/>
          </p:nvPr>
        </p:nvSpPr>
        <p:spPr>
          <a:xfrm>
            <a:off x="533400" y="1773238"/>
            <a:ext cx="7924800" cy="4319587"/>
          </a:xfrm>
        </p:spPr>
        <p:txBody>
          <a:bodyPr/>
          <a:lstStyle/>
          <a:p>
            <a:pPr eaLnBrk="1" hangingPunct="1">
              <a:spcBef>
                <a:spcPct val="40000"/>
              </a:spcBef>
              <a:buSzTx/>
              <a:buFont typeface="Arial" charset="0"/>
              <a:buChar char="•"/>
            </a:pPr>
            <a:r>
              <a:rPr lang="en-US" altLang="fi-FI" sz="2400" u="sng" dirty="0" smtClean="0"/>
              <a:t>Main data sources</a:t>
            </a:r>
            <a:r>
              <a:rPr lang="en-US" altLang="fi-FI" sz="2400" dirty="0" smtClean="0"/>
              <a:t>: business and international trade in services surveys</a:t>
            </a:r>
          </a:p>
          <a:p>
            <a:pPr lvl="1" eaLnBrk="1" hangingPunct="1">
              <a:spcBef>
                <a:spcPct val="40000"/>
              </a:spcBef>
              <a:buSzTx/>
            </a:pPr>
            <a:r>
              <a:rPr lang="en-US" altLang="fi-FI" sz="2000" dirty="0" smtClean="0"/>
              <a:t>Add variable on purchases of processing services from foreign suppliers</a:t>
            </a:r>
          </a:p>
          <a:p>
            <a:pPr eaLnBrk="1" hangingPunct="1">
              <a:spcBef>
                <a:spcPct val="40000"/>
              </a:spcBef>
              <a:buSzTx/>
              <a:buFont typeface="Arial" charset="0"/>
              <a:buChar char="•"/>
            </a:pPr>
            <a:r>
              <a:rPr lang="en-US" altLang="fi-FI" sz="2400" u="sng" dirty="0" smtClean="0"/>
              <a:t>Ensure good coverage</a:t>
            </a:r>
            <a:r>
              <a:rPr lang="en-US" altLang="fi-FI" sz="2400" dirty="0" smtClean="0"/>
              <a:t> of firms engaged in (outward) processing</a:t>
            </a:r>
          </a:p>
          <a:p>
            <a:pPr lvl="1" eaLnBrk="1" hangingPunct="1">
              <a:spcBef>
                <a:spcPct val="40000"/>
              </a:spcBef>
              <a:buSzTx/>
            </a:pPr>
            <a:r>
              <a:rPr lang="en-US" altLang="fi-FI" sz="2000" dirty="0" smtClean="0"/>
              <a:t>Business surveys usually cover total domestic activity</a:t>
            </a:r>
          </a:p>
          <a:p>
            <a:pPr lvl="1" eaLnBrk="1" hangingPunct="1">
              <a:spcBef>
                <a:spcPct val="40000"/>
              </a:spcBef>
              <a:buSzTx/>
            </a:pPr>
            <a:r>
              <a:rPr lang="en-US" altLang="fi-FI" sz="2000" dirty="0" smtClean="0"/>
              <a:t>International trade in services surveys often have a smaller scope in terms of coverage and sample size</a:t>
            </a:r>
          </a:p>
        </p:txBody>
      </p:sp>
      <p:sp>
        <p:nvSpPr>
          <p:cNvPr id="2" name="Date Placeholder 1"/>
          <p:cNvSpPr>
            <a:spLocks noGrp="1"/>
          </p:cNvSpPr>
          <p:nvPr>
            <p:ph type="dt" sz="quarter" idx="10"/>
          </p:nvPr>
        </p:nvSpPr>
        <p:spPr/>
        <p:txBody>
          <a:bodyPr/>
          <a:lstStyle/>
          <a:p>
            <a:pPr>
              <a:defRPr/>
            </a:pPr>
            <a:r>
              <a:rPr lang="en-US"/>
              <a:t>May 2015</a:t>
            </a:r>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533400"/>
            <a:ext cx="7086600" cy="950913"/>
          </a:xfrm>
        </p:spPr>
        <p:txBody>
          <a:bodyPr/>
          <a:lstStyle/>
          <a:p>
            <a:pPr eaLnBrk="1" hangingPunct="1"/>
            <a:r>
              <a:rPr lang="en-US" altLang="fi-FI" sz="3200" smtClean="0">
                <a:solidFill>
                  <a:schemeClr val="accent2"/>
                </a:solidFill>
              </a:rPr>
              <a:t>4. Estimate imports of processing services – alternatives and risks </a:t>
            </a:r>
            <a:endParaRPr lang="en-GB" altLang="fi-FI" sz="3200" smtClean="0">
              <a:solidFill>
                <a:schemeClr val="hlink"/>
              </a:solidFill>
            </a:endParaRPr>
          </a:p>
        </p:txBody>
      </p:sp>
      <p:sp>
        <p:nvSpPr>
          <p:cNvPr id="30723" name="Rectangle 3"/>
          <p:cNvSpPr>
            <a:spLocks noGrp="1" noChangeArrowheads="1"/>
          </p:cNvSpPr>
          <p:nvPr>
            <p:ph type="body" idx="1"/>
          </p:nvPr>
        </p:nvSpPr>
        <p:spPr>
          <a:xfrm>
            <a:off x="457200" y="1706563"/>
            <a:ext cx="8585200" cy="4243387"/>
          </a:xfrm>
        </p:spPr>
        <p:txBody>
          <a:bodyPr/>
          <a:lstStyle/>
          <a:p>
            <a:pPr eaLnBrk="1" hangingPunct="1">
              <a:spcBef>
                <a:spcPct val="40000"/>
              </a:spcBef>
              <a:buSzTx/>
              <a:buFont typeface="Arial" charset="0"/>
              <a:buChar char="•"/>
            </a:pPr>
            <a:r>
              <a:rPr lang="en-US" altLang="fi-FI" sz="2400" u="sng" dirty="0" smtClean="0"/>
              <a:t>Measure indirectly</a:t>
            </a:r>
            <a:r>
              <a:rPr lang="en-US" altLang="fi-FI" sz="2400" dirty="0" smtClean="0"/>
              <a:t>: the processing fee as difference in the values of the goods before and after processing (IMTS)</a:t>
            </a:r>
          </a:p>
          <a:p>
            <a:pPr eaLnBrk="1" hangingPunct="1">
              <a:spcBef>
                <a:spcPct val="40000"/>
              </a:spcBef>
              <a:buSzTx/>
              <a:buFont typeface="Arial" charset="0"/>
              <a:buChar char="•"/>
            </a:pPr>
            <a:r>
              <a:rPr lang="en-US" altLang="fi-FI" sz="2400" u="sng" dirty="0" smtClean="0"/>
              <a:t>Note:</a:t>
            </a:r>
            <a:r>
              <a:rPr lang="en-US" altLang="fi-FI" sz="2400" dirty="0" smtClean="0"/>
              <a:t> in addition to the processing fee, value differences may include holding gains and overhead costs</a:t>
            </a:r>
          </a:p>
          <a:p>
            <a:pPr eaLnBrk="1" hangingPunct="1">
              <a:spcBef>
                <a:spcPct val="40000"/>
              </a:spcBef>
              <a:buSzTx/>
              <a:buFont typeface="Arial" charset="0"/>
              <a:buChar char="•"/>
            </a:pPr>
            <a:r>
              <a:rPr lang="en-US" altLang="fi-FI" sz="2400" u="sng" dirty="0" smtClean="0"/>
              <a:t>Caution: </a:t>
            </a:r>
          </a:p>
          <a:p>
            <a:pPr lvl="1" eaLnBrk="1" hangingPunct="1">
              <a:spcBef>
                <a:spcPct val="40000"/>
              </a:spcBef>
              <a:buSzTx/>
            </a:pPr>
            <a:r>
              <a:rPr lang="en-US" altLang="fi-FI" sz="2000" dirty="0" smtClean="0"/>
              <a:t>Problematic if goods do not return to the home country</a:t>
            </a:r>
          </a:p>
          <a:p>
            <a:pPr lvl="1" eaLnBrk="1" hangingPunct="1">
              <a:spcBef>
                <a:spcPct val="40000"/>
              </a:spcBef>
              <a:buSzTx/>
            </a:pPr>
            <a:r>
              <a:rPr lang="en-US" altLang="fi-FI" sz="2000" dirty="0" smtClean="0"/>
              <a:t>Product classification may change before and after processing</a:t>
            </a:r>
          </a:p>
          <a:p>
            <a:pPr eaLnBrk="1" hangingPunct="1">
              <a:spcBef>
                <a:spcPct val="40000"/>
              </a:spcBef>
              <a:buSzTx/>
              <a:buFont typeface="Arial" charset="0"/>
              <a:buChar char="•"/>
            </a:pPr>
            <a:r>
              <a:rPr lang="en-US" altLang="fi-FI" sz="2400" u="sng" dirty="0" smtClean="0"/>
              <a:t>Recommended</a:t>
            </a:r>
            <a:r>
              <a:rPr lang="en-US" altLang="fi-FI" sz="2400" dirty="0" smtClean="0"/>
              <a:t>: to observe the processing fee directly</a:t>
            </a:r>
          </a:p>
        </p:txBody>
      </p:sp>
      <p:sp>
        <p:nvSpPr>
          <p:cNvPr id="2" name="Date Placeholder 1"/>
          <p:cNvSpPr>
            <a:spLocks noGrp="1"/>
          </p:cNvSpPr>
          <p:nvPr>
            <p:ph type="dt" sz="quarter" idx="10"/>
          </p:nvPr>
        </p:nvSpPr>
        <p:spPr/>
        <p:txBody>
          <a:bodyPr/>
          <a:lstStyle/>
          <a:p>
            <a:pPr>
              <a:defRPr/>
            </a:pPr>
            <a:r>
              <a:rPr lang="en-US"/>
              <a:t>May 2015</a:t>
            </a:r>
            <a:endParaRPr lang="en-GB"/>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533400"/>
            <a:ext cx="7086600" cy="950913"/>
          </a:xfrm>
        </p:spPr>
        <p:txBody>
          <a:bodyPr/>
          <a:lstStyle/>
          <a:p>
            <a:pPr eaLnBrk="1" hangingPunct="1"/>
            <a:r>
              <a:rPr lang="en-US" altLang="fi-FI" sz="3200" smtClean="0">
                <a:solidFill>
                  <a:schemeClr val="accent2"/>
                </a:solidFill>
              </a:rPr>
              <a:t>5. Estimate (changes in) inventories held abroad</a:t>
            </a:r>
            <a:endParaRPr lang="en-GB" altLang="fi-FI" sz="3200" smtClean="0">
              <a:solidFill>
                <a:schemeClr val="hlink"/>
              </a:solidFill>
            </a:endParaRPr>
          </a:p>
        </p:txBody>
      </p:sp>
      <p:sp>
        <p:nvSpPr>
          <p:cNvPr id="31747" name="Rectangle 3"/>
          <p:cNvSpPr>
            <a:spLocks noGrp="1" noChangeArrowheads="1"/>
          </p:cNvSpPr>
          <p:nvPr>
            <p:ph type="body" idx="1"/>
          </p:nvPr>
        </p:nvSpPr>
        <p:spPr>
          <a:xfrm>
            <a:off x="539750" y="1773238"/>
            <a:ext cx="8280400" cy="4535487"/>
          </a:xfrm>
        </p:spPr>
        <p:txBody>
          <a:bodyPr/>
          <a:lstStyle/>
          <a:p>
            <a:pPr eaLnBrk="1" hangingPunct="1">
              <a:spcBef>
                <a:spcPct val="40000"/>
              </a:spcBef>
              <a:buSzTx/>
              <a:buFont typeface="Arial" charset="0"/>
              <a:buChar char="•"/>
            </a:pPr>
            <a:r>
              <a:rPr lang="en-US" altLang="fi-FI" sz="2800" smtClean="0"/>
              <a:t>The data on inventories are usually collected in the business survey. It should:</a:t>
            </a:r>
          </a:p>
          <a:p>
            <a:pPr lvl="1" eaLnBrk="1" hangingPunct="1">
              <a:spcBef>
                <a:spcPct val="40000"/>
              </a:spcBef>
              <a:buSzTx/>
            </a:pPr>
            <a:r>
              <a:rPr lang="en-US" altLang="fi-FI" sz="2600" smtClean="0"/>
              <a:t>Capture also inventories held abroad </a:t>
            </a:r>
          </a:p>
          <a:p>
            <a:pPr lvl="1" eaLnBrk="1" hangingPunct="1">
              <a:spcBef>
                <a:spcPct val="40000"/>
              </a:spcBef>
              <a:buSzTx/>
            </a:pPr>
            <a:r>
              <a:rPr lang="en-US" altLang="fi-FI" sz="2600" smtClean="0"/>
              <a:t>Split between domestic and foreign held inventories</a:t>
            </a:r>
          </a:p>
          <a:p>
            <a:pPr lvl="1" eaLnBrk="1" hangingPunct="1">
              <a:spcBef>
                <a:spcPct val="40000"/>
              </a:spcBef>
              <a:buSzTx/>
            </a:pPr>
            <a:r>
              <a:rPr lang="en-US" altLang="fi-FI" sz="2600" smtClean="0"/>
              <a:t>Split between raw materials and processed goods</a:t>
            </a:r>
          </a:p>
          <a:p>
            <a:pPr lvl="2" eaLnBrk="1" hangingPunct="1">
              <a:spcBef>
                <a:spcPct val="40000"/>
              </a:spcBef>
              <a:buSzTx/>
              <a:buFont typeface="Arial" charset="0"/>
              <a:buChar char="•"/>
            </a:pPr>
            <a:r>
              <a:rPr lang="en-US" altLang="fi-FI" sz="2200" smtClean="0"/>
              <a:t>Useful in providing a broader picture of the commodity flows subject to outward processing</a:t>
            </a:r>
          </a:p>
          <a:p>
            <a:pPr lvl="2" eaLnBrk="1" hangingPunct="1">
              <a:spcBef>
                <a:spcPct val="40000"/>
              </a:spcBef>
              <a:buSzTx/>
              <a:buFont typeface="Arial" charset="0"/>
              <a:buChar char="•"/>
            </a:pPr>
            <a:r>
              <a:rPr lang="en-US" altLang="fi-FI" sz="2200" smtClean="0"/>
              <a:t>Would help to properly measure revaluations</a:t>
            </a:r>
          </a:p>
        </p:txBody>
      </p:sp>
      <p:sp>
        <p:nvSpPr>
          <p:cNvPr id="2" name="Date Placeholder 1"/>
          <p:cNvSpPr>
            <a:spLocks noGrp="1"/>
          </p:cNvSpPr>
          <p:nvPr>
            <p:ph type="dt" sz="quarter" idx="10"/>
          </p:nvPr>
        </p:nvSpPr>
        <p:spPr/>
        <p:txBody>
          <a:bodyPr/>
          <a:lstStyle/>
          <a:p>
            <a:pPr>
              <a:defRPr/>
            </a:pPr>
            <a:r>
              <a:rPr lang="en-US" dirty="0"/>
              <a:t>May 2015</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533400"/>
            <a:ext cx="7086600" cy="950913"/>
          </a:xfrm>
        </p:spPr>
        <p:txBody>
          <a:bodyPr/>
          <a:lstStyle/>
          <a:p>
            <a:pPr eaLnBrk="1" hangingPunct="1"/>
            <a:r>
              <a:rPr lang="en-US" altLang="fi-FI" sz="3200" smtClean="0">
                <a:solidFill>
                  <a:schemeClr val="accent2"/>
                </a:solidFill>
              </a:rPr>
              <a:t>III.	INWARD PROCESSING</a:t>
            </a:r>
            <a:endParaRPr lang="en-GB" altLang="fi-FI" sz="3200" smtClean="0">
              <a:solidFill>
                <a:schemeClr val="hlink"/>
              </a:solidFill>
            </a:endParaRPr>
          </a:p>
        </p:txBody>
      </p:sp>
      <p:sp>
        <p:nvSpPr>
          <p:cNvPr id="32771" name="Rectangle 3"/>
          <p:cNvSpPr>
            <a:spLocks noGrp="1" noChangeArrowheads="1"/>
          </p:cNvSpPr>
          <p:nvPr>
            <p:ph type="body" idx="1"/>
          </p:nvPr>
        </p:nvSpPr>
        <p:spPr>
          <a:xfrm>
            <a:off x="533400" y="1557338"/>
            <a:ext cx="8070850" cy="4751387"/>
          </a:xfrm>
        </p:spPr>
        <p:txBody>
          <a:bodyPr/>
          <a:lstStyle/>
          <a:p>
            <a:pPr eaLnBrk="1" hangingPunct="1">
              <a:spcBef>
                <a:spcPct val="40000"/>
              </a:spcBef>
              <a:buSzTx/>
              <a:buFont typeface="Arial" charset="0"/>
              <a:buChar char="•"/>
            </a:pPr>
            <a:r>
              <a:rPr lang="en-US" altLang="fi-FI" sz="2400" u="sng" dirty="0" smtClean="0"/>
              <a:t>Definition</a:t>
            </a:r>
            <a:r>
              <a:rPr lang="en-US" altLang="fi-FI" sz="2400" dirty="0" smtClean="0"/>
              <a:t>: A resident company (processor) is engaged in the physical transformation of goods that are owned by a foreign principal </a:t>
            </a:r>
          </a:p>
          <a:p>
            <a:pPr lvl="1" eaLnBrk="1" hangingPunct="1">
              <a:spcBef>
                <a:spcPct val="40000"/>
              </a:spcBef>
              <a:buSzTx/>
            </a:pPr>
            <a:r>
              <a:rPr lang="en-US" altLang="fi-FI" sz="2000" dirty="0" smtClean="0"/>
              <a:t>after processing, the goods may return to the country of principal, or be supplied to customers in other countries </a:t>
            </a:r>
          </a:p>
          <a:p>
            <a:pPr eaLnBrk="1" hangingPunct="1">
              <a:spcBef>
                <a:spcPct val="40000"/>
              </a:spcBef>
              <a:buSzTx/>
              <a:buFont typeface="Arial" charset="0"/>
              <a:buChar char="•"/>
            </a:pPr>
            <a:r>
              <a:rPr lang="en-US" altLang="fi-FI" sz="2400" dirty="0" smtClean="0"/>
              <a:t>1993 SNA and BPM5: imputed value for the raw materials or semi-processed goods received</a:t>
            </a:r>
            <a:r>
              <a:rPr lang="ru-RU" altLang="fi-FI" sz="2400" dirty="0" smtClean="0"/>
              <a:t> </a:t>
            </a:r>
            <a:r>
              <a:rPr lang="en-US" altLang="fi-FI" sz="2400" dirty="0" smtClean="0"/>
              <a:t>from abroad for processing as </a:t>
            </a:r>
            <a:r>
              <a:rPr lang="en-US" altLang="fi-FI" sz="2400" u="sng" dirty="0" smtClean="0"/>
              <a:t>import of goods</a:t>
            </a:r>
            <a:r>
              <a:rPr lang="en-US" altLang="fi-FI" sz="2400" dirty="0" smtClean="0"/>
              <a:t>, after processing imputed </a:t>
            </a:r>
            <a:r>
              <a:rPr lang="en-US" altLang="fi-FI" sz="2400" u="sng" dirty="0" smtClean="0"/>
              <a:t>export of manufactured goods</a:t>
            </a:r>
          </a:p>
          <a:p>
            <a:pPr eaLnBrk="1" hangingPunct="1">
              <a:spcBef>
                <a:spcPct val="40000"/>
              </a:spcBef>
              <a:buSzTx/>
              <a:buFont typeface="Arial" charset="0"/>
              <a:buChar char="•"/>
            </a:pPr>
            <a:r>
              <a:rPr lang="en-US" altLang="fi-FI" sz="2400" dirty="0" smtClean="0"/>
              <a:t>2008 SNA and BPM6: a fee received for the delivery of processing services as </a:t>
            </a:r>
            <a:r>
              <a:rPr lang="en-US" altLang="fi-FI" sz="2400" u="sng" dirty="0" smtClean="0"/>
              <a:t>export of services</a:t>
            </a:r>
            <a:endParaRPr lang="en-US" altLang="fi-FI" sz="2400" dirty="0" smtClean="0"/>
          </a:p>
        </p:txBody>
      </p:sp>
      <p:sp>
        <p:nvSpPr>
          <p:cNvPr id="2" name="Date Placeholder 1"/>
          <p:cNvSpPr>
            <a:spLocks noGrp="1"/>
          </p:cNvSpPr>
          <p:nvPr>
            <p:ph type="dt" sz="quarter" idx="10"/>
          </p:nvPr>
        </p:nvSpPr>
        <p:spPr/>
        <p:txBody>
          <a:bodyPr/>
          <a:lstStyle/>
          <a:p>
            <a:pPr>
              <a:defRPr/>
            </a:pPr>
            <a:r>
              <a:rPr lang="en-US"/>
              <a:t>May 2015</a:t>
            </a:r>
            <a:endParaRPr lang="en-GB"/>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May 2015</a:t>
            </a:r>
            <a:endParaRPr lang="en-GB"/>
          </a:p>
        </p:txBody>
      </p:sp>
      <p:sp>
        <p:nvSpPr>
          <p:cNvPr id="3" name="Oval 2"/>
          <p:cNvSpPr/>
          <p:nvPr/>
        </p:nvSpPr>
        <p:spPr bwMode="auto">
          <a:xfrm>
            <a:off x="1908175" y="1430338"/>
            <a:ext cx="2376488" cy="1152525"/>
          </a:xfrm>
          <a:prstGeom prst="ellipse">
            <a:avLst/>
          </a:prstGeom>
          <a:ln/>
        </p:spPr>
        <p:style>
          <a:lnRef idx="2">
            <a:schemeClr val="accent6"/>
          </a:lnRef>
          <a:fillRef idx="1">
            <a:schemeClr val="lt1"/>
          </a:fillRef>
          <a:effectRef idx="0">
            <a:schemeClr val="accent6"/>
          </a:effectRef>
          <a:fontRef idx="minor">
            <a:schemeClr val="dk1"/>
          </a:fontRef>
        </p:style>
        <p:txBody>
          <a:bodyPr anchor="ctr"/>
          <a:lstStyle/>
          <a:p>
            <a:pPr algn="ctr">
              <a:defRPr/>
            </a:pPr>
            <a:r>
              <a:rPr lang="fr-CH" dirty="0"/>
              <a:t>Country B</a:t>
            </a:r>
          </a:p>
          <a:p>
            <a:pPr algn="ctr">
              <a:defRPr/>
            </a:pPr>
            <a:r>
              <a:rPr lang="fr-CH" i="1" dirty="0"/>
              <a:t>Processor</a:t>
            </a:r>
            <a:endParaRPr lang="en-GB" i="1" dirty="0"/>
          </a:p>
        </p:txBody>
      </p:sp>
      <p:sp>
        <p:nvSpPr>
          <p:cNvPr id="41988" name="TextBox 49"/>
          <p:cNvSpPr txBox="1">
            <a:spLocks noChangeArrowheads="1"/>
          </p:cNvSpPr>
          <p:nvPr/>
        </p:nvSpPr>
        <p:spPr bwMode="auto">
          <a:xfrm>
            <a:off x="2339975" y="4149725"/>
            <a:ext cx="21605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55000"/>
              <a:buFont typeface="Wingdings" pitchFamily="2" charset="2"/>
              <a:buChar char="v"/>
              <a:defRPr sz="3200">
                <a:solidFill>
                  <a:schemeClr val="tx1"/>
                </a:solidFill>
                <a:latin typeface="Arial" charset="0"/>
              </a:defRPr>
            </a:lvl1pPr>
            <a:lvl2pPr marL="742950" indent="-285750">
              <a:spcBef>
                <a:spcPct val="20000"/>
              </a:spcBef>
              <a:buSzPct val="80000"/>
              <a:buChar char="•"/>
              <a:defRPr sz="2800">
                <a:solidFill>
                  <a:schemeClr val="tx1"/>
                </a:solidFill>
                <a:latin typeface="Arial" charset="0"/>
              </a:defRPr>
            </a:lvl2pPr>
            <a:lvl3pPr marL="1143000" indent="-228600">
              <a:spcBef>
                <a:spcPct val="20000"/>
              </a:spcBef>
              <a:buSzPct val="80000"/>
              <a:buFont typeface="Wingdings" pitchFamily="2" charset="2"/>
              <a:buChar char="w"/>
              <a:defRPr sz="2400">
                <a:solidFill>
                  <a:schemeClr val="tx1"/>
                </a:solidFill>
                <a:latin typeface="Arial" charset="0"/>
              </a:defRPr>
            </a:lvl3pPr>
            <a:lvl4pPr marL="1600200" indent="-228600">
              <a:spcBef>
                <a:spcPct val="20000"/>
              </a:spcBef>
              <a:buChar char="–"/>
              <a:defRPr sz="2400">
                <a:solidFill>
                  <a:schemeClr val="tx1"/>
                </a:solidFill>
                <a:latin typeface="Arial" charset="0"/>
              </a:defRPr>
            </a:lvl4pPr>
            <a:lvl5pPr marL="2057400" indent="-228600">
              <a:spcBef>
                <a:spcPct val="20000"/>
              </a:spcBef>
              <a:buChar char="»"/>
              <a:defRPr sz="2400">
                <a:solidFill>
                  <a:schemeClr val="tx1"/>
                </a:solidFill>
                <a:latin typeface="Arial" charset="0"/>
              </a:defRPr>
            </a:lvl5pPr>
            <a:lvl6pPr marL="2514600" indent="-228600" eaLnBrk="0" fontAlgn="base" hangingPunct="0">
              <a:spcBef>
                <a:spcPct val="20000"/>
              </a:spcBef>
              <a:spcAft>
                <a:spcPct val="0"/>
              </a:spcAft>
              <a:buChar char="»"/>
              <a:defRPr sz="2400">
                <a:solidFill>
                  <a:schemeClr val="tx1"/>
                </a:solidFill>
                <a:latin typeface="Arial" charset="0"/>
              </a:defRPr>
            </a:lvl6pPr>
            <a:lvl7pPr marL="2971800" indent="-228600" eaLnBrk="0" fontAlgn="base" hangingPunct="0">
              <a:spcBef>
                <a:spcPct val="20000"/>
              </a:spcBef>
              <a:spcAft>
                <a:spcPct val="0"/>
              </a:spcAft>
              <a:buChar char="»"/>
              <a:defRPr sz="2400">
                <a:solidFill>
                  <a:schemeClr val="tx1"/>
                </a:solidFill>
                <a:latin typeface="Arial" charset="0"/>
              </a:defRPr>
            </a:lvl7pPr>
            <a:lvl8pPr marL="3429000" indent="-228600" eaLnBrk="0" fontAlgn="base" hangingPunct="0">
              <a:spcBef>
                <a:spcPct val="20000"/>
              </a:spcBef>
              <a:spcAft>
                <a:spcPct val="0"/>
              </a:spcAft>
              <a:buChar char="»"/>
              <a:defRPr sz="2400">
                <a:solidFill>
                  <a:schemeClr val="tx1"/>
                </a:solidFill>
                <a:latin typeface="Arial" charset="0"/>
              </a:defRPr>
            </a:lvl8pPr>
            <a:lvl9pPr marL="3886200" indent="-228600" eaLnBrk="0" fontAlgn="base" hangingPunct="0">
              <a:spcBef>
                <a:spcPct val="20000"/>
              </a:spcBef>
              <a:spcAft>
                <a:spcPct val="0"/>
              </a:spcAft>
              <a:buChar char="»"/>
              <a:defRPr sz="2400">
                <a:solidFill>
                  <a:schemeClr val="tx1"/>
                </a:solidFill>
                <a:latin typeface="Arial" charset="0"/>
              </a:defRPr>
            </a:lvl9pPr>
          </a:lstStyle>
          <a:p>
            <a:pPr eaLnBrk="1" hangingPunct="1">
              <a:spcBef>
                <a:spcPct val="30000"/>
              </a:spcBef>
              <a:buSzPct val="120000"/>
              <a:buFontTx/>
              <a:buNone/>
            </a:pPr>
            <a:r>
              <a:rPr lang="en-GB" altLang="en-US" sz="1400"/>
              <a:t>Goods received from abroad for processing </a:t>
            </a:r>
          </a:p>
        </p:txBody>
      </p:sp>
      <p:cxnSp>
        <p:nvCxnSpPr>
          <p:cNvPr id="18" name="Straight Arrow Connector 17"/>
          <p:cNvCxnSpPr>
            <a:stCxn id="3" idx="5"/>
            <a:endCxn id="4" idx="0"/>
          </p:cNvCxnSpPr>
          <p:nvPr/>
        </p:nvCxnSpPr>
        <p:spPr bwMode="auto">
          <a:xfrm>
            <a:off x="3937000" y="2414588"/>
            <a:ext cx="1752600" cy="2257425"/>
          </a:xfrm>
          <a:prstGeom prst="straightConnector1">
            <a:avLst/>
          </a:prstGeom>
          <a:ln w="19050">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41990" name="TextBox 51"/>
          <p:cNvSpPr txBox="1">
            <a:spLocks noChangeArrowheads="1"/>
          </p:cNvSpPr>
          <p:nvPr/>
        </p:nvSpPr>
        <p:spPr bwMode="auto">
          <a:xfrm>
            <a:off x="4789488" y="2293938"/>
            <a:ext cx="29511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55000"/>
              <a:buFont typeface="Wingdings" pitchFamily="2" charset="2"/>
              <a:buChar char="v"/>
              <a:defRPr sz="3200">
                <a:solidFill>
                  <a:schemeClr val="tx1"/>
                </a:solidFill>
                <a:latin typeface="Arial" charset="0"/>
              </a:defRPr>
            </a:lvl1pPr>
            <a:lvl2pPr marL="742950" indent="-285750">
              <a:spcBef>
                <a:spcPct val="20000"/>
              </a:spcBef>
              <a:buSzPct val="80000"/>
              <a:buChar char="•"/>
              <a:defRPr sz="2800">
                <a:solidFill>
                  <a:schemeClr val="tx1"/>
                </a:solidFill>
                <a:latin typeface="Arial" charset="0"/>
              </a:defRPr>
            </a:lvl2pPr>
            <a:lvl3pPr marL="1143000" indent="-228600">
              <a:spcBef>
                <a:spcPct val="20000"/>
              </a:spcBef>
              <a:buSzPct val="80000"/>
              <a:buFont typeface="Wingdings" pitchFamily="2" charset="2"/>
              <a:buChar char="w"/>
              <a:defRPr sz="2400">
                <a:solidFill>
                  <a:schemeClr val="tx1"/>
                </a:solidFill>
                <a:latin typeface="Arial" charset="0"/>
              </a:defRPr>
            </a:lvl3pPr>
            <a:lvl4pPr marL="1600200" indent="-228600">
              <a:spcBef>
                <a:spcPct val="20000"/>
              </a:spcBef>
              <a:buChar char="–"/>
              <a:defRPr sz="2400">
                <a:solidFill>
                  <a:schemeClr val="tx1"/>
                </a:solidFill>
                <a:latin typeface="Arial" charset="0"/>
              </a:defRPr>
            </a:lvl4pPr>
            <a:lvl5pPr marL="2057400" indent="-228600">
              <a:spcBef>
                <a:spcPct val="20000"/>
              </a:spcBef>
              <a:buChar char="»"/>
              <a:defRPr sz="2400">
                <a:solidFill>
                  <a:schemeClr val="tx1"/>
                </a:solidFill>
                <a:latin typeface="Arial" charset="0"/>
              </a:defRPr>
            </a:lvl5pPr>
            <a:lvl6pPr marL="2514600" indent="-228600" eaLnBrk="0" fontAlgn="base" hangingPunct="0">
              <a:spcBef>
                <a:spcPct val="20000"/>
              </a:spcBef>
              <a:spcAft>
                <a:spcPct val="0"/>
              </a:spcAft>
              <a:buChar char="»"/>
              <a:defRPr sz="2400">
                <a:solidFill>
                  <a:schemeClr val="tx1"/>
                </a:solidFill>
                <a:latin typeface="Arial" charset="0"/>
              </a:defRPr>
            </a:lvl6pPr>
            <a:lvl7pPr marL="2971800" indent="-228600" eaLnBrk="0" fontAlgn="base" hangingPunct="0">
              <a:spcBef>
                <a:spcPct val="20000"/>
              </a:spcBef>
              <a:spcAft>
                <a:spcPct val="0"/>
              </a:spcAft>
              <a:buChar char="»"/>
              <a:defRPr sz="2400">
                <a:solidFill>
                  <a:schemeClr val="tx1"/>
                </a:solidFill>
                <a:latin typeface="Arial" charset="0"/>
              </a:defRPr>
            </a:lvl7pPr>
            <a:lvl8pPr marL="3429000" indent="-228600" eaLnBrk="0" fontAlgn="base" hangingPunct="0">
              <a:spcBef>
                <a:spcPct val="20000"/>
              </a:spcBef>
              <a:spcAft>
                <a:spcPct val="0"/>
              </a:spcAft>
              <a:buChar char="»"/>
              <a:defRPr sz="2400">
                <a:solidFill>
                  <a:schemeClr val="tx1"/>
                </a:solidFill>
                <a:latin typeface="Arial" charset="0"/>
              </a:defRPr>
            </a:lvl8pPr>
            <a:lvl9pPr marL="3886200" indent="-228600" eaLnBrk="0" fontAlgn="base" hangingPunct="0">
              <a:spcBef>
                <a:spcPct val="20000"/>
              </a:spcBef>
              <a:spcAft>
                <a:spcPct val="0"/>
              </a:spcAft>
              <a:buChar char="»"/>
              <a:defRPr sz="2400">
                <a:solidFill>
                  <a:schemeClr val="tx1"/>
                </a:solidFill>
                <a:latin typeface="Arial" charset="0"/>
              </a:defRPr>
            </a:lvl9pPr>
          </a:lstStyle>
          <a:p>
            <a:pPr eaLnBrk="1" hangingPunct="1">
              <a:spcBef>
                <a:spcPct val="30000"/>
              </a:spcBef>
              <a:buSzPct val="120000"/>
              <a:buFont typeface="Wingdings" pitchFamily="2" charset="2"/>
              <a:buNone/>
            </a:pPr>
            <a:r>
              <a:rPr lang="en-GB" altLang="en-US" sz="1400"/>
              <a:t>Goods returned (or sent directly to another country) after processing</a:t>
            </a:r>
          </a:p>
        </p:txBody>
      </p:sp>
      <p:sp>
        <p:nvSpPr>
          <p:cNvPr id="4" name="Oval 3"/>
          <p:cNvSpPr/>
          <p:nvPr/>
        </p:nvSpPr>
        <p:spPr bwMode="auto">
          <a:xfrm>
            <a:off x="4500563" y="4672013"/>
            <a:ext cx="2376487" cy="1152525"/>
          </a:xfrm>
          <a:prstGeom prst="ellipse">
            <a:avLst/>
          </a:prstGeom>
          <a:ln/>
        </p:spPr>
        <p:style>
          <a:lnRef idx="2">
            <a:schemeClr val="accent6"/>
          </a:lnRef>
          <a:fillRef idx="1">
            <a:schemeClr val="lt1"/>
          </a:fillRef>
          <a:effectRef idx="0">
            <a:schemeClr val="accent6"/>
          </a:effectRef>
          <a:fontRef idx="minor">
            <a:schemeClr val="dk1"/>
          </a:fontRef>
        </p:style>
        <p:txBody>
          <a:bodyPr anchor="ctr"/>
          <a:lstStyle/>
          <a:p>
            <a:pPr algn="ctr">
              <a:defRPr/>
            </a:pPr>
            <a:r>
              <a:rPr lang="fr-CH" dirty="0"/>
              <a:t>Country A</a:t>
            </a:r>
          </a:p>
          <a:p>
            <a:pPr algn="ctr">
              <a:defRPr/>
            </a:pPr>
            <a:r>
              <a:rPr lang="fr-CH" i="1" dirty="0"/>
              <a:t>Principal</a:t>
            </a:r>
            <a:endParaRPr lang="en-GB" i="1" dirty="0"/>
          </a:p>
        </p:txBody>
      </p:sp>
      <p:sp>
        <p:nvSpPr>
          <p:cNvPr id="41992" name="TextBox 51"/>
          <p:cNvSpPr txBox="1">
            <a:spLocks noChangeArrowheads="1"/>
          </p:cNvSpPr>
          <p:nvPr/>
        </p:nvSpPr>
        <p:spPr bwMode="auto">
          <a:xfrm>
            <a:off x="250825" y="385763"/>
            <a:ext cx="72390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55000"/>
              <a:buFont typeface="Wingdings" pitchFamily="2" charset="2"/>
              <a:buChar char="v"/>
              <a:defRPr sz="3200">
                <a:solidFill>
                  <a:schemeClr val="tx1"/>
                </a:solidFill>
                <a:latin typeface="Arial" charset="0"/>
              </a:defRPr>
            </a:lvl1pPr>
            <a:lvl2pPr marL="742950" indent="-285750">
              <a:spcBef>
                <a:spcPct val="20000"/>
              </a:spcBef>
              <a:buSzPct val="80000"/>
              <a:buChar char="•"/>
              <a:defRPr sz="2800">
                <a:solidFill>
                  <a:schemeClr val="tx1"/>
                </a:solidFill>
                <a:latin typeface="Arial" charset="0"/>
              </a:defRPr>
            </a:lvl2pPr>
            <a:lvl3pPr marL="1143000" indent="-228600">
              <a:spcBef>
                <a:spcPct val="20000"/>
              </a:spcBef>
              <a:buSzPct val="80000"/>
              <a:buFont typeface="Wingdings" pitchFamily="2" charset="2"/>
              <a:buChar char="w"/>
              <a:defRPr sz="2400">
                <a:solidFill>
                  <a:schemeClr val="tx1"/>
                </a:solidFill>
                <a:latin typeface="Arial" charset="0"/>
              </a:defRPr>
            </a:lvl3pPr>
            <a:lvl4pPr marL="1600200" indent="-228600">
              <a:spcBef>
                <a:spcPct val="20000"/>
              </a:spcBef>
              <a:buChar char="–"/>
              <a:defRPr sz="2400">
                <a:solidFill>
                  <a:schemeClr val="tx1"/>
                </a:solidFill>
                <a:latin typeface="Arial" charset="0"/>
              </a:defRPr>
            </a:lvl4pPr>
            <a:lvl5pPr marL="2057400" indent="-228600">
              <a:spcBef>
                <a:spcPct val="20000"/>
              </a:spcBef>
              <a:buChar char="»"/>
              <a:defRPr sz="2400">
                <a:solidFill>
                  <a:schemeClr val="tx1"/>
                </a:solidFill>
                <a:latin typeface="Arial" charset="0"/>
              </a:defRPr>
            </a:lvl5pPr>
            <a:lvl6pPr marL="2514600" indent="-228600" eaLnBrk="0" fontAlgn="base" hangingPunct="0">
              <a:spcBef>
                <a:spcPct val="20000"/>
              </a:spcBef>
              <a:spcAft>
                <a:spcPct val="0"/>
              </a:spcAft>
              <a:buChar char="»"/>
              <a:defRPr sz="2400">
                <a:solidFill>
                  <a:schemeClr val="tx1"/>
                </a:solidFill>
                <a:latin typeface="Arial" charset="0"/>
              </a:defRPr>
            </a:lvl6pPr>
            <a:lvl7pPr marL="2971800" indent="-228600" eaLnBrk="0" fontAlgn="base" hangingPunct="0">
              <a:spcBef>
                <a:spcPct val="20000"/>
              </a:spcBef>
              <a:spcAft>
                <a:spcPct val="0"/>
              </a:spcAft>
              <a:buChar char="»"/>
              <a:defRPr sz="2400">
                <a:solidFill>
                  <a:schemeClr val="tx1"/>
                </a:solidFill>
                <a:latin typeface="Arial" charset="0"/>
              </a:defRPr>
            </a:lvl7pPr>
            <a:lvl8pPr marL="3429000" indent="-228600" eaLnBrk="0" fontAlgn="base" hangingPunct="0">
              <a:spcBef>
                <a:spcPct val="20000"/>
              </a:spcBef>
              <a:spcAft>
                <a:spcPct val="0"/>
              </a:spcAft>
              <a:buChar char="»"/>
              <a:defRPr sz="2400">
                <a:solidFill>
                  <a:schemeClr val="tx1"/>
                </a:solidFill>
                <a:latin typeface="Arial" charset="0"/>
              </a:defRPr>
            </a:lvl8pPr>
            <a:lvl9pPr marL="3886200" indent="-228600" eaLnBrk="0" fontAlgn="base" hangingPunct="0">
              <a:spcBef>
                <a:spcPct val="20000"/>
              </a:spcBef>
              <a:spcAft>
                <a:spcPct val="0"/>
              </a:spcAft>
              <a:buChar char="»"/>
              <a:defRPr sz="2400">
                <a:solidFill>
                  <a:schemeClr val="tx1"/>
                </a:solidFill>
                <a:latin typeface="Arial" charset="0"/>
              </a:defRPr>
            </a:lvl9pPr>
          </a:lstStyle>
          <a:p>
            <a:pPr eaLnBrk="1" hangingPunct="1">
              <a:spcBef>
                <a:spcPct val="30000"/>
              </a:spcBef>
              <a:buSzPct val="120000"/>
              <a:buFontTx/>
              <a:buNone/>
            </a:pPr>
            <a:r>
              <a:rPr lang="en-GB" altLang="en-US" sz="1400" u="sng" dirty="0"/>
              <a:t>INWARD PROCESSING: Processor is engaged in the physical transformation of goods that are owned by a foreign principal</a:t>
            </a:r>
          </a:p>
        </p:txBody>
      </p:sp>
      <p:cxnSp>
        <p:nvCxnSpPr>
          <p:cNvPr id="17" name="Curved Connector 16"/>
          <p:cNvCxnSpPr>
            <a:stCxn id="3" idx="4"/>
            <a:endCxn id="3" idx="3"/>
          </p:cNvCxnSpPr>
          <p:nvPr/>
        </p:nvCxnSpPr>
        <p:spPr bwMode="auto">
          <a:xfrm rot="5400000" flipH="1">
            <a:off x="2592388" y="2078038"/>
            <a:ext cx="168275" cy="841375"/>
          </a:xfrm>
          <a:prstGeom prst="curvedConnector3">
            <a:avLst>
              <a:gd name="adj1" fmla="val -135440"/>
            </a:avLst>
          </a:prstGeom>
          <a:ln w="19050">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41994" name="TextBox 49"/>
          <p:cNvSpPr txBox="1">
            <a:spLocks noChangeArrowheads="1"/>
          </p:cNvSpPr>
          <p:nvPr/>
        </p:nvSpPr>
        <p:spPr bwMode="auto">
          <a:xfrm>
            <a:off x="1697038" y="2871788"/>
            <a:ext cx="1731962"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55000"/>
              <a:buFont typeface="Wingdings" pitchFamily="2" charset="2"/>
              <a:buChar char="v"/>
              <a:defRPr sz="3200">
                <a:solidFill>
                  <a:schemeClr val="tx1"/>
                </a:solidFill>
                <a:latin typeface="Arial" charset="0"/>
              </a:defRPr>
            </a:lvl1pPr>
            <a:lvl2pPr marL="742950" indent="-285750">
              <a:spcBef>
                <a:spcPct val="20000"/>
              </a:spcBef>
              <a:buSzPct val="80000"/>
              <a:buChar char="•"/>
              <a:defRPr sz="2800">
                <a:solidFill>
                  <a:schemeClr val="tx1"/>
                </a:solidFill>
                <a:latin typeface="Arial" charset="0"/>
              </a:defRPr>
            </a:lvl2pPr>
            <a:lvl3pPr marL="1143000" indent="-228600">
              <a:spcBef>
                <a:spcPct val="20000"/>
              </a:spcBef>
              <a:buSzPct val="80000"/>
              <a:buFont typeface="Wingdings" pitchFamily="2" charset="2"/>
              <a:buChar char="w"/>
              <a:defRPr sz="2400">
                <a:solidFill>
                  <a:schemeClr val="tx1"/>
                </a:solidFill>
                <a:latin typeface="Arial" charset="0"/>
              </a:defRPr>
            </a:lvl3pPr>
            <a:lvl4pPr marL="1600200" indent="-228600">
              <a:spcBef>
                <a:spcPct val="20000"/>
              </a:spcBef>
              <a:buChar char="–"/>
              <a:defRPr sz="2400">
                <a:solidFill>
                  <a:schemeClr val="tx1"/>
                </a:solidFill>
                <a:latin typeface="Arial" charset="0"/>
              </a:defRPr>
            </a:lvl4pPr>
            <a:lvl5pPr marL="2057400" indent="-228600">
              <a:spcBef>
                <a:spcPct val="20000"/>
              </a:spcBef>
              <a:buChar char="»"/>
              <a:defRPr sz="2400">
                <a:solidFill>
                  <a:schemeClr val="tx1"/>
                </a:solidFill>
                <a:latin typeface="Arial" charset="0"/>
              </a:defRPr>
            </a:lvl5pPr>
            <a:lvl6pPr marL="2514600" indent="-228600" eaLnBrk="0" fontAlgn="base" hangingPunct="0">
              <a:spcBef>
                <a:spcPct val="20000"/>
              </a:spcBef>
              <a:spcAft>
                <a:spcPct val="0"/>
              </a:spcAft>
              <a:buChar char="»"/>
              <a:defRPr sz="2400">
                <a:solidFill>
                  <a:schemeClr val="tx1"/>
                </a:solidFill>
                <a:latin typeface="Arial" charset="0"/>
              </a:defRPr>
            </a:lvl6pPr>
            <a:lvl7pPr marL="2971800" indent="-228600" eaLnBrk="0" fontAlgn="base" hangingPunct="0">
              <a:spcBef>
                <a:spcPct val="20000"/>
              </a:spcBef>
              <a:spcAft>
                <a:spcPct val="0"/>
              </a:spcAft>
              <a:buChar char="»"/>
              <a:defRPr sz="2400">
                <a:solidFill>
                  <a:schemeClr val="tx1"/>
                </a:solidFill>
                <a:latin typeface="Arial" charset="0"/>
              </a:defRPr>
            </a:lvl7pPr>
            <a:lvl8pPr marL="3429000" indent="-228600" eaLnBrk="0" fontAlgn="base" hangingPunct="0">
              <a:spcBef>
                <a:spcPct val="20000"/>
              </a:spcBef>
              <a:spcAft>
                <a:spcPct val="0"/>
              </a:spcAft>
              <a:buChar char="»"/>
              <a:defRPr sz="2400">
                <a:solidFill>
                  <a:schemeClr val="tx1"/>
                </a:solidFill>
                <a:latin typeface="Arial" charset="0"/>
              </a:defRPr>
            </a:lvl8pPr>
            <a:lvl9pPr marL="3886200" indent="-228600" eaLnBrk="0" fontAlgn="base" hangingPunct="0">
              <a:spcBef>
                <a:spcPct val="20000"/>
              </a:spcBef>
              <a:spcAft>
                <a:spcPct val="0"/>
              </a:spcAft>
              <a:buChar char="»"/>
              <a:defRPr sz="2400">
                <a:solidFill>
                  <a:schemeClr val="tx1"/>
                </a:solidFill>
                <a:latin typeface="Arial" charset="0"/>
              </a:defRPr>
            </a:lvl9pPr>
          </a:lstStyle>
          <a:p>
            <a:pPr eaLnBrk="1" hangingPunct="1">
              <a:spcBef>
                <a:spcPct val="30000"/>
              </a:spcBef>
              <a:buSzPct val="120000"/>
              <a:buFontTx/>
              <a:buNone/>
            </a:pPr>
            <a:r>
              <a:rPr lang="en-GB" altLang="en-US" sz="1400"/>
              <a:t>Goods purchased by principal in processing country</a:t>
            </a:r>
            <a:br>
              <a:rPr lang="en-GB" altLang="en-US" sz="1400"/>
            </a:br>
            <a:r>
              <a:rPr lang="en-GB" altLang="en-US" sz="1400"/>
              <a:t>- estimate exports</a:t>
            </a:r>
          </a:p>
        </p:txBody>
      </p:sp>
      <p:sp>
        <p:nvSpPr>
          <p:cNvPr id="14" name="Cube 13"/>
          <p:cNvSpPr/>
          <p:nvPr/>
        </p:nvSpPr>
        <p:spPr bwMode="auto">
          <a:xfrm>
            <a:off x="3852863" y="1360488"/>
            <a:ext cx="506412" cy="501650"/>
          </a:xfrm>
          <a:prstGeom prst="cube">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41996" name="TextBox 49"/>
          <p:cNvSpPr txBox="1">
            <a:spLocks noChangeArrowheads="1"/>
          </p:cNvSpPr>
          <p:nvPr/>
        </p:nvSpPr>
        <p:spPr bwMode="auto">
          <a:xfrm>
            <a:off x="4430713" y="1125538"/>
            <a:ext cx="1725612"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55000"/>
              <a:buFont typeface="Wingdings" pitchFamily="2" charset="2"/>
              <a:buChar char="v"/>
              <a:defRPr sz="3200">
                <a:solidFill>
                  <a:schemeClr val="tx1"/>
                </a:solidFill>
                <a:latin typeface="Arial" charset="0"/>
              </a:defRPr>
            </a:lvl1pPr>
            <a:lvl2pPr marL="742950" indent="-285750">
              <a:spcBef>
                <a:spcPct val="20000"/>
              </a:spcBef>
              <a:buSzPct val="80000"/>
              <a:buChar char="•"/>
              <a:defRPr sz="2800">
                <a:solidFill>
                  <a:schemeClr val="tx1"/>
                </a:solidFill>
                <a:latin typeface="Arial" charset="0"/>
              </a:defRPr>
            </a:lvl2pPr>
            <a:lvl3pPr marL="1143000" indent="-228600">
              <a:spcBef>
                <a:spcPct val="20000"/>
              </a:spcBef>
              <a:buSzPct val="80000"/>
              <a:buFont typeface="Wingdings" pitchFamily="2" charset="2"/>
              <a:buChar char="w"/>
              <a:defRPr sz="2400">
                <a:solidFill>
                  <a:schemeClr val="tx1"/>
                </a:solidFill>
                <a:latin typeface="Arial" charset="0"/>
              </a:defRPr>
            </a:lvl3pPr>
            <a:lvl4pPr marL="1600200" indent="-228600">
              <a:spcBef>
                <a:spcPct val="20000"/>
              </a:spcBef>
              <a:buChar char="–"/>
              <a:defRPr sz="2400">
                <a:solidFill>
                  <a:schemeClr val="tx1"/>
                </a:solidFill>
                <a:latin typeface="Arial" charset="0"/>
              </a:defRPr>
            </a:lvl4pPr>
            <a:lvl5pPr marL="2057400" indent="-228600">
              <a:spcBef>
                <a:spcPct val="20000"/>
              </a:spcBef>
              <a:buChar char="»"/>
              <a:defRPr sz="2400">
                <a:solidFill>
                  <a:schemeClr val="tx1"/>
                </a:solidFill>
                <a:latin typeface="Arial" charset="0"/>
              </a:defRPr>
            </a:lvl5pPr>
            <a:lvl6pPr marL="2514600" indent="-228600" eaLnBrk="0" fontAlgn="base" hangingPunct="0">
              <a:spcBef>
                <a:spcPct val="20000"/>
              </a:spcBef>
              <a:spcAft>
                <a:spcPct val="0"/>
              </a:spcAft>
              <a:buChar char="»"/>
              <a:defRPr sz="2400">
                <a:solidFill>
                  <a:schemeClr val="tx1"/>
                </a:solidFill>
                <a:latin typeface="Arial" charset="0"/>
              </a:defRPr>
            </a:lvl6pPr>
            <a:lvl7pPr marL="2971800" indent="-228600" eaLnBrk="0" fontAlgn="base" hangingPunct="0">
              <a:spcBef>
                <a:spcPct val="20000"/>
              </a:spcBef>
              <a:spcAft>
                <a:spcPct val="0"/>
              </a:spcAft>
              <a:buChar char="»"/>
              <a:defRPr sz="2400">
                <a:solidFill>
                  <a:schemeClr val="tx1"/>
                </a:solidFill>
                <a:latin typeface="Arial" charset="0"/>
              </a:defRPr>
            </a:lvl7pPr>
            <a:lvl8pPr marL="3429000" indent="-228600" eaLnBrk="0" fontAlgn="base" hangingPunct="0">
              <a:spcBef>
                <a:spcPct val="20000"/>
              </a:spcBef>
              <a:spcAft>
                <a:spcPct val="0"/>
              </a:spcAft>
              <a:buChar char="»"/>
              <a:defRPr sz="2400">
                <a:solidFill>
                  <a:schemeClr val="tx1"/>
                </a:solidFill>
                <a:latin typeface="Arial" charset="0"/>
              </a:defRPr>
            </a:lvl8pPr>
            <a:lvl9pPr marL="3886200" indent="-228600" eaLnBrk="0" fontAlgn="base" hangingPunct="0">
              <a:spcBef>
                <a:spcPct val="20000"/>
              </a:spcBef>
              <a:spcAft>
                <a:spcPct val="0"/>
              </a:spcAft>
              <a:buChar char="»"/>
              <a:defRPr sz="2400">
                <a:solidFill>
                  <a:schemeClr val="tx1"/>
                </a:solidFill>
                <a:latin typeface="Arial" charset="0"/>
              </a:defRPr>
            </a:lvl9pPr>
          </a:lstStyle>
          <a:p>
            <a:pPr eaLnBrk="1" hangingPunct="1">
              <a:spcBef>
                <a:spcPct val="30000"/>
              </a:spcBef>
              <a:buSzPct val="120000"/>
              <a:buFontTx/>
              <a:buNone/>
            </a:pPr>
            <a:r>
              <a:rPr lang="en-GB" altLang="en-US" sz="1400"/>
              <a:t>Exclude inventories under ownership of the principal</a:t>
            </a:r>
          </a:p>
        </p:txBody>
      </p:sp>
      <p:sp>
        <p:nvSpPr>
          <p:cNvPr id="41997" name="TextBox 49"/>
          <p:cNvSpPr txBox="1">
            <a:spLocks noChangeArrowheads="1"/>
          </p:cNvSpPr>
          <p:nvPr/>
        </p:nvSpPr>
        <p:spPr bwMode="auto">
          <a:xfrm>
            <a:off x="2339975" y="4579938"/>
            <a:ext cx="21605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55000"/>
              <a:buFont typeface="Wingdings" pitchFamily="2" charset="2"/>
              <a:buChar char="v"/>
              <a:defRPr sz="3200">
                <a:solidFill>
                  <a:schemeClr val="tx1"/>
                </a:solidFill>
                <a:latin typeface="Arial" charset="0"/>
              </a:defRPr>
            </a:lvl1pPr>
            <a:lvl2pPr marL="742950" indent="-285750">
              <a:spcBef>
                <a:spcPct val="20000"/>
              </a:spcBef>
              <a:buSzPct val="80000"/>
              <a:buChar char="•"/>
              <a:defRPr sz="2800">
                <a:solidFill>
                  <a:schemeClr val="tx1"/>
                </a:solidFill>
                <a:latin typeface="Arial" charset="0"/>
              </a:defRPr>
            </a:lvl2pPr>
            <a:lvl3pPr marL="1143000" indent="-228600">
              <a:spcBef>
                <a:spcPct val="20000"/>
              </a:spcBef>
              <a:buSzPct val="80000"/>
              <a:buFont typeface="Wingdings" pitchFamily="2" charset="2"/>
              <a:buChar char="w"/>
              <a:defRPr sz="2400">
                <a:solidFill>
                  <a:schemeClr val="tx1"/>
                </a:solidFill>
                <a:latin typeface="Arial" charset="0"/>
              </a:defRPr>
            </a:lvl3pPr>
            <a:lvl4pPr marL="1600200" indent="-228600">
              <a:spcBef>
                <a:spcPct val="20000"/>
              </a:spcBef>
              <a:buChar char="–"/>
              <a:defRPr sz="2400">
                <a:solidFill>
                  <a:schemeClr val="tx1"/>
                </a:solidFill>
                <a:latin typeface="Arial" charset="0"/>
              </a:defRPr>
            </a:lvl4pPr>
            <a:lvl5pPr marL="2057400" indent="-228600">
              <a:spcBef>
                <a:spcPct val="20000"/>
              </a:spcBef>
              <a:buChar char="»"/>
              <a:defRPr sz="2400">
                <a:solidFill>
                  <a:schemeClr val="tx1"/>
                </a:solidFill>
                <a:latin typeface="Arial" charset="0"/>
              </a:defRPr>
            </a:lvl5pPr>
            <a:lvl6pPr marL="2514600" indent="-228600" eaLnBrk="0" fontAlgn="base" hangingPunct="0">
              <a:spcBef>
                <a:spcPct val="20000"/>
              </a:spcBef>
              <a:spcAft>
                <a:spcPct val="0"/>
              </a:spcAft>
              <a:buChar char="»"/>
              <a:defRPr sz="2400">
                <a:solidFill>
                  <a:schemeClr val="tx1"/>
                </a:solidFill>
                <a:latin typeface="Arial" charset="0"/>
              </a:defRPr>
            </a:lvl6pPr>
            <a:lvl7pPr marL="2971800" indent="-228600" eaLnBrk="0" fontAlgn="base" hangingPunct="0">
              <a:spcBef>
                <a:spcPct val="20000"/>
              </a:spcBef>
              <a:spcAft>
                <a:spcPct val="0"/>
              </a:spcAft>
              <a:buChar char="»"/>
              <a:defRPr sz="2400">
                <a:solidFill>
                  <a:schemeClr val="tx1"/>
                </a:solidFill>
                <a:latin typeface="Arial" charset="0"/>
              </a:defRPr>
            </a:lvl7pPr>
            <a:lvl8pPr marL="3429000" indent="-228600" eaLnBrk="0" fontAlgn="base" hangingPunct="0">
              <a:spcBef>
                <a:spcPct val="20000"/>
              </a:spcBef>
              <a:spcAft>
                <a:spcPct val="0"/>
              </a:spcAft>
              <a:buChar char="»"/>
              <a:defRPr sz="2400">
                <a:solidFill>
                  <a:schemeClr val="tx1"/>
                </a:solidFill>
                <a:latin typeface="Arial" charset="0"/>
              </a:defRPr>
            </a:lvl8pPr>
            <a:lvl9pPr marL="3886200" indent="-228600" eaLnBrk="0" fontAlgn="base" hangingPunct="0">
              <a:spcBef>
                <a:spcPct val="20000"/>
              </a:spcBef>
              <a:spcAft>
                <a:spcPct val="0"/>
              </a:spcAft>
              <a:buChar char="»"/>
              <a:defRPr sz="2400">
                <a:solidFill>
                  <a:schemeClr val="tx1"/>
                </a:solidFill>
                <a:latin typeface="Arial" charset="0"/>
              </a:defRPr>
            </a:lvl9pPr>
          </a:lstStyle>
          <a:p>
            <a:pPr eaLnBrk="1" hangingPunct="1">
              <a:spcBef>
                <a:spcPct val="30000"/>
              </a:spcBef>
              <a:buSzPct val="120000"/>
              <a:buFont typeface="Wingdings" pitchFamily="2" charset="2"/>
              <a:buNone/>
            </a:pPr>
            <a:r>
              <a:rPr lang="en-US" altLang="en-US" sz="1400"/>
              <a:t>- remove imports recorded in IMTS</a:t>
            </a:r>
            <a:endParaRPr lang="en-GB" altLang="en-US" sz="1400"/>
          </a:p>
        </p:txBody>
      </p:sp>
      <p:sp>
        <p:nvSpPr>
          <p:cNvPr id="41998" name="TextBox 51"/>
          <p:cNvSpPr txBox="1">
            <a:spLocks noChangeArrowheads="1"/>
          </p:cNvSpPr>
          <p:nvPr/>
        </p:nvSpPr>
        <p:spPr bwMode="auto">
          <a:xfrm>
            <a:off x="4786313" y="2727325"/>
            <a:ext cx="21590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55000"/>
              <a:buFont typeface="Wingdings" pitchFamily="2" charset="2"/>
              <a:buChar char="v"/>
              <a:defRPr sz="3200">
                <a:solidFill>
                  <a:schemeClr val="tx1"/>
                </a:solidFill>
                <a:latin typeface="Arial" charset="0"/>
              </a:defRPr>
            </a:lvl1pPr>
            <a:lvl2pPr marL="742950" indent="-285750">
              <a:spcBef>
                <a:spcPct val="20000"/>
              </a:spcBef>
              <a:buSzPct val="80000"/>
              <a:buChar char="•"/>
              <a:defRPr sz="2800">
                <a:solidFill>
                  <a:schemeClr val="tx1"/>
                </a:solidFill>
                <a:latin typeface="Arial" charset="0"/>
              </a:defRPr>
            </a:lvl2pPr>
            <a:lvl3pPr marL="1143000" indent="-228600">
              <a:spcBef>
                <a:spcPct val="20000"/>
              </a:spcBef>
              <a:buSzPct val="80000"/>
              <a:buFont typeface="Wingdings" pitchFamily="2" charset="2"/>
              <a:buChar char="w"/>
              <a:defRPr sz="2400">
                <a:solidFill>
                  <a:schemeClr val="tx1"/>
                </a:solidFill>
                <a:latin typeface="Arial" charset="0"/>
              </a:defRPr>
            </a:lvl3pPr>
            <a:lvl4pPr marL="1600200" indent="-228600">
              <a:spcBef>
                <a:spcPct val="20000"/>
              </a:spcBef>
              <a:buChar char="–"/>
              <a:defRPr sz="2400">
                <a:solidFill>
                  <a:schemeClr val="tx1"/>
                </a:solidFill>
                <a:latin typeface="Arial" charset="0"/>
              </a:defRPr>
            </a:lvl4pPr>
            <a:lvl5pPr marL="2057400" indent="-228600">
              <a:spcBef>
                <a:spcPct val="20000"/>
              </a:spcBef>
              <a:buChar char="»"/>
              <a:defRPr sz="2400">
                <a:solidFill>
                  <a:schemeClr val="tx1"/>
                </a:solidFill>
                <a:latin typeface="Arial" charset="0"/>
              </a:defRPr>
            </a:lvl5pPr>
            <a:lvl6pPr marL="2514600" indent="-228600" eaLnBrk="0" fontAlgn="base" hangingPunct="0">
              <a:spcBef>
                <a:spcPct val="20000"/>
              </a:spcBef>
              <a:spcAft>
                <a:spcPct val="0"/>
              </a:spcAft>
              <a:buChar char="»"/>
              <a:defRPr sz="2400">
                <a:solidFill>
                  <a:schemeClr val="tx1"/>
                </a:solidFill>
                <a:latin typeface="Arial" charset="0"/>
              </a:defRPr>
            </a:lvl6pPr>
            <a:lvl7pPr marL="2971800" indent="-228600" eaLnBrk="0" fontAlgn="base" hangingPunct="0">
              <a:spcBef>
                <a:spcPct val="20000"/>
              </a:spcBef>
              <a:spcAft>
                <a:spcPct val="0"/>
              </a:spcAft>
              <a:buChar char="»"/>
              <a:defRPr sz="2400">
                <a:solidFill>
                  <a:schemeClr val="tx1"/>
                </a:solidFill>
                <a:latin typeface="Arial" charset="0"/>
              </a:defRPr>
            </a:lvl7pPr>
            <a:lvl8pPr marL="3429000" indent="-228600" eaLnBrk="0" fontAlgn="base" hangingPunct="0">
              <a:spcBef>
                <a:spcPct val="20000"/>
              </a:spcBef>
              <a:spcAft>
                <a:spcPct val="0"/>
              </a:spcAft>
              <a:buChar char="»"/>
              <a:defRPr sz="2400">
                <a:solidFill>
                  <a:schemeClr val="tx1"/>
                </a:solidFill>
                <a:latin typeface="Arial" charset="0"/>
              </a:defRPr>
            </a:lvl8pPr>
            <a:lvl9pPr marL="3886200" indent="-228600" eaLnBrk="0" fontAlgn="base" hangingPunct="0">
              <a:spcBef>
                <a:spcPct val="20000"/>
              </a:spcBef>
              <a:spcAft>
                <a:spcPct val="0"/>
              </a:spcAft>
              <a:buChar char="»"/>
              <a:defRPr sz="2400">
                <a:solidFill>
                  <a:schemeClr val="tx1"/>
                </a:solidFill>
                <a:latin typeface="Arial" charset="0"/>
              </a:defRPr>
            </a:lvl9pPr>
          </a:lstStyle>
          <a:p>
            <a:pPr eaLnBrk="1" hangingPunct="1">
              <a:spcBef>
                <a:spcPct val="30000"/>
              </a:spcBef>
              <a:buSzPct val="120000"/>
              <a:buFont typeface="Wingdings" pitchFamily="2" charset="2"/>
              <a:buNone/>
            </a:pPr>
            <a:r>
              <a:rPr lang="en-US" altLang="en-US" sz="1400"/>
              <a:t>- remove exports recorded in IMTS</a:t>
            </a:r>
            <a:endParaRPr lang="en-GB" altLang="en-US" sz="1400"/>
          </a:p>
        </p:txBody>
      </p:sp>
      <p:sp>
        <p:nvSpPr>
          <p:cNvPr id="41999" name="TextBox 49"/>
          <p:cNvSpPr txBox="1">
            <a:spLocks noChangeArrowheads="1"/>
          </p:cNvSpPr>
          <p:nvPr/>
        </p:nvSpPr>
        <p:spPr bwMode="auto">
          <a:xfrm>
            <a:off x="4789488" y="3148013"/>
            <a:ext cx="25193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55000"/>
              <a:buFont typeface="Wingdings" pitchFamily="2" charset="2"/>
              <a:buChar char="v"/>
              <a:defRPr sz="3200">
                <a:solidFill>
                  <a:schemeClr val="tx1"/>
                </a:solidFill>
                <a:latin typeface="Arial" charset="0"/>
              </a:defRPr>
            </a:lvl1pPr>
            <a:lvl2pPr marL="742950" indent="-285750">
              <a:spcBef>
                <a:spcPct val="20000"/>
              </a:spcBef>
              <a:buSzPct val="80000"/>
              <a:buChar char="•"/>
              <a:defRPr sz="2800">
                <a:solidFill>
                  <a:schemeClr val="tx1"/>
                </a:solidFill>
                <a:latin typeface="Arial" charset="0"/>
              </a:defRPr>
            </a:lvl2pPr>
            <a:lvl3pPr marL="1143000" indent="-228600">
              <a:spcBef>
                <a:spcPct val="20000"/>
              </a:spcBef>
              <a:buSzPct val="80000"/>
              <a:buFont typeface="Wingdings" pitchFamily="2" charset="2"/>
              <a:buChar char="w"/>
              <a:defRPr sz="2400">
                <a:solidFill>
                  <a:schemeClr val="tx1"/>
                </a:solidFill>
                <a:latin typeface="Arial" charset="0"/>
              </a:defRPr>
            </a:lvl3pPr>
            <a:lvl4pPr marL="1600200" indent="-228600">
              <a:spcBef>
                <a:spcPct val="20000"/>
              </a:spcBef>
              <a:buChar char="–"/>
              <a:defRPr sz="2400">
                <a:solidFill>
                  <a:schemeClr val="tx1"/>
                </a:solidFill>
                <a:latin typeface="Arial" charset="0"/>
              </a:defRPr>
            </a:lvl4pPr>
            <a:lvl5pPr marL="2057400" indent="-228600">
              <a:spcBef>
                <a:spcPct val="20000"/>
              </a:spcBef>
              <a:buChar char="»"/>
              <a:defRPr sz="2400">
                <a:solidFill>
                  <a:schemeClr val="tx1"/>
                </a:solidFill>
                <a:latin typeface="Arial" charset="0"/>
              </a:defRPr>
            </a:lvl5pPr>
            <a:lvl6pPr marL="2514600" indent="-228600" eaLnBrk="0" fontAlgn="base" hangingPunct="0">
              <a:spcBef>
                <a:spcPct val="20000"/>
              </a:spcBef>
              <a:spcAft>
                <a:spcPct val="0"/>
              </a:spcAft>
              <a:buChar char="»"/>
              <a:defRPr sz="2400">
                <a:solidFill>
                  <a:schemeClr val="tx1"/>
                </a:solidFill>
                <a:latin typeface="Arial" charset="0"/>
              </a:defRPr>
            </a:lvl6pPr>
            <a:lvl7pPr marL="2971800" indent="-228600" eaLnBrk="0" fontAlgn="base" hangingPunct="0">
              <a:spcBef>
                <a:spcPct val="20000"/>
              </a:spcBef>
              <a:spcAft>
                <a:spcPct val="0"/>
              </a:spcAft>
              <a:buChar char="»"/>
              <a:defRPr sz="2400">
                <a:solidFill>
                  <a:schemeClr val="tx1"/>
                </a:solidFill>
                <a:latin typeface="Arial" charset="0"/>
              </a:defRPr>
            </a:lvl7pPr>
            <a:lvl8pPr marL="3429000" indent="-228600" eaLnBrk="0" fontAlgn="base" hangingPunct="0">
              <a:spcBef>
                <a:spcPct val="20000"/>
              </a:spcBef>
              <a:spcAft>
                <a:spcPct val="0"/>
              </a:spcAft>
              <a:buChar char="»"/>
              <a:defRPr sz="2400">
                <a:solidFill>
                  <a:schemeClr val="tx1"/>
                </a:solidFill>
                <a:latin typeface="Arial" charset="0"/>
              </a:defRPr>
            </a:lvl8pPr>
            <a:lvl9pPr marL="3886200" indent="-228600" eaLnBrk="0" fontAlgn="base" hangingPunct="0">
              <a:spcBef>
                <a:spcPct val="20000"/>
              </a:spcBef>
              <a:spcAft>
                <a:spcPct val="0"/>
              </a:spcAft>
              <a:buChar char="»"/>
              <a:defRPr sz="2400">
                <a:solidFill>
                  <a:schemeClr val="tx1"/>
                </a:solidFill>
                <a:latin typeface="Arial" charset="0"/>
              </a:defRPr>
            </a:lvl9pPr>
          </a:lstStyle>
          <a:p>
            <a:pPr eaLnBrk="1" hangingPunct="1">
              <a:spcBef>
                <a:spcPct val="30000"/>
              </a:spcBef>
              <a:buSzPct val="120000"/>
              <a:buFontTx/>
              <a:buNone/>
            </a:pPr>
            <a:r>
              <a:rPr lang="en-GB" altLang="en-US" sz="1400"/>
              <a:t>- estimate exports of services (as processing fee)</a:t>
            </a:r>
          </a:p>
        </p:txBody>
      </p:sp>
      <p:cxnSp>
        <p:nvCxnSpPr>
          <p:cNvPr id="54" name="Straight Arrow Connector 53"/>
          <p:cNvCxnSpPr/>
          <p:nvPr/>
        </p:nvCxnSpPr>
        <p:spPr bwMode="auto">
          <a:xfrm>
            <a:off x="3852863" y="2438400"/>
            <a:ext cx="1752600" cy="2259013"/>
          </a:xfrm>
          <a:prstGeom prst="straightConnector1">
            <a:avLst/>
          </a:prstGeom>
          <a:ln w="19050">
            <a:solidFill>
              <a:schemeClr val="accent6"/>
            </a:solidFill>
            <a:prstDash val="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533400"/>
            <a:ext cx="7086600" cy="950913"/>
          </a:xfrm>
        </p:spPr>
        <p:txBody>
          <a:bodyPr/>
          <a:lstStyle/>
          <a:p>
            <a:pPr eaLnBrk="1" hangingPunct="1"/>
            <a:r>
              <a:rPr lang="en-US" altLang="fi-FI" sz="3200" dirty="0" smtClean="0">
                <a:solidFill>
                  <a:schemeClr val="accent2"/>
                </a:solidFill>
              </a:rPr>
              <a:t>Required data and adjustments</a:t>
            </a:r>
            <a:br>
              <a:rPr lang="en-US" altLang="fi-FI" sz="3200" dirty="0" smtClean="0">
                <a:solidFill>
                  <a:schemeClr val="accent2"/>
                </a:solidFill>
              </a:rPr>
            </a:br>
            <a:r>
              <a:rPr lang="en-US" altLang="fi-FI" sz="3200" dirty="0" smtClean="0">
                <a:solidFill>
                  <a:schemeClr val="accent2"/>
                </a:solidFill>
              </a:rPr>
              <a:t>for inward processing</a:t>
            </a:r>
            <a:endParaRPr lang="en-GB" altLang="fi-FI" sz="3200" dirty="0" smtClean="0">
              <a:solidFill>
                <a:schemeClr val="hlink"/>
              </a:solidFill>
            </a:endParaRPr>
          </a:p>
        </p:txBody>
      </p:sp>
      <p:sp>
        <p:nvSpPr>
          <p:cNvPr id="43011" name="Rectangle 3"/>
          <p:cNvSpPr>
            <a:spLocks noGrp="1" noChangeArrowheads="1"/>
          </p:cNvSpPr>
          <p:nvPr>
            <p:ph type="body" idx="1"/>
          </p:nvPr>
        </p:nvSpPr>
        <p:spPr>
          <a:xfrm>
            <a:off x="395288" y="1557338"/>
            <a:ext cx="8610600" cy="4679950"/>
          </a:xfrm>
        </p:spPr>
        <p:txBody>
          <a:bodyPr/>
          <a:lstStyle/>
          <a:p>
            <a:pPr marL="457200" indent="-457200" eaLnBrk="1" hangingPunct="1">
              <a:spcBef>
                <a:spcPct val="40000"/>
              </a:spcBef>
              <a:buSzTx/>
              <a:buFont typeface="Wingdings" pitchFamily="2" charset="2"/>
              <a:buAutoNum type="arabicPeriod"/>
            </a:pPr>
            <a:r>
              <a:rPr lang="en-US" altLang="fi-FI" sz="2400" u="sng" dirty="0" smtClean="0"/>
              <a:t>Adjustments in IMTS</a:t>
            </a:r>
            <a:r>
              <a:rPr lang="en-US" altLang="fi-FI" sz="2400" dirty="0" smtClean="0"/>
              <a:t> to remove </a:t>
            </a:r>
          </a:p>
          <a:p>
            <a:pPr marL="857250" lvl="1" indent="-457200" eaLnBrk="1" hangingPunct="1">
              <a:spcBef>
                <a:spcPct val="40000"/>
              </a:spcBef>
              <a:buSzTx/>
            </a:pPr>
            <a:r>
              <a:rPr lang="en-US" altLang="fi-FI" sz="2000" dirty="0" smtClean="0"/>
              <a:t>imports of goods received from abroad for processing </a:t>
            </a:r>
          </a:p>
          <a:p>
            <a:pPr marL="857250" lvl="1" indent="-457200" eaLnBrk="1" hangingPunct="1">
              <a:spcBef>
                <a:spcPct val="40000"/>
              </a:spcBef>
              <a:buSzTx/>
            </a:pPr>
            <a:r>
              <a:rPr lang="en-US" altLang="fi-FI" sz="2000" dirty="0" smtClean="0"/>
              <a:t>exports of goods returned (to domestic economy) or sent directly to another country after processing</a:t>
            </a:r>
          </a:p>
          <a:p>
            <a:pPr marL="457200" indent="-457200" eaLnBrk="1" hangingPunct="1">
              <a:spcBef>
                <a:spcPct val="40000"/>
              </a:spcBef>
              <a:buSzTx/>
              <a:buFont typeface="Wingdings" pitchFamily="2" charset="2"/>
              <a:buAutoNum type="arabicPeriod"/>
            </a:pPr>
            <a:r>
              <a:rPr lang="en-US" altLang="fi-FI" sz="2400" dirty="0" smtClean="0"/>
              <a:t>Estimate </a:t>
            </a:r>
            <a:r>
              <a:rPr lang="en-US" altLang="fi-FI" sz="2400" u="sng" dirty="0" smtClean="0"/>
              <a:t>exports of goods</a:t>
            </a:r>
            <a:r>
              <a:rPr lang="en-US" altLang="fi-FI" sz="2400" dirty="0" smtClean="0"/>
              <a:t> purchased on the domestic market by the principal abroad, and subsequently processed by the domestic processor</a:t>
            </a:r>
          </a:p>
          <a:p>
            <a:pPr marL="457200" indent="-457200" eaLnBrk="1" hangingPunct="1">
              <a:spcBef>
                <a:spcPct val="40000"/>
              </a:spcBef>
              <a:buSzTx/>
              <a:buFont typeface="Wingdings" pitchFamily="2" charset="2"/>
              <a:buAutoNum type="arabicPeriod"/>
            </a:pPr>
            <a:r>
              <a:rPr lang="en-US" altLang="fi-FI" sz="2400" dirty="0" smtClean="0"/>
              <a:t>Estimate </a:t>
            </a:r>
            <a:r>
              <a:rPr lang="en-US" altLang="fi-FI" sz="2400" u="sng" dirty="0" smtClean="0"/>
              <a:t>exports of services</a:t>
            </a:r>
            <a:r>
              <a:rPr lang="en-US" altLang="fi-FI" sz="2400" dirty="0" smtClean="0"/>
              <a:t> associated with the sale of processing services to abroad</a:t>
            </a:r>
          </a:p>
          <a:p>
            <a:pPr marL="457200" indent="-457200" eaLnBrk="1" hangingPunct="1">
              <a:spcBef>
                <a:spcPct val="40000"/>
              </a:spcBef>
              <a:buSzTx/>
              <a:buFont typeface="Wingdings" pitchFamily="2" charset="2"/>
              <a:buAutoNum type="arabicPeriod"/>
            </a:pPr>
            <a:r>
              <a:rPr lang="en-US" altLang="fi-FI" sz="2400" dirty="0" smtClean="0"/>
              <a:t>Exclude </a:t>
            </a:r>
            <a:r>
              <a:rPr lang="en-US" altLang="fi-FI" sz="2400" u="sng" dirty="0" smtClean="0"/>
              <a:t>inventories</a:t>
            </a:r>
            <a:r>
              <a:rPr lang="en-US" altLang="fi-FI" sz="2400" dirty="0" smtClean="0"/>
              <a:t> held in the premises of the processor, but under ownership of the principal</a:t>
            </a:r>
          </a:p>
        </p:txBody>
      </p:sp>
      <p:sp>
        <p:nvSpPr>
          <p:cNvPr id="2" name="Date Placeholder 1"/>
          <p:cNvSpPr>
            <a:spLocks noGrp="1"/>
          </p:cNvSpPr>
          <p:nvPr>
            <p:ph type="dt" sz="quarter" idx="10"/>
          </p:nvPr>
        </p:nvSpPr>
        <p:spPr/>
        <p:txBody>
          <a:bodyPr/>
          <a:lstStyle/>
          <a:p>
            <a:pPr>
              <a:defRPr/>
            </a:pPr>
            <a:r>
              <a:rPr lang="en-US"/>
              <a:t>May 2015</a:t>
            </a:r>
            <a:endParaRPr lang="en-GB"/>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533400"/>
            <a:ext cx="7086600" cy="950913"/>
          </a:xfrm>
        </p:spPr>
        <p:txBody>
          <a:bodyPr/>
          <a:lstStyle/>
          <a:p>
            <a:pPr eaLnBrk="1" hangingPunct="1"/>
            <a:r>
              <a:rPr lang="en-US" altLang="fi-FI" sz="3200" smtClean="0">
                <a:solidFill>
                  <a:schemeClr val="accent2"/>
                </a:solidFill>
              </a:rPr>
              <a:t>1. Adjustments in merchandise trade statistics</a:t>
            </a:r>
            <a:endParaRPr lang="en-GB" altLang="fi-FI" sz="3200" smtClean="0">
              <a:solidFill>
                <a:schemeClr val="hlink"/>
              </a:solidFill>
            </a:endParaRPr>
          </a:p>
        </p:txBody>
      </p:sp>
      <p:sp>
        <p:nvSpPr>
          <p:cNvPr id="44035" name="Rectangle 3"/>
          <p:cNvSpPr>
            <a:spLocks noGrp="1" noChangeArrowheads="1"/>
          </p:cNvSpPr>
          <p:nvPr>
            <p:ph type="body" idx="1"/>
          </p:nvPr>
        </p:nvSpPr>
        <p:spPr>
          <a:xfrm>
            <a:off x="533400" y="1700213"/>
            <a:ext cx="7924800" cy="4465637"/>
          </a:xfrm>
        </p:spPr>
        <p:txBody>
          <a:bodyPr/>
          <a:lstStyle/>
          <a:p>
            <a:pPr eaLnBrk="1" hangingPunct="1">
              <a:spcBef>
                <a:spcPct val="40000"/>
              </a:spcBef>
              <a:buSzTx/>
              <a:buFont typeface="Arial" charset="0"/>
              <a:buChar char="•"/>
            </a:pPr>
            <a:r>
              <a:rPr lang="en-US" altLang="fi-FI" sz="2800" dirty="0" smtClean="0"/>
              <a:t>Also here the nature of transaction codes are the best source to detect inward processing</a:t>
            </a:r>
          </a:p>
          <a:p>
            <a:pPr eaLnBrk="1" hangingPunct="1">
              <a:spcBef>
                <a:spcPct val="40000"/>
              </a:spcBef>
              <a:buSzTx/>
              <a:buFont typeface="Arial" charset="0"/>
              <a:buChar char="•"/>
            </a:pPr>
            <a:r>
              <a:rPr lang="en-US" altLang="fi-FI" sz="2800" dirty="0" smtClean="0"/>
              <a:t>If not available or not of sufficient quality</a:t>
            </a:r>
            <a:r>
              <a:rPr lang="en-US" altLang="fi-FI" sz="2400" dirty="0" smtClean="0"/>
              <a:t>:</a:t>
            </a:r>
          </a:p>
          <a:p>
            <a:pPr lvl="1" eaLnBrk="1" hangingPunct="1">
              <a:spcBef>
                <a:spcPct val="40000"/>
              </a:spcBef>
              <a:buSzTx/>
            </a:pPr>
            <a:r>
              <a:rPr lang="en-US" altLang="fi-FI" sz="2400" u="sng" dirty="0" smtClean="0"/>
              <a:t>Add variables to business surveys</a:t>
            </a:r>
            <a:r>
              <a:rPr lang="en-US" altLang="fi-FI" sz="2400" dirty="0" smtClean="0"/>
              <a:t>: the value of goods received for processing and receipts of processing fees from foreign principals → increasing response burden</a:t>
            </a:r>
          </a:p>
          <a:p>
            <a:pPr lvl="2" eaLnBrk="1" hangingPunct="1">
              <a:spcBef>
                <a:spcPct val="40000"/>
              </a:spcBef>
              <a:buSzTx/>
              <a:buFont typeface="Arial" charset="0"/>
              <a:buChar char="•"/>
            </a:pPr>
            <a:r>
              <a:rPr lang="en-US" altLang="fi-FI" sz="2000" u="sng" dirty="0" smtClean="0"/>
              <a:t>Note</a:t>
            </a:r>
            <a:r>
              <a:rPr lang="en-US" altLang="fi-FI" sz="2000" dirty="0" smtClean="0"/>
              <a:t>: processors may not have precise information on value of raw-materials and semi-processed goods sent to them for processing as they are not the owners</a:t>
            </a:r>
          </a:p>
        </p:txBody>
      </p:sp>
      <p:sp>
        <p:nvSpPr>
          <p:cNvPr id="2" name="Date Placeholder 1"/>
          <p:cNvSpPr>
            <a:spLocks noGrp="1"/>
          </p:cNvSpPr>
          <p:nvPr>
            <p:ph type="dt" sz="quarter" idx="10"/>
          </p:nvPr>
        </p:nvSpPr>
        <p:spPr/>
        <p:txBody>
          <a:bodyPr/>
          <a:lstStyle/>
          <a:p>
            <a:pPr>
              <a:defRPr/>
            </a:pPr>
            <a:r>
              <a:rPr lang="en-US"/>
              <a:t>May 2015</a:t>
            </a:r>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533400"/>
            <a:ext cx="7086600" cy="762000"/>
          </a:xfrm>
        </p:spPr>
        <p:txBody>
          <a:bodyPr/>
          <a:lstStyle/>
          <a:p>
            <a:pPr eaLnBrk="1" hangingPunct="1"/>
            <a:r>
              <a:rPr lang="en-GB" altLang="fi-FI" sz="3200" smtClean="0">
                <a:solidFill>
                  <a:schemeClr val="accent2"/>
                </a:solidFill>
              </a:rPr>
              <a:t>Overview</a:t>
            </a:r>
            <a:endParaRPr lang="en-GB" altLang="fi-FI" sz="3200" smtClean="0">
              <a:solidFill>
                <a:schemeClr val="hlink"/>
              </a:solidFill>
            </a:endParaRPr>
          </a:p>
        </p:txBody>
      </p:sp>
      <p:sp>
        <p:nvSpPr>
          <p:cNvPr id="4099" name="Rectangle 3"/>
          <p:cNvSpPr>
            <a:spLocks noGrp="1" noChangeArrowheads="1"/>
          </p:cNvSpPr>
          <p:nvPr>
            <p:ph type="body" idx="1"/>
          </p:nvPr>
        </p:nvSpPr>
        <p:spPr>
          <a:xfrm>
            <a:off x="533400" y="1484313"/>
            <a:ext cx="7924800" cy="4681537"/>
          </a:xfrm>
        </p:spPr>
        <p:txBody>
          <a:bodyPr/>
          <a:lstStyle/>
          <a:p>
            <a:pPr marL="571500" indent="-571500" eaLnBrk="1" hangingPunct="1">
              <a:spcBef>
                <a:spcPct val="40000"/>
              </a:spcBef>
              <a:buSzTx/>
              <a:buFont typeface="Wingdings" pitchFamily="2" charset="2"/>
              <a:buAutoNum type="romanUcPeriod"/>
            </a:pPr>
            <a:r>
              <a:rPr lang="fi-FI" altLang="fi-FI" smtClean="0"/>
              <a:t>Introduction</a:t>
            </a:r>
          </a:p>
          <a:p>
            <a:pPr marL="571500" indent="-571500" eaLnBrk="1" hangingPunct="1">
              <a:spcBef>
                <a:spcPct val="40000"/>
              </a:spcBef>
              <a:buSzTx/>
              <a:buFont typeface="Wingdings" pitchFamily="2" charset="2"/>
              <a:buAutoNum type="romanUcPeriod"/>
            </a:pPr>
            <a:r>
              <a:rPr lang="fi-FI" altLang="fi-FI" smtClean="0"/>
              <a:t>Outward processing</a:t>
            </a:r>
          </a:p>
          <a:p>
            <a:pPr marL="571500" indent="-571500" eaLnBrk="1" hangingPunct="1">
              <a:spcBef>
                <a:spcPct val="40000"/>
              </a:spcBef>
              <a:buSzTx/>
              <a:buFont typeface="Wingdings" pitchFamily="2" charset="2"/>
              <a:buAutoNum type="romanUcPeriod"/>
            </a:pPr>
            <a:r>
              <a:rPr lang="fi-FI" altLang="fi-FI" smtClean="0"/>
              <a:t>Inward processing</a:t>
            </a:r>
          </a:p>
          <a:p>
            <a:pPr marL="571500" indent="-571500" eaLnBrk="1" hangingPunct="1">
              <a:spcBef>
                <a:spcPct val="40000"/>
              </a:spcBef>
              <a:buSzTx/>
              <a:buFont typeface="Wingdings" pitchFamily="2" charset="2"/>
              <a:buAutoNum type="romanUcPeriod"/>
            </a:pPr>
            <a:r>
              <a:rPr lang="fi-FI" altLang="fi-FI" smtClean="0"/>
              <a:t>Merchanting</a:t>
            </a:r>
          </a:p>
          <a:p>
            <a:pPr marL="571500" indent="-571500" eaLnBrk="1" hangingPunct="1">
              <a:spcBef>
                <a:spcPct val="40000"/>
              </a:spcBef>
              <a:buSzTx/>
              <a:buFont typeface="Wingdings" pitchFamily="2" charset="2"/>
              <a:buAutoNum type="romanUcPeriod"/>
            </a:pPr>
            <a:r>
              <a:rPr lang="fi-FI" altLang="fi-FI" smtClean="0"/>
              <a:t>Data validation</a:t>
            </a:r>
          </a:p>
          <a:p>
            <a:pPr marL="571500" indent="-571500" eaLnBrk="1" hangingPunct="1">
              <a:spcBef>
                <a:spcPct val="40000"/>
              </a:spcBef>
              <a:buSzTx/>
              <a:buFont typeface="Wingdings" pitchFamily="2" charset="2"/>
              <a:buAutoNum type="romanUcPeriod"/>
            </a:pPr>
            <a:r>
              <a:rPr lang="fi-FI" altLang="fi-FI" smtClean="0"/>
              <a:t>Conclusions</a:t>
            </a:r>
            <a:endParaRPr lang="en-GB" altLang="fi-FI" smtClean="0"/>
          </a:p>
        </p:txBody>
      </p:sp>
      <p:sp>
        <p:nvSpPr>
          <p:cNvPr id="2" name="Date Placeholder 1"/>
          <p:cNvSpPr>
            <a:spLocks noGrp="1"/>
          </p:cNvSpPr>
          <p:nvPr>
            <p:ph type="dt" sz="quarter" idx="10"/>
          </p:nvPr>
        </p:nvSpPr>
        <p:spPr/>
        <p:txBody>
          <a:bodyPr/>
          <a:lstStyle/>
          <a:p>
            <a:pPr>
              <a:defRPr/>
            </a:pPr>
            <a:r>
              <a:rPr lang="en-US"/>
              <a:t>May 2015</a:t>
            </a:r>
            <a:endParaRPr lang="en-GB"/>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533400"/>
            <a:ext cx="7086600" cy="950913"/>
          </a:xfrm>
        </p:spPr>
        <p:txBody>
          <a:bodyPr/>
          <a:lstStyle/>
          <a:p>
            <a:pPr eaLnBrk="1" hangingPunct="1"/>
            <a:r>
              <a:rPr lang="en-US" altLang="fi-FI" sz="3200" smtClean="0">
                <a:solidFill>
                  <a:schemeClr val="accent2"/>
                </a:solidFill>
              </a:rPr>
              <a:t>1. Adjustments in merchandise trade statistics - alternatives</a:t>
            </a:r>
            <a:endParaRPr lang="en-GB" altLang="fi-FI" sz="2400" smtClean="0">
              <a:solidFill>
                <a:schemeClr val="hlink"/>
              </a:solidFill>
            </a:endParaRPr>
          </a:p>
        </p:txBody>
      </p:sp>
      <p:sp>
        <p:nvSpPr>
          <p:cNvPr id="4100" name="Rectangle 3"/>
          <p:cNvSpPr>
            <a:spLocks noGrp="1" noChangeArrowheads="1"/>
          </p:cNvSpPr>
          <p:nvPr>
            <p:ph type="body" idx="1"/>
          </p:nvPr>
        </p:nvSpPr>
        <p:spPr>
          <a:xfrm>
            <a:off x="533400" y="1700213"/>
            <a:ext cx="7924800" cy="4176712"/>
          </a:xfrm>
        </p:spPr>
        <p:txBody>
          <a:bodyPr/>
          <a:lstStyle/>
          <a:p>
            <a:pPr eaLnBrk="1" hangingPunct="1">
              <a:spcBef>
                <a:spcPct val="40000"/>
              </a:spcBef>
              <a:buSzTx/>
              <a:buFont typeface="Arial" panose="020B0604020202020204" pitchFamily="34" charset="0"/>
              <a:buChar char="•"/>
              <a:defRPr/>
            </a:pPr>
            <a:r>
              <a:rPr lang="en-US" sz="2400" u="sng" dirty="0" smtClean="0"/>
              <a:t>Estimation</a:t>
            </a:r>
            <a:r>
              <a:rPr lang="en-US" sz="2400" dirty="0" smtClean="0"/>
              <a:t>: calculate ratios of processing </a:t>
            </a:r>
            <a:r>
              <a:rPr lang="en-US" sz="2400" dirty="0"/>
              <a:t>services to goods </a:t>
            </a:r>
            <a:r>
              <a:rPr lang="en-US" sz="2400" dirty="0" smtClean="0"/>
              <a:t>received </a:t>
            </a:r>
            <a:r>
              <a:rPr lang="en-US" sz="2400" dirty="0"/>
              <a:t>for </a:t>
            </a:r>
            <a:r>
              <a:rPr lang="en-US" sz="2400" dirty="0" smtClean="0"/>
              <a:t>processing for a sample of similar firms in terms of ISIC etc. to estimate the gross flows</a:t>
            </a:r>
          </a:p>
          <a:p>
            <a:pPr lvl="1" eaLnBrk="1" hangingPunct="1">
              <a:spcBef>
                <a:spcPct val="40000"/>
              </a:spcBef>
              <a:buFont typeface="Arial" panose="020B0604020202020204" pitchFamily="34" charset="0"/>
              <a:buChar char="•"/>
              <a:defRPr/>
            </a:pPr>
            <a:r>
              <a:rPr lang="en-US" sz="2200" dirty="0" smtClean="0"/>
              <a:t>If uncertainty </a:t>
            </a:r>
            <a:r>
              <a:rPr lang="en-US" sz="2200" dirty="0"/>
              <a:t>about the amount of goods </a:t>
            </a:r>
            <a:r>
              <a:rPr lang="en-US" sz="2200" dirty="0" smtClean="0"/>
              <a:t>remaining </a:t>
            </a:r>
            <a:r>
              <a:rPr lang="en-US" sz="2200" dirty="0"/>
              <a:t>in the country of the </a:t>
            </a:r>
            <a:r>
              <a:rPr lang="en-US" sz="2200" dirty="0" smtClean="0"/>
              <a:t>processor </a:t>
            </a:r>
            <a:r>
              <a:rPr lang="en-US" altLang="fi-FI" sz="2200" dirty="0"/>
              <a:t>→ </a:t>
            </a:r>
            <a:r>
              <a:rPr lang="en-US" altLang="fi-FI" sz="2200" dirty="0" smtClean="0"/>
              <a:t>d</a:t>
            </a:r>
            <a:r>
              <a:rPr lang="en-US" sz="2200" dirty="0" smtClean="0"/>
              <a:t>isturbances </a:t>
            </a:r>
            <a:r>
              <a:rPr lang="en-US" sz="2200" dirty="0"/>
              <a:t>in the trade balance </a:t>
            </a:r>
            <a:endParaRPr lang="en-US" sz="2200" dirty="0" smtClean="0"/>
          </a:p>
          <a:p>
            <a:pPr lvl="1" eaLnBrk="1" hangingPunct="1">
              <a:spcBef>
                <a:spcPct val="40000"/>
              </a:spcBef>
              <a:buFont typeface="Arial" panose="020B0604020202020204" pitchFamily="34" charset="0"/>
              <a:buChar char="•"/>
              <a:defRPr/>
            </a:pPr>
            <a:r>
              <a:rPr lang="en-US" sz="2200" dirty="0" smtClean="0"/>
              <a:t>One </a:t>
            </a:r>
            <a:r>
              <a:rPr lang="en-US" sz="2200" dirty="0"/>
              <a:t>off survey </a:t>
            </a:r>
            <a:r>
              <a:rPr lang="en-US" sz="2200" dirty="0" smtClean="0"/>
              <a:t>could help: </a:t>
            </a:r>
          </a:p>
          <a:p>
            <a:pPr lvl="2" eaLnBrk="1" hangingPunct="1">
              <a:spcBef>
                <a:spcPct val="40000"/>
              </a:spcBef>
              <a:buFont typeface="Arial" panose="020B0604020202020204" pitchFamily="34" charset="0"/>
              <a:buChar char="•"/>
              <a:defRPr/>
            </a:pPr>
            <a:r>
              <a:rPr lang="en-US" sz="2000" dirty="0" smtClean="0"/>
              <a:t>to know the relationship </a:t>
            </a:r>
            <a:r>
              <a:rPr lang="en-US" sz="2000" dirty="0"/>
              <a:t>between processing fees </a:t>
            </a:r>
            <a:r>
              <a:rPr lang="en-US" sz="2000" dirty="0" smtClean="0"/>
              <a:t>received and </a:t>
            </a:r>
            <a:r>
              <a:rPr lang="en-US" sz="2000" dirty="0"/>
              <a:t>the </a:t>
            </a:r>
            <a:r>
              <a:rPr lang="en-US" sz="2000" dirty="0" smtClean="0"/>
              <a:t>value of goods subject </a:t>
            </a:r>
            <a:r>
              <a:rPr lang="en-US" sz="2000" dirty="0"/>
              <a:t>to inward </a:t>
            </a:r>
            <a:r>
              <a:rPr lang="en-US" sz="2000" dirty="0" smtClean="0"/>
              <a:t>processing</a:t>
            </a:r>
          </a:p>
          <a:p>
            <a:pPr lvl="2" eaLnBrk="1" hangingPunct="1">
              <a:spcBef>
                <a:spcPct val="40000"/>
              </a:spcBef>
              <a:buFont typeface="Arial" panose="020B0604020202020204" pitchFamily="34" charset="0"/>
              <a:buChar char="•"/>
              <a:defRPr/>
            </a:pPr>
            <a:r>
              <a:rPr lang="en-US" sz="2000" dirty="0" smtClean="0"/>
              <a:t>to </a:t>
            </a:r>
            <a:r>
              <a:rPr lang="en-US" sz="2000" dirty="0"/>
              <a:t>obtain a view on the significance of those flows that stay after processing in the domestic economy of the </a:t>
            </a:r>
            <a:r>
              <a:rPr lang="en-US" sz="2000" dirty="0" smtClean="0"/>
              <a:t>processor</a:t>
            </a:r>
          </a:p>
          <a:p>
            <a:pPr lvl="1" eaLnBrk="1" hangingPunct="1">
              <a:spcBef>
                <a:spcPct val="40000"/>
              </a:spcBef>
              <a:buSzTx/>
              <a:buFont typeface="Arial" panose="020B0604020202020204" pitchFamily="34" charset="0"/>
              <a:buChar char="•"/>
              <a:defRPr/>
            </a:pPr>
            <a:endParaRPr lang="en-US" sz="2000" dirty="0" smtClean="0"/>
          </a:p>
          <a:p>
            <a:pPr marL="0" indent="0" eaLnBrk="1" hangingPunct="1">
              <a:spcBef>
                <a:spcPct val="40000"/>
              </a:spcBef>
              <a:buSzTx/>
              <a:buFont typeface="Wingdings" pitchFamily="2" charset="2"/>
              <a:buNone/>
              <a:defRPr/>
            </a:pPr>
            <a:endParaRPr lang="en-US" sz="2400" dirty="0" smtClean="0"/>
          </a:p>
        </p:txBody>
      </p:sp>
      <p:sp>
        <p:nvSpPr>
          <p:cNvPr id="2" name="Date Placeholder 1"/>
          <p:cNvSpPr>
            <a:spLocks noGrp="1"/>
          </p:cNvSpPr>
          <p:nvPr>
            <p:ph type="dt" sz="quarter" idx="10"/>
          </p:nvPr>
        </p:nvSpPr>
        <p:spPr/>
        <p:txBody>
          <a:bodyPr/>
          <a:lstStyle/>
          <a:p>
            <a:pPr>
              <a:defRPr/>
            </a:pPr>
            <a:r>
              <a:rPr lang="en-US"/>
              <a:t>May 2015</a:t>
            </a:r>
            <a:endParaRPr lang="en-GB"/>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250825" y="533400"/>
            <a:ext cx="7705725" cy="950913"/>
          </a:xfrm>
        </p:spPr>
        <p:txBody>
          <a:bodyPr/>
          <a:lstStyle/>
          <a:p>
            <a:pPr eaLnBrk="1" hangingPunct="1"/>
            <a:r>
              <a:rPr lang="en-US" altLang="fi-FI" sz="3200" dirty="0" smtClean="0">
                <a:solidFill>
                  <a:schemeClr val="accent2"/>
                </a:solidFill>
              </a:rPr>
              <a:t>2. Estimate purchases of goods for processing domestically as exports</a:t>
            </a:r>
            <a:endParaRPr lang="en-GB" altLang="fi-FI" sz="3200" dirty="0" smtClean="0">
              <a:solidFill>
                <a:schemeClr val="hlink"/>
              </a:solidFill>
            </a:endParaRPr>
          </a:p>
        </p:txBody>
      </p:sp>
      <p:sp>
        <p:nvSpPr>
          <p:cNvPr id="46083" name="Rectangle 3"/>
          <p:cNvSpPr>
            <a:spLocks noGrp="1" noChangeArrowheads="1"/>
          </p:cNvSpPr>
          <p:nvPr>
            <p:ph type="body" idx="1"/>
          </p:nvPr>
        </p:nvSpPr>
        <p:spPr>
          <a:xfrm>
            <a:off x="533400" y="1700213"/>
            <a:ext cx="7924800" cy="4608512"/>
          </a:xfrm>
        </p:spPr>
        <p:txBody>
          <a:bodyPr/>
          <a:lstStyle/>
          <a:p>
            <a:pPr eaLnBrk="1" hangingPunct="1">
              <a:spcBef>
                <a:spcPct val="40000"/>
              </a:spcBef>
              <a:buSzTx/>
              <a:buFont typeface="Arial" charset="0"/>
              <a:buChar char="•"/>
            </a:pPr>
            <a:r>
              <a:rPr lang="en-US" altLang="fi-FI" sz="2400" dirty="0" smtClean="0"/>
              <a:t>Not recorded as exports in IMTS (as no cross-border flow of goods is observed before processing)</a:t>
            </a:r>
          </a:p>
          <a:p>
            <a:pPr eaLnBrk="1" hangingPunct="1">
              <a:spcBef>
                <a:spcPct val="40000"/>
              </a:spcBef>
              <a:buSzTx/>
              <a:buFont typeface="Arial" charset="0"/>
              <a:buChar char="•"/>
            </a:pPr>
            <a:r>
              <a:rPr lang="en-US" altLang="fi-FI" sz="2400" u="sng" dirty="0" smtClean="0"/>
              <a:t>Surveying may not be helpful</a:t>
            </a:r>
            <a:r>
              <a:rPr lang="en-US" altLang="fi-FI" sz="2400" dirty="0" smtClean="0"/>
              <a:t>: Domestic processor is not directly involved in the purchase of raw materials → not reasonable to send questions about the country of origin of the materials it processes</a:t>
            </a:r>
          </a:p>
          <a:p>
            <a:pPr eaLnBrk="1" hangingPunct="1">
              <a:spcBef>
                <a:spcPct val="40000"/>
              </a:spcBef>
              <a:buSzTx/>
              <a:buFont typeface="Arial" charset="0"/>
              <a:buChar char="•"/>
            </a:pPr>
            <a:r>
              <a:rPr lang="en-US" altLang="fi-FI" sz="2400" u="sng" dirty="0" smtClean="0"/>
              <a:t>Estimation</a:t>
            </a:r>
            <a:r>
              <a:rPr lang="en-US" altLang="fi-FI" sz="2400" dirty="0" smtClean="0"/>
              <a:t>: subtract the processing fees from the value of the export flow after processing (as recorded in IMTS)</a:t>
            </a:r>
          </a:p>
          <a:p>
            <a:pPr lvl="1" eaLnBrk="1" hangingPunct="1">
              <a:spcBef>
                <a:spcPct val="40000"/>
              </a:spcBef>
              <a:buSzTx/>
            </a:pPr>
            <a:r>
              <a:rPr lang="en-US" altLang="fi-FI" sz="2000" u="sng" dirty="0" smtClean="0"/>
              <a:t>Complication</a:t>
            </a:r>
            <a:r>
              <a:rPr lang="en-US" altLang="fi-FI" sz="2000" dirty="0" smtClean="0"/>
              <a:t>: only part of the processed goods are purchased by the principal in the economy of processor</a:t>
            </a:r>
          </a:p>
          <a:p>
            <a:pPr eaLnBrk="1" hangingPunct="1">
              <a:spcBef>
                <a:spcPct val="40000"/>
              </a:spcBef>
              <a:buSzTx/>
              <a:buFont typeface="Arial" charset="0"/>
              <a:buChar char="•"/>
            </a:pPr>
            <a:endParaRPr lang="en-US" altLang="fi-FI" sz="2000" dirty="0" smtClean="0"/>
          </a:p>
        </p:txBody>
      </p:sp>
      <p:sp>
        <p:nvSpPr>
          <p:cNvPr id="2" name="Date Placeholder 1"/>
          <p:cNvSpPr>
            <a:spLocks noGrp="1"/>
          </p:cNvSpPr>
          <p:nvPr>
            <p:ph type="dt" sz="quarter" idx="10"/>
          </p:nvPr>
        </p:nvSpPr>
        <p:spPr/>
        <p:txBody>
          <a:bodyPr/>
          <a:lstStyle/>
          <a:p>
            <a:pPr>
              <a:defRPr/>
            </a:pPr>
            <a:r>
              <a:rPr lang="en-US"/>
              <a:t>May 2015</a:t>
            </a:r>
            <a:endParaRPr lang="en-GB"/>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533400"/>
            <a:ext cx="7086600" cy="950913"/>
          </a:xfrm>
        </p:spPr>
        <p:txBody>
          <a:bodyPr/>
          <a:lstStyle/>
          <a:p>
            <a:pPr eaLnBrk="1" hangingPunct="1"/>
            <a:r>
              <a:rPr lang="en-US" altLang="fi-FI" sz="3200" smtClean="0">
                <a:solidFill>
                  <a:schemeClr val="accent2"/>
                </a:solidFill>
              </a:rPr>
              <a:t>3. Estimate exports of processing services</a:t>
            </a:r>
            <a:endParaRPr lang="en-GB" altLang="fi-FI" sz="3200" smtClean="0">
              <a:solidFill>
                <a:schemeClr val="hlink"/>
              </a:solidFill>
            </a:endParaRPr>
          </a:p>
        </p:txBody>
      </p:sp>
      <p:sp>
        <p:nvSpPr>
          <p:cNvPr id="47107" name="Rectangle 3"/>
          <p:cNvSpPr>
            <a:spLocks noGrp="1" noChangeArrowheads="1"/>
          </p:cNvSpPr>
          <p:nvPr>
            <p:ph type="body" idx="1"/>
          </p:nvPr>
        </p:nvSpPr>
        <p:spPr>
          <a:xfrm>
            <a:off x="533400" y="1701800"/>
            <a:ext cx="7924800" cy="4464050"/>
          </a:xfrm>
        </p:spPr>
        <p:txBody>
          <a:bodyPr/>
          <a:lstStyle/>
          <a:p>
            <a:pPr eaLnBrk="1" hangingPunct="1">
              <a:spcBef>
                <a:spcPct val="40000"/>
              </a:spcBef>
              <a:buSzTx/>
              <a:buFont typeface="Arial" charset="0"/>
              <a:buChar char="•"/>
            </a:pPr>
            <a:r>
              <a:rPr lang="en-US" altLang="fi-FI" sz="2800" u="sng" dirty="0" smtClean="0"/>
              <a:t>Main data sources</a:t>
            </a:r>
            <a:r>
              <a:rPr lang="en-US" altLang="fi-FI" sz="2800" dirty="0" smtClean="0"/>
              <a:t>: business and international trade in services surveys</a:t>
            </a:r>
          </a:p>
          <a:p>
            <a:pPr lvl="1" eaLnBrk="1" hangingPunct="1">
              <a:spcBef>
                <a:spcPct val="40000"/>
              </a:spcBef>
              <a:buSzTx/>
            </a:pPr>
            <a:r>
              <a:rPr lang="en-US" altLang="fi-FI" sz="2000" u="sng" dirty="0" smtClean="0"/>
              <a:t>Add variables</a:t>
            </a:r>
            <a:r>
              <a:rPr lang="en-US" altLang="fi-FI" sz="2000" dirty="0" smtClean="0"/>
              <a:t> on production and export of processing services</a:t>
            </a:r>
          </a:p>
          <a:p>
            <a:pPr lvl="1" eaLnBrk="1" hangingPunct="1">
              <a:spcBef>
                <a:spcPct val="40000"/>
              </a:spcBef>
              <a:buSzTx/>
            </a:pPr>
            <a:r>
              <a:rPr lang="en-US" altLang="fi-FI" sz="2000" dirty="0" smtClean="0"/>
              <a:t>Easier to observe in processor’s accounts than principal’s intermediate consumption of processing services </a:t>
            </a:r>
          </a:p>
          <a:p>
            <a:pPr eaLnBrk="1" hangingPunct="1">
              <a:spcBef>
                <a:spcPct val="40000"/>
              </a:spcBef>
              <a:buSzTx/>
              <a:buFont typeface="Arial" charset="0"/>
              <a:buChar char="•"/>
            </a:pPr>
            <a:r>
              <a:rPr lang="en-US" altLang="fi-FI" sz="2800" u="sng" dirty="0" smtClean="0"/>
              <a:t>Recommended</a:t>
            </a:r>
            <a:r>
              <a:rPr lang="en-US" altLang="fi-FI" sz="2800" dirty="0" smtClean="0"/>
              <a:t> to observe exports of processing services directly </a:t>
            </a:r>
          </a:p>
          <a:p>
            <a:pPr lvl="1" eaLnBrk="1" hangingPunct="1">
              <a:spcBef>
                <a:spcPct val="40000"/>
              </a:spcBef>
              <a:buSzTx/>
            </a:pPr>
            <a:r>
              <a:rPr lang="en-US" altLang="fi-FI" sz="2400" u="sng" dirty="0" smtClean="0"/>
              <a:t>Not recommended</a:t>
            </a:r>
            <a:r>
              <a:rPr lang="en-US" altLang="fi-FI" sz="2400" dirty="0" smtClean="0"/>
              <a:t> to measure as difference in the values of the goods before and after processing</a:t>
            </a:r>
          </a:p>
        </p:txBody>
      </p:sp>
      <p:sp>
        <p:nvSpPr>
          <p:cNvPr id="2" name="Date Placeholder 1"/>
          <p:cNvSpPr>
            <a:spLocks noGrp="1"/>
          </p:cNvSpPr>
          <p:nvPr>
            <p:ph type="dt" sz="quarter" idx="10"/>
          </p:nvPr>
        </p:nvSpPr>
        <p:spPr/>
        <p:txBody>
          <a:bodyPr/>
          <a:lstStyle/>
          <a:p>
            <a:pPr>
              <a:defRPr/>
            </a:pPr>
            <a:r>
              <a:rPr lang="en-US"/>
              <a:t>May 2015</a:t>
            </a:r>
            <a:endParaRPr lang="en-GB"/>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533400"/>
            <a:ext cx="7086600" cy="950913"/>
          </a:xfrm>
        </p:spPr>
        <p:txBody>
          <a:bodyPr/>
          <a:lstStyle/>
          <a:p>
            <a:pPr eaLnBrk="1" hangingPunct="1"/>
            <a:r>
              <a:rPr lang="en-US" altLang="fi-FI" sz="3200" dirty="0" smtClean="0">
                <a:solidFill>
                  <a:schemeClr val="accent2"/>
                </a:solidFill>
              </a:rPr>
              <a:t>IV.	MERCHANTING</a:t>
            </a:r>
            <a:endParaRPr lang="en-GB" altLang="fi-FI" sz="3200" dirty="0" smtClean="0">
              <a:solidFill>
                <a:schemeClr val="hlink"/>
              </a:solidFill>
            </a:endParaRPr>
          </a:p>
        </p:txBody>
      </p:sp>
      <p:sp>
        <p:nvSpPr>
          <p:cNvPr id="48131" name="Rectangle 3"/>
          <p:cNvSpPr>
            <a:spLocks noGrp="1" noChangeArrowheads="1"/>
          </p:cNvSpPr>
          <p:nvPr>
            <p:ph type="body" idx="1"/>
          </p:nvPr>
        </p:nvSpPr>
        <p:spPr>
          <a:xfrm>
            <a:off x="533400" y="1412875"/>
            <a:ext cx="8070850" cy="4824413"/>
          </a:xfrm>
        </p:spPr>
        <p:txBody>
          <a:bodyPr/>
          <a:lstStyle/>
          <a:p>
            <a:pPr eaLnBrk="1" hangingPunct="1">
              <a:spcBef>
                <a:spcPct val="40000"/>
              </a:spcBef>
              <a:buSzTx/>
              <a:buFont typeface="Arial" charset="0"/>
              <a:buChar char="•"/>
            </a:pPr>
            <a:r>
              <a:rPr lang="en-US" altLang="fi-FI" sz="2400" u="sng" dirty="0" smtClean="0"/>
              <a:t>Definition</a:t>
            </a:r>
            <a:r>
              <a:rPr lang="en-US" altLang="fi-FI" sz="2400" dirty="0" smtClean="0"/>
              <a:t>: A trader purchases goods from a foreign supplier and sells them subsequently to customers abroad, the goods do not physically enter the domestic territory of the trader, and the trader does not carry out substantial transformation on the goods</a:t>
            </a:r>
          </a:p>
          <a:p>
            <a:pPr eaLnBrk="1" hangingPunct="1">
              <a:spcBef>
                <a:spcPct val="40000"/>
              </a:spcBef>
              <a:buSzTx/>
              <a:buFont typeface="Arial" charset="0"/>
              <a:buChar char="•"/>
            </a:pPr>
            <a:r>
              <a:rPr lang="en-US" altLang="fi-FI" sz="2400" dirty="0" smtClean="0"/>
              <a:t>1993 SNA and BPM5: difference between sale and purchase of goods under merchanting as </a:t>
            </a:r>
            <a:r>
              <a:rPr lang="en-US" altLang="fi-FI" sz="2400" u="sng" dirty="0" smtClean="0"/>
              <a:t>export of merchanting services</a:t>
            </a:r>
            <a:endParaRPr lang="en-US" altLang="fi-FI" sz="2400" dirty="0" smtClean="0"/>
          </a:p>
          <a:p>
            <a:pPr eaLnBrk="1" hangingPunct="1">
              <a:spcBef>
                <a:spcPct val="40000"/>
              </a:spcBef>
              <a:buSzTx/>
              <a:buFont typeface="Arial" charset="0"/>
              <a:buChar char="•"/>
            </a:pPr>
            <a:r>
              <a:rPr lang="en-US" altLang="fi-FI" sz="2400" dirty="0" smtClean="0"/>
              <a:t>2008 SNA and BPM6: </a:t>
            </a:r>
            <a:r>
              <a:rPr lang="en-US" altLang="fi-FI" sz="2400" u="sng" dirty="0" smtClean="0"/>
              <a:t>net export of goods</a:t>
            </a:r>
            <a:r>
              <a:rPr lang="en-US" altLang="fi-FI" sz="2400" dirty="0" smtClean="0"/>
              <a:t> under merchanting shown in the accounts of the country in which the merchant is resident, </a:t>
            </a:r>
            <a:r>
              <a:rPr lang="en-US" altLang="fi-FI" sz="2400" u="sng" dirty="0" smtClean="0"/>
              <a:t>output</a:t>
            </a:r>
            <a:r>
              <a:rPr lang="en-US" altLang="fi-FI" sz="2400" dirty="0" smtClean="0"/>
              <a:t> remains trade margin</a:t>
            </a:r>
          </a:p>
        </p:txBody>
      </p:sp>
      <p:sp>
        <p:nvSpPr>
          <p:cNvPr id="2" name="Date Placeholder 1"/>
          <p:cNvSpPr>
            <a:spLocks noGrp="1"/>
          </p:cNvSpPr>
          <p:nvPr>
            <p:ph type="dt" sz="quarter" idx="10"/>
          </p:nvPr>
        </p:nvSpPr>
        <p:spPr/>
        <p:txBody>
          <a:bodyPr/>
          <a:lstStyle/>
          <a:p>
            <a:pPr>
              <a:defRPr/>
            </a:pPr>
            <a:r>
              <a:rPr lang="en-US"/>
              <a:t>May 2015</a:t>
            </a:r>
            <a:endParaRPr lang="en-GB"/>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May 2015</a:t>
            </a:r>
            <a:endParaRPr lang="en-GB"/>
          </a:p>
        </p:txBody>
      </p:sp>
      <p:sp>
        <p:nvSpPr>
          <p:cNvPr id="3" name="Oval 2"/>
          <p:cNvSpPr/>
          <p:nvPr/>
        </p:nvSpPr>
        <p:spPr bwMode="auto">
          <a:xfrm>
            <a:off x="53975" y="1358900"/>
            <a:ext cx="2376488" cy="1152525"/>
          </a:xfrm>
          <a:prstGeom prst="ellipse">
            <a:avLst/>
          </a:prstGeom>
          <a:ln/>
        </p:spPr>
        <p:style>
          <a:lnRef idx="2">
            <a:schemeClr val="accent6"/>
          </a:lnRef>
          <a:fillRef idx="1">
            <a:schemeClr val="lt1"/>
          </a:fillRef>
          <a:effectRef idx="0">
            <a:schemeClr val="accent6"/>
          </a:effectRef>
          <a:fontRef idx="minor">
            <a:schemeClr val="dk1"/>
          </a:fontRef>
        </p:style>
        <p:txBody>
          <a:bodyPr anchor="ctr"/>
          <a:lstStyle/>
          <a:p>
            <a:pPr algn="ctr">
              <a:defRPr/>
            </a:pPr>
            <a:r>
              <a:rPr lang="fr-CH" dirty="0"/>
              <a:t>Country B</a:t>
            </a:r>
          </a:p>
          <a:p>
            <a:pPr algn="ctr">
              <a:defRPr/>
            </a:pPr>
            <a:r>
              <a:rPr lang="fr-CH" i="1" dirty="0"/>
              <a:t>Supplier</a:t>
            </a:r>
            <a:endParaRPr lang="en-GB" i="1" dirty="0"/>
          </a:p>
        </p:txBody>
      </p:sp>
      <p:cxnSp>
        <p:nvCxnSpPr>
          <p:cNvPr id="7" name="Straight Arrow Connector 6"/>
          <p:cNvCxnSpPr>
            <a:stCxn id="4" idx="1"/>
            <a:endCxn id="3" idx="4"/>
          </p:cNvCxnSpPr>
          <p:nvPr/>
        </p:nvCxnSpPr>
        <p:spPr bwMode="auto">
          <a:xfrm flipH="1" flipV="1">
            <a:off x="1243013" y="2511425"/>
            <a:ext cx="2038350" cy="1968500"/>
          </a:xfrm>
          <a:prstGeom prst="straightConnector1">
            <a:avLst/>
          </a:prstGeom>
          <a:ln w="1905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3" idx="5"/>
            <a:endCxn id="4" idx="0"/>
          </p:cNvCxnSpPr>
          <p:nvPr/>
        </p:nvCxnSpPr>
        <p:spPr bwMode="auto">
          <a:xfrm>
            <a:off x="2082800" y="2343150"/>
            <a:ext cx="2038350" cy="1968500"/>
          </a:xfrm>
          <a:prstGeom prst="straightConnector1">
            <a:avLst/>
          </a:prstGeom>
          <a:ln w="19050">
            <a:solidFill>
              <a:schemeClr val="accent6"/>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4" name="Oval 3"/>
          <p:cNvSpPr/>
          <p:nvPr/>
        </p:nvSpPr>
        <p:spPr bwMode="auto">
          <a:xfrm>
            <a:off x="2932113" y="4311650"/>
            <a:ext cx="2376487" cy="1150938"/>
          </a:xfrm>
          <a:prstGeom prst="ellipse">
            <a:avLst/>
          </a:prstGeom>
          <a:ln/>
        </p:spPr>
        <p:style>
          <a:lnRef idx="2">
            <a:schemeClr val="accent6"/>
          </a:lnRef>
          <a:fillRef idx="1">
            <a:schemeClr val="lt1"/>
          </a:fillRef>
          <a:effectRef idx="0">
            <a:schemeClr val="accent6"/>
          </a:effectRef>
          <a:fontRef idx="minor">
            <a:schemeClr val="dk1"/>
          </a:fontRef>
        </p:style>
        <p:txBody>
          <a:bodyPr anchor="ctr"/>
          <a:lstStyle/>
          <a:p>
            <a:pPr algn="ctr">
              <a:defRPr/>
            </a:pPr>
            <a:r>
              <a:rPr lang="fr-CH" dirty="0"/>
              <a:t>Country A</a:t>
            </a:r>
            <a:r>
              <a:rPr lang="en-GB" i="1" dirty="0"/>
              <a:t> Merchant</a:t>
            </a:r>
            <a:endParaRPr lang="fr-CH" dirty="0"/>
          </a:p>
        </p:txBody>
      </p:sp>
      <p:sp>
        <p:nvSpPr>
          <p:cNvPr id="55303" name="TextBox 51"/>
          <p:cNvSpPr txBox="1">
            <a:spLocks noChangeArrowheads="1"/>
          </p:cNvSpPr>
          <p:nvPr/>
        </p:nvSpPr>
        <p:spPr bwMode="auto">
          <a:xfrm>
            <a:off x="774700" y="5570538"/>
            <a:ext cx="7421563"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55000"/>
              <a:buFont typeface="Wingdings" pitchFamily="2" charset="2"/>
              <a:buChar char="v"/>
              <a:defRPr sz="3200">
                <a:solidFill>
                  <a:schemeClr val="tx1"/>
                </a:solidFill>
                <a:latin typeface="Arial" charset="0"/>
              </a:defRPr>
            </a:lvl1pPr>
            <a:lvl2pPr marL="742950" indent="-285750">
              <a:spcBef>
                <a:spcPct val="20000"/>
              </a:spcBef>
              <a:buSzPct val="80000"/>
              <a:buChar char="•"/>
              <a:defRPr sz="2800">
                <a:solidFill>
                  <a:schemeClr val="tx1"/>
                </a:solidFill>
                <a:latin typeface="Arial" charset="0"/>
              </a:defRPr>
            </a:lvl2pPr>
            <a:lvl3pPr marL="1143000" indent="-228600">
              <a:spcBef>
                <a:spcPct val="20000"/>
              </a:spcBef>
              <a:buSzPct val="80000"/>
              <a:buFont typeface="Wingdings" pitchFamily="2" charset="2"/>
              <a:buChar char="w"/>
              <a:defRPr sz="2400">
                <a:solidFill>
                  <a:schemeClr val="tx1"/>
                </a:solidFill>
                <a:latin typeface="Arial" charset="0"/>
              </a:defRPr>
            </a:lvl3pPr>
            <a:lvl4pPr marL="1600200" indent="-228600">
              <a:spcBef>
                <a:spcPct val="20000"/>
              </a:spcBef>
              <a:buChar char="–"/>
              <a:defRPr sz="2400">
                <a:solidFill>
                  <a:schemeClr val="tx1"/>
                </a:solidFill>
                <a:latin typeface="Arial" charset="0"/>
              </a:defRPr>
            </a:lvl4pPr>
            <a:lvl5pPr marL="2057400" indent="-228600">
              <a:spcBef>
                <a:spcPct val="20000"/>
              </a:spcBef>
              <a:buChar char="»"/>
              <a:defRPr sz="2400">
                <a:solidFill>
                  <a:schemeClr val="tx1"/>
                </a:solidFill>
                <a:latin typeface="Arial" charset="0"/>
              </a:defRPr>
            </a:lvl5pPr>
            <a:lvl6pPr marL="2514600" indent="-228600" eaLnBrk="0" fontAlgn="base" hangingPunct="0">
              <a:spcBef>
                <a:spcPct val="20000"/>
              </a:spcBef>
              <a:spcAft>
                <a:spcPct val="0"/>
              </a:spcAft>
              <a:buChar char="»"/>
              <a:defRPr sz="2400">
                <a:solidFill>
                  <a:schemeClr val="tx1"/>
                </a:solidFill>
                <a:latin typeface="Arial" charset="0"/>
              </a:defRPr>
            </a:lvl6pPr>
            <a:lvl7pPr marL="2971800" indent="-228600" eaLnBrk="0" fontAlgn="base" hangingPunct="0">
              <a:spcBef>
                <a:spcPct val="20000"/>
              </a:spcBef>
              <a:spcAft>
                <a:spcPct val="0"/>
              </a:spcAft>
              <a:buChar char="»"/>
              <a:defRPr sz="2400">
                <a:solidFill>
                  <a:schemeClr val="tx1"/>
                </a:solidFill>
                <a:latin typeface="Arial" charset="0"/>
              </a:defRPr>
            </a:lvl7pPr>
            <a:lvl8pPr marL="3429000" indent="-228600" eaLnBrk="0" fontAlgn="base" hangingPunct="0">
              <a:spcBef>
                <a:spcPct val="20000"/>
              </a:spcBef>
              <a:spcAft>
                <a:spcPct val="0"/>
              </a:spcAft>
              <a:buChar char="»"/>
              <a:defRPr sz="2400">
                <a:solidFill>
                  <a:schemeClr val="tx1"/>
                </a:solidFill>
                <a:latin typeface="Arial" charset="0"/>
              </a:defRPr>
            </a:lvl8pPr>
            <a:lvl9pPr marL="3886200" indent="-228600" eaLnBrk="0" fontAlgn="base" hangingPunct="0">
              <a:spcBef>
                <a:spcPct val="20000"/>
              </a:spcBef>
              <a:spcAft>
                <a:spcPct val="0"/>
              </a:spcAft>
              <a:buChar char="»"/>
              <a:defRPr sz="2400">
                <a:solidFill>
                  <a:schemeClr val="tx1"/>
                </a:solidFill>
                <a:latin typeface="Arial" charset="0"/>
              </a:defRPr>
            </a:lvl9pPr>
          </a:lstStyle>
          <a:p>
            <a:pPr eaLnBrk="1" hangingPunct="1">
              <a:spcBef>
                <a:spcPct val="30000"/>
              </a:spcBef>
              <a:buSzPct val="120000"/>
              <a:buFontTx/>
              <a:buNone/>
            </a:pPr>
            <a:r>
              <a:rPr lang="en-GB" altLang="en-US" sz="1400" u="sng" dirty="0"/>
              <a:t>MERCHANTING: A trader purchases goods from a foreign supplier and sells them subsequently to customers abroad, the goods do not physically enter the domestic territory of the trader, and the trader does not carry out substantial transformation on the goods</a:t>
            </a:r>
          </a:p>
        </p:txBody>
      </p:sp>
      <p:sp>
        <p:nvSpPr>
          <p:cNvPr id="5" name="Oval 4"/>
          <p:cNvSpPr/>
          <p:nvPr/>
        </p:nvSpPr>
        <p:spPr bwMode="auto">
          <a:xfrm>
            <a:off x="6330950" y="1358900"/>
            <a:ext cx="2365375" cy="1152525"/>
          </a:xfrm>
          <a:prstGeom prst="ellipse">
            <a:avLst/>
          </a:prstGeom>
          <a:ln/>
        </p:spPr>
        <p:style>
          <a:lnRef idx="2">
            <a:schemeClr val="accent6"/>
          </a:lnRef>
          <a:fillRef idx="1">
            <a:schemeClr val="lt1"/>
          </a:fillRef>
          <a:effectRef idx="0">
            <a:schemeClr val="accent6"/>
          </a:effectRef>
          <a:fontRef idx="minor">
            <a:schemeClr val="dk1"/>
          </a:fontRef>
        </p:style>
        <p:txBody>
          <a:bodyPr anchor="ctr"/>
          <a:lstStyle/>
          <a:p>
            <a:pPr algn="ctr">
              <a:defRPr/>
            </a:pPr>
            <a:r>
              <a:rPr lang="fr-CH" dirty="0"/>
              <a:t>Country X</a:t>
            </a:r>
          </a:p>
          <a:p>
            <a:pPr algn="ctr">
              <a:defRPr/>
            </a:pPr>
            <a:r>
              <a:rPr lang="fr-CH" i="1" dirty="0" err="1"/>
              <a:t>Customers</a:t>
            </a:r>
            <a:endParaRPr lang="fr-CH" i="1" dirty="0"/>
          </a:p>
        </p:txBody>
      </p:sp>
      <p:cxnSp>
        <p:nvCxnSpPr>
          <p:cNvPr id="47" name="Straight Arrow Connector 46"/>
          <p:cNvCxnSpPr>
            <a:stCxn id="3" idx="6"/>
            <a:endCxn id="5" idx="2"/>
          </p:cNvCxnSpPr>
          <p:nvPr/>
        </p:nvCxnSpPr>
        <p:spPr bwMode="auto">
          <a:xfrm>
            <a:off x="2430463" y="1935163"/>
            <a:ext cx="3900487" cy="0"/>
          </a:xfrm>
          <a:prstGeom prst="straightConnector1">
            <a:avLst/>
          </a:prstGeom>
          <a:ln w="19050">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55306" name="TextBox 52"/>
          <p:cNvSpPr txBox="1">
            <a:spLocks noChangeArrowheads="1"/>
          </p:cNvSpPr>
          <p:nvPr/>
        </p:nvSpPr>
        <p:spPr bwMode="auto">
          <a:xfrm>
            <a:off x="152400" y="3571875"/>
            <a:ext cx="227965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55000"/>
              <a:buFont typeface="Wingdings" pitchFamily="2" charset="2"/>
              <a:buChar char="v"/>
              <a:defRPr sz="3200">
                <a:solidFill>
                  <a:schemeClr val="tx1"/>
                </a:solidFill>
                <a:latin typeface="Arial" charset="0"/>
              </a:defRPr>
            </a:lvl1pPr>
            <a:lvl2pPr marL="742950" indent="-285750">
              <a:spcBef>
                <a:spcPct val="20000"/>
              </a:spcBef>
              <a:buSzPct val="80000"/>
              <a:buChar char="•"/>
              <a:defRPr sz="2800">
                <a:solidFill>
                  <a:schemeClr val="tx1"/>
                </a:solidFill>
                <a:latin typeface="Arial" charset="0"/>
              </a:defRPr>
            </a:lvl2pPr>
            <a:lvl3pPr marL="1143000" indent="-228600">
              <a:spcBef>
                <a:spcPct val="20000"/>
              </a:spcBef>
              <a:buSzPct val="80000"/>
              <a:buFont typeface="Wingdings" pitchFamily="2" charset="2"/>
              <a:buChar char="w"/>
              <a:defRPr sz="2400">
                <a:solidFill>
                  <a:schemeClr val="tx1"/>
                </a:solidFill>
                <a:latin typeface="Arial" charset="0"/>
              </a:defRPr>
            </a:lvl3pPr>
            <a:lvl4pPr marL="1600200" indent="-228600">
              <a:spcBef>
                <a:spcPct val="20000"/>
              </a:spcBef>
              <a:buChar char="–"/>
              <a:defRPr sz="2400">
                <a:solidFill>
                  <a:schemeClr val="tx1"/>
                </a:solidFill>
                <a:latin typeface="Arial" charset="0"/>
              </a:defRPr>
            </a:lvl4pPr>
            <a:lvl5pPr marL="2057400" indent="-228600">
              <a:spcBef>
                <a:spcPct val="20000"/>
              </a:spcBef>
              <a:buChar char="»"/>
              <a:defRPr sz="2400">
                <a:solidFill>
                  <a:schemeClr val="tx1"/>
                </a:solidFill>
                <a:latin typeface="Arial" charset="0"/>
              </a:defRPr>
            </a:lvl5pPr>
            <a:lvl6pPr marL="2514600" indent="-228600" eaLnBrk="0" fontAlgn="base" hangingPunct="0">
              <a:spcBef>
                <a:spcPct val="20000"/>
              </a:spcBef>
              <a:spcAft>
                <a:spcPct val="0"/>
              </a:spcAft>
              <a:buChar char="»"/>
              <a:defRPr sz="2400">
                <a:solidFill>
                  <a:schemeClr val="tx1"/>
                </a:solidFill>
                <a:latin typeface="Arial" charset="0"/>
              </a:defRPr>
            </a:lvl6pPr>
            <a:lvl7pPr marL="2971800" indent="-228600" eaLnBrk="0" fontAlgn="base" hangingPunct="0">
              <a:spcBef>
                <a:spcPct val="20000"/>
              </a:spcBef>
              <a:spcAft>
                <a:spcPct val="0"/>
              </a:spcAft>
              <a:buChar char="»"/>
              <a:defRPr sz="2400">
                <a:solidFill>
                  <a:schemeClr val="tx1"/>
                </a:solidFill>
                <a:latin typeface="Arial" charset="0"/>
              </a:defRPr>
            </a:lvl7pPr>
            <a:lvl8pPr marL="3429000" indent="-228600" eaLnBrk="0" fontAlgn="base" hangingPunct="0">
              <a:spcBef>
                <a:spcPct val="20000"/>
              </a:spcBef>
              <a:spcAft>
                <a:spcPct val="0"/>
              </a:spcAft>
              <a:buChar char="»"/>
              <a:defRPr sz="2400">
                <a:solidFill>
                  <a:schemeClr val="tx1"/>
                </a:solidFill>
                <a:latin typeface="Arial" charset="0"/>
              </a:defRPr>
            </a:lvl8pPr>
            <a:lvl9pPr marL="3886200" indent="-228600" eaLnBrk="0" fontAlgn="base" hangingPunct="0">
              <a:spcBef>
                <a:spcPct val="20000"/>
              </a:spcBef>
              <a:spcAft>
                <a:spcPct val="0"/>
              </a:spcAft>
              <a:buChar char="»"/>
              <a:defRPr sz="2400">
                <a:solidFill>
                  <a:schemeClr val="tx1"/>
                </a:solidFill>
                <a:latin typeface="Arial" charset="0"/>
              </a:defRPr>
            </a:lvl9pPr>
          </a:lstStyle>
          <a:p>
            <a:pPr eaLnBrk="1" hangingPunct="1">
              <a:spcBef>
                <a:spcPct val="30000"/>
              </a:spcBef>
              <a:buSzPct val="120000"/>
              <a:buFontTx/>
              <a:buNone/>
            </a:pPr>
            <a:r>
              <a:rPr lang="en-GB" altLang="en-US" sz="1400"/>
              <a:t>Merchant purchases goods from supplier to be sold abroad</a:t>
            </a:r>
          </a:p>
        </p:txBody>
      </p:sp>
      <p:sp>
        <p:nvSpPr>
          <p:cNvPr id="55307" name="TextBox 52"/>
          <p:cNvSpPr txBox="1">
            <a:spLocks noChangeArrowheads="1"/>
          </p:cNvSpPr>
          <p:nvPr/>
        </p:nvSpPr>
        <p:spPr bwMode="auto">
          <a:xfrm>
            <a:off x="3871913" y="2511425"/>
            <a:ext cx="2073275"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55000"/>
              <a:buFont typeface="Wingdings" pitchFamily="2" charset="2"/>
              <a:buChar char="v"/>
              <a:defRPr sz="3200">
                <a:solidFill>
                  <a:schemeClr val="tx1"/>
                </a:solidFill>
                <a:latin typeface="Arial" charset="0"/>
              </a:defRPr>
            </a:lvl1pPr>
            <a:lvl2pPr marL="742950" indent="-285750">
              <a:spcBef>
                <a:spcPct val="20000"/>
              </a:spcBef>
              <a:buSzPct val="80000"/>
              <a:buChar char="•"/>
              <a:defRPr sz="2800">
                <a:solidFill>
                  <a:schemeClr val="tx1"/>
                </a:solidFill>
                <a:latin typeface="Arial" charset="0"/>
              </a:defRPr>
            </a:lvl2pPr>
            <a:lvl3pPr marL="1143000" indent="-228600">
              <a:spcBef>
                <a:spcPct val="20000"/>
              </a:spcBef>
              <a:buSzPct val="80000"/>
              <a:buFont typeface="Wingdings" pitchFamily="2" charset="2"/>
              <a:buChar char="w"/>
              <a:defRPr sz="2400">
                <a:solidFill>
                  <a:schemeClr val="tx1"/>
                </a:solidFill>
                <a:latin typeface="Arial" charset="0"/>
              </a:defRPr>
            </a:lvl3pPr>
            <a:lvl4pPr marL="1600200" indent="-228600">
              <a:spcBef>
                <a:spcPct val="20000"/>
              </a:spcBef>
              <a:buChar char="–"/>
              <a:defRPr sz="2400">
                <a:solidFill>
                  <a:schemeClr val="tx1"/>
                </a:solidFill>
                <a:latin typeface="Arial" charset="0"/>
              </a:defRPr>
            </a:lvl4pPr>
            <a:lvl5pPr marL="2057400" indent="-228600">
              <a:spcBef>
                <a:spcPct val="20000"/>
              </a:spcBef>
              <a:buChar char="»"/>
              <a:defRPr sz="2400">
                <a:solidFill>
                  <a:schemeClr val="tx1"/>
                </a:solidFill>
                <a:latin typeface="Arial" charset="0"/>
              </a:defRPr>
            </a:lvl5pPr>
            <a:lvl6pPr marL="2514600" indent="-228600" eaLnBrk="0" fontAlgn="base" hangingPunct="0">
              <a:spcBef>
                <a:spcPct val="20000"/>
              </a:spcBef>
              <a:spcAft>
                <a:spcPct val="0"/>
              </a:spcAft>
              <a:buChar char="»"/>
              <a:defRPr sz="2400">
                <a:solidFill>
                  <a:schemeClr val="tx1"/>
                </a:solidFill>
                <a:latin typeface="Arial" charset="0"/>
              </a:defRPr>
            </a:lvl6pPr>
            <a:lvl7pPr marL="2971800" indent="-228600" eaLnBrk="0" fontAlgn="base" hangingPunct="0">
              <a:spcBef>
                <a:spcPct val="20000"/>
              </a:spcBef>
              <a:spcAft>
                <a:spcPct val="0"/>
              </a:spcAft>
              <a:buChar char="»"/>
              <a:defRPr sz="2400">
                <a:solidFill>
                  <a:schemeClr val="tx1"/>
                </a:solidFill>
                <a:latin typeface="Arial" charset="0"/>
              </a:defRPr>
            </a:lvl7pPr>
            <a:lvl8pPr marL="3429000" indent="-228600" eaLnBrk="0" fontAlgn="base" hangingPunct="0">
              <a:spcBef>
                <a:spcPct val="20000"/>
              </a:spcBef>
              <a:spcAft>
                <a:spcPct val="0"/>
              </a:spcAft>
              <a:buChar char="»"/>
              <a:defRPr sz="2400">
                <a:solidFill>
                  <a:schemeClr val="tx1"/>
                </a:solidFill>
                <a:latin typeface="Arial" charset="0"/>
              </a:defRPr>
            </a:lvl8pPr>
            <a:lvl9pPr marL="3886200" indent="-228600" eaLnBrk="0" fontAlgn="base" hangingPunct="0">
              <a:spcBef>
                <a:spcPct val="20000"/>
              </a:spcBef>
              <a:spcAft>
                <a:spcPct val="0"/>
              </a:spcAft>
              <a:buChar char="»"/>
              <a:defRPr sz="2400">
                <a:solidFill>
                  <a:schemeClr val="tx1"/>
                </a:solidFill>
                <a:latin typeface="Arial" charset="0"/>
              </a:defRPr>
            </a:lvl9pPr>
          </a:lstStyle>
          <a:p>
            <a:pPr eaLnBrk="1" hangingPunct="1">
              <a:spcBef>
                <a:spcPct val="30000"/>
              </a:spcBef>
              <a:buSzPct val="120000"/>
              <a:buFontTx/>
              <a:buNone/>
            </a:pPr>
            <a:r>
              <a:rPr lang="en-GB" altLang="en-US" sz="1400"/>
              <a:t>Goods directly delivered to customers in another country</a:t>
            </a:r>
            <a:endParaRPr lang="en-US" altLang="en-US" sz="1400"/>
          </a:p>
        </p:txBody>
      </p:sp>
      <p:cxnSp>
        <p:nvCxnSpPr>
          <p:cNvPr id="24" name="Curved Connector 23"/>
          <p:cNvCxnSpPr>
            <a:stCxn id="3" idx="1"/>
            <a:endCxn id="3" idx="0"/>
          </p:cNvCxnSpPr>
          <p:nvPr/>
        </p:nvCxnSpPr>
        <p:spPr bwMode="auto">
          <a:xfrm rot="5400000" flipH="1" flipV="1">
            <a:off x="738188" y="1022350"/>
            <a:ext cx="168275" cy="841375"/>
          </a:xfrm>
          <a:prstGeom prst="curvedConnector3">
            <a:avLst>
              <a:gd name="adj1" fmla="val 292196"/>
            </a:avLst>
          </a:prstGeom>
          <a:ln w="19050">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14" name="Cube 13"/>
          <p:cNvSpPr/>
          <p:nvPr/>
        </p:nvSpPr>
        <p:spPr bwMode="auto">
          <a:xfrm>
            <a:off x="1998663" y="1287463"/>
            <a:ext cx="506412" cy="503237"/>
          </a:xfrm>
          <a:prstGeom prst="cube">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55310" name="TextBox 49"/>
          <p:cNvSpPr txBox="1">
            <a:spLocks noChangeArrowheads="1"/>
          </p:cNvSpPr>
          <p:nvPr/>
        </p:nvSpPr>
        <p:spPr bwMode="auto">
          <a:xfrm>
            <a:off x="2540000" y="836613"/>
            <a:ext cx="1725613"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55000"/>
              <a:buFont typeface="Wingdings" pitchFamily="2" charset="2"/>
              <a:buChar char="v"/>
              <a:defRPr sz="3200">
                <a:solidFill>
                  <a:schemeClr val="tx1"/>
                </a:solidFill>
                <a:latin typeface="Arial" charset="0"/>
              </a:defRPr>
            </a:lvl1pPr>
            <a:lvl2pPr marL="742950" indent="-285750">
              <a:spcBef>
                <a:spcPct val="20000"/>
              </a:spcBef>
              <a:buSzPct val="80000"/>
              <a:buChar char="•"/>
              <a:defRPr sz="2800">
                <a:solidFill>
                  <a:schemeClr val="tx1"/>
                </a:solidFill>
                <a:latin typeface="Arial" charset="0"/>
              </a:defRPr>
            </a:lvl2pPr>
            <a:lvl3pPr marL="1143000" indent="-228600">
              <a:spcBef>
                <a:spcPct val="20000"/>
              </a:spcBef>
              <a:buSzPct val="80000"/>
              <a:buFont typeface="Wingdings" pitchFamily="2" charset="2"/>
              <a:buChar char="w"/>
              <a:defRPr sz="2400">
                <a:solidFill>
                  <a:schemeClr val="tx1"/>
                </a:solidFill>
                <a:latin typeface="Arial" charset="0"/>
              </a:defRPr>
            </a:lvl3pPr>
            <a:lvl4pPr marL="1600200" indent="-228600">
              <a:spcBef>
                <a:spcPct val="20000"/>
              </a:spcBef>
              <a:buChar char="–"/>
              <a:defRPr sz="2400">
                <a:solidFill>
                  <a:schemeClr val="tx1"/>
                </a:solidFill>
                <a:latin typeface="Arial" charset="0"/>
              </a:defRPr>
            </a:lvl4pPr>
            <a:lvl5pPr marL="2057400" indent="-228600">
              <a:spcBef>
                <a:spcPct val="20000"/>
              </a:spcBef>
              <a:buChar char="»"/>
              <a:defRPr sz="2400">
                <a:solidFill>
                  <a:schemeClr val="tx1"/>
                </a:solidFill>
                <a:latin typeface="Arial" charset="0"/>
              </a:defRPr>
            </a:lvl5pPr>
            <a:lvl6pPr marL="2514600" indent="-228600" eaLnBrk="0" fontAlgn="base" hangingPunct="0">
              <a:spcBef>
                <a:spcPct val="20000"/>
              </a:spcBef>
              <a:spcAft>
                <a:spcPct val="0"/>
              </a:spcAft>
              <a:buChar char="»"/>
              <a:defRPr sz="2400">
                <a:solidFill>
                  <a:schemeClr val="tx1"/>
                </a:solidFill>
                <a:latin typeface="Arial" charset="0"/>
              </a:defRPr>
            </a:lvl6pPr>
            <a:lvl7pPr marL="2971800" indent="-228600" eaLnBrk="0" fontAlgn="base" hangingPunct="0">
              <a:spcBef>
                <a:spcPct val="20000"/>
              </a:spcBef>
              <a:spcAft>
                <a:spcPct val="0"/>
              </a:spcAft>
              <a:buChar char="»"/>
              <a:defRPr sz="2400">
                <a:solidFill>
                  <a:schemeClr val="tx1"/>
                </a:solidFill>
                <a:latin typeface="Arial" charset="0"/>
              </a:defRPr>
            </a:lvl7pPr>
            <a:lvl8pPr marL="3429000" indent="-228600" eaLnBrk="0" fontAlgn="base" hangingPunct="0">
              <a:spcBef>
                <a:spcPct val="20000"/>
              </a:spcBef>
              <a:spcAft>
                <a:spcPct val="0"/>
              </a:spcAft>
              <a:buChar char="»"/>
              <a:defRPr sz="2400">
                <a:solidFill>
                  <a:schemeClr val="tx1"/>
                </a:solidFill>
                <a:latin typeface="Arial" charset="0"/>
              </a:defRPr>
            </a:lvl8pPr>
            <a:lvl9pPr marL="3886200" indent="-228600" eaLnBrk="0" fontAlgn="base" hangingPunct="0">
              <a:spcBef>
                <a:spcPct val="20000"/>
              </a:spcBef>
              <a:spcAft>
                <a:spcPct val="0"/>
              </a:spcAft>
              <a:buChar char="»"/>
              <a:defRPr sz="2400">
                <a:solidFill>
                  <a:schemeClr val="tx1"/>
                </a:solidFill>
                <a:latin typeface="Arial" charset="0"/>
              </a:defRPr>
            </a:lvl9pPr>
          </a:lstStyle>
          <a:p>
            <a:pPr eaLnBrk="1" hangingPunct="1">
              <a:spcBef>
                <a:spcPct val="30000"/>
              </a:spcBef>
              <a:buSzPct val="120000"/>
              <a:buFontTx/>
              <a:buNone/>
            </a:pPr>
            <a:r>
              <a:rPr lang="en-GB" altLang="en-US" sz="1400" dirty="0"/>
              <a:t>Inventories held abroad</a:t>
            </a:r>
            <a:br>
              <a:rPr lang="en-GB" altLang="en-US" sz="1400" dirty="0"/>
            </a:br>
            <a:r>
              <a:rPr lang="en-GB" altLang="en-US" sz="1400" dirty="0"/>
              <a:t>- estimate changes</a:t>
            </a:r>
          </a:p>
        </p:txBody>
      </p:sp>
      <p:cxnSp>
        <p:nvCxnSpPr>
          <p:cNvPr id="9" name="Straight Arrow Connector 8"/>
          <p:cNvCxnSpPr>
            <a:stCxn id="4" idx="6"/>
            <a:endCxn id="5" idx="4"/>
          </p:cNvCxnSpPr>
          <p:nvPr/>
        </p:nvCxnSpPr>
        <p:spPr bwMode="auto">
          <a:xfrm flipV="1">
            <a:off x="5308600" y="2511425"/>
            <a:ext cx="2205038" cy="2374900"/>
          </a:xfrm>
          <a:prstGeom prst="straightConnector1">
            <a:avLst/>
          </a:prstGeom>
          <a:ln w="19050">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55312" name="TextBox 52"/>
          <p:cNvSpPr txBox="1">
            <a:spLocks noChangeArrowheads="1"/>
          </p:cNvSpPr>
          <p:nvPr/>
        </p:nvSpPr>
        <p:spPr bwMode="auto">
          <a:xfrm>
            <a:off x="152400" y="4202113"/>
            <a:ext cx="22796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55000"/>
              <a:buFont typeface="Wingdings" pitchFamily="2" charset="2"/>
              <a:buChar char="v"/>
              <a:defRPr sz="3200">
                <a:solidFill>
                  <a:schemeClr val="tx1"/>
                </a:solidFill>
                <a:latin typeface="Arial" charset="0"/>
              </a:defRPr>
            </a:lvl1pPr>
            <a:lvl2pPr marL="742950" indent="-285750">
              <a:spcBef>
                <a:spcPct val="20000"/>
              </a:spcBef>
              <a:buSzPct val="80000"/>
              <a:buChar char="•"/>
              <a:defRPr sz="2800">
                <a:solidFill>
                  <a:schemeClr val="tx1"/>
                </a:solidFill>
                <a:latin typeface="Arial" charset="0"/>
              </a:defRPr>
            </a:lvl2pPr>
            <a:lvl3pPr marL="1143000" indent="-228600">
              <a:spcBef>
                <a:spcPct val="20000"/>
              </a:spcBef>
              <a:buSzPct val="80000"/>
              <a:buFont typeface="Wingdings" pitchFamily="2" charset="2"/>
              <a:buChar char="w"/>
              <a:defRPr sz="2400">
                <a:solidFill>
                  <a:schemeClr val="tx1"/>
                </a:solidFill>
                <a:latin typeface="Arial" charset="0"/>
              </a:defRPr>
            </a:lvl3pPr>
            <a:lvl4pPr marL="1600200" indent="-228600">
              <a:spcBef>
                <a:spcPct val="20000"/>
              </a:spcBef>
              <a:buChar char="–"/>
              <a:defRPr sz="2400">
                <a:solidFill>
                  <a:schemeClr val="tx1"/>
                </a:solidFill>
                <a:latin typeface="Arial" charset="0"/>
              </a:defRPr>
            </a:lvl4pPr>
            <a:lvl5pPr marL="2057400" indent="-228600">
              <a:spcBef>
                <a:spcPct val="20000"/>
              </a:spcBef>
              <a:buChar char="»"/>
              <a:defRPr sz="2400">
                <a:solidFill>
                  <a:schemeClr val="tx1"/>
                </a:solidFill>
                <a:latin typeface="Arial" charset="0"/>
              </a:defRPr>
            </a:lvl5pPr>
            <a:lvl6pPr marL="2514600" indent="-228600" eaLnBrk="0" fontAlgn="base" hangingPunct="0">
              <a:spcBef>
                <a:spcPct val="20000"/>
              </a:spcBef>
              <a:spcAft>
                <a:spcPct val="0"/>
              </a:spcAft>
              <a:buChar char="»"/>
              <a:defRPr sz="2400">
                <a:solidFill>
                  <a:schemeClr val="tx1"/>
                </a:solidFill>
                <a:latin typeface="Arial" charset="0"/>
              </a:defRPr>
            </a:lvl6pPr>
            <a:lvl7pPr marL="2971800" indent="-228600" eaLnBrk="0" fontAlgn="base" hangingPunct="0">
              <a:spcBef>
                <a:spcPct val="20000"/>
              </a:spcBef>
              <a:spcAft>
                <a:spcPct val="0"/>
              </a:spcAft>
              <a:buChar char="»"/>
              <a:defRPr sz="2400">
                <a:solidFill>
                  <a:schemeClr val="tx1"/>
                </a:solidFill>
                <a:latin typeface="Arial" charset="0"/>
              </a:defRPr>
            </a:lvl7pPr>
            <a:lvl8pPr marL="3429000" indent="-228600" eaLnBrk="0" fontAlgn="base" hangingPunct="0">
              <a:spcBef>
                <a:spcPct val="20000"/>
              </a:spcBef>
              <a:spcAft>
                <a:spcPct val="0"/>
              </a:spcAft>
              <a:buChar char="»"/>
              <a:defRPr sz="2400">
                <a:solidFill>
                  <a:schemeClr val="tx1"/>
                </a:solidFill>
                <a:latin typeface="Arial" charset="0"/>
              </a:defRPr>
            </a:lvl8pPr>
            <a:lvl9pPr marL="3886200" indent="-228600" eaLnBrk="0" fontAlgn="base" hangingPunct="0">
              <a:spcBef>
                <a:spcPct val="20000"/>
              </a:spcBef>
              <a:spcAft>
                <a:spcPct val="0"/>
              </a:spcAft>
              <a:buChar char="»"/>
              <a:defRPr sz="2400">
                <a:solidFill>
                  <a:schemeClr val="tx1"/>
                </a:solidFill>
                <a:latin typeface="Arial" charset="0"/>
              </a:defRPr>
            </a:lvl9pPr>
          </a:lstStyle>
          <a:p>
            <a:pPr eaLnBrk="1" hangingPunct="1">
              <a:spcBef>
                <a:spcPct val="30000"/>
              </a:spcBef>
              <a:buSzPct val="120000"/>
              <a:buFontTx/>
              <a:buNone/>
            </a:pPr>
            <a:r>
              <a:rPr lang="en-GB" altLang="en-US" sz="1400"/>
              <a:t>- estimate imports (as negative exports) </a:t>
            </a:r>
          </a:p>
        </p:txBody>
      </p:sp>
      <p:sp>
        <p:nvSpPr>
          <p:cNvPr id="11" name="Plus 10"/>
          <p:cNvSpPr/>
          <p:nvPr/>
        </p:nvSpPr>
        <p:spPr>
          <a:xfrm>
            <a:off x="2987675" y="3213100"/>
            <a:ext cx="576263" cy="576263"/>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31" name="Plus 30"/>
          <p:cNvSpPr/>
          <p:nvPr/>
        </p:nvSpPr>
        <p:spPr>
          <a:xfrm>
            <a:off x="6300788" y="3213100"/>
            <a:ext cx="574675" cy="576263"/>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55315" name="TextBox 52"/>
          <p:cNvSpPr txBox="1">
            <a:spLocks noChangeArrowheads="1"/>
          </p:cNvSpPr>
          <p:nvPr/>
        </p:nvSpPr>
        <p:spPr bwMode="auto">
          <a:xfrm>
            <a:off x="3871913" y="3159125"/>
            <a:ext cx="207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55000"/>
              <a:buFont typeface="Wingdings" pitchFamily="2" charset="2"/>
              <a:buChar char="v"/>
              <a:defRPr sz="3200">
                <a:solidFill>
                  <a:schemeClr val="tx1"/>
                </a:solidFill>
                <a:latin typeface="Arial" charset="0"/>
              </a:defRPr>
            </a:lvl1pPr>
            <a:lvl2pPr marL="742950" indent="-285750">
              <a:spcBef>
                <a:spcPct val="20000"/>
              </a:spcBef>
              <a:buSzPct val="80000"/>
              <a:buChar char="•"/>
              <a:defRPr sz="2800">
                <a:solidFill>
                  <a:schemeClr val="tx1"/>
                </a:solidFill>
                <a:latin typeface="Arial" charset="0"/>
              </a:defRPr>
            </a:lvl2pPr>
            <a:lvl3pPr marL="1143000" indent="-228600">
              <a:spcBef>
                <a:spcPct val="20000"/>
              </a:spcBef>
              <a:buSzPct val="80000"/>
              <a:buFont typeface="Wingdings" pitchFamily="2" charset="2"/>
              <a:buChar char="w"/>
              <a:defRPr sz="2400">
                <a:solidFill>
                  <a:schemeClr val="tx1"/>
                </a:solidFill>
                <a:latin typeface="Arial" charset="0"/>
              </a:defRPr>
            </a:lvl3pPr>
            <a:lvl4pPr marL="1600200" indent="-228600">
              <a:spcBef>
                <a:spcPct val="20000"/>
              </a:spcBef>
              <a:buChar char="–"/>
              <a:defRPr sz="2400">
                <a:solidFill>
                  <a:schemeClr val="tx1"/>
                </a:solidFill>
                <a:latin typeface="Arial" charset="0"/>
              </a:defRPr>
            </a:lvl4pPr>
            <a:lvl5pPr marL="2057400" indent="-228600">
              <a:spcBef>
                <a:spcPct val="20000"/>
              </a:spcBef>
              <a:buChar char="»"/>
              <a:defRPr sz="2400">
                <a:solidFill>
                  <a:schemeClr val="tx1"/>
                </a:solidFill>
                <a:latin typeface="Arial" charset="0"/>
              </a:defRPr>
            </a:lvl5pPr>
            <a:lvl6pPr marL="2514600" indent="-228600" eaLnBrk="0" fontAlgn="base" hangingPunct="0">
              <a:spcBef>
                <a:spcPct val="20000"/>
              </a:spcBef>
              <a:spcAft>
                <a:spcPct val="0"/>
              </a:spcAft>
              <a:buChar char="»"/>
              <a:defRPr sz="2400">
                <a:solidFill>
                  <a:schemeClr val="tx1"/>
                </a:solidFill>
                <a:latin typeface="Arial" charset="0"/>
              </a:defRPr>
            </a:lvl6pPr>
            <a:lvl7pPr marL="2971800" indent="-228600" eaLnBrk="0" fontAlgn="base" hangingPunct="0">
              <a:spcBef>
                <a:spcPct val="20000"/>
              </a:spcBef>
              <a:spcAft>
                <a:spcPct val="0"/>
              </a:spcAft>
              <a:buChar char="»"/>
              <a:defRPr sz="2400">
                <a:solidFill>
                  <a:schemeClr val="tx1"/>
                </a:solidFill>
                <a:latin typeface="Arial" charset="0"/>
              </a:defRPr>
            </a:lvl7pPr>
            <a:lvl8pPr marL="3429000" indent="-228600" eaLnBrk="0" fontAlgn="base" hangingPunct="0">
              <a:spcBef>
                <a:spcPct val="20000"/>
              </a:spcBef>
              <a:spcAft>
                <a:spcPct val="0"/>
              </a:spcAft>
              <a:buChar char="»"/>
              <a:defRPr sz="2400">
                <a:solidFill>
                  <a:schemeClr val="tx1"/>
                </a:solidFill>
                <a:latin typeface="Arial" charset="0"/>
              </a:defRPr>
            </a:lvl8pPr>
            <a:lvl9pPr marL="3886200" indent="-228600" eaLnBrk="0" fontAlgn="base" hangingPunct="0">
              <a:spcBef>
                <a:spcPct val="20000"/>
              </a:spcBef>
              <a:spcAft>
                <a:spcPct val="0"/>
              </a:spcAft>
              <a:buChar char="»"/>
              <a:defRPr sz="2400">
                <a:solidFill>
                  <a:schemeClr val="tx1"/>
                </a:solidFill>
                <a:latin typeface="Arial" charset="0"/>
              </a:defRPr>
            </a:lvl9pPr>
          </a:lstStyle>
          <a:p>
            <a:pPr eaLnBrk="1" hangingPunct="1">
              <a:spcBef>
                <a:spcPct val="30000"/>
              </a:spcBef>
              <a:buSzPct val="120000"/>
              <a:buFontTx/>
              <a:buNone/>
            </a:pPr>
            <a:r>
              <a:rPr lang="en-GB" altLang="en-US" sz="1400"/>
              <a:t>- estimate exports</a:t>
            </a:r>
            <a:endParaRPr lang="en-US" altLang="en-US" sz="1400"/>
          </a:p>
        </p:txBody>
      </p:sp>
      <p:sp>
        <p:nvSpPr>
          <p:cNvPr id="12" name="Minus 11"/>
          <p:cNvSpPr/>
          <p:nvPr/>
        </p:nvSpPr>
        <p:spPr>
          <a:xfrm>
            <a:off x="1979613" y="3213100"/>
            <a:ext cx="576262" cy="576263"/>
          </a:xfrm>
          <a:prstGeom prst="mathMinus">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6" name="Equal 5"/>
          <p:cNvSpPr/>
          <p:nvPr/>
        </p:nvSpPr>
        <p:spPr>
          <a:xfrm>
            <a:off x="7164388" y="3213100"/>
            <a:ext cx="576262" cy="576263"/>
          </a:xfrm>
          <a:prstGeom prst="mathEqual">
            <a:avLst/>
          </a:prstGeom>
          <a:solidFill>
            <a:schemeClr val="accent2"/>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
        <p:nvSpPr>
          <p:cNvPr id="55318" name="TextBox 49"/>
          <p:cNvSpPr txBox="1">
            <a:spLocks noChangeArrowheads="1"/>
          </p:cNvSpPr>
          <p:nvPr/>
        </p:nvSpPr>
        <p:spPr bwMode="auto">
          <a:xfrm>
            <a:off x="7956550" y="3246438"/>
            <a:ext cx="9604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55000"/>
              <a:buFont typeface="Wingdings" pitchFamily="2" charset="2"/>
              <a:buChar char="v"/>
              <a:defRPr sz="3200">
                <a:solidFill>
                  <a:schemeClr val="tx1"/>
                </a:solidFill>
                <a:latin typeface="Arial" charset="0"/>
              </a:defRPr>
            </a:lvl1pPr>
            <a:lvl2pPr marL="742950" indent="-285750">
              <a:spcBef>
                <a:spcPct val="20000"/>
              </a:spcBef>
              <a:buSzPct val="80000"/>
              <a:buChar char="•"/>
              <a:defRPr sz="2800">
                <a:solidFill>
                  <a:schemeClr val="tx1"/>
                </a:solidFill>
                <a:latin typeface="Arial" charset="0"/>
              </a:defRPr>
            </a:lvl2pPr>
            <a:lvl3pPr marL="1143000" indent="-228600">
              <a:spcBef>
                <a:spcPct val="20000"/>
              </a:spcBef>
              <a:buSzPct val="80000"/>
              <a:buFont typeface="Wingdings" pitchFamily="2" charset="2"/>
              <a:buChar char="w"/>
              <a:defRPr sz="2400">
                <a:solidFill>
                  <a:schemeClr val="tx1"/>
                </a:solidFill>
                <a:latin typeface="Arial" charset="0"/>
              </a:defRPr>
            </a:lvl3pPr>
            <a:lvl4pPr marL="1600200" indent="-228600">
              <a:spcBef>
                <a:spcPct val="20000"/>
              </a:spcBef>
              <a:buChar char="–"/>
              <a:defRPr sz="2400">
                <a:solidFill>
                  <a:schemeClr val="tx1"/>
                </a:solidFill>
                <a:latin typeface="Arial" charset="0"/>
              </a:defRPr>
            </a:lvl4pPr>
            <a:lvl5pPr marL="2057400" indent="-228600">
              <a:spcBef>
                <a:spcPct val="20000"/>
              </a:spcBef>
              <a:buChar char="»"/>
              <a:defRPr sz="2400">
                <a:solidFill>
                  <a:schemeClr val="tx1"/>
                </a:solidFill>
                <a:latin typeface="Arial" charset="0"/>
              </a:defRPr>
            </a:lvl5pPr>
            <a:lvl6pPr marL="2514600" indent="-228600" eaLnBrk="0" fontAlgn="base" hangingPunct="0">
              <a:spcBef>
                <a:spcPct val="20000"/>
              </a:spcBef>
              <a:spcAft>
                <a:spcPct val="0"/>
              </a:spcAft>
              <a:buChar char="»"/>
              <a:defRPr sz="2400">
                <a:solidFill>
                  <a:schemeClr val="tx1"/>
                </a:solidFill>
                <a:latin typeface="Arial" charset="0"/>
              </a:defRPr>
            </a:lvl6pPr>
            <a:lvl7pPr marL="2971800" indent="-228600" eaLnBrk="0" fontAlgn="base" hangingPunct="0">
              <a:spcBef>
                <a:spcPct val="20000"/>
              </a:spcBef>
              <a:spcAft>
                <a:spcPct val="0"/>
              </a:spcAft>
              <a:buChar char="»"/>
              <a:defRPr sz="2400">
                <a:solidFill>
                  <a:schemeClr val="tx1"/>
                </a:solidFill>
                <a:latin typeface="Arial" charset="0"/>
              </a:defRPr>
            </a:lvl7pPr>
            <a:lvl8pPr marL="3429000" indent="-228600" eaLnBrk="0" fontAlgn="base" hangingPunct="0">
              <a:spcBef>
                <a:spcPct val="20000"/>
              </a:spcBef>
              <a:spcAft>
                <a:spcPct val="0"/>
              </a:spcAft>
              <a:buChar char="»"/>
              <a:defRPr sz="2400">
                <a:solidFill>
                  <a:schemeClr val="tx1"/>
                </a:solidFill>
                <a:latin typeface="Arial" charset="0"/>
              </a:defRPr>
            </a:lvl8pPr>
            <a:lvl9pPr marL="3886200" indent="-228600" eaLnBrk="0" fontAlgn="base" hangingPunct="0">
              <a:spcBef>
                <a:spcPct val="20000"/>
              </a:spcBef>
              <a:spcAft>
                <a:spcPct val="0"/>
              </a:spcAft>
              <a:buChar char="»"/>
              <a:defRPr sz="2400">
                <a:solidFill>
                  <a:schemeClr val="tx1"/>
                </a:solidFill>
                <a:latin typeface="Arial" charset="0"/>
              </a:defRPr>
            </a:lvl9pPr>
          </a:lstStyle>
          <a:p>
            <a:pPr eaLnBrk="1" hangingPunct="1">
              <a:spcBef>
                <a:spcPct val="30000"/>
              </a:spcBef>
              <a:buSzPct val="120000"/>
              <a:buFontTx/>
              <a:buNone/>
            </a:pPr>
            <a:r>
              <a:rPr lang="en-GB" altLang="en-US" sz="1400"/>
              <a:t>Trade service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533400"/>
            <a:ext cx="7086600" cy="950913"/>
          </a:xfrm>
        </p:spPr>
        <p:txBody>
          <a:bodyPr/>
          <a:lstStyle/>
          <a:p>
            <a:pPr eaLnBrk="1" hangingPunct="1"/>
            <a:r>
              <a:rPr lang="en-US" altLang="fi-FI" sz="3200" dirty="0" smtClean="0">
                <a:solidFill>
                  <a:schemeClr val="accent2"/>
                </a:solidFill>
              </a:rPr>
              <a:t>Identifying merchanting</a:t>
            </a:r>
            <a:endParaRPr lang="en-GB" altLang="fi-FI" sz="3200" dirty="0" smtClean="0">
              <a:solidFill>
                <a:schemeClr val="hlink"/>
              </a:solidFill>
            </a:endParaRPr>
          </a:p>
        </p:txBody>
      </p:sp>
      <p:sp>
        <p:nvSpPr>
          <p:cNvPr id="56323" name="Rectangle 3"/>
          <p:cNvSpPr>
            <a:spLocks noGrp="1" noChangeArrowheads="1"/>
          </p:cNvSpPr>
          <p:nvPr>
            <p:ph type="body" idx="1"/>
          </p:nvPr>
        </p:nvSpPr>
        <p:spPr>
          <a:xfrm>
            <a:off x="533400" y="1555750"/>
            <a:ext cx="8070850" cy="4610100"/>
          </a:xfrm>
        </p:spPr>
        <p:txBody>
          <a:bodyPr/>
          <a:lstStyle/>
          <a:p>
            <a:pPr eaLnBrk="1" hangingPunct="1">
              <a:spcBef>
                <a:spcPct val="40000"/>
              </a:spcBef>
              <a:buSzTx/>
              <a:buFont typeface="Arial" charset="0"/>
              <a:buChar char="•"/>
            </a:pPr>
            <a:r>
              <a:rPr lang="en-GB" altLang="fi-FI" sz="2400" dirty="0" smtClean="0"/>
              <a:t>Merchanting related imports (or negative exports) and exports remain unobserved in IMTS</a:t>
            </a:r>
            <a:endParaRPr lang="en-US" altLang="fi-FI" sz="2400" dirty="0" smtClean="0"/>
          </a:p>
          <a:p>
            <a:pPr eaLnBrk="1" hangingPunct="1">
              <a:spcBef>
                <a:spcPct val="40000"/>
              </a:spcBef>
              <a:buSzTx/>
              <a:buFont typeface="Arial" charset="0"/>
              <a:buChar char="•"/>
            </a:pPr>
            <a:r>
              <a:rPr lang="en-US" altLang="fi-FI" sz="2400" u="sng" dirty="0" smtClean="0"/>
              <a:t>Business surveys</a:t>
            </a:r>
            <a:r>
              <a:rPr lang="en-US" altLang="fi-FI" sz="2400" dirty="0" smtClean="0"/>
              <a:t>, particularly in the wholesale industry</a:t>
            </a:r>
          </a:p>
          <a:p>
            <a:pPr lvl="1" eaLnBrk="1" hangingPunct="1">
              <a:spcBef>
                <a:spcPct val="40000"/>
              </a:spcBef>
              <a:buSzTx/>
            </a:pPr>
            <a:r>
              <a:rPr lang="en-US" altLang="fi-FI" sz="2000" dirty="0" smtClean="0"/>
              <a:t>Requires questionnaire adjustments</a:t>
            </a:r>
          </a:p>
          <a:p>
            <a:pPr eaLnBrk="1" hangingPunct="1">
              <a:spcBef>
                <a:spcPct val="40000"/>
              </a:spcBef>
              <a:buSzTx/>
              <a:buFont typeface="Arial" charset="0"/>
              <a:buChar char="•"/>
            </a:pPr>
            <a:r>
              <a:rPr lang="en-US" altLang="fi-FI" sz="2400" u="sng" dirty="0" smtClean="0"/>
              <a:t>Data comparisons</a:t>
            </a:r>
            <a:r>
              <a:rPr lang="en-US" altLang="fi-FI" sz="2400" dirty="0" smtClean="0"/>
              <a:t>:</a:t>
            </a:r>
          </a:p>
          <a:p>
            <a:pPr lvl="1" eaLnBrk="1" hangingPunct="1">
              <a:spcBef>
                <a:spcPct val="40000"/>
              </a:spcBef>
              <a:buSzTx/>
            </a:pPr>
            <a:r>
              <a:rPr lang="en-US" altLang="fi-FI" sz="2000" dirty="0" err="1" smtClean="0"/>
              <a:t>Analyse</a:t>
            </a:r>
            <a:r>
              <a:rPr lang="en-US" altLang="fi-FI" sz="2000" dirty="0" smtClean="0"/>
              <a:t> business data from different sources (particularly within ISIC G) that include international transactions</a:t>
            </a:r>
          </a:p>
          <a:p>
            <a:pPr lvl="1" eaLnBrk="1" hangingPunct="1">
              <a:spcBef>
                <a:spcPct val="40000"/>
              </a:spcBef>
              <a:buSzTx/>
            </a:pPr>
            <a:r>
              <a:rPr lang="en-US" altLang="fi-FI" sz="2000" dirty="0" smtClean="0"/>
              <a:t>Compare detailed banking data on transactions in foreign currency (classified as exports of goods) with customs data on exports for individual enterprises</a:t>
            </a:r>
          </a:p>
          <a:p>
            <a:pPr lvl="1" eaLnBrk="1" hangingPunct="1">
              <a:spcBef>
                <a:spcPct val="40000"/>
              </a:spcBef>
              <a:buSzTx/>
            </a:pPr>
            <a:r>
              <a:rPr lang="en-US" altLang="fi-FI" sz="2000" dirty="0" smtClean="0"/>
              <a:t>Compare data from business surveys with customs data</a:t>
            </a:r>
          </a:p>
        </p:txBody>
      </p:sp>
      <p:sp>
        <p:nvSpPr>
          <p:cNvPr id="2" name="Date Placeholder 1"/>
          <p:cNvSpPr>
            <a:spLocks noGrp="1"/>
          </p:cNvSpPr>
          <p:nvPr>
            <p:ph type="dt" sz="quarter" idx="10"/>
          </p:nvPr>
        </p:nvSpPr>
        <p:spPr/>
        <p:txBody>
          <a:bodyPr/>
          <a:lstStyle/>
          <a:p>
            <a:pPr>
              <a:defRPr/>
            </a:pPr>
            <a:r>
              <a:rPr lang="en-US"/>
              <a:t>May 2015</a:t>
            </a:r>
            <a:endParaRPr lang="en-GB"/>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533400"/>
            <a:ext cx="7086600" cy="950913"/>
          </a:xfrm>
        </p:spPr>
        <p:txBody>
          <a:bodyPr/>
          <a:lstStyle/>
          <a:p>
            <a:pPr eaLnBrk="1" hangingPunct="1"/>
            <a:r>
              <a:rPr lang="en-US" altLang="fi-FI" sz="3200" dirty="0" smtClean="0">
                <a:solidFill>
                  <a:schemeClr val="accent2"/>
                </a:solidFill>
              </a:rPr>
              <a:t>Required data and adjustments</a:t>
            </a:r>
            <a:br>
              <a:rPr lang="en-US" altLang="fi-FI" sz="3200" dirty="0" smtClean="0">
                <a:solidFill>
                  <a:schemeClr val="accent2"/>
                </a:solidFill>
              </a:rPr>
            </a:br>
            <a:r>
              <a:rPr lang="en-US" altLang="fi-FI" sz="3200" dirty="0" smtClean="0">
                <a:solidFill>
                  <a:schemeClr val="accent2"/>
                </a:solidFill>
              </a:rPr>
              <a:t>for merchanting</a:t>
            </a:r>
            <a:endParaRPr lang="en-GB" altLang="fi-FI" sz="3200" dirty="0" smtClean="0">
              <a:solidFill>
                <a:schemeClr val="hlink"/>
              </a:solidFill>
            </a:endParaRPr>
          </a:p>
        </p:txBody>
      </p:sp>
      <p:sp>
        <p:nvSpPr>
          <p:cNvPr id="57347" name="Rectangle 3"/>
          <p:cNvSpPr>
            <a:spLocks noGrp="1" noChangeArrowheads="1"/>
          </p:cNvSpPr>
          <p:nvPr>
            <p:ph type="body" idx="1"/>
          </p:nvPr>
        </p:nvSpPr>
        <p:spPr>
          <a:xfrm>
            <a:off x="533400" y="1917700"/>
            <a:ext cx="8070850" cy="3671888"/>
          </a:xfrm>
        </p:spPr>
        <p:txBody>
          <a:bodyPr/>
          <a:lstStyle/>
          <a:p>
            <a:pPr marL="514350" indent="-514350" eaLnBrk="1" hangingPunct="1">
              <a:spcBef>
                <a:spcPct val="40000"/>
              </a:spcBef>
              <a:buSzTx/>
              <a:buFont typeface="Wingdings" pitchFamily="2" charset="2"/>
              <a:buAutoNum type="arabicPeriod"/>
            </a:pPr>
            <a:r>
              <a:rPr lang="en-US" altLang="fi-FI" dirty="0" smtClean="0"/>
              <a:t>Trade service of the merchant</a:t>
            </a:r>
          </a:p>
          <a:p>
            <a:pPr marL="514350" indent="-514350" eaLnBrk="1" hangingPunct="1">
              <a:spcBef>
                <a:spcPct val="40000"/>
              </a:spcBef>
              <a:buSzTx/>
              <a:buFont typeface="Wingdings" pitchFamily="2" charset="2"/>
              <a:buAutoNum type="arabicPeriod"/>
            </a:pPr>
            <a:r>
              <a:rPr lang="en-US" altLang="fi-FI" dirty="0" smtClean="0"/>
              <a:t>Imports (or negative exports) and exports under merchanting</a:t>
            </a:r>
          </a:p>
          <a:p>
            <a:pPr marL="514350" indent="-514350" eaLnBrk="1" hangingPunct="1">
              <a:spcBef>
                <a:spcPct val="40000"/>
              </a:spcBef>
              <a:buSzTx/>
              <a:buFont typeface="Wingdings" pitchFamily="2" charset="2"/>
              <a:buAutoNum type="arabicPeriod"/>
            </a:pPr>
            <a:r>
              <a:rPr lang="en-US" altLang="fi-FI" dirty="0" smtClean="0"/>
              <a:t>Changes in inventories held abroad</a:t>
            </a:r>
          </a:p>
        </p:txBody>
      </p:sp>
      <p:sp>
        <p:nvSpPr>
          <p:cNvPr id="2" name="Date Placeholder 1"/>
          <p:cNvSpPr>
            <a:spLocks noGrp="1"/>
          </p:cNvSpPr>
          <p:nvPr>
            <p:ph type="dt" sz="quarter" idx="10"/>
          </p:nvPr>
        </p:nvSpPr>
        <p:spPr/>
        <p:txBody>
          <a:bodyPr/>
          <a:lstStyle/>
          <a:p>
            <a:pPr>
              <a:defRPr/>
            </a:pPr>
            <a:r>
              <a:rPr lang="en-US"/>
              <a:t>May 2015</a:t>
            </a:r>
            <a:endParaRPr lang="en-GB"/>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57200" y="533400"/>
            <a:ext cx="7086600" cy="950913"/>
          </a:xfrm>
        </p:spPr>
        <p:txBody>
          <a:bodyPr/>
          <a:lstStyle/>
          <a:p>
            <a:pPr eaLnBrk="1" hangingPunct="1"/>
            <a:r>
              <a:rPr lang="en-US" altLang="fi-FI" sz="3200" smtClean="0">
                <a:solidFill>
                  <a:schemeClr val="accent2"/>
                </a:solidFill>
              </a:rPr>
              <a:t>1. Estimate of the trade service of the merchant</a:t>
            </a:r>
            <a:endParaRPr lang="en-GB" altLang="fi-FI" sz="3200" smtClean="0">
              <a:solidFill>
                <a:schemeClr val="hlink"/>
              </a:solidFill>
            </a:endParaRPr>
          </a:p>
        </p:txBody>
      </p:sp>
      <p:sp>
        <p:nvSpPr>
          <p:cNvPr id="58371" name="Rectangle 3"/>
          <p:cNvSpPr>
            <a:spLocks noGrp="1" noChangeArrowheads="1"/>
          </p:cNvSpPr>
          <p:nvPr>
            <p:ph type="body" idx="1"/>
          </p:nvPr>
        </p:nvSpPr>
        <p:spPr>
          <a:xfrm>
            <a:off x="533400" y="1628775"/>
            <a:ext cx="8431213" cy="4679950"/>
          </a:xfrm>
        </p:spPr>
        <p:txBody>
          <a:bodyPr/>
          <a:lstStyle/>
          <a:p>
            <a:pPr marL="457200" indent="-457200" eaLnBrk="1" hangingPunct="1">
              <a:spcBef>
                <a:spcPct val="40000"/>
              </a:spcBef>
              <a:buSzTx/>
              <a:buFont typeface="Wingdings" pitchFamily="2" charset="2"/>
              <a:buAutoNum type="alphaUcPeriod"/>
            </a:pPr>
            <a:r>
              <a:rPr lang="en-US" altLang="fi-FI" sz="2800" u="sng" dirty="0" smtClean="0"/>
              <a:t>Business surveys</a:t>
            </a:r>
            <a:r>
              <a:rPr lang="en-US" altLang="fi-FI" sz="2800" dirty="0" smtClean="0"/>
              <a:t>: turnover from distributive trade, purchases of goods subject to distributive trade</a:t>
            </a:r>
          </a:p>
          <a:p>
            <a:pPr marL="457200" indent="-457200" eaLnBrk="1" hangingPunct="1">
              <a:spcBef>
                <a:spcPct val="40000"/>
              </a:spcBef>
              <a:buSzTx/>
              <a:buFont typeface="Arial" charset="0"/>
              <a:buChar char="•"/>
            </a:pPr>
            <a:r>
              <a:rPr lang="en-US" altLang="fi-FI" sz="2400" dirty="0" smtClean="0"/>
              <a:t>Allow estimating trade margins as the difference between trade related purchases and sales</a:t>
            </a:r>
          </a:p>
          <a:p>
            <a:pPr marL="457200" indent="-457200" eaLnBrk="1" hangingPunct="1">
              <a:spcBef>
                <a:spcPct val="40000"/>
              </a:spcBef>
              <a:buSzTx/>
              <a:buFont typeface="Arial" charset="0"/>
              <a:buChar char="•"/>
            </a:pPr>
            <a:r>
              <a:rPr lang="en-US" altLang="fi-FI" sz="2400" u="sng" dirty="0" smtClean="0"/>
              <a:t>Additional questions</a:t>
            </a:r>
            <a:r>
              <a:rPr lang="en-US" altLang="fi-FI" sz="2400" dirty="0" smtClean="0"/>
              <a:t> on the merchanting portion of trade related activities</a:t>
            </a:r>
          </a:p>
          <a:p>
            <a:pPr lvl="1" eaLnBrk="1" hangingPunct="1">
              <a:spcBef>
                <a:spcPct val="40000"/>
              </a:spcBef>
              <a:buSzTx/>
              <a:buFontTx/>
              <a:buAutoNum type="alphaLcParenR"/>
            </a:pPr>
            <a:r>
              <a:rPr lang="en-US" altLang="fi-FI" sz="2000" dirty="0" smtClean="0"/>
              <a:t>Goods purchased abroad, and sold: (</a:t>
            </a:r>
            <a:r>
              <a:rPr lang="en-US" altLang="fi-FI" sz="2000" dirty="0" err="1" smtClean="0"/>
              <a:t>i</a:t>
            </a:r>
            <a:r>
              <a:rPr lang="en-US" altLang="fi-FI" sz="2000" dirty="0" smtClean="0"/>
              <a:t>) domestically / (ii) abroad</a:t>
            </a:r>
          </a:p>
          <a:p>
            <a:pPr lvl="1" eaLnBrk="1" hangingPunct="1">
              <a:spcBef>
                <a:spcPct val="40000"/>
              </a:spcBef>
              <a:buSzTx/>
              <a:buFontTx/>
              <a:buAutoNum type="alphaLcParenR"/>
            </a:pPr>
            <a:r>
              <a:rPr lang="en-US" altLang="fi-FI" sz="2000" dirty="0" smtClean="0"/>
              <a:t>Goods sold abroad, and purchased: (</a:t>
            </a:r>
            <a:r>
              <a:rPr lang="en-US" altLang="fi-FI" sz="2000" dirty="0" err="1" smtClean="0"/>
              <a:t>i</a:t>
            </a:r>
            <a:r>
              <a:rPr lang="en-US" altLang="fi-FI" sz="2000" dirty="0" smtClean="0"/>
              <a:t>) domestically / (ii) abroad</a:t>
            </a:r>
          </a:p>
          <a:p>
            <a:pPr lvl="1" eaLnBrk="1" hangingPunct="1">
              <a:spcBef>
                <a:spcPct val="40000"/>
              </a:spcBef>
              <a:buSzTx/>
              <a:buFontTx/>
              <a:buAutoNum type="alphaLcParenR"/>
            </a:pPr>
            <a:r>
              <a:rPr lang="en-US" altLang="fi-FI" sz="2000" dirty="0" smtClean="0"/>
              <a:t>Changes in inventories as a result of timing differences between (a) and (b)</a:t>
            </a:r>
          </a:p>
          <a:p>
            <a:pPr lvl="1" eaLnBrk="1" hangingPunct="1">
              <a:spcBef>
                <a:spcPct val="40000"/>
              </a:spcBef>
              <a:buSzTx/>
            </a:pPr>
            <a:endParaRPr lang="en-US" altLang="fi-FI" sz="2000" dirty="0" smtClean="0"/>
          </a:p>
        </p:txBody>
      </p:sp>
      <p:sp>
        <p:nvSpPr>
          <p:cNvPr id="2" name="Date Placeholder 1"/>
          <p:cNvSpPr>
            <a:spLocks noGrp="1"/>
          </p:cNvSpPr>
          <p:nvPr>
            <p:ph type="dt" sz="quarter" idx="10"/>
          </p:nvPr>
        </p:nvSpPr>
        <p:spPr/>
        <p:txBody>
          <a:bodyPr/>
          <a:lstStyle/>
          <a:p>
            <a:pPr>
              <a:defRPr/>
            </a:pPr>
            <a:r>
              <a:rPr lang="en-US"/>
              <a:t>May 2015</a:t>
            </a:r>
            <a:endParaRPr lang="en-GB"/>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533400"/>
            <a:ext cx="7086600" cy="950913"/>
          </a:xfrm>
        </p:spPr>
        <p:txBody>
          <a:bodyPr/>
          <a:lstStyle/>
          <a:p>
            <a:pPr eaLnBrk="1" hangingPunct="1"/>
            <a:r>
              <a:rPr lang="en-US" altLang="fi-FI" sz="3200" smtClean="0">
                <a:solidFill>
                  <a:schemeClr val="accent2"/>
                </a:solidFill>
              </a:rPr>
              <a:t>1. Estimate of the trade service of the merchant (cont.)</a:t>
            </a:r>
            <a:endParaRPr lang="en-GB" altLang="fi-FI" sz="3200" smtClean="0">
              <a:solidFill>
                <a:schemeClr val="hlink"/>
              </a:solidFill>
            </a:endParaRPr>
          </a:p>
        </p:txBody>
      </p:sp>
      <p:sp>
        <p:nvSpPr>
          <p:cNvPr id="59395" name="Rectangle 3"/>
          <p:cNvSpPr>
            <a:spLocks noGrp="1" noChangeArrowheads="1"/>
          </p:cNvSpPr>
          <p:nvPr>
            <p:ph type="body" idx="1"/>
          </p:nvPr>
        </p:nvSpPr>
        <p:spPr>
          <a:xfrm>
            <a:off x="533400" y="1773238"/>
            <a:ext cx="8070850" cy="3959225"/>
          </a:xfrm>
        </p:spPr>
        <p:txBody>
          <a:bodyPr/>
          <a:lstStyle/>
          <a:p>
            <a:pPr marL="514350" indent="-514350" eaLnBrk="1" hangingPunct="1">
              <a:spcBef>
                <a:spcPct val="40000"/>
              </a:spcBef>
              <a:buSzTx/>
              <a:buFont typeface="Arial" charset="0"/>
              <a:buAutoNum type="alphaUcPeriod" startAt="2"/>
            </a:pPr>
            <a:r>
              <a:rPr lang="en-US" altLang="fi-FI" dirty="0" smtClean="0"/>
              <a:t>International trade in services statistics survey:</a:t>
            </a:r>
          </a:p>
          <a:p>
            <a:pPr lvl="1" eaLnBrk="1" hangingPunct="1">
              <a:spcBef>
                <a:spcPct val="40000"/>
              </a:spcBef>
              <a:buSzTx/>
            </a:pPr>
            <a:r>
              <a:rPr lang="en-US" altLang="fi-FI" sz="2400" u="sng" dirty="0" smtClean="0"/>
              <a:t>Trade in services survey</a:t>
            </a:r>
            <a:r>
              <a:rPr lang="en-US" altLang="fi-FI" sz="2400" dirty="0" smtClean="0"/>
              <a:t> may already include some revenues from merchanting (complementary information)</a:t>
            </a:r>
          </a:p>
          <a:p>
            <a:pPr lvl="1" eaLnBrk="1" hangingPunct="1">
              <a:spcBef>
                <a:spcPct val="40000"/>
              </a:spcBef>
              <a:buSzTx/>
            </a:pPr>
            <a:r>
              <a:rPr lang="en-US" altLang="fi-FI" sz="2400" dirty="0" smtClean="0"/>
              <a:t>Providing these information (excl. holding gains and losses) → more complete analysis of the international supply of services</a:t>
            </a:r>
          </a:p>
        </p:txBody>
      </p:sp>
      <p:sp>
        <p:nvSpPr>
          <p:cNvPr id="2" name="Date Placeholder 1"/>
          <p:cNvSpPr>
            <a:spLocks noGrp="1"/>
          </p:cNvSpPr>
          <p:nvPr>
            <p:ph type="dt" sz="quarter" idx="10"/>
          </p:nvPr>
        </p:nvSpPr>
        <p:spPr/>
        <p:txBody>
          <a:bodyPr/>
          <a:lstStyle/>
          <a:p>
            <a:pPr>
              <a:defRPr/>
            </a:pPr>
            <a:r>
              <a:rPr lang="en-US"/>
              <a:t>May 2015</a:t>
            </a:r>
            <a:endParaRPr lang="en-GB"/>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533400"/>
            <a:ext cx="7086600" cy="950913"/>
          </a:xfrm>
        </p:spPr>
        <p:txBody>
          <a:bodyPr/>
          <a:lstStyle/>
          <a:p>
            <a:pPr eaLnBrk="1" hangingPunct="1"/>
            <a:r>
              <a:rPr lang="en-US" altLang="fi-FI" sz="3200" dirty="0" smtClean="0">
                <a:solidFill>
                  <a:schemeClr val="accent2"/>
                </a:solidFill>
              </a:rPr>
              <a:t>2. Estimate of the net exports under merchanting</a:t>
            </a:r>
          </a:p>
        </p:txBody>
      </p:sp>
      <p:sp>
        <p:nvSpPr>
          <p:cNvPr id="60419" name="Rectangle 3"/>
          <p:cNvSpPr>
            <a:spLocks noGrp="1" noChangeArrowheads="1"/>
          </p:cNvSpPr>
          <p:nvPr>
            <p:ph type="body" idx="1"/>
          </p:nvPr>
        </p:nvSpPr>
        <p:spPr>
          <a:xfrm>
            <a:off x="533400" y="1916113"/>
            <a:ext cx="8070850" cy="4321175"/>
          </a:xfrm>
        </p:spPr>
        <p:txBody>
          <a:bodyPr/>
          <a:lstStyle/>
          <a:p>
            <a:pPr eaLnBrk="1" hangingPunct="1">
              <a:spcBef>
                <a:spcPct val="40000"/>
              </a:spcBef>
              <a:buSzTx/>
              <a:buFont typeface="Arial" charset="0"/>
              <a:buChar char="•"/>
            </a:pPr>
            <a:r>
              <a:rPr lang="en-US" altLang="fi-FI" sz="2400" dirty="0" smtClean="0"/>
              <a:t>Merchanting related flows remain unobserved in IMTS</a:t>
            </a:r>
          </a:p>
          <a:p>
            <a:pPr eaLnBrk="1" hangingPunct="1">
              <a:spcBef>
                <a:spcPct val="40000"/>
              </a:spcBef>
              <a:buSzTx/>
              <a:buFont typeface="Arial" charset="0"/>
              <a:buChar char="•"/>
            </a:pPr>
            <a:r>
              <a:rPr lang="en-US" altLang="fi-FI" sz="2400" u="sng" dirty="0" smtClean="0"/>
              <a:t>Adjust surveys:</a:t>
            </a:r>
            <a:r>
              <a:rPr lang="en-US" altLang="fi-FI" sz="2400" dirty="0" smtClean="0"/>
              <a:t> (business or international trade in services) to observe merchanting transactions</a:t>
            </a:r>
          </a:p>
          <a:p>
            <a:pPr eaLnBrk="1" hangingPunct="1">
              <a:spcBef>
                <a:spcPct val="40000"/>
              </a:spcBef>
              <a:buSzTx/>
              <a:buFont typeface="Arial" charset="0"/>
              <a:buChar char="•"/>
            </a:pPr>
            <a:r>
              <a:rPr lang="en-US" altLang="fi-FI" sz="2400" u="sng" dirty="0" smtClean="0"/>
              <a:t>Measure at least the trade margin</a:t>
            </a:r>
            <a:r>
              <a:rPr lang="en-US" altLang="fi-FI" sz="2400" dirty="0" smtClean="0"/>
              <a:t> from merchanting</a:t>
            </a:r>
          </a:p>
          <a:p>
            <a:pPr eaLnBrk="1" hangingPunct="1">
              <a:spcBef>
                <a:spcPct val="40000"/>
              </a:spcBef>
              <a:buSzTx/>
              <a:buFont typeface="Arial" charset="0"/>
              <a:buChar char="•"/>
            </a:pPr>
            <a:r>
              <a:rPr lang="en-US" altLang="fi-FI" sz="2400" u="sng" dirty="0" smtClean="0"/>
              <a:t>Estimation</a:t>
            </a:r>
            <a:r>
              <a:rPr lang="en-US" altLang="fi-FI" sz="2400" dirty="0" smtClean="0"/>
              <a:t>:</a:t>
            </a:r>
          </a:p>
          <a:p>
            <a:pPr lvl="1" eaLnBrk="1" hangingPunct="1">
              <a:spcBef>
                <a:spcPct val="40000"/>
              </a:spcBef>
              <a:buSzTx/>
            </a:pPr>
            <a:r>
              <a:rPr lang="en-US" altLang="fi-FI" sz="2000" dirty="0" smtClean="0"/>
              <a:t>The corresponding product values could roughly be derived by making assumptions</a:t>
            </a:r>
          </a:p>
          <a:p>
            <a:pPr lvl="1" eaLnBrk="1" hangingPunct="1">
              <a:spcBef>
                <a:spcPct val="40000"/>
              </a:spcBef>
              <a:buSzTx/>
            </a:pPr>
            <a:r>
              <a:rPr lang="en-US" altLang="fi-FI" sz="2000" dirty="0" smtClean="0"/>
              <a:t>Information on trade service alone provides a reasonable proxy of the contribution of merchanting to trade balance</a:t>
            </a:r>
          </a:p>
          <a:p>
            <a:pPr eaLnBrk="1" hangingPunct="1">
              <a:spcBef>
                <a:spcPct val="40000"/>
              </a:spcBef>
              <a:buSzTx/>
              <a:buFont typeface="Arial" charset="0"/>
              <a:buChar char="•"/>
            </a:pPr>
            <a:endParaRPr lang="en-US" altLang="fi-FI" sz="2400" dirty="0" smtClean="0"/>
          </a:p>
        </p:txBody>
      </p:sp>
      <p:sp>
        <p:nvSpPr>
          <p:cNvPr id="2" name="Date Placeholder 1"/>
          <p:cNvSpPr>
            <a:spLocks noGrp="1"/>
          </p:cNvSpPr>
          <p:nvPr>
            <p:ph type="dt" sz="quarter" idx="10"/>
          </p:nvPr>
        </p:nvSpPr>
        <p:spPr/>
        <p:txBody>
          <a:bodyPr/>
          <a:lstStyle/>
          <a:p>
            <a:pPr>
              <a:defRPr/>
            </a:pPr>
            <a:r>
              <a:rPr lang="en-US"/>
              <a:t>May 2015</a:t>
            </a:r>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533400"/>
            <a:ext cx="7086600" cy="762000"/>
          </a:xfrm>
        </p:spPr>
        <p:txBody>
          <a:bodyPr/>
          <a:lstStyle/>
          <a:p>
            <a:pPr eaLnBrk="1" hangingPunct="1"/>
            <a:r>
              <a:rPr lang="en-GB" altLang="fi-FI" sz="3200" smtClean="0">
                <a:solidFill>
                  <a:schemeClr val="accent2"/>
                </a:solidFill>
              </a:rPr>
              <a:t>I. 	INTRODUCTION</a:t>
            </a:r>
            <a:endParaRPr lang="en-GB" altLang="fi-FI" sz="3200" smtClean="0">
              <a:solidFill>
                <a:schemeClr val="hlink"/>
              </a:solidFill>
            </a:endParaRPr>
          </a:p>
        </p:txBody>
      </p:sp>
      <p:sp>
        <p:nvSpPr>
          <p:cNvPr id="5123" name="Rectangle 3"/>
          <p:cNvSpPr>
            <a:spLocks noGrp="1" noChangeArrowheads="1"/>
          </p:cNvSpPr>
          <p:nvPr>
            <p:ph type="body" idx="1"/>
          </p:nvPr>
        </p:nvSpPr>
        <p:spPr>
          <a:xfrm>
            <a:off x="468313" y="1196975"/>
            <a:ext cx="8142287" cy="5111750"/>
          </a:xfrm>
        </p:spPr>
        <p:txBody>
          <a:bodyPr/>
          <a:lstStyle/>
          <a:p>
            <a:pPr eaLnBrk="1" hangingPunct="1">
              <a:spcBef>
                <a:spcPct val="40000"/>
              </a:spcBef>
              <a:buSzTx/>
              <a:buFont typeface="Arial" charset="0"/>
              <a:buChar char="•"/>
            </a:pPr>
            <a:r>
              <a:rPr lang="en-US" altLang="fi-FI" sz="2400" dirty="0" smtClean="0"/>
              <a:t>Based on the Guide to Measuring Global Production, Chapter 5</a:t>
            </a:r>
          </a:p>
          <a:p>
            <a:pPr eaLnBrk="1" hangingPunct="1">
              <a:spcBef>
                <a:spcPct val="40000"/>
              </a:spcBef>
              <a:buSzTx/>
              <a:buFont typeface="Arial" charset="0"/>
              <a:buChar char="•"/>
            </a:pPr>
            <a:r>
              <a:rPr lang="en-US" altLang="fi-FI" sz="2400" dirty="0" smtClean="0"/>
              <a:t>Focus on the measurement challenges related to goods sent abroad for processing and merchanting</a:t>
            </a:r>
          </a:p>
          <a:p>
            <a:pPr eaLnBrk="1" hangingPunct="1">
              <a:spcBef>
                <a:spcPct val="40000"/>
              </a:spcBef>
              <a:buSzTx/>
              <a:buFont typeface="Arial" charset="0"/>
              <a:buChar char="•"/>
            </a:pPr>
            <a:r>
              <a:rPr lang="en-US" altLang="fi-FI" sz="2400" dirty="0" smtClean="0"/>
              <a:t>Measurement challenges become apparent when applying the new standards: 2008 SNA and BPM6</a:t>
            </a:r>
          </a:p>
          <a:p>
            <a:pPr lvl="1" eaLnBrk="1" hangingPunct="1">
              <a:spcBef>
                <a:spcPct val="40000"/>
              </a:spcBef>
              <a:buSzTx/>
            </a:pPr>
            <a:r>
              <a:rPr lang="en-US" altLang="fi-FI" sz="2000" dirty="0" smtClean="0"/>
              <a:t>The change of ownership principle is challenging to apply: </a:t>
            </a:r>
            <a:br>
              <a:rPr lang="en-US" altLang="fi-FI" sz="2000" dirty="0" smtClean="0"/>
            </a:br>
            <a:r>
              <a:rPr lang="en-US" altLang="fi-FI" sz="2000" dirty="0" smtClean="0"/>
              <a:t>IMTS are based on physical movements → need to be adjusted</a:t>
            </a:r>
          </a:p>
          <a:p>
            <a:pPr eaLnBrk="1" hangingPunct="1">
              <a:spcBef>
                <a:spcPct val="40000"/>
              </a:spcBef>
              <a:buSzTx/>
              <a:buFont typeface="Arial" charset="0"/>
              <a:buChar char="•"/>
            </a:pPr>
            <a:r>
              <a:rPr lang="en-US" altLang="fi-FI" sz="2400" dirty="0" smtClean="0"/>
              <a:t>Data collections need to be reviewed to properly measure processing and merchanting</a:t>
            </a:r>
          </a:p>
          <a:p>
            <a:pPr lvl="1" eaLnBrk="1" hangingPunct="1">
              <a:spcBef>
                <a:spcPct val="40000"/>
              </a:spcBef>
              <a:buSzTx/>
            </a:pPr>
            <a:r>
              <a:rPr lang="en-US" altLang="fi-FI" sz="2000" dirty="0" smtClean="0"/>
              <a:t>Not always straightforward</a:t>
            </a:r>
          </a:p>
          <a:p>
            <a:pPr lvl="1" eaLnBrk="1" hangingPunct="1">
              <a:spcBef>
                <a:spcPct val="40000"/>
              </a:spcBef>
              <a:buSzTx/>
            </a:pPr>
            <a:r>
              <a:rPr lang="en-US" altLang="fi-FI" sz="2000" dirty="0" smtClean="0"/>
              <a:t>Yet sometimes relatively small adjustments are helpful!</a:t>
            </a:r>
            <a:endParaRPr lang="en-GB" altLang="fi-FI" sz="2400" dirty="0" smtClean="0"/>
          </a:p>
        </p:txBody>
      </p:sp>
      <p:sp>
        <p:nvSpPr>
          <p:cNvPr id="2" name="Date Placeholder 1"/>
          <p:cNvSpPr>
            <a:spLocks noGrp="1"/>
          </p:cNvSpPr>
          <p:nvPr>
            <p:ph type="dt" sz="quarter" idx="10"/>
          </p:nvPr>
        </p:nvSpPr>
        <p:spPr/>
        <p:txBody>
          <a:bodyPr/>
          <a:lstStyle/>
          <a:p>
            <a:pPr>
              <a:defRPr/>
            </a:pPr>
            <a:r>
              <a:rPr lang="en-US"/>
              <a:t>May 2015</a:t>
            </a:r>
            <a:endParaRPr lang="en-GB"/>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533400"/>
            <a:ext cx="7086600" cy="950913"/>
          </a:xfrm>
        </p:spPr>
        <p:txBody>
          <a:bodyPr/>
          <a:lstStyle/>
          <a:p>
            <a:pPr eaLnBrk="1" hangingPunct="1"/>
            <a:r>
              <a:rPr lang="en-US" altLang="fi-FI" sz="3200" smtClean="0">
                <a:solidFill>
                  <a:schemeClr val="accent2"/>
                </a:solidFill>
              </a:rPr>
              <a:t>3. Estimate of (changes in) inventories held abroad</a:t>
            </a:r>
          </a:p>
        </p:txBody>
      </p:sp>
      <p:sp>
        <p:nvSpPr>
          <p:cNvPr id="62467" name="Rectangle 3"/>
          <p:cNvSpPr>
            <a:spLocks noGrp="1" noChangeArrowheads="1"/>
          </p:cNvSpPr>
          <p:nvPr>
            <p:ph type="body" idx="1"/>
          </p:nvPr>
        </p:nvSpPr>
        <p:spPr>
          <a:xfrm>
            <a:off x="533400" y="1989138"/>
            <a:ext cx="8070850" cy="3887787"/>
          </a:xfrm>
        </p:spPr>
        <p:txBody>
          <a:bodyPr/>
          <a:lstStyle/>
          <a:p>
            <a:pPr eaLnBrk="1" hangingPunct="1">
              <a:spcBef>
                <a:spcPct val="40000"/>
              </a:spcBef>
              <a:buSzTx/>
              <a:buFont typeface="Arial" charset="0"/>
              <a:buChar char="•"/>
              <a:defRPr/>
            </a:pPr>
            <a:r>
              <a:rPr lang="en-US" altLang="fi-FI" sz="2800" u="sng" dirty="0" smtClean="0"/>
              <a:t>Adjust business survey</a:t>
            </a:r>
            <a:r>
              <a:rPr lang="en-US" altLang="fi-FI" sz="2800" dirty="0" smtClean="0"/>
              <a:t> of wholesale traders to observe</a:t>
            </a:r>
            <a:r>
              <a:rPr lang="en-US" altLang="fi-FI" sz="2400" dirty="0" smtClean="0"/>
              <a:t>: </a:t>
            </a:r>
          </a:p>
          <a:p>
            <a:pPr lvl="1" eaLnBrk="1" hangingPunct="1">
              <a:spcBef>
                <a:spcPct val="40000"/>
              </a:spcBef>
              <a:buSzTx/>
              <a:buFont typeface="Arial" charset="0"/>
              <a:buChar char="•"/>
              <a:defRPr/>
            </a:pPr>
            <a:r>
              <a:rPr lang="en-US" altLang="fi-FI" sz="2200" dirty="0" smtClean="0"/>
              <a:t>inventories held abroad as part of merchanting</a:t>
            </a:r>
          </a:p>
          <a:p>
            <a:pPr lvl="1" eaLnBrk="1" hangingPunct="1">
              <a:spcBef>
                <a:spcPct val="40000"/>
              </a:spcBef>
              <a:buSzTx/>
              <a:buFont typeface="Arial" charset="0"/>
              <a:buChar char="•"/>
              <a:defRPr/>
            </a:pPr>
            <a:r>
              <a:rPr lang="en-US" altLang="fi-FI" sz="2200" dirty="0" smtClean="0"/>
              <a:t>purchases and sales of goods under merchanting</a:t>
            </a:r>
          </a:p>
          <a:p>
            <a:pPr marL="457200" lvl="1" indent="-457200" eaLnBrk="1" hangingPunct="1">
              <a:spcBef>
                <a:spcPct val="40000"/>
              </a:spcBef>
              <a:buSzTx/>
              <a:buFontTx/>
              <a:buNone/>
              <a:defRPr/>
            </a:pPr>
            <a:r>
              <a:rPr lang="en-US" altLang="fi-FI" dirty="0">
                <a:ea typeface="+mn-ea"/>
                <a:cs typeface="+mn-cs"/>
              </a:rPr>
              <a:t>→ provides a comprehensive view of </a:t>
            </a:r>
            <a:r>
              <a:rPr lang="en-US" altLang="fi-FI" dirty="0" smtClean="0">
                <a:ea typeface="+mn-ea"/>
                <a:cs typeface="+mn-cs"/>
              </a:rPr>
              <a:t>merchanting</a:t>
            </a:r>
            <a:endParaRPr lang="en-US" altLang="fi-FI" dirty="0">
              <a:ea typeface="+mn-ea"/>
              <a:cs typeface="+mn-cs"/>
            </a:endParaRPr>
          </a:p>
          <a:p>
            <a:pPr marL="457200" indent="-457200" eaLnBrk="1" hangingPunct="1">
              <a:spcBef>
                <a:spcPct val="40000"/>
              </a:spcBef>
              <a:buSzTx/>
              <a:buFont typeface="Wingdings" pitchFamily="2" charset="2"/>
              <a:buNone/>
              <a:defRPr/>
            </a:pPr>
            <a:r>
              <a:rPr lang="en-US" altLang="fi-FI" sz="2800" dirty="0" smtClean="0"/>
              <a:t>→ supports making the distinction between trade services and revaluations of related inventories</a:t>
            </a:r>
          </a:p>
        </p:txBody>
      </p:sp>
      <p:sp>
        <p:nvSpPr>
          <p:cNvPr id="2" name="Date Placeholder 1"/>
          <p:cNvSpPr>
            <a:spLocks noGrp="1"/>
          </p:cNvSpPr>
          <p:nvPr>
            <p:ph type="dt" sz="quarter" idx="10"/>
          </p:nvPr>
        </p:nvSpPr>
        <p:spPr/>
        <p:txBody>
          <a:bodyPr/>
          <a:lstStyle/>
          <a:p>
            <a:pPr>
              <a:defRPr/>
            </a:pPr>
            <a:r>
              <a:rPr lang="en-US"/>
              <a:t>May 2015</a:t>
            </a:r>
            <a:endParaRPr lang="en-GB"/>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476250"/>
            <a:ext cx="7643813" cy="950913"/>
          </a:xfrm>
        </p:spPr>
        <p:txBody>
          <a:bodyPr/>
          <a:lstStyle/>
          <a:p>
            <a:pPr eaLnBrk="1" hangingPunct="1"/>
            <a:r>
              <a:rPr lang="en-US" altLang="fi-FI" sz="3200" smtClean="0">
                <a:solidFill>
                  <a:schemeClr val="accent2"/>
                </a:solidFill>
              </a:rPr>
              <a:t>V.	DATA VALIDATION</a:t>
            </a:r>
            <a:endParaRPr lang="en-GB" altLang="fi-FI" sz="3200" smtClean="0">
              <a:solidFill>
                <a:schemeClr val="hlink"/>
              </a:solidFill>
            </a:endParaRPr>
          </a:p>
        </p:txBody>
      </p:sp>
      <p:sp>
        <p:nvSpPr>
          <p:cNvPr id="62467" name="Rectangle 3"/>
          <p:cNvSpPr>
            <a:spLocks noGrp="1" noChangeArrowheads="1"/>
          </p:cNvSpPr>
          <p:nvPr>
            <p:ph type="body" idx="1"/>
          </p:nvPr>
        </p:nvSpPr>
        <p:spPr>
          <a:xfrm>
            <a:off x="395288" y="1485900"/>
            <a:ext cx="8208962" cy="4679950"/>
          </a:xfrm>
        </p:spPr>
        <p:txBody>
          <a:bodyPr/>
          <a:lstStyle/>
          <a:p>
            <a:pPr eaLnBrk="1" hangingPunct="1">
              <a:spcBef>
                <a:spcPct val="40000"/>
              </a:spcBef>
              <a:buSzTx/>
              <a:buFont typeface="Arial" charset="0"/>
              <a:buChar char="•"/>
            </a:pPr>
            <a:r>
              <a:rPr lang="en-US" altLang="fi-FI" sz="2400" dirty="0" smtClean="0"/>
              <a:t>Data</a:t>
            </a:r>
            <a:r>
              <a:rPr lang="en-GB" altLang="fi-FI" sz="2400" dirty="0" smtClean="0"/>
              <a:t> validation must be part of the estimation procedure</a:t>
            </a:r>
          </a:p>
          <a:p>
            <a:pPr lvl="1" eaLnBrk="1" hangingPunct="1">
              <a:spcBef>
                <a:spcPct val="40000"/>
              </a:spcBef>
              <a:buSzTx/>
            </a:pPr>
            <a:r>
              <a:rPr lang="en-GB" altLang="fi-FI" sz="2000" dirty="0" smtClean="0"/>
              <a:t>bringing together, and reconciling, the results from different data sources</a:t>
            </a:r>
          </a:p>
          <a:p>
            <a:pPr eaLnBrk="1" hangingPunct="1">
              <a:spcBef>
                <a:spcPct val="40000"/>
              </a:spcBef>
              <a:buSzTx/>
              <a:buFont typeface="Arial" charset="0"/>
              <a:buChar char="•"/>
            </a:pPr>
            <a:r>
              <a:rPr lang="en-GB" altLang="fi-FI" sz="2400" dirty="0" smtClean="0"/>
              <a:t>Based on </a:t>
            </a:r>
            <a:r>
              <a:rPr lang="en-GB" altLang="fi-FI" sz="2400" u="sng" dirty="0" smtClean="0"/>
              <a:t>business register</a:t>
            </a:r>
            <a:r>
              <a:rPr lang="en-GB" altLang="fi-FI" sz="2400" dirty="0" smtClean="0"/>
              <a:t> and </a:t>
            </a:r>
            <a:r>
              <a:rPr lang="en-GB" altLang="fi-FI" sz="2400" u="sng" dirty="0" smtClean="0"/>
              <a:t>common identification codes</a:t>
            </a:r>
          </a:p>
          <a:p>
            <a:pPr eaLnBrk="1" hangingPunct="1">
              <a:spcBef>
                <a:spcPct val="40000"/>
              </a:spcBef>
              <a:buSzTx/>
              <a:buFont typeface="Arial" charset="0"/>
              <a:buChar char="•"/>
            </a:pPr>
            <a:r>
              <a:rPr lang="en-US" altLang="fi-FI" sz="2400" u="sng" dirty="0" smtClean="0"/>
              <a:t>‘Importer-exporter’ register</a:t>
            </a:r>
            <a:r>
              <a:rPr lang="en-US" altLang="fi-FI" sz="2400" dirty="0" smtClean="0"/>
              <a:t> enhance data validation:</a:t>
            </a:r>
          </a:p>
          <a:p>
            <a:pPr lvl="1" eaLnBrk="1" hangingPunct="1">
              <a:spcBef>
                <a:spcPct val="40000"/>
              </a:spcBef>
              <a:buSzTx/>
            </a:pPr>
            <a:r>
              <a:rPr lang="en-US" altLang="fi-FI" sz="2000" dirty="0" smtClean="0"/>
              <a:t>associated with merchandise trade statistics</a:t>
            </a:r>
          </a:p>
          <a:p>
            <a:pPr lvl="1" eaLnBrk="1" hangingPunct="1">
              <a:spcBef>
                <a:spcPct val="40000"/>
              </a:spcBef>
              <a:buSzTx/>
            </a:pPr>
            <a:r>
              <a:rPr lang="en-US" altLang="fi-FI" sz="2000" dirty="0" smtClean="0"/>
              <a:t>alignment with the business register facilitate data confrontation with other surveys → e.g. product breakdown</a:t>
            </a:r>
          </a:p>
          <a:p>
            <a:pPr eaLnBrk="1" hangingPunct="1">
              <a:spcBef>
                <a:spcPct val="40000"/>
              </a:spcBef>
              <a:buSzTx/>
              <a:buFont typeface="Arial" charset="0"/>
              <a:buChar char="•"/>
            </a:pPr>
            <a:r>
              <a:rPr lang="en-US" altLang="fi-FI" sz="2400" u="sng" dirty="0" smtClean="0"/>
              <a:t>Custom-made analysis:</a:t>
            </a:r>
            <a:r>
              <a:rPr lang="en-US" altLang="fi-FI" sz="2400" dirty="0" smtClean="0"/>
              <a:t> </a:t>
            </a:r>
            <a:r>
              <a:rPr lang="en-GB" altLang="fi-FI" sz="2400" dirty="0" smtClean="0"/>
              <a:t>an individual approach on the basis of all available information collected for a company</a:t>
            </a:r>
            <a:endParaRPr lang="en-US" altLang="fi-FI" sz="2400" dirty="0" smtClean="0"/>
          </a:p>
        </p:txBody>
      </p:sp>
      <p:sp>
        <p:nvSpPr>
          <p:cNvPr id="2" name="Date Placeholder 1"/>
          <p:cNvSpPr>
            <a:spLocks noGrp="1"/>
          </p:cNvSpPr>
          <p:nvPr>
            <p:ph type="dt" sz="quarter" idx="10"/>
          </p:nvPr>
        </p:nvSpPr>
        <p:spPr/>
        <p:txBody>
          <a:bodyPr/>
          <a:lstStyle/>
          <a:p>
            <a:pPr>
              <a:defRPr/>
            </a:pPr>
            <a:r>
              <a:rPr lang="en-US"/>
              <a:t>May 2015</a:t>
            </a:r>
            <a:endParaRPr lang="en-GB"/>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7200" y="390525"/>
            <a:ext cx="7086600" cy="950913"/>
          </a:xfrm>
        </p:spPr>
        <p:txBody>
          <a:bodyPr/>
          <a:lstStyle/>
          <a:p>
            <a:pPr eaLnBrk="1" hangingPunct="1"/>
            <a:r>
              <a:rPr lang="en-US" altLang="fi-FI" sz="3200" dirty="0" smtClean="0">
                <a:solidFill>
                  <a:schemeClr val="accent2"/>
                </a:solidFill>
              </a:rPr>
              <a:t>VI.	CONCLUSIONS</a:t>
            </a:r>
          </a:p>
        </p:txBody>
      </p:sp>
      <p:sp>
        <p:nvSpPr>
          <p:cNvPr id="63491" name="Rectangle 3"/>
          <p:cNvSpPr>
            <a:spLocks noGrp="1" noChangeArrowheads="1"/>
          </p:cNvSpPr>
          <p:nvPr>
            <p:ph type="body" idx="1"/>
          </p:nvPr>
        </p:nvSpPr>
        <p:spPr>
          <a:xfrm>
            <a:off x="250825" y="1628775"/>
            <a:ext cx="8712200" cy="4103688"/>
          </a:xfrm>
        </p:spPr>
        <p:txBody>
          <a:bodyPr/>
          <a:lstStyle/>
          <a:p>
            <a:pPr eaLnBrk="1" hangingPunct="1">
              <a:spcBef>
                <a:spcPct val="40000"/>
              </a:spcBef>
              <a:buSzTx/>
              <a:buFont typeface="Arial" charset="0"/>
              <a:buChar char="•"/>
            </a:pPr>
            <a:r>
              <a:rPr lang="en-US" altLang="fi-FI" sz="2800" dirty="0" smtClean="0"/>
              <a:t>Different approaches developed in countries may hamper international comparability of NA and BOP</a:t>
            </a:r>
          </a:p>
          <a:p>
            <a:pPr eaLnBrk="1" hangingPunct="1">
              <a:spcBef>
                <a:spcPct val="40000"/>
              </a:spcBef>
              <a:buSzTx/>
              <a:buFont typeface="Arial" charset="0"/>
              <a:buChar char="•"/>
            </a:pPr>
            <a:r>
              <a:rPr lang="en-US" altLang="fi-FI" sz="2800" dirty="0" smtClean="0"/>
              <a:t>Important to discuss data issues and sources, and reconcile data between NA and BOP</a:t>
            </a:r>
          </a:p>
          <a:p>
            <a:pPr eaLnBrk="1" hangingPunct="1">
              <a:spcBef>
                <a:spcPct val="40000"/>
              </a:spcBef>
              <a:buSzTx/>
              <a:buFont typeface="Arial" charset="0"/>
              <a:buChar char="•"/>
            </a:pPr>
            <a:r>
              <a:rPr lang="en-US" altLang="fi-FI" sz="2800" dirty="0" smtClean="0"/>
              <a:t>Biggest practical challenge is adjustments in IMTS</a:t>
            </a:r>
          </a:p>
          <a:p>
            <a:pPr lvl="1" eaLnBrk="1" hangingPunct="1">
              <a:spcBef>
                <a:spcPct val="40000"/>
              </a:spcBef>
              <a:buSzTx/>
            </a:pPr>
            <a:r>
              <a:rPr lang="en-US" altLang="fi-FI" sz="2400" dirty="0" smtClean="0"/>
              <a:t>However: IMTS information is not always fully utilized </a:t>
            </a:r>
          </a:p>
          <a:p>
            <a:pPr lvl="1" eaLnBrk="1" hangingPunct="1">
              <a:spcBef>
                <a:spcPct val="40000"/>
              </a:spcBef>
              <a:buSzTx/>
            </a:pPr>
            <a:r>
              <a:rPr lang="en-US" altLang="fi-FI" sz="2400" dirty="0" smtClean="0"/>
              <a:t>Estimations needed when nature of transaction codes not available/reliable</a:t>
            </a:r>
          </a:p>
        </p:txBody>
      </p:sp>
      <p:sp>
        <p:nvSpPr>
          <p:cNvPr id="2" name="Date Placeholder 1"/>
          <p:cNvSpPr>
            <a:spLocks noGrp="1"/>
          </p:cNvSpPr>
          <p:nvPr>
            <p:ph type="dt" sz="quarter" idx="10"/>
          </p:nvPr>
        </p:nvSpPr>
        <p:spPr/>
        <p:txBody>
          <a:bodyPr/>
          <a:lstStyle/>
          <a:p>
            <a:pPr>
              <a:defRPr/>
            </a:pPr>
            <a:r>
              <a:rPr lang="en-US"/>
              <a:t>May 2015</a:t>
            </a:r>
            <a:endParaRPr lang="en-GB"/>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390525"/>
            <a:ext cx="7086600" cy="950913"/>
          </a:xfrm>
        </p:spPr>
        <p:txBody>
          <a:bodyPr/>
          <a:lstStyle/>
          <a:p>
            <a:pPr eaLnBrk="1" hangingPunct="1"/>
            <a:r>
              <a:rPr lang="en-US" altLang="fi-FI" sz="3200" smtClean="0">
                <a:solidFill>
                  <a:schemeClr val="accent2"/>
                </a:solidFill>
              </a:rPr>
              <a:t>VI.	CONCLUSIONS (cont.)</a:t>
            </a:r>
          </a:p>
        </p:txBody>
      </p:sp>
      <p:sp>
        <p:nvSpPr>
          <p:cNvPr id="64515" name="Rectangle 3"/>
          <p:cNvSpPr>
            <a:spLocks noGrp="1" noChangeArrowheads="1"/>
          </p:cNvSpPr>
          <p:nvPr>
            <p:ph type="body" idx="1"/>
          </p:nvPr>
        </p:nvSpPr>
        <p:spPr>
          <a:xfrm>
            <a:off x="323850" y="1557338"/>
            <a:ext cx="8712200" cy="4464050"/>
          </a:xfrm>
        </p:spPr>
        <p:txBody>
          <a:bodyPr/>
          <a:lstStyle/>
          <a:p>
            <a:pPr eaLnBrk="1" hangingPunct="1">
              <a:spcBef>
                <a:spcPct val="40000"/>
              </a:spcBef>
              <a:buSzTx/>
              <a:buFont typeface="Arial" charset="0"/>
              <a:buChar char="•"/>
            </a:pPr>
            <a:r>
              <a:rPr lang="en-US" altLang="fi-FI" sz="2800" dirty="0" smtClean="0"/>
              <a:t>New variables to be surveyed vs. response burden</a:t>
            </a:r>
          </a:p>
          <a:p>
            <a:pPr lvl="1" eaLnBrk="1" hangingPunct="1">
              <a:spcBef>
                <a:spcPct val="40000"/>
              </a:spcBef>
              <a:buSzTx/>
            </a:pPr>
            <a:r>
              <a:rPr lang="en-US" altLang="fi-FI" sz="2400" dirty="0" smtClean="0"/>
              <a:t>Adjust at least annual surveys (trade services connected to merchanting, processing fees, exports of goods directly following processing, inventories held abroad…)</a:t>
            </a:r>
          </a:p>
          <a:p>
            <a:pPr eaLnBrk="1" hangingPunct="1">
              <a:spcBef>
                <a:spcPct val="40000"/>
              </a:spcBef>
              <a:buSzTx/>
              <a:buFont typeface="Arial" charset="0"/>
              <a:buChar char="•"/>
            </a:pPr>
            <a:r>
              <a:rPr lang="en-US" altLang="fi-FI" sz="2800" dirty="0" smtClean="0"/>
              <a:t>Using the integrated business register for data validation important when data sources are incomplete/unreliable</a:t>
            </a:r>
          </a:p>
          <a:p>
            <a:pPr eaLnBrk="1" hangingPunct="1">
              <a:spcBef>
                <a:spcPct val="40000"/>
              </a:spcBef>
              <a:buSzTx/>
              <a:buFont typeface="Arial" charset="0"/>
              <a:buChar char="•"/>
            </a:pPr>
            <a:r>
              <a:rPr lang="en-US" altLang="fi-FI" sz="2800" dirty="0" smtClean="0"/>
              <a:t>Data exchange among NSIs would help vs. legal constraints</a:t>
            </a:r>
          </a:p>
        </p:txBody>
      </p:sp>
      <p:sp>
        <p:nvSpPr>
          <p:cNvPr id="2" name="Date Placeholder 1"/>
          <p:cNvSpPr>
            <a:spLocks noGrp="1"/>
          </p:cNvSpPr>
          <p:nvPr>
            <p:ph type="dt" sz="quarter" idx="10"/>
          </p:nvPr>
        </p:nvSpPr>
        <p:spPr/>
        <p:txBody>
          <a:bodyPr/>
          <a:lstStyle/>
          <a:p>
            <a:pPr>
              <a:defRPr/>
            </a:pPr>
            <a:r>
              <a:rPr lang="en-US"/>
              <a:t>May 2015</a:t>
            </a:r>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533400"/>
            <a:ext cx="7086600" cy="762000"/>
          </a:xfrm>
        </p:spPr>
        <p:txBody>
          <a:bodyPr/>
          <a:lstStyle/>
          <a:p>
            <a:pPr eaLnBrk="1" hangingPunct="1"/>
            <a:r>
              <a:rPr lang="en-GB" altLang="fi-FI" sz="3200" smtClean="0">
                <a:solidFill>
                  <a:schemeClr val="accent2"/>
                </a:solidFill>
              </a:rPr>
              <a:t>II. 	OUTWARD PROCESSING</a:t>
            </a:r>
            <a:endParaRPr lang="en-GB" altLang="fi-FI" sz="3200" smtClean="0">
              <a:solidFill>
                <a:schemeClr val="hlink"/>
              </a:solidFill>
            </a:endParaRPr>
          </a:p>
        </p:txBody>
      </p:sp>
      <p:sp>
        <p:nvSpPr>
          <p:cNvPr id="6147" name="Rectangle 3"/>
          <p:cNvSpPr>
            <a:spLocks noGrp="1" noChangeArrowheads="1"/>
          </p:cNvSpPr>
          <p:nvPr>
            <p:ph type="body" idx="1"/>
          </p:nvPr>
        </p:nvSpPr>
        <p:spPr>
          <a:xfrm>
            <a:off x="533400" y="1484313"/>
            <a:ext cx="7924800" cy="4824412"/>
          </a:xfrm>
        </p:spPr>
        <p:txBody>
          <a:bodyPr/>
          <a:lstStyle/>
          <a:p>
            <a:pPr eaLnBrk="1" hangingPunct="1">
              <a:spcBef>
                <a:spcPct val="40000"/>
              </a:spcBef>
              <a:buSzTx/>
              <a:buFont typeface="Arial" charset="0"/>
              <a:buChar char="•"/>
            </a:pPr>
            <a:r>
              <a:rPr lang="en-US" altLang="fi-FI" sz="2400" u="sng" smtClean="0"/>
              <a:t>Definition</a:t>
            </a:r>
            <a:r>
              <a:rPr lang="en-US" altLang="fi-FI" sz="2400" smtClean="0"/>
              <a:t>: A resident company (principal) sends goods abroad for processing while retaining economic ownership of these goods</a:t>
            </a:r>
          </a:p>
          <a:p>
            <a:pPr lvl="1" eaLnBrk="1" hangingPunct="1">
              <a:spcBef>
                <a:spcPct val="40000"/>
              </a:spcBef>
              <a:buSzTx/>
            </a:pPr>
            <a:r>
              <a:rPr lang="en-US" altLang="fi-FI" sz="2000" smtClean="0"/>
              <a:t>After processing goods may be sent back to the principal or to its country, or be delivered to customers in other countries</a:t>
            </a:r>
          </a:p>
          <a:p>
            <a:pPr eaLnBrk="1" hangingPunct="1">
              <a:spcBef>
                <a:spcPct val="40000"/>
              </a:spcBef>
              <a:buSzTx/>
              <a:buFont typeface="Arial" charset="0"/>
              <a:buChar char="•"/>
            </a:pPr>
            <a:r>
              <a:rPr lang="en-US" altLang="fi-FI" sz="2400" smtClean="0"/>
              <a:t>1993 SNA and BPM5: imputed value for raw materials or semi-processed goods sent abroad as </a:t>
            </a:r>
            <a:r>
              <a:rPr lang="en-US" altLang="fi-FI" sz="2400" u="sng" smtClean="0"/>
              <a:t>export of goods</a:t>
            </a:r>
            <a:r>
              <a:rPr lang="en-US" altLang="fi-FI" sz="2400" smtClean="0"/>
              <a:t>, after processing imputed </a:t>
            </a:r>
            <a:r>
              <a:rPr lang="en-US" altLang="fi-FI" sz="2400" u="sng" smtClean="0"/>
              <a:t>import of goods</a:t>
            </a:r>
            <a:endParaRPr lang="en-US" altLang="fi-FI" sz="2400" smtClean="0"/>
          </a:p>
          <a:p>
            <a:pPr eaLnBrk="1" hangingPunct="1">
              <a:spcBef>
                <a:spcPct val="40000"/>
              </a:spcBef>
              <a:buSzTx/>
              <a:buFont typeface="Arial" charset="0"/>
              <a:buChar char="•"/>
            </a:pPr>
            <a:r>
              <a:rPr lang="en-US" altLang="fi-FI" sz="2400" smtClean="0"/>
              <a:t>2008 SNA and BPM6: a fee paid for the delivery of processing services as </a:t>
            </a:r>
            <a:r>
              <a:rPr lang="en-US" altLang="fi-FI" sz="2400" u="sng" smtClean="0"/>
              <a:t>import of services</a:t>
            </a:r>
            <a:endParaRPr lang="en-US" altLang="fi-FI" sz="2400" smtClean="0"/>
          </a:p>
          <a:p>
            <a:pPr eaLnBrk="1" hangingPunct="1">
              <a:spcBef>
                <a:spcPct val="40000"/>
              </a:spcBef>
              <a:buSzTx/>
              <a:buFont typeface="Arial" charset="0"/>
              <a:buChar char="•"/>
            </a:pPr>
            <a:endParaRPr lang="en-GB" altLang="fi-FI" sz="2400" smtClean="0"/>
          </a:p>
        </p:txBody>
      </p:sp>
      <p:sp>
        <p:nvSpPr>
          <p:cNvPr id="2" name="Date Placeholder 1"/>
          <p:cNvSpPr>
            <a:spLocks noGrp="1"/>
          </p:cNvSpPr>
          <p:nvPr>
            <p:ph type="dt" sz="quarter" idx="10"/>
          </p:nvPr>
        </p:nvSpPr>
        <p:spPr/>
        <p:txBody>
          <a:bodyPr/>
          <a:lstStyle/>
          <a:p>
            <a:pPr>
              <a:defRPr/>
            </a:pPr>
            <a:r>
              <a:rPr lang="en-US"/>
              <a:t>May 2015</a:t>
            </a:r>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May 2015</a:t>
            </a:r>
            <a:endParaRPr lang="en-GB"/>
          </a:p>
        </p:txBody>
      </p:sp>
      <p:sp>
        <p:nvSpPr>
          <p:cNvPr id="3" name="Oval 2"/>
          <p:cNvSpPr/>
          <p:nvPr/>
        </p:nvSpPr>
        <p:spPr bwMode="auto">
          <a:xfrm>
            <a:off x="250825" y="1412875"/>
            <a:ext cx="2376488" cy="1152525"/>
          </a:xfrm>
          <a:prstGeom prst="ellipse">
            <a:avLst/>
          </a:prstGeom>
          <a:ln/>
        </p:spPr>
        <p:style>
          <a:lnRef idx="2">
            <a:schemeClr val="accent6"/>
          </a:lnRef>
          <a:fillRef idx="1">
            <a:schemeClr val="lt1"/>
          </a:fillRef>
          <a:effectRef idx="0">
            <a:schemeClr val="accent6"/>
          </a:effectRef>
          <a:fontRef idx="minor">
            <a:schemeClr val="dk1"/>
          </a:fontRef>
        </p:style>
        <p:txBody>
          <a:bodyPr anchor="ctr"/>
          <a:lstStyle/>
          <a:p>
            <a:pPr algn="ctr">
              <a:defRPr/>
            </a:pPr>
            <a:r>
              <a:rPr lang="fr-CH" dirty="0"/>
              <a:t>Country B</a:t>
            </a:r>
          </a:p>
          <a:p>
            <a:pPr algn="ctr">
              <a:defRPr/>
            </a:pPr>
            <a:r>
              <a:rPr lang="fr-CH" i="1" dirty="0"/>
              <a:t>Processor</a:t>
            </a:r>
            <a:endParaRPr lang="en-GB" i="1" dirty="0"/>
          </a:p>
        </p:txBody>
      </p:sp>
      <p:cxnSp>
        <p:nvCxnSpPr>
          <p:cNvPr id="7" name="Straight Arrow Connector 6"/>
          <p:cNvCxnSpPr>
            <a:stCxn id="4" idx="1"/>
            <a:endCxn id="3" idx="4"/>
          </p:cNvCxnSpPr>
          <p:nvPr/>
        </p:nvCxnSpPr>
        <p:spPr bwMode="auto">
          <a:xfrm flipH="1" flipV="1">
            <a:off x="1438275" y="2565400"/>
            <a:ext cx="1752600" cy="2257425"/>
          </a:xfrm>
          <a:prstGeom prst="straightConnector1">
            <a:avLst/>
          </a:prstGeom>
          <a:ln w="19050">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21509" name="TextBox 49"/>
          <p:cNvSpPr txBox="1">
            <a:spLocks noChangeArrowheads="1"/>
          </p:cNvSpPr>
          <p:nvPr/>
        </p:nvSpPr>
        <p:spPr bwMode="auto">
          <a:xfrm>
            <a:off x="682625" y="4130675"/>
            <a:ext cx="21605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55000"/>
              <a:buFont typeface="Wingdings" pitchFamily="2" charset="2"/>
              <a:buChar char="v"/>
              <a:defRPr sz="3200">
                <a:solidFill>
                  <a:schemeClr val="tx1"/>
                </a:solidFill>
                <a:latin typeface="Arial" charset="0"/>
              </a:defRPr>
            </a:lvl1pPr>
            <a:lvl2pPr marL="742950" indent="-285750">
              <a:spcBef>
                <a:spcPct val="20000"/>
              </a:spcBef>
              <a:buSzPct val="80000"/>
              <a:buChar char="•"/>
              <a:defRPr sz="2800">
                <a:solidFill>
                  <a:schemeClr val="tx1"/>
                </a:solidFill>
                <a:latin typeface="Arial" charset="0"/>
              </a:defRPr>
            </a:lvl2pPr>
            <a:lvl3pPr marL="1143000" indent="-228600">
              <a:spcBef>
                <a:spcPct val="20000"/>
              </a:spcBef>
              <a:buSzPct val="80000"/>
              <a:buFont typeface="Wingdings" pitchFamily="2" charset="2"/>
              <a:buChar char="w"/>
              <a:defRPr sz="2400">
                <a:solidFill>
                  <a:schemeClr val="tx1"/>
                </a:solidFill>
                <a:latin typeface="Arial" charset="0"/>
              </a:defRPr>
            </a:lvl3pPr>
            <a:lvl4pPr marL="1600200" indent="-228600">
              <a:spcBef>
                <a:spcPct val="20000"/>
              </a:spcBef>
              <a:buChar char="–"/>
              <a:defRPr sz="2400">
                <a:solidFill>
                  <a:schemeClr val="tx1"/>
                </a:solidFill>
                <a:latin typeface="Arial" charset="0"/>
              </a:defRPr>
            </a:lvl4pPr>
            <a:lvl5pPr marL="2057400" indent="-228600">
              <a:spcBef>
                <a:spcPct val="20000"/>
              </a:spcBef>
              <a:buChar char="»"/>
              <a:defRPr sz="2400">
                <a:solidFill>
                  <a:schemeClr val="tx1"/>
                </a:solidFill>
                <a:latin typeface="Arial" charset="0"/>
              </a:defRPr>
            </a:lvl5pPr>
            <a:lvl6pPr marL="2514600" indent="-228600" eaLnBrk="0" fontAlgn="base" hangingPunct="0">
              <a:spcBef>
                <a:spcPct val="20000"/>
              </a:spcBef>
              <a:spcAft>
                <a:spcPct val="0"/>
              </a:spcAft>
              <a:buChar char="»"/>
              <a:defRPr sz="2400">
                <a:solidFill>
                  <a:schemeClr val="tx1"/>
                </a:solidFill>
                <a:latin typeface="Arial" charset="0"/>
              </a:defRPr>
            </a:lvl6pPr>
            <a:lvl7pPr marL="2971800" indent="-228600" eaLnBrk="0" fontAlgn="base" hangingPunct="0">
              <a:spcBef>
                <a:spcPct val="20000"/>
              </a:spcBef>
              <a:spcAft>
                <a:spcPct val="0"/>
              </a:spcAft>
              <a:buChar char="»"/>
              <a:defRPr sz="2400">
                <a:solidFill>
                  <a:schemeClr val="tx1"/>
                </a:solidFill>
                <a:latin typeface="Arial" charset="0"/>
              </a:defRPr>
            </a:lvl7pPr>
            <a:lvl8pPr marL="3429000" indent="-228600" eaLnBrk="0" fontAlgn="base" hangingPunct="0">
              <a:spcBef>
                <a:spcPct val="20000"/>
              </a:spcBef>
              <a:spcAft>
                <a:spcPct val="0"/>
              </a:spcAft>
              <a:buChar char="»"/>
              <a:defRPr sz="2400">
                <a:solidFill>
                  <a:schemeClr val="tx1"/>
                </a:solidFill>
                <a:latin typeface="Arial" charset="0"/>
              </a:defRPr>
            </a:lvl8pPr>
            <a:lvl9pPr marL="3886200" indent="-228600" eaLnBrk="0" fontAlgn="base" hangingPunct="0">
              <a:spcBef>
                <a:spcPct val="20000"/>
              </a:spcBef>
              <a:spcAft>
                <a:spcPct val="0"/>
              </a:spcAft>
              <a:buChar char="»"/>
              <a:defRPr sz="2400">
                <a:solidFill>
                  <a:schemeClr val="tx1"/>
                </a:solidFill>
                <a:latin typeface="Arial" charset="0"/>
              </a:defRPr>
            </a:lvl9pPr>
          </a:lstStyle>
          <a:p>
            <a:pPr eaLnBrk="1" hangingPunct="1">
              <a:spcBef>
                <a:spcPct val="30000"/>
              </a:spcBef>
              <a:buSzPct val="120000"/>
              <a:buFontTx/>
              <a:buNone/>
            </a:pPr>
            <a:r>
              <a:rPr lang="en-US" altLang="en-US" sz="1400"/>
              <a:t>Goods sent abroad for processing</a:t>
            </a:r>
            <a:endParaRPr lang="en-GB" altLang="en-US" sz="1400"/>
          </a:p>
        </p:txBody>
      </p:sp>
      <p:cxnSp>
        <p:nvCxnSpPr>
          <p:cNvPr id="18" name="Straight Arrow Connector 17"/>
          <p:cNvCxnSpPr>
            <a:stCxn id="3" idx="5"/>
            <a:endCxn id="4" idx="0"/>
          </p:cNvCxnSpPr>
          <p:nvPr/>
        </p:nvCxnSpPr>
        <p:spPr bwMode="auto">
          <a:xfrm>
            <a:off x="2279650" y="2395538"/>
            <a:ext cx="1752600" cy="2259012"/>
          </a:xfrm>
          <a:prstGeom prst="straightConnector1">
            <a:avLst/>
          </a:prstGeom>
          <a:ln w="19050">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21511" name="TextBox 51"/>
          <p:cNvSpPr txBox="1">
            <a:spLocks noChangeArrowheads="1"/>
          </p:cNvSpPr>
          <p:nvPr/>
        </p:nvSpPr>
        <p:spPr bwMode="auto">
          <a:xfrm>
            <a:off x="3132138" y="2276475"/>
            <a:ext cx="2159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55000"/>
              <a:buFont typeface="Wingdings" pitchFamily="2" charset="2"/>
              <a:buChar char="v"/>
              <a:defRPr sz="3200">
                <a:solidFill>
                  <a:schemeClr val="tx1"/>
                </a:solidFill>
                <a:latin typeface="Arial" charset="0"/>
              </a:defRPr>
            </a:lvl1pPr>
            <a:lvl2pPr marL="742950" indent="-285750">
              <a:spcBef>
                <a:spcPct val="20000"/>
              </a:spcBef>
              <a:buSzPct val="80000"/>
              <a:buChar char="•"/>
              <a:defRPr sz="2800">
                <a:solidFill>
                  <a:schemeClr val="tx1"/>
                </a:solidFill>
                <a:latin typeface="Arial" charset="0"/>
              </a:defRPr>
            </a:lvl2pPr>
            <a:lvl3pPr marL="1143000" indent="-228600">
              <a:spcBef>
                <a:spcPct val="20000"/>
              </a:spcBef>
              <a:buSzPct val="80000"/>
              <a:buFont typeface="Wingdings" pitchFamily="2" charset="2"/>
              <a:buChar char="w"/>
              <a:defRPr sz="2400">
                <a:solidFill>
                  <a:schemeClr val="tx1"/>
                </a:solidFill>
                <a:latin typeface="Arial" charset="0"/>
              </a:defRPr>
            </a:lvl3pPr>
            <a:lvl4pPr marL="1600200" indent="-228600">
              <a:spcBef>
                <a:spcPct val="20000"/>
              </a:spcBef>
              <a:buChar char="–"/>
              <a:defRPr sz="2400">
                <a:solidFill>
                  <a:schemeClr val="tx1"/>
                </a:solidFill>
                <a:latin typeface="Arial" charset="0"/>
              </a:defRPr>
            </a:lvl4pPr>
            <a:lvl5pPr marL="2057400" indent="-228600">
              <a:spcBef>
                <a:spcPct val="20000"/>
              </a:spcBef>
              <a:buChar char="»"/>
              <a:defRPr sz="2400">
                <a:solidFill>
                  <a:schemeClr val="tx1"/>
                </a:solidFill>
                <a:latin typeface="Arial" charset="0"/>
              </a:defRPr>
            </a:lvl5pPr>
            <a:lvl6pPr marL="2514600" indent="-228600" eaLnBrk="0" fontAlgn="base" hangingPunct="0">
              <a:spcBef>
                <a:spcPct val="20000"/>
              </a:spcBef>
              <a:spcAft>
                <a:spcPct val="0"/>
              </a:spcAft>
              <a:buChar char="»"/>
              <a:defRPr sz="2400">
                <a:solidFill>
                  <a:schemeClr val="tx1"/>
                </a:solidFill>
                <a:latin typeface="Arial" charset="0"/>
              </a:defRPr>
            </a:lvl6pPr>
            <a:lvl7pPr marL="2971800" indent="-228600" eaLnBrk="0" fontAlgn="base" hangingPunct="0">
              <a:spcBef>
                <a:spcPct val="20000"/>
              </a:spcBef>
              <a:spcAft>
                <a:spcPct val="0"/>
              </a:spcAft>
              <a:buChar char="»"/>
              <a:defRPr sz="2400">
                <a:solidFill>
                  <a:schemeClr val="tx1"/>
                </a:solidFill>
                <a:latin typeface="Arial" charset="0"/>
              </a:defRPr>
            </a:lvl7pPr>
            <a:lvl8pPr marL="3429000" indent="-228600" eaLnBrk="0" fontAlgn="base" hangingPunct="0">
              <a:spcBef>
                <a:spcPct val="20000"/>
              </a:spcBef>
              <a:spcAft>
                <a:spcPct val="0"/>
              </a:spcAft>
              <a:buChar char="»"/>
              <a:defRPr sz="2400">
                <a:solidFill>
                  <a:schemeClr val="tx1"/>
                </a:solidFill>
                <a:latin typeface="Arial" charset="0"/>
              </a:defRPr>
            </a:lvl8pPr>
            <a:lvl9pPr marL="3886200" indent="-228600" eaLnBrk="0" fontAlgn="base" hangingPunct="0">
              <a:spcBef>
                <a:spcPct val="20000"/>
              </a:spcBef>
              <a:spcAft>
                <a:spcPct val="0"/>
              </a:spcAft>
              <a:buChar char="»"/>
              <a:defRPr sz="2400">
                <a:solidFill>
                  <a:schemeClr val="tx1"/>
                </a:solidFill>
                <a:latin typeface="Arial" charset="0"/>
              </a:defRPr>
            </a:lvl9pPr>
          </a:lstStyle>
          <a:p>
            <a:pPr eaLnBrk="1" hangingPunct="1">
              <a:spcBef>
                <a:spcPct val="30000"/>
              </a:spcBef>
              <a:buSzPct val="120000"/>
              <a:buFont typeface="Wingdings" pitchFamily="2" charset="2"/>
              <a:buNone/>
            </a:pPr>
            <a:r>
              <a:rPr lang="en-US" altLang="en-US" sz="1400"/>
              <a:t>Goods sent back after processing</a:t>
            </a:r>
            <a:endParaRPr lang="en-GB" altLang="en-US" sz="1400"/>
          </a:p>
        </p:txBody>
      </p:sp>
      <p:sp>
        <p:nvSpPr>
          <p:cNvPr id="4" name="Oval 3"/>
          <p:cNvSpPr/>
          <p:nvPr/>
        </p:nvSpPr>
        <p:spPr bwMode="auto">
          <a:xfrm>
            <a:off x="2843213" y="4654550"/>
            <a:ext cx="2376487" cy="1150938"/>
          </a:xfrm>
          <a:prstGeom prst="ellipse">
            <a:avLst/>
          </a:prstGeom>
          <a:ln/>
        </p:spPr>
        <p:style>
          <a:lnRef idx="2">
            <a:schemeClr val="accent6"/>
          </a:lnRef>
          <a:fillRef idx="1">
            <a:schemeClr val="lt1"/>
          </a:fillRef>
          <a:effectRef idx="0">
            <a:schemeClr val="accent6"/>
          </a:effectRef>
          <a:fontRef idx="minor">
            <a:schemeClr val="dk1"/>
          </a:fontRef>
        </p:style>
        <p:txBody>
          <a:bodyPr anchor="ctr"/>
          <a:lstStyle/>
          <a:p>
            <a:pPr algn="ctr">
              <a:defRPr/>
            </a:pPr>
            <a:r>
              <a:rPr lang="fr-CH" dirty="0"/>
              <a:t>Country A</a:t>
            </a:r>
          </a:p>
          <a:p>
            <a:pPr algn="ctr">
              <a:defRPr/>
            </a:pPr>
            <a:r>
              <a:rPr lang="fr-CH" i="1" dirty="0"/>
              <a:t>Principal</a:t>
            </a:r>
            <a:endParaRPr lang="en-GB" i="1" dirty="0"/>
          </a:p>
        </p:txBody>
      </p:sp>
      <p:sp>
        <p:nvSpPr>
          <p:cNvPr id="21513" name="TextBox 51"/>
          <p:cNvSpPr txBox="1">
            <a:spLocks noChangeArrowheads="1"/>
          </p:cNvSpPr>
          <p:nvPr/>
        </p:nvSpPr>
        <p:spPr bwMode="auto">
          <a:xfrm>
            <a:off x="1149350" y="5805488"/>
            <a:ext cx="72390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55000"/>
              <a:buFont typeface="Wingdings" pitchFamily="2" charset="2"/>
              <a:buChar char="v"/>
              <a:defRPr sz="3200">
                <a:solidFill>
                  <a:schemeClr val="tx1"/>
                </a:solidFill>
                <a:latin typeface="Arial" charset="0"/>
              </a:defRPr>
            </a:lvl1pPr>
            <a:lvl2pPr marL="742950" indent="-285750">
              <a:spcBef>
                <a:spcPct val="20000"/>
              </a:spcBef>
              <a:buSzPct val="80000"/>
              <a:buChar char="•"/>
              <a:defRPr sz="2800">
                <a:solidFill>
                  <a:schemeClr val="tx1"/>
                </a:solidFill>
                <a:latin typeface="Arial" charset="0"/>
              </a:defRPr>
            </a:lvl2pPr>
            <a:lvl3pPr marL="1143000" indent="-228600">
              <a:spcBef>
                <a:spcPct val="20000"/>
              </a:spcBef>
              <a:buSzPct val="80000"/>
              <a:buFont typeface="Wingdings" pitchFamily="2" charset="2"/>
              <a:buChar char="w"/>
              <a:defRPr sz="2400">
                <a:solidFill>
                  <a:schemeClr val="tx1"/>
                </a:solidFill>
                <a:latin typeface="Arial" charset="0"/>
              </a:defRPr>
            </a:lvl3pPr>
            <a:lvl4pPr marL="1600200" indent="-228600">
              <a:spcBef>
                <a:spcPct val="20000"/>
              </a:spcBef>
              <a:buChar char="–"/>
              <a:defRPr sz="2400">
                <a:solidFill>
                  <a:schemeClr val="tx1"/>
                </a:solidFill>
                <a:latin typeface="Arial" charset="0"/>
              </a:defRPr>
            </a:lvl4pPr>
            <a:lvl5pPr marL="2057400" indent="-228600">
              <a:spcBef>
                <a:spcPct val="20000"/>
              </a:spcBef>
              <a:buChar char="»"/>
              <a:defRPr sz="2400">
                <a:solidFill>
                  <a:schemeClr val="tx1"/>
                </a:solidFill>
                <a:latin typeface="Arial" charset="0"/>
              </a:defRPr>
            </a:lvl5pPr>
            <a:lvl6pPr marL="2514600" indent="-228600" eaLnBrk="0" fontAlgn="base" hangingPunct="0">
              <a:spcBef>
                <a:spcPct val="20000"/>
              </a:spcBef>
              <a:spcAft>
                <a:spcPct val="0"/>
              </a:spcAft>
              <a:buChar char="»"/>
              <a:defRPr sz="2400">
                <a:solidFill>
                  <a:schemeClr val="tx1"/>
                </a:solidFill>
                <a:latin typeface="Arial" charset="0"/>
              </a:defRPr>
            </a:lvl6pPr>
            <a:lvl7pPr marL="2971800" indent="-228600" eaLnBrk="0" fontAlgn="base" hangingPunct="0">
              <a:spcBef>
                <a:spcPct val="20000"/>
              </a:spcBef>
              <a:spcAft>
                <a:spcPct val="0"/>
              </a:spcAft>
              <a:buChar char="»"/>
              <a:defRPr sz="2400">
                <a:solidFill>
                  <a:schemeClr val="tx1"/>
                </a:solidFill>
                <a:latin typeface="Arial" charset="0"/>
              </a:defRPr>
            </a:lvl7pPr>
            <a:lvl8pPr marL="3429000" indent="-228600" eaLnBrk="0" fontAlgn="base" hangingPunct="0">
              <a:spcBef>
                <a:spcPct val="20000"/>
              </a:spcBef>
              <a:spcAft>
                <a:spcPct val="0"/>
              </a:spcAft>
              <a:buChar char="»"/>
              <a:defRPr sz="2400">
                <a:solidFill>
                  <a:schemeClr val="tx1"/>
                </a:solidFill>
                <a:latin typeface="Arial" charset="0"/>
              </a:defRPr>
            </a:lvl8pPr>
            <a:lvl9pPr marL="3886200" indent="-228600" eaLnBrk="0" fontAlgn="base" hangingPunct="0">
              <a:spcBef>
                <a:spcPct val="20000"/>
              </a:spcBef>
              <a:spcAft>
                <a:spcPct val="0"/>
              </a:spcAft>
              <a:buChar char="»"/>
              <a:defRPr sz="2400">
                <a:solidFill>
                  <a:schemeClr val="tx1"/>
                </a:solidFill>
                <a:latin typeface="Arial" charset="0"/>
              </a:defRPr>
            </a:lvl9pPr>
          </a:lstStyle>
          <a:p>
            <a:pPr eaLnBrk="1" hangingPunct="1">
              <a:spcBef>
                <a:spcPct val="30000"/>
              </a:spcBef>
              <a:buSzPct val="120000"/>
              <a:buFontTx/>
              <a:buNone/>
            </a:pPr>
            <a:r>
              <a:rPr lang="en-GB" altLang="en-US" sz="1400" u="sng"/>
              <a:t>OUTWARD PROCESSING: A principal sends goods abroad for processing while retaining economic ownership of these goods (</a:t>
            </a:r>
            <a:r>
              <a:rPr lang="en-US" altLang="en-US" sz="1400" u="sng"/>
              <a:t>until the transaction with final customer)</a:t>
            </a:r>
            <a:endParaRPr lang="en-GB" altLang="en-US" sz="1400" u="sng"/>
          </a:p>
        </p:txBody>
      </p:sp>
      <p:cxnSp>
        <p:nvCxnSpPr>
          <p:cNvPr id="17" name="Curved Connector 16"/>
          <p:cNvCxnSpPr>
            <a:stCxn id="3" idx="4"/>
            <a:endCxn id="3" idx="3"/>
          </p:cNvCxnSpPr>
          <p:nvPr/>
        </p:nvCxnSpPr>
        <p:spPr bwMode="auto">
          <a:xfrm rot="5400000" flipH="1">
            <a:off x="935038" y="2060575"/>
            <a:ext cx="168275" cy="841375"/>
          </a:xfrm>
          <a:prstGeom prst="curvedConnector3">
            <a:avLst>
              <a:gd name="adj1" fmla="val -135440"/>
            </a:avLst>
          </a:prstGeom>
          <a:ln w="19050">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21515" name="TextBox 49"/>
          <p:cNvSpPr txBox="1">
            <a:spLocks noChangeArrowheads="1"/>
          </p:cNvSpPr>
          <p:nvPr/>
        </p:nvSpPr>
        <p:spPr bwMode="auto">
          <a:xfrm>
            <a:off x="39688" y="2833688"/>
            <a:ext cx="1652587"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55000"/>
              <a:buFont typeface="Wingdings" pitchFamily="2" charset="2"/>
              <a:buChar char="v"/>
              <a:defRPr sz="3200">
                <a:solidFill>
                  <a:schemeClr val="tx1"/>
                </a:solidFill>
                <a:latin typeface="Arial" charset="0"/>
              </a:defRPr>
            </a:lvl1pPr>
            <a:lvl2pPr marL="742950" indent="-285750">
              <a:spcBef>
                <a:spcPct val="20000"/>
              </a:spcBef>
              <a:buSzPct val="80000"/>
              <a:buChar char="•"/>
              <a:defRPr sz="2800">
                <a:solidFill>
                  <a:schemeClr val="tx1"/>
                </a:solidFill>
                <a:latin typeface="Arial" charset="0"/>
              </a:defRPr>
            </a:lvl2pPr>
            <a:lvl3pPr marL="1143000" indent="-228600">
              <a:spcBef>
                <a:spcPct val="20000"/>
              </a:spcBef>
              <a:buSzPct val="80000"/>
              <a:buFont typeface="Wingdings" pitchFamily="2" charset="2"/>
              <a:buChar char="w"/>
              <a:defRPr sz="2400">
                <a:solidFill>
                  <a:schemeClr val="tx1"/>
                </a:solidFill>
                <a:latin typeface="Arial" charset="0"/>
              </a:defRPr>
            </a:lvl3pPr>
            <a:lvl4pPr marL="1600200" indent="-228600">
              <a:spcBef>
                <a:spcPct val="20000"/>
              </a:spcBef>
              <a:buChar char="–"/>
              <a:defRPr sz="2400">
                <a:solidFill>
                  <a:schemeClr val="tx1"/>
                </a:solidFill>
                <a:latin typeface="Arial" charset="0"/>
              </a:defRPr>
            </a:lvl4pPr>
            <a:lvl5pPr marL="2057400" indent="-228600">
              <a:spcBef>
                <a:spcPct val="20000"/>
              </a:spcBef>
              <a:buChar char="»"/>
              <a:defRPr sz="2400">
                <a:solidFill>
                  <a:schemeClr val="tx1"/>
                </a:solidFill>
                <a:latin typeface="Arial" charset="0"/>
              </a:defRPr>
            </a:lvl5pPr>
            <a:lvl6pPr marL="2514600" indent="-228600" eaLnBrk="0" fontAlgn="base" hangingPunct="0">
              <a:spcBef>
                <a:spcPct val="20000"/>
              </a:spcBef>
              <a:spcAft>
                <a:spcPct val="0"/>
              </a:spcAft>
              <a:buChar char="»"/>
              <a:defRPr sz="2400">
                <a:solidFill>
                  <a:schemeClr val="tx1"/>
                </a:solidFill>
                <a:latin typeface="Arial" charset="0"/>
              </a:defRPr>
            </a:lvl6pPr>
            <a:lvl7pPr marL="2971800" indent="-228600" eaLnBrk="0" fontAlgn="base" hangingPunct="0">
              <a:spcBef>
                <a:spcPct val="20000"/>
              </a:spcBef>
              <a:spcAft>
                <a:spcPct val="0"/>
              </a:spcAft>
              <a:buChar char="»"/>
              <a:defRPr sz="2400">
                <a:solidFill>
                  <a:schemeClr val="tx1"/>
                </a:solidFill>
                <a:latin typeface="Arial" charset="0"/>
              </a:defRPr>
            </a:lvl7pPr>
            <a:lvl8pPr marL="3429000" indent="-228600" eaLnBrk="0" fontAlgn="base" hangingPunct="0">
              <a:spcBef>
                <a:spcPct val="20000"/>
              </a:spcBef>
              <a:spcAft>
                <a:spcPct val="0"/>
              </a:spcAft>
              <a:buChar char="»"/>
              <a:defRPr sz="2400">
                <a:solidFill>
                  <a:schemeClr val="tx1"/>
                </a:solidFill>
                <a:latin typeface="Arial" charset="0"/>
              </a:defRPr>
            </a:lvl8pPr>
            <a:lvl9pPr marL="3886200" indent="-228600" eaLnBrk="0" fontAlgn="base" hangingPunct="0">
              <a:spcBef>
                <a:spcPct val="20000"/>
              </a:spcBef>
              <a:spcAft>
                <a:spcPct val="0"/>
              </a:spcAft>
              <a:buChar char="»"/>
              <a:defRPr sz="2400">
                <a:solidFill>
                  <a:schemeClr val="tx1"/>
                </a:solidFill>
                <a:latin typeface="Arial" charset="0"/>
              </a:defRPr>
            </a:lvl9pPr>
          </a:lstStyle>
          <a:p>
            <a:pPr eaLnBrk="1" hangingPunct="1">
              <a:spcBef>
                <a:spcPct val="30000"/>
              </a:spcBef>
              <a:buSzPct val="120000"/>
              <a:buFontTx/>
              <a:buNone/>
            </a:pPr>
            <a:r>
              <a:rPr lang="en-GB" altLang="en-US" sz="1400"/>
              <a:t>Goods purchased abroad for processing</a:t>
            </a:r>
            <a:br>
              <a:rPr lang="en-GB" altLang="en-US" sz="1400"/>
            </a:br>
            <a:r>
              <a:rPr lang="en-GB" altLang="en-US" sz="1400"/>
              <a:t>- estimate imports</a:t>
            </a:r>
          </a:p>
        </p:txBody>
      </p:sp>
      <p:cxnSp>
        <p:nvCxnSpPr>
          <p:cNvPr id="20" name="Straight Arrow Connector 19"/>
          <p:cNvCxnSpPr/>
          <p:nvPr/>
        </p:nvCxnSpPr>
        <p:spPr bwMode="auto">
          <a:xfrm flipV="1">
            <a:off x="195263" y="2397125"/>
            <a:ext cx="411162" cy="384175"/>
          </a:xfrm>
          <a:prstGeom prst="straightConnector1">
            <a:avLst/>
          </a:prstGeom>
          <a:ln w="19050">
            <a:solidFill>
              <a:schemeClr val="accent6"/>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5" name="Oval 4"/>
          <p:cNvSpPr/>
          <p:nvPr/>
        </p:nvSpPr>
        <p:spPr bwMode="auto">
          <a:xfrm>
            <a:off x="6527800" y="1412875"/>
            <a:ext cx="2365375" cy="1152525"/>
          </a:xfrm>
          <a:prstGeom prst="ellipse">
            <a:avLst/>
          </a:prstGeom>
          <a:ln/>
        </p:spPr>
        <p:style>
          <a:lnRef idx="2">
            <a:schemeClr val="accent6"/>
          </a:lnRef>
          <a:fillRef idx="1">
            <a:schemeClr val="lt1"/>
          </a:fillRef>
          <a:effectRef idx="0">
            <a:schemeClr val="accent6"/>
          </a:effectRef>
          <a:fontRef idx="minor">
            <a:schemeClr val="dk1"/>
          </a:fontRef>
        </p:style>
        <p:txBody>
          <a:bodyPr anchor="ctr"/>
          <a:lstStyle/>
          <a:p>
            <a:pPr algn="ctr">
              <a:defRPr/>
            </a:pPr>
            <a:r>
              <a:rPr lang="fr-CH" dirty="0"/>
              <a:t>Country X</a:t>
            </a:r>
          </a:p>
          <a:p>
            <a:pPr algn="ctr">
              <a:defRPr/>
            </a:pPr>
            <a:r>
              <a:rPr lang="fr-CH" i="1" dirty="0" err="1"/>
              <a:t>Customers</a:t>
            </a:r>
            <a:endParaRPr lang="fr-CH" i="1" dirty="0"/>
          </a:p>
        </p:txBody>
      </p:sp>
      <p:sp>
        <p:nvSpPr>
          <p:cNvPr id="21518" name="TextBox 52"/>
          <p:cNvSpPr txBox="1">
            <a:spLocks noChangeArrowheads="1"/>
          </p:cNvSpPr>
          <p:nvPr/>
        </p:nvSpPr>
        <p:spPr bwMode="auto">
          <a:xfrm>
            <a:off x="195263" y="385763"/>
            <a:ext cx="3152775"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55000"/>
              <a:buFont typeface="Wingdings" pitchFamily="2" charset="2"/>
              <a:buChar char="v"/>
              <a:defRPr sz="3200">
                <a:solidFill>
                  <a:schemeClr val="tx1"/>
                </a:solidFill>
                <a:latin typeface="Arial" charset="0"/>
              </a:defRPr>
            </a:lvl1pPr>
            <a:lvl2pPr marL="742950" indent="-285750">
              <a:spcBef>
                <a:spcPct val="20000"/>
              </a:spcBef>
              <a:buSzPct val="80000"/>
              <a:buChar char="•"/>
              <a:defRPr sz="2800">
                <a:solidFill>
                  <a:schemeClr val="tx1"/>
                </a:solidFill>
                <a:latin typeface="Arial" charset="0"/>
              </a:defRPr>
            </a:lvl2pPr>
            <a:lvl3pPr marL="1143000" indent="-228600">
              <a:spcBef>
                <a:spcPct val="20000"/>
              </a:spcBef>
              <a:buSzPct val="80000"/>
              <a:buFont typeface="Wingdings" pitchFamily="2" charset="2"/>
              <a:buChar char="w"/>
              <a:defRPr sz="2400">
                <a:solidFill>
                  <a:schemeClr val="tx1"/>
                </a:solidFill>
                <a:latin typeface="Arial" charset="0"/>
              </a:defRPr>
            </a:lvl3pPr>
            <a:lvl4pPr marL="1600200" indent="-228600">
              <a:spcBef>
                <a:spcPct val="20000"/>
              </a:spcBef>
              <a:buChar char="–"/>
              <a:defRPr sz="2400">
                <a:solidFill>
                  <a:schemeClr val="tx1"/>
                </a:solidFill>
                <a:latin typeface="Arial" charset="0"/>
              </a:defRPr>
            </a:lvl4pPr>
            <a:lvl5pPr marL="2057400" indent="-228600">
              <a:spcBef>
                <a:spcPct val="20000"/>
              </a:spcBef>
              <a:buChar char="»"/>
              <a:defRPr sz="2400">
                <a:solidFill>
                  <a:schemeClr val="tx1"/>
                </a:solidFill>
                <a:latin typeface="Arial" charset="0"/>
              </a:defRPr>
            </a:lvl5pPr>
            <a:lvl6pPr marL="2514600" indent="-228600" eaLnBrk="0" fontAlgn="base" hangingPunct="0">
              <a:spcBef>
                <a:spcPct val="20000"/>
              </a:spcBef>
              <a:spcAft>
                <a:spcPct val="0"/>
              </a:spcAft>
              <a:buChar char="»"/>
              <a:defRPr sz="2400">
                <a:solidFill>
                  <a:schemeClr val="tx1"/>
                </a:solidFill>
                <a:latin typeface="Arial" charset="0"/>
              </a:defRPr>
            </a:lvl6pPr>
            <a:lvl7pPr marL="2971800" indent="-228600" eaLnBrk="0" fontAlgn="base" hangingPunct="0">
              <a:spcBef>
                <a:spcPct val="20000"/>
              </a:spcBef>
              <a:spcAft>
                <a:spcPct val="0"/>
              </a:spcAft>
              <a:buChar char="»"/>
              <a:defRPr sz="2400">
                <a:solidFill>
                  <a:schemeClr val="tx1"/>
                </a:solidFill>
                <a:latin typeface="Arial" charset="0"/>
              </a:defRPr>
            </a:lvl7pPr>
            <a:lvl8pPr marL="3429000" indent="-228600" eaLnBrk="0" fontAlgn="base" hangingPunct="0">
              <a:spcBef>
                <a:spcPct val="20000"/>
              </a:spcBef>
              <a:spcAft>
                <a:spcPct val="0"/>
              </a:spcAft>
              <a:buChar char="»"/>
              <a:defRPr sz="2400">
                <a:solidFill>
                  <a:schemeClr val="tx1"/>
                </a:solidFill>
                <a:latin typeface="Arial" charset="0"/>
              </a:defRPr>
            </a:lvl8pPr>
            <a:lvl9pPr marL="3886200" indent="-228600" eaLnBrk="0" fontAlgn="base" hangingPunct="0">
              <a:spcBef>
                <a:spcPct val="20000"/>
              </a:spcBef>
              <a:spcAft>
                <a:spcPct val="0"/>
              </a:spcAft>
              <a:buChar char="»"/>
              <a:defRPr sz="2400">
                <a:solidFill>
                  <a:schemeClr val="tx1"/>
                </a:solidFill>
                <a:latin typeface="Arial" charset="0"/>
              </a:defRPr>
            </a:lvl9pPr>
          </a:lstStyle>
          <a:p>
            <a:pPr eaLnBrk="1" hangingPunct="1">
              <a:spcBef>
                <a:spcPct val="30000"/>
              </a:spcBef>
              <a:buSzPct val="120000"/>
              <a:buFontTx/>
              <a:buNone/>
            </a:pPr>
            <a:r>
              <a:rPr lang="en-GB" altLang="en-US" sz="1400"/>
              <a:t>Goods directly delivered to customers in the country of processor</a:t>
            </a:r>
            <a:br>
              <a:rPr lang="en-GB" altLang="en-US" sz="1400"/>
            </a:br>
            <a:r>
              <a:rPr lang="en-GB" altLang="en-US" sz="1400"/>
              <a:t>- estimate exports</a:t>
            </a:r>
            <a:endParaRPr lang="en-US" altLang="en-US" sz="1400"/>
          </a:p>
        </p:txBody>
      </p:sp>
      <p:sp>
        <p:nvSpPr>
          <p:cNvPr id="21519" name="TextBox 52"/>
          <p:cNvSpPr txBox="1">
            <a:spLocks noChangeArrowheads="1"/>
          </p:cNvSpPr>
          <p:nvPr/>
        </p:nvSpPr>
        <p:spPr bwMode="auto">
          <a:xfrm>
            <a:off x="4875213" y="1035050"/>
            <a:ext cx="207327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55000"/>
              <a:buFont typeface="Wingdings" pitchFamily="2" charset="2"/>
              <a:buChar char="v"/>
              <a:defRPr sz="3200">
                <a:solidFill>
                  <a:schemeClr val="tx1"/>
                </a:solidFill>
                <a:latin typeface="Arial" charset="0"/>
              </a:defRPr>
            </a:lvl1pPr>
            <a:lvl2pPr marL="742950" indent="-285750">
              <a:spcBef>
                <a:spcPct val="20000"/>
              </a:spcBef>
              <a:buSzPct val="80000"/>
              <a:buChar char="•"/>
              <a:defRPr sz="2800">
                <a:solidFill>
                  <a:schemeClr val="tx1"/>
                </a:solidFill>
                <a:latin typeface="Arial" charset="0"/>
              </a:defRPr>
            </a:lvl2pPr>
            <a:lvl3pPr marL="1143000" indent="-228600">
              <a:spcBef>
                <a:spcPct val="20000"/>
              </a:spcBef>
              <a:buSzPct val="80000"/>
              <a:buFont typeface="Wingdings" pitchFamily="2" charset="2"/>
              <a:buChar char="w"/>
              <a:defRPr sz="2400">
                <a:solidFill>
                  <a:schemeClr val="tx1"/>
                </a:solidFill>
                <a:latin typeface="Arial" charset="0"/>
              </a:defRPr>
            </a:lvl3pPr>
            <a:lvl4pPr marL="1600200" indent="-228600">
              <a:spcBef>
                <a:spcPct val="20000"/>
              </a:spcBef>
              <a:buChar char="–"/>
              <a:defRPr sz="2400">
                <a:solidFill>
                  <a:schemeClr val="tx1"/>
                </a:solidFill>
                <a:latin typeface="Arial" charset="0"/>
              </a:defRPr>
            </a:lvl4pPr>
            <a:lvl5pPr marL="2057400" indent="-228600">
              <a:spcBef>
                <a:spcPct val="20000"/>
              </a:spcBef>
              <a:buChar char="»"/>
              <a:defRPr sz="2400">
                <a:solidFill>
                  <a:schemeClr val="tx1"/>
                </a:solidFill>
                <a:latin typeface="Arial" charset="0"/>
              </a:defRPr>
            </a:lvl5pPr>
            <a:lvl6pPr marL="2514600" indent="-228600" eaLnBrk="0" fontAlgn="base" hangingPunct="0">
              <a:spcBef>
                <a:spcPct val="20000"/>
              </a:spcBef>
              <a:spcAft>
                <a:spcPct val="0"/>
              </a:spcAft>
              <a:buChar char="»"/>
              <a:defRPr sz="2400">
                <a:solidFill>
                  <a:schemeClr val="tx1"/>
                </a:solidFill>
                <a:latin typeface="Arial" charset="0"/>
              </a:defRPr>
            </a:lvl6pPr>
            <a:lvl7pPr marL="2971800" indent="-228600" eaLnBrk="0" fontAlgn="base" hangingPunct="0">
              <a:spcBef>
                <a:spcPct val="20000"/>
              </a:spcBef>
              <a:spcAft>
                <a:spcPct val="0"/>
              </a:spcAft>
              <a:buChar char="»"/>
              <a:defRPr sz="2400">
                <a:solidFill>
                  <a:schemeClr val="tx1"/>
                </a:solidFill>
                <a:latin typeface="Arial" charset="0"/>
              </a:defRPr>
            </a:lvl7pPr>
            <a:lvl8pPr marL="3429000" indent="-228600" eaLnBrk="0" fontAlgn="base" hangingPunct="0">
              <a:spcBef>
                <a:spcPct val="20000"/>
              </a:spcBef>
              <a:spcAft>
                <a:spcPct val="0"/>
              </a:spcAft>
              <a:buChar char="»"/>
              <a:defRPr sz="2400">
                <a:solidFill>
                  <a:schemeClr val="tx1"/>
                </a:solidFill>
                <a:latin typeface="Arial" charset="0"/>
              </a:defRPr>
            </a:lvl8pPr>
            <a:lvl9pPr marL="3886200" indent="-228600" eaLnBrk="0" fontAlgn="base" hangingPunct="0">
              <a:spcBef>
                <a:spcPct val="20000"/>
              </a:spcBef>
              <a:spcAft>
                <a:spcPct val="0"/>
              </a:spcAft>
              <a:buChar char="»"/>
              <a:defRPr sz="2400">
                <a:solidFill>
                  <a:schemeClr val="tx1"/>
                </a:solidFill>
                <a:latin typeface="Arial" charset="0"/>
              </a:defRPr>
            </a:lvl9pPr>
          </a:lstStyle>
          <a:p>
            <a:pPr eaLnBrk="1" hangingPunct="1">
              <a:spcBef>
                <a:spcPct val="30000"/>
              </a:spcBef>
              <a:buSzPct val="120000"/>
              <a:buFontTx/>
              <a:buNone/>
            </a:pPr>
            <a:r>
              <a:rPr lang="en-GB" altLang="en-US" sz="1400"/>
              <a:t>Goods directly delivered to customers in another country</a:t>
            </a:r>
            <a:br>
              <a:rPr lang="en-GB" altLang="en-US" sz="1400"/>
            </a:br>
            <a:r>
              <a:rPr lang="en-GB" altLang="en-US" sz="1400"/>
              <a:t>- estimate exports</a:t>
            </a:r>
            <a:endParaRPr lang="en-US" altLang="en-US" sz="1400"/>
          </a:p>
        </p:txBody>
      </p:sp>
      <p:cxnSp>
        <p:nvCxnSpPr>
          <p:cNvPr id="24" name="Curved Connector 23"/>
          <p:cNvCxnSpPr>
            <a:stCxn id="3" idx="1"/>
            <a:endCxn id="3" idx="0"/>
          </p:cNvCxnSpPr>
          <p:nvPr/>
        </p:nvCxnSpPr>
        <p:spPr bwMode="auto">
          <a:xfrm rot="5400000" flipH="1" flipV="1">
            <a:off x="935038" y="1076325"/>
            <a:ext cx="168275" cy="841375"/>
          </a:xfrm>
          <a:prstGeom prst="curvedConnector3">
            <a:avLst>
              <a:gd name="adj1" fmla="val 292196"/>
            </a:avLst>
          </a:prstGeom>
          <a:ln w="19050">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14" name="Cube 13"/>
          <p:cNvSpPr/>
          <p:nvPr/>
        </p:nvSpPr>
        <p:spPr bwMode="auto">
          <a:xfrm>
            <a:off x="2195513" y="1341438"/>
            <a:ext cx="506412" cy="503237"/>
          </a:xfrm>
          <a:prstGeom prst="cube">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1522" name="TextBox 49"/>
          <p:cNvSpPr txBox="1">
            <a:spLocks noChangeArrowheads="1"/>
          </p:cNvSpPr>
          <p:nvPr/>
        </p:nvSpPr>
        <p:spPr bwMode="auto">
          <a:xfrm>
            <a:off x="2698750" y="1106488"/>
            <a:ext cx="1725613"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55000"/>
              <a:buFont typeface="Wingdings" pitchFamily="2" charset="2"/>
              <a:buChar char="v"/>
              <a:defRPr sz="3200">
                <a:solidFill>
                  <a:schemeClr val="tx1"/>
                </a:solidFill>
                <a:latin typeface="Arial" charset="0"/>
              </a:defRPr>
            </a:lvl1pPr>
            <a:lvl2pPr marL="742950" indent="-285750">
              <a:spcBef>
                <a:spcPct val="20000"/>
              </a:spcBef>
              <a:buSzPct val="80000"/>
              <a:buChar char="•"/>
              <a:defRPr sz="2800">
                <a:solidFill>
                  <a:schemeClr val="tx1"/>
                </a:solidFill>
                <a:latin typeface="Arial" charset="0"/>
              </a:defRPr>
            </a:lvl2pPr>
            <a:lvl3pPr marL="1143000" indent="-228600">
              <a:spcBef>
                <a:spcPct val="20000"/>
              </a:spcBef>
              <a:buSzPct val="80000"/>
              <a:buFont typeface="Wingdings" pitchFamily="2" charset="2"/>
              <a:buChar char="w"/>
              <a:defRPr sz="2400">
                <a:solidFill>
                  <a:schemeClr val="tx1"/>
                </a:solidFill>
                <a:latin typeface="Arial" charset="0"/>
              </a:defRPr>
            </a:lvl3pPr>
            <a:lvl4pPr marL="1600200" indent="-228600">
              <a:spcBef>
                <a:spcPct val="20000"/>
              </a:spcBef>
              <a:buChar char="–"/>
              <a:defRPr sz="2400">
                <a:solidFill>
                  <a:schemeClr val="tx1"/>
                </a:solidFill>
                <a:latin typeface="Arial" charset="0"/>
              </a:defRPr>
            </a:lvl4pPr>
            <a:lvl5pPr marL="2057400" indent="-228600">
              <a:spcBef>
                <a:spcPct val="20000"/>
              </a:spcBef>
              <a:buChar char="»"/>
              <a:defRPr sz="2400">
                <a:solidFill>
                  <a:schemeClr val="tx1"/>
                </a:solidFill>
                <a:latin typeface="Arial" charset="0"/>
              </a:defRPr>
            </a:lvl5pPr>
            <a:lvl6pPr marL="2514600" indent="-228600" eaLnBrk="0" fontAlgn="base" hangingPunct="0">
              <a:spcBef>
                <a:spcPct val="20000"/>
              </a:spcBef>
              <a:spcAft>
                <a:spcPct val="0"/>
              </a:spcAft>
              <a:buChar char="»"/>
              <a:defRPr sz="2400">
                <a:solidFill>
                  <a:schemeClr val="tx1"/>
                </a:solidFill>
                <a:latin typeface="Arial" charset="0"/>
              </a:defRPr>
            </a:lvl6pPr>
            <a:lvl7pPr marL="2971800" indent="-228600" eaLnBrk="0" fontAlgn="base" hangingPunct="0">
              <a:spcBef>
                <a:spcPct val="20000"/>
              </a:spcBef>
              <a:spcAft>
                <a:spcPct val="0"/>
              </a:spcAft>
              <a:buChar char="»"/>
              <a:defRPr sz="2400">
                <a:solidFill>
                  <a:schemeClr val="tx1"/>
                </a:solidFill>
                <a:latin typeface="Arial" charset="0"/>
              </a:defRPr>
            </a:lvl7pPr>
            <a:lvl8pPr marL="3429000" indent="-228600" eaLnBrk="0" fontAlgn="base" hangingPunct="0">
              <a:spcBef>
                <a:spcPct val="20000"/>
              </a:spcBef>
              <a:spcAft>
                <a:spcPct val="0"/>
              </a:spcAft>
              <a:buChar char="»"/>
              <a:defRPr sz="2400">
                <a:solidFill>
                  <a:schemeClr val="tx1"/>
                </a:solidFill>
                <a:latin typeface="Arial" charset="0"/>
              </a:defRPr>
            </a:lvl8pPr>
            <a:lvl9pPr marL="3886200" indent="-228600" eaLnBrk="0" fontAlgn="base" hangingPunct="0">
              <a:spcBef>
                <a:spcPct val="20000"/>
              </a:spcBef>
              <a:spcAft>
                <a:spcPct val="0"/>
              </a:spcAft>
              <a:buChar char="»"/>
              <a:defRPr sz="2400">
                <a:solidFill>
                  <a:schemeClr val="tx1"/>
                </a:solidFill>
                <a:latin typeface="Arial" charset="0"/>
              </a:defRPr>
            </a:lvl9pPr>
          </a:lstStyle>
          <a:p>
            <a:pPr eaLnBrk="1" hangingPunct="1">
              <a:spcBef>
                <a:spcPct val="30000"/>
              </a:spcBef>
              <a:buSzPct val="120000"/>
              <a:buFontTx/>
              <a:buNone/>
            </a:pPr>
            <a:r>
              <a:rPr lang="en-GB" altLang="en-US" sz="1400"/>
              <a:t>Inventories held abroad</a:t>
            </a:r>
            <a:br>
              <a:rPr lang="en-GB" altLang="en-US" sz="1400"/>
            </a:br>
            <a:r>
              <a:rPr lang="en-GB" altLang="en-US" sz="1400"/>
              <a:t>- estimate changes</a:t>
            </a:r>
          </a:p>
        </p:txBody>
      </p:sp>
      <p:cxnSp>
        <p:nvCxnSpPr>
          <p:cNvPr id="9" name="Straight Arrow Connector 8"/>
          <p:cNvCxnSpPr>
            <a:stCxn id="4" idx="6"/>
            <a:endCxn id="5" idx="4"/>
          </p:cNvCxnSpPr>
          <p:nvPr/>
        </p:nvCxnSpPr>
        <p:spPr bwMode="auto">
          <a:xfrm flipV="1">
            <a:off x="5219700" y="2565400"/>
            <a:ext cx="2490788" cy="2663825"/>
          </a:xfrm>
          <a:prstGeom prst="straightConnector1">
            <a:avLst/>
          </a:prstGeom>
          <a:ln w="19050">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21524" name="TextBox 49"/>
          <p:cNvSpPr txBox="1">
            <a:spLocks noChangeArrowheads="1"/>
          </p:cNvSpPr>
          <p:nvPr/>
        </p:nvSpPr>
        <p:spPr bwMode="auto">
          <a:xfrm>
            <a:off x="6807200" y="3429000"/>
            <a:ext cx="1941513"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55000"/>
              <a:buFont typeface="Wingdings" pitchFamily="2" charset="2"/>
              <a:buChar char="v"/>
              <a:defRPr sz="3200">
                <a:solidFill>
                  <a:schemeClr val="tx1"/>
                </a:solidFill>
                <a:latin typeface="Arial" charset="0"/>
              </a:defRPr>
            </a:lvl1pPr>
            <a:lvl2pPr marL="742950" indent="-285750">
              <a:spcBef>
                <a:spcPct val="20000"/>
              </a:spcBef>
              <a:buSzPct val="80000"/>
              <a:buChar char="•"/>
              <a:defRPr sz="2800">
                <a:solidFill>
                  <a:schemeClr val="tx1"/>
                </a:solidFill>
                <a:latin typeface="Arial" charset="0"/>
              </a:defRPr>
            </a:lvl2pPr>
            <a:lvl3pPr marL="1143000" indent="-228600">
              <a:spcBef>
                <a:spcPct val="20000"/>
              </a:spcBef>
              <a:buSzPct val="80000"/>
              <a:buFont typeface="Wingdings" pitchFamily="2" charset="2"/>
              <a:buChar char="w"/>
              <a:defRPr sz="2400">
                <a:solidFill>
                  <a:schemeClr val="tx1"/>
                </a:solidFill>
                <a:latin typeface="Arial" charset="0"/>
              </a:defRPr>
            </a:lvl3pPr>
            <a:lvl4pPr marL="1600200" indent="-228600">
              <a:spcBef>
                <a:spcPct val="20000"/>
              </a:spcBef>
              <a:buChar char="–"/>
              <a:defRPr sz="2400">
                <a:solidFill>
                  <a:schemeClr val="tx1"/>
                </a:solidFill>
                <a:latin typeface="Arial" charset="0"/>
              </a:defRPr>
            </a:lvl4pPr>
            <a:lvl5pPr marL="2057400" indent="-228600">
              <a:spcBef>
                <a:spcPct val="20000"/>
              </a:spcBef>
              <a:buChar char="»"/>
              <a:defRPr sz="2400">
                <a:solidFill>
                  <a:schemeClr val="tx1"/>
                </a:solidFill>
                <a:latin typeface="Arial" charset="0"/>
              </a:defRPr>
            </a:lvl5pPr>
            <a:lvl6pPr marL="2514600" indent="-228600" eaLnBrk="0" fontAlgn="base" hangingPunct="0">
              <a:spcBef>
                <a:spcPct val="20000"/>
              </a:spcBef>
              <a:spcAft>
                <a:spcPct val="0"/>
              </a:spcAft>
              <a:buChar char="»"/>
              <a:defRPr sz="2400">
                <a:solidFill>
                  <a:schemeClr val="tx1"/>
                </a:solidFill>
                <a:latin typeface="Arial" charset="0"/>
              </a:defRPr>
            </a:lvl6pPr>
            <a:lvl7pPr marL="2971800" indent="-228600" eaLnBrk="0" fontAlgn="base" hangingPunct="0">
              <a:spcBef>
                <a:spcPct val="20000"/>
              </a:spcBef>
              <a:spcAft>
                <a:spcPct val="0"/>
              </a:spcAft>
              <a:buChar char="»"/>
              <a:defRPr sz="2400">
                <a:solidFill>
                  <a:schemeClr val="tx1"/>
                </a:solidFill>
                <a:latin typeface="Arial" charset="0"/>
              </a:defRPr>
            </a:lvl7pPr>
            <a:lvl8pPr marL="3429000" indent="-228600" eaLnBrk="0" fontAlgn="base" hangingPunct="0">
              <a:spcBef>
                <a:spcPct val="20000"/>
              </a:spcBef>
              <a:spcAft>
                <a:spcPct val="0"/>
              </a:spcAft>
              <a:buChar char="»"/>
              <a:defRPr sz="2400">
                <a:solidFill>
                  <a:schemeClr val="tx1"/>
                </a:solidFill>
                <a:latin typeface="Arial" charset="0"/>
              </a:defRPr>
            </a:lvl8pPr>
            <a:lvl9pPr marL="3886200" indent="-228600" eaLnBrk="0" fontAlgn="base" hangingPunct="0">
              <a:spcBef>
                <a:spcPct val="20000"/>
              </a:spcBef>
              <a:spcAft>
                <a:spcPct val="0"/>
              </a:spcAft>
              <a:buChar char="»"/>
              <a:defRPr sz="2400">
                <a:solidFill>
                  <a:schemeClr val="tx1"/>
                </a:solidFill>
                <a:latin typeface="Arial" charset="0"/>
              </a:defRPr>
            </a:lvl9pPr>
          </a:lstStyle>
          <a:p>
            <a:pPr eaLnBrk="1" hangingPunct="1">
              <a:spcBef>
                <a:spcPct val="30000"/>
              </a:spcBef>
              <a:buSzPct val="120000"/>
              <a:buFontTx/>
              <a:buNone/>
            </a:pPr>
            <a:r>
              <a:rPr lang="en-GB" altLang="en-US" sz="1400" i="1"/>
              <a:t>Goods delivered to customers in another country through country of the processor</a:t>
            </a:r>
            <a:br>
              <a:rPr lang="en-GB" altLang="en-US" sz="1400" i="1"/>
            </a:br>
            <a:r>
              <a:rPr lang="en-GB" altLang="en-US" sz="1400" i="1"/>
              <a:t>- as recorded in IMTS</a:t>
            </a:r>
            <a:endParaRPr lang="en-US" altLang="en-US" sz="1400" i="1"/>
          </a:p>
        </p:txBody>
      </p:sp>
      <p:cxnSp>
        <p:nvCxnSpPr>
          <p:cNvPr id="30" name="Curved Connector 29"/>
          <p:cNvCxnSpPr>
            <a:stCxn id="4" idx="0"/>
            <a:endCxn id="4" idx="7"/>
          </p:cNvCxnSpPr>
          <p:nvPr/>
        </p:nvCxnSpPr>
        <p:spPr bwMode="auto">
          <a:xfrm rot="16200000" flipH="1">
            <a:off x="4368006" y="4318794"/>
            <a:ext cx="168275" cy="839788"/>
          </a:xfrm>
          <a:prstGeom prst="curvedConnector3">
            <a:avLst>
              <a:gd name="adj1" fmla="val -135627"/>
            </a:avLst>
          </a:prstGeom>
          <a:ln w="19050">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21526" name="TextBox 52"/>
          <p:cNvSpPr txBox="1">
            <a:spLocks noChangeArrowheads="1"/>
          </p:cNvSpPr>
          <p:nvPr/>
        </p:nvSpPr>
        <p:spPr bwMode="auto">
          <a:xfrm>
            <a:off x="4643438" y="3627438"/>
            <a:ext cx="1712912"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55000"/>
              <a:buFont typeface="Wingdings" pitchFamily="2" charset="2"/>
              <a:buChar char="v"/>
              <a:defRPr sz="3200">
                <a:solidFill>
                  <a:schemeClr val="tx1"/>
                </a:solidFill>
                <a:latin typeface="Arial" charset="0"/>
              </a:defRPr>
            </a:lvl1pPr>
            <a:lvl2pPr marL="742950" indent="-285750">
              <a:spcBef>
                <a:spcPct val="20000"/>
              </a:spcBef>
              <a:buSzPct val="80000"/>
              <a:buChar char="•"/>
              <a:defRPr sz="2800">
                <a:solidFill>
                  <a:schemeClr val="tx1"/>
                </a:solidFill>
                <a:latin typeface="Arial" charset="0"/>
              </a:defRPr>
            </a:lvl2pPr>
            <a:lvl3pPr marL="1143000" indent="-228600">
              <a:spcBef>
                <a:spcPct val="20000"/>
              </a:spcBef>
              <a:buSzPct val="80000"/>
              <a:buFont typeface="Wingdings" pitchFamily="2" charset="2"/>
              <a:buChar char="w"/>
              <a:defRPr sz="2400">
                <a:solidFill>
                  <a:schemeClr val="tx1"/>
                </a:solidFill>
                <a:latin typeface="Arial" charset="0"/>
              </a:defRPr>
            </a:lvl3pPr>
            <a:lvl4pPr marL="1600200" indent="-228600">
              <a:spcBef>
                <a:spcPct val="20000"/>
              </a:spcBef>
              <a:buChar char="–"/>
              <a:defRPr sz="2400">
                <a:solidFill>
                  <a:schemeClr val="tx1"/>
                </a:solidFill>
                <a:latin typeface="Arial" charset="0"/>
              </a:defRPr>
            </a:lvl4pPr>
            <a:lvl5pPr marL="2057400" indent="-228600">
              <a:spcBef>
                <a:spcPct val="20000"/>
              </a:spcBef>
              <a:buChar char="»"/>
              <a:defRPr sz="2400">
                <a:solidFill>
                  <a:schemeClr val="tx1"/>
                </a:solidFill>
                <a:latin typeface="Arial" charset="0"/>
              </a:defRPr>
            </a:lvl5pPr>
            <a:lvl6pPr marL="2514600" indent="-228600" eaLnBrk="0" fontAlgn="base" hangingPunct="0">
              <a:spcBef>
                <a:spcPct val="20000"/>
              </a:spcBef>
              <a:spcAft>
                <a:spcPct val="0"/>
              </a:spcAft>
              <a:buChar char="»"/>
              <a:defRPr sz="2400">
                <a:solidFill>
                  <a:schemeClr val="tx1"/>
                </a:solidFill>
                <a:latin typeface="Arial" charset="0"/>
              </a:defRPr>
            </a:lvl6pPr>
            <a:lvl7pPr marL="2971800" indent="-228600" eaLnBrk="0" fontAlgn="base" hangingPunct="0">
              <a:spcBef>
                <a:spcPct val="20000"/>
              </a:spcBef>
              <a:spcAft>
                <a:spcPct val="0"/>
              </a:spcAft>
              <a:buChar char="»"/>
              <a:defRPr sz="2400">
                <a:solidFill>
                  <a:schemeClr val="tx1"/>
                </a:solidFill>
                <a:latin typeface="Arial" charset="0"/>
              </a:defRPr>
            </a:lvl7pPr>
            <a:lvl8pPr marL="3429000" indent="-228600" eaLnBrk="0" fontAlgn="base" hangingPunct="0">
              <a:spcBef>
                <a:spcPct val="20000"/>
              </a:spcBef>
              <a:spcAft>
                <a:spcPct val="0"/>
              </a:spcAft>
              <a:buChar char="»"/>
              <a:defRPr sz="2400">
                <a:solidFill>
                  <a:schemeClr val="tx1"/>
                </a:solidFill>
                <a:latin typeface="Arial" charset="0"/>
              </a:defRPr>
            </a:lvl8pPr>
            <a:lvl9pPr marL="3886200" indent="-228600" eaLnBrk="0" fontAlgn="base" hangingPunct="0">
              <a:spcBef>
                <a:spcPct val="20000"/>
              </a:spcBef>
              <a:spcAft>
                <a:spcPct val="0"/>
              </a:spcAft>
              <a:buChar char="»"/>
              <a:defRPr sz="2400">
                <a:solidFill>
                  <a:schemeClr val="tx1"/>
                </a:solidFill>
                <a:latin typeface="Arial" charset="0"/>
              </a:defRPr>
            </a:lvl9pPr>
          </a:lstStyle>
          <a:p>
            <a:pPr eaLnBrk="1" hangingPunct="1">
              <a:spcBef>
                <a:spcPct val="30000"/>
              </a:spcBef>
              <a:buSzPct val="120000"/>
              <a:buFontTx/>
              <a:buNone/>
            </a:pPr>
            <a:r>
              <a:rPr lang="en-GB" altLang="en-US" sz="1400" i="1"/>
              <a:t>Goods delivered to resident customers</a:t>
            </a:r>
            <a:br>
              <a:rPr lang="en-GB" altLang="en-US" sz="1400" i="1"/>
            </a:br>
            <a:r>
              <a:rPr lang="en-GB" altLang="en-US" sz="1400" i="1"/>
              <a:t>- as domestic production</a:t>
            </a:r>
            <a:endParaRPr lang="en-US" altLang="en-US" sz="1400" i="1"/>
          </a:p>
        </p:txBody>
      </p:sp>
      <p:sp>
        <p:nvSpPr>
          <p:cNvPr id="21527" name="TextBox 49"/>
          <p:cNvSpPr txBox="1">
            <a:spLocks noChangeArrowheads="1"/>
          </p:cNvSpPr>
          <p:nvPr/>
        </p:nvSpPr>
        <p:spPr bwMode="auto">
          <a:xfrm>
            <a:off x="684213" y="4562475"/>
            <a:ext cx="21590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55000"/>
              <a:buFont typeface="Wingdings" pitchFamily="2" charset="2"/>
              <a:buChar char="v"/>
              <a:defRPr sz="3200">
                <a:solidFill>
                  <a:schemeClr val="tx1"/>
                </a:solidFill>
                <a:latin typeface="Arial" charset="0"/>
              </a:defRPr>
            </a:lvl1pPr>
            <a:lvl2pPr marL="742950" indent="-285750">
              <a:spcBef>
                <a:spcPct val="20000"/>
              </a:spcBef>
              <a:buSzPct val="80000"/>
              <a:buChar char="•"/>
              <a:defRPr sz="2800">
                <a:solidFill>
                  <a:schemeClr val="tx1"/>
                </a:solidFill>
                <a:latin typeface="Arial" charset="0"/>
              </a:defRPr>
            </a:lvl2pPr>
            <a:lvl3pPr marL="1143000" indent="-228600">
              <a:spcBef>
                <a:spcPct val="20000"/>
              </a:spcBef>
              <a:buSzPct val="80000"/>
              <a:buFont typeface="Wingdings" pitchFamily="2" charset="2"/>
              <a:buChar char="w"/>
              <a:defRPr sz="2400">
                <a:solidFill>
                  <a:schemeClr val="tx1"/>
                </a:solidFill>
                <a:latin typeface="Arial" charset="0"/>
              </a:defRPr>
            </a:lvl3pPr>
            <a:lvl4pPr marL="1600200" indent="-228600">
              <a:spcBef>
                <a:spcPct val="20000"/>
              </a:spcBef>
              <a:buChar char="–"/>
              <a:defRPr sz="2400">
                <a:solidFill>
                  <a:schemeClr val="tx1"/>
                </a:solidFill>
                <a:latin typeface="Arial" charset="0"/>
              </a:defRPr>
            </a:lvl4pPr>
            <a:lvl5pPr marL="2057400" indent="-228600">
              <a:spcBef>
                <a:spcPct val="20000"/>
              </a:spcBef>
              <a:buChar char="»"/>
              <a:defRPr sz="2400">
                <a:solidFill>
                  <a:schemeClr val="tx1"/>
                </a:solidFill>
                <a:latin typeface="Arial" charset="0"/>
              </a:defRPr>
            </a:lvl5pPr>
            <a:lvl6pPr marL="2514600" indent="-228600" eaLnBrk="0" fontAlgn="base" hangingPunct="0">
              <a:spcBef>
                <a:spcPct val="20000"/>
              </a:spcBef>
              <a:spcAft>
                <a:spcPct val="0"/>
              </a:spcAft>
              <a:buChar char="»"/>
              <a:defRPr sz="2400">
                <a:solidFill>
                  <a:schemeClr val="tx1"/>
                </a:solidFill>
                <a:latin typeface="Arial" charset="0"/>
              </a:defRPr>
            </a:lvl6pPr>
            <a:lvl7pPr marL="2971800" indent="-228600" eaLnBrk="0" fontAlgn="base" hangingPunct="0">
              <a:spcBef>
                <a:spcPct val="20000"/>
              </a:spcBef>
              <a:spcAft>
                <a:spcPct val="0"/>
              </a:spcAft>
              <a:buChar char="»"/>
              <a:defRPr sz="2400">
                <a:solidFill>
                  <a:schemeClr val="tx1"/>
                </a:solidFill>
                <a:latin typeface="Arial" charset="0"/>
              </a:defRPr>
            </a:lvl7pPr>
            <a:lvl8pPr marL="3429000" indent="-228600" eaLnBrk="0" fontAlgn="base" hangingPunct="0">
              <a:spcBef>
                <a:spcPct val="20000"/>
              </a:spcBef>
              <a:spcAft>
                <a:spcPct val="0"/>
              </a:spcAft>
              <a:buChar char="»"/>
              <a:defRPr sz="2400">
                <a:solidFill>
                  <a:schemeClr val="tx1"/>
                </a:solidFill>
                <a:latin typeface="Arial" charset="0"/>
              </a:defRPr>
            </a:lvl8pPr>
            <a:lvl9pPr marL="3886200" indent="-228600" eaLnBrk="0" fontAlgn="base" hangingPunct="0">
              <a:spcBef>
                <a:spcPct val="20000"/>
              </a:spcBef>
              <a:spcAft>
                <a:spcPct val="0"/>
              </a:spcAft>
              <a:buChar char="»"/>
              <a:defRPr sz="2400">
                <a:solidFill>
                  <a:schemeClr val="tx1"/>
                </a:solidFill>
                <a:latin typeface="Arial" charset="0"/>
              </a:defRPr>
            </a:lvl9pPr>
          </a:lstStyle>
          <a:p>
            <a:pPr eaLnBrk="1" hangingPunct="1">
              <a:spcBef>
                <a:spcPct val="30000"/>
              </a:spcBef>
              <a:buSzPct val="120000"/>
              <a:buFont typeface="Wingdings" pitchFamily="2" charset="2"/>
              <a:buNone/>
            </a:pPr>
            <a:r>
              <a:rPr lang="en-US" altLang="en-US" sz="1400"/>
              <a:t>- remove exports recorded in IMTS</a:t>
            </a:r>
            <a:endParaRPr lang="en-GB" altLang="en-US" sz="1400"/>
          </a:p>
        </p:txBody>
      </p:sp>
      <p:sp>
        <p:nvSpPr>
          <p:cNvPr id="21528" name="TextBox 51"/>
          <p:cNvSpPr txBox="1">
            <a:spLocks noChangeArrowheads="1"/>
          </p:cNvSpPr>
          <p:nvPr/>
        </p:nvSpPr>
        <p:spPr bwMode="auto">
          <a:xfrm>
            <a:off x="3128963" y="2708275"/>
            <a:ext cx="2159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55000"/>
              <a:buFont typeface="Wingdings" pitchFamily="2" charset="2"/>
              <a:buChar char="v"/>
              <a:defRPr sz="3200">
                <a:solidFill>
                  <a:schemeClr val="tx1"/>
                </a:solidFill>
                <a:latin typeface="Arial" charset="0"/>
              </a:defRPr>
            </a:lvl1pPr>
            <a:lvl2pPr marL="742950" indent="-285750">
              <a:spcBef>
                <a:spcPct val="20000"/>
              </a:spcBef>
              <a:buSzPct val="80000"/>
              <a:buChar char="•"/>
              <a:defRPr sz="2800">
                <a:solidFill>
                  <a:schemeClr val="tx1"/>
                </a:solidFill>
                <a:latin typeface="Arial" charset="0"/>
              </a:defRPr>
            </a:lvl2pPr>
            <a:lvl3pPr marL="1143000" indent="-228600">
              <a:spcBef>
                <a:spcPct val="20000"/>
              </a:spcBef>
              <a:buSzPct val="80000"/>
              <a:buFont typeface="Wingdings" pitchFamily="2" charset="2"/>
              <a:buChar char="w"/>
              <a:defRPr sz="2400">
                <a:solidFill>
                  <a:schemeClr val="tx1"/>
                </a:solidFill>
                <a:latin typeface="Arial" charset="0"/>
              </a:defRPr>
            </a:lvl3pPr>
            <a:lvl4pPr marL="1600200" indent="-228600">
              <a:spcBef>
                <a:spcPct val="20000"/>
              </a:spcBef>
              <a:buChar char="–"/>
              <a:defRPr sz="2400">
                <a:solidFill>
                  <a:schemeClr val="tx1"/>
                </a:solidFill>
                <a:latin typeface="Arial" charset="0"/>
              </a:defRPr>
            </a:lvl4pPr>
            <a:lvl5pPr marL="2057400" indent="-228600">
              <a:spcBef>
                <a:spcPct val="20000"/>
              </a:spcBef>
              <a:buChar char="»"/>
              <a:defRPr sz="2400">
                <a:solidFill>
                  <a:schemeClr val="tx1"/>
                </a:solidFill>
                <a:latin typeface="Arial" charset="0"/>
              </a:defRPr>
            </a:lvl5pPr>
            <a:lvl6pPr marL="2514600" indent="-228600" eaLnBrk="0" fontAlgn="base" hangingPunct="0">
              <a:spcBef>
                <a:spcPct val="20000"/>
              </a:spcBef>
              <a:spcAft>
                <a:spcPct val="0"/>
              </a:spcAft>
              <a:buChar char="»"/>
              <a:defRPr sz="2400">
                <a:solidFill>
                  <a:schemeClr val="tx1"/>
                </a:solidFill>
                <a:latin typeface="Arial" charset="0"/>
              </a:defRPr>
            </a:lvl6pPr>
            <a:lvl7pPr marL="2971800" indent="-228600" eaLnBrk="0" fontAlgn="base" hangingPunct="0">
              <a:spcBef>
                <a:spcPct val="20000"/>
              </a:spcBef>
              <a:spcAft>
                <a:spcPct val="0"/>
              </a:spcAft>
              <a:buChar char="»"/>
              <a:defRPr sz="2400">
                <a:solidFill>
                  <a:schemeClr val="tx1"/>
                </a:solidFill>
                <a:latin typeface="Arial" charset="0"/>
              </a:defRPr>
            </a:lvl7pPr>
            <a:lvl8pPr marL="3429000" indent="-228600" eaLnBrk="0" fontAlgn="base" hangingPunct="0">
              <a:spcBef>
                <a:spcPct val="20000"/>
              </a:spcBef>
              <a:spcAft>
                <a:spcPct val="0"/>
              </a:spcAft>
              <a:buChar char="»"/>
              <a:defRPr sz="2400">
                <a:solidFill>
                  <a:schemeClr val="tx1"/>
                </a:solidFill>
                <a:latin typeface="Arial" charset="0"/>
              </a:defRPr>
            </a:lvl8pPr>
            <a:lvl9pPr marL="3886200" indent="-228600" eaLnBrk="0" fontAlgn="base" hangingPunct="0">
              <a:spcBef>
                <a:spcPct val="20000"/>
              </a:spcBef>
              <a:spcAft>
                <a:spcPct val="0"/>
              </a:spcAft>
              <a:buChar char="»"/>
              <a:defRPr sz="2400">
                <a:solidFill>
                  <a:schemeClr val="tx1"/>
                </a:solidFill>
                <a:latin typeface="Arial" charset="0"/>
              </a:defRPr>
            </a:lvl9pPr>
          </a:lstStyle>
          <a:p>
            <a:pPr eaLnBrk="1" hangingPunct="1">
              <a:spcBef>
                <a:spcPct val="30000"/>
              </a:spcBef>
              <a:buSzPct val="120000"/>
              <a:buFont typeface="Wingdings" pitchFamily="2" charset="2"/>
              <a:buNone/>
            </a:pPr>
            <a:r>
              <a:rPr lang="en-US" altLang="en-US" sz="1400"/>
              <a:t>- remove imports recorded in IMTS</a:t>
            </a:r>
            <a:endParaRPr lang="en-GB" altLang="en-US" sz="1400"/>
          </a:p>
        </p:txBody>
      </p:sp>
      <p:sp>
        <p:nvSpPr>
          <p:cNvPr id="21529" name="TextBox 49"/>
          <p:cNvSpPr txBox="1">
            <a:spLocks noChangeArrowheads="1"/>
          </p:cNvSpPr>
          <p:nvPr/>
        </p:nvSpPr>
        <p:spPr bwMode="auto">
          <a:xfrm>
            <a:off x="3132138" y="3128963"/>
            <a:ext cx="25193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55000"/>
              <a:buFont typeface="Wingdings" pitchFamily="2" charset="2"/>
              <a:buChar char="v"/>
              <a:defRPr sz="3200">
                <a:solidFill>
                  <a:schemeClr val="tx1"/>
                </a:solidFill>
                <a:latin typeface="Arial" charset="0"/>
              </a:defRPr>
            </a:lvl1pPr>
            <a:lvl2pPr marL="742950" indent="-285750">
              <a:spcBef>
                <a:spcPct val="20000"/>
              </a:spcBef>
              <a:buSzPct val="80000"/>
              <a:buChar char="•"/>
              <a:defRPr sz="2800">
                <a:solidFill>
                  <a:schemeClr val="tx1"/>
                </a:solidFill>
                <a:latin typeface="Arial" charset="0"/>
              </a:defRPr>
            </a:lvl2pPr>
            <a:lvl3pPr marL="1143000" indent="-228600">
              <a:spcBef>
                <a:spcPct val="20000"/>
              </a:spcBef>
              <a:buSzPct val="80000"/>
              <a:buFont typeface="Wingdings" pitchFamily="2" charset="2"/>
              <a:buChar char="w"/>
              <a:defRPr sz="2400">
                <a:solidFill>
                  <a:schemeClr val="tx1"/>
                </a:solidFill>
                <a:latin typeface="Arial" charset="0"/>
              </a:defRPr>
            </a:lvl3pPr>
            <a:lvl4pPr marL="1600200" indent="-228600">
              <a:spcBef>
                <a:spcPct val="20000"/>
              </a:spcBef>
              <a:buChar char="–"/>
              <a:defRPr sz="2400">
                <a:solidFill>
                  <a:schemeClr val="tx1"/>
                </a:solidFill>
                <a:latin typeface="Arial" charset="0"/>
              </a:defRPr>
            </a:lvl4pPr>
            <a:lvl5pPr marL="2057400" indent="-228600">
              <a:spcBef>
                <a:spcPct val="20000"/>
              </a:spcBef>
              <a:buChar char="»"/>
              <a:defRPr sz="2400">
                <a:solidFill>
                  <a:schemeClr val="tx1"/>
                </a:solidFill>
                <a:latin typeface="Arial" charset="0"/>
              </a:defRPr>
            </a:lvl5pPr>
            <a:lvl6pPr marL="2514600" indent="-228600" eaLnBrk="0" fontAlgn="base" hangingPunct="0">
              <a:spcBef>
                <a:spcPct val="20000"/>
              </a:spcBef>
              <a:spcAft>
                <a:spcPct val="0"/>
              </a:spcAft>
              <a:buChar char="»"/>
              <a:defRPr sz="2400">
                <a:solidFill>
                  <a:schemeClr val="tx1"/>
                </a:solidFill>
                <a:latin typeface="Arial" charset="0"/>
              </a:defRPr>
            </a:lvl6pPr>
            <a:lvl7pPr marL="2971800" indent="-228600" eaLnBrk="0" fontAlgn="base" hangingPunct="0">
              <a:spcBef>
                <a:spcPct val="20000"/>
              </a:spcBef>
              <a:spcAft>
                <a:spcPct val="0"/>
              </a:spcAft>
              <a:buChar char="»"/>
              <a:defRPr sz="2400">
                <a:solidFill>
                  <a:schemeClr val="tx1"/>
                </a:solidFill>
                <a:latin typeface="Arial" charset="0"/>
              </a:defRPr>
            </a:lvl7pPr>
            <a:lvl8pPr marL="3429000" indent="-228600" eaLnBrk="0" fontAlgn="base" hangingPunct="0">
              <a:spcBef>
                <a:spcPct val="20000"/>
              </a:spcBef>
              <a:spcAft>
                <a:spcPct val="0"/>
              </a:spcAft>
              <a:buChar char="»"/>
              <a:defRPr sz="2400">
                <a:solidFill>
                  <a:schemeClr val="tx1"/>
                </a:solidFill>
                <a:latin typeface="Arial" charset="0"/>
              </a:defRPr>
            </a:lvl8pPr>
            <a:lvl9pPr marL="3886200" indent="-228600" eaLnBrk="0" fontAlgn="base" hangingPunct="0">
              <a:spcBef>
                <a:spcPct val="20000"/>
              </a:spcBef>
              <a:spcAft>
                <a:spcPct val="0"/>
              </a:spcAft>
              <a:buChar char="»"/>
              <a:defRPr sz="2400">
                <a:solidFill>
                  <a:schemeClr val="tx1"/>
                </a:solidFill>
                <a:latin typeface="Arial" charset="0"/>
              </a:defRPr>
            </a:lvl9pPr>
          </a:lstStyle>
          <a:p>
            <a:pPr eaLnBrk="1" hangingPunct="1">
              <a:spcBef>
                <a:spcPct val="30000"/>
              </a:spcBef>
              <a:buSzPct val="120000"/>
              <a:buFontTx/>
              <a:buNone/>
            </a:pPr>
            <a:r>
              <a:rPr lang="en-GB" altLang="en-US" sz="1400"/>
              <a:t>- estimate imports of services (as processing fee)</a:t>
            </a:r>
          </a:p>
        </p:txBody>
      </p:sp>
      <p:cxnSp>
        <p:nvCxnSpPr>
          <p:cNvPr id="54" name="Straight Arrow Connector 53"/>
          <p:cNvCxnSpPr/>
          <p:nvPr/>
        </p:nvCxnSpPr>
        <p:spPr bwMode="auto">
          <a:xfrm>
            <a:off x="2195513" y="2420938"/>
            <a:ext cx="1752600" cy="2259012"/>
          </a:xfrm>
          <a:prstGeom prst="straightConnector1">
            <a:avLst/>
          </a:prstGeom>
          <a:ln w="19050">
            <a:solidFill>
              <a:schemeClr val="accent6"/>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bwMode="auto">
          <a:xfrm>
            <a:off x="2627313" y="1989138"/>
            <a:ext cx="3900487" cy="0"/>
          </a:xfrm>
          <a:prstGeom prst="straightConnector1">
            <a:avLst/>
          </a:prstGeom>
          <a:ln w="19050">
            <a:solidFill>
              <a:schemeClr val="accent6"/>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533400"/>
            <a:ext cx="7086600" cy="950913"/>
          </a:xfrm>
        </p:spPr>
        <p:txBody>
          <a:bodyPr/>
          <a:lstStyle/>
          <a:p>
            <a:pPr eaLnBrk="1" hangingPunct="1"/>
            <a:r>
              <a:rPr lang="en-US" altLang="fi-FI" sz="3200" smtClean="0">
                <a:solidFill>
                  <a:schemeClr val="accent2"/>
                </a:solidFill>
              </a:rPr>
              <a:t>Required data and adjustments </a:t>
            </a:r>
            <a:br>
              <a:rPr lang="en-US" altLang="fi-FI" sz="3200" smtClean="0">
                <a:solidFill>
                  <a:schemeClr val="accent2"/>
                </a:solidFill>
              </a:rPr>
            </a:br>
            <a:r>
              <a:rPr lang="en-US" altLang="fi-FI" sz="3200" smtClean="0">
                <a:solidFill>
                  <a:schemeClr val="accent2"/>
                </a:solidFill>
              </a:rPr>
              <a:t>for outward processing</a:t>
            </a:r>
            <a:endParaRPr lang="en-GB" altLang="fi-FI" sz="3200" smtClean="0">
              <a:solidFill>
                <a:schemeClr val="hlink"/>
              </a:solidFill>
            </a:endParaRPr>
          </a:p>
        </p:txBody>
      </p:sp>
      <p:sp>
        <p:nvSpPr>
          <p:cNvPr id="7171" name="Rectangle 3"/>
          <p:cNvSpPr>
            <a:spLocks noGrp="1" noChangeArrowheads="1"/>
          </p:cNvSpPr>
          <p:nvPr>
            <p:ph type="body" idx="1"/>
          </p:nvPr>
        </p:nvSpPr>
        <p:spPr>
          <a:xfrm>
            <a:off x="533400" y="1557338"/>
            <a:ext cx="7924800" cy="4679950"/>
          </a:xfrm>
        </p:spPr>
        <p:txBody>
          <a:bodyPr/>
          <a:lstStyle/>
          <a:p>
            <a:pPr marL="457200" indent="-457200" eaLnBrk="1" hangingPunct="1">
              <a:spcBef>
                <a:spcPct val="40000"/>
              </a:spcBef>
              <a:buSzTx/>
              <a:buFont typeface="Wingdings" pitchFamily="2" charset="2"/>
              <a:buAutoNum type="arabicPeriod"/>
              <a:defRPr/>
            </a:pPr>
            <a:r>
              <a:rPr lang="en-US" altLang="fi-FI" sz="2400" u="sng" dirty="0" smtClean="0"/>
              <a:t>Adjustments in IMTS</a:t>
            </a:r>
            <a:r>
              <a:rPr lang="en-US" altLang="fi-FI" sz="2400" dirty="0"/>
              <a:t> </a:t>
            </a:r>
            <a:r>
              <a:rPr lang="en-US" altLang="fi-FI" sz="2400" dirty="0" smtClean="0"/>
              <a:t>to remove: </a:t>
            </a:r>
          </a:p>
          <a:p>
            <a:pPr lvl="1" eaLnBrk="1" hangingPunct="1">
              <a:spcBef>
                <a:spcPct val="40000"/>
              </a:spcBef>
              <a:buSzTx/>
              <a:buFont typeface="Arial" panose="020B0604020202020204" pitchFamily="34" charset="0"/>
              <a:buChar char="•"/>
              <a:defRPr/>
            </a:pPr>
            <a:r>
              <a:rPr lang="en-US" altLang="fi-FI" sz="1800" dirty="0" smtClean="0"/>
              <a:t>exports of goods sent abroad for processing</a:t>
            </a:r>
          </a:p>
          <a:p>
            <a:pPr lvl="1" eaLnBrk="1" hangingPunct="1">
              <a:spcBef>
                <a:spcPct val="40000"/>
              </a:spcBef>
              <a:buSzTx/>
              <a:buFont typeface="Arial" panose="020B0604020202020204" pitchFamily="34" charset="0"/>
              <a:buChar char="•"/>
              <a:defRPr/>
            </a:pPr>
            <a:r>
              <a:rPr lang="en-US" altLang="fi-FI" sz="1800" dirty="0" smtClean="0"/>
              <a:t>imports of goods returned (to domestic economy) after processing</a:t>
            </a:r>
          </a:p>
          <a:p>
            <a:pPr marL="457200" indent="-457200" eaLnBrk="1" hangingPunct="1">
              <a:spcBef>
                <a:spcPct val="40000"/>
              </a:spcBef>
              <a:buSzTx/>
              <a:buFont typeface="Wingdings" pitchFamily="2" charset="2"/>
              <a:buAutoNum type="arabicPeriod"/>
              <a:defRPr/>
            </a:pPr>
            <a:r>
              <a:rPr lang="en-US" altLang="fi-FI" sz="2400" dirty="0" smtClean="0"/>
              <a:t>Estimate </a:t>
            </a:r>
            <a:r>
              <a:rPr lang="en-US" altLang="fi-FI" sz="2400" u="sng" dirty="0" smtClean="0"/>
              <a:t>imports of raw materials or semi-processed</a:t>
            </a:r>
            <a:r>
              <a:rPr lang="en-US" altLang="fi-FI" sz="2400" dirty="0" smtClean="0"/>
              <a:t> goods purchased abroad (for processing)</a:t>
            </a:r>
          </a:p>
          <a:p>
            <a:pPr marL="457200" indent="-457200" eaLnBrk="1" hangingPunct="1">
              <a:spcBef>
                <a:spcPct val="40000"/>
              </a:spcBef>
              <a:buSzTx/>
              <a:buFont typeface="Wingdings" pitchFamily="2" charset="2"/>
              <a:buAutoNum type="arabicPeriod"/>
              <a:defRPr/>
            </a:pPr>
            <a:r>
              <a:rPr lang="en-US" altLang="fi-FI" sz="2400" dirty="0" smtClean="0"/>
              <a:t>Estimate </a:t>
            </a:r>
            <a:r>
              <a:rPr lang="en-US" altLang="fi-FI" sz="2400" u="sng" dirty="0" smtClean="0"/>
              <a:t>exports of processed goods</a:t>
            </a:r>
            <a:r>
              <a:rPr lang="en-US" altLang="fi-FI" sz="2400" dirty="0" smtClean="0"/>
              <a:t> if they do not physically return (to the country of principal)</a:t>
            </a:r>
          </a:p>
          <a:p>
            <a:pPr marL="457200" indent="-457200" eaLnBrk="1" hangingPunct="1">
              <a:spcBef>
                <a:spcPct val="40000"/>
              </a:spcBef>
              <a:buSzTx/>
              <a:buFont typeface="Wingdings" pitchFamily="2" charset="2"/>
              <a:buAutoNum type="arabicPeriod"/>
              <a:defRPr/>
            </a:pPr>
            <a:r>
              <a:rPr lang="en-US" altLang="fi-FI" sz="2400" dirty="0" smtClean="0"/>
              <a:t>Estimate </a:t>
            </a:r>
            <a:r>
              <a:rPr lang="en-US" altLang="fi-FI" sz="2400" u="sng" dirty="0" smtClean="0"/>
              <a:t>imports of services</a:t>
            </a:r>
            <a:r>
              <a:rPr lang="en-US" altLang="fi-FI" sz="2400" dirty="0" smtClean="0"/>
              <a:t> associated with the purchase of processing services from abroad</a:t>
            </a:r>
          </a:p>
          <a:p>
            <a:pPr marL="457200" indent="-457200" eaLnBrk="1" hangingPunct="1">
              <a:spcBef>
                <a:spcPct val="40000"/>
              </a:spcBef>
              <a:buSzTx/>
              <a:buFont typeface="Wingdings" pitchFamily="2" charset="2"/>
              <a:buAutoNum type="arabicPeriod"/>
              <a:defRPr/>
            </a:pPr>
            <a:r>
              <a:rPr lang="en-US" altLang="fi-FI" sz="2400" dirty="0" smtClean="0"/>
              <a:t>Estimate (changes in) </a:t>
            </a:r>
            <a:r>
              <a:rPr lang="en-US" altLang="fi-FI" sz="2400" u="sng" dirty="0" smtClean="0"/>
              <a:t>inventories held abroad</a:t>
            </a:r>
            <a:r>
              <a:rPr lang="en-US" altLang="fi-FI" sz="2400" dirty="0" smtClean="0"/>
              <a:t> in connection to outward processing</a:t>
            </a:r>
          </a:p>
          <a:p>
            <a:pPr eaLnBrk="1" hangingPunct="1">
              <a:spcBef>
                <a:spcPct val="40000"/>
              </a:spcBef>
              <a:buSzTx/>
              <a:buFont typeface="Arial" panose="020B0604020202020204" pitchFamily="34" charset="0"/>
              <a:buChar char="•"/>
              <a:defRPr/>
            </a:pPr>
            <a:endParaRPr lang="en-GB" altLang="fi-FI" sz="2400" dirty="0" smtClean="0"/>
          </a:p>
        </p:txBody>
      </p:sp>
      <p:sp>
        <p:nvSpPr>
          <p:cNvPr id="2" name="Date Placeholder 1"/>
          <p:cNvSpPr>
            <a:spLocks noGrp="1"/>
          </p:cNvSpPr>
          <p:nvPr>
            <p:ph type="dt" sz="quarter" idx="10"/>
          </p:nvPr>
        </p:nvSpPr>
        <p:spPr/>
        <p:txBody>
          <a:bodyPr/>
          <a:lstStyle/>
          <a:p>
            <a:pPr>
              <a:defRPr/>
            </a:pPr>
            <a:r>
              <a:rPr lang="en-US"/>
              <a:t>May 2015</a:t>
            </a:r>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533400"/>
            <a:ext cx="7086600" cy="950913"/>
          </a:xfrm>
        </p:spPr>
        <p:txBody>
          <a:bodyPr/>
          <a:lstStyle/>
          <a:p>
            <a:pPr eaLnBrk="1" hangingPunct="1"/>
            <a:r>
              <a:rPr lang="en-US" altLang="fi-FI" sz="3200" smtClean="0">
                <a:solidFill>
                  <a:schemeClr val="accent2"/>
                </a:solidFill>
              </a:rPr>
              <a:t>1. Adjustments in merchandise trade statistics - issues</a:t>
            </a:r>
            <a:endParaRPr lang="en-GB" altLang="fi-FI" sz="2400" smtClean="0">
              <a:solidFill>
                <a:schemeClr val="hlink"/>
              </a:solidFill>
            </a:endParaRPr>
          </a:p>
        </p:txBody>
      </p:sp>
      <p:sp>
        <p:nvSpPr>
          <p:cNvPr id="23555" name="Rectangle 3"/>
          <p:cNvSpPr>
            <a:spLocks noGrp="1" noChangeArrowheads="1"/>
          </p:cNvSpPr>
          <p:nvPr>
            <p:ph type="body" idx="1"/>
          </p:nvPr>
        </p:nvSpPr>
        <p:spPr>
          <a:xfrm>
            <a:off x="533400" y="1557338"/>
            <a:ext cx="7924800" cy="4679950"/>
          </a:xfrm>
        </p:spPr>
        <p:txBody>
          <a:bodyPr/>
          <a:lstStyle/>
          <a:p>
            <a:pPr eaLnBrk="1" hangingPunct="1">
              <a:spcBef>
                <a:spcPct val="40000"/>
              </a:spcBef>
              <a:buSzTx/>
              <a:buFont typeface="Arial" charset="0"/>
              <a:buChar char="•"/>
            </a:pPr>
            <a:r>
              <a:rPr lang="en-US" altLang="fi-FI" sz="2400" smtClean="0"/>
              <a:t>Main differences of IMTS which need be translated to NA and BoP concepts:</a:t>
            </a:r>
          </a:p>
          <a:p>
            <a:pPr lvl="1" eaLnBrk="1" hangingPunct="1">
              <a:spcBef>
                <a:spcPct val="40000"/>
              </a:spcBef>
              <a:buSzTx/>
            </a:pPr>
            <a:r>
              <a:rPr lang="en-US" altLang="fi-FI" sz="2000" smtClean="0"/>
              <a:t>coverage, timing, valuation and country of origin</a:t>
            </a:r>
          </a:p>
          <a:p>
            <a:pPr lvl="1" eaLnBrk="1" hangingPunct="1">
              <a:spcBef>
                <a:spcPct val="40000"/>
              </a:spcBef>
              <a:buSzTx/>
            </a:pPr>
            <a:r>
              <a:rPr lang="en-US" altLang="fi-FI" sz="2000" smtClean="0"/>
              <a:t>change of ownership principle</a:t>
            </a:r>
          </a:p>
          <a:p>
            <a:pPr eaLnBrk="1" hangingPunct="1">
              <a:spcBef>
                <a:spcPct val="40000"/>
              </a:spcBef>
              <a:buSzTx/>
              <a:buFont typeface="Arial" charset="0"/>
              <a:buChar char="•"/>
            </a:pPr>
            <a:r>
              <a:rPr lang="en-US" altLang="fi-FI" sz="2400" smtClean="0"/>
              <a:t>Merchandise subject to processing may qualify for exemptions from normal customs duties </a:t>
            </a:r>
          </a:p>
          <a:p>
            <a:pPr lvl="1" eaLnBrk="1" hangingPunct="1">
              <a:spcBef>
                <a:spcPct val="40000"/>
              </a:spcBef>
              <a:buSzTx/>
            </a:pPr>
            <a:r>
              <a:rPr lang="en-US" altLang="fi-FI" sz="2000" smtClean="0"/>
              <a:t>May be identified in customs data with the nature of transactions code → important for identifying cases</a:t>
            </a:r>
          </a:p>
          <a:p>
            <a:pPr lvl="1" eaLnBrk="1" hangingPunct="1">
              <a:spcBef>
                <a:spcPct val="40000"/>
              </a:spcBef>
              <a:buSzTx/>
            </a:pPr>
            <a:r>
              <a:rPr lang="en-US" altLang="fi-FI" sz="2000" smtClean="0"/>
              <a:t>Customs data may include items not currently received or used by statisticians → may be important for adjustments</a:t>
            </a:r>
          </a:p>
          <a:p>
            <a:pPr lvl="1" eaLnBrk="1" hangingPunct="1">
              <a:spcBef>
                <a:spcPct val="40000"/>
              </a:spcBef>
              <a:buSzTx/>
            </a:pPr>
            <a:r>
              <a:rPr lang="en-US" altLang="fi-FI" sz="2000" u="sng" smtClean="0"/>
              <a:t>Recommended</a:t>
            </a:r>
            <a:r>
              <a:rPr lang="en-US" altLang="fi-FI" sz="2000" smtClean="0"/>
              <a:t>: Negotiations with customs agencies for access to additional records on customs documents</a:t>
            </a:r>
          </a:p>
        </p:txBody>
      </p:sp>
      <p:sp>
        <p:nvSpPr>
          <p:cNvPr id="2" name="Date Placeholder 1"/>
          <p:cNvSpPr>
            <a:spLocks noGrp="1"/>
          </p:cNvSpPr>
          <p:nvPr>
            <p:ph type="dt" sz="quarter" idx="10"/>
          </p:nvPr>
        </p:nvSpPr>
        <p:spPr/>
        <p:txBody>
          <a:bodyPr/>
          <a:lstStyle/>
          <a:p>
            <a:pPr>
              <a:defRPr/>
            </a:pPr>
            <a:r>
              <a:rPr lang="en-US"/>
              <a:t>May 2015</a:t>
            </a:r>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533400"/>
            <a:ext cx="7086600" cy="950913"/>
          </a:xfrm>
        </p:spPr>
        <p:txBody>
          <a:bodyPr/>
          <a:lstStyle/>
          <a:p>
            <a:pPr eaLnBrk="1" hangingPunct="1"/>
            <a:r>
              <a:rPr lang="en-US" altLang="fi-FI" sz="3200" smtClean="0">
                <a:solidFill>
                  <a:schemeClr val="accent2"/>
                </a:solidFill>
              </a:rPr>
              <a:t>1. Adjustments in merchandise trade statistics – new data</a:t>
            </a:r>
            <a:endParaRPr lang="en-GB" altLang="fi-FI" sz="2400" smtClean="0">
              <a:solidFill>
                <a:schemeClr val="hlink"/>
              </a:solidFill>
            </a:endParaRPr>
          </a:p>
        </p:txBody>
      </p:sp>
      <p:sp>
        <p:nvSpPr>
          <p:cNvPr id="24579" name="Rectangle 3"/>
          <p:cNvSpPr>
            <a:spLocks noGrp="1" noChangeArrowheads="1"/>
          </p:cNvSpPr>
          <p:nvPr>
            <p:ph type="body" idx="1"/>
          </p:nvPr>
        </p:nvSpPr>
        <p:spPr>
          <a:xfrm>
            <a:off x="533400" y="1773238"/>
            <a:ext cx="8431213" cy="4319587"/>
          </a:xfrm>
        </p:spPr>
        <p:txBody>
          <a:bodyPr/>
          <a:lstStyle/>
          <a:p>
            <a:pPr eaLnBrk="1" hangingPunct="1">
              <a:spcBef>
                <a:spcPct val="40000"/>
              </a:spcBef>
              <a:buSzTx/>
              <a:buFont typeface="Arial" charset="0"/>
              <a:buChar char="•"/>
            </a:pPr>
            <a:r>
              <a:rPr lang="en-US" altLang="fi-FI" sz="2400" smtClean="0"/>
              <a:t>The desired additional information includes:</a:t>
            </a:r>
          </a:p>
          <a:p>
            <a:pPr lvl="1" eaLnBrk="1" hangingPunct="1">
              <a:spcBef>
                <a:spcPct val="40000"/>
              </a:spcBef>
              <a:buSzTx/>
            </a:pPr>
            <a:r>
              <a:rPr lang="en-US" altLang="fi-FI" sz="2000" smtClean="0"/>
              <a:t>nature of transaction codes: to identify type of trade </a:t>
            </a:r>
          </a:p>
          <a:p>
            <a:pPr lvl="1" eaLnBrk="1" hangingPunct="1">
              <a:spcBef>
                <a:spcPct val="40000"/>
              </a:spcBef>
              <a:buSzTx/>
            </a:pPr>
            <a:r>
              <a:rPr lang="en-US" altLang="fi-FI" sz="2000" smtClean="0"/>
              <a:t>values and commodity codes of goods sent abroad for processing</a:t>
            </a:r>
          </a:p>
          <a:p>
            <a:pPr lvl="1" eaLnBrk="1" hangingPunct="1">
              <a:spcBef>
                <a:spcPct val="40000"/>
              </a:spcBef>
              <a:buSzTx/>
            </a:pPr>
            <a:r>
              <a:rPr lang="en-US" altLang="fi-FI" sz="2000" smtClean="0"/>
              <a:t>processing fees paid</a:t>
            </a:r>
          </a:p>
          <a:p>
            <a:pPr lvl="1" eaLnBrk="1" hangingPunct="1">
              <a:spcBef>
                <a:spcPct val="40000"/>
              </a:spcBef>
              <a:buSzTx/>
            </a:pPr>
            <a:r>
              <a:rPr lang="en-US" altLang="fi-FI" sz="2000" smtClean="0"/>
              <a:t>country of processing</a:t>
            </a:r>
          </a:p>
          <a:p>
            <a:pPr lvl="1" eaLnBrk="1" hangingPunct="1">
              <a:spcBef>
                <a:spcPct val="40000"/>
              </a:spcBef>
              <a:buSzTx/>
            </a:pPr>
            <a:r>
              <a:rPr lang="en-US" altLang="fi-FI" sz="2000" smtClean="0"/>
              <a:t>destination country of processed goods</a:t>
            </a:r>
          </a:p>
          <a:p>
            <a:pPr lvl="1" eaLnBrk="1" hangingPunct="1">
              <a:spcBef>
                <a:spcPct val="40000"/>
              </a:spcBef>
              <a:buSzTx/>
            </a:pPr>
            <a:r>
              <a:rPr lang="en-US" altLang="fi-FI" sz="2000" smtClean="0"/>
              <a:t>dates of departure and return of temporarily shipped goods</a:t>
            </a:r>
          </a:p>
          <a:p>
            <a:pPr eaLnBrk="1" hangingPunct="1">
              <a:spcBef>
                <a:spcPct val="40000"/>
              </a:spcBef>
              <a:buSzTx/>
              <a:buFont typeface="Arial" charset="0"/>
              <a:buChar char="•"/>
            </a:pPr>
            <a:r>
              <a:rPr lang="en-US" altLang="fi-FI" sz="2400" smtClean="0"/>
              <a:t>These form the basis for change in ownership adjustment</a:t>
            </a:r>
          </a:p>
          <a:p>
            <a:pPr eaLnBrk="1" hangingPunct="1">
              <a:spcBef>
                <a:spcPct val="40000"/>
              </a:spcBef>
              <a:buSzTx/>
              <a:buFont typeface="Arial" charset="0"/>
              <a:buChar char="•"/>
            </a:pPr>
            <a:r>
              <a:rPr lang="en-US" altLang="fi-FI" sz="2400" smtClean="0"/>
              <a:t>One-off survey to understand declaration practices</a:t>
            </a:r>
          </a:p>
        </p:txBody>
      </p:sp>
      <p:sp>
        <p:nvSpPr>
          <p:cNvPr id="2" name="Date Placeholder 1"/>
          <p:cNvSpPr>
            <a:spLocks noGrp="1"/>
          </p:cNvSpPr>
          <p:nvPr>
            <p:ph type="dt" sz="quarter" idx="10"/>
          </p:nvPr>
        </p:nvSpPr>
        <p:spPr/>
        <p:txBody>
          <a:bodyPr/>
          <a:lstStyle/>
          <a:p>
            <a:pPr>
              <a:defRPr/>
            </a:pPr>
            <a:r>
              <a:rPr lang="en-US"/>
              <a:t>May 2015</a:t>
            </a:r>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533400"/>
            <a:ext cx="7086600" cy="950913"/>
          </a:xfrm>
        </p:spPr>
        <p:txBody>
          <a:bodyPr/>
          <a:lstStyle/>
          <a:p>
            <a:pPr eaLnBrk="1" hangingPunct="1"/>
            <a:r>
              <a:rPr lang="en-US" altLang="fi-FI" sz="3200" smtClean="0">
                <a:solidFill>
                  <a:schemeClr val="accent2"/>
                </a:solidFill>
              </a:rPr>
              <a:t>1. Adjustments in merchandise trade statistics – alternatives</a:t>
            </a:r>
            <a:endParaRPr lang="en-GB" altLang="fi-FI" sz="2400" smtClean="0">
              <a:solidFill>
                <a:schemeClr val="hlink"/>
              </a:solidFill>
            </a:endParaRPr>
          </a:p>
        </p:txBody>
      </p:sp>
      <p:sp>
        <p:nvSpPr>
          <p:cNvPr id="25603" name="Rectangle 3"/>
          <p:cNvSpPr>
            <a:spLocks noGrp="1" noChangeArrowheads="1"/>
          </p:cNvSpPr>
          <p:nvPr>
            <p:ph type="body" idx="1"/>
          </p:nvPr>
        </p:nvSpPr>
        <p:spPr>
          <a:xfrm>
            <a:off x="533400" y="1484313"/>
            <a:ext cx="7924800" cy="4824412"/>
          </a:xfrm>
        </p:spPr>
        <p:txBody>
          <a:bodyPr/>
          <a:lstStyle/>
          <a:p>
            <a:pPr eaLnBrk="1" hangingPunct="1">
              <a:spcBef>
                <a:spcPct val="40000"/>
              </a:spcBef>
              <a:buSzTx/>
              <a:buFont typeface="Arial" charset="0"/>
              <a:buChar char="•"/>
            </a:pPr>
            <a:r>
              <a:rPr lang="en-US" altLang="fi-FI" sz="2400" u="sng" smtClean="0"/>
              <a:t>Business surveys:</a:t>
            </a:r>
            <a:r>
              <a:rPr lang="en-US" altLang="fi-FI" sz="2400" smtClean="0"/>
              <a:t> the value of goods sent abroad for processing and payments of processing fees to foreign processors → increasing response burden</a:t>
            </a:r>
          </a:p>
          <a:p>
            <a:pPr eaLnBrk="1" hangingPunct="1">
              <a:spcBef>
                <a:spcPct val="40000"/>
              </a:spcBef>
              <a:buSzTx/>
              <a:buFont typeface="Arial" charset="0"/>
              <a:buChar char="•"/>
            </a:pPr>
            <a:r>
              <a:rPr lang="en-US" altLang="fi-FI" sz="2400" u="sng" smtClean="0"/>
              <a:t>Adjustments:</a:t>
            </a:r>
            <a:r>
              <a:rPr lang="en-US" altLang="fi-FI" sz="2400" smtClean="0"/>
              <a:t> based on existing information on payments of processing fees from business surveys and international trade in services surveys</a:t>
            </a:r>
          </a:p>
          <a:p>
            <a:pPr eaLnBrk="1" hangingPunct="1">
              <a:spcBef>
                <a:spcPct val="40000"/>
              </a:spcBef>
              <a:buSzTx/>
              <a:buFont typeface="Arial" charset="0"/>
              <a:buChar char="•"/>
            </a:pPr>
            <a:r>
              <a:rPr lang="en-US" altLang="fi-FI" sz="2400" u="sng" smtClean="0"/>
              <a:t>Estimation:</a:t>
            </a:r>
            <a:r>
              <a:rPr lang="en-US" altLang="fi-FI" sz="2400" smtClean="0"/>
              <a:t> calculate ratios of processing fees to processed goods for similar firms in terms of ISIC etc. to estimate the gross flows</a:t>
            </a:r>
          </a:p>
          <a:p>
            <a:pPr lvl="1" eaLnBrk="1" hangingPunct="1">
              <a:spcBef>
                <a:spcPct val="40000"/>
              </a:spcBef>
              <a:buSzTx/>
            </a:pPr>
            <a:r>
              <a:rPr lang="en-US" altLang="fi-FI" sz="2000" smtClean="0"/>
              <a:t>Sometimes goods do not return after processing (to the country of principal) → disturbances in the trade balance </a:t>
            </a:r>
          </a:p>
          <a:p>
            <a:pPr lvl="1" eaLnBrk="1" hangingPunct="1">
              <a:spcBef>
                <a:spcPct val="40000"/>
              </a:spcBef>
              <a:buSzTx/>
            </a:pPr>
            <a:r>
              <a:rPr lang="en-US" altLang="fi-FI" sz="2000" smtClean="0"/>
              <a:t>One off survey to know the importance of those flows</a:t>
            </a:r>
          </a:p>
          <a:p>
            <a:pPr lvl="2" eaLnBrk="1" hangingPunct="1">
              <a:spcBef>
                <a:spcPct val="40000"/>
              </a:spcBef>
              <a:buSzTx/>
              <a:buFont typeface="Arial" charset="0"/>
              <a:buChar char="•"/>
            </a:pPr>
            <a:endParaRPr lang="en-US" altLang="fi-FI" sz="1600" smtClean="0"/>
          </a:p>
          <a:p>
            <a:pPr lvl="2" eaLnBrk="1" hangingPunct="1">
              <a:spcBef>
                <a:spcPct val="40000"/>
              </a:spcBef>
              <a:buSzTx/>
              <a:buFont typeface="Arial" charset="0"/>
              <a:buChar char="•"/>
            </a:pPr>
            <a:endParaRPr lang="en-US" altLang="fi-FI" sz="1600" smtClean="0"/>
          </a:p>
          <a:p>
            <a:pPr lvl="2" eaLnBrk="1" hangingPunct="1">
              <a:spcBef>
                <a:spcPct val="40000"/>
              </a:spcBef>
              <a:buSzTx/>
              <a:buFont typeface="Arial" charset="0"/>
              <a:buChar char="•"/>
            </a:pPr>
            <a:endParaRPr lang="en-US" altLang="fi-FI" sz="1600" smtClean="0"/>
          </a:p>
          <a:p>
            <a:pPr lvl="2" eaLnBrk="1" hangingPunct="1">
              <a:spcBef>
                <a:spcPct val="40000"/>
              </a:spcBef>
              <a:buSzTx/>
              <a:buFont typeface="Arial" charset="0"/>
              <a:buChar char="•"/>
            </a:pPr>
            <a:endParaRPr lang="en-US" altLang="fi-FI" sz="1600" smtClean="0"/>
          </a:p>
        </p:txBody>
      </p:sp>
      <p:sp>
        <p:nvSpPr>
          <p:cNvPr id="2" name="Date Placeholder 1"/>
          <p:cNvSpPr>
            <a:spLocks noGrp="1"/>
          </p:cNvSpPr>
          <p:nvPr>
            <p:ph type="dt" sz="quarter" idx="10"/>
          </p:nvPr>
        </p:nvSpPr>
        <p:spPr/>
        <p:txBody>
          <a:bodyPr/>
          <a:lstStyle/>
          <a:p>
            <a:pPr>
              <a:defRPr/>
            </a:pPr>
            <a:r>
              <a:rPr lang="en-US"/>
              <a:t>May 2015</a:t>
            </a:r>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UNECE PP Presentation templat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FF"/>
      </a:hlink>
      <a:folHlink>
        <a:srgbClr val="B2B2B2"/>
      </a:folHlink>
    </a:clrScheme>
    <a:fontScheme name="UNECE PP Presentation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UNECE PP Presentation 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NECE PP Presentation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NECE PP Presentation 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NECE PP Presentation 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NECE PP Presentation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NECE PP Presentation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NECE PP Presentation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Designs\UNECE PP Presentation template.pot</Template>
  <TotalTime>13993</TotalTime>
  <Words>2727</Words>
  <Application>Microsoft Office PowerPoint</Application>
  <PresentationFormat>On-screen Show (4:3)</PresentationFormat>
  <Paragraphs>299</Paragraphs>
  <Slides>33</Slides>
  <Notes>30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UNECE PP Presentation template</vt:lpstr>
      <vt:lpstr>BPM6 and 2008 SNA recommendations on processing and merchanting –  data requirements</vt:lpstr>
      <vt:lpstr>Overview</vt:lpstr>
      <vt:lpstr>I.  INTRODUCTION</vt:lpstr>
      <vt:lpstr>II.  OUTWARD PROCESSING</vt:lpstr>
      <vt:lpstr>PowerPoint Presentation</vt:lpstr>
      <vt:lpstr>Required data and adjustments  for outward processing</vt:lpstr>
      <vt:lpstr>1. Adjustments in merchandise trade statistics - issues</vt:lpstr>
      <vt:lpstr>1. Adjustments in merchandise trade statistics – new data</vt:lpstr>
      <vt:lpstr>1. Adjustments in merchandise trade statistics – alternatives</vt:lpstr>
      <vt:lpstr>2. Estimate imports of goods purchased abroad for processing</vt:lpstr>
      <vt:lpstr>3. Estimate exports of processed goods not returning</vt:lpstr>
      <vt:lpstr>3. Estimate exports of processed goods not returning - risks</vt:lpstr>
      <vt:lpstr>4. Estimate imports of processing services</vt:lpstr>
      <vt:lpstr>4. Estimate imports of processing services – alternatives and risks </vt:lpstr>
      <vt:lpstr>5. Estimate (changes in) inventories held abroad</vt:lpstr>
      <vt:lpstr>III. INWARD PROCESSING</vt:lpstr>
      <vt:lpstr>PowerPoint Presentation</vt:lpstr>
      <vt:lpstr>Required data and adjustments for inward processing</vt:lpstr>
      <vt:lpstr>1. Adjustments in merchandise trade statistics</vt:lpstr>
      <vt:lpstr>1. Adjustments in merchandise trade statistics - alternatives</vt:lpstr>
      <vt:lpstr>2. Estimate purchases of goods for processing domestically as exports</vt:lpstr>
      <vt:lpstr>3. Estimate exports of processing services</vt:lpstr>
      <vt:lpstr>IV. MERCHANTING</vt:lpstr>
      <vt:lpstr>PowerPoint Presentation</vt:lpstr>
      <vt:lpstr>Identifying merchanting</vt:lpstr>
      <vt:lpstr>Required data and adjustments for merchanting</vt:lpstr>
      <vt:lpstr>1. Estimate of the trade service of the merchant</vt:lpstr>
      <vt:lpstr>1. Estimate of the trade service of the merchant (cont.)</vt:lpstr>
      <vt:lpstr>2. Estimate of the net exports under merchanting</vt:lpstr>
      <vt:lpstr>3. Estimate of (changes in) inventories held abroad</vt:lpstr>
      <vt:lpstr>V. DATA VALIDATION</vt:lpstr>
      <vt:lpstr>VI. CONCLUSIONS</vt:lpstr>
      <vt:lpstr>VI. CONCLUSIONS (cont.)</vt:lpstr>
    </vt:vector>
  </TitlesOfParts>
  <Company>UNECE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SNA</dc:title>
  <dc:creator>Rpeltola</dc:creator>
  <cp:lastModifiedBy>Oleksandr Svirchevskyy</cp:lastModifiedBy>
  <cp:revision>805</cp:revision>
  <cp:lastPrinted>2015-05-04T08:53:01Z</cp:lastPrinted>
  <dcterms:created xsi:type="dcterms:W3CDTF">2006-09-20T05:59:19Z</dcterms:created>
  <dcterms:modified xsi:type="dcterms:W3CDTF">2015-05-12T07:13:49Z</dcterms:modified>
</cp:coreProperties>
</file>