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6.xml" ContentType="application/vnd.openxmlformats-officedocument.theme+xml"/>
  <Override PartName="/ppt/slideLayouts/slideLayout19.xml" ContentType="application/vnd.openxmlformats-officedocument.presentationml.slideLayout+xml"/>
  <Override PartName="/ppt/theme/theme7.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8.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9.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10.xml" ContentType="application/vnd.openxmlformats-officedocument.theme+xml"/>
  <Override PartName="/ppt/slideLayouts/slideLayout30.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 id="2147483670" r:id="rId3"/>
    <p:sldMasterId id="2147483673" r:id="rId4"/>
    <p:sldMasterId id="2147483676" r:id="rId5"/>
    <p:sldMasterId id="2147483679" r:id="rId6"/>
    <p:sldMasterId id="2147483682" r:id="rId7"/>
    <p:sldMasterId id="2147483684" r:id="rId8"/>
    <p:sldMasterId id="2147483687" r:id="rId9"/>
    <p:sldMasterId id="2147483692" r:id="rId10"/>
    <p:sldMasterId id="2147483697" r:id="rId11"/>
  </p:sldMasterIdLst>
  <p:notesMasterIdLst>
    <p:notesMasterId r:id="rId34"/>
  </p:notesMasterIdLst>
  <p:sldIdLst>
    <p:sldId id="302" r:id="rId12"/>
    <p:sldId id="304" r:id="rId13"/>
    <p:sldId id="300" r:id="rId14"/>
    <p:sldId id="262" r:id="rId15"/>
    <p:sldId id="303" r:id="rId16"/>
    <p:sldId id="281" r:id="rId17"/>
    <p:sldId id="282" r:id="rId18"/>
    <p:sldId id="283" r:id="rId19"/>
    <p:sldId id="284" r:id="rId20"/>
    <p:sldId id="285" r:id="rId21"/>
    <p:sldId id="301" r:id="rId22"/>
    <p:sldId id="287" r:id="rId23"/>
    <p:sldId id="288" r:id="rId24"/>
    <p:sldId id="289" r:id="rId25"/>
    <p:sldId id="290" r:id="rId26"/>
    <p:sldId id="286" r:id="rId27"/>
    <p:sldId id="294" r:id="rId28"/>
    <p:sldId id="292" r:id="rId29"/>
    <p:sldId id="293" r:id="rId30"/>
    <p:sldId id="295" r:id="rId31"/>
    <p:sldId id="275" r:id="rId32"/>
    <p:sldId id="296"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02"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21" Type="http://schemas.openxmlformats.org/officeDocument/2006/relationships/slide" Target="slides/slide10.xml"/><Relationship Id="rId34"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presProps" Target="presProps.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2002-2011</a:t>
            </a:r>
            <a:endParaRPr lang="en-US" dirty="0"/>
          </a:p>
        </c:rich>
      </c:tx>
      <c:layout>
        <c:manualLayout>
          <c:xMode val="edge"/>
          <c:yMode val="edge"/>
          <c:x val="0.43015109597786766"/>
          <c:y val="3.3641715727502101E-3"/>
        </c:manualLayout>
      </c:layout>
      <c:overlay val="1"/>
    </c:title>
    <c:autoTitleDeleted val="0"/>
    <c:plotArea>
      <c:layout>
        <c:manualLayout>
          <c:layoutTarget val="inner"/>
          <c:xMode val="edge"/>
          <c:yMode val="edge"/>
          <c:x val="0.14452744082665342"/>
          <c:y val="9.2163561832686938E-2"/>
          <c:w val="0.82491688538932628"/>
          <c:h val="0.48488700450349087"/>
        </c:manualLayout>
      </c:layout>
      <c:barChart>
        <c:barDir val="col"/>
        <c:grouping val="clustered"/>
        <c:varyColors val="1"/>
        <c:ser>
          <c:idx val="0"/>
          <c:order val="0"/>
          <c:invertIfNegative val="0"/>
          <c:dLbls>
            <c:numFmt formatCode="#,##0.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decomposition!$J$4:$J$11</c:f>
              <c:strCache>
                <c:ptCount val="8"/>
                <c:pt idx="0">
                  <c:v>share of adults</c:v>
                </c:pt>
                <c:pt idx="1">
                  <c:v>share of employed</c:v>
                </c:pt>
                <c:pt idx="2">
                  <c:v>wages</c:v>
                </c:pt>
                <c:pt idx="3">
                  <c:v>social assistance</c:v>
                </c:pt>
                <c:pt idx="4">
                  <c:v>pensions</c:v>
                </c:pt>
                <c:pt idx="5">
                  <c:v>remittances</c:v>
                </c:pt>
                <c:pt idx="6">
                  <c:v>agricultural income</c:v>
                </c:pt>
                <c:pt idx="7">
                  <c:v>other income</c:v>
                </c:pt>
              </c:strCache>
            </c:strRef>
          </c:cat>
          <c:val>
            <c:numRef>
              <c:f>decomposition!$K$4:$K$11</c:f>
              <c:numCache>
                <c:formatCode>General</c:formatCode>
                <c:ptCount val="8"/>
                <c:pt idx="0">
                  <c:v>-3.3239999999999998</c:v>
                </c:pt>
                <c:pt idx="1">
                  <c:v>-7.0449999999999999</c:v>
                </c:pt>
                <c:pt idx="2">
                  <c:v>-11.582000000000001</c:v>
                </c:pt>
                <c:pt idx="3">
                  <c:v>-3.266</c:v>
                </c:pt>
                <c:pt idx="4">
                  <c:v>-7.0629999999999997</c:v>
                </c:pt>
                <c:pt idx="5">
                  <c:v>9.9000000000000005E-2</c:v>
                </c:pt>
                <c:pt idx="6">
                  <c:v>-8.4000000000000005E-2</c:v>
                </c:pt>
                <c:pt idx="7">
                  <c:v>1.216</c:v>
                </c:pt>
              </c:numCache>
            </c:numRef>
          </c:val>
        </c:ser>
        <c:dLbls>
          <c:showLegendKey val="0"/>
          <c:showVal val="0"/>
          <c:showCatName val="0"/>
          <c:showSerName val="0"/>
          <c:showPercent val="0"/>
          <c:showBubbleSize val="0"/>
        </c:dLbls>
        <c:gapWidth val="150"/>
        <c:axId val="125111296"/>
        <c:axId val="124387328"/>
      </c:barChart>
      <c:catAx>
        <c:axId val="125111296"/>
        <c:scaling>
          <c:orientation val="minMax"/>
        </c:scaling>
        <c:delete val="0"/>
        <c:axPos val="b"/>
        <c:numFmt formatCode="General" sourceLinked="0"/>
        <c:majorTickMark val="out"/>
        <c:minorTickMark val="none"/>
        <c:tickLblPos val="low"/>
        <c:txPr>
          <a:bodyPr rot="-5400000" vert="horz"/>
          <a:lstStyle/>
          <a:p>
            <a:pPr>
              <a:defRPr/>
            </a:pPr>
            <a:endParaRPr lang="en-US"/>
          </a:p>
        </c:txPr>
        <c:crossAx val="124387328"/>
        <c:crosses val="autoZero"/>
        <c:auto val="1"/>
        <c:lblAlgn val="ctr"/>
        <c:lblOffset val="100"/>
        <c:noMultiLvlLbl val="0"/>
      </c:catAx>
      <c:valAx>
        <c:axId val="124387328"/>
        <c:scaling>
          <c:orientation val="minMax"/>
        </c:scaling>
        <c:delete val="0"/>
        <c:axPos val="l"/>
        <c:majorGridlines>
          <c:spPr>
            <a:ln>
              <a:solidFill>
                <a:schemeClr val="bg1">
                  <a:lumMod val="75000"/>
                </a:schemeClr>
              </a:solidFill>
            </a:ln>
          </c:spPr>
        </c:majorGridlines>
        <c:title>
          <c:tx>
            <c:rich>
              <a:bodyPr rot="-5400000" vert="horz"/>
              <a:lstStyle/>
              <a:p>
                <a:pPr>
                  <a:defRPr/>
                </a:pPr>
                <a:r>
                  <a:rPr lang="en-US"/>
                  <a:t>percentage points</a:t>
                </a:r>
              </a:p>
            </c:rich>
          </c:tx>
          <c:overlay val="0"/>
        </c:title>
        <c:numFmt formatCode="#,##0" sourceLinked="0"/>
        <c:majorTickMark val="out"/>
        <c:minorTickMark val="none"/>
        <c:tickLblPos val="nextTo"/>
        <c:crossAx val="125111296"/>
        <c:crosses val="autoZero"/>
        <c:crossBetween val="between"/>
        <c:majorUnit val="2"/>
      </c:valAx>
    </c:plotArea>
    <c:plotVisOnly val="1"/>
    <c:dispBlanksAs val="gap"/>
    <c:showDLblsOverMax val="0"/>
  </c:chart>
  <c:spPr>
    <a:ln>
      <a:noFill/>
    </a:ln>
  </c:spPr>
  <c:txPr>
    <a:bodyPr/>
    <a:lstStyle/>
    <a:p>
      <a:pPr>
        <a:defRPr sz="12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a:t>2003-2009</a:t>
            </a:r>
          </a:p>
        </c:rich>
      </c:tx>
      <c:overlay val="0"/>
      <c:spPr>
        <a:noFill/>
        <a:ln>
          <a:noFill/>
        </a:ln>
        <a:effectLst/>
      </c:spPr>
    </c:title>
    <c:autoTitleDeleted val="0"/>
    <c:plotArea>
      <c:layout>
        <c:manualLayout>
          <c:layoutTarget val="inner"/>
          <c:xMode val="edge"/>
          <c:yMode val="edge"/>
          <c:x val="0.1785025309336333"/>
          <c:y val="0.11975917726068057"/>
          <c:w val="0.78875937382827144"/>
          <c:h val="0.51751757907801199"/>
        </c:manualLayout>
      </c:layout>
      <c:barChart>
        <c:barDir val="col"/>
        <c:grouping val="clustered"/>
        <c:varyColors val="1"/>
        <c:ser>
          <c:idx val="0"/>
          <c:order val="0"/>
          <c:invertIfNegative val="0"/>
          <c:dPt>
            <c:idx val="0"/>
            <c:invertIfNegative val="0"/>
            <c:bubble3D val="0"/>
            <c:spPr>
              <a:solidFill>
                <a:schemeClr val="accent1"/>
              </a:solidFill>
              <a:ln>
                <a:noFill/>
              </a:ln>
              <a:effectLst/>
            </c:spPr>
          </c:dPt>
          <c:dPt>
            <c:idx val="1"/>
            <c:invertIfNegative val="0"/>
            <c:bubble3D val="0"/>
            <c:spPr>
              <a:solidFill>
                <a:schemeClr val="accent2"/>
              </a:solidFill>
              <a:ln>
                <a:noFill/>
              </a:ln>
              <a:effectLst/>
            </c:spPr>
          </c:dPt>
          <c:dPt>
            <c:idx val="2"/>
            <c:invertIfNegative val="0"/>
            <c:bubble3D val="0"/>
            <c:spPr>
              <a:solidFill>
                <a:schemeClr val="accent3"/>
              </a:solidFill>
              <a:ln>
                <a:noFill/>
              </a:ln>
              <a:effectLst/>
            </c:spPr>
          </c:dPt>
          <c:dPt>
            <c:idx val="3"/>
            <c:invertIfNegative val="0"/>
            <c:bubble3D val="0"/>
            <c:spPr>
              <a:solidFill>
                <a:schemeClr val="accent4"/>
              </a:solidFill>
              <a:ln>
                <a:noFill/>
              </a:ln>
              <a:effectLst/>
            </c:spPr>
          </c:dPt>
          <c:dPt>
            <c:idx val="4"/>
            <c:invertIfNegative val="0"/>
            <c:bubble3D val="0"/>
            <c:spPr>
              <a:solidFill>
                <a:schemeClr val="accent5"/>
              </a:solidFill>
              <a:ln>
                <a:noFill/>
              </a:ln>
              <a:effectLst/>
            </c:spPr>
          </c:dPt>
          <c:dPt>
            <c:idx val="5"/>
            <c:invertIfNegative val="0"/>
            <c:bubble3D val="0"/>
            <c:spPr>
              <a:solidFill>
                <a:schemeClr val="accent6"/>
              </a:solidFill>
              <a:ln>
                <a:noFill/>
              </a:ln>
              <a:effectLst/>
            </c:spPr>
          </c:dPt>
          <c:dPt>
            <c:idx val="6"/>
            <c:invertIfNegative val="0"/>
            <c:bubble3D val="0"/>
            <c:spPr>
              <a:solidFill>
                <a:schemeClr val="accent1">
                  <a:lumMod val="60000"/>
                </a:schemeClr>
              </a:solidFill>
              <a:ln>
                <a:noFill/>
              </a:ln>
              <a:effectLst/>
            </c:spPr>
          </c:dPt>
          <c:dPt>
            <c:idx val="7"/>
            <c:invertIfNegative val="0"/>
            <c:bubble3D val="0"/>
            <c:spPr>
              <a:solidFill>
                <a:schemeClr val="accent2">
                  <a:lumMod val="60000"/>
                </a:schemeClr>
              </a:solidFill>
              <a:ln>
                <a:noFill/>
              </a:ln>
              <a:effectLst/>
            </c:spPr>
          </c:dPt>
          <c:dLbls>
            <c:numFmt formatCode="#,##0.0" sourceLinked="0"/>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decomposition!$B$661:$B$668</c:f>
              <c:strCache>
                <c:ptCount val="8"/>
                <c:pt idx="0">
                  <c:v>share of adults</c:v>
                </c:pt>
                <c:pt idx="1">
                  <c:v>share of employed</c:v>
                </c:pt>
                <c:pt idx="2">
                  <c:v>wages</c:v>
                </c:pt>
                <c:pt idx="3">
                  <c:v>other income</c:v>
                </c:pt>
                <c:pt idx="4">
                  <c:v>social assistance</c:v>
                </c:pt>
                <c:pt idx="5">
                  <c:v>pensions</c:v>
                </c:pt>
                <c:pt idx="6">
                  <c:v>remittances</c:v>
                </c:pt>
                <c:pt idx="7">
                  <c:v>property income</c:v>
                </c:pt>
              </c:strCache>
            </c:strRef>
          </c:cat>
          <c:val>
            <c:numRef>
              <c:f>decomposition!$C$661:$C$668</c:f>
              <c:numCache>
                <c:formatCode>General</c:formatCode>
                <c:ptCount val="8"/>
                <c:pt idx="0">
                  <c:v>-2.3159999999999998</c:v>
                </c:pt>
                <c:pt idx="1">
                  <c:v>-0.85799999999999998</c:v>
                </c:pt>
                <c:pt idx="2">
                  <c:v>-20.026</c:v>
                </c:pt>
                <c:pt idx="3">
                  <c:v>-1.946</c:v>
                </c:pt>
                <c:pt idx="4">
                  <c:v>-0.36299999999999999</c:v>
                </c:pt>
                <c:pt idx="5">
                  <c:v>-1.276</c:v>
                </c:pt>
                <c:pt idx="6">
                  <c:v>-12.662000000000001</c:v>
                </c:pt>
                <c:pt idx="7">
                  <c:v>-0.74099999999999999</c:v>
                </c:pt>
              </c:numCache>
            </c:numRef>
          </c:val>
        </c:ser>
        <c:dLbls>
          <c:showLegendKey val="0"/>
          <c:showVal val="0"/>
          <c:showCatName val="0"/>
          <c:showSerName val="0"/>
          <c:showPercent val="0"/>
          <c:showBubbleSize val="0"/>
        </c:dLbls>
        <c:gapWidth val="219"/>
        <c:overlap val="-27"/>
        <c:axId val="143873024"/>
        <c:axId val="124389056"/>
      </c:barChart>
      <c:catAx>
        <c:axId val="14387302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5400000"/>
          <a:lstStyle/>
          <a:p>
            <a:pPr>
              <a:defRPr/>
            </a:pPr>
            <a:endParaRPr lang="en-US"/>
          </a:p>
        </c:txPr>
        <c:crossAx val="124389056"/>
        <c:crosses val="autoZero"/>
        <c:auto val="1"/>
        <c:lblAlgn val="ctr"/>
        <c:lblOffset val="100"/>
        <c:noMultiLvlLbl val="0"/>
      </c:catAx>
      <c:valAx>
        <c:axId val="124389056"/>
        <c:scaling>
          <c:orientation val="minMax"/>
        </c:scaling>
        <c:delete val="0"/>
        <c:axPos val="l"/>
        <c:majorGridlines>
          <c:spPr>
            <a:ln w="9525" cap="flat" cmpd="sng" algn="ctr">
              <a:solidFill>
                <a:schemeClr val="bg1">
                  <a:lumMod val="75000"/>
                </a:schemeClr>
              </a:solidFill>
              <a:round/>
            </a:ln>
            <a:effectLst/>
          </c:spPr>
        </c:majorGridlines>
        <c:title>
          <c:tx>
            <c:rich>
              <a:bodyPr rot="-5400000" vert="horz"/>
              <a:lstStyle/>
              <a:p>
                <a:pPr>
                  <a:defRPr/>
                </a:pPr>
                <a:r>
                  <a:rPr lang="en-US"/>
                  <a:t>Percentage points</a:t>
                </a:r>
              </a:p>
            </c:rich>
          </c:tx>
          <c:overlay val="0"/>
          <c:spPr>
            <a:noFill/>
            <a:ln>
              <a:noFill/>
            </a:ln>
            <a:effectLst/>
          </c:spPr>
        </c:title>
        <c:numFmt formatCode="General" sourceLinked="1"/>
        <c:majorTickMark val="none"/>
        <c:minorTickMark val="none"/>
        <c:tickLblPos val="nextTo"/>
        <c:spPr>
          <a:noFill/>
          <a:ln>
            <a:noFill/>
          </a:ln>
          <a:effectLst/>
        </c:spPr>
        <c:txPr>
          <a:bodyPr rot="-60000000" vert="horz"/>
          <a:lstStyle/>
          <a:p>
            <a:pPr>
              <a:defRPr/>
            </a:pPr>
            <a:endParaRPr lang="en-US"/>
          </a:p>
        </c:txPr>
        <c:crossAx val="143873024"/>
        <c:crosses val="autoZero"/>
        <c:crossBetween val="between"/>
        <c:majorUnit val="4"/>
      </c:valAx>
      <c:spPr>
        <a:noFill/>
        <a:ln>
          <a:noFill/>
        </a:ln>
        <a:effectLst/>
      </c:spPr>
    </c:plotArea>
    <c:plotVisOnly val="1"/>
    <c:dispBlanksAs val="gap"/>
    <c:showDLblsOverMax val="0"/>
  </c:chart>
  <c:spPr>
    <a:noFill/>
    <a:ln>
      <a:noFill/>
    </a:ln>
    <a:effectLst/>
  </c:spPr>
  <c:txPr>
    <a:bodyPr/>
    <a:lstStyle/>
    <a:p>
      <a:pPr>
        <a:defRPr sz="12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9FBD87-6EAB-46F1-BC56-ACFB70772019}"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en-US"/>
        </a:p>
      </dgm:t>
    </dgm:pt>
    <dgm:pt modelId="{DC05AB76-406D-433C-812F-14583719A8A0}">
      <dgm:prSet phldrT="[Text]" custT="1"/>
      <dgm:spPr/>
      <dgm:t>
        <a:bodyPr/>
        <a:lstStyle/>
        <a:p>
          <a:r>
            <a:rPr lang="en-US" sz="2800" b="1" dirty="0" smtClean="0"/>
            <a:t>Poverty</a:t>
          </a:r>
          <a:endParaRPr lang="en-US" sz="2800" b="1" dirty="0"/>
        </a:p>
      </dgm:t>
    </dgm:pt>
    <dgm:pt modelId="{0164A222-D04F-4B21-9697-F33F0C684724}" type="parTrans" cxnId="{A6A300B6-64B7-46CB-9D63-9F8B6AB8F893}">
      <dgm:prSet/>
      <dgm:spPr/>
      <dgm:t>
        <a:bodyPr/>
        <a:lstStyle/>
        <a:p>
          <a:endParaRPr lang="en-US"/>
        </a:p>
      </dgm:t>
    </dgm:pt>
    <dgm:pt modelId="{91B1B709-77CB-461F-9A3E-9CCEAFCE5DC9}" type="sibTrans" cxnId="{A6A300B6-64B7-46CB-9D63-9F8B6AB8F893}">
      <dgm:prSet/>
      <dgm:spPr/>
      <dgm:t>
        <a:bodyPr/>
        <a:lstStyle/>
        <a:p>
          <a:endParaRPr lang="en-US"/>
        </a:p>
      </dgm:t>
    </dgm:pt>
    <dgm:pt modelId="{824C6FB7-C951-4185-A341-06D769D3CD3D}">
      <dgm:prSet phldrT="[Text]"/>
      <dgm:spPr/>
      <dgm:t>
        <a:bodyPr/>
        <a:lstStyle/>
        <a:p>
          <a:r>
            <a:rPr lang="en-US" dirty="0" smtClean="0"/>
            <a:t>Objective</a:t>
          </a:r>
          <a:endParaRPr lang="en-US" dirty="0"/>
        </a:p>
      </dgm:t>
    </dgm:pt>
    <dgm:pt modelId="{2CE11447-4DAC-4A15-9172-6CA4BADE93D9}" type="parTrans" cxnId="{21ED5AA0-404A-47DA-9626-2A412636251D}">
      <dgm:prSet/>
      <dgm:spPr/>
      <dgm:t>
        <a:bodyPr/>
        <a:lstStyle/>
        <a:p>
          <a:endParaRPr lang="en-US"/>
        </a:p>
      </dgm:t>
    </dgm:pt>
    <dgm:pt modelId="{1BEE39A4-3F5F-4442-BF0C-5C6BF351A52C}" type="sibTrans" cxnId="{21ED5AA0-404A-47DA-9626-2A412636251D}">
      <dgm:prSet/>
      <dgm:spPr/>
      <dgm:t>
        <a:bodyPr/>
        <a:lstStyle/>
        <a:p>
          <a:endParaRPr lang="en-US"/>
        </a:p>
      </dgm:t>
    </dgm:pt>
    <dgm:pt modelId="{FD71C7ED-7751-41F5-8F8B-3EFD9ACDB6A5}">
      <dgm:prSet phldrT="[Text]"/>
      <dgm:spPr/>
      <dgm:t>
        <a:bodyPr/>
        <a:lstStyle/>
        <a:p>
          <a:r>
            <a:rPr lang="en-US" dirty="0" smtClean="0"/>
            <a:t>Monetary</a:t>
          </a:r>
          <a:endParaRPr lang="en-US" dirty="0"/>
        </a:p>
      </dgm:t>
    </dgm:pt>
    <dgm:pt modelId="{413CE613-7DA6-4978-B17F-706B1A08BA0A}" type="parTrans" cxnId="{2E5DE039-F0CF-4FE6-BAC4-CAA5E10C230D}">
      <dgm:prSet/>
      <dgm:spPr/>
      <dgm:t>
        <a:bodyPr/>
        <a:lstStyle/>
        <a:p>
          <a:endParaRPr lang="en-US"/>
        </a:p>
      </dgm:t>
    </dgm:pt>
    <dgm:pt modelId="{94CB26EC-F0D0-46B7-B332-0D81FBA75576}" type="sibTrans" cxnId="{2E5DE039-F0CF-4FE6-BAC4-CAA5E10C230D}">
      <dgm:prSet/>
      <dgm:spPr/>
      <dgm:t>
        <a:bodyPr/>
        <a:lstStyle/>
        <a:p>
          <a:endParaRPr lang="en-US"/>
        </a:p>
      </dgm:t>
    </dgm:pt>
    <dgm:pt modelId="{516CD161-CCA8-4A5E-B3F7-6F4A29CA9436}">
      <dgm:prSet phldrT="[Text]"/>
      <dgm:spPr/>
      <dgm:t>
        <a:bodyPr/>
        <a:lstStyle/>
        <a:p>
          <a:r>
            <a:rPr lang="en-US" dirty="0" smtClean="0"/>
            <a:t>Non-monetary</a:t>
          </a:r>
          <a:endParaRPr lang="en-US" dirty="0"/>
        </a:p>
      </dgm:t>
    </dgm:pt>
    <dgm:pt modelId="{DD135C99-B166-4768-B7E8-7DB3CCBE6E85}" type="parTrans" cxnId="{5A2A1053-AB3F-4DE7-84ED-34972AD7C39E}">
      <dgm:prSet/>
      <dgm:spPr/>
      <dgm:t>
        <a:bodyPr/>
        <a:lstStyle/>
        <a:p>
          <a:endParaRPr lang="en-US"/>
        </a:p>
      </dgm:t>
    </dgm:pt>
    <dgm:pt modelId="{DFAB7B62-F2AA-4C33-9641-1BCAF8BA6634}" type="sibTrans" cxnId="{5A2A1053-AB3F-4DE7-84ED-34972AD7C39E}">
      <dgm:prSet/>
      <dgm:spPr/>
      <dgm:t>
        <a:bodyPr/>
        <a:lstStyle/>
        <a:p>
          <a:endParaRPr lang="en-US"/>
        </a:p>
      </dgm:t>
    </dgm:pt>
    <dgm:pt modelId="{BCA3FED4-7B65-49C1-9069-91B4EC45EBB9}">
      <dgm:prSet phldrT="[Text]"/>
      <dgm:spPr/>
      <dgm:t>
        <a:bodyPr/>
        <a:lstStyle/>
        <a:p>
          <a:r>
            <a:rPr lang="en-US" dirty="0" smtClean="0"/>
            <a:t>Subjective</a:t>
          </a:r>
          <a:endParaRPr lang="en-US" dirty="0"/>
        </a:p>
      </dgm:t>
    </dgm:pt>
    <dgm:pt modelId="{5649FFAF-60D6-4D2A-8390-567B21DF306F}" type="parTrans" cxnId="{951A210E-61BA-4619-80DB-F7EE141E8BBE}">
      <dgm:prSet/>
      <dgm:spPr/>
      <dgm:t>
        <a:bodyPr/>
        <a:lstStyle/>
        <a:p>
          <a:endParaRPr lang="en-US"/>
        </a:p>
      </dgm:t>
    </dgm:pt>
    <dgm:pt modelId="{D077255D-D8F4-4CC9-A8CD-F806E7BB7471}" type="sibTrans" cxnId="{951A210E-61BA-4619-80DB-F7EE141E8BBE}">
      <dgm:prSet/>
      <dgm:spPr/>
      <dgm:t>
        <a:bodyPr/>
        <a:lstStyle/>
        <a:p>
          <a:endParaRPr lang="en-US"/>
        </a:p>
      </dgm:t>
    </dgm:pt>
    <dgm:pt modelId="{E7B4173A-64C8-4817-9FF7-CE773BE249C1}">
      <dgm:prSet phldrT="[Text]"/>
      <dgm:spPr/>
      <dgm:t>
        <a:bodyPr/>
        <a:lstStyle/>
        <a:p>
          <a:r>
            <a:rPr lang="en-US" dirty="0" smtClean="0"/>
            <a:t>Direct surveys</a:t>
          </a:r>
          <a:endParaRPr lang="en-US" dirty="0"/>
        </a:p>
      </dgm:t>
    </dgm:pt>
    <dgm:pt modelId="{41B04E6D-0E6E-401E-80B8-7A6504E561D2}" type="parTrans" cxnId="{2B8E3CDA-094A-4E99-8C20-B52EF5A137AA}">
      <dgm:prSet/>
      <dgm:spPr/>
      <dgm:t>
        <a:bodyPr/>
        <a:lstStyle/>
        <a:p>
          <a:endParaRPr lang="en-US"/>
        </a:p>
      </dgm:t>
    </dgm:pt>
    <dgm:pt modelId="{C8CD2058-E5E3-43C2-BB37-B9719FC98D2F}" type="sibTrans" cxnId="{2B8E3CDA-094A-4E99-8C20-B52EF5A137AA}">
      <dgm:prSet/>
      <dgm:spPr/>
      <dgm:t>
        <a:bodyPr/>
        <a:lstStyle/>
        <a:p>
          <a:endParaRPr lang="en-US"/>
        </a:p>
      </dgm:t>
    </dgm:pt>
    <dgm:pt modelId="{FBD72CDB-0755-4948-8B72-16044C8CBB5C}">
      <dgm:prSet phldrT="[Text]"/>
      <dgm:spPr/>
      <dgm:t>
        <a:bodyPr/>
        <a:lstStyle/>
        <a:p>
          <a:r>
            <a:rPr lang="en-US" dirty="0" smtClean="0"/>
            <a:t>Relative</a:t>
          </a:r>
          <a:endParaRPr lang="en-US" dirty="0"/>
        </a:p>
      </dgm:t>
    </dgm:pt>
    <dgm:pt modelId="{1F332540-114E-4602-8897-FCA2C8CA362A}" type="parTrans" cxnId="{358A0715-45AF-451A-87B4-BCC08121A9CE}">
      <dgm:prSet/>
      <dgm:spPr/>
      <dgm:t>
        <a:bodyPr/>
        <a:lstStyle/>
        <a:p>
          <a:endParaRPr lang="en-US"/>
        </a:p>
      </dgm:t>
    </dgm:pt>
    <dgm:pt modelId="{002A4260-9665-4E16-8479-85F4669B4422}" type="sibTrans" cxnId="{358A0715-45AF-451A-87B4-BCC08121A9CE}">
      <dgm:prSet/>
      <dgm:spPr/>
      <dgm:t>
        <a:bodyPr/>
        <a:lstStyle/>
        <a:p>
          <a:endParaRPr lang="en-US"/>
        </a:p>
      </dgm:t>
    </dgm:pt>
    <dgm:pt modelId="{EAFA216E-7410-4F9B-8FCD-02AA2D46F065}">
      <dgm:prSet phldrT="[Text]"/>
      <dgm:spPr/>
      <dgm:t>
        <a:bodyPr/>
        <a:lstStyle/>
        <a:p>
          <a:r>
            <a:rPr lang="en-US" dirty="0" smtClean="0"/>
            <a:t>Absolute</a:t>
          </a:r>
          <a:endParaRPr lang="en-US" dirty="0"/>
        </a:p>
      </dgm:t>
    </dgm:pt>
    <dgm:pt modelId="{DDB5EFD2-3878-4233-A42A-752F8009A470}" type="parTrans" cxnId="{69F8BE7F-1476-4CD8-B20E-6AF3AC1F232A}">
      <dgm:prSet/>
      <dgm:spPr/>
      <dgm:t>
        <a:bodyPr/>
        <a:lstStyle/>
        <a:p>
          <a:endParaRPr lang="en-US"/>
        </a:p>
      </dgm:t>
    </dgm:pt>
    <dgm:pt modelId="{54F9F9BC-2C60-4F41-ADAA-CCD9917EC7C6}" type="sibTrans" cxnId="{69F8BE7F-1476-4CD8-B20E-6AF3AC1F232A}">
      <dgm:prSet/>
      <dgm:spPr/>
      <dgm:t>
        <a:bodyPr/>
        <a:lstStyle/>
        <a:p>
          <a:endParaRPr lang="en-US"/>
        </a:p>
      </dgm:t>
    </dgm:pt>
    <dgm:pt modelId="{37C75C27-C609-440C-92BF-2C217910944A}">
      <dgm:prSet phldrT="[Text]"/>
      <dgm:spPr/>
      <dgm:t>
        <a:bodyPr/>
        <a:lstStyle/>
        <a:p>
          <a:r>
            <a:rPr lang="en-US" dirty="0" smtClean="0"/>
            <a:t>Basic Needs Approach</a:t>
          </a:r>
          <a:endParaRPr lang="en-US" dirty="0"/>
        </a:p>
      </dgm:t>
    </dgm:pt>
    <dgm:pt modelId="{BC3CD685-53A7-4502-A029-EBA2DB14CBD5}" type="parTrans" cxnId="{A3290B89-6F79-48DF-8995-547D713DC49B}">
      <dgm:prSet/>
      <dgm:spPr/>
      <dgm:t>
        <a:bodyPr/>
        <a:lstStyle/>
        <a:p>
          <a:endParaRPr lang="en-US"/>
        </a:p>
      </dgm:t>
    </dgm:pt>
    <dgm:pt modelId="{F63FC3E4-EFAB-4C3B-864C-FDABF0148877}" type="sibTrans" cxnId="{A3290B89-6F79-48DF-8995-547D713DC49B}">
      <dgm:prSet/>
      <dgm:spPr/>
      <dgm:t>
        <a:bodyPr/>
        <a:lstStyle/>
        <a:p>
          <a:endParaRPr lang="en-US"/>
        </a:p>
      </dgm:t>
    </dgm:pt>
    <dgm:pt modelId="{BA6F4A69-EF7D-42F5-BCB8-C0E2867AEDCB}">
      <dgm:prSet phldrT="[Text]"/>
      <dgm:spPr/>
      <dgm:t>
        <a:bodyPr/>
        <a:lstStyle/>
        <a:p>
          <a:r>
            <a:rPr lang="en-US" dirty="0" smtClean="0"/>
            <a:t>Anthropometric needs</a:t>
          </a:r>
          <a:endParaRPr lang="en-US" dirty="0"/>
        </a:p>
      </dgm:t>
    </dgm:pt>
    <dgm:pt modelId="{C9CD6B46-B2FE-4BBD-BECF-41A72688C458}" type="parTrans" cxnId="{48EF163C-E117-4B0A-901A-8DEFE2398822}">
      <dgm:prSet/>
      <dgm:spPr/>
      <dgm:t>
        <a:bodyPr/>
        <a:lstStyle/>
        <a:p>
          <a:endParaRPr lang="en-US"/>
        </a:p>
      </dgm:t>
    </dgm:pt>
    <dgm:pt modelId="{EAF7932B-74D7-4055-A6FC-CCE363081367}" type="sibTrans" cxnId="{48EF163C-E117-4B0A-901A-8DEFE2398822}">
      <dgm:prSet/>
      <dgm:spPr/>
      <dgm:t>
        <a:bodyPr/>
        <a:lstStyle/>
        <a:p>
          <a:endParaRPr lang="en-US"/>
        </a:p>
      </dgm:t>
    </dgm:pt>
    <dgm:pt modelId="{48BE3D47-66D5-4F24-838B-11F1A457F0F3}" type="pres">
      <dgm:prSet presAssocID="{F49FBD87-6EAB-46F1-BC56-ACFB70772019}" presName="diagram" presStyleCnt="0">
        <dgm:presLayoutVars>
          <dgm:chPref val="1"/>
          <dgm:dir/>
          <dgm:animOne val="branch"/>
          <dgm:animLvl val="lvl"/>
          <dgm:resizeHandles val="exact"/>
        </dgm:presLayoutVars>
      </dgm:prSet>
      <dgm:spPr/>
      <dgm:t>
        <a:bodyPr/>
        <a:lstStyle/>
        <a:p>
          <a:endParaRPr lang="en-US"/>
        </a:p>
      </dgm:t>
    </dgm:pt>
    <dgm:pt modelId="{2DEF30BA-9612-489A-9F91-8B5B3B73F973}" type="pres">
      <dgm:prSet presAssocID="{DC05AB76-406D-433C-812F-14583719A8A0}" presName="root1" presStyleCnt="0"/>
      <dgm:spPr/>
    </dgm:pt>
    <dgm:pt modelId="{9E9BB6EB-37EE-4B5C-89BE-763FFD0B8799}" type="pres">
      <dgm:prSet presAssocID="{DC05AB76-406D-433C-812F-14583719A8A0}" presName="LevelOneTextNode" presStyleLbl="node0" presStyleIdx="0" presStyleCnt="1" custScaleY="224469">
        <dgm:presLayoutVars>
          <dgm:chPref val="3"/>
        </dgm:presLayoutVars>
      </dgm:prSet>
      <dgm:spPr/>
      <dgm:t>
        <a:bodyPr/>
        <a:lstStyle/>
        <a:p>
          <a:endParaRPr lang="en-US"/>
        </a:p>
      </dgm:t>
    </dgm:pt>
    <dgm:pt modelId="{1C64148D-8E35-44B7-B9A9-7E3EBF6E344C}" type="pres">
      <dgm:prSet presAssocID="{DC05AB76-406D-433C-812F-14583719A8A0}" presName="level2hierChild" presStyleCnt="0"/>
      <dgm:spPr/>
    </dgm:pt>
    <dgm:pt modelId="{F56216FE-B5CF-4DE5-A356-04A2BEBDFDCD}" type="pres">
      <dgm:prSet presAssocID="{2CE11447-4DAC-4A15-9172-6CA4BADE93D9}" presName="conn2-1" presStyleLbl="parChTrans1D2" presStyleIdx="0" presStyleCnt="2"/>
      <dgm:spPr/>
      <dgm:t>
        <a:bodyPr/>
        <a:lstStyle/>
        <a:p>
          <a:endParaRPr lang="en-US"/>
        </a:p>
      </dgm:t>
    </dgm:pt>
    <dgm:pt modelId="{3619377E-B043-4194-9B5A-B6BBAA6AA81B}" type="pres">
      <dgm:prSet presAssocID="{2CE11447-4DAC-4A15-9172-6CA4BADE93D9}" presName="connTx" presStyleLbl="parChTrans1D2" presStyleIdx="0" presStyleCnt="2"/>
      <dgm:spPr/>
      <dgm:t>
        <a:bodyPr/>
        <a:lstStyle/>
        <a:p>
          <a:endParaRPr lang="en-US"/>
        </a:p>
      </dgm:t>
    </dgm:pt>
    <dgm:pt modelId="{4F5512E4-61A2-4C22-A1A2-94659D06BA33}" type="pres">
      <dgm:prSet presAssocID="{824C6FB7-C951-4185-A341-06D769D3CD3D}" presName="root2" presStyleCnt="0"/>
      <dgm:spPr/>
    </dgm:pt>
    <dgm:pt modelId="{7B3569CF-8B06-4E3C-B11F-E20ABFEF1905}" type="pres">
      <dgm:prSet presAssocID="{824C6FB7-C951-4185-A341-06D769D3CD3D}" presName="LevelTwoTextNode" presStyleLbl="node2" presStyleIdx="0" presStyleCnt="2">
        <dgm:presLayoutVars>
          <dgm:chPref val="3"/>
        </dgm:presLayoutVars>
      </dgm:prSet>
      <dgm:spPr/>
      <dgm:t>
        <a:bodyPr/>
        <a:lstStyle/>
        <a:p>
          <a:endParaRPr lang="en-US"/>
        </a:p>
      </dgm:t>
    </dgm:pt>
    <dgm:pt modelId="{1947ABDA-AA1F-4A4A-9AC0-909C50A1593A}" type="pres">
      <dgm:prSet presAssocID="{824C6FB7-C951-4185-A341-06D769D3CD3D}" presName="level3hierChild" presStyleCnt="0"/>
      <dgm:spPr/>
    </dgm:pt>
    <dgm:pt modelId="{008F9C06-3583-4613-ACA8-0DB8DF735C0B}" type="pres">
      <dgm:prSet presAssocID="{413CE613-7DA6-4978-B17F-706B1A08BA0A}" presName="conn2-1" presStyleLbl="parChTrans1D3" presStyleIdx="0" presStyleCnt="3"/>
      <dgm:spPr/>
      <dgm:t>
        <a:bodyPr/>
        <a:lstStyle/>
        <a:p>
          <a:endParaRPr lang="en-US"/>
        </a:p>
      </dgm:t>
    </dgm:pt>
    <dgm:pt modelId="{058EBB3A-343A-4179-A2F5-CC0D4F699D99}" type="pres">
      <dgm:prSet presAssocID="{413CE613-7DA6-4978-B17F-706B1A08BA0A}" presName="connTx" presStyleLbl="parChTrans1D3" presStyleIdx="0" presStyleCnt="3"/>
      <dgm:spPr/>
      <dgm:t>
        <a:bodyPr/>
        <a:lstStyle/>
        <a:p>
          <a:endParaRPr lang="en-US"/>
        </a:p>
      </dgm:t>
    </dgm:pt>
    <dgm:pt modelId="{743D4508-78FB-4DB4-BB12-6965CB5BFA4C}" type="pres">
      <dgm:prSet presAssocID="{FD71C7ED-7751-41F5-8F8B-3EFD9ACDB6A5}" presName="root2" presStyleCnt="0"/>
      <dgm:spPr/>
    </dgm:pt>
    <dgm:pt modelId="{9BC2477C-AA16-4ED0-91C4-DB3B3AA70D5E}" type="pres">
      <dgm:prSet presAssocID="{FD71C7ED-7751-41F5-8F8B-3EFD9ACDB6A5}" presName="LevelTwoTextNode" presStyleLbl="node3" presStyleIdx="0" presStyleCnt="3">
        <dgm:presLayoutVars>
          <dgm:chPref val="3"/>
        </dgm:presLayoutVars>
      </dgm:prSet>
      <dgm:spPr/>
      <dgm:t>
        <a:bodyPr/>
        <a:lstStyle/>
        <a:p>
          <a:endParaRPr lang="en-US"/>
        </a:p>
      </dgm:t>
    </dgm:pt>
    <dgm:pt modelId="{D795DA5F-FCB2-495F-89B9-27755536F95F}" type="pres">
      <dgm:prSet presAssocID="{FD71C7ED-7751-41F5-8F8B-3EFD9ACDB6A5}" presName="level3hierChild" presStyleCnt="0"/>
      <dgm:spPr/>
    </dgm:pt>
    <dgm:pt modelId="{D5DA78D9-BB77-4AF3-8EF0-68C90BA6A182}" type="pres">
      <dgm:prSet presAssocID="{1F332540-114E-4602-8897-FCA2C8CA362A}" presName="conn2-1" presStyleLbl="parChTrans1D4" presStyleIdx="0" presStyleCnt="4"/>
      <dgm:spPr/>
      <dgm:t>
        <a:bodyPr/>
        <a:lstStyle/>
        <a:p>
          <a:endParaRPr lang="en-US"/>
        </a:p>
      </dgm:t>
    </dgm:pt>
    <dgm:pt modelId="{C1D67A40-19DE-4AB4-8108-1F71B7215C9A}" type="pres">
      <dgm:prSet presAssocID="{1F332540-114E-4602-8897-FCA2C8CA362A}" presName="connTx" presStyleLbl="parChTrans1D4" presStyleIdx="0" presStyleCnt="4"/>
      <dgm:spPr/>
      <dgm:t>
        <a:bodyPr/>
        <a:lstStyle/>
        <a:p>
          <a:endParaRPr lang="en-US"/>
        </a:p>
      </dgm:t>
    </dgm:pt>
    <dgm:pt modelId="{33011C82-E553-4579-98B3-61D66E8D5CDD}" type="pres">
      <dgm:prSet presAssocID="{FBD72CDB-0755-4948-8B72-16044C8CBB5C}" presName="root2" presStyleCnt="0"/>
      <dgm:spPr/>
    </dgm:pt>
    <dgm:pt modelId="{BC9F6CA1-8F64-4C81-90B3-3963B25D4EAA}" type="pres">
      <dgm:prSet presAssocID="{FBD72CDB-0755-4948-8B72-16044C8CBB5C}" presName="LevelTwoTextNode" presStyleLbl="node4" presStyleIdx="0" presStyleCnt="4">
        <dgm:presLayoutVars>
          <dgm:chPref val="3"/>
        </dgm:presLayoutVars>
      </dgm:prSet>
      <dgm:spPr/>
      <dgm:t>
        <a:bodyPr/>
        <a:lstStyle/>
        <a:p>
          <a:endParaRPr lang="en-US"/>
        </a:p>
      </dgm:t>
    </dgm:pt>
    <dgm:pt modelId="{82FE6740-5123-4AF2-A7A2-E46E45218318}" type="pres">
      <dgm:prSet presAssocID="{FBD72CDB-0755-4948-8B72-16044C8CBB5C}" presName="level3hierChild" presStyleCnt="0"/>
      <dgm:spPr/>
    </dgm:pt>
    <dgm:pt modelId="{EA32D1E1-7B6B-4337-9C33-2D49A896C26E}" type="pres">
      <dgm:prSet presAssocID="{DDB5EFD2-3878-4233-A42A-752F8009A470}" presName="conn2-1" presStyleLbl="parChTrans1D4" presStyleIdx="1" presStyleCnt="4"/>
      <dgm:spPr/>
      <dgm:t>
        <a:bodyPr/>
        <a:lstStyle/>
        <a:p>
          <a:endParaRPr lang="en-US"/>
        </a:p>
      </dgm:t>
    </dgm:pt>
    <dgm:pt modelId="{F252D6EA-24BC-42D7-950D-918982D56CC7}" type="pres">
      <dgm:prSet presAssocID="{DDB5EFD2-3878-4233-A42A-752F8009A470}" presName="connTx" presStyleLbl="parChTrans1D4" presStyleIdx="1" presStyleCnt="4"/>
      <dgm:spPr/>
      <dgm:t>
        <a:bodyPr/>
        <a:lstStyle/>
        <a:p>
          <a:endParaRPr lang="en-US"/>
        </a:p>
      </dgm:t>
    </dgm:pt>
    <dgm:pt modelId="{62BF150D-9E5A-4B57-B917-D2C6E8013AC6}" type="pres">
      <dgm:prSet presAssocID="{EAFA216E-7410-4F9B-8FCD-02AA2D46F065}" presName="root2" presStyleCnt="0"/>
      <dgm:spPr/>
    </dgm:pt>
    <dgm:pt modelId="{EEF81CB1-0DDB-4C60-AD53-BEAF0B44ADA2}" type="pres">
      <dgm:prSet presAssocID="{EAFA216E-7410-4F9B-8FCD-02AA2D46F065}" presName="LevelTwoTextNode" presStyleLbl="node4" presStyleIdx="1" presStyleCnt="4">
        <dgm:presLayoutVars>
          <dgm:chPref val="3"/>
        </dgm:presLayoutVars>
      </dgm:prSet>
      <dgm:spPr/>
      <dgm:t>
        <a:bodyPr/>
        <a:lstStyle/>
        <a:p>
          <a:endParaRPr lang="en-US"/>
        </a:p>
      </dgm:t>
    </dgm:pt>
    <dgm:pt modelId="{3655CF3D-7910-47F9-AB39-68396A0E4DB4}" type="pres">
      <dgm:prSet presAssocID="{EAFA216E-7410-4F9B-8FCD-02AA2D46F065}" presName="level3hierChild" presStyleCnt="0"/>
      <dgm:spPr/>
    </dgm:pt>
    <dgm:pt modelId="{A70AD082-012C-4B12-8257-9D593A048BDA}" type="pres">
      <dgm:prSet presAssocID="{DD135C99-B166-4768-B7E8-7DB3CCBE6E85}" presName="conn2-1" presStyleLbl="parChTrans1D3" presStyleIdx="1" presStyleCnt="3"/>
      <dgm:spPr/>
      <dgm:t>
        <a:bodyPr/>
        <a:lstStyle/>
        <a:p>
          <a:endParaRPr lang="en-US"/>
        </a:p>
      </dgm:t>
    </dgm:pt>
    <dgm:pt modelId="{883D8331-88F2-43D9-94CA-DF00E7A7B362}" type="pres">
      <dgm:prSet presAssocID="{DD135C99-B166-4768-B7E8-7DB3CCBE6E85}" presName="connTx" presStyleLbl="parChTrans1D3" presStyleIdx="1" presStyleCnt="3"/>
      <dgm:spPr/>
      <dgm:t>
        <a:bodyPr/>
        <a:lstStyle/>
        <a:p>
          <a:endParaRPr lang="en-US"/>
        </a:p>
      </dgm:t>
    </dgm:pt>
    <dgm:pt modelId="{A5B8B464-FD5F-4188-BB70-81B4739DF9B4}" type="pres">
      <dgm:prSet presAssocID="{516CD161-CCA8-4A5E-B3F7-6F4A29CA9436}" presName="root2" presStyleCnt="0"/>
      <dgm:spPr/>
    </dgm:pt>
    <dgm:pt modelId="{FC16CF9D-76FB-42B6-9179-EE188F7E6FD2}" type="pres">
      <dgm:prSet presAssocID="{516CD161-CCA8-4A5E-B3F7-6F4A29CA9436}" presName="LevelTwoTextNode" presStyleLbl="node3" presStyleIdx="1" presStyleCnt="3">
        <dgm:presLayoutVars>
          <dgm:chPref val="3"/>
        </dgm:presLayoutVars>
      </dgm:prSet>
      <dgm:spPr/>
      <dgm:t>
        <a:bodyPr/>
        <a:lstStyle/>
        <a:p>
          <a:endParaRPr lang="en-US"/>
        </a:p>
      </dgm:t>
    </dgm:pt>
    <dgm:pt modelId="{55929508-A867-43E3-BDD7-A1C806CCA2B5}" type="pres">
      <dgm:prSet presAssocID="{516CD161-CCA8-4A5E-B3F7-6F4A29CA9436}" presName="level3hierChild" presStyleCnt="0"/>
      <dgm:spPr/>
    </dgm:pt>
    <dgm:pt modelId="{7A639DCA-761F-41D0-A4F6-1E7721662BE9}" type="pres">
      <dgm:prSet presAssocID="{BC3CD685-53A7-4502-A029-EBA2DB14CBD5}" presName="conn2-1" presStyleLbl="parChTrans1D4" presStyleIdx="2" presStyleCnt="4"/>
      <dgm:spPr/>
      <dgm:t>
        <a:bodyPr/>
        <a:lstStyle/>
        <a:p>
          <a:endParaRPr lang="en-US"/>
        </a:p>
      </dgm:t>
    </dgm:pt>
    <dgm:pt modelId="{B082A15B-8718-4DE4-8D56-CB1766A28B89}" type="pres">
      <dgm:prSet presAssocID="{BC3CD685-53A7-4502-A029-EBA2DB14CBD5}" presName="connTx" presStyleLbl="parChTrans1D4" presStyleIdx="2" presStyleCnt="4"/>
      <dgm:spPr/>
      <dgm:t>
        <a:bodyPr/>
        <a:lstStyle/>
        <a:p>
          <a:endParaRPr lang="en-US"/>
        </a:p>
      </dgm:t>
    </dgm:pt>
    <dgm:pt modelId="{5FCD7B7E-4C88-459F-87DA-9EA0C73B83AF}" type="pres">
      <dgm:prSet presAssocID="{37C75C27-C609-440C-92BF-2C217910944A}" presName="root2" presStyleCnt="0"/>
      <dgm:spPr/>
    </dgm:pt>
    <dgm:pt modelId="{D6F93C7B-69F1-4155-A06F-31E3725CE605}" type="pres">
      <dgm:prSet presAssocID="{37C75C27-C609-440C-92BF-2C217910944A}" presName="LevelTwoTextNode" presStyleLbl="node4" presStyleIdx="2" presStyleCnt="4">
        <dgm:presLayoutVars>
          <dgm:chPref val="3"/>
        </dgm:presLayoutVars>
      </dgm:prSet>
      <dgm:spPr/>
      <dgm:t>
        <a:bodyPr/>
        <a:lstStyle/>
        <a:p>
          <a:endParaRPr lang="en-US"/>
        </a:p>
      </dgm:t>
    </dgm:pt>
    <dgm:pt modelId="{D04AD6E4-FC40-4DD0-B4DA-0A112E7ABF7D}" type="pres">
      <dgm:prSet presAssocID="{37C75C27-C609-440C-92BF-2C217910944A}" presName="level3hierChild" presStyleCnt="0"/>
      <dgm:spPr/>
    </dgm:pt>
    <dgm:pt modelId="{48A801C9-E7FA-4E24-BE7D-914BE7BC8068}" type="pres">
      <dgm:prSet presAssocID="{C9CD6B46-B2FE-4BBD-BECF-41A72688C458}" presName="conn2-1" presStyleLbl="parChTrans1D4" presStyleIdx="3" presStyleCnt="4"/>
      <dgm:spPr/>
      <dgm:t>
        <a:bodyPr/>
        <a:lstStyle/>
        <a:p>
          <a:endParaRPr lang="en-US"/>
        </a:p>
      </dgm:t>
    </dgm:pt>
    <dgm:pt modelId="{7072AD96-78E0-4128-AD85-C24B6E50BEE4}" type="pres">
      <dgm:prSet presAssocID="{C9CD6B46-B2FE-4BBD-BECF-41A72688C458}" presName="connTx" presStyleLbl="parChTrans1D4" presStyleIdx="3" presStyleCnt="4"/>
      <dgm:spPr/>
      <dgm:t>
        <a:bodyPr/>
        <a:lstStyle/>
        <a:p>
          <a:endParaRPr lang="en-US"/>
        </a:p>
      </dgm:t>
    </dgm:pt>
    <dgm:pt modelId="{5C743895-8F30-4D13-9700-75C9A5F1B68F}" type="pres">
      <dgm:prSet presAssocID="{BA6F4A69-EF7D-42F5-BCB8-C0E2867AEDCB}" presName="root2" presStyleCnt="0"/>
      <dgm:spPr/>
    </dgm:pt>
    <dgm:pt modelId="{08942E64-FE62-4E60-824C-48DF7CF740E3}" type="pres">
      <dgm:prSet presAssocID="{BA6F4A69-EF7D-42F5-BCB8-C0E2867AEDCB}" presName="LevelTwoTextNode" presStyleLbl="node4" presStyleIdx="3" presStyleCnt="4">
        <dgm:presLayoutVars>
          <dgm:chPref val="3"/>
        </dgm:presLayoutVars>
      </dgm:prSet>
      <dgm:spPr/>
      <dgm:t>
        <a:bodyPr/>
        <a:lstStyle/>
        <a:p>
          <a:endParaRPr lang="en-US"/>
        </a:p>
      </dgm:t>
    </dgm:pt>
    <dgm:pt modelId="{887C2F05-BEAF-4F5D-B15E-2B8CC77E3EDB}" type="pres">
      <dgm:prSet presAssocID="{BA6F4A69-EF7D-42F5-BCB8-C0E2867AEDCB}" presName="level3hierChild" presStyleCnt="0"/>
      <dgm:spPr/>
    </dgm:pt>
    <dgm:pt modelId="{6C833486-D2B2-447A-9F8A-48F50A304976}" type="pres">
      <dgm:prSet presAssocID="{5649FFAF-60D6-4D2A-8390-567B21DF306F}" presName="conn2-1" presStyleLbl="parChTrans1D2" presStyleIdx="1" presStyleCnt="2"/>
      <dgm:spPr/>
      <dgm:t>
        <a:bodyPr/>
        <a:lstStyle/>
        <a:p>
          <a:endParaRPr lang="en-US"/>
        </a:p>
      </dgm:t>
    </dgm:pt>
    <dgm:pt modelId="{10E44C5A-7D75-464A-823C-E596F9A7CE12}" type="pres">
      <dgm:prSet presAssocID="{5649FFAF-60D6-4D2A-8390-567B21DF306F}" presName="connTx" presStyleLbl="parChTrans1D2" presStyleIdx="1" presStyleCnt="2"/>
      <dgm:spPr/>
      <dgm:t>
        <a:bodyPr/>
        <a:lstStyle/>
        <a:p>
          <a:endParaRPr lang="en-US"/>
        </a:p>
      </dgm:t>
    </dgm:pt>
    <dgm:pt modelId="{3159FDC2-8BED-4195-B6F3-12DB7B0E582D}" type="pres">
      <dgm:prSet presAssocID="{BCA3FED4-7B65-49C1-9069-91B4EC45EBB9}" presName="root2" presStyleCnt="0"/>
      <dgm:spPr/>
    </dgm:pt>
    <dgm:pt modelId="{783A21A5-1CEC-4B89-ACBC-5D4252ED9AE7}" type="pres">
      <dgm:prSet presAssocID="{BCA3FED4-7B65-49C1-9069-91B4EC45EBB9}" presName="LevelTwoTextNode" presStyleLbl="node2" presStyleIdx="1" presStyleCnt="2">
        <dgm:presLayoutVars>
          <dgm:chPref val="3"/>
        </dgm:presLayoutVars>
      </dgm:prSet>
      <dgm:spPr/>
      <dgm:t>
        <a:bodyPr/>
        <a:lstStyle/>
        <a:p>
          <a:endParaRPr lang="en-US"/>
        </a:p>
      </dgm:t>
    </dgm:pt>
    <dgm:pt modelId="{855B9F1F-B550-4277-9A52-81E02B5F0382}" type="pres">
      <dgm:prSet presAssocID="{BCA3FED4-7B65-49C1-9069-91B4EC45EBB9}" presName="level3hierChild" presStyleCnt="0"/>
      <dgm:spPr/>
    </dgm:pt>
    <dgm:pt modelId="{32A321F0-1BFC-4CF8-9271-A0ECCD638EE5}" type="pres">
      <dgm:prSet presAssocID="{41B04E6D-0E6E-401E-80B8-7A6504E561D2}" presName="conn2-1" presStyleLbl="parChTrans1D3" presStyleIdx="2" presStyleCnt="3"/>
      <dgm:spPr/>
      <dgm:t>
        <a:bodyPr/>
        <a:lstStyle/>
        <a:p>
          <a:endParaRPr lang="en-US"/>
        </a:p>
      </dgm:t>
    </dgm:pt>
    <dgm:pt modelId="{473498B8-DB88-4CD5-B1E5-32716A3C3449}" type="pres">
      <dgm:prSet presAssocID="{41B04E6D-0E6E-401E-80B8-7A6504E561D2}" presName="connTx" presStyleLbl="parChTrans1D3" presStyleIdx="2" presStyleCnt="3"/>
      <dgm:spPr/>
      <dgm:t>
        <a:bodyPr/>
        <a:lstStyle/>
        <a:p>
          <a:endParaRPr lang="en-US"/>
        </a:p>
      </dgm:t>
    </dgm:pt>
    <dgm:pt modelId="{13541FF6-8BBA-452E-A85F-0AC0EDA1AE5C}" type="pres">
      <dgm:prSet presAssocID="{E7B4173A-64C8-4817-9FF7-CE773BE249C1}" presName="root2" presStyleCnt="0"/>
      <dgm:spPr/>
    </dgm:pt>
    <dgm:pt modelId="{30904CDD-90E0-4B31-9AAD-29592B77FDBE}" type="pres">
      <dgm:prSet presAssocID="{E7B4173A-64C8-4817-9FF7-CE773BE249C1}" presName="LevelTwoTextNode" presStyleLbl="node3" presStyleIdx="2" presStyleCnt="3">
        <dgm:presLayoutVars>
          <dgm:chPref val="3"/>
        </dgm:presLayoutVars>
      </dgm:prSet>
      <dgm:spPr/>
      <dgm:t>
        <a:bodyPr/>
        <a:lstStyle/>
        <a:p>
          <a:endParaRPr lang="en-US"/>
        </a:p>
      </dgm:t>
    </dgm:pt>
    <dgm:pt modelId="{EBB44704-6441-498B-B9A5-7F39BEC6C3F3}" type="pres">
      <dgm:prSet presAssocID="{E7B4173A-64C8-4817-9FF7-CE773BE249C1}" presName="level3hierChild" presStyleCnt="0"/>
      <dgm:spPr/>
    </dgm:pt>
  </dgm:ptLst>
  <dgm:cxnLst>
    <dgm:cxn modelId="{CA20E8F9-515D-4592-A2F0-122F39B3E9A4}" type="presOf" srcId="{5649FFAF-60D6-4D2A-8390-567B21DF306F}" destId="{10E44C5A-7D75-464A-823C-E596F9A7CE12}" srcOrd="1" destOrd="0" presId="urn:microsoft.com/office/officeart/2005/8/layout/hierarchy2"/>
    <dgm:cxn modelId="{F0524748-1496-45C1-9C56-84601CDE15AB}" type="presOf" srcId="{DD135C99-B166-4768-B7E8-7DB3CCBE6E85}" destId="{883D8331-88F2-43D9-94CA-DF00E7A7B362}" srcOrd="1" destOrd="0" presId="urn:microsoft.com/office/officeart/2005/8/layout/hierarchy2"/>
    <dgm:cxn modelId="{A6A300B6-64B7-46CB-9D63-9F8B6AB8F893}" srcId="{F49FBD87-6EAB-46F1-BC56-ACFB70772019}" destId="{DC05AB76-406D-433C-812F-14583719A8A0}" srcOrd="0" destOrd="0" parTransId="{0164A222-D04F-4B21-9697-F33F0C684724}" sibTransId="{91B1B709-77CB-461F-9A3E-9CCEAFCE5DC9}"/>
    <dgm:cxn modelId="{960801F1-ADCB-47DC-8EF1-200255FEC5FF}" type="presOf" srcId="{F49FBD87-6EAB-46F1-BC56-ACFB70772019}" destId="{48BE3D47-66D5-4F24-838B-11F1A457F0F3}" srcOrd="0" destOrd="0" presId="urn:microsoft.com/office/officeart/2005/8/layout/hierarchy2"/>
    <dgm:cxn modelId="{12FCB522-47DB-45FD-8612-B5469CF73FC2}" type="presOf" srcId="{BA6F4A69-EF7D-42F5-BCB8-C0E2867AEDCB}" destId="{08942E64-FE62-4E60-824C-48DF7CF740E3}" srcOrd="0" destOrd="0" presId="urn:microsoft.com/office/officeart/2005/8/layout/hierarchy2"/>
    <dgm:cxn modelId="{EE802E0B-E089-40AC-B801-B6A00F8C1409}" type="presOf" srcId="{BC3CD685-53A7-4502-A029-EBA2DB14CBD5}" destId="{B082A15B-8718-4DE4-8D56-CB1766A28B89}" srcOrd="1" destOrd="0" presId="urn:microsoft.com/office/officeart/2005/8/layout/hierarchy2"/>
    <dgm:cxn modelId="{6B61CB97-0EEF-44B1-800B-F9AF226F4715}" type="presOf" srcId="{DDB5EFD2-3878-4233-A42A-752F8009A470}" destId="{EA32D1E1-7B6B-4337-9C33-2D49A896C26E}" srcOrd="0" destOrd="0" presId="urn:microsoft.com/office/officeart/2005/8/layout/hierarchy2"/>
    <dgm:cxn modelId="{50EBD4CF-DFC4-411D-8079-1B48DBCDA752}" type="presOf" srcId="{DC05AB76-406D-433C-812F-14583719A8A0}" destId="{9E9BB6EB-37EE-4B5C-89BE-763FFD0B8799}" srcOrd="0" destOrd="0" presId="urn:microsoft.com/office/officeart/2005/8/layout/hierarchy2"/>
    <dgm:cxn modelId="{5B133699-F955-4284-B15E-599EA2C4FB81}" type="presOf" srcId="{BCA3FED4-7B65-49C1-9069-91B4EC45EBB9}" destId="{783A21A5-1CEC-4B89-ACBC-5D4252ED9AE7}" srcOrd="0" destOrd="0" presId="urn:microsoft.com/office/officeart/2005/8/layout/hierarchy2"/>
    <dgm:cxn modelId="{2B8E3CDA-094A-4E99-8C20-B52EF5A137AA}" srcId="{BCA3FED4-7B65-49C1-9069-91B4EC45EBB9}" destId="{E7B4173A-64C8-4817-9FF7-CE773BE249C1}" srcOrd="0" destOrd="0" parTransId="{41B04E6D-0E6E-401E-80B8-7A6504E561D2}" sibTransId="{C8CD2058-E5E3-43C2-BB37-B9719FC98D2F}"/>
    <dgm:cxn modelId="{725C4B87-1BC1-44E3-8856-A8118E569D1A}" type="presOf" srcId="{EAFA216E-7410-4F9B-8FCD-02AA2D46F065}" destId="{EEF81CB1-0DDB-4C60-AD53-BEAF0B44ADA2}" srcOrd="0" destOrd="0" presId="urn:microsoft.com/office/officeart/2005/8/layout/hierarchy2"/>
    <dgm:cxn modelId="{4B7F6CFD-4ACA-4887-9681-B3907D9B3AE5}" type="presOf" srcId="{1F332540-114E-4602-8897-FCA2C8CA362A}" destId="{C1D67A40-19DE-4AB4-8108-1F71B7215C9A}" srcOrd="1" destOrd="0" presId="urn:microsoft.com/office/officeart/2005/8/layout/hierarchy2"/>
    <dgm:cxn modelId="{527CC6B0-51A2-47A8-ABE6-847CC9EE27DE}" type="presOf" srcId="{5649FFAF-60D6-4D2A-8390-567B21DF306F}" destId="{6C833486-D2B2-447A-9F8A-48F50A304976}" srcOrd="0" destOrd="0" presId="urn:microsoft.com/office/officeart/2005/8/layout/hierarchy2"/>
    <dgm:cxn modelId="{4A9C1C12-9A1C-46BC-B47F-824B8491552F}" type="presOf" srcId="{516CD161-CCA8-4A5E-B3F7-6F4A29CA9436}" destId="{FC16CF9D-76FB-42B6-9179-EE188F7E6FD2}" srcOrd="0" destOrd="0" presId="urn:microsoft.com/office/officeart/2005/8/layout/hierarchy2"/>
    <dgm:cxn modelId="{481315FB-0D63-4852-9C55-702A124A09BB}" type="presOf" srcId="{1F332540-114E-4602-8897-FCA2C8CA362A}" destId="{D5DA78D9-BB77-4AF3-8EF0-68C90BA6A182}" srcOrd="0" destOrd="0" presId="urn:microsoft.com/office/officeart/2005/8/layout/hierarchy2"/>
    <dgm:cxn modelId="{098B1D59-2BC2-4E5A-B7CC-0F7EF6C4CB25}" type="presOf" srcId="{C9CD6B46-B2FE-4BBD-BECF-41A72688C458}" destId="{7072AD96-78E0-4128-AD85-C24B6E50BEE4}" srcOrd="1" destOrd="0" presId="urn:microsoft.com/office/officeart/2005/8/layout/hierarchy2"/>
    <dgm:cxn modelId="{69F8BE7F-1476-4CD8-B20E-6AF3AC1F232A}" srcId="{FD71C7ED-7751-41F5-8F8B-3EFD9ACDB6A5}" destId="{EAFA216E-7410-4F9B-8FCD-02AA2D46F065}" srcOrd="1" destOrd="0" parTransId="{DDB5EFD2-3878-4233-A42A-752F8009A470}" sibTransId="{54F9F9BC-2C60-4F41-ADAA-CCD9917EC7C6}"/>
    <dgm:cxn modelId="{5A2A1053-AB3F-4DE7-84ED-34972AD7C39E}" srcId="{824C6FB7-C951-4185-A341-06D769D3CD3D}" destId="{516CD161-CCA8-4A5E-B3F7-6F4A29CA9436}" srcOrd="1" destOrd="0" parTransId="{DD135C99-B166-4768-B7E8-7DB3CCBE6E85}" sibTransId="{DFAB7B62-F2AA-4C33-9641-1BCAF8BA6634}"/>
    <dgm:cxn modelId="{839D5428-855F-4E53-81BE-C40E3837A55F}" type="presOf" srcId="{2CE11447-4DAC-4A15-9172-6CA4BADE93D9}" destId="{3619377E-B043-4194-9B5A-B6BBAA6AA81B}" srcOrd="1" destOrd="0" presId="urn:microsoft.com/office/officeart/2005/8/layout/hierarchy2"/>
    <dgm:cxn modelId="{601006CD-8BD3-4D87-9B32-11804D0E783F}" type="presOf" srcId="{413CE613-7DA6-4978-B17F-706B1A08BA0A}" destId="{008F9C06-3583-4613-ACA8-0DB8DF735C0B}" srcOrd="0" destOrd="0" presId="urn:microsoft.com/office/officeart/2005/8/layout/hierarchy2"/>
    <dgm:cxn modelId="{A3290B89-6F79-48DF-8995-547D713DC49B}" srcId="{516CD161-CCA8-4A5E-B3F7-6F4A29CA9436}" destId="{37C75C27-C609-440C-92BF-2C217910944A}" srcOrd="0" destOrd="0" parTransId="{BC3CD685-53A7-4502-A029-EBA2DB14CBD5}" sibTransId="{F63FC3E4-EFAB-4C3B-864C-FDABF0148877}"/>
    <dgm:cxn modelId="{0F414B26-8A35-4815-B5E6-69CC51347B5C}" type="presOf" srcId="{2CE11447-4DAC-4A15-9172-6CA4BADE93D9}" destId="{F56216FE-B5CF-4DE5-A356-04A2BEBDFDCD}" srcOrd="0" destOrd="0" presId="urn:microsoft.com/office/officeart/2005/8/layout/hierarchy2"/>
    <dgm:cxn modelId="{21ED5AA0-404A-47DA-9626-2A412636251D}" srcId="{DC05AB76-406D-433C-812F-14583719A8A0}" destId="{824C6FB7-C951-4185-A341-06D769D3CD3D}" srcOrd="0" destOrd="0" parTransId="{2CE11447-4DAC-4A15-9172-6CA4BADE93D9}" sibTransId="{1BEE39A4-3F5F-4442-BF0C-5C6BF351A52C}"/>
    <dgm:cxn modelId="{2E5DE039-F0CF-4FE6-BAC4-CAA5E10C230D}" srcId="{824C6FB7-C951-4185-A341-06D769D3CD3D}" destId="{FD71C7ED-7751-41F5-8F8B-3EFD9ACDB6A5}" srcOrd="0" destOrd="0" parTransId="{413CE613-7DA6-4978-B17F-706B1A08BA0A}" sibTransId="{94CB26EC-F0D0-46B7-B332-0D81FBA75576}"/>
    <dgm:cxn modelId="{3DDCB829-46A1-4062-81FA-626E88B3FECD}" type="presOf" srcId="{DD135C99-B166-4768-B7E8-7DB3CCBE6E85}" destId="{A70AD082-012C-4B12-8257-9D593A048BDA}" srcOrd="0" destOrd="0" presId="urn:microsoft.com/office/officeart/2005/8/layout/hierarchy2"/>
    <dgm:cxn modelId="{7DFE0AC6-44F9-402B-89BC-6D601B8E9F20}" type="presOf" srcId="{824C6FB7-C951-4185-A341-06D769D3CD3D}" destId="{7B3569CF-8B06-4E3C-B11F-E20ABFEF1905}" srcOrd="0" destOrd="0" presId="urn:microsoft.com/office/officeart/2005/8/layout/hierarchy2"/>
    <dgm:cxn modelId="{54D577D7-9E11-4234-A8E9-BC0D993C3D9B}" type="presOf" srcId="{FBD72CDB-0755-4948-8B72-16044C8CBB5C}" destId="{BC9F6CA1-8F64-4C81-90B3-3963B25D4EAA}" srcOrd="0" destOrd="0" presId="urn:microsoft.com/office/officeart/2005/8/layout/hierarchy2"/>
    <dgm:cxn modelId="{BAB090EF-D967-4589-89B7-5F03D6D73E39}" type="presOf" srcId="{413CE613-7DA6-4978-B17F-706B1A08BA0A}" destId="{058EBB3A-343A-4179-A2F5-CC0D4F699D99}" srcOrd="1" destOrd="0" presId="urn:microsoft.com/office/officeart/2005/8/layout/hierarchy2"/>
    <dgm:cxn modelId="{CFA51F8D-3F5D-4D4A-AD06-547CA5239D4B}" type="presOf" srcId="{BC3CD685-53A7-4502-A029-EBA2DB14CBD5}" destId="{7A639DCA-761F-41D0-A4F6-1E7721662BE9}" srcOrd="0" destOrd="0" presId="urn:microsoft.com/office/officeart/2005/8/layout/hierarchy2"/>
    <dgm:cxn modelId="{358A0715-45AF-451A-87B4-BCC08121A9CE}" srcId="{FD71C7ED-7751-41F5-8F8B-3EFD9ACDB6A5}" destId="{FBD72CDB-0755-4948-8B72-16044C8CBB5C}" srcOrd="0" destOrd="0" parTransId="{1F332540-114E-4602-8897-FCA2C8CA362A}" sibTransId="{002A4260-9665-4E16-8479-85F4669B4422}"/>
    <dgm:cxn modelId="{96E3A99F-37B0-47F3-BD3F-4D4CF9204343}" type="presOf" srcId="{DDB5EFD2-3878-4233-A42A-752F8009A470}" destId="{F252D6EA-24BC-42D7-950D-918982D56CC7}" srcOrd="1" destOrd="0" presId="urn:microsoft.com/office/officeart/2005/8/layout/hierarchy2"/>
    <dgm:cxn modelId="{7D6551A6-3000-4CA3-A61F-7E67EA3C9B68}" type="presOf" srcId="{41B04E6D-0E6E-401E-80B8-7A6504E561D2}" destId="{32A321F0-1BFC-4CF8-9271-A0ECCD638EE5}" srcOrd="0" destOrd="0" presId="urn:microsoft.com/office/officeart/2005/8/layout/hierarchy2"/>
    <dgm:cxn modelId="{0DF4DB66-092D-4AA9-8E1D-48C5EF7E8707}" type="presOf" srcId="{FD71C7ED-7751-41F5-8F8B-3EFD9ACDB6A5}" destId="{9BC2477C-AA16-4ED0-91C4-DB3B3AA70D5E}" srcOrd="0" destOrd="0" presId="urn:microsoft.com/office/officeart/2005/8/layout/hierarchy2"/>
    <dgm:cxn modelId="{3A56DA47-970C-442A-8C9E-B3945FBA8050}" type="presOf" srcId="{E7B4173A-64C8-4817-9FF7-CE773BE249C1}" destId="{30904CDD-90E0-4B31-9AAD-29592B77FDBE}" srcOrd="0" destOrd="0" presId="urn:microsoft.com/office/officeart/2005/8/layout/hierarchy2"/>
    <dgm:cxn modelId="{3841C352-CDDC-4045-ADDB-66DD1C6A02D8}" type="presOf" srcId="{37C75C27-C609-440C-92BF-2C217910944A}" destId="{D6F93C7B-69F1-4155-A06F-31E3725CE605}" srcOrd="0" destOrd="0" presId="urn:microsoft.com/office/officeart/2005/8/layout/hierarchy2"/>
    <dgm:cxn modelId="{48EF163C-E117-4B0A-901A-8DEFE2398822}" srcId="{516CD161-CCA8-4A5E-B3F7-6F4A29CA9436}" destId="{BA6F4A69-EF7D-42F5-BCB8-C0E2867AEDCB}" srcOrd="1" destOrd="0" parTransId="{C9CD6B46-B2FE-4BBD-BECF-41A72688C458}" sibTransId="{EAF7932B-74D7-4055-A6FC-CCE363081367}"/>
    <dgm:cxn modelId="{05E02FAB-97B6-4E2F-AD60-DAFEF271AC60}" type="presOf" srcId="{41B04E6D-0E6E-401E-80B8-7A6504E561D2}" destId="{473498B8-DB88-4CD5-B1E5-32716A3C3449}" srcOrd="1" destOrd="0" presId="urn:microsoft.com/office/officeart/2005/8/layout/hierarchy2"/>
    <dgm:cxn modelId="{92756A9D-AA94-4FBF-B503-1E51192E6441}" type="presOf" srcId="{C9CD6B46-B2FE-4BBD-BECF-41A72688C458}" destId="{48A801C9-E7FA-4E24-BE7D-914BE7BC8068}" srcOrd="0" destOrd="0" presId="urn:microsoft.com/office/officeart/2005/8/layout/hierarchy2"/>
    <dgm:cxn modelId="{951A210E-61BA-4619-80DB-F7EE141E8BBE}" srcId="{DC05AB76-406D-433C-812F-14583719A8A0}" destId="{BCA3FED4-7B65-49C1-9069-91B4EC45EBB9}" srcOrd="1" destOrd="0" parTransId="{5649FFAF-60D6-4D2A-8390-567B21DF306F}" sibTransId="{D077255D-D8F4-4CC9-A8CD-F806E7BB7471}"/>
    <dgm:cxn modelId="{9C8559DE-9CBF-47AE-A5F7-1AF520B0C0D7}" type="presParOf" srcId="{48BE3D47-66D5-4F24-838B-11F1A457F0F3}" destId="{2DEF30BA-9612-489A-9F91-8B5B3B73F973}" srcOrd="0" destOrd="0" presId="urn:microsoft.com/office/officeart/2005/8/layout/hierarchy2"/>
    <dgm:cxn modelId="{5F5BF3F8-3497-44BC-9CBF-8072F5BBBBB8}" type="presParOf" srcId="{2DEF30BA-9612-489A-9F91-8B5B3B73F973}" destId="{9E9BB6EB-37EE-4B5C-89BE-763FFD0B8799}" srcOrd="0" destOrd="0" presId="urn:microsoft.com/office/officeart/2005/8/layout/hierarchy2"/>
    <dgm:cxn modelId="{69E2EF09-B4FE-4EDB-ABF4-E6D2DA765188}" type="presParOf" srcId="{2DEF30BA-9612-489A-9F91-8B5B3B73F973}" destId="{1C64148D-8E35-44B7-B9A9-7E3EBF6E344C}" srcOrd="1" destOrd="0" presId="urn:microsoft.com/office/officeart/2005/8/layout/hierarchy2"/>
    <dgm:cxn modelId="{2D3F1E76-BAEA-45C4-A7E0-8F03D7B9B18C}" type="presParOf" srcId="{1C64148D-8E35-44B7-B9A9-7E3EBF6E344C}" destId="{F56216FE-B5CF-4DE5-A356-04A2BEBDFDCD}" srcOrd="0" destOrd="0" presId="urn:microsoft.com/office/officeart/2005/8/layout/hierarchy2"/>
    <dgm:cxn modelId="{FA1CFD55-4083-4F3F-9B4E-2C2C4A3D5EAB}" type="presParOf" srcId="{F56216FE-B5CF-4DE5-A356-04A2BEBDFDCD}" destId="{3619377E-B043-4194-9B5A-B6BBAA6AA81B}" srcOrd="0" destOrd="0" presId="urn:microsoft.com/office/officeart/2005/8/layout/hierarchy2"/>
    <dgm:cxn modelId="{D0E0CB63-0AE3-47F9-A7E8-29642E22AAA9}" type="presParOf" srcId="{1C64148D-8E35-44B7-B9A9-7E3EBF6E344C}" destId="{4F5512E4-61A2-4C22-A1A2-94659D06BA33}" srcOrd="1" destOrd="0" presId="urn:microsoft.com/office/officeart/2005/8/layout/hierarchy2"/>
    <dgm:cxn modelId="{7DB2ACBE-C086-497A-8FF5-47812CC8290D}" type="presParOf" srcId="{4F5512E4-61A2-4C22-A1A2-94659D06BA33}" destId="{7B3569CF-8B06-4E3C-B11F-E20ABFEF1905}" srcOrd="0" destOrd="0" presId="urn:microsoft.com/office/officeart/2005/8/layout/hierarchy2"/>
    <dgm:cxn modelId="{9A7A28E8-030B-448F-9830-04851F8B6EBA}" type="presParOf" srcId="{4F5512E4-61A2-4C22-A1A2-94659D06BA33}" destId="{1947ABDA-AA1F-4A4A-9AC0-909C50A1593A}" srcOrd="1" destOrd="0" presId="urn:microsoft.com/office/officeart/2005/8/layout/hierarchy2"/>
    <dgm:cxn modelId="{C9F687B2-84F9-49D7-BE11-B57463681AC7}" type="presParOf" srcId="{1947ABDA-AA1F-4A4A-9AC0-909C50A1593A}" destId="{008F9C06-3583-4613-ACA8-0DB8DF735C0B}" srcOrd="0" destOrd="0" presId="urn:microsoft.com/office/officeart/2005/8/layout/hierarchy2"/>
    <dgm:cxn modelId="{C78F45D8-BD4A-4B90-9FE7-B3838826B6DD}" type="presParOf" srcId="{008F9C06-3583-4613-ACA8-0DB8DF735C0B}" destId="{058EBB3A-343A-4179-A2F5-CC0D4F699D99}" srcOrd="0" destOrd="0" presId="urn:microsoft.com/office/officeart/2005/8/layout/hierarchy2"/>
    <dgm:cxn modelId="{F5336727-343F-4D14-9485-47AEA1CCC260}" type="presParOf" srcId="{1947ABDA-AA1F-4A4A-9AC0-909C50A1593A}" destId="{743D4508-78FB-4DB4-BB12-6965CB5BFA4C}" srcOrd="1" destOrd="0" presId="urn:microsoft.com/office/officeart/2005/8/layout/hierarchy2"/>
    <dgm:cxn modelId="{36914EA4-EBF8-438B-9C51-1815ADF39491}" type="presParOf" srcId="{743D4508-78FB-4DB4-BB12-6965CB5BFA4C}" destId="{9BC2477C-AA16-4ED0-91C4-DB3B3AA70D5E}" srcOrd="0" destOrd="0" presId="urn:microsoft.com/office/officeart/2005/8/layout/hierarchy2"/>
    <dgm:cxn modelId="{3E4815F1-DCF7-43B4-8968-5A8CC85AFC6C}" type="presParOf" srcId="{743D4508-78FB-4DB4-BB12-6965CB5BFA4C}" destId="{D795DA5F-FCB2-495F-89B9-27755536F95F}" srcOrd="1" destOrd="0" presId="urn:microsoft.com/office/officeart/2005/8/layout/hierarchy2"/>
    <dgm:cxn modelId="{7D8E8AD1-DBAA-4BAA-84EB-2BC26C66BA83}" type="presParOf" srcId="{D795DA5F-FCB2-495F-89B9-27755536F95F}" destId="{D5DA78D9-BB77-4AF3-8EF0-68C90BA6A182}" srcOrd="0" destOrd="0" presId="urn:microsoft.com/office/officeart/2005/8/layout/hierarchy2"/>
    <dgm:cxn modelId="{38606B52-4442-42F4-9438-BA5F1ED72BA4}" type="presParOf" srcId="{D5DA78D9-BB77-4AF3-8EF0-68C90BA6A182}" destId="{C1D67A40-19DE-4AB4-8108-1F71B7215C9A}" srcOrd="0" destOrd="0" presId="urn:microsoft.com/office/officeart/2005/8/layout/hierarchy2"/>
    <dgm:cxn modelId="{7D7D1FEA-B938-4C21-8632-EAC51630B745}" type="presParOf" srcId="{D795DA5F-FCB2-495F-89B9-27755536F95F}" destId="{33011C82-E553-4579-98B3-61D66E8D5CDD}" srcOrd="1" destOrd="0" presId="urn:microsoft.com/office/officeart/2005/8/layout/hierarchy2"/>
    <dgm:cxn modelId="{ECD41247-DB1F-43CE-B022-8019945A374E}" type="presParOf" srcId="{33011C82-E553-4579-98B3-61D66E8D5CDD}" destId="{BC9F6CA1-8F64-4C81-90B3-3963B25D4EAA}" srcOrd="0" destOrd="0" presId="urn:microsoft.com/office/officeart/2005/8/layout/hierarchy2"/>
    <dgm:cxn modelId="{25F4564B-42EA-4F25-BBBD-38B19A418B91}" type="presParOf" srcId="{33011C82-E553-4579-98B3-61D66E8D5CDD}" destId="{82FE6740-5123-4AF2-A7A2-E46E45218318}" srcOrd="1" destOrd="0" presId="urn:microsoft.com/office/officeart/2005/8/layout/hierarchy2"/>
    <dgm:cxn modelId="{BEBA24B7-CA76-48EF-AD4D-AECABA884821}" type="presParOf" srcId="{D795DA5F-FCB2-495F-89B9-27755536F95F}" destId="{EA32D1E1-7B6B-4337-9C33-2D49A896C26E}" srcOrd="2" destOrd="0" presId="urn:microsoft.com/office/officeart/2005/8/layout/hierarchy2"/>
    <dgm:cxn modelId="{425E19C2-B557-4143-829B-0368E3FCF774}" type="presParOf" srcId="{EA32D1E1-7B6B-4337-9C33-2D49A896C26E}" destId="{F252D6EA-24BC-42D7-950D-918982D56CC7}" srcOrd="0" destOrd="0" presId="urn:microsoft.com/office/officeart/2005/8/layout/hierarchy2"/>
    <dgm:cxn modelId="{22D62BE1-6CC1-403E-995C-CE0B4E88456C}" type="presParOf" srcId="{D795DA5F-FCB2-495F-89B9-27755536F95F}" destId="{62BF150D-9E5A-4B57-B917-D2C6E8013AC6}" srcOrd="3" destOrd="0" presId="urn:microsoft.com/office/officeart/2005/8/layout/hierarchy2"/>
    <dgm:cxn modelId="{FAEDBCCA-D61D-484A-9F2D-7DDACC0D0DEC}" type="presParOf" srcId="{62BF150D-9E5A-4B57-B917-D2C6E8013AC6}" destId="{EEF81CB1-0DDB-4C60-AD53-BEAF0B44ADA2}" srcOrd="0" destOrd="0" presId="urn:microsoft.com/office/officeart/2005/8/layout/hierarchy2"/>
    <dgm:cxn modelId="{E2E8AADD-E935-4B84-B3D9-C6736DB657A8}" type="presParOf" srcId="{62BF150D-9E5A-4B57-B917-D2C6E8013AC6}" destId="{3655CF3D-7910-47F9-AB39-68396A0E4DB4}" srcOrd="1" destOrd="0" presId="urn:microsoft.com/office/officeart/2005/8/layout/hierarchy2"/>
    <dgm:cxn modelId="{CBB06B60-270F-4CEF-8FA4-BBEEEB3DD03D}" type="presParOf" srcId="{1947ABDA-AA1F-4A4A-9AC0-909C50A1593A}" destId="{A70AD082-012C-4B12-8257-9D593A048BDA}" srcOrd="2" destOrd="0" presId="urn:microsoft.com/office/officeart/2005/8/layout/hierarchy2"/>
    <dgm:cxn modelId="{592F0E04-131E-4C91-AA7E-F7E9218ECEB0}" type="presParOf" srcId="{A70AD082-012C-4B12-8257-9D593A048BDA}" destId="{883D8331-88F2-43D9-94CA-DF00E7A7B362}" srcOrd="0" destOrd="0" presId="urn:microsoft.com/office/officeart/2005/8/layout/hierarchy2"/>
    <dgm:cxn modelId="{66363128-B2A6-4E71-A04F-E58B8F8398A6}" type="presParOf" srcId="{1947ABDA-AA1F-4A4A-9AC0-909C50A1593A}" destId="{A5B8B464-FD5F-4188-BB70-81B4739DF9B4}" srcOrd="3" destOrd="0" presId="urn:microsoft.com/office/officeart/2005/8/layout/hierarchy2"/>
    <dgm:cxn modelId="{6C686125-A480-461C-A6AE-5DBF48C97C0F}" type="presParOf" srcId="{A5B8B464-FD5F-4188-BB70-81B4739DF9B4}" destId="{FC16CF9D-76FB-42B6-9179-EE188F7E6FD2}" srcOrd="0" destOrd="0" presId="urn:microsoft.com/office/officeart/2005/8/layout/hierarchy2"/>
    <dgm:cxn modelId="{095FC612-61D8-40DD-96C3-E89C2D9C2E53}" type="presParOf" srcId="{A5B8B464-FD5F-4188-BB70-81B4739DF9B4}" destId="{55929508-A867-43E3-BDD7-A1C806CCA2B5}" srcOrd="1" destOrd="0" presId="urn:microsoft.com/office/officeart/2005/8/layout/hierarchy2"/>
    <dgm:cxn modelId="{6EEF46DD-A65A-4CF2-82EF-54697F340B3B}" type="presParOf" srcId="{55929508-A867-43E3-BDD7-A1C806CCA2B5}" destId="{7A639DCA-761F-41D0-A4F6-1E7721662BE9}" srcOrd="0" destOrd="0" presId="urn:microsoft.com/office/officeart/2005/8/layout/hierarchy2"/>
    <dgm:cxn modelId="{DACB328C-AB20-48B8-8181-7BCFDC014233}" type="presParOf" srcId="{7A639DCA-761F-41D0-A4F6-1E7721662BE9}" destId="{B082A15B-8718-4DE4-8D56-CB1766A28B89}" srcOrd="0" destOrd="0" presId="urn:microsoft.com/office/officeart/2005/8/layout/hierarchy2"/>
    <dgm:cxn modelId="{7B9EA7EA-C0FA-4132-8688-C6989BBCCA13}" type="presParOf" srcId="{55929508-A867-43E3-BDD7-A1C806CCA2B5}" destId="{5FCD7B7E-4C88-459F-87DA-9EA0C73B83AF}" srcOrd="1" destOrd="0" presId="urn:microsoft.com/office/officeart/2005/8/layout/hierarchy2"/>
    <dgm:cxn modelId="{2035A31F-9C6F-4269-9B00-35177A7F9DB9}" type="presParOf" srcId="{5FCD7B7E-4C88-459F-87DA-9EA0C73B83AF}" destId="{D6F93C7B-69F1-4155-A06F-31E3725CE605}" srcOrd="0" destOrd="0" presId="urn:microsoft.com/office/officeart/2005/8/layout/hierarchy2"/>
    <dgm:cxn modelId="{8DCEE5B3-DECC-46FD-8591-9D3050FEC2C6}" type="presParOf" srcId="{5FCD7B7E-4C88-459F-87DA-9EA0C73B83AF}" destId="{D04AD6E4-FC40-4DD0-B4DA-0A112E7ABF7D}" srcOrd="1" destOrd="0" presId="urn:microsoft.com/office/officeart/2005/8/layout/hierarchy2"/>
    <dgm:cxn modelId="{2597F240-5FC6-4313-9630-4371FC17A2A7}" type="presParOf" srcId="{55929508-A867-43E3-BDD7-A1C806CCA2B5}" destId="{48A801C9-E7FA-4E24-BE7D-914BE7BC8068}" srcOrd="2" destOrd="0" presId="urn:microsoft.com/office/officeart/2005/8/layout/hierarchy2"/>
    <dgm:cxn modelId="{FDB2D8F7-547D-4FFE-9FA7-5E4935FEE53C}" type="presParOf" srcId="{48A801C9-E7FA-4E24-BE7D-914BE7BC8068}" destId="{7072AD96-78E0-4128-AD85-C24B6E50BEE4}" srcOrd="0" destOrd="0" presId="urn:microsoft.com/office/officeart/2005/8/layout/hierarchy2"/>
    <dgm:cxn modelId="{B36FE120-A04D-42F6-89A7-E13E89BE2FF7}" type="presParOf" srcId="{55929508-A867-43E3-BDD7-A1C806CCA2B5}" destId="{5C743895-8F30-4D13-9700-75C9A5F1B68F}" srcOrd="3" destOrd="0" presId="urn:microsoft.com/office/officeart/2005/8/layout/hierarchy2"/>
    <dgm:cxn modelId="{B82598F0-420C-4C3F-A5A2-3FF61A1E76BB}" type="presParOf" srcId="{5C743895-8F30-4D13-9700-75C9A5F1B68F}" destId="{08942E64-FE62-4E60-824C-48DF7CF740E3}" srcOrd="0" destOrd="0" presId="urn:microsoft.com/office/officeart/2005/8/layout/hierarchy2"/>
    <dgm:cxn modelId="{60B67C3E-FD96-4CF2-91AA-0F84E81808E3}" type="presParOf" srcId="{5C743895-8F30-4D13-9700-75C9A5F1B68F}" destId="{887C2F05-BEAF-4F5D-B15E-2B8CC77E3EDB}" srcOrd="1" destOrd="0" presId="urn:microsoft.com/office/officeart/2005/8/layout/hierarchy2"/>
    <dgm:cxn modelId="{E305AAEB-CB60-4A67-9699-DDA6EF928687}" type="presParOf" srcId="{1C64148D-8E35-44B7-B9A9-7E3EBF6E344C}" destId="{6C833486-D2B2-447A-9F8A-48F50A304976}" srcOrd="2" destOrd="0" presId="urn:microsoft.com/office/officeart/2005/8/layout/hierarchy2"/>
    <dgm:cxn modelId="{02CFA02B-81CA-49CF-9A64-5D098CE88D92}" type="presParOf" srcId="{6C833486-D2B2-447A-9F8A-48F50A304976}" destId="{10E44C5A-7D75-464A-823C-E596F9A7CE12}" srcOrd="0" destOrd="0" presId="urn:microsoft.com/office/officeart/2005/8/layout/hierarchy2"/>
    <dgm:cxn modelId="{CFAB989B-0B66-4D25-BC41-64B186125C8E}" type="presParOf" srcId="{1C64148D-8E35-44B7-B9A9-7E3EBF6E344C}" destId="{3159FDC2-8BED-4195-B6F3-12DB7B0E582D}" srcOrd="3" destOrd="0" presId="urn:microsoft.com/office/officeart/2005/8/layout/hierarchy2"/>
    <dgm:cxn modelId="{8490A267-09EF-4245-A788-7D7B2CA88D77}" type="presParOf" srcId="{3159FDC2-8BED-4195-B6F3-12DB7B0E582D}" destId="{783A21A5-1CEC-4B89-ACBC-5D4252ED9AE7}" srcOrd="0" destOrd="0" presId="urn:microsoft.com/office/officeart/2005/8/layout/hierarchy2"/>
    <dgm:cxn modelId="{F856D15A-88FD-4A1A-8CBA-4C0902384AEF}" type="presParOf" srcId="{3159FDC2-8BED-4195-B6F3-12DB7B0E582D}" destId="{855B9F1F-B550-4277-9A52-81E02B5F0382}" srcOrd="1" destOrd="0" presId="urn:microsoft.com/office/officeart/2005/8/layout/hierarchy2"/>
    <dgm:cxn modelId="{B61FA29D-6EB4-495B-B280-3CAD7BBF2D5C}" type="presParOf" srcId="{855B9F1F-B550-4277-9A52-81E02B5F0382}" destId="{32A321F0-1BFC-4CF8-9271-A0ECCD638EE5}" srcOrd="0" destOrd="0" presId="urn:microsoft.com/office/officeart/2005/8/layout/hierarchy2"/>
    <dgm:cxn modelId="{E8E36B07-D4BB-48D1-88B9-BA2756D68B66}" type="presParOf" srcId="{32A321F0-1BFC-4CF8-9271-A0ECCD638EE5}" destId="{473498B8-DB88-4CD5-B1E5-32716A3C3449}" srcOrd="0" destOrd="0" presId="urn:microsoft.com/office/officeart/2005/8/layout/hierarchy2"/>
    <dgm:cxn modelId="{55B4877C-2A23-44B9-9767-6E5493226F0C}" type="presParOf" srcId="{855B9F1F-B550-4277-9A52-81E02B5F0382}" destId="{13541FF6-8BBA-452E-A85F-0AC0EDA1AE5C}" srcOrd="1" destOrd="0" presId="urn:microsoft.com/office/officeart/2005/8/layout/hierarchy2"/>
    <dgm:cxn modelId="{FEDCD87A-CC58-4FBA-AF32-31C2D56CFE05}" type="presParOf" srcId="{13541FF6-8BBA-452E-A85F-0AC0EDA1AE5C}" destId="{30904CDD-90E0-4B31-9AAD-29592B77FDBE}" srcOrd="0" destOrd="0" presId="urn:microsoft.com/office/officeart/2005/8/layout/hierarchy2"/>
    <dgm:cxn modelId="{C24AA69F-BB8D-4C16-AE80-197A8733FD05}" type="presParOf" srcId="{13541FF6-8BBA-452E-A85F-0AC0EDA1AE5C}" destId="{EBB44704-6441-498B-B9A5-7F39BEC6C3F3}"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9BB6EB-37EE-4B5C-89BE-763FFD0B8799}">
      <dsp:nvSpPr>
        <dsp:cNvPr id="0" name=""/>
        <dsp:cNvSpPr/>
      </dsp:nvSpPr>
      <dsp:spPr>
        <a:xfrm>
          <a:off x="6432" y="2324547"/>
          <a:ext cx="1621660" cy="18200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smtClean="0"/>
            <a:t>Poverty</a:t>
          </a:r>
          <a:endParaRPr lang="en-US" sz="2800" b="1" kern="1200" dirty="0"/>
        </a:p>
      </dsp:txBody>
      <dsp:txXfrm>
        <a:off x="53929" y="2372044"/>
        <a:ext cx="1526666" cy="1725068"/>
      </dsp:txXfrm>
    </dsp:sp>
    <dsp:sp modelId="{F56216FE-B5CF-4DE5-A356-04A2BEBDFDCD}">
      <dsp:nvSpPr>
        <dsp:cNvPr id="0" name=""/>
        <dsp:cNvSpPr/>
      </dsp:nvSpPr>
      <dsp:spPr>
        <a:xfrm rot="18289469">
          <a:off x="1384481" y="2753959"/>
          <a:ext cx="1135886" cy="28784"/>
        </a:xfrm>
        <a:custGeom>
          <a:avLst/>
          <a:gdLst/>
          <a:ahLst/>
          <a:cxnLst/>
          <a:rect l="0" t="0" r="0" b="0"/>
          <a:pathLst>
            <a:path>
              <a:moveTo>
                <a:pt x="0" y="14392"/>
              </a:moveTo>
              <a:lnTo>
                <a:pt x="1135886" y="1439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924027" y="2739954"/>
        <a:ext cx="56794" cy="56794"/>
      </dsp:txXfrm>
    </dsp:sp>
    <dsp:sp modelId="{7B3569CF-8B06-4E3C-B11F-E20ABFEF1905}">
      <dsp:nvSpPr>
        <dsp:cNvPr id="0" name=""/>
        <dsp:cNvSpPr/>
      </dsp:nvSpPr>
      <dsp:spPr>
        <a:xfrm>
          <a:off x="2276757" y="1896708"/>
          <a:ext cx="1621660" cy="81083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Objective</a:t>
          </a:r>
          <a:endParaRPr lang="en-US" sz="1800" kern="1200" dirty="0"/>
        </a:p>
      </dsp:txBody>
      <dsp:txXfrm>
        <a:off x="2300505" y="1920456"/>
        <a:ext cx="1574164" cy="763334"/>
      </dsp:txXfrm>
    </dsp:sp>
    <dsp:sp modelId="{008F9C06-3583-4613-ACA8-0DB8DF735C0B}">
      <dsp:nvSpPr>
        <dsp:cNvPr id="0" name=""/>
        <dsp:cNvSpPr/>
      </dsp:nvSpPr>
      <dsp:spPr>
        <a:xfrm rot="18289469">
          <a:off x="3654806" y="1821504"/>
          <a:ext cx="1135886" cy="28784"/>
        </a:xfrm>
        <a:custGeom>
          <a:avLst/>
          <a:gdLst/>
          <a:ahLst/>
          <a:cxnLst/>
          <a:rect l="0" t="0" r="0" b="0"/>
          <a:pathLst>
            <a:path>
              <a:moveTo>
                <a:pt x="0" y="14392"/>
              </a:moveTo>
              <a:lnTo>
                <a:pt x="1135886" y="1439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94352" y="1807499"/>
        <a:ext cx="56794" cy="56794"/>
      </dsp:txXfrm>
    </dsp:sp>
    <dsp:sp modelId="{9BC2477C-AA16-4ED0-91C4-DB3B3AA70D5E}">
      <dsp:nvSpPr>
        <dsp:cNvPr id="0" name=""/>
        <dsp:cNvSpPr/>
      </dsp:nvSpPr>
      <dsp:spPr>
        <a:xfrm>
          <a:off x="4547082" y="964253"/>
          <a:ext cx="1621660" cy="81083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Monetary</a:t>
          </a:r>
          <a:endParaRPr lang="en-US" sz="1800" kern="1200" dirty="0"/>
        </a:p>
      </dsp:txBody>
      <dsp:txXfrm>
        <a:off x="4570830" y="988001"/>
        <a:ext cx="1574164" cy="763334"/>
      </dsp:txXfrm>
    </dsp:sp>
    <dsp:sp modelId="{D5DA78D9-BB77-4AF3-8EF0-68C90BA6A182}">
      <dsp:nvSpPr>
        <dsp:cNvPr id="0" name=""/>
        <dsp:cNvSpPr/>
      </dsp:nvSpPr>
      <dsp:spPr>
        <a:xfrm rot="19457599">
          <a:off x="6093658" y="1122163"/>
          <a:ext cx="798832" cy="28784"/>
        </a:xfrm>
        <a:custGeom>
          <a:avLst/>
          <a:gdLst/>
          <a:ahLst/>
          <a:cxnLst/>
          <a:rect l="0" t="0" r="0" b="0"/>
          <a:pathLst>
            <a:path>
              <a:moveTo>
                <a:pt x="0" y="14392"/>
              </a:moveTo>
              <a:lnTo>
                <a:pt x="798832" y="1439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473104" y="1116584"/>
        <a:ext cx="39941" cy="39941"/>
      </dsp:txXfrm>
    </dsp:sp>
    <dsp:sp modelId="{BC9F6CA1-8F64-4C81-90B3-3963B25D4EAA}">
      <dsp:nvSpPr>
        <dsp:cNvPr id="0" name=""/>
        <dsp:cNvSpPr/>
      </dsp:nvSpPr>
      <dsp:spPr>
        <a:xfrm>
          <a:off x="6817407" y="498026"/>
          <a:ext cx="1621660" cy="81083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Relative</a:t>
          </a:r>
          <a:endParaRPr lang="en-US" sz="1800" kern="1200" dirty="0"/>
        </a:p>
      </dsp:txBody>
      <dsp:txXfrm>
        <a:off x="6841155" y="521774"/>
        <a:ext cx="1574164" cy="763334"/>
      </dsp:txXfrm>
    </dsp:sp>
    <dsp:sp modelId="{EA32D1E1-7B6B-4337-9C33-2D49A896C26E}">
      <dsp:nvSpPr>
        <dsp:cNvPr id="0" name=""/>
        <dsp:cNvSpPr/>
      </dsp:nvSpPr>
      <dsp:spPr>
        <a:xfrm rot="2142401">
          <a:off x="6093658" y="1588390"/>
          <a:ext cx="798832" cy="28784"/>
        </a:xfrm>
        <a:custGeom>
          <a:avLst/>
          <a:gdLst/>
          <a:ahLst/>
          <a:cxnLst/>
          <a:rect l="0" t="0" r="0" b="0"/>
          <a:pathLst>
            <a:path>
              <a:moveTo>
                <a:pt x="0" y="14392"/>
              </a:moveTo>
              <a:lnTo>
                <a:pt x="798832" y="1439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473104" y="1582811"/>
        <a:ext cx="39941" cy="39941"/>
      </dsp:txXfrm>
    </dsp:sp>
    <dsp:sp modelId="{EEF81CB1-0DDB-4C60-AD53-BEAF0B44ADA2}">
      <dsp:nvSpPr>
        <dsp:cNvPr id="0" name=""/>
        <dsp:cNvSpPr/>
      </dsp:nvSpPr>
      <dsp:spPr>
        <a:xfrm>
          <a:off x="6817407" y="1430481"/>
          <a:ext cx="1621660" cy="81083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Absolute</a:t>
          </a:r>
          <a:endParaRPr lang="en-US" sz="1800" kern="1200" dirty="0"/>
        </a:p>
      </dsp:txBody>
      <dsp:txXfrm>
        <a:off x="6841155" y="1454229"/>
        <a:ext cx="1574164" cy="763334"/>
      </dsp:txXfrm>
    </dsp:sp>
    <dsp:sp modelId="{A70AD082-012C-4B12-8257-9D593A048BDA}">
      <dsp:nvSpPr>
        <dsp:cNvPr id="0" name=""/>
        <dsp:cNvSpPr/>
      </dsp:nvSpPr>
      <dsp:spPr>
        <a:xfrm rot="3310531">
          <a:off x="3654806" y="2753959"/>
          <a:ext cx="1135886" cy="28784"/>
        </a:xfrm>
        <a:custGeom>
          <a:avLst/>
          <a:gdLst/>
          <a:ahLst/>
          <a:cxnLst/>
          <a:rect l="0" t="0" r="0" b="0"/>
          <a:pathLst>
            <a:path>
              <a:moveTo>
                <a:pt x="0" y="14392"/>
              </a:moveTo>
              <a:lnTo>
                <a:pt x="1135886" y="1439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94352" y="2739954"/>
        <a:ext cx="56794" cy="56794"/>
      </dsp:txXfrm>
    </dsp:sp>
    <dsp:sp modelId="{FC16CF9D-76FB-42B6-9179-EE188F7E6FD2}">
      <dsp:nvSpPr>
        <dsp:cNvPr id="0" name=""/>
        <dsp:cNvSpPr/>
      </dsp:nvSpPr>
      <dsp:spPr>
        <a:xfrm>
          <a:off x="4547082" y="2829163"/>
          <a:ext cx="1621660" cy="81083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Non-monetary</a:t>
          </a:r>
          <a:endParaRPr lang="en-US" sz="1800" kern="1200" dirty="0"/>
        </a:p>
      </dsp:txBody>
      <dsp:txXfrm>
        <a:off x="4570830" y="2852911"/>
        <a:ext cx="1574164" cy="763334"/>
      </dsp:txXfrm>
    </dsp:sp>
    <dsp:sp modelId="{7A639DCA-761F-41D0-A4F6-1E7721662BE9}">
      <dsp:nvSpPr>
        <dsp:cNvPr id="0" name=""/>
        <dsp:cNvSpPr/>
      </dsp:nvSpPr>
      <dsp:spPr>
        <a:xfrm rot="19457599">
          <a:off x="6093658" y="2987072"/>
          <a:ext cx="798832" cy="28784"/>
        </a:xfrm>
        <a:custGeom>
          <a:avLst/>
          <a:gdLst/>
          <a:ahLst/>
          <a:cxnLst/>
          <a:rect l="0" t="0" r="0" b="0"/>
          <a:pathLst>
            <a:path>
              <a:moveTo>
                <a:pt x="0" y="14392"/>
              </a:moveTo>
              <a:lnTo>
                <a:pt x="798832" y="1439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473104" y="2981494"/>
        <a:ext cx="39941" cy="39941"/>
      </dsp:txXfrm>
    </dsp:sp>
    <dsp:sp modelId="{D6F93C7B-69F1-4155-A06F-31E3725CE605}">
      <dsp:nvSpPr>
        <dsp:cNvPr id="0" name=""/>
        <dsp:cNvSpPr/>
      </dsp:nvSpPr>
      <dsp:spPr>
        <a:xfrm>
          <a:off x="6817407" y="2362936"/>
          <a:ext cx="1621660" cy="81083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Basic Needs Approach</a:t>
          </a:r>
          <a:endParaRPr lang="en-US" sz="1800" kern="1200" dirty="0"/>
        </a:p>
      </dsp:txBody>
      <dsp:txXfrm>
        <a:off x="6841155" y="2386684"/>
        <a:ext cx="1574164" cy="763334"/>
      </dsp:txXfrm>
    </dsp:sp>
    <dsp:sp modelId="{48A801C9-E7FA-4E24-BE7D-914BE7BC8068}">
      <dsp:nvSpPr>
        <dsp:cNvPr id="0" name=""/>
        <dsp:cNvSpPr/>
      </dsp:nvSpPr>
      <dsp:spPr>
        <a:xfrm rot="2142401">
          <a:off x="6093658" y="3453300"/>
          <a:ext cx="798832" cy="28784"/>
        </a:xfrm>
        <a:custGeom>
          <a:avLst/>
          <a:gdLst/>
          <a:ahLst/>
          <a:cxnLst/>
          <a:rect l="0" t="0" r="0" b="0"/>
          <a:pathLst>
            <a:path>
              <a:moveTo>
                <a:pt x="0" y="14392"/>
              </a:moveTo>
              <a:lnTo>
                <a:pt x="798832" y="1439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473104" y="3447721"/>
        <a:ext cx="39941" cy="39941"/>
      </dsp:txXfrm>
    </dsp:sp>
    <dsp:sp modelId="{08942E64-FE62-4E60-824C-48DF7CF740E3}">
      <dsp:nvSpPr>
        <dsp:cNvPr id="0" name=""/>
        <dsp:cNvSpPr/>
      </dsp:nvSpPr>
      <dsp:spPr>
        <a:xfrm>
          <a:off x="6817407" y="3295390"/>
          <a:ext cx="1621660" cy="81083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Anthropometric needs</a:t>
          </a:r>
          <a:endParaRPr lang="en-US" sz="1800" kern="1200" dirty="0"/>
        </a:p>
      </dsp:txBody>
      <dsp:txXfrm>
        <a:off x="6841155" y="3319138"/>
        <a:ext cx="1574164" cy="763334"/>
      </dsp:txXfrm>
    </dsp:sp>
    <dsp:sp modelId="{6C833486-D2B2-447A-9F8A-48F50A304976}">
      <dsp:nvSpPr>
        <dsp:cNvPr id="0" name=""/>
        <dsp:cNvSpPr/>
      </dsp:nvSpPr>
      <dsp:spPr>
        <a:xfrm rot="3310531">
          <a:off x="1384481" y="3686414"/>
          <a:ext cx="1135886" cy="28784"/>
        </a:xfrm>
        <a:custGeom>
          <a:avLst/>
          <a:gdLst/>
          <a:ahLst/>
          <a:cxnLst/>
          <a:rect l="0" t="0" r="0" b="0"/>
          <a:pathLst>
            <a:path>
              <a:moveTo>
                <a:pt x="0" y="14392"/>
              </a:moveTo>
              <a:lnTo>
                <a:pt x="1135886" y="1439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924027" y="3672408"/>
        <a:ext cx="56794" cy="56794"/>
      </dsp:txXfrm>
    </dsp:sp>
    <dsp:sp modelId="{783A21A5-1CEC-4B89-ACBC-5D4252ED9AE7}">
      <dsp:nvSpPr>
        <dsp:cNvPr id="0" name=""/>
        <dsp:cNvSpPr/>
      </dsp:nvSpPr>
      <dsp:spPr>
        <a:xfrm>
          <a:off x="2276757" y="3761618"/>
          <a:ext cx="1621660" cy="81083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Subjective</a:t>
          </a:r>
          <a:endParaRPr lang="en-US" sz="1800" kern="1200" dirty="0"/>
        </a:p>
      </dsp:txBody>
      <dsp:txXfrm>
        <a:off x="2300505" y="3785366"/>
        <a:ext cx="1574164" cy="763334"/>
      </dsp:txXfrm>
    </dsp:sp>
    <dsp:sp modelId="{32A321F0-1BFC-4CF8-9271-A0ECCD638EE5}">
      <dsp:nvSpPr>
        <dsp:cNvPr id="0" name=""/>
        <dsp:cNvSpPr/>
      </dsp:nvSpPr>
      <dsp:spPr>
        <a:xfrm>
          <a:off x="3898417" y="4152641"/>
          <a:ext cx="648664" cy="28784"/>
        </a:xfrm>
        <a:custGeom>
          <a:avLst/>
          <a:gdLst/>
          <a:ahLst/>
          <a:cxnLst/>
          <a:rect l="0" t="0" r="0" b="0"/>
          <a:pathLst>
            <a:path>
              <a:moveTo>
                <a:pt x="0" y="14392"/>
              </a:moveTo>
              <a:lnTo>
                <a:pt x="648664" y="1439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206533" y="4150816"/>
        <a:ext cx="32433" cy="32433"/>
      </dsp:txXfrm>
    </dsp:sp>
    <dsp:sp modelId="{30904CDD-90E0-4B31-9AAD-29592B77FDBE}">
      <dsp:nvSpPr>
        <dsp:cNvPr id="0" name=""/>
        <dsp:cNvSpPr/>
      </dsp:nvSpPr>
      <dsp:spPr>
        <a:xfrm>
          <a:off x="4547082" y="3761618"/>
          <a:ext cx="1621660" cy="81083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Direct surveys</a:t>
          </a:r>
          <a:endParaRPr lang="en-US" sz="1800" kern="1200" dirty="0"/>
        </a:p>
      </dsp:txBody>
      <dsp:txXfrm>
        <a:off x="4570830" y="3785366"/>
        <a:ext cx="1574164" cy="76333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9B9A5B-F358-4447-A648-E21145902D73}" type="datetimeFigureOut">
              <a:rPr lang="en-US" smtClean="0"/>
              <a:t>5/2/2015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6B88F5-2011-4680-B57B-35B52D69776D}" type="slidenum">
              <a:rPr lang="en-US" smtClean="0"/>
              <a:t>‹#›</a:t>
            </a:fld>
            <a:endParaRPr lang="en-US"/>
          </a:p>
        </p:txBody>
      </p:sp>
    </p:spTree>
    <p:extLst>
      <p:ext uri="{BB962C8B-B14F-4D97-AF65-F5344CB8AC3E}">
        <p14:creationId xmlns:p14="http://schemas.microsoft.com/office/powerpoint/2010/main" val="196423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676318-21C2-4F64-A684-4CF798FEB852}" type="slidenum">
              <a:rPr lang="en-US" smtClean="0"/>
              <a:t>5</a:t>
            </a:fld>
            <a:endParaRPr lang="en-US"/>
          </a:p>
        </p:txBody>
      </p:sp>
    </p:spTree>
    <p:extLst>
      <p:ext uri="{BB962C8B-B14F-4D97-AF65-F5344CB8AC3E}">
        <p14:creationId xmlns:p14="http://schemas.microsoft.com/office/powerpoint/2010/main" val="8173646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0.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Light Blue Title Slide">
    <p:spTree>
      <p:nvGrpSpPr>
        <p:cNvPr id="1" name=""/>
        <p:cNvGrpSpPr/>
        <p:nvPr/>
      </p:nvGrpSpPr>
      <p:grpSpPr>
        <a:xfrm>
          <a:off x="0" y="0"/>
          <a:ext cx="0" cy="0"/>
          <a:chOff x="0" y="0"/>
          <a:chExt cx="0" cy="0"/>
        </a:xfrm>
      </p:grpSpPr>
      <p:sp>
        <p:nvSpPr>
          <p:cNvPr id="5" name="Rectangle 4"/>
          <p:cNvSpPr>
            <a:spLocks noChangeArrowheads="1"/>
          </p:cNvSpPr>
          <p:nvPr/>
        </p:nvSpPr>
        <p:spPr bwMode="auto">
          <a:xfrm flipV="1">
            <a:off x="0" y="0"/>
            <a:ext cx="9144000" cy="4479925"/>
          </a:xfrm>
          <a:prstGeom prst="rect">
            <a:avLst/>
          </a:prstGeom>
          <a:solidFill>
            <a:srgbClr val="139AF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cs typeface="+mn-cs"/>
            </a:endParaRPr>
          </a:p>
        </p:txBody>
      </p:sp>
      <p:sp>
        <p:nvSpPr>
          <p:cNvPr id="6"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cs typeface="+mn-cs"/>
            </a:endParaRPr>
          </a:p>
        </p:txBody>
      </p:sp>
      <p:sp>
        <p:nvSpPr>
          <p:cNvPr id="9"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cs typeface="+mn-cs"/>
            </a:endParaRPr>
          </a:p>
        </p:txBody>
      </p:sp>
      <p:sp>
        <p:nvSpPr>
          <p:cNvPr id="10" name="Freeform 1098"/>
          <p:cNvSpPr>
            <a:spLocks/>
          </p:cNvSpPr>
          <p:nvPr/>
        </p:nvSpPr>
        <p:spPr bwMode="auto">
          <a:xfrm>
            <a:off x="487363" y="617538"/>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115"/>
          <p:cNvSpPr>
            <a:spLocks/>
          </p:cNvSpPr>
          <p:nvPr/>
        </p:nvSpPr>
        <p:spPr bwMode="auto">
          <a:xfrm>
            <a:off x="458788" y="473075"/>
            <a:ext cx="3175"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120"/>
          <p:cNvSpPr>
            <a:spLocks/>
          </p:cNvSpPr>
          <p:nvPr/>
        </p:nvSpPr>
        <p:spPr bwMode="auto">
          <a:xfrm>
            <a:off x="458788" y="463550"/>
            <a:ext cx="3175"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134"/>
          <p:cNvSpPr>
            <a:spLocks/>
          </p:cNvSpPr>
          <p:nvPr/>
        </p:nvSpPr>
        <p:spPr bwMode="auto">
          <a:xfrm>
            <a:off x="703263" y="514350"/>
            <a:ext cx="3175"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141"/>
          <p:cNvSpPr>
            <a:spLocks/>
          </p:cNvSpPr>
          <p:nvPr/>
        </p:nvSpPr>
        <p:spPr bwMode="auto">
          <a:xfrm>
            <a:off x="706438" y="479425"/>
            <a:ext cx="1587"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148"/>
          <p:cNvSpPr>
            <a:spLocks/>
          </p:cNvSpPr>
          <p:nvPr/>
        </p:nvSpPr>
        <p:spPr bwMode="auto">
          <a:xfrm>
            <a:off x="693738" y="460375"/>
            <a:ext cx="3175"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150"/>
          <p:cNvSpPr>
            <a:spLocks/>
          </p:cNvSpPr>
          <p:nvPr/>
        </p:nvSpPr>
        <p:spPr bwMode="auto">
          <a:xfrm>
            <a:off x="684213" y="447675"/>
            <a:ext cx="1587"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1152"/>
          <p:cNvSpPr>
            <a:spLocks/>
          </p:cNvSpPr>
          <p:nvPr/>
        </p:nvSpPr>
        <p:spPr bwMode="auto">
          <a:xfrm>
            <a:off x="684213" y="447675"/>
            <a:ext cx="3175"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154"/>
          <p:cNvSpPr>
            <a:spLocks/>
          </p:cNvSpPr>
          <p:nvPr/>
        </p:nvSpPr>
        <p:spPr bwMode="auto">
          <a:xfrm>
            <a:off x="665163" y="43497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156"/>
          <p:cNvSpPr>
            <a:spLocks/>
          </p:cNvSpPr>
          <p:nvPr/>
        </p:nvSpPr>
        <p:spPr bwMode="auto">
          <a:xfrm>
            <a:off x="665163" y="431800"/>
            <a:ext cx="3175"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163"/>
          <p:cNvSpPr>
            <a:spLocks/>
          </p:cNvSpPr>
          <p:nvPr/>
        </p:nvSpPr>
        <p:spPr bwMode="auto">
          <a:xfrm>
            <a:off x="611188" y="415925"/>
            <a:ext cx="6350"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172"/>
          <p:cNvSpPr>
            <a:spLocks/>
          </p:cNvSpPr>
          <p:nvPr/>
        </p:nvSpPr>
        <p:spPr bwMode="auto">
          <a:xfrm>
            <a:off x="582613" y="476250"/>
            <a:ext cx="3175"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1177"/>
          <p:cNvSpPr>
            <a:spLocks/>
          </p:cNvSpPr>
          <p:nvPr/>
        </p:nvSpPr>
        <p:spPr bwMode="auto">
          <a:xfrm>
            <a:off x="557213" y="534988"/>
            <a:ext cx="3175"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1180"/>
          <p:cNvSpPr>
            <a:spLocks/>
          </p:cNvSpPr>
          <p:nvPr/>
        </p:nvSpPr>
        <p:spPr bwMode="auto">
          <a:xfrm>
            <a:off x="560388" y="530225"/>
            <a:ext cx="3175"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1210"/>
          <p:cNvSpPr>
            <a:spLocks/>
          </p:cNvSpPr>
          <p:nvPr/>
        </p:nvSpPr>
        <p:spPr bwMode="auto">
          <a:xfrm>
            <a:off x="595313" y="557213"/>
            <a:ext cx="3175"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1214"/>
          <p:cNvSpPr>
            <a:spLocks/>
          </p:cNvSpPr>
          <p:nvPr/>
        </p:nvSpPr>
        <p:spPr bwMode="auto">
          <a:xfrm>
            <a:off x="595313" y="557213"/>
            <a:ext cx="3175"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cs typeface="+mn-cs"/>
            </a:endParaRPr>
          </a:p>
        </p:txBody>
      </p:sp>
      <p:sp>
        <p:nvSpPr>
          <p:cNvPr id="30"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1221"/>
          <p:cNvSpPr>
            <a:spLocks/>
          </p:cNvSpPr>
          <p:nvPr/>
        </p:nvSpPr>
        <p:spPr bwMode="auto">
          <a:xfrm>
            <a:off x="731838" y="541338"/>
            <a:ext cx="3175"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1234"/>
          <p:cNvSpPr>
            <a:spLocks/>
          </p:cNvSpPr>
          <p:nvPr/>
        </p:nvSpPr>
        <p:spPr bwMode="auto">
          <a:xfrm>
            <a:off x="722313" y="550863"/>
            <a:ext cx="3175"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1240"/>
          <p:cNvSpPr>
            <a:spLocks/>
          </p:cNvSpPr>
          <p:nvPr/>
        </p:nvSpPr>
        <p:spPr bwMode="auto">
          <a:xfrm>
            <a:off x="728663" y="541338"/>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1243"/>
          <p:cNvSpPr>
            <a:spLocks/>
          </p:cNvSpPr>
          <p:nvPr/>
        </p:nvSpPr>
        <p:spPr bwMode="auto">
          <a:xfrm>
            <a:off x="728663" y="538163"/>
            <a:ext cx="3175"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1246"/>
          <p:cNvSpPr>
            <a:spLocks/>
          </p:cNvSpPr>
          <p:nvPr/>
        </p:nvSpPr>
        <p:spPr bwMode="auto">
          <a:xfrm>
            <a:off x="725488" y="547688"/>
            <a:ext cx="3175"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1250"/>
          <p:cNvSpPr>
            <a:spLocks/>
          </p:cNvSpPr>
          <p:nvPr/>
        </p:nvSpPr>
        <p:spPr bwMode="auto">
          <a:xfrm>
            <a:off x="731838" y="53022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1252"/>
          <p:cNvSpPr>
            <a:spLocks/>
          </p:cNvSpPr>
          <p:nvPr/>
        </p:nvSpPr>
        <p:spPr bwMode="auto">
          <a:xfrm>
            <a:off x="731838" y="527050"/>
            <a:ext cx="3175"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1255"/>
          <p:cNvSpPr>
            <a:spLocks/>
          </p:cNvSpPr>
          <p:nvPr/>
        </p:nvSpPr>
        <p:spPr bwMode="auto">
          <a:xfrm>
            <a:off x="712788" y="550863"/>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cs typeface="+mn-cs"/>
            </a:endParaRPr>
          </a:p>
        </p:txBody>
      </p:sp>
      <p:sp>
        <p:nvSpPr>
          <p:cNvPr id="43"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Freeform 1269"/>
          <p:cNvSpPr>
            <a:spLocks/>
          </p:cNvSpPr>
          <p:nvPr/>
        </p:nvSpPr>
        <p:spPr bwMode="auto">
          <a:xfrm>
            <a:off x="728663" y="530225"/>
            <a:ext cx="3175"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cs typeface="+mn-cs"/>
            </a:endParaRPr>
          </a:p>
        </p:txBody>
      </p:sp>
      <p:sp>
        <p:nvSpPr>
          <p:cNvPr id="49"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cs typeface="+mn-cs"/>
            </a:endParaRPr>
          </a:p>
        </p:txBody>
      </p:sp>
      <p:sp>
        <p:nvSpPr>
          <p:cNvPr id="50"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1277"/>
          <p:cNvSpPr>
            <a:spLocks/>
          </p:cNvSpPr>
          <p:nvPr/>
        </p:nvSpPr>
        <p:spPr bwMode="auto">
          <a:xfrm>
            <a:off x="728663" y="523875"/>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Freeform 1287"/>
          <p:cNvSpPr>
            <a:spLocks/>
          </p:cNvSpPr>
          <p:nvPr/>
        </p:nvSpPr>
        <p:spPr bwMode="auto">
          <a:xfrm>
            <a:off x="719138" y="514350"/>
            <a:ext cx="3175"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Freeform 1290"/>
          <p:cNvSpPr>
            <a:spLocks/>
          </p:cNvSpPr>
          <p:nvPr/>
        </p:nvSpPr>
        <p:spPr bwMode="auto">
          <a:xfrm>
            <a:off x="719138" y="517525"/>
            <a:ext cx="3175"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cs typeface="+mn-cs"/>
            </a:endParaRPr>
          </a:p>
        </p:txBody>
      </p:sp>
      <p:sp>
        <p:nvSpPr>
          <p:cNvPr id="56"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cs typeface="+mn-cs"/>
            </a:endParaRPr>
          </a:p>
        </p:txBody>
      </p:sp>
      <p:sp>
        <p:nvSpPr>
          <p:cNvPr id="57"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cs typeface="+mn-cs"/>
            </a:endParaRPr>
          </a:p>
        </p:txBody>
      </p:sp>
      <p:sp>
        <p:nvSpPr>
          <p:cNvPr id="58"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cs typeface="+mn-cs"/>
            </a:endParaRPr>
          </a:p>
        </p:txBody>
      </p:sp>
      <p:sp>
        <p:nvSpPr>
          <p:cNvPr id="59"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cs typeface="+mn-cs"/>
            </a:endParaRPr>
          </a:p>
        </p:txBody>
      </p:sp>
      <p:sp>
        <p:nvSpPr>
          <p:cNvPr id="60"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cs typeface="+mn-cs"/>
            </a:endParaRPr>
          </a:p>
        </p:txBody>
      </p:sp>
      <p:sp>
        <p:nvSpPr>
          <p:cNvPr id="61"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cs typeface="+mn-cs"/>
            </a:endParaRPr>
          </a:p>
        </p:txBody>
      </p:sp>
      <p:sp>
        <p:nvSpPr>
          <p:cNvPr id="62"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cs typeface="+mn-cs"/>
            </a:endParaRPr>
          </a:p>
        </p:txBody>
      </p:sp>
      <p:pic>
        <p:nvPicPr>
          <p:cNvPr id="63" name="Picture 6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250" y="4687888"/>
            <a:ext cx="4883150"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Rectangle 63"/>
          <p:cNvSpPr>
            <a:spLocks noChangeArrowheads="1"/>
          </p:cNvSpPr>
          <p:nvPr/>
        </p:nvSpPr>
        <p:spPr bwMode="auto">
          <a:xfrm>
            <a:off x="0" y="4311650"/>
            <a:ext cx="9144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solidFill>
                <a:schemeClr val="bg1"/>
              </a:solidFill>
              <a:cs typeface="+mn-cs"/>
            </a:endParaRPr>
          </a:p>
        </p:txBody>
      </p:sp>
      <p:sp>
        <p:nvSpPr>
          <p:cNvPr id="330" name="Title 329"/>
          <p:cNvSpPr>
            <a:spLocks noGrp="1"/>
          </p:cNvSpPr>
          <p:nvPr>
            <p:ph type="title"/>
          </p:nvPr>
        </p:nvSpPr>
        <p:spPr>
          <a:xfrm>
            <a:off x="1512623" y="1189789"/>
            <a:ext cx="6971806" cy="1822161"/>
          </a:xfrm>
        </p:spPr>
        <p:txBody>
          <a:bodyPr anchor="b"/>
          <a:lstStyle>
            <a:lvl1pPr>
              <a:lnSpc>
                <a:spcPct val="100000"/>
              </a:lnSpc>
              <a:spcBef>
                <a:spcPts val="0"/>
              </a:spcBef>
              <a:defRPr sz="3600" b="1" baseline="0">
                <a:solidFill>
                  <a:schemeClr val="bg1"/>
                </a:solidFill>
              </a:defRPr>
            </a:lvl1pPr>
          </a:lstStyle>
          <a:p>
            <a:r>
              <a:rPr lang="en-US" smtClean="0"/>
              <a:t>Click to edit Master title style</a:t>
            </a:r>
            <a:endParaRPr lang="en-US" dirty="0"/>
          </a:p>
        </p:txBody>
      </p:sp>
      <p:sp>
        <p:nvSpPr>
          <p:cNvPr id="332" name="Text Placeholder 331"/>
          <p:cNvSpPr>
            <a:spLocks noGrp="1"/>
          </p:cNvSpPr>
          <p:nvPr>
            <p:ph type="body" sz="quarter" idx="13"/>
          </p:nvPr>
        </p:nvSpPr>
        <p:spPr>
          <a:xfrm>
            <a:off x="1525172" y="3000005"/>
            <a:ext cx="6959257" cy="875885"/>
          </a:xfr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smtClean="0"/>
              <a:t>Click to edit Master text styles</a:t>
            </a:r>
          </a:p>
        </p:txBody>
      </p:sp>
      <p:sp>
        <p:nvSpPr>
          <p:cNvPr id="69" name="Text Placeholder 331"/>
          <p:cNvSpPr>
            <a:spLocks noGrp="1"/>
          </p:cNvSpPr>
          <p:nvPr>
            <p:ph type="body" sz="quarter" idx="14"/>
          </p:nvPr>
        </p:nvSpPr>
        <p:spPr>
          <a:xfrm>
            <a:off x="5418667" y="4927600"/>
            <a:ext cx="3065762" cy="995705"/>
          </a:xfrm>
        </p:spPr>
        <p:txBody>
          <a:bodyPr anchor="b"/>
          <a:lstStyle>
            <a:lvl1pPr algn="r">
              <a:lnSpc>
                <a:spcPct val="100000"/>
              </a:lnSpc>
              <a:defRPr sz="1500" b="0" i="0" baseline="0">
                <a:solidFill>
                  <a:schemeClr val="tx1"/>
                </a:solidFill>
                <a:latin typeface="Arial"/>
                <a:cs typeface="Arial"/>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smtClean="0"/>
              <a:t>Click to edit Master text styles</a:t>
            </a:r>
          </a:p>
          <a:p>
            <a:pPr lvl="1"/>
            <a:r>
              <a:rPr lang="en-US" smtClean="0"/>
              <a:t>Second level</a:t>
            </a:r>
          </a:p>
        </p:txBody>
      </p:sp>
      <p:sp>
        <p:nvSpPr>
          <p:cNvPr id="65" name="Rectangle 1028"/>
          <p:cNvSpPr>
            <a:spLocks noGrp="1" noChangeArrowheads="1"/>
          </p:cNvSpPr>
          <p:nvPr>
            <p:ph type="dt" sz="half" idx="15"/>
          </p:nvPr>
        </p:nvSpPr>
        <p:spPr>
          <a:xfrm>
            <a:off x="5932488" y="5975350"/>
            <a:ext cx="2552700" cy="306388"/>
          </a:xfrm>
        </p:spPr>
        <p:txBody>
          <a:bodyPr rIns="0"/>
          <a:lstStyle>
            <a:lvl1pPr algn="r">
              <a:defRPr b="0" i="0">
                <a:solidFill>
                  <a:schemeClr val="tx1"/>
                </a:solidFill>
                <a:latin typeface="Arial"/>
                <a:cs typeface="Arial"/>
              </a:defRPr>
            </a:lvl1pPr>
          </a:lstStyle>
          <a:p>
            <a:fld id="{A7C05D97-2781-4B12-AEE5-5B3E9F9E0AAA}" type="datetimeFigureOut">
              <a:rPr lang="en-US" smtClean="0"/>
              <a:t>5/2/2015</a:t>
            </a:fld>
            <a:endParaRPr lang="en-US"/>
          </a:p>
        </p:txBody>
      </p:sp>
    </p:spTree>
    <p:extLst>
      <p:ext uri="{BB962C8B-B14F-4D97-AF65-F5344CB8AC3E}">
        <p14:creationId xmlns:p14="http://schemas.microsoft.com/office/powerpoint/2010/main" val="162672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 Page">
    <p:spTree>
      <p:nvGrpSpPr>
        <p:cNvPr id="1" name=""/>
        <p:cNvGrpSpPr/>
        <p:nvPr/>
      </p:nvGrpSpPr>
      <p:grpSpPr>
        <a:xfrm>
          <a:off x="0" y="0"/>
          <a:ext cx="0" cy="0"/>
          <a:chOff x="0" y="0"/>
          <a:chExt cx="0" cy="0"/>
        </a:xfrm>
      </p:grpSpPr>
      <p:sp>
        <p:nvSpPr>
          <p:cNvPr id="4" name="Freeform 1682"/>
          <p:cNvSpPr>
            <a:spLocks/>
          </p:cNvSpPr>
          <p:nvPr/>
        </p:nvSpPr>
        <p:spPr bwMode="auto">
          <a:xfrm flipH="1">
            <a:off x="6380163" y="615950"/>
            <a:ext cx="1014412" cy="1895475"/>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5" name="Freeform 1683"/>
          <p:cNvSpPr>
            <a:spLocks/>
          </p:cNvSpPr>
          <p:nvPr/>
        </p:nvSpPr>
        <p:spPr bwMode="auto">
          <a:xfrm flipH="1">
            <a:off x="7410450" y="3175"/>
            <a:ext cx="712788" cy="5842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6"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cs typeface="+mn-cs"/>
            </a:endParaRPr>
          </a:p>
        </p:txBody>
      </p:sp>
      <p:sp>
        <p:nvSpPr>
          <p:cNvPr id="9"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cs typeface="+mn-cs"/>
            </a:endParaRPr>
          </a:p>
        </p:txBody>
      </p:sp>
      <p:sp>
        <p:nvSpPr>
          <p:cNvPr id="10" name="Freeform 1098"/>
          <p:cNvSpPr>
            <a:spLocks/>
          </p:cNvSpPr>
          <p:nvPr/>
        </p:nvSpPr>
        <p:spPr bwMode="auto">
          <a:xfrm>
            <a:off x="487363" y="617538"/>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115"/>
          <p:cNvSpPr>
            <a:spLocks/>
          </p:cNvSpPr>
          <p:nvPr/>
        </p:nvSpPr>
        <p:spPr bwMode="auto">
          <a:xfrm>
            <a:off x="458788" y="473075"/>
            <a:ext cx="3175"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120"/>
          <p:cNvSpPr>
            <a:spLocks/>
          </p:cNvSpPr>
          <p:nvPr/>
        </p:nvSpPr>
        <p:spPr bwMode="auto">
          <a:xfrm>
            <a:off x="458788" y="463550"/>
            <a:ext cx="3175"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134"/>
          <p:cNvSpPr>
            <a:spLocks/>
          </p:cNvSpPr>
          <p:nvPr/>
        </p:nvSpPr>
        <p:spPr bwMode="auto">
          <a:xfrm>
            <a:off x="703263" y="514350"/>
            <a:ext cx="3175"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141"/>
          <p:cNvSpPr>
            <a:spLocks/>
          </p:cNvSpPr>
          <p:nvPr/>
        </p:nvSpPr>
        <p:spPr bwMode="auto">
          <a:xfrm>
            <a:off x="706438" y="479425"/>
            <a:ext cx="1587"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148"/>
          <p:cNvSpPr>
            <a:spLocks/>
          </p:cNvSpPr>
          <p:nvPr/>
        </p:nvSpPr>
        <p:spPr bwMode="auto">
          <a:xfrm>
            <a:off x="693738" y="460375"/>
            <a:ext cx="3175"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150"/>
          <p:cNvSpPr>
            <a:spLocks/>
          </p:cNvSpPr>
          <p:nvPr/>
        </p:nvSpPr>
        <p:spPr bwMode="auto">
          <a:xfrm>
            <a:off x="684213" y="447675"/>
            <a:ext cx="1587"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1152"/>
          <p:cNvSpPr>
            <a:spLocks/>
          </p:cNvSpPr>
          <p:nvPr/>
        </p:nvSpPr>
        <p:spPr bwMode="auto">
          <a:xfrm>
            <a:off x="684213" y="447675"/>
            <a:ext cx="3175"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154"/>
          <p:cNvSpPr>
            <a:spLocks/>
          </p:cNvSpPr>
          <p:nvPr/>
        </p:nvSpPr>
        <p:spPr bwMode="auto">
          <a:xfrm>
            <a:off x="665163" y="43497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156"/>
          <p:cNvSpPr>
            <a:spLocks/>
          </p:cNvSpPr>
          <p:nvPr/>
        </p:nvSpPr>
        <p:spPr bwMode="auto">
          <a:xfrm>
            <a:off x="665163" y="431800"/>
            <a:ext cx="3175"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163"/>
          <p:cNvSpPr>
            <a:spLocks/>
          </p:cNvSpPr>
          <p:nvPr/>
        </p:nvSpPr>
        <p:spPr bwMode="auto">
          <a:xfrm>
            <a:off x="611188" y="415925"/>
            <a:ext cx="6350"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172"/>
          <p:cNvSpPr>
            <a:spLocks/>
          </p:cNvSpPr>
          <p:nvPr/>
        </p:nvSpPr>
        <p:spPr bwMode="auto">
          <a:xfrm>
            <a:off x="582613" y="476250"/>
            <a:ext cx="3175"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1177"/>
          <p:cNvSpPr>
            <a:spLocks/>
          </p:cNvSpPr>
          <p:nvPr/>
        </p:nvSpPr>
        <p:spPr bwMode="auto">
          <a:xfrm>
            <a:off x="557213" y="534988"/>
            <a:ext cx="3175"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1180"/>
          <p:cNvSpPr>
            <a:spLocks/>
          </p:cNvSpPr>
          <p:nvPr/>
        </p:nvSpPr>
        <p:spPr bwMode="auto">
          <a:xfrm>
            <a:off x="560388" y="530225"/>
            <a:ext cx="3175"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1210"/>
          <p:cNvSpPr>
            <a:spLocks/>
          </p:cNvSpPr>
          <p:nvPr/>
        </p:nvSpPr>
        <p:spPr bwMode="auto">
          <a:xfrm>
            <a:off x="595313" y="557213"/>
            <a:ext cx="3175"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1214"/>
          <p:cNvSpPr>
            <a:spLocks/>
          </p:cNvSpPr>
          <p:nvPr/>
        </p:nvSpPr>
        <p:spPr bwMode="auto">
          <a:xfrm>
            <a:off x="595313" y="557213"/>
            <a:ext cx="3175"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cs typeface="+mn-cs"/>
            </a:endParaRPr>
          </a:p>
        </p:txBody>
      </p:sp>
      <p:sp>
        <p:nvSpPr>
          <p:cNvPr id="30"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1221"/>
          <p:cNvSpPr>
            <a:spLocks/>
          </p:cNvSpPr>
          <p:nvPr/>
        </p:nvSpPr>
        <p:spPr bwMode="auto">
          <a:xfrm>
            <a:off x="731838" y="541338"/>
            <a:ext cx="3175"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1234"/>
          <p:cNvSpPr>
            <a:spLocks/>
          </p:cNvSpPr>
          <p:nvPr/>
        </p:nvSpPr>
        <p:spPr bwMode="auto">
          <a:xfrm>
            <a:off x="722313" y="550863"/>
            <a:ext cx="3175"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1240"/>
          <p:cNvSpPr>
            <a:spLocks/>
          </p:cNvSpPr>
          <p:nvPr/>
        </p:nvSpPr>
        <p:spPr bwMode="auto">
          <a:xfrm>
            <a:off x="728663" y="541338"/>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1243"/>
          <p:cNvSpPr>
            <a:spLocks/>
          </p:cNvSpPr>
          <p:nvPr/>
        </p:nvSpPr>
        <p:spPr bwMode="auto">
          <a:xfrm>
            <a:off x="728663" y="538163"/>
            <a:ext cx="3175"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1246"/>
          <p:cNvSpPr>
            <a:spLocks/>
          </p:cNvSpPr>
          <p:nvPr/>
        </p:nvSpPr>
        <p:spPr bwMode="auto">
          <a:xfrm>
            <a:off x="725488" y="547688"/>
            <a:ext cx="3175"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1250"/>
          <p:cNvSpPr>
            <a:spLocks/>
          </p:cNvSpPr>
          <p:nvPr/>
        </p:nvSpPr>
        <p:spPr bwMode="auto">
          <a:xfrm>
            <a:off x="731838" y="53022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1252"/>
          <p:cNvSpPr>
            <a:spLocks/>
          </p:cNvSpPr>
          <p:nvPr/>
        </p:nvSpPr>
        <p:spPr bwMode="auto">
          <a:xfrm>
            <a:off x="731838" y="527050"/>
            <a:ext cx="3175"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1255"/>
          <p:cNvSpPr>
            <a:spLocks/>
          </p:cNvSpPr>
          <p:nvPr/>
        </p:nvSpPr>
        <p:spPr bwMode="auto">
          <a:xfrm>
            <a:off x="712788" y="550863"/>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cs typeface="+mn-cs"/>
            </a:endParaRPr>
          </a:p>
        </p:txBody>
      </p:sp>
      <p:sp>
        <p:nvSpPr>
          <p:cNvPr id="43"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Freeform 1269"/>
          <p:cNvSpPr>
            <a:spLocks/>
          </p:cNvSpPr>
          <p:nvPr/>
        </p:nvSpPr>
        <p:spPr bwMode="auto">
          <a:xfrm>
            <a:off x="728663" y="530225"/>
            <a:ext cx="3175"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cs typeface="+mn-cs"/>
            </a:endParaRPr>
          </a:p>
        </p:txBody>
      </p:sp>
      <p:sp>
        <p:nvSpPr>
          <p:cNvPr id="49"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cs typeface="+mn-cs"/>
            </a:endParaRPr>
          </a:p>
        </p:txBody>
      </p:sp>
      <p:sp>
        <p:nvSpPr>
          <p:cNvPr id="50"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1277"/>
          <p:cNvSpPr>
            <a:spLocks/>
          </p:cNvSpPr>
          <p:nvPr/>
        </p:nvSpPr>
        <p:spPr bwMode="auto">
          <a:xfrm>
            <a:off x="728663" y="523875"/>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Freeform 1287"/>
          <p:cNvSpPr>
            <a:spLocks/>
          </p:cNvSpPr>
          <p:nvPr/>
        </p:nvSpPr>
        <p:spPr bwMode="auto">
          <a:xfrm>
            <a:off x="719138" y="514350"/>
            <a:ext cx="3175"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Freeform 1290"/>
          <p:cNvSpPr>
            <a:spLocks/>
          </p:cNvSpPr>
          <p:nvPr/>
        </p:nvSpPr>
        <p:spPr bwMode="auto">
          <a:xfrm>
            <a:off x="719138" y="517525"/>
            <a:ext cx="3175"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cs typeface="+mn-cs"/>
            </a:endParaRPr>
          </a:p>
        </p:txBody>
      </p:sp>
      <p:sp>
        <p:nvSpPr>
          <p:cNvPr id="56"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cs typeface="+mn-cs"/>
            </a:endParaRPr>
          </a:p>
        </p:txBody>
      </p:sp>
      <p:sp>
        <p:nvSpPr>
          <p:cNvPr id="57"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cs typeface="+mn-cs"/>
            </a:endParaRPr>
          </a:p>
        </p:txBody>
      </p:sp>
      <p:sp>
        <p:nvSpPr>
          <p:cNvPr id="58"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cs typeface="+mn-cs"/>
            </a:endParaRPr>
          </a:p>
        </p:txBody>
      </p:sp>
      <p:sp>
        <p:nvSpPr>
          <p:cNvPr id="59"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cs typeface="+mn-cs"/>
            </a:endParaRPr>
          </a:p>
        </p:txBody>
      </p:sp>
      <p:sp>
        <p:nvSpPr>
          <p:cNvPr id="60"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cs typeface="+mn-cs"/>
            </a:endParaRPr>
          </a:p>
        </p:txBody>
      </p:sp>
      <p:sp>
        <p:nvSpPr>
          <p:cNvPr id="61"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cs typeface="+mn-cs"/>
            </a:endParaRPr>
          </a:p>
        </p:txBody>
      </p:sp>
      <p:sp>
        <p:nvSpPr>
          <p:cNvPr id="62"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cs typeface="+mn-cs"/>
            </a:endParaRPr>
          </a:p>
        </p:txBody>
      </p:sp>
      <p:sp>
        <p:nvSpPr>
          <p:cNvPr id="324" name="Title 323"/>
          <p:cNvSpPr>
            <a:spLocks noGrp="1"/>
          </p:cNvSpPr>
          <p:nvPr>
            <p:ph type="title"/>
          </p:nvPr>
        </p:nvSpPr>
        <p:spPr>
          <a:xfrm>
            <a:off x="343401" y="301625"/>
            <a:ext cx="8439652" cy="1031875"/>
          </a:xfrm>
        </p:spPr>
        <p:txBody>
          <a:bodyPr/>
          <a:lstStyle>
            <a:lvl1pPr>
              <a:defRPr b="0" i="0" cap="none" baseline="0">
                <a:solidFill>
                  <a:schemeClr val="tx1"/>
                </a:solidFill>
                <a:latin typeface="+mn-lt"/>
                <a:cs typeface="Andes ExtraLight"/>
              </a:defRPr>
            </a:lvl1pPr>
          </a:lstStyle>
          <a:p>
            <a:r>
              <a:rPr lang="en-US" smtClean="0"/>
              <a:t>Click to edit Master title style</a:t>
            </a:r>
            <a:endParaRPr lang="en-US" dirty="0"/>
          </a:p>
        </p:txBody>
      </p:sp>
      <p:sp>
        <p:nvSpPr>
          <p:cNvPr id="331" name="Content Placeholder 330"/>
          <p:cNvSpPr>
            <a:spLocks noGrp="1"/>
          </p:cNvSpPr>
          <p:nvPr>
            <p:ph sz="quarter" idx="10"/>
          </p:nvPr>
        </p:nvSpPr>
        <p:spPr>
          <a:xfrm>
            <a:off x="343401" y="1460500"/>
            <a:ext cx="8440305" cy="4600863"/>
          </a:xfrm>
        </p:spPr>
        <p:txBody>
          <a:bodyPr>
            <a:normAutofit/>
          </a:bodyPr>
          <a:lstStyle>
            <a:lvl1pPr>
              <a:lnSpc>
                <a:spcPct val="130000"/>
              </a:lnSpc>
              <a:spcBef>
                <a:spcPts val="1200"/>
              </a:spcBef>
              <a:defRPr>
                <a:solidFill>
                  <a:srgbClr val="7F7F7F"/>
                </a:solidFill>
              </a:defRPr>
            </a:lvl1pPr>
            <a:lvl2pPr>
              <a:lnSpc>
                <a:spcPct val="130000"/>
              </a:lnSpc>
              <a:spcBef>
                <a:spcPts val="1200"/>
              </a:spcBef>
              <a:buClr>
                <a:schemeClr val="tx2">
                  <a:lumMod val="50000"/>
                  <a:lumOff val="50000"/>
                </a:schemeClr>
              </a:buClr>
              <a:defRPr>
                <a:solidFill>
                  <a:srgbClr val="7F7F7F"/>
                </a:solidFill>
              </a:defRPr>
            </a:lvl2pPr>
            <a:lvl3pPr marL="557784">
              <a:lnSpc>
                <a:spcPct val="130000"/>
              </a:lnSpc>
              <a:spcBef>
                <a:spcPts val="0"/>
              </a:spcBef>
              <a:buClr>
                <a:schemeClr val="tx2">
                  <a:lumMod val="50000"/>
                  <a:lumOff val="50000"/>
                </a:schemeClr>
              </a:buClr>
              <a:defRPr>
                <a:solidFill>
                  <a:srgbClr val="7F7F7F"/>
                </a:solidFill>
              </a:defRPr>
            </a:lvl3pPr>
            <a:lvl4pPr>
              <a:lnSpc>
                <a:spcPct val="130000"/>
              </a:lnSpc>
              <a:spcBef>
                <a:spcPts val="0"/>
              </a:spcBef>
              <a:buClr>
                <a:schemeClr val="tx2">
                  <a:lumMod val="50000"/>
                  <a:lumOff val="50000"/>
                </a:schemeClr>
              </a:buClr>
              <a:defRPr>
                <a:solidFill>
                  <a:srgbClr val="7F7F7F"/>
                </a:solidFill>
              </a:defRPr>
            </a:lvl4pPr>
            <a:lvl5pPr>
              <a:lnSpc>
                <a:spcPct val="130000"/>
              </a:lnSpc>
              <a:spcBef>
                <a:spcPts val="0"/>
              </a:spcBef>
              <a:buClr>
                <a:schemeClr val="tx2">
                  <a:lumMod val="50000"/>
                  <a:lumOff val="50000"/>
                </a:schemeClr>
              </a:buClr>
              <a:defRPr>
                <a:solidFill>
                  <a:srgbClr val="7F7F7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3" name="Footer Placeholder 6"/>
          <p:cNvSpPr>
            <a:spLocks noGrp="1"/>
          </p:cNvSpPr>
          <p:nvPr>
            <p:ph type="ftr" sz="quarter" idx="11"/>
          </p:nvPr>
        </p:nvSpPr>
        <p:spPr/>
        <p:txBody>
          <a:bodyPr/>
          <a:lstStyle>
            <a:lvl1pPr>
              <a:defRPr/>
            </a:lvl1pPr>
          </a:lstStyle>
          <a:p>
            <a:pPr>
              <a:defRPr/>
            </a:pPr>
            <a:r>
              <a:rPr lang="en-US"/>
              <a:t>Presentation Title</a:t>
            </a:r>
            <a:endParaRPr lang="en-US" dirty="0"/>
          </a:p>
        </p:txBody>
      </p:sp>
      <p:sp>
        <p:nvSpPr>
          <p:cNvPr id="64" name="Slide Number Placeholder 7"/>
          <p:cNvSpPr>
            <a:spLocks noGrp="1"/>
          </p:cNvSpPr>
          <p:nvPr>
            <p:ph type="sldNum" sz="quarter" idx="12"/>
          </p:nvPr>
        </p:nvSpPr>
        <p:spPr/>
        <p:txBody>
          <a:bodyPr/>
          <a:lstStyle>
            <a:lvl1pPr>
              <a:defRPr/>
            </a:lvl1pPr>
          </a:lstStyle>
          <a:p>
            <a:pPr>
              <a:defRPr/>
            </a:pPr>
            <a:fld id="{B13C81CD-9899-4680-9572-6D5A9D2818C6}" type="slidenum">
              <a:rPr lang="en-US"/>
              <a:pPr>
                <a:defRPr/>
              </a:pPr>
              <a:t>‹#›</a:t>
            </a:fld>
            <a:endParaRPr lang="en-US" dirty="0"/>
          </a:p>
        </p:txBody>
      </p:sp>
    </p:spTree>
    <p:extLst>
      <p:ext uri="{BB962C8B-B14F-4D97-AF65-F5344CB8AC3E}">
        <p14:creationId xmlns:p14="http://schemas.microsoft.com/office/powerpoint/2010/main" val="1837212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Full Page with Sub-Title">
    <p:spTree>
      <p:nvGrpSpPr>
        <p:cNvPr id="1" name=""/>
        <p:cNvGrpSpPr/>
        <p:nvPr/>
      </p:nvGrpSpPr>
      <p:grpSpPr>
        <a:xfrm>
          <a:off x="0" y="0"/>
          <a:ext cx="0" cy="0"/>
          <a:chOff x="0" y="0"/>
          <a:chExt cx="0" cy="0"/>
        </a:xfrm>
      </p:grpSpPr>
      <p:sp>
        <p:nvSpPr>
          <p:cNvPr id="5" name="Freeform 1682"/>
          <p:cNvSpPr>
            <a:spLocks/>
          </p:cNvSpPr>
          <p:nvPr/>
        </p:nvSpPr>
        <p:spPr bwMode="auto">
          <a:xfrm flipH="1">
            <a:off x="6380163" y="615950"/>
            <a:ext cx="1014412" cy="1895475"/>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7" name="Freeform 1683"/>
          <p:cNvSpPr>
            <a:spLocks/>
          </p:cNvSpPr>
          <p:nvPr/>
        </p:nvSpPr>
        <p:spPr bwMode="auto">
          <a:xfrm flipH="1">
            <a:off x="7410450" y="3175"/>
            <a:ext cx="712788" cy="5842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24" name="Title 323"/>
          <p:cNvSpPr>
            <a:spLocks noGrp="1"/>
          </p:cNvSpPr>
          <p:nvPr>
            <p:ph type="title"/>
          </p:nvPr>
        </p:nvSpPr>
        <p:spPr>
          <a:xfrm>
            <a:off x="356934" y="301625"/>
            <a:ext cx="8439487" cy="667338"/>
          </a:xfrm>
        </p:spPr>
        <p:txBody>
          <a:bodyPr/>
          <a:lstStyle>
            <a:lvl1pPr>
              <a:defRPr b="0" i="0" cap="none" baseline="0">
                <a:solidFill>
                  <a:srgbClr val="021F43"/>
                </a:solidFill>
                <a:latin typeface="+mn-lt"/>
                <a:cs typeface="Andes ExtraLight"/>
              </a:defRPr>
            </a:lvl1pPr>
          </a:lstStyle>
          <a:p>
            <a:r>
              <a:rPr lang="en-US" smtClean="0"/>
              <a:t>Click to edit Master title style</a:t>
            </a:r>
            <a:endParaRPr lang="en-US" dirty="0"/>
          </a:p>
        </p:txBody>
      </p:sp>
      <p:sp>
        <p:nvSpPr>
          <p:cNvPr id="331" name="Content Placeholder 330"/>
          <p:cNvSpPr>
            <a:spLocks noGrp="1"/>
          </p:cNvSpPr>
          <p:nvPr>
            <p:ph sz="quarter" idx="10"/>
          </p:nvPr>
        </p:nvSpPr>
        <p:spPr>
          <a:xfrm>
            <a:off x="356934" y="1599260"/>
            <a:ext cx="8440305" cy="4462104"/>
          </a:xfrm>
        </p:spPr>
        <p:txBody>
          <a:bodyPr/>
          <a:lstStyle>
            <a:lvl1pPr>
              <a:defRPr>
                <a:solidFill>
                  <a:srgbClr val="7F7F7F"/>
                </a:solidFill>
              </a:defRPr>
            </a:lvl1pPr>
            <a:lvl2pPr>
              <a:buClr>
                <a:schemeClr val="tx2">
                  <a:lumMod val="50000"/>
                  <a:lumOff val="50000"/>
                </a:schemeClr>
              </a:buClr>
              <a:defRPr>
                <a:solidFill>
                  <a:srgbClr val="7F7F7F"/>
                </a:solidFill>
              </a:defRPr>
            </a:lvl2pPr>
            <a:lvl3pPr marL="557784">
              <a:buClr>
                <a:schemeClr val="tx2">
                  <a:lumMod val="50000"/>
                  <a:lumOff val="50000"/>
                </a:schemeClr>
              </a:buClr>
              <a:defRPr>
                <a:solidFill>
                  <a:srgbClr val="7F7F7F"/>
                </a:solidFill>
              </a:defRPr>
            </a:lvl3pPr>
            <a:lvl4pPr>
              <a:buClr>
                <a:schemeClr val="tx2">
                  <a:lumMod val="50000"/>
                  <a:lumOff val="50000"/>
                </a:schemeClr>
              </a:buClr>
              <a:defRPr>
                <a:solidFill>
                  <a:srgbClr val="7F7F7F"/>
                </a:solidFill>
              </a:defRPr>
            </a:lvl4pPr>
            <a:lvl5pPr>
              <a:buClr>
                <a:schemeClr val="tx2">
                  <a:lumMod val="50000"/>
                  <a:lumOff val="50000"/>
                </a:schemeClr>
              </a:buClr>
              <a:defRPr>
                <a:solidFill>
                  <a:srgbClr val="7F7F7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5"/>
          <p:cNvSpPr>
            <a:spLocks noGrp="1"/>
          </p:cNvSpPr>
          <p:nvPr>
            <p:ph type="body" sz="quarter" idx="14"/>
          </p:nvPr>
        </p:nvSpPr>
        <p:spPr>
          <a:xfrm>
            <a:off x="356934" y="1025408"/>
            <a:ext cx="8435473" cy="517408"/>
          </a:xfrm>
        </p:spPr>
        <p:txBody>
          <a:bodyPr>
            <a:normAutofit/>
          </a:bodyPr>
          <a:lstStyle>
            <a:lvl1pPr algn="l">
              <a:lnSpc>
                <a:spcPct val="100000"/>
              </a:lnSpc>
              <a:spcBef>
                <a:spcPts val="0"/>
              </a:spcBef>
              <a:defRPr sz="1600" b="0" cap="none" baseline="0">
                <a:solidFill>
                  <a:schemeClr val="tx1"/>
                </a:solidFill>
              </a:defRPr>
            </a:lvl1pPr>
            <a:lvl2pPr>
              <a:defRPr sz="1600" cap="all">
                <a:solidFill>
                  <a:schemeClr val="tx2">
                    <a:lumMod val="50000"/>
                    <a:lumOff val="50000"/>
                  </a:schemeClr>
                </a:solidFill>
              </a:defRPr>
            </a:lvl2pPr>
            <a:lvl3pPr>
              <a:defRPr sz="1600" cap="all">
                <a:solidFill>
                  <a:schemeClr val="tx2">
                    <a:lumMod val="50000"/>
                    <a:lumOff val="50000"/>
                  </a:schemeClr>
                </a:solidFill>
              </a:defRPr>
            </a:lvl3pPr>
            <a:lvl4pPr>
              <a:defRPr sz="1600" cap="all">
                <a:solidFill>
                  <a:schemeClr val="tx2">
                    <a:lumMod val="50000"/>
                    <a:lumOff val="50000"/>
                  </a:schemeClr>
                </a:solidFill>
              </a:defRPr>
            </a:lvl4pPr>
            <a:lvl5pPr>
              <a:defRPr sz="1600" cap="all">
                <a:solidFill>
                  <a:schemeClr val="tx2">
                    <a:lumMod val="50000"/>
                    <a:lumOff val="50000"/>
                  </a:schemeClr>
                </a:solidFill>
              </a:defRPr>
            </a:lvl5pPr>
          </a:lstStyle>
          <a:p>
            <a:pPr lvl="0"/>
            <a:r>
              <a:rPr lang="en-US" smtClean="0"/>
              <a:t>Click to edit Master text styles</a:t>
            </a:r>
          </a:p>
        </p:txBody>
      </p:sp>
      <p:sp>
        <p:nvSpPr>
          <p:cNvPr id="8" name="Footer Placeholder 8"/>
          <p:cNvSpPr>
            <a:spLocks noGrp="1"/>
          </p:cNvSpPr>
          <p:nvPr>
            <p:ph type="ftr" sz="quarter" idx="15"/>
          </p:nvPr>
        </p:nvSpPr>
        <p:spPr/>
        <p:txBody>
          <a:bodyPr/>
          <a:lstStyle>
            <a:lvl1pPr>
              <a:defRPr/>
            </a:lvl1pPr>
          </a:lstStyle>
          <a:p>
            <a:pPr>
              <a:defRPr/>
            </a:pPr>
            <a:r>
              <a:rPr lang="en-US"/>
              <a:t>Presentation Title</a:t>
            </a:r>
            <a:endParaRPr lang="en-US" dirty="0"/>
          </a:p>
        </p:txBody>
      </p:sp>
      <p:sp>
        <p:nvSpPr>
          <p:cNvPr id="9" name="Slide Number Placeholder 9"/>
          <p:cNvSpPr>
            <a:spLocks noGrp="1"/>
          </p:cNvSpPr>
          <p:nvPr>
            <p:ph type="sldNum" sz="quarter" idx="16"/>
          </p:nvPr>
        </p:nvSpPr>
        <p:spPr/>
        <p:txBody>
          <a:bodyPr/>
          <a:lstStyle>
            <a:lvl1pPr>
              <a:defRPr/>
            </a:lvl1pPr>
          </a:lstStyle>
          <a:p>
            <a:pPr>
              <a:defRPr/>
            </a:pPr>
            <a:fld id="{47B47801-BE1C-4724-A9D1-CB88D78EDA68}" type="slidenum">
              <a:rPr lang="en-US"/>
              <a:pPr>
                <a:defRPr/>
              </a:pPr>
              <a:t>‹#›</a:t>
            </a:fld>
            <a:endParaRPr lang="en-US" dirty="0"/>
          </a:p>
        </p:txBody>
      </p:sp>
    </p:spTree>
    <p:extLst>
      <p:ext uri="{BB962C8B-B14F-4D97-AF65-F5344CB8AC3E}">
        <p14:creationId xmlns:p14="http://schemas.microsoft.com/office/powerpoint/2010/main" val="24293634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n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0" y="1132417"/>
            <a:ext cx="8445500" cy="5069416"/>
          </a:xfrm>
        </p:spPr>
        <p:txBody>
          <a:bodyPr/>
          <a:lstStyle/>
          <a:p>
            <a:pPr lvl="0"/>
            <a:r>
              <a:rPr lang="en-US" noProof="0" smtClean="0"/>
              <a:t>Click icon to add chart</a:t>
            </a:r>
            <a:endParaRPr lang="en-US" noProof="0" dirty="0"/>
          </a:p>
        </p:txBody>
      </p:sp>
      <p:sp>
        <p:nvSpPr>
          <p:cNvPr id="2" name="Title 1"/>
          <p:cNvSpPr>
            <a:spLocks noGrp="1"/>
          </p:cNvSpPr>
          <p:nvPr>
            <p:ph type="title"/>
          </p:nvPr>
        </p:nvSpPr>
        <p:spPr>
          <a:xfrm>
            <a:off x="356934" y="307475"/>
            <a:ext cx="8410104" cy="708526"/>
          </a:xfrm>
        </p:spPr>
        <p:txBody>
          <a:bodyPr/>
          <a:lstStyle>
            <a:lvl1pPr>
              <a:defRPr sz="2200" b="0" i="0" cap="none" baseline="0">
                <a:solidFill>
                  <a:srgbClr val="021F43"/>
                </a:solidFill>
                <a:latin typeface="+mj-lt"/>
                <a:cs typeface="Andes ExtraLight"/>
              </a:defRPr>
            </a:lvl1pPr>
          </a:lstStyle>
          <a:p>
            <a:r>
              <a:rPr lang="en-US" smtClean="0"/>
              <a:t>Click to edit Master title style</a:t>
            </a:r>
            <a:endParaRPr lang="en-US" dirty="0"/>
          </a:p>
        </p:txBody>
      </p:sp>
      <p:sp>
        <p:nvSpPr>
          <p:cNvPr id="4" name="Slide Number Placeholder 3"/>
          <p:cNvSpPr>
            <a:spLocks noGrp="1"/>
          </p:cNvSpPr>
          <p:nvPr>
            <p:ph type="sldNum" sz="quarter" idx="19"/>
          </p:nvPr>
        </p:nvSpPr>
        <p:spPr/>
        <p:txBody>
          <a:bodyPr/>
          <a:lstStyle>
            <a:lvl1pPr>
              <a:defRPr/>
            </a:lvl1pPr>
          </a:lstStyle>
          <a:p>
            <a:pPr>
              <a:defRPr/>
            </a:pPr>
            <a:fld id="{6123FDCE-37C0-4B45-AE1B-FD2DE3DBA2BF}" type="slidenum">
              <a:rPr lang="en-US"/>
              <a:pPr>
                <a:defRPr/>
              </a:pPr>
              <a:t>‹#›</a:t>
            </a:fld>
            <a:endParaRPr lang="en-US" dirty="0"/>
          </a:p>
        </p:txBody>
      </p:sp>
      <p:sp>
        <p:nvSpPr>
          <p:cNvPr id="6" name="Footer Placeholder 4"/>
          <p:cNvSpPr>
            <a:spLocks noGrp="1"/>
          </p:cNvSpPr>
          <p:nvPr>
            <p:ph type="ftr" sz="quarter" idx="20"/>
          </p:nvPr>
        </p:nvSpPr>
        <p:spPr/>
        <p:txBody>
          <a:bodyPr/>
          <a:lstStyle>
            <a:lvl1pPr>
              <a:defRPr/>
            </a:lvl1pPr>
          </a:lstStyle>
          <a:p>
            <a:pPr>
              <a:defRPr/>
            </a:pPr>
            <a:r>
              <a:rPr lang="en-US"/>
              <a:t>Presentation Title</a:t>
            </a:r>
          </a:p>
        </p:txBody>
      </p:sp>
    </p:spTree>
    <p:extLst>
      <p:ext uri="{BB962C8B-B14F-4D97-AF65-F5344CB8AC3E}">
        <p14:creationId xmlns:p14="http://schemas.microsoft.com/office/powerpoint/2010/main" val="468418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eft Titl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56934" y="997858"/>
            <a:ext cx="3010890" cy="4924960"/>
          </a:xfrm>
        </p:spPr>
        <p:txBody>
          <a:bodyPr anchor="ctr"/>
          <a:lstStyle>
            <a:lvl1pPr algn="l">
              <a:defRPr sz="2400" b="0" i="0" cap="all" baseline="0">
                <a:solidFill>
                  <a:srgbClr val="021F43"/>
                </a:solidFill>
                <a:latin typeface="+mn-lt"/>
                <a:cs typeface="Andes ExtraLight"/>
              </a:defRPr>
            </a:lvl1pPr>
            <a:lvl2pPr algn="l">
              <a:defRPr sz="2400" b="0" i="0" cap="all">
                <a:solidFill>
                  <a:schemeClr val="tx2">
                    <a:lumMod val="50000"/>
                    <a:lumOff val="50000"/>
                  </a:schemeClr>
                </a:solidFill>
                <a:latin typeface="+mn-lt"/>
                <a:cs typeface="Andes ExtraLight"/>
              </a:defRPr>
            </a:lvl2pPr>
            <a:lvl3pPr algn="l">
              <a:defRPr sz="2400" b="0" i="0" cap="all">
                <a:solidFill>
                  <a:schemeClr val="tx2">
                    <a:lumMod val="50000"/>
                    <a:lumOff val="50000"/>
                  </a:schemeClr>
                </a:solidFill>
                <a:latin typeface="+mn-lt"/>
                <a:cs typeface="Andes ExtraLight"/>
              </a:defRPr>
            </a:lvl3pPr>
            <a:lvl4pPr algn="l">
              <a:defRPr sz="2400" b="0" i="0" cap="all">
                <a:solidFill>
                  <a:schemeClr val="tx2">
                    <a:lumMod val="50000"/>
                    <a:lumOff val="50000"/>
                  </a:schemeClr>
                </a:solidFill>
                <a:latin typeface="+mn-lt"/>
                <a:cs typeface="Andes ExtraLight"/>
              </a:defRPr>
            </a:lvl4pPr>
            <a:lvl5pPr algn="l">
              <a:defRPr sz="2400" b="0" i="0" cap="all">
                <a:solidFill>
                  <a:schemeClr val="tx2">
                    <a:lumMod val="50000"/>
                    <a:lumOff val="50000"/>
                  </a:schemeClr>
                </a:solidFill>
                <a:latin typeface="+mn-lt"/>
                <a:cs typeface="Andes ExtraLight"/>
              </a:defRPr>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p:nvPr>
        </p:nvSpPr>
        <p:spPr>
          <a:xfrm>
            <a:off x="3683000" y="983838"/>
            <a:ext cx="5207000" cy="4904344"/>
          </a:xfrm>
        </p:spPr>
        <p:txBody>
          <a:bodyPr anchor="ct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6"/>
          <p:cNvSpPr>
            <a:spLocks noGrp="1" noChangeArrowheads="1"/>
          </p:cNvSpPr>
          <p:nvPr>
            <p:ph type="sldNum" sz="quarter" idx="10"/>
          </p:nvPr>
        </p:nvSpPr>
        <p:spPr>
          <a:ln/>
        </p:spPr>
        <p:txBody>
          <a:bodyPr/>
          <a:lstStyle>
            <a:lvl1pPr>
              <a:defRPr/>
            </a:lvl1pPr>
          </a:lstStyle>
          <a:p>
            <a:pPr>
              <a:defRPr/>
            </a:pPr>
            <a:fld id="{E8F399B6-7243-405B-96BE-4542530212BD}" type="slidenum">
              <a:rPr lang="en-US"/>
              <a:pPr>
                <a:defRPr/>
              </a:pPr>
              <a:t>‹#›</a:t>
            </a:fld>
            <a:endParaRPr lang="en-US" dirty="0"/>
          </a:p>
        </p:txBody>
      </p:sp>
      <p:sp>
        <p:nvSpPr>
          <p:cNvPr id="6" name="Footer Placeholder 2"/>
          <p:cNvSpPr>
            <a:spLocks noGrp="1"/>
          </p:cNvSpPr>
          <p:nvPr>
            <p:ph type="ftr" sz="quarter" idx="11"/>
          </p:nvPr>
        </p:nvSpPr>
        <p:spPr/>
        <p:txBody>
          <a:bodyPr/>
          <a:lstStyle>
            <a:lvl1pPr>
              <a:defRPr/>
            </a:lvl1pPr>
          </a:lstStyle>
          <a:p>
            <a:pPr>
              <a:defRPr/>
            </a:pPr>
            <a:r>
              <a:rPr lang="en-US"/>
              <a:t>Presentation Title</a:t>
            </a:r>
            <a:endParaRPr lang="en-US" dirty="0"/>
          </a:p>
        </p:txBody>
      </p:sp>
    </p:spTree>
    <p:extLst>
      <p:ext uri="{BB962C8B-B14F-4D97-AF65-F5344CB8AC3E}">
        <p14:creationId xmlns:p14="http://schemas.microsoft.com/office/powerpoint/2010/main" val="21018115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op Title">
    <p:spTree>
      <p:nvGrpSpPr>
        <p:cNvPr id="1" name=""/>
        <p:cNvGrpSpPr/>
        <p:nvPr/>
      </p:nvGrpSpPr>
      <p:grpSpPr>
        <a:xfrm>
          <a:off x="0" y="0"/>
          <a:ext cx="0" cy="0"/>
          <a:chOff x="0" y="0"/>
          <a:chExt cx="0" cy="0"/>
        </a:xfrm>
      </p:grpSpPr>
      <p:sp>
        <p:nvSpPr>
          <p:cNvPr id="2" name="Title 1"/>
          <p:cNvSpPr>
            <a:spLocks noGrp="1"/>
          </p:cNvSpPr>
          <p:nvPr>
            <p:ph type="title"/>
          </p:nvPr>
        </p:nvSpPr>
        <p:spPr>
          <a:xfrm>
            <a:off x="356933" y="288636"/>
            <a:ext cx="8533067" cy="461819"/>
          </a:xfrm>
        </p:spPr>
        <p:txBody>
          <a:bodyPr anchor="b"/>
          <a:lstStyle>
            <a:lvl1pPr>
              <a:defRPr sz="2200" b="0" i="0" baseline="0">
                <a:solidFill>
                  <a:srgbClr val="021F43"/>
                </a:solidFill>
                <a:latin typeface="+mn-lt"/>
                <a:cs typeface="Andes ExtraLight"/>
              </a:defRPr>
            </a:lvl1pPr>
          </a:lstStyle>
          <a:p>
            <a:r>
              <a:rPr lang="en-US" smtClean="0"/>
              <a:t>Click to edit Master title style</a:t>
            </a:r>
            <a:endParaRPr lang="en-US" dirty="0"/>
          </a:p>
        </p:txBody>
      </p:sp>
      <p:sp>
        <p:nvSpPr>
          <p:cNvPr id="4" name="Content Placeholder 3"/>
          <p:cNvSpPr>
            <a:spLocks noGrp="1"/>
          </p:cNvSpPr>
          <p:nvPr>
            <p:ph sz="half" idx="2"/>
          </p:nvPr>
        </p:nvSpPr>
        <p:spPr>
          <a:xfrm>
            <a:off x="3683000" y="983838"/>
            <a:ext cx="5207000" cy="4904344"/>
          </a:xfrm>
        </p:spPr>
        <p:txBody>
          <a:bodyPr anchor="ct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6"/>
          <p:cNvSpPr>
            <a:spLocks noGrp="1" noChangeArrowheads="1"/>
          </p:cNvSpPr>
          <p:nvPr>
            <p:ph type="sldNum" sz="quarter" idx="10"/>
          </p:nvPr>
        </p:nvSpPr>
        <p:spPr>
          <a:ln/>
        </p:spPr>
        <p:txBody>
          <a:bodyPr/>
          <a:lstStyle>
            <a:lvl1pPr>
              <a:defRPr/>
            </a:lvl1pPr>
          </a:lstStyle>
          <a:p>
            <a:pPr>
              <a:defRPr/>
            </a:pPr>
            <a:fld id="{C09C31E7-1253-4229-823E-5A474150D0DD}" type="slidenum">
              <a:rPr lang="en-US"/>
              <a:pPr>
                <a:defRPr/>
              </a:pPr>
              <a:t>‹#›</a:t>
            </a:fld>
            <a:endParaRPr lang="en-US" dirty="0"/>
          </a:p>
        </p:txBody>
      </p:sp>
      <p:sp>
        <p:nvSpPr>
          <p:cNvPr id="6" name="Footer Placeholder 2"/>
          <p:cNvSpPr>
            <a:spLocks noGrp="1"/>
          </p:cNvSpPr>
          <p:nvPr>
            <p:ph type="ftr" sz="quarter" idx="11"/>
          </p:nvPr>
        </p:nvSpPr>
        <p:spPr/>
        <p:txBody>
          <a:bodyPr/>
          <a:lstStyle>
            <a:lvl1pPr>
              <a:defRPr/>
            </a:lvl1pPr>
          </a:lstStyle>
          <a:p>
            <a:pPr>
              <a:defRPr/>
            </a:pPr>
            <a:r>
              <a:rPr lang="en-US"/>
              <a:t>Presentation Title</a:t>
            </a:r>
            <a:endParaRPr lang="en-US" dirty="0"/>
          </a:p>
        </p:txBody>
      </p:sp>
    </p:spTree>
    <p:extLst>
      <p:ext uri="{BB962C8B-B14F-4D97-AF65-F5344CB8AC3E}">
        <p14:creationId xmlns:p14="http://schemas.microsoft.com/office/powerpoint/2010/main" val="12103980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aragraph with Graphic Element">
    <p:spTree>
      <p:nvGrpSpPr>
        <p:cNvPr id="1" name=""/>
        <p:cNvGrpSpPr/>
        <p:nvPr/>
      </p:nvGrpSpPr>
      <p:grpSpPr>
        <a:xfrm>
          <a:off x="0" y="0"/>
          <a:ext cx="0" cy="0"/>
          <a:chOff x="0" y="0"/>
          <a:chExt cx="0" cy="0"/>
        </a:xfrm>
      </p:grpSpPr>
      <p:sp>
        <p:nvSpPr>
          <p:cNvPr id="2" name="Title 1"/>
          <p:cNvSpPr>
            <a:spLocks noGrp="1"/>
          </p:cNvSpPr>
          <p:nvPr>
            <p:ph type="title"/>
          </p:nvPr>
        </p:nvSpPr>
        <p:spPr>
          <a:xfrm>
            <a:off x="320842" y="288636"/>
            <a:ext cx="8569158" cy="461819"/>
          </a:xfrm>
        </p:spPr>
        <p:txBody>
          <a:bodyPr anchor="b"/>
          <a:lstStyle>
            <a:lvl1pPr>
              <a:defRPr sz="2200" b="0" i="0" cap="none" baseline="0">
                <a:solidFill>
                  <a:srgbClr val="021F43"/>
                </a:solidFill>
                <a:latin typeface="+mn-lt"/>
                <a:cs typeface="Andes ExtraLight"/>
              </a:defRPr>
            </a:lvl1pPr>
          </a:lstStyle>
          <a:p>
            <a:r>
              <a:rPr lang="en-US" smtClean="0"/>
              <a:t>Click to edit Master title style</a:t>
            </a:r>
            <a:endParaRPr lang="en-US" dirty="0"/>
          </a:p>
        </p:txBody>
      </p:sp>
      <p:sp>
        <p:nvSpPr>
          <p:cNvPr id="4" name="Content Placeholder 3"/>
          <p:cNvSpPr>
            <a:spLocks noGrp="1"/>
          </p:cNvSpPr>
          <p:nvPr>
            <p:ph sz="half" idx="2"/>
          </p:nvPr>
        </p:nvSpPr>
        <p:spPr>
          <a:xfrm>
            <a:off x="3622841" y="1443789"/>
            <a:ext cx="5307263" cy="4545263"/>
          </a:xfrm>
        </p:spPr>
        <p:txBody>
          <a:bodyP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5"/>
          <p:cNvSpPr>
            <a:spLocks noGrp="1"/>
          </p:cNvSpPr>
          <p:nvPr>
            <p:ph type="body" sz="quarter" idx="13"/>
          </p:nvPr>
        </p:nvSpPr>
        <p:spPr>
          <a:xfrm>
            <a:off x="321093" y="1003049"/>
            <a:ext cx="3087853" cy="4972050"/>
          </a:xfrm>
        </p:spPr>
        <p:txBody>
          <a:bodyPr rIns="182880" anchor="ctr"/>
          <a:lstStyle>
            <a:lvl1pPr>
              <a:defRPr sz="1600" baseline="0"/>
            </a:lvl1pPr>
          </a:lstStyle>
          <a:p>
            <a:pPr lvl="0"/>
            <a:r>
              <a:rPr lang="en-US" smtClean="0"/>
              <a:t>Click to edit Master text styles</a:t>
            </a:r>
          </a:p>
        </p:txBody>
      </p:sp>
      <p:sp>
        <p:nvSpPr>
          <p:cNvPr id="12" name="Text Placeholder 11"/>
          <p:cNvSpPr>
            <a:spLocks noGrp="1"/>
          </p:cNvSpPr>
          <p:nvPr>
            <p:ph type="body" sz="quarter" idx="14"/>
          </p:nvPr>
        </p:nvSpPr>
        <p:spPr>
          <a:xfrm>
            <a:off x="3622675" y="976312"/>
            <a:ext cx="5294062" cy="414003"/>
          </a:xfrm>
        </p:spPr>
        <p:txBody>
          <a:bodyPr/>
          <a:lstStyle>
            <a:lvl1pPr algn="ctr">
              <a:defRPr sz="1600" b="0" cap="all"/>
            </a:lvl1pPr>
          </a:lstStyle>
          <a:p>
            <a:pPr lvl="0"/>
            <a:r>
              <a:rPr lang="en-US" smtClean="0"/>
              <a:t>Click to edit Master text styles</a:t>
            </a:r>
          </a:p>
        </p:txBody>
      </p:sp>
      <p:sp>
        <p:nvSpPr>
          <p:cNvPr id="7" name="Rectangle 6"/>
          <p:cNvSpPr>
            <a:spLocks noGrp="1" noChangeArrowheads="1"/>
          </p:cNvSpPr>
          <p:nvPr>
            <p:ph type="sldNum" sz="quarter" idx="15"/>
          </p:nvPr>
        </p:nvSpPr>
        <p:spPr>
          <a:ln/>
        </p:spPr>
        <p:txBody>
          <a:bodyPr/>
          <a:lstStyle>
            <a:lvl1pPr>
              <a:defRPr/>
            </a:lvl1pPr>
          </a:lstStyle>
          <a:p>
            <a:pPr>
              <a:defRPr/>
            </a:pPr>
            <a:fld id="{53487AF5-D13E-498E-A14B-B48A67DD28F1}" type="slidenum">
              <a:rPr lang="en-US"/>
              <a:pPr>
                <a:defRPr/>
              </a:pPr>
              <a:t>‹#›</a:t>
            </a:fld>
            <a:endParaRPr lang="en-US" dirty="0"/>
          </a:p>
        </p:txBody>
      </p:sp>
      <p:sp>
        <p:nvSpPr>
          <p:cNvPr id="8" name="Footer Placeholder 2"/>
          <p:cNvSpPr>
            <a:spLocks noGrp="1"/>
          </p:cNvSpPr>
          <p:nvPr>
            <p:ph type="ftr" sz="quarter" idx="16"/>
          </p:nvPr>
        </p:nvSpPr>
        <p:spPr/>
        <p:txBody>
          <a:bodyPr/>
          <a:lstStyle>
            <a:lvl1pPr>
              <a:defRPr/>
            </a:lvl1pPr>
          </a:lstStyle>
          <a:p>
            <a:pPr>
              <a:defRPr/>
            </a:pPr>
            <a:r>
              <a:rPr lang="en-US"/>
              <a:t>Presentation Title</a:t>
            </a:r>
            <a:endParaRPr lang="en-US" dirty="0"/>
          </a:p>
        </p:txBody>
      </p:sp>
    </p:spTree>
    <p:extLst>
      <p:ext uri="{BB962C8B-B14F-4D97-AF65-F5344CB8AC3E}">
        <p14:creationId xmlns:p14="http://schemas.microsoft.com/office/powerpoint/2010/main" val="42501457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sion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07474"/>
            <a:ext cx="8410104" cy="983693"/>
          </a:xfrm>
        </p:spPr>
        <p:txBody>
          <a:bodyPr/>
          <a:lstStyle>
            <a:lvl1pPr>
              <a:defRPr sz="2200" b="0" i="0" cap="none" baseline="0">
                <a:solidFill>
                  <a:srgbClr val="021F43"/>
                </a:solidFill>
                <a:latin typeface="+mj-lt"/>
                <a:cs typeface="Andes ExtraLight"/>
              </a:defRPr>
            </a:lvl1pPr>
          </a:lstStyle>
          <a:p>
            <a:r>
              <a:rPr lang="en-US" smtClean="0"/>
              <a:t>Click to edit Master title style</a:t>
            </a:r>
            <a:endParaRPr lang="en-US" dirty="0"/>
          </a:p>
        </p:txBody>
      </p:sp>
      <p:sp>
        <p:nvSpPr>
          <p:cNvPr id="4" name="Content Placeholder 3"/>
          <p:cNvSpPr>
            <a:spLocks noGrp="1"/>
          </p:cNvSpPr>
          <p:nvPr>
            <p:ph sz="half" idx="2"/>
          </p:nvPr>
        </p:nvSpPr>
        <p:spPr>
          <a:xfrm>
            <a:off x="356934" y="1788583"/>
            <a:ext cx="4133273" cy="4399780"/>
          </a:xfrm>
        </p:spPr>
        <p:txBody>
          <a:bodyPr lIns="182880" rIns="182880" anchor="ctr"/>
          <a:lstStyle>
            <a:lvl1pPr marL="0" marR="0" indent="0" algn="l" defTabSz="914400" rtl="0" eaLnBrk="0" fontAlgn="base" latinLnBrk="0" hangingPunct="0">
              <a:lnSpc>
                <a:spcPct val="130000"/>
              </a:lnSpc>
              <a:spcBef>
                <a:spcPts val="1800"/>
              </a:spcBef>
              <a:spcAft>
                <a:spcPct val="0"/>
              </a:spcAft>
              <a:buClr>
                <a:schemeClr val="tx2">
                  <a:lumMod val="75000"/>
                  <a:lumOff val="25000"/>
                </a:schemeClr>
              </a:buClr>
              <a:buSzTx/>
              <a:buFontTx/>
              <a:buNone/>
              <a:tabLst/>
              <a:defRPr sz="1600">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Content Placeholder 3"/>
          <p:cNvSpPr>
            <a:spLocks noGrp="1"/>
          </p:cNvSpPr>
          <p:nvPr>
            <p:ph sz="half" idx="11"/>
          </p:nvPr>
        </p:nvSpPr>
        <p:spPr>
          <a:xfrm>
            <a:off x="4657428" y="1788509"/>
            <a:ext cx="4133088" cy="4402163"/>
          </a:xfrm>
        </p:spPr>
        <p:txBody>
          <a:bodyPr lIns="182880" rIns="182880" anchor="ctr"/>
          <a:lstStyle>
            <a:lvl1pPr marL="0" marR="0" indent="0" algn="l" defTabSz="914400" rtl="0" eaLnBrk="0" fontAlgn="base" latinLnBrk="0" hangingPunct="0">
              <a:lnSpc>
                <a:spcPct val="130000"/>
              </a:lnSpc>
              <a:spcBef>
                <a:spcPts val="1800"/>
              </a:spcBef>
              <a:spcAft>
                <a:spcPct val="0"/>
              </a:spcAft>
              <a:buClr>
                <a:schemeClr val="tx2">
                  <a:lumMod val="75000"/>
                  <a:lumOff val="25000"/>
                </a:schemeClr>
              </a:buClr>
              <a:buSzTx/>
              <a:buFontTx/>
              <a:buNone/>
              <a:tabLst/>
              <a:defRPr sz="1600">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Content Placeholder 3"/>
          <p:cNvSpPr>
            <a:spLocks noGrp="1"/>
          </p:cNvSpPr>
          <p:nvPr>
            <p:ph sz="half" idx="13"/>
          </p:nvPr>
        </p:nvSpPr>
        <p:spPr>
          <a:xfrm>
            <a:off x="356934" y="1429560"/>
            <a:ext cx="4133273" cy="264331"/>
          </a:xfrm>
        </p:spPr>
        <p:txBody>
          <a:bodyPr anchor="ctr">
            <a:normAutofit/>
          </a:bodyPr>
          <a:lstStyle>
            <a:lvl1pPr algn="ctr">
              <a:defRPr sz="1400" cap="all">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p:txBody>
      </p:sp>
      <p:sp>
        <p:nvSpPr>
          <p:cNvPr id="8" name="Content Placeholder 3"/>
          <p:cNvSpPr>
            <a:spLocks noGrp="1"/>
          </p:cNvSpPr>
          <p:nvPr>
            <p:ph sz="half" idx="14"/>
          </p:nvPr>
        </p:nvSpPr>
        <p:spPr>
          <a:xfrm>
            <a:off x="4657429" y="1421539"/>
            <a:ext cx="4133088" cy="264331"/>
          </a:xfrm>
        </p:spPr>
        <p:txBody>
          <a:bodyPr anchor="ctr">
            <a:normAutofit/>
          </a:bodyPr>
          <a:lstStyle>
            <a:lvl1pPr algn="ctr">
              <a:defRPr sz="1400" cap="all">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p:txBody>
      </p:sp>
      <p:sp>
        <p:nvSpPr>
          <p:cNvPr id="9" name="Rectangle 6"/>
          <p:cNvSpPr>
            <a:spLocks noGrp="1" noChangeArrowheads="1"/>
          </p:cNvSpPr>
          <p:nvPr>
            <p:ph type="sldNum" sz="quarter" idx="15"/>
          </p:nvPr>
        </p:nvSpPr>
        <p:spPr>
          <a:ln/>
        </p:spPr>
        <p:txBody>
          <a:bodyPr/>
          <a:lstStyle>
            <a:lvl1pPr>
              <a:defRPr/>
            </a:lvl1pPr>
          </a:lstStyle>
          <a:p>
            <a:pPr>
              <a:defRPr/>
            </a:pPr>
            <a:fld id="{8A0CCE53-FFB5-41E0-8B08-6C1F92629DC8}" type="slidenum">
              <a:rPr lang="en-US"/>
              <a:pPr>
                <a:defRPr/>
              </a:pPr>
              <a:t>‹#›</a:t>
            </a:fld>
            <a:endParaRPr lang="en-US" dirty="0"/>
          </a:p>
        </p:txBody>
      </p:sp>
      <p:sp>
        <p:nvSpPr>
          <p:cNvPr id="10" name="Footer Placeholder 2"/>
          <p:cNvSpPr>
            <a:spLocks noGrp="1"/>
          </p:cNvSpPr>
          <p:nvPr>
            <p:ph type="ftr" sz="quarter" idx="16"/>
          </p:nvPr>
        </p:nvSpPr>
        <p:spPr/>
        <p:txBody>
          <a:bodyPr/>
          <a:lstStyle>
            <a:lvl1pPr>
              <a:defRPr/>
            </a:lvl1pPr>
          </a:lstStyle>
          <a:p>
            <a:pPr>
              <a:defRPr/>
            </a:pPr>
            <a:r>
              <a:rPr lang="en-US"/>
              <a:t>Presentation Title</a:t>
            </a:r>
            <a:endParaRPr lang="en-US" dirty="0"/>
          </a:p>
        </p:txBody>
      </p:sp>
    </p:spTree>
    <p:extLst>
      <p:ext uri="{BB962C8B-B14F-4D97-AF65-F5344CB8AC3E}">
        <p14:creationId xmlns:p14="http://schemas.microsoft.com/office/powerpoint/2010/main" val="38381190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ight Highligh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46364"/>
            <a:ext cx="3145592" cy="5784272"/>
          </a:xfrm>
        </p:spPr>
        <p:txBody>
          <a:bodyPr anchor="ctr"/>
          <a:lstStyle>
            <a:lvl1pPr>
              <a:defRPr sz="3200" b="0" i="0">
                <a:solidFill>
                  <a:schemeClr val="bg2"/>
                </a:solidFill>
                <a:latin typeface="+mn-lt"/>
                <a:cs typeface="Andes ExtraLight"/>
              </a:defRPr>
            </a:lvl1pPr>
          </a:lstStyle>
          <a:p>
            <a:r>
              <a:rPr lang="en-US" smtClean="0"/>
              <a:t>Click to edit Master title style</a:t>
            </a:r>
            <a:endParaRPr lang="en-US" dirty="0"/>
          </a:p>
        </p:txBody>
      </p:sp>
      <p:sp>
        <p:nvSpPr>
          <p:cNvPr id="4" name="Content Placeholder 3"/>
          <p:cNvSpPr>
            <a:spLocks noGrp="1"/>
          </p:cNvSpPr>
          <p:nvPr>
            <p:ph sz="half" idx="2"/>
          </p:nvPr>
        </p:nvSpPr>
        <p:spPr>
          <a:xfrm>
            <a:off x="3682999" y="346364"/>
            <a:ext cx="5166895" cy="5784271"/>
          </a:xfrm>
        </p:spPr>
        <p:txBody>
          <a:bodyPr anchor="ctr"/>
          <a:lstStyle>
            <a:lvl1pPr>
              <a:lnSpc>
                <a:spcPct val="125000"/>
              </a:lnSpc>
              <a:spcBef>
                <a:spcPts val="0"/>
              </a:spcBef>
              <a:spcAft>
                <a:spcPts val="2200"/>
              </a:spcAft>
              <a:defRPr sz="2200">
                <a:solidFill>
                  <a:schemeClr val="tx2">
                    <a:lumMod val="50000"/>
                    <a:lumOff val="50000"/>
                  </a:schemeClr>
                </a:solidFill>
              </a:defRPr>
            </a:lvl1pPr>
            <a:lvl2pPr marL="0" indent="0">
              <a:lnSpc>
                <a:spcPct val="125000"/>
              </a:lnSpc>
              <a:spcBef>
                <a:spcPts val="0"/>
              </a:spcBef>
              <a:spcAft>
                <a:spcPts val="2200"/>
              </a:spcAft>
              <a:buNone/>
              <a:defRPr sz="2000" baseline="0">
                <a:solidFill>
                  <a:schemeClr val="tx2">
                    <a:lumMod val="50000"/>
                    <a:lumOff val="50000"/>
                  </a:schemeClr>
                </a:solidFill>
              </a:defRPr>
            </a:lvl2pPr>
            <a:lvl3pPr marL="0" indent="0">
              <a:lnSpc>
                <a:spcPct val="130000"/>
              </a:lnSpc>
              <a:buNone/>
              <a:defRPr sz="1600">
                <a:solidFill>
                  <a:schemeClr val="tx2">
                    <a:lumMod val="50000"/>
                    <a:lumOff val="50000"/>
                  </a:schemeClr>
                </a:solidFill>
              </a:defRPr>
            </a:lvl3pPr>
            <a:lvl4pPr marL="182880" indent="0">
              <a:lnSpc>
                <a:spcPct val="130000"/>
              </a:lnSpc>
              <a:buNone/>
              <a:defRPr sz="1600">
                <a:solidFill>
                  <a:schemeClr val="tx2">
                    <a:lumMod val="50000"/>
                    <a:lumOff val="50000"/>
                  </a:schemeClr>
                </a:solidFill>
              </a:defRPr>
            </a:lvl4pPr>
            <a:lvl5pPr marL="454914" indent="0">
              <a:lnSpc>
                <a:spcPct val="130000"/>
              </a:lnSpc>
              <a:buNone/>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5" name="Rectangle 6"/>
          <p:cNvSpPr>
            <a:spLocks noGrp="1" noChangeArrowheads="1"/>
          </p:cNvSpPr>
          <p:nvPr>
            <p:ph type="sldNum" sz="quarter" idx="10"/>
          </p:nvPr>
        </p:nvSpPr>
        <p:spPr>
          <a:ln/>
        </p:spPr>
        <p:txBody>
          <a:bodyPr/>
          <a:lstStyle>
            <a:lvl1pPr>
              <a:defRPr/>
            </a:lvl1pPr>
          </a:lstStyle>
          <a:p>
            <a:pPr>
              <a:defRPr/>
            </a:pPr>
            <a:fld id="{12D3CE22-39B6-4D0F-BEA7-B1D9AD186BAE}" type="slidenum">
              <a:rPr lang="en-US"/>
              <a:pPr>
                <a:defRPr/>
              </a:pPr>
              <a:t>‹#›</a:t>
            </a:fld>
            <a:endParaRPr lang="en-US" dirty="0"/>
          </a:p>
        </p:txBody>
      </p:sp>
      <p:sp>
        <p:nvSpPr>
          <p:cNvPr id="6" name="Footer Placeholder 2"/>
          <p:cNvSpPr>
            <a:spLocks noGrp="1"/>
          </p:cNvSpPr>
          <p:nvPr>
            <p:ph type="ftr" sz="quarter" idx="11"/>
          </p:nvPr>
        </p:nvSpPr>
        <p:spPr/>
        <p:txBody>
          <a:bodyPr/>
          <a:lstStyle>
            <a:lvl1pPr>
              <a:defRPr/>
            </a:lvl1pPr>
          </a:lstStyle>
          <a:p>
            <a:pPr>
              <a:defRPr/>
            </a:pPr>
            <a:r>
              <a:rPr lang="en-US"/>
              <a:t>Presentation Title</a:t>
            </a:r>
            <a:endParaRPr lang="en-US" dirty="0"/>
          </a:p>
        </p:txBody>
      </p:sp>
    </p:spTree>
    <p:extLst>
      <p:ext uri="{BB962C8B-B14F-4D97-AF65-F5344CB8AC3E}">
        <p14:creationId xmlns:p14="http://schemas.microsoft.com/office/powerpoint/2010/main" val="23119006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ark Highligh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46364"/>
            <a:ext cx="3145592" cy="5784272"/>
          </a:xfrm>
        </p:spPr>
        <p:txBody>
          <a:bodyPr anchor="ctr"/>
          <a:lstStyle>
            <a:lvl1pPr>
              <a:defRPr sz="3200" b="0" i="0">
                <a:solidFill>
                  <a:schemeClr val="tx1"/>
                </a:solidFill>
                <a:latin typeface="+mn-lt"/>
                <a:cs typeface="Andes ExtraLight"/>
              </a:defRPr>
            </a:lvl1pPr>
          </a:lstStyle>
          <a:p>
            <a:r>
              <a:rPr lang="en-US" smtClean="0"/>
              <a:t>Click to edit Master title style</a:t>
            </a:r>
            <a:endParaRPr lang="en-US" dirty="0"/>
          </a:p>
        </p:txBody>
      </p:sp>
      <p:sp>
        <p:nvSpPr>
          <p:cNvPr id="4" name="Content Placeholder 3"/>
          <p:cNvSpPr>
            <a:spLocks noGrp="1"/>
          </p:cNvSpPr>
          <p:nvPr>
            <p:ph sz="half" idx="2"/>
          </p:nvPr>
        </p:nvSpPr>
        <p:spPr>
          <a:xfrm>
            <a:off x="3682999" y="346364"/>
            <a:ext cx="5166895" cy="5784271"/>
          </a:xfrm>
        </p:spPr>
        <p:txBody>
          <a:bodyPr anchor="ctr"/>
          <a:lstStyle>
            <a:lvl1pPr>
              <a:lnSpc>
                <a:spcPct val="125000"/>
              </a:lnSpc>
              <a:spcBef>
                <a:spcPts val="0"/>
              </a:spcBef>
              <a:spcAft>
                <a:spcPts val="2200"/>
              </a:spcAft>
              <a:defRPr sz="2200">
                <a:solidFill>
                  <a:schemeClr val="tx2">
                    <a:lumMod val="50000"/>
                    <a:lumOff val="50000"/>
                  </a:schemeClr>
                </a:solidFill>
              </a:defRPr>
            </a:lvl1pPr>
            <a:lvl2pPr marL="0" indent="0">
              <a:lnSpc>
                <a:spcPct val="125000"/>
              </a:lnSpc>
              <a:spcBef>
                <a:spcPts val="0"/>
              </a:spcBef>
              <a:spcAft>
                <a:spcPts val="2200"/>
              </a:spcAft>
              <a:buNone/>
              <a:defRPr sz="2000" baseline="0">
                <a:solidFill>
                  <a:schemeClr val="tx2">
                    <a:lumMod val="50000"/>
                    <a:lumOff val="50000"/>
                  </a:schemeClr>
                </a:solidFill>
              </a:defRPr>
            </a:lvl2pPr>
            <a:lvl3pPr marL="0" indent="0">
              <a:lnSpc>
                <a:spcPct val="130000"/>
              </a:lnSpc>
              <a:buNone/>
              <a:defRPr sz="1600">
                <a:solidFill>
                  <a:schemeClr val="tx2">
                    <a:lumMod val="50000"/>
                    <a:lumOff val="50000"/>
                  </a:schemeClr>
                </a:solidFill>
              </a:defRPr>
            </a:lvl3pPr>
            <a:lvl4pPr marL="182880" indent="0">
              <a:lnSpc>
                <a:spcPct val="130000"/>
              </a:lnSpc>
              <a:buNone/>
              <a:defRPr sz="1600">
                <a:solidFill>
                  <a:schemeClr val="tx2">
                    <a:lumMod val="50000"/>
                    <a:lumOff val="50000"/>
                  </a:schemeClr>
                </a:solidFill>
              </a:defRPr>
            </a:lvl4pPr>
            <a:lvl5pPr marL="454914" indent="0">
              <a:lnSpc>
                <a:spcPct val="130000"/>
              </a:lnSpc>
              <a:buNone/>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5" name="Rectangle 6"/>
          <p:cNvSpPr>
            <a:spLocks noGrp="1" noChangeArrowheads="1"/>
          </p:cNvSpPr>
          <p:nvPr>
            <p:ph type="sldNum" sz="quarter" idx="10"/>
          </p:nvPr>
        </p:nvSpPr>
        <p:spPr>
          <a:ln/>
        </p:spPr>
        <p:txBody>
          <a:bodyPr/>
          <a:lstStyle>
            <a:lvl1pPr>
              <a:defRPr/>
            </a:lvl1pPr>
          </a:lstStyle>
          <a:p>
            <a:pPr>
              <a:defRPr/>
            </a:pPr>
            <a:fld id="{A2766CF2-1F75-4A67-93AC-E4499AF5106D}" type="slidenum">
              <a:rPr lang="en-US"/>
              <a:pPr>
                <a:defRPr/>
              </a:pPr>
              <a:t>‹#›</a:t>
            </a:fld>
            <a:endParaRPr lang="en-US" dirty="0"/>
          </a:p>
        </p:txBody>
      </p:sp>
      <p:sp>
        <p:nvSpPr>
          <p:cNvPr id="6" name="Footer Placeholder 2"/>
          <p:cNvSpPr>
            <a:spLocks noGrp="1"/>
          </p:cNvSpPr>
          <p:nvPr>
            <p:ph type="ftr" sz="quarter" idx="11"/>
          </p:nvPr>
        </p:nvSpPr>
        <p:spPr/>
        <p:txBody>
          <a:bodyPr/>
          <a:lstStyle>
            <a:lvl1pPr>
              <a:defRPr/>
            </a:lvl1pPr>
          </a:lstStyle>
          <a:p>
            <a:pPr>
              <a:defRPr/>
            </a:pPr>
            <a:r>
              <a:rPr lang="en-US"/>
              <a:t>Presentation Title</a:t>
            </a:r>
            <a:endParaRPr lang="en-US" dirty="0"/>
          </a:p>
        </p:txBody>
      </p:sp>
    </p:spTree>
    <p:extLst>
      <p:ext uri="{BB962C8B-B14F-4D97-AF65-F5344CB8AC3E}">
        <p14:creationId xmlns:p14="http://schemas.microsoft.com/office/powerpoint/2010/main" val="23966606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omb Stone">
    <p:spTree>
      <p:nvGrpSpPr>
        <p:cNvPr id="1" name=""/>
        <p:cNvGrpSpPr/>
        <p:nvPr/>
      </p:nvGrpSpPr>
      <p:grpSpPr>
        <a:xfrm>
          <a:off x="0" y="0"/>
          <a:ext cx="0" cy="0"/>
          <a:chOff x="0" y="0"/>
          <a:chExt cx="0" cy="0"/>
        </a:xfrm>
      </p:grpSpPr>
      <p:sp>
        <p:nvSpPr>
          <p:cNvPr id="73" name="Freeform 1683"/>
          <p:cNvSpPr>
            <a:spLocks/>
          </p:cNvSpPr>
          <p:nvPr/>
        </p:nvSpPr>
        <p:spPr bwMode="auto">
          <a:xfrm flipH="1">
            <a:off x="7410450" y="3175"/>
            <a:ext cx="712788" cy="5842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74"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6"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cs typeface="+mn-cs"/>
            </a:endParaRPr>
          </a:p>
        </p:txBody>
      </p:sp>
      <p:sp>
        <p:nvSpPr>
          <p:cNvPr id="77"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cs typeface="+mn-cs"/>
            </a:endParaRPr>
          </a:p>
        </p:txBody>
      </p:sp>
      <p:sp>
        <p:nvSpPr>
          <p:cNvPr id="78" name="Freeform 1098"/>
          <p:cNvSpPr>
            <a:spLocks/>
          </p:cNvSpPr>
          <p:nvPr/>
        </p:nvSpPr>
        <p:spPr bwMode="auto">
          <a:xfrm>
            <a:off x="487363" y="617538"/>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 name="Freeform 1115"/>
          <p:cNvSpPr>
            <a:spLocks/>
          </p:cNvSpPr>
          <p:nvPr/>
        </p:nvSpPr>
        <p:spPr bwMode="auto">
          <a:xfrm>
            <a:off x="458788" y="473075"/>
            <a:ext cx="3175"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 name="Freeform 1120"/>
          <p:cNvSpPr>
            <a:spLocks/>
          </p:cNvSpPr>
          <p:nvPr/>
        </p:nvSpPr>
        <p:spPr bwMode="auto">
          <a:xfrm>
            <a:off x="458788" y="463550"/>
            <a:ext cx="3175"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 name="Freeform 1134"/>
          <p:cNvSpPr>
            <a:spLocks/>
          </p:cNvSpPr>
          <p:nvPr/>
        </p:nvSpPr>
        <p:spPr bwMode="auto">
          <a:xfrm>
            <a:off x="703263" y="514350"/>
            <a:ext cx="3175"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 name="Freeform 1141"/>
          <p:cNvSpPr>
            <a:spLocks/>
          </p:cNvSpPr>
          <p:nvPr/>
        </p:nvSpPr>
        <p:spPr bwMode="auto">
          <a:xfrm>
            <a:off x="706438" y="479425"/>
            <a:ext cx="1587"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 name="Freeform 1148"/>
          <p:cNvSpPr>
            <a:spLocks/>
          </p:cNvSpPr>
          <p:nvPr/>
        </p:nvSpPr>
        <p:spPr bwMode="auto">
          <a:xfrm>
            <a:off x="693738" y="460375"/>
            <a:ext cx="3175"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 name="Freeform 1150"/>
          <p:cNvSpPr>
            <a:spLocks/>
          </p:cNvSpPr>
          <p:nvPr/>
        </p:nvSpPr>
        <p:spPr bwMode="auto">
          <a:xfrm>
            <a:off x="684213" y="447675"/>
            <a:ext cx="1587"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 name="Freeform 1152"/>
          <p:cNvSpPr>
            <a:spLocks/>
          </p:cNvSpPr>
          <p:nvPr/>
        </p:nvSpPr>
        <p:spPr bwMode="auto">
          <a:xfrm>
            <a:off x="684213" y="447675"/>
            <a:ext cx="3175"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 name="Freeform 1154"/>
          <p:cNvSpPr>
            <a:spLocks/>
          </p:cNvSpPr>
          <p:nvPr/>
        </p:nvSpPr>
        <p:spPr bwMode="auto">
          <a:xfrm>
            <a:off x="665163" y="43497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 name="Freeform 1156"/>
          <p:cNvSpPr>
            <a:spLocks/>
          </p:cNvSpPr>
          <p:nvPr/>
        </p:nvSpPr>
        <p:spPr bwMode="auto">
          <a:xfrm>
            <a:off x="665163" y="431800"/>
            <a:ext cx="3175"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 name="Freeform 1163"/>
          <p:cNvSpPr>
            <a:spLocks/>
          </p:cNvSpPr>
          <p:nvPr/>
        </p:nvSpPr>
        <p:spPr bwMode="auto">
          <a:xfrm>
            <a:off x="611188" y="415925"/>
            <a:ext cx="6350"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9" name="Freeform 1172"/>
          <p:cNvSpPr>
            <a:spLocks/>
          </p:cNvSpPr>
          <p:nvPr/>
        </p:nvSpPr>
        <p:spPr bwMode="auto">
          <a:xfrm>
            <a:off x="582613" y="476250"/>
            <a:ext cx="3175"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 name="Freeform 1177"/>
          <p:cNvSpPr>
            <a:spLocks/>
          </p:cNvSpPr>
          <p:nvPr/>
        </p:nvSpPr>
        <p:spPr bwMode="auto">
          <a:xfrm>
            <a:off x="557213" y="534988"/>
            <a:ext cx="3175"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 name="Freeform 1180"/>
          <p:cNvSpPr>
            <a:spLocks/>
          </p:cNvSpPr>
          <p:nvPr/>
        </p:nvSpPr>
        <p:spPr bwMode="auto">
          <a:xfrm>
            <a:off x="560388" y="530225"/>
            <a:ext cx="3175"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 name="Freeform 1210"/>
          <p:cNvSpPr>
            <a:spLocks/>
          </p:cNvSpPr>
          <p:nvPr/>
        </p:nvSpPr>
        <p:spPr bwMode="auto">
          <a:xfrm>
            <a:off x="595313" y="557213"/>
            <a:ext cx="3175"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 name="Freeform 1214"/>
          <p:cNvSpPr>
            <a:spLocks/>
          </p:cNvSpPr>
          <p:nvPr/>
        </p:nvSpPr>
        <p:spPr bwMode="auto">
          <a:xfrm>
            <a:off x="595313" y="557213"/>
            <a:ext cx="3175"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7"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cs typeface="+mn-cs"/>
            </a:endParaRPr>
          </a:p>
        </p:txBody>
      </p:sp>
      <p:sp>
        <p:nvSpPr>
          <p:cNvPr id="98"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9"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0" name="Freeform 1221"/>
          <p:cNvSpPr>
            <a:spLocks/>
          </p:cNvSpPr>
          <p:nvPr/>
        </p:nvSpPr>
        <p:spPr bwMode="auto">
          <a:xfrm>
            <a:off x="731838" y="541338"/>
            <a:ext cx="3175"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 name="Freeform 1234"/>
          <p:cNvSpPr>
            <a:spLocks/>
          </p:cNvSpPr>
          <p:nvPr/>
        </p:nvSpPr>
        <p:spPr bwMode="auto">
          <a:xfrm>
            <a:off x="722313" y="550863"/>
            <a:ext cx="3175"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 name="Freeform 1240"/>
          <p:cNvSpPr>
            <a:spLocks/>
          </p:cNvSpPr>
          <p:nvPr/>
        </p:nvSpPr>
        <p:spPr bwMode="auto">
          <a:xfrm>
            <a:off x="728663" y="541338"/>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 name="Freeform 1243"/>
          <p:cNvSpPr>
            <a:spLocks/>
          </p:cNvSpPr>
          <p:nvPr/>
        </p:nvSpPr>
        <p:spPr bwMode="auto">
          <a:xfrm>
            <a:off x="728663" y="538163"/>
            <a:ext cx="3175"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 name="Freeform 1246"/>
          <p:cNvSpPr>
            <a:spLocks/>
          </p:cNvSpPr>
          <p:nvPr/>
        </p:nvSpPr>
        <p:spPr bwMode="auto">
          <a:xfrm>
            <a:off x="725488" y="547688"/>
            <a:ext cx="3175"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 name="Freeform 1250"/>
          <p:cNvSpPr>
            <a:spLocks/>
          </p:cNvSpPr>
          <p:nvPr/>
        </p:nvSpPr>
        <p:spPr bwMode="auto">
          <a:xfrm>
            <a:off x="731838" y="53022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 name="Freeform 1252"/>
          <p:cNvSpPr>
            <a:spLocks/>
          </p:cNvSpPr>
          <p:nvPr/>
        </p:nvSpPr>
        <p:spPr bwMode="auto">
          <a:xfrm>
            <a:off x="731838" y="527050"/>
            <a:ext cx="3175"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 name="Freeform 1255"/>
          <p:cNvSpPr>
            <a:spLocks/>
          </p:cNvSpPr>
          <p:nvPr/>
        </p:nvSpPr>
        <p:spPr bwMode="auto">
          <a:xfrm>
            <a:off x="712788" y="550863"/>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0"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cs typeface="+mn-cs"/>
            </a:endParaRPr>
          </a:p>
        </p:txBody>
      </p:sp>
      <p:sp>
        <p:nvSpPr>
          <p:cNvPr id="111"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 name="Freeform 1269"/>
          <p:cNvSpPr>
            <a:spLocks/>
          </p:cNvSpPr>
          <p:nvPr/>
        </p:nvSpPr>
        <p:spPr bwMode="auto">
          <a:xfrm>
            <a:off x="728663" y="530225"/>
            <a:ext cx="3175"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cs typeface="+mn-cs"/>
            </a:endParaRPr>
          </a:p>
        </p:txBody>
      </p:sp>
      <p:sp>
        <p:nvSpPr>
          <p:cNvPr id="117"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cs typeface="+mn-cs"/>
            </a:endParaRPr>
          </a:p>
        </p:txBody>
      </p:sp>
      <p:sp>
        <p:nvSpPr>
          <p:cNvPr id="118"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 name="Freeform 1277"/>
          <p:cNvSpPr>
            <a:spLocks/>
          </p:cNvSpPr>
          <p:nvPr/>
        </p:nvSpPr>
        <p:spPr bwMode="auto">
          <a:xfrm>
            <a:off x="728663" y="523875"/>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1" name="Freeform 1287"/>
          <p:cNvSpPr>
            <a:spLocks/>
          </p:cNvSpPr>
          <p:nvPr/>
        </p:nvSpPr>
        <p:spPr bwMode="auto">
          <a:xfrm>
            <a:off x="719138" y="514350"/>
            <a:ext cx="3175"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 name="Freeform 1290"/>
          <p:cNvSpPr>
            <a:spLocks/>
          </p:cNvSpPr>
          <p:nvPr/>
        </p:nvSpPr>
        <p:spPr bwMode="auto">
          <a:xfrm>
            <a:off x="719138" y="517525"/>
            <a:ext cx="3175"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cs typeface="+mn-cs"/>
            </a:endParaRPr>
          </a:p>
        </p:txBody>
      </p:sp>
      <p:sp>
        <p:nvSpPr>
          <p:cNvPr id="124"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cs typeface="+mn-cs"/>
            </a:endParaRPr>
          </a:p>
        </p:txBody>
      </p:sp>
      <p:sp>
        <p:nvSpPr>
          <p:cNvPr id="125"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cs typeface="+mn-cs"/>
            </a:endParaRPr>
          </a:p>
        </p:txBody>
      </p:sp>
      <p:sp>
        <p:nvSpPr>
          <p:cNvPr id="126"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cs typeface="+mn-cs"/>
            </a:endParaRPr>
          </a:p>
        </p:txBody>
      </p:sp>
      <p:sp>
        <p:nvSpPr>
          <p:cNvPr id="127"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cs typeface="+mn-cs"/>
            </a:endParaRPr>
          </a:p>
        </p:txBody>
      </p:sp>
      <p:sp>
        <p:nvSpPr>
          <p:cNvPr id="128"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cs typeface="+mn-cs"/>
            </a:endParaRPr>
          </a:p>
        </p:txBody>
      </p:sp>
      <p:sp>
        <p:nvSpPr>
          <p:cNvPr id="129"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cs typeface="+mn-cs"/>
            </a:endParaRPr>
          </a:p>
        </p:txBody>
      </p:sp>
      <p:sp>
        <p:nvSpPr>
          <p:cNvPr id="130"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cs typeface="+mn-cs"/>
            </a:endParaRPr>
          </a:p>
        </p:txBody>
      </p:sp>
      <p:sp>
        <p:nvSpPr>
          <p:cNvPr id="170" name="ClipArt Placeholder 9"/>
          <p:cNvSpPr>
            <a:spLocks noGrp="1"/>
          </p:cNvSpPr>
          <p:nvPr>
            <p:ph type="clipArt" sz="quarter" idx="49"/>
          </p:nvPr>
        </p:nvSpPr>
        <p:spPr>
          <a:xfrm>
            <a:off x="341834" y="3721341"/>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smtClean="0"/>
              <a:t>Click icon to add clip art</a:t>
            </a:r>
            <a:endParaRPr lang="en-US" noProof="0" dirty="0"/>
          </a:p>
        </p:txBody>
      </p:sp>
      <p:sp>
        <p:nvSpPr>
          <p:cNvPr id="177" name="ClipArt Placeholder 9"/>
          <p:cNvSpPr>
            <a:spLocks noGrp="1"/>
          </p:cNvSpPr>
          <p:nvPr>
            <p:ph type="clipArt" sz="quarter" idx="56"/>
          </p:nvPr>
        </p:nvSpPr>
        <p:spPr>
          <a:xfrm>
            <a:off x="2093047" y="3721341"/>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smtClean="0"/>
              <a:t>Click icon to add clip art</a:t>
            </a:r>
            <a:endParaRPr lang="en-US" noProof="0" dirty="0"/>
          </a:p>
        </p:txBody>
      </p:sp>
      <p:sp>
        <p:nvSpPr>
          <p:cNvPr id="184" name="ClipArt Placeholder 9"/>
          <p:cNvSpPr>
            <a:spLocks noGrp="1"/>
          </p:cNvSpPr>
          <p:nvPr>
            <p:ph type="clipArt" sz="quarter" idx="63"/>
          </p:nvPr>
        </p:nvSpPr>
        <p:spPr>
          <a:xfrm>
            <a:off x="3844259" y="3721341"/>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smtClean="0"/>
              <a:t>Click icon to add clip art</a:t>
            </a:r>
            <a:endParaRPr lang="en-US" noProof="0" dirty="0"/>
          </a:p>
        </p:txBody>
      </p:sp>
      <p:sp>
        <p:nvSpPr>
          <p:cNvPr id="191" name="ClipArt Placeholder 9"/>
          <p:cNvSpPr>
            <a:spLocks noGrp="1"/>
          </p:cNvSpPr>
          <p:nvPr>
            <p:ph type="clipArt" sz="quarter" idx="70"/>
          </p:nvPr>
        </p:nvSpPr>
        <p:spPr>
          <a:xfrm>
            <a:off x="5595471" y="3721341"/>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smtClean="0"/>
              <a:t>Click icon to add clip art</a:t>
            </a:r>
            <a:endParaRPr lang="en-US" noProof="0" dirty="0"/>
          </a:p>
        </p:txBody>
      </p:sp>
      <p:sp>
        <p:nvSpPr>
          <p:cNvPr id="198" name="ClipArt Placeholder 9"/>
          <p:cNvSpPr>
            <a:spLocks noGrp="1"/>
          </p:cNvSpPr>
          <p:nvPr>
            <p:ph type="clipArt" sz="quarter" idx="77"/>
          </p:nvPr>
        </p:nvSpPr>
        <p:spPr>
          <a:xfrm>
            <a:off x="7346684" y="3721341"/>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smtClean="0"/>
              <a:t>Click icon to add clip art</a:t>
            </a:r>
            <a:endParaRPr lang="en-US" noProof="0" dirty="0"/>
          </a:p>
        </p:txBody>
      </p:sp>
      <p:sp>
        <p:nvSpPr>
          <p:cNvPr id="324" name="Title 323"/>
          <p:cNvSpPr>
            <a:spLocks noGrp="1"/>
          </p:cNvSpPr>
          <p:nvPr>
            <p:ph type="title"/>
          </p:nvPr>
        </p:nvSpPr>
        <p:spPr>
          <a:xfrm>
            <a:off x="343401" y="301625"/>
            <a:ext cx="8439652" cy="668193"/>
          </a:xfrm>
        </p:spPr>
        <p:txBody>
          <a:bodyPr/>
          <a:lstStyle>
            <a:lvl1pPr>
              <a:defRPr b="0" i="0">
                <a:solidFill>
                  <a:srgbClr val="021F43"/>
                </a:solidFill>
                <a:latin typeface="+mn-lt"/>
                <a:cs typeface="Andes ExtraLight"/>
              </a:defRPr>
            </a:lvl1pPr>
          </a:lstStyle>
          <a:p>
            <a:r>
              <a:rPr lang="en-US" smtClean="0"/>
              <a:t>Click to edit Master title style</a:t>
            </a:r>
            <a:endParaRPr lang="en-US" dirty="0"/>
          </a:p>
        </p:txBody>
      </p:sp>
      <p:sp>
        <p:nvSpPr>
          <p:cNvPr id="171" name="Text Placeholder 2"/>
          <p:cNvSpPr>
            <a:spLocks noGrp="1"/>
          </p:cNvSpPr>
          <p:nvPr>
            <p:ph type="body" sz="quarter" idx="50"/>
          </p:nvPr>
        </p:nvSpPr>
        <p:spPr>
          <a:xfrm>
            <a:off x="603491"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smtClean="0"/>
              <a:t>Click to edit Master text styles</a:t>
            </a:r>
          </a:p>
        </p:txBody>
      </p:sp>
      <p:sp>
        <p:nvSpPr>
          <p:cNvPr id="172" name="Picture Placeholder 4"/>
          <p:cNvSpPr>
            <a:spLocks noGrp="1"/>
          </p:cNvSpPr>
          <p:nvPr>
            <p:ph type="pic" sz="quarter" idx="51"/>
          </p:nvPr>
        </p:nvSpPr>
        <p:spPr>
          <a:xfrm>
            <a:off x="476491" y="4049120"/>
            <a:ext cx="1187450" cy="492125"/>
          </a:xfrm>
        </p:spPr>
        <p:txBody>
          <a:bodyPr/>
          <a:lstStyle>
            <a:lvl1pPr algn="ctr">
              <a:defRPr sz="1100">
                <a:solidFill>
                  <a:schemeClr val="tx2">
                    <a:lumMod val="65000"/>
                    <a:lumOff val="35000"/>
                  </a:schemeClr>
                </a:solidFill>
              </a:defRPr>
            </a:lvl1pPr>
          </a:lstStyle>
          <a:p>
            <a:pPr lvl="0"/>
            <a:r>
              <a:rPr lang="en-US" noProof="0" smtClean="0"/>
              <a:t>Click icon to add picture</a:t>
            </a:r>
            <a:endParaRPr lang="en-US" noProof="0" dirty="0"/>
          </a:p>
        </p:txBody>
      </p:sp>
      <p:sp>
        <p:nvSpPr>
          <p:cNvPr id="173" name="Text Placeholder 2"/>
          <p:cNvSpPr>
            <a:spLocks noGrp="1"/>
          </p:cNvSpPr>
          <p:nvPr>
            <p:ph type="body" sz="quarter" idx="52"/>
          </p:nvPr>
        </p:nvSpPr>
        <p:spPr>
          <a:xfrm>
            <a:off x="465099"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smtClean="0"/>
              <a:t>Click to edit Master text styles</a:t>
            </a:r>
          </a:p>
        </p:txBody>
      </p:sp>
      <p:sp>
        <p:nvSpPr>
          <p:cNvPr id="174" name="Text Placeholder 2"/>
          <p:cNvSpPr>
            <a:spLocks noGrp="1"/>
          </p:cNvSpPr>
          <p:nvPr>
            <p:ph type="body" sz="quarter" idx="53"/>
          </p:nvPr>
        </p:nvSpPr>
        <p:spPr>
          <a:xfrm>
            <a:off x="465099"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smtClean="0"/>
              <a:t>Click to edit Master text styles</a:t>
            </a:r>
          </a:p>
        </p:txBody>
      </p:sp>
      <p:sp>
        <p:nvSpPr>
          <p:cNvPr id="175" name="Text Placeholder 2"/>
          <p:cNvSpPr>
            <a:spLocks noGrp="1"/>
          </p:cNvSpPr>
          <p:nvPr>
            <p:ph type="body" sz="quarter" idx="54"/>
          </p:nvPr>
        </p:nvSpPr>
        <p:spPr>
          <a:xfrm>
            <a:off x="465099"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176" name="Text Placeholder 2"/>
          <p:cNvSpPr>
            <a:spLocks noGrp="1"/>
          </p:cNvSpPr>
          <p:nvPr>
            <p:ph type="body" sz="quarter" idx="55"/>
          </p:nvPr>
        </p:nvSpPr>
        <p:spPr>
          <a:xfrm>
            <a:off x="465099"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178" name="Text Placeholder 2"/>
          <p:cNvSpPr>
            <a:spLocks noGrp="1"/>
          </p:cNvSpPr>
          <p:nvPr>
            <p:ph type="body" sz="quarter" idx="57"/>
          </p:nvPr>
        </p:nvSpPr>
        <p:spPr>
          <a:xfrm>
            <a:off x="2321508"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smtClean="0"/>
              <a:t>Click to edit Master text styles</a:t>
            </a:r>
          </a:p>
        </p:txBody>
      </p:sp>
      <p:sp>
        <p:nvSpPr>
          <p:cNvPr id="179" name="Picture Placeholder 4"/>
          <p:cNvSpPr>
            <a:spLocks noGrp="1"/>
          </p:cNvSpPr>
          <p:nvPr>
            <p:ph type="pic" sz="quarter" idx="58"/>
          </p:nvPr>
        </p:nvSpPr>
        <p:spPr>
          <a:xfrm>
            <a:off x="2194508" y="4049120"/>
            <a:ext cx="1187450" cy="492125"/>
          </a:xfrm>
        </p:spPr>
        <p:txBody>
          <a:bodyPr/>
          <a:lstStyle>
            <a:lvl1pPr algn="ctr">
              <a:defRPr sz="1100">
                <a:solidFill>
                  <a:schemeClr val="tx2">
                    <a:lumMod val="65000"/>
                    <a:lumOff val="35000"/>
                  </a:schemeClr>
                </a:solidFill>
              </a:defRPr>
            </a:lvl1pPr>
          </a:lstStyle>
          <a:p>
            <a:pPr lvl="0"/>
            <a:r>
              <a:rPr lang="en-US" noProof="0" smtClean="0"/>
              <a:t>Click icon to add picture</a:t>
            </a:r>
            <a:endParaRPr lang="en-US" noProof="0" dirty="0"/>
          </a:p>
        </p:txBody>
      </p:sp>
      <p:sp>
        <p:nvSpPr>
          <p:cNvPr id="180" name="Text Placeholder 2"/>
          <p:cNvSpPr>
            <a:spLocks noGrp="1"/>
          </p:cNvSpPr>
          <p:nvPr>
            <p:ph type="body" sz="quarter" idx="59"/>
          </p:nvPr>
        </p:nvSpPr>
        <p:spPr>
          <a:xfrm>
            <a:off x="2183116"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smtClean="0"/>
              <a:t>Click to edit Master text styles</a:t>
            </a:r>
          </a:p>
        </p:txBody>
      </p:sp>
      <p:sp>
        <p:nvSpPr>
          <p:cNvPr id="181" name="Text Placeholder 2"/>
          <p:cNvSpPr>
            <a:spLocks noGrp="1"/>
          </p:cNvSpPr>
          <p:nvPr>
            <p:ph type="body" sz="quarter" idx="60"/>
          </p:nvPr>
        </p:nvSpPr>
        <p:spPr>
          <a:xfrm>
            <a:off x="2183116"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smtClean="0"/>
              <a:t>Click to edit Master text styles</a:t>
            </a:r>
          </a:p>
        </p:txBody>
      </p:sp>
      <p:sp>
        <p:nvSpPr>
          <p:cNvPr id="182" name="Text Placeholder 2"/>
          <p:cNvSpPr>
            <a:spLocks noGrp="1"/>
          </p:cNvSpPr>
          <p:nvPr>
            <p:ph type="body" sz="quarter" idx="61"/>
          </p:nvPr>
        </p:nvSpPr>
        <p:spPr>
          <a:xfrm>
            <a:off x="2183116"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183" name="Text Placeholder 2"/>
          <p:cNvSpPr>
            <a:spLocks noGrp="1"/>
          </p:cNvSpPr>
          <p:nvPr>
            <p:ph type="body" sz="quarter" idx="62"/>
          </p:nvPr>
        </p:nvSpPr>
        <p:spPr>
          <a:xfrm>
            <a:off x="2183116"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185" name="Text Placeholder 2"/>
          <p:cNvSpPr>
            <a:spLocks noGrp="1"/>
          </p:cNvSpPr>
          <p:nvPr>
            <p:ph type="body" sz="quarter" idx="64"/>
          </p:nvPr>
        </p:nvSpPr>
        <p:spPr>
          <a:xfrm>
            <a:off x="4101439"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smtClean="0"/>
              <a:t>Click to edit Master text styles</a:t>
            </a:r>
          </a:p>
        </p:txBody>
      </p:sp>
      <p:sp>
        <p:nvSpPr>
          <p:cNvPr id="186" name="Picture Placeholder 4"/>
          <p:cNvSpPr>
            <a:spLocks noGrp="1"/>
          </p:cNvSpPr>
          <p:nvPr>
            <p:ph type="pic" sz="quarter" idx="65"/>
          </p:nvPr>
        </p:nvSpPr>
        <p:spPr>
          <a:xfrm>
            <a:off x="3974439" y="4049120"/>
            <a:ext cx="1187450" cy="492125"/>
          </a:xfrm>
        </p:spPr>
        <p:txBody>
          <a:bodyPr/>
          <a:lstStyle>
            <a:lvl1pPr algn="ctr">
              <a:defRPr sz="1100">
                <a:solidFill>
                  <a:schemeClr val="tx2">
                    <a:lumMod val="65000"/>
                    <a:lumOff val="35000"/>
                  </a:schemeClr>
                </a:solidFill>
              </a:defRPr>
            </a:lvl1pPr>
          </a:lstStyle>
          <a:p>
            <a:pPr lvl="0"/>
            <a:r>
              <a:rPr lang="en-US" noProof="0" smtClean="0"/>
              <a:t>Click icon to add picture</a:t>
            </a:r>
            <a:endParaRPr lang="en-US" noProof="0" dirty="0"/>
          </a:p>
        </p:txBody>
      </p:sp>
      <p:sp>
        <p:nvSpPr>
          <p:cNvPr id="187" name="Text Placeholder 2"/>
          <p:cNvSpPr>
            <a:spLocks noGrp="1"/>
          </p:cNvSpPr>
          <p:nvPr>
            <p:ph type="body" sz="quarter" idx="66"/>
          </p:nvPr>
        </p:nvSpPr>
        <p:spPr>
          <a:xfrm>
            <a:off x="3963047"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smtClean="0"/>
              <a:t>Click to edit Master text styles</a:t>
            </a:r>
          </a:p>
        </p:txBody>
      </p:sp>
      <p:sp>
        <p:nvSpPr>
          <p:cNvPr id="188" name="Text Placeholder 2"/>
          <p:cNvSpPr>
            <a:spLocks noGrp="1"/>
          </p:cNvSpPr>
          <p:nvPr>
            <p:ph type="body" sz="quarter" idx="67"/>
          </p:nvPr>
        </p:nvSpPr>
        <p:spPr>
          <a:xfrm>
            <a:off x="3963047"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smtClean="0"/>
              <a:t>Click to edit Master text styles</a:t>
            </a:r>
          </a:p>
        </p:txBody>
      </p:sp>
      <p:sp>
        <p:nvSpPr>
          <p:cNvPr id="189" name="Text Placeholder 2"/>
          <p:cNvSpPr>
            <a:spLocks noGrp="1"/>
          </p:cNvSpPr>
          <p:nvPr>
            <p:ph type="body" sz="quarter" idx="68"/>
          </p:nvPr>
        </p:nvSpPr>
        <p:spPr>
          <a:xfrm>
            <a:off x="3963047"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190" name="Text Placeholder 2"/>
          <p:cNvSpPr>
            <a:spLocks noGrp="1"/>
          </p:cNvSpPr>
          <p:nvPr>
            <p:ph type="body" sz="quarter" idx="69"/>
          </p:nvPr>
        </p:nvSpPr>
        <p:spPr>
          <a:xfrm>
            <a:off x="3963047"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192" name="Text Placeholder 2"/>
          <p:cNvSpPr>
            <a:spLocks noGrp="1"/>
          </p:cNvSpPr>
          <p:nvPr>
            <p:ph type="body" sz="quarter" idx="71"/>
          </p:nvPr>
        </p:nvSpPr>
        <p:spPr>
          <a:xfrm>
            <a:off x="5863108"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smtClean="0"/>
              <a:t>Click to edit Master text styles</a:t>
            </a:r>
          </a:p>
        </p:txBody>
      </p:sp>
      <p:sp>
        <p:nvSpPr>
          <p:cNvPr id="193" name="Picture Placeholder 4"/>
          <p:cNvSpPr>
            <a:spLocks noGrp="1"/>
          </p:cNvSpPr>
          <p:nvPr>
            <p:ph type="pic" sz="quarter" idx="72"/>
          </p:nvPr>
        </p:nvSpPr>
        <p:spPr>
          <a:xfrm>
            <a:off x="5736108" y="4049120"/>
            <a:ext cx="1187450" cy="492125"/>
          </a:xfrm>
        </p:spPr>
        <p:txBody>
          <a:bodyPr/>
          <a:lstStyle>
            <a:lvl1pPr algn="ctr">
              <a:defRPr sz="1100">
                <a:solidFill>
                  <a:schemeClr val="tx2">
                    <a:lumMod val="65000"/>
                    <a:lumOff val="35000"/>
                  </a:schemeClr>
                </a:solidFill>
              </a:defRPr>
            </a:lvl1pPr>
          </a:lstStyle>
          <a:p>
            <a:pPr lvl="0"/>
            <a:r>
              <a:rPr lang="en-US" noProof="0" smtClean="0"/>
              <a:t>Click icon to add picture</a:t>
            </a:r>
            <a:endParaRPr lang="en-US" noProof="0" dirty="0"/>
          </a:p>
        </p:txBody>
      </p:sp>
      <p:sp>
        <p:nvSpPr>
          <p:cNvPr id="194" name="Text Placeholder 2"/>
          <p:cNvSpPr>
            <a:spLocks noGrp="1"/>
          </p:cNvSpPr>
          <p:nvPr>
            <p:ph type="body" sz="quarter" idx="73"/>
          </p:nvPr>
        </p:nvSpPr>
        <p:spPr>
          <a:xfrm>
            <a:off x="5724716"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smtClean="0"/>
              <a:t>Click to edit Master text styles</a:t>
            </a:r>
          </a:p>
        </p:txBody>
      </p:sp>
      <p:sp>
        <p:nvSpPr>
          <p:cNvPr id="195" name="Text Placeholder 2"/>
          <p:cNvSpPr>
            <a:spLocks noGrp="1"/>
          </p:cNvSpPr>
          <p:nvPr>
            <p:ph type="body" sz="quarter" idx="74"/>
          </p:nvPr>
        </p:nvSpPr>
        <p:spPr>
          <a:xfrm>
            <a:off x="5724716"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smtClean="0"/>
              <a:t>Click to edit Master text styles</a:t>
            </a:r>
          </a:p>
        </p:txBody>
      </p:sp>
      <p:sp>
        <p:nvSpPr>
          <p:cNvPr id="196" name="Text Placeholder 2"/>
          <p:cNvSpPr>
            <a:spLocks noGrp="1"/>
          </p:cNvSpPr>
          <p:nvPr>
            <p:ph type="body" sz="quarter" idx="75"/>
          </p:nvPr>
        </p:nvSpPr>
        <p:spPr>
          <a:xfrm>
            <a:off x="5724716"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197" name="Text Placeholder 2"/>
          <p:cNvSpPr>
            <a:spLocks noGrp="1"/>
          </p:cNvSpPr>
          <p:nvPr>
            <p:ph type="body" sz="quarter" idx="76"/>
          </p:nvPr>
        </p:nvSpPr>
        <p:spPr>
          <a:xfrm>
            <a:off x="5724716"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199" name="Text Placeholder 2"/>
          <p:cNvSpPr>
            <a:spLocks noGrp="1"/>
          </p:cNvSpPr>
          <p:nvPr>
            <p:ph type="body" sz="quarter" idx="78"/>
          </p:nvPr>
        </p:nvSpPr>
        <p:spPr>
          <a:xfrm>
            <a:off x="7636461"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smtClean="0"/>
              <a:t>Click to edit Master text styles</a:t>
            </a:r>
          </a:p>
        </p:txBody>
      </p:sp>
      <p:sp>
        <p:nvSpPr>
          <p:cNvPr id="200" name="Picture Placeholder 4"/>
          <p:cNvSpPr>
            <a:spLocks noGrp="1"/>
          </p:cNvSpPr>
          <p:nvPr>
            <p:ph type="pic" sz="quarter" idx="79"/>
          </p:nvPr>
        </p:nvSpPr>
        <p:spPr>
          <a:xfrm>
            <a:off x="7509461" y="4049120"/>
            <a:ext cx="1187450" cy="492125"/>
          </a:xfrm>
        </p:spPr>
        <p:txBody>
          <a:bodyPr/>
          <a:lstStyle>
            <a:lvl1pPr algn="ctr">
              <a:defRPr sz="1100">
                <a:solidFill>
                  <a:schemeClr val="tx2">
                    <a:lumMod val="65000"/>
                    <a:lumOff val="35000"/>
                  </a:schemeClr>
                </a:solidFill>
              </a:defRPr>
            </a:lvl1pPr>
          </a:lstStyle>
          <a:p>
            <a:pPr lvl="0"/>
            <a:r>
              <a:rPr lang="en-US" noProof="0" smtClean="0"/>
              <a:t>Click icon to add picture</a:t>
            </a:r>
            <a:endParaRPr lang="en-US" noProof="0" dirty="0"/>
          </a:p>
        </p:txBody>
      </p:sp>
      <p:sp>
        <p:nvSpPr>
          <p:cNvPr id="201" name="Text Placeholder 2"/>
          <p:cNvSpPr>
            <a:spLocks noGrp="1"/>
          </p:cNvSpPr>
          <p:nvPr>
            <p:ph type="body" sz="quarter" idx="80"/>
          </p:nvPr>
        </p:nvSpPr>
        <p:spPr>
          <a:xfrm>
            <a:off x="7498069"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smtClean="0"/>
              <a:t>Click to edit Master text styles</a:t>
            </a:r>
          </a:p>
        </p:txBody>
      </p:sp>
      <p:sp>
        <p:nvSpPr>
          <p:cNvPr id="202" name="Text Placeholder 2"/>
          <p:cNvSpPr>
            <a:spLocks noGrp="1"/>
          </p:cNvSpPr>
          <p:nvPr>
            <p:ph type="body" sz="quarter" idx="81"/>
          </p:nvPr>
        </p:nvSpPr>
        <p:spPr>
          <a:xfrm>
            <a:off x="7498069"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smtClean="0"/>
              <a:t>Click to edit Master text styles</a:t>
            </a:r>
          </a:p>
        </p:txBody>
      </p:sp>
      <p:sp>
        <p:nvSpPr>
          <p:cNvPr id="203" name="Text Placeholder 2"/>
          <p:cNvSpPr>
            <a:spLocks noGrp="1"/>
          </p:cNvSpPr>
          <p:nvPr>
            <p:ph type="body" sz="quarter" idx="82"/>
          </p:nvPr>
        </p:nvSpPr>
        <p:spPr>
          <a:xfrm>
            <a:off x="7498069"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204" name="Text Placeholder 2"/>
          <p:cNvSpPr>
            <a:spLocks noGrp="1"/>
          </p:cNvSpPr>
          <p:nvPr>
            <p:ph type="body" sz="quarter" idx="83"/>
          </p:nvPr>
        </p:nvSpPr>
        <p:spPr>
          <a:xfrm>
            <a:off x="7498069"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205" name="ClipArt Placeholder 9"/>
          <p:cNvSpPr>
            <a:spLocks noGrp="1"/>
          </p:cNvSpPr>
          <p:nvPr>
            <p:ph type="clipArt" sz="quarter" idx="84"/>
          </p:nvPr>
        </p:nvSpPr>
        <p:spPr>
          <a:xfrm>
            <a:off x="349091" y="1370027"/>
            <a:ext cx="1456764" cy="2023969"/>
          </a:xfrm>
          <a:prstGeom prst="roundRect">
            <a:avLst/>
          </a:prstGeom>
          <a:ln w="19050" cmpd="sng">
            <a:solidFill>
              <a:schemeClr val="bg2"/>
            </a:solidFill>
          </a:ln>
        </p:spPr>
        <p:txBody>
          <a:bodyPr/>
          <a:lstStyle/>
          <a:p>
            <a:pPr lvl="0"/>
            <a:r>
              <a:rPr lang="en-US" noProof="0" smtClean="0"/>
              <a:t>Click icon to add clip art</a:t>
            </a:r>
            <a:endParaRPr lang="en-US" noProof="0" dirty="0"/>
          </a:p>
        </p:txBody>
      </p:sp>
      <p:sp>
        <p:nvSpPr>
          <p:cNvPr id="206" name="ClipArt Placeholder 9"/>
          <p:cNvSpPr>
            <a:spLocks noGrp="1"/>
          </p:cNvSpPr>
          <p:nvPr>
            <p:ph type="clipArt" sz="quarter" idx="85"/>
          </p:nvPr>
        </p:nvSpPr>
        <p:spPr>
          <a:xfrm>
            <a:off x="2100304" y="1370027"/>
            <a:ext cx="1456764" cy="2023969"/>
          </a:xfrm>
          <a:prstGeom prst="roundRect">
            <a:avLst/>
          </a:prstGeom>
          <a:ln w="19050" cmpd="sng">
            <a:solidFill>
              <a:schemeClr val="bg2"/>
            </a:solidFill>
          </a:ln>
        </p:spPr>
        <p:txBody>
          <a:bodyPr/>
          <a:lstStyle/>
          <a:p>
            <a:pPr lvl="0"/>
            <a:r>
              <a:rPr lang="en-US" noProof="0" smtClean="0"/>
              <a:t>Click icon to add clip art</a:t>
            </a:r>
            <a:endParaRPr lang="en-US" noProof="0" dirty="0"/>
          </a:p>
        </p:txBody>
      </p:sp>
      <p:sp>
        <p:nvSpPr>
          <p:cNvPr id="207" name="ClipArt Placeholder 9"/>
          <p:cNvSpPr>
            <a:spLocks noGrp="1"/>
          </p:cNvSpPr>
          <p:nvPr>
            <p:ph type="clipArt" sz="quarter" idx="86"/>
          </p:nvPr>
        </p:nvSpPr>
        <p:spPr>
          <a:xfrm>
            <a:off x="3851516" y="1370027"/>
            <a:ext cx="1456764" cy="2023969"/>
          </a:xfrm>
          <a:prstGeom prst="roundRect">
            <a:avLst/>
          </a:prstGeom>
          <a:ln w="19050" cmpd="sng">
            <a:solidFill>
              <a:schemeClr val="bg2"/>
            </a:solidFill>
          </a:ln>
        </p:spPr>
        <p:txBody>
          <a:bodyPr/>
          <a:lstStyle/>
          <a:p>
            <a:pPr lvl="0"/>
            <a:r>
              <a:rPr lang="en-US" noProof="0" smtClean="0"/>
              <a:t>Click icon to add clip art</a:t>
            </a:r>
            <a:endParaRPr lang="en-US" noProof="0" dirty="0"/>
          </a:p>
        </p:txBody>
      </p:sp>
      <p:sp>
        <p:nvSpPr>
          <p:cNvPr id="208" name="ClipArt Placeholder 9"/>
          <p:cNvSpPr>
            <a:spLocks noGrp="1"/>
          </p:cNvSpPr>
          <p:nvPr>
            <p:ph type="clipArt" sz="quarter" idx="87"/>
          </p:nvPr>
        </p:nvSpPr>
        <p:spPr>
          <a:xfrm>
            <a:off x="5602728" y="1370027"/>
            <a:ext cx="1456764" cy="2023969"/>
          </a:xfrm>
          <a:prstGeom prst="roundRect">
            <a:avLst/>
          </a:prstGeom>
          <a:ln w="19050" cmpd="sng">
            <a:solidFill>
              <a:schemeClr val="bg2"/>
            </a:solidFill>
          </a:ln>
        </p:spPr>
        <p:txBody>
          <a:bodyPr/>
          <a:lstStyle/>
          <a:p>
            <a:pPr lvl="0"/>
            <a:r>
              <a:rPr lang="en-US" noProof="0" smtClean="0"/>
              <a:t>Click icon to add clip art</a:t>
            </a:r>
            <a:endParaRPr lang="en-US" noProof="0" dirty="0"/>
          </a:p>
        </p:txBody>
      </p:sp>
      <p:sp>
        <p:nvSpPr>
          <p:cNvPr id="209" name="ClipArt Placeholder 9"/>
          <p:cNvSpPr>
            <a:spLocks noGrp="1"/>
          </p:cNvSpPr>
          <p:nvPr>
            <p:ph type="clipArt" sz="quarter" idx="88"/>
          </p:nvPr>
        </p:nvSpPr>
        <p:spPr>
          <a:xfrm>
            <a:off x="7353941" y="1370027"/>
            <a:ext cx="1456764" cy="2023969"/>
          </a:xfrm>
          <a:prstGeom prst="roundRect">
            <a:avLst/>
          </a:prstGeom>
          <a:ln w="19050" cmpd="sng">
            <a:solidFill>
              <a:schemeClr val="bg2"/>
            </a:solidFill>
          </a:ln>
        </p:spPr>
        <p:txBody>
          <a:bodyPr/>
          <a:lstStyle/>
          <a:p>
            <a:pPr lvl="0"/>
            <a:r>
              <a:rPr lang="en-US" noProof="0" smtClean="0"/>
              <a:t>Click icon to add clip art</a:t>
            </a:r>
            <a:endParaRPr lang="en-US" noProof="0" dirty="0"/>
          </a:p>
        </p:txBody>
      </p:sp>
      <p:sp>
        <p:nvSpPr>
          <p:cNvPr id="210" name="Text Placeholder 2"/>
          <p:cNvSpPr>
            <a:spLocks noGrp="1"/>
          </p:cNvSpPr>
          <p:nvPr>
            <p:ph type="body" sz="quarter" idx="89"/>
          </p:nvPr>
        </p:nvSpPr>
        <p:spPr>
          <a:xfrm>
            <a:off x="610748" y="1423804"/>
            <a:ext cx="933450" cy="224584"/>
          </a:xfrm>
        </p:spPr>
        <p:txBody>
          <a:bodyPr>
            <a:normAutofit/>
          </a:bodyPr>
          <a:lstStyle>
            <a:lvl1pPr algn="ctr">
              <a:lnSpc>
                <a:spcPct val="100000"/>
              </a:lnSpc>
              <a:spcBef>
                <a:spcPts val="0"/>
              </a:spcBef>
              <a:defRPr sz="1200" b="1"/>
            </a:lvl1pPr>
          </a:lstStyle>
          <a:p>
            <a:pPr lvl="0"/>
            <a:r>
              <a:rPr lang="en-US" smtClean="0"/>
              <a:t>Click to edit Master text styles</a:t>
            </a:r>
          </a:p>
        </p:txBody>
      </p:sp>
      <p:sp>
        <p:nvSpPr>
          <p:cNvPr id="211" name="Picture Placeholder 4"/>
          <p:cNvSpPr>
            <a:spLocks noGrp="1"/>
          </p:cNvSpPr>
          <p:nvPr>
            <p:ph type="pic" sz="quarter" idx="90"/>
          </p:nvPr>
        </p:nvSpPr>
        <p:spPr>
          <a:xfrm>
            <a:off x="483748" y="1697806"/>
            <a:ext cx="1187450" cy="492125"/>
          </a:xfrm>
        </p:spPr>
        <p:txBody>
          <a:bodyPr/>
          <a:lstStyle>
            <a:lvl1pPr algn="ctr">
              <a:defRPr sz="1100"/>
            </a:lvl1pPr>
          </a:lstStyle>
          <a:p>
            <a:pPr lvl="0"/>
            <a:r>
              <a:rPr lang="en-US" noProof="0" smtClean="0"/>
              <a:t>Click icon to add picture</a:t>
            </a:r>
            <a:endParaRPr lang="en-US" noProof="0" dirty="0"/>
          </a:p>
        </p:txBody>
      </p:sp>
      <p:sp>
        <p:nvSpPr>
          <p:cNvPr id="212" name="Text Placeholder 2"/>
          <p:cNvSpPr>
            <a:spLocks noGrp="1"/>
          </p:cNvSpPr>
          <p:nvPr>
            <p:ph type="body" sz="quarter" idx="91"/>
          </p:nvPr>
        </p:nvSpPr>
        <p:spPr>
          <a:xfrm>
            <a:off x="472356"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smtClean="0"/>
              <a:t>Click to edit Master text styles</a:t>
            </a:r>
          </a:p>
        </p:txBody>
      </p:sp>
      <p:sp>
        <p:nvSpPr>
          <p:cNvPr id="213" name="Text Placeholder 2"/>
          <p:cNvSpPr>
            <a:spLocks noGrp="1"/>
          </p:cNvSpPr>
          <p:nvPr>
            <p:ph type="body" sz="quarter" idx="92"/>
          </p:nvPr>
        </p:nvSpPr>
        <p:spPr>
          <a:xfrm>
            <a:off x="472356"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smtClean="0"/>
              <a:t>Click to edit Master text styles</a:t>
            </a:r>
          </a:p>
        </p:txBody>
      </p:sp>
      <p:sp>
        <p:nvSpPr>
          <p:cNvPr id="214" name="Text Placeholder 2"/>
          <p:cNvSpPr>
            <a:spLocks noGrp="1"/>
          </p:cNvSpPr>
          <p:nvPr>
            <p:ph type="body" sz="quarter" idx="93"/>
          </p:nvPr>
        </p:nvSpPr>
        <p:spPr>
          <a:xfrm>
            <a:off x="472356"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215" name="Text Placeholder 2"/>
          <p:cNvSpPr>
            <a:spLocks noGrp="1"/>
          </p:cNvSpPr>
          <p:nvPr>
            <p:ph type="body" sz="quarter" idx="94"/>
          </p:nvPr>
        </p:nvSpPr>
        <p:spPr>
          <a:xfrm>
            <a:off x="472356"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216" name="Text Placeholder 2"/>
          <p:cNvSpPr>
            <a:spLocks noGrp="1"/>
          </p:cNvSpPr>
          <p:nvPr>
            <p:ph type="body" sz="quarter" idx="95"/>
          </p:nvPr>
        </p:nvSpPr>
        <p:spPr>
          <a:xfrm>
            <a:off x="2328765" y="1423804"/>
            <a:ext cx="933450" cy="224584"/>
          </a:xfrm>
        </p:spPr>
        <p:txBody>
          <a:bodyPr>
            <a:normAutofit/>
          </a:bodyPr>
          <a:lstStyle>
            <a:lvl1pPr algn="ctr">
              <a:lnSpc>
                <a:spcPct val="100000"/>
              </a:lnSpc>
              <a:spcBef>
                <a:spcPts val="0"/>
              </a:spcBef>
              <a:defRPr sz="1200" b="1"/>
            </a:lvl1pPr>
          </a:lstStyle>
          <a:p>
            <a:pPr lvl="0"/>
            <a:r>
              <a:rPr lang="en-US" smtClean="0"/>
              <a:t>Click to edit Master text styles</a:t>
            </a:r>
          </a:p>
        </p:txBody>
      </p:sp>
      <p:sp>
        <p:nvSpPr>
          <p:cNvPr id="217" name="Picture Placeholder 4"/>
          <p:cNvSpPr>
            <a:spLocks noGrp="1"/>
          </p:cNvSpPr>
          <p:nvPr>
            <p:ph type="pic" sz="quarter" idx="96"/>
          </p:nvPr>
        </p:nvSpPr>
        <p:spPr>
          <a:xfrm>
            <a:off x="2201765" y="1697806"/>
            <a:ext cx="1187450" cy="492125"/>
          </a:xfrm>
        </p:spPr>
        <p:txBody>
          <a:bodyPr/>
          <a:lstStyle>
            <a:lvl1pPr algn="ctr">
              <a:defRPr sz="1100"/>
            </a:lvl1pPr>
          </a:lstStyle>
          <a:p>
            <a:pPr lvl="0"/>
            <a:r>
              <a:rPr lang="en-US" noProof="0" smtClean="0"/>
              <a:t>Click icon to add picture</a:t>
            </a:r>
            <a:endParaRPr lang="en-US" noProof="0" dirty="0"/>
          </a:p>
        </p:txBody>
      </p:sp>
      <p:sp>
        <p:nvSpPr>
          <p:cNvPr id="218" name="Text Placeholder 2"/>
          <p:cNvSpPr>
            <a:spLocks noGrp="1"/>
          </p:cNvSpPr>
          <p:nvPr>
            <p:ph type="body" sz="quarter" idx="97"/>
          </p:nvPr>
        </p:nvSpPr>
        <p:spPr>
          <a:xfrm>
            <a:off x="2190373"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smtClean="0"/>
              <a:t>Click to edit Master text styles</a:t>
            </a:r>
          </a:p>
        </p:txBody>
      </p:sp>
      <p:sp>
        <p:nvSpPr>
          <p:cNvPr id="219" name="Text Placeholder 2"/>
          <p:cNvSpPr>
            <a:spLocks noGrp="1"/>
          </p:cNvSpPr>
          <p:nvPr>
            <p:ph type="body" sz="quarter" idx="98"/>
          </p:nvPr>
        </p:nvSpPr>
        <p:spPr>
          <a:xfrm>
            <a:off x="2190373"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smtClean="0"/>
              <a:t>Click to edit Master text styles</a:t>
            </a:r>
          </a:p>
        </p:txBody>
      </p:sp>
      <p:sp>
        <p:nvSpPr>
          <p:cNvPr id="220" name="Text Placeholder 2"/>
          <p:cNvSpPr>
            <a:spLocks noGrp="1"/>
          </p:cNvSpPr>
          <p:nvPr>
            <p:ph type="body" sz="quarter" idx="99"/>
          </p:nvPr>
        </p:nvSpPr>
        <p:spPr>
          <a:xfrm>
            <a:off x="2190373"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221" name="Text Placeholder 2"/>
          <p:cNvSpPr>
            <a:spLocks noGrp="1"/>
          </p:cNvSpPr>
          <p:nvPr>
            <p:ph type="body" sz="quarter" idx="100"/>
          </p:nvPr>
        </p:nvSpPr>
        <p:spPr>
          <a:xfrm>
            <a:off x="2190373"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222" name="Text Placeholder 2"/>
          <p:cNvSpPr>
            <a:spLocks noGrp="1"/>
          </p:cNvSpPr>
          <p:nvPr>
            <p:ph type="body" sz="quarter" idx="101"/>
          </p:nvPr>
        </p:nvSpPr>
        <p:spPr>
          <a:xfrm>
            <a:off x="4108696" y="1423804"/>
            <a:ext cx="933450" cy="224584"/>
          </a:xfrm>
        </p:spPr>
        <p:txBody>
          <a:bodyPr>
            <a:normAutofit/>
          </a:bodyPr>
          <a:lstStyle>
            <a:lvl1pPr algn="ctr">
              <a:lnSpc>
                <a:spcPct val="100000"/>
              </a:lnSpc>
              <a:spcBef>
                <a:spcPts val="0"/>
              </a:spcBef>
              <a:defRPr sz="1200" b="1"/>
            </a:lvl1pPr>
          </a:lstStyle>
          <a:p>
            <a:pPr lvl="0"/>
            <a:r>
              <a:rPr lang="en-US" smtClean="0"/>
              <a:t>Click to edit Master text styles</a:t>
            </a:r>
          </a:p>
        </p:txBody>
      </p:sp>
      <p:sp>
        <p:nvSpPr>
          <p:cNvPr id="223" name="Picture Placeholder 4"/>
          <p:cNvSpPr>
            <a:spLocks noGrp="1"/>
          </p:cNvSpPr>
          <p:nvPr>
            <p:ph type="pic" sz="quarter" idx="102"/>
          </p:nvPr>
        </p:nvSpPr>
        <p:spPr>
          <a:xfrm>
            <a:off x="3981696" y="1697806"/>
            <a:ext cx="1187450" cy="492125"/>
          </a:xfrm>
        </p:spPr>
        <p:txBody>
          <a:bodyPr/>
          <a:lstStyle>
            <a:lvl1pPr algn="ctr">
              <a:defRPr sz="1100"/>
            </a:lvl1pPr>
          </a:lstStyle>
          <a:p>
            <a:pPr lvl="0"/>
            <a:r>
              <a:rPr lang="en-US" noProof="0" smtClean="0"/>
              <a:t>Click icon to add picture</a:t>
            </a:r>
            <a:endParaRPr lang="en-US" noProof="0" dirty="0"/>
          </a:p>
        </p:txBody>
      </p:sp>
      <p:sp>
        <p:nvSpPr>
          <p:cNvPr id="224" name="Text Placeholder 2"/>
          <p:cNvSpPr>
            <a:spLocks noGrp="1"/>
          </p:cNvSpPr>
          <p:nvPr>
            <p:ph type="body" sz="quarter" idx="103"/>
          </p:nvPr>
        </p:nvSpPr>
        <p:spPr>
          <a:xfrm>
            <a:off x="3970304"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smtClean="0"/>
              <a:t>Click to edit Master text styles</a:t>
            </a:r>
          </a:p>
        </p:txBody>
      </p:sp>
      <p:sp>
        <p:nvSpPr>
          <p:cNvPr id="225" name="Text Placeholder 2"/>
          <p:cNvSpPr>
            <a:spLocks noGrp="1"/>
          </p:cNvSpPr>
          <p:nvPr>
            <p:ph type="body" sz="quarter" idx="104"/>
          </p:nvPr>
        </p:nvSpPr>
        <p:spPr>
          <a:xfrm>
            <a:off x="3970304"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smtClean="0"/>
              <a:t>Click to edit Master text styles</a:t>
            </a:r>
          </a:p>
        </p:txBody>
      </p:sp>
      <p:sp>
        <p:nvSpPr>
          <p:cNvPr id="226" name="Text Placeholder 2"/>
          <p:cNvSpPr>
            <a:spLocks noGrp="1"/>
          </p:cNvSpPr>
          <p:nvPr>
            <p:ph type="body" sz="quarter" idx="105"/>
          </p:nvPr>
        </p:nvSpPr>
        <p:spPr>
          <a:xfrm>
            <a:off x="3970304"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227" name="Text Placeholder 2"/>
          <p:cNvSpPr>
            <a:spLocks noGrp="1"/>
          </p:cNvSpPr>
          <p:nvPr>
            <p:ph type="body" sz="quarter" idx="106"/>
          </p:nvPr>
        </p:nvSpPr>
        <p:spPr>
          <a:xfrm>
            <a:off x="3970304"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228" name="Text Placeholder 2"/>
          <p:cNvSpPr>
            <a:spLocks noGrp="1"/>
          </p:cNvSpPr>
          <p:nvPr>
            <p:ph type="body" sz="quarter" idx="107"/>
          </p:nvPr>
        </p:nvSpPr>
        <p:spPr>
          <a:xfrm>
            <a:off x="5870365" y="1423804"/>
            <a:ext cx="933450" cy="224584"/>
          </a:xfrm>
        </p:spPr>
        <p:txBody>
          <a:bodyPr>
            <a:normAutofit/>
          </a:bodyPr>
          <a:lstStyle>
            <a:lvl1pPr algn="ctr">
              <a:lnSpc>
                <a:spcPct val="100000"/>
              </a:lnSpc>
              <a:spcBef>
                <a:spcPts val="0"/>
              </a:spcBef>
              <a:defRPr sz="1200" b="1"/>
            </a:lvl1pPr>
          </a:lstStyle>
          <a:p>
            <a:pPr lvl="0"/>
            <a:r>
              <a:rPr lang="en-US" smtClean="0"/>
              <a:t>Click to edit Master text styles</a:t>
            </a:r>
          </a:p>
        </p:txBody>
      </p:sp>
      <p:sp>
        <p:nvSpPr>
          <p:cNvPr id="229" name="Picture Placeholder 4"/>
          <p:cNvSpPr>
            <a:spLocks noGrp="1"/>
          </p:cNvSpPr>
          <p:nvPr>
            <p:ph type="pic" sz="quarter" idx="108"/>
          </p:nvPr>
        </p:nvSpPr>
        <p:spPr>
          <a:xfrm>
            <a:off x="5743365" y="1697806"/>
            <a:ext cx="1187450" cy="492125"/>
          </a:xfrm>
        </p:spPr>
        <p:txBody>
          <a:bodyPr/>
          <a:lstStyle>
            <a:lvl1pPr algn="ctr">
              <a:defRPr sz="1100"/>
            </a:lvl1pPr>
          </a:lstStyle>
          <a:p>
            <a:pPr lvl="0"/>
            <a:r>
              <a:rPr lang="en-US" noProof="0" smtClean="0"/>
              <a:t>Click icon to add picture</a:t>
            </a:r>
            <a:endParaRPr lang="en-US" noProof="0" dirty="0"/>
          </a:p>
        </p:txBody>
      </p:sp>
      <p:sp>
        <p:nvSpPr>
          <p:cNvPr id="230" name="Text Placeholder 2"/>
          <p:cNvSpPr>
            <a:spLocks noGrp="1"/>
          </p:cNvSpPr>
          <p:nvPr>
            <p:ph type="body" sz="quarter" idx="109"/>
          </p:nvPr>
        </p:nvSpPr>
        <p:spPr>
          <a:xfrm>
            <a:off x="5731973"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smtClean="0"/>
              <a:t>Click to edit Master text styles</a:t>
            </a:r>
          </a:p>
        </p:txBody>
      </p:sp>
      <p:sp>
        <p:nvSpPr>
          <p:cNvPr id="231" name="Text Placeholder 2"/>
          <p:cNvSpPr>
            <a:spLocks noGrp="1"/>
          </p:cNvSpPr>
          <p:nvPr>
            <p:ph type="body" sz="quarter" idx="110"/>
          </p:nvPr>
        </p:nvSpPr>
        <p:spPr>
          <a:xfrm>
            <a:off x="5731973"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smtClean="0"/>
              <a:t>Click to edit Master text styles</a:t>
            </a:r>
          </a:p>
        </p:txBody>
      </p:sp>
      <p:sp>
        <p:nvSpPr>
          <p:cNvPr id="232" name="Text Placeholder 2"/>
          <p:cNvSpPr>
            <a:spLocks noGrp="1"/>
          </p:cNvSpPr>
          <p:nvPr>
            <p:ph type="body" sz="quarter" idx="111"/>
          </p:nvPr>
        </p:nvSpPr>
        <p:spPr>
          <a:xfrm>
            <a:off x="5731973"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233" name="Text Placeholder 2"/>
          <p:cNvSpPr>
            <a:spLocks noGrp="1"/>
          </p:cNvSpPr>
          <p:nvPr>
            <p:ph type="body" sz="quarter" idx="112"/>
          </p:nvPr>
        </p:nvSpPr>
        <p:spPr>
          <a:xfrm>
            <a:off x="5731973"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234" name="Text Placeholder 2"/>
          <p:cNvSpPr>
            <a:spLocks noGrp="1"/>
          </p:cNvSpPr>
          <p:nvPr>
            <p:ph type="body" sz="quarter" idx="113"/>
          </p:nvPr>
        </p:nvSpPr>
        <p:spPr>
          <a:xfrm>
            <a:off x="7643718" y="1423804"/>
            <a:ext cx="933450" cy="224584"/>
          </a:xfrm>
        </p:spPr>
        <p:txBody>
          <a:bodyPr>
            <a:normAutofit/>
          </a:bodyPr>
          <a:lstStyle>
            <a:lvl1pPr algn="ctr">
              <a:lnSpc>
                <a:spcPct val="100000"/>
              </a:lnSpc>
              <a:spcBef>
                <a:spcPts val="0"/>
              </a:spcBef>
              <a:defRPr sz="1200" b="1"/>
            </a:lvl1pPr>
          </a:lstStyle>
          <a:p>
            <a:pPr lvl="0"/>
            <a:r>
              <a:rPr lang="en-US" smtClean="0"/>
              <a:t>Click to edit Master text styles</a:t>
            </a:r>
          </a:p>
        </p:txBody>
      </p:sp>
      <p:sp>
        <p:nvSpPr>
          <p:cNvPr id="235" name="Picture Placeholder 4"/>
          <p:cNvSpPr>
            <a:spLocks noGrp="1"/>
          </p:cNvSpPr>
          <p:nvPr>
            <p:ph type="pic" sz="quarter" idx="114"/>
          </p:nvPr>
        </p:nvSpPr>
        <p:spPr>
          <a:xfrm>
            <a:off x="7516718" y="1697806"/>
            <a:ext cx="1187450" cy="492125"/>
          </a:xfrm>
        </p:spPr>
        <p:txBody>
          <a:bodyPr/>
          <a:lstStyle>
            <a:lvl1pPr algn="ctr">
              <a:defRPr sz="1100"/>
            </a:lvl1pPr>
          </a:lstStyle>
          <a:p>
            <a:pPr lvl="0"/>
            <a:r>
              <a:rPr lang="en-US" noProof="0" smtClean="0"/>
              <a:t>Click icon to add picture</a:t>
            </a:r>
            <a:endParaRPr lang="en-US" noProof="0" dirty="0"/>
          </a:p>
        </p:txBody>
      </p:sp>
      <p:sp>
        <p:nvSpPr>
          <p:cNvPr id="236" name="Text Placeholder 2"/>
          <p:cNvSpPr>
            <a:spLocks noGrp="1"/>
          </p:cNvSpPr>
          <p:nvPr>
            <p:ph type="body" sz="quarter" idx="115"/>
          </p:nvPr>
        </p:nvSpPr>
        <p:spPr>
          <a:xfrm>
            <a:off x="7505326"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smtClean="0"/>
              <a:t>Click to edit Master text styles</a:t>
            </a:r>
          </a:p>
        </p:txBody>
      </p:sp>
      <p:sp>
        <p:nvSpPr>
          <p:cNvPr id="237" name="Text Placeholder 2"/>
          <p:cNvSpPr>
            <a:spLocks noGrp="1"/>
          </p:cNvSpPr>
          <p:nvPr>
            <p:ph type="body" sz="quarter" idx="116"/>
          </p:nvPr>
        </p:nvSpPr>
        <p:spPr>
          <a:xfrm>
            <a:off x="7505326"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smtClean="0"/>
              <a:t>Click to edit Master text styles</a:t>
            </a:r>
          </a:p>
        </p:txBody>
      </p:sp>
      <p:sp>
        <p:nvSpPr>
          <p:cNvPr id="238" name="Text Placeholder 2"/>
          <p:cNvSpPr>
            <a:spLocks noGrp="1"/>
          </p:cNvSpPr>
          <p:nvPr>
            <p:ph type="body" sz="quarter" idx="117"/>
          </p:nvPr>
        </p:nvSpPr>
        <p:spPr>
          <a:xfrm>
            <a:off x="7505326"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239" name="Text Placeholder 2"/>
          <p:cNvSpPr>
            <a:spLocks noGrp="1"/>
          </p:cNvSpPr>
          <p:nvPr>
            <p:ph type="body" sz="quarter" idx="118"/>
          </p:nvPr>
        </p:nvSpPr>
        <p:spPr>
          <a:xfrm>
            <a:off x="7505326"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131" name="Footer Placeholder 6"/>
          <p:cNvSpPr>
            <a:spLocks noGrp="1"/>
          </p:cNvSpPr>
          <p:nvPr>
            <p:ph type="ftr" sz="quarter" idx="119"/>
          </p:nvPr>
        </p:nvSpPr>
        <p:spPr/>
        <p:txBody>
          <a:bodyPr/>
          <a:lstStyle>
            <a:lvl1pPr>
              <a:defRPr/>
            </a:lvl1pPr>
          </a:lstStyle>
          <a:p>
            <a:pPr>
              <a:defRPr/>
            </a:pPr>
            <a:r>
              <a:rPr lang="en-US"/>
              <a:t>Presentation Title</a:t>
            </a:r>
            <a:endParaRPr lang="en-US" dirty="0"/>
          </a:p>
        </p:txBody>
      </p:sp>
      <p:sp>
        <p:nvSpPr>
          <p:cNvPr id="132" name="Slide Number Placeholder 7"/>
          <p:cNvSpPr>
            <a:spLocks noGrp="1"/>
          </p:cNvSpPr>
          <p:nvPr>
            <p:ph type="sldNum" sz="quarter" idx="120"/>
          </p:nvPr>
        </p:nvSpPr>
        <p:spPr/>
        <p:txBody>
          <a:bodyPr/>
          <a:lstStyle>
            <a:lvl1pPr>
              <a:defRPr/>
            </a:lvl1pPr>
          </a:lstStyle>
          <a:p>
            <a:pPr>
              <a:defRPr/>
            </a:pPr>
            <a:fld id="{D02CBE39-6E03-4630-B2C7-082B3420EE52}" type="slidenum">
              <a:rPr lang="en-US"/>
              <a:pPr>
                <a:defRPr/>
              </a:pPr>
              <a:t>‹#›</a:t>
            </a:fld>
            <a:endParaRPr lang="en-US" dirty="0"/>
          </a:p>
        </p:txBody>
      </p:sp>
    </p:spTree>
    <p:extLst>
      <p:ext uri="{BB962C8B-B14F-4D97-AF65-F5344CB8AC3E}">
        <p14:creationId xmlns:p14="http://schemas.microsoft.com/office/powerpoint/2010/main" val="3537041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ark Blue Title Slide">
    <p:spTree>
      <p:nvGrpSpPr>
        <p:cNvPr id="1" name=""/>
        <p:cNvGrpSpPr/>
        <p:nvPr/>
      </p:nvGrpSpPr>
      <p:grpSpPr>
        <a:xfrm>
          <a:off x="0" y="0"/>
          <a:ext cx="0" cy="0"/>
          <a:chOff x="0" y="0"/>
          <a:chExt cx="0" cy="0"/>
        </a:xfrm>
      </p:grpSpPr>
      <p:sp>
        <p:nvSpPr>
          <p:cNvPr id="5"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cs typeface="+mn-cs"/>
            </a:endParaRPr>
          </a:p>
        </p:txBody>
      </p:sp>
      <p:sp>
        <p:nvSpPr>
          <p:cNvPr id="8"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cs typeface="+mn-cs"/>
            </a:endParaRPr>
          </a:p>
        </p:txBody>
      </p:sp>
      <p:sp>
        <p:nvSpPr>
          <p:cNvPr id="9" name="Freeform 1098"/>
          <p:cNvSpPr>
            <a:spLocks/>
          </p:cNvSpPr>
          <p:nvPr/>
        </p:nvSpPr>
        <p:spPr bwMode="auto">
          <a:xfrm>
            <a:off x="487363" y="617538"/>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1115"/>
          <p:cNvSpPr>
            <a:spLocks/>
          </p:cNvSpPr>
          <p:nvPr/>
        </p:nvSpPr>
        <p:spPr bwMode="auto">
          <a:xfrm>
            <a:off x="458788" y="473075"/>
            <a:ext cx="3175"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120"/>
          <p:cNvSpPr>
            <a:spLocks/>
          </p:cNvSpPr>
          <p:nvPr/>
        </p:nvSpPr>
        <p:spPr bwMode="auto">
          <a:xfrm>
            <a:off x="458788" y="463550"/>
            <a:ext cx="3175"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134"/>
          <p:cNvSpPr>
            <a:spLocks/>
          </p:cNvSpPr>
          <p:nvPr/>
        </p:nvSpPr>
        <p:spPr bwMode="auto">
          <a:xfrm>
            <a:off x="703263" y="514350"/>
            <a:ext cx="3175"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141"/>
          <p:cNvSpPr>
            <a:spLocks/>
          </p:cNvSpPr>
          <p:nvPr/>
        </p:nvSpPr>
        <p:spPr bwMode="auto">
          <a:xfrm>
            <a:off x="706438" y="479425"/>
            <a:ext cx="1587"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148"/>
          <p:cNvSpPr>
            <a:spLocks/>
          </p:cNvSpPr>
          <p:nvPr/>
        </p:nvSpPr>
        <p:spPr bwMode="auto">
          <a:xfrm>
            <a:off x="693738" y="460375"/>
            <a:ext cx="3175"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150"/>
          <p:cNvSpPr>
            <a:spLocks/>
          </p:cNvSpPr>
          <p:nvPr/>
        </p:nvSpPr>
        <p:spPr bwMode="auto">
          <a:xfrm>
            <a:off x="684213" y="447675"/>
            <a:ext cx="1587"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152"/>
          <p:cNvSpPr>
            <a:spLocks/>
          </p:cNvSpPr>
          <p:nvPr/>
        </p:nvSpPr>
        <p:spPr bwMode="auto">
          <a:xfrm>
            <a:off x="684213" y="447675"/>
            <a:ext cx="3175"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1154"/>
          <p:cNvSpPr>
            <a:spLocks/>
          </p:cNvSpPr>
          <p:nvPr/>
        </p:nvSpPr>
        <p:spPr bwMode="auto">
          <a:xfrm>
            <a:off x="665163" y="43497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156"/>
          <p:cNvSpPr>
            <a:spLocks/>
          </p:cNvSpPr>
          <p:nvPr/>
        </p:nvSpPr>
        <p:spPr bwMode="auto">
          <a:xfrm>
            <a:off x="665163" y="431800"/>
            <a:ext cx="3175"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163"/>
          <p:cNvSpPr>
            <a:spLocks/>
          </p:cNvSpPr>
          <p:nvPr/>
        </p:nvSpPr>
        <p:spPr bwMode="auto">
          <a:xfrm>
            <a:off x="611188" y="415925"/>
            <a:ext cx="6350"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172"/>
          <p:cNvSpPr>
            <a:spLocks/>
          </p:cNvSpPr>
          <p:nvPr/>
        </p:nvSpPr>
        <p:spPr bwMode="auto">
          <a:xfrm>
            <a:off x="582613" y="476250"/>
            <a:ext cx="3175"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177"/>
          <p:cNvSpPr>
            <a:spLocks/>
          </p:cNvSpPr>
          <p:nvPr/>
        </p:nvSpPr>
        <p:spPr bwMode="auto">
          <a:xfrm>
            <a:off x="557213" y="534988"/>
            <a:ext cx="3175"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1180"/>
          <p:cNvSpPr>
            <a:spLocks/>
          </p:cNvSpPr>
          <p:nvPr/>
        </p:nvSpPr>
        <p:spPr bwMode="auto">
          <a:xfrm>
            <a:off x="560388" y="530225"/>
            <a:ext cx="3175"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1210"/>
          <p:cNvSpPr>
            <a:spLocks/>
          </p:cNvSpPr>
          <p:nvPr/>
        </p:nvSpPr>
        <p:spPr bwMode="auto">
          <a:xfrm>
            <a:off x="595313" y="557213"/>
            <a:ext cx="3175"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1214"/>
          <p:cNvSpPr>
            <a:spLocks/>
          </p:cNvSpPr>
          <p:nvPr/>
        </p:nvSpPr>
        <p:spPr bwMode="auto">
          <a:xfrm>
            <a:off x="595313" y="557213"/>
            <a:ext cx="3175"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cs typeface="+mn-cs"/>
            </a:endParaRPr>
          </a:p>
        </p:txBody>
      </p:sp>
      <p:sp>
        <p:nvSpPr>
          <p:cNvPr id="29"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1221"/>
          <p:cNvSpPr>
            <a:spLocks/>
          </p:cNvSpPr>
          <p:nvPr/>
        </p:nvSpPr>
        <p:spPr bwMode="auto">
          <a:xfrm>
            <a:off x="731838" y="541338"/>
            <a:ext cx="3175"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1234"/>
          <p:cNvSpPr>
            <a:spLocks/>
          </p:cNvSpPr>
          <p:nvPr/>
        </p:nvSpPr>
        <p:spPr bwMode="auto">
          <a:xfrm>
            <a:off x="722313" y="550863"/>
            <a:ext cx="3175"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1240"/>
          <p:cNvSpPr>
            <a:spLocks/>
          </p:cNvSpPr>
          <p:nvPr/>
        </p:nvSpPr>
        <p:spPr bwMode="auto">
          <a:xfrm>
            <a:off x="728663" y="541338"/>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1243"/>
          <p:cNvSpPr>
            <a:spLocks/>
          </p:cNvSpPr>
          <p:nvPr/>
        </p:nvSpPr>
        <p:spPr bwMode="auto">
          <a:xfrm>
            <a:off x="728663" y="538163"/>
            <a:ext cx="3175"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1246"/>
          <p:cNvSpPr>
            <a:spLocks/>
          </p:cNvSpPr>
          <p:nvPr/>
        </p:nvSpPr>
        <p:spPr bwMode="auto">
          <a:xfrm>
            <a:off x="725488" y="547688"/>
            <a:ext cx="3175"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1250"/>
          <p:cNvSpPr>
            <a:spLocks/>
          </p:cNvSpPr>
          <p:nvPr/>
        </p:nvSpPr>
        <p:spPr bwMode="auto">
          <a:xfrm>
            <a:off x="731838" y="53022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1252"/>
          <p:cNvSpPr>
            <a:spLocks/>
          </p:cNvSpPr>
          <p:nvPr/>
        </p:nvSpPr>
        <p:spPr bwMode="auto">
          <a:xfrm>
            <a:off x="731838" y="527050"/>
            <a:ext cx="3175"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1255"/>
          <p:cNvSpPr>
            <a:spLocks/>
          </p:cNvSpPr>
          <p:nvPr/>
        </p:nvSpPr>
        <p:spPr bwMode="auto">
          <a:xfrm>
            <a:off x="712788" y="550863"/>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cs typeface="+mn-cs"/>
            </a:endParaRPr>
          </a:p>
        </p:txBody>
      </p:sp>
      <p:sp>
        <p:nvSpPr>
          <p:cNvPr id="42"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1269"/>
          <p:cNvSpPr>
            <a:spLocks/>
          </p:cNvSpPr>
          <p:nvPr/>
        </p:nvSpPr>
        <p:spPr bwMode="auto">
          <a:xfrm>
            <a:off x="728663" y="530225"/>
            <a:ext cx="3175"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cs typeface="+mn-cs"/>
            </a:endParaRPr>
          </a:p>
        </p:txBody>
      </p:sp>
      <p:sp>
        <p:nvSpPr>
          <p:cNvPr id="48"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cs typeface="+mn-cs"/>
            </a:endParaRPr>
          </a:p>
        </p:txBody>
      </p:sp>
      <p:sp>
        <p:nvSpPr>
          <p:cNvPr id="49"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 name="Freeform 1277"/>
          <p:cNvSpPr>
            <a:spLocks/>
          </p:cNvSpPr>
          <p:nvPr/>
        </p:nvSpPr>
        <p:spPr bwMode="auto">
          <a:xfrm>
            <a:off x="728663" y="523875"/>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1287"/>
          <p:cNvSpPr>
            <a:spLocks/>
          </p:cNvSpPr>
          <p:nvPr/>
        </p:nvSpPr>
        <p:spPr bwMode="auto">
          <a:xfrm>
            <a:off x="719138" y="514350"/>
            <a:ext cx="3175"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Freeform 1290"/>
          <p:cNvSpPr>
            <a:spLocks/>
          </p:cNvSpPr>
          <p:nvPr/>
        </p:nvSpPr>
        <p:spPr bwMode="auto">
          <a:xfrm>
            <a:off x="719138" y="517525"/>
            <a:ext cx="3175"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cs typeface="+mn-cs"/>
            </a:endParaRPr>
          </a:p>
        </p:txBody>
      </p:sp>
      <p:sp>
        <p:nvSpPr>
          <p:cNvPr id="55"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cs typeface="+mn-cs"/>
            </a:endParaRPr>
          </a:p>
        </p:txBody>
      </p:sp>
      <p:sp>
        <p:nvSpPr>
          <p:cNvPr id="56"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cs typeface="+mn-cs"/>
            </a:endParaRPr>
          </a:p>
        </p:txBody>
      </p:sp>
      <p:sp>
        <p:nvSpPr>
          <p:cNvPr id="57"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cs typeface="+mn-cs"/>
            </a:endParaRPr>
          </a:p>
        </p:txBody>
      </p:sp>
      <p:sp>
        <p:nvSpPr>
          <p:cNvPr id="58"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cs typeface="+mn-cs"/>
            </a:endParaRPr>
          </a:p>
        </p:txBody>
      </p:sp>
      <p:sp>
        <p:nvSpPr>
          <p:cNvPr id="59"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cs typeface="+mn-cs"/>
            </a:endParaRPr>
          </a:p>
        </p:txBody>
      </p:sp>
      <p:sp>
        <p:nvSpPr>
          <p:cNvPr id="60"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cs typeface="+mn-cs"/>
            </a:endParaRPr>
          </a:p>
        </p:txBody>
      </p:sp>
      <p:sp>
        <p:nvSpPr>
          <p:cNvPr id="61"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cs typeface="+mn-cs"/>
            </a:endParaRPr>
          </a:p>
        </p:txBody>
      </p:sp>
      <p:pic>
        <p:nvPicPr>
          <p:cNvPr id="62" name="Picture 6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250" y="4687888"/>
            <a:ext cx="4883150"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Rectangle 62"/>
          <p:cNvSpPr>
            <a:spLocks noChangeArrowheads="1"/>
          </p:cNvSpPr>
          <p:nvPr/>
        </p:nvSpPr>
        <p:spPr bwMode="auto">
          <a:xfrm>
            <a:off x="0" y="4302125"/>
            <a:ext cx="9144000" cy="176213"/>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solidFill>
                <a:schemeClr val="bg1"/>
              </a:solidFill>
              <a:cs typeface="+mn-cs"/>
            </a:endParaRPr>
          </a:p>
        </p:txBody>
      </p:sp>
      <p:sp>
        <p:nvSpPr>
          <p:cNvPr id="330" name="Title 329"/>
          <p:cNvSpPr>
            <a:spLocks noGrp="1"/>
          </p:cNvSpPr>
          <p:nvPr>
            <p:ph type="title"/>
          </p:nvPr>
        </p:nvSpPr>
        <p:spPr>
          <a:xfrm>
            <a:off x="1396005" y="1189789"/>
            <a:ext cx="7039470" cy="1822161"/>
          </a:xfrm>
        </p:spPr>
        <p:txBody>
          <a:bodyPr anchor="b"/>
          <a:lstStyle>
            <a:lvl1pPr>
              <a:lnSpc>
                <a:spcPct val="100000"/>
              </a:lnSpc>
              <a:spcBef>
                <a:spcPts val="0"/>
              </a:spcBef>
              <a:defRPr sz="3600" b="1" baseline="0">
                <a:solidFill>
                  <a:srgbClr val="021F43"/>
                </a:solidFill>
              </a:defRPr>
            </a:lvl1pPr>
          </a:lstStyle>
          <a:p>
            <a:r>
              <a:rPr lang="en-US" smtClean="0"/>
              <a:t>Click to edit Master title style</a:t>
            </a:r>
            <a:endParaRPr lang="en-US" dirty="0"/>
          </a:p>
        </p:txBody>
      </p:sp>
      <p:sp>
        <p:nvSpPr>
          <p:cNvPr id="332" name="Text Placeholder 331"/>
          <p:cNvSpPr>
            <a:spLocks noGrp="1"/>
          </p:cNvSpPr>
          <p:nvPr>
            <p:ph type="body" sz="quarter" idx="13"/>
          </p:nvPr>
        </p:nvSpPr>
        <p:spPr>
          <a:xfrm>
            <a:off x="1408676" y="3000005"/>
            <a:ext cx="7026799" cy="1211048"/>
          </a:xfrm>
        </p:spPr>
        <p:txBody>
          <a:bodyPr>
            <a:normAutofit/>
          </a:bodyPr>
          <a:lstStyle>
            <a:lvl1pPr>
              <a:lnSpc>
                <a:spcPct val="100000"/>
              </a:lnSpc>
              <a:spcBef>
                <a:spcPts val="0"/>
              </a:spcBef>
              <a:defRPr sz="2400" b="0" i="0" cap="all" baseline="0">
                <a:solidFill>
                  <a:srgbClr val="021F43"/>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smtClean="0"/>
              <a:t>Click to edit Master text styles</a:t>
            </a:r>
          </a:p>
        </p:txBody>
      </p:sp>
      <p:sp>
        <p:nvSpPr>
          <p:cNvPr id="69" name="Text Placeholder 331"/>
          <p:cNvSpPr>
            <a:spLocks noGrp="1"/>
          </p:cNvSpPr>
          <p:nvPr>
            <p:ph type="body" sz="quarter" idx="14"/>
          </p:nvPr>
        </p:nvSpPr>
        <p:spPr>
          <a:xfrm>
            <a:off x="5469467" y="4910668"/>
            <a:ext cx="2966008" cy="1012638"/>
          </a:xfrm>
        </p:spPr>
        <p:txBody>
          <a:bodyPr anchor="b"/>
          <a:lstStyle>
            <a:lvl1pPr algn="r">
              <a:lnSpc>
                <a:spcPct val="100000"/>
              </a:lnSpc>
              <a:defRPr sz="1500" b="0" i="0" baseline="0">
                <a:solidFill>
                  <a:schemeClr val="tx1"/>
                </a:solidFill>
                <a:latin typeface="Arial"/>
                <a:cs typeface="Arial"/>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smtClean="0"/>
              <a:t>Click to edit Master text styles</a:t>
            </a:r>
          </a:p>
          <a:p>
            <a:pPr lvl="1"/>
            <a:r>
              <a:rPr lang="en-US" smtClean="0"/>
              <a:t>Second level</a:t>
            </a:r>
          </a:p>
        </p:txBody>
      </p:sp>
      <p:sp>
        <p:nvSpPr>
          <p:cNvPr id="64" name="Rectangle 1028"/>
          <p:cNvSpPr>
            <a:spLocks noGrp="1" noChangeArrowheads="1"/>
          </p:cNvSpPr>
          <p:nvPr>
            <p:ph type="dt" sz="half" idx="15"/>
          </p:nvPr>
        </p:nvSpPr>
        <p:spPr>
          <a:xfrm>
            <a:off x="5716588" y="5975350"/>
            <a:ext cx="2719387" cy="306388"/>
          </a:xfrm>
        </p:spPr>
        <p:txBody>
          <a:bodyPr rIns="0"/>
          <a:lstStyle>
            <a:lvl1pPr algn="r">
              <a:defRPr b="0" i="0">
                <a:solidFill>
                  <a:schemeClr val="tx1"/>
                </a:solidFill>
                <a:latin typeface="Arial"/>
                <a:cs typeface="Arial"/>
              </a:defRPr>
            </a:lvl1pPr>
          </a:lstStyle>
          <a:p>
            <a:fld id="{A7C05D97-2781-4B12-AEE5-5B3E9F9E0AAA}" type="datetimeFigureOut">
              <a:rPr lang="en-US" smtClean="0"/>
              <a:t>5/2/2015</a:t>
            </a:fld>
            <a:endParaRPr lang="en-US"/>
          </a:p>
        </p:txBody>
      </p:sp>
    </p:spTree>
    <p:extLst>
      <p:ext uri="{BB962C8B-B14F-4D97-AF65-F5344CB8AC3E}">
        <p14:creationId xmlns:p14="http://schemas.microsoft.com/office/powerpoint/2010/main" val="13553913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136106"/>
          </a:xfrm>
        </p:spPr>
        <p:txBody>
          <a:bodyPr/>
          <a:lstStyle>
            <a:lvl1pPr algn="ctr">
              <a:defRPr/>
            </a:lvl1pPr>
          </a:lstStyle>
          <a:p>
            <a:pPr lvl="0"/>
            <a:r>
              <a:rPr lang="en-US" noProof="0" smtClean="0"/>
              <a:t>Click icon to add picture</a:t>
            </a:r>
            <a:endParaRPr lang="en-US" noProof="0" dirty="0"/>
          </a:p>
        </p:txBody>
      </p:sp>
      <p:sp>
        <p:nvSpPr>
          <p:cNvPr id="6" name="Title 1"/>
          <p:cNvSpPr>
            <a:spLocks noGrp="1"/>
          </p:cNvSpPr>
          <p:nvPr>
            <p:ph type="title"/>
          </p:nvPr>
        </p:nvSpPr>
        <p:spPr>
          <a:xfrm>
            <a:off x="5110480" y="3200401"/>
            <a:ext cx="3627120" cy="761999"/>
          </a:xfrm>
        </p:spPr>
        <p:txBody>
          <a:bodyPr/>
          <a:lstStyle>
            <a:lvl1pPr>
              <a:defRPr b="1"/>
            </a:lvl1pPr>
          </a:lstStyle>
          <a:p>
            <a:r>
              <a:rPr lang="en-US" smtClean="0"/>
              <a:t>Click to edit Master title style</a:t>
            </a:r>
            <a:endParaRPr lang="en-US" dirty="0"/>
          </a:p>
        </p:txBody>
      </p:sp>
      <p:sp>
        <p:nvSpPr>
          <p:cNvPr id="7" name="Text Placeholder 5"/>
          <p:cNvSpPr>
            <a:spLocks noGrp="1"/>
          </p:cNvSpPr>
          <p:nvPr>
            <p:ph type="body" sz="quarter" idx="14"/>
          </p:nvPr>
        </p:nvSpPr>
        <p:spPr>
          <a:xfrm>
            <a:off x="5100638" y="3982720"/>
            <a:ext cx="3647122" cy="1767839"/>
          </a:xfrm>
        </p:spPr>
        <p:txBody>
          <a:bodyPr/>
          <a:lstStyle>
            <a:lvl1pPr>
              <a:defRPr b="1">
                <a:solidFill>
                  <a:srgbClr val="FFFFFF"/>
                </a:solidFill>
              </a:defRPr>
            </a:lvl1pPr>
          </a:lstStyle>
          <a:p>
            <a:pPr lvl="0"/>
            <a:r>
              <a:rPr lang="en-US" smtClean="0"/>
              <a:t>Click to edit Master text styles</a:t>
            </a:r>
          </a:p>
        </p:txBody>
      </p:sp>
      <p:sp>
        <p:nvSpPr>
          <p:cNvPr id="5" name="Rectangle 6"/>
          <p:cNvSpPr>
            <a:spLocks noGrp="1" noChangeArrowheads="1"/>
          </p:cNvSpPr>
          <p:nvPr>
            <p:ph type="sldNum" sz="quarter" idx="15"/>
          </p:nvPr>
        </p:nvSpPr>
        <p:spPr>
          <a:ln/>
        </p:spPr>
        <p:txBody>
          <a:bodyPr/>
          <a:lstStyle>
            <a:lvl1pPr>
              <a:defRPr/>
            </a:lvl1pPr>
          </a:lstStyle>
          <a:p>
            <a:pPr>
              <a:defRPr/>
            </a:pPr>
            <a:fld id="{34EC9D98-39D1-48E4-ACB8-58685B71A0AF}" type="slidenum">
              <a:rPr lang="en-US"/>
              <a:pPr>
                <a:defRPr/>
              </a:pPr>
              <a:t>‹#›</a:t>
            </a:fld>
            <a:endParaRPr lang="en-US" dirty="0"/>
          </a:p>
        </p:txBody>
      </p:sp>
      <p:sp>
        <p:nvSpPr>
          <p:cNvPr id="8" name="Footer Placeholder 2"/>
          <p:cNvSpPr>
            <a:spLocks noGrp="1"/>
          </p:cNvSpPr>
          <p:nvPr>
            <p:ph type="ftr" sz="quarter" idx="16"/>
          </p:nvPr>
        </p:nvSpPr>
        <p:spPr/>
        <p:txBody>
          <a:bodyPr/>
          <a:lstStyle>
            <a:lvl1pPr>
              <a:defRPr/>
            </a:lvl1pPr>
          </a:lstStyle>
          <a:p>
            <a:pPr>
              <a:defRPr/>
            </a:pPr>
            <a:r>
              <a:rPr lang="en-US"/>
              <a:t>Presentation Title</a:t>
            </a:r>
            <a:endParaRPr lang="en-US" dirty="0"/>
          </a:p>
        </p:txBody>
      </p:sp>
    </p:spTree>
    <p:extLst>
      <p:ext uri="{BB962C8B-B14F-4D97-AF65-F5344CB8AC3E}">
        <p14:creationId xmlns:p14="http://schemas.microsoft.com/office/powerpoint/2010/main" val="37390241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ull Bleed Photo">
    <p:spTree>
      <p:nvGrpSpPr>
        <p:cNvPr id="1" name=""/>
        <p:cNvGrpSpPr/>
        <p:nvPr/>
      </p:nvGrpSpPr>
      <p:grpSpPr>
        <a:xfrm>
          <a:off x="0" y="0"/>
          <a:ext cx="0" cy="0"/>
          <a:chOff x="0" y="0"/>
          <a:chExt cx="0" cy="0"/>
        </a:xfrm>
      </p:grpSpPr>
      <p:sp>
        <p:nvSpPr>
          <p:cNvPr id="7" name="Rectangle 6"/>
          <p:cNvSpPr>
            <a:spLocks noChangeArrowheads="1"/>
          </p:cNvSpPr>
          <p:nvPr/>
        </p:nvSpPr>
        <p:spPr bwMode="auto">
          <a:xfrm>
            <a:off x="5175250" y="5302250"/>
            <a:ext cx="3968750" cy="155575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cs typeface="+mn-cs"/>
            </a:endParaRPr>
          </a:p>
        </p:txBody>
      </p:sp>
      <p:sp>
        <p:nvSpPr>
          <p:cNvPr id="4" name="Picture Placeholder 3"/>
          <p:cNvSpPr>
            <a:spLocks noGrp="1"/>
          </p:cNvSpPr>
          <p:nvPr>
            <p:ph type="pic" sz="quarter" idx="10"/>
          </p:nvPr>
        </p:nvSpPr>
        <p:spPr>
          <a:xfrm>
            <a:off x="0" y="0"/>
            <a:ext cx="9144000" cy="6858000"/>
          </a:xfrm>
        </p:spPr>
        <p:txBody>
          <a:bodyPr/>
          <a:lstStyle>
            <a:lvl1pPr algn="ctr">
              <a:defRPr baseline="0"/>
            </a:lvl1pPr>
          </a:lstStyle>
          <a:p>
            <a:pPr lvl="0"/>
            <a:r>
              <a:rPr lang="en-US" noProof="0" smtClean="0"/>
              <a:t>Click icon to add picture</a:t>
            </a:r>
            <a:endParaRPr lang="en-US" noProof="0" dirty="0"/>
          </a:p>
        </p:txBody>
      </p:sp>
      <p:sp>
        <p:nvSpPr>
          <p:cNvPr id="5" name="Title 1"/>
          <p:cNvSpPr>
            <a:spLocks noGrp="1"/>
          </p:cNvSpPr>
          <p:nvPr>
            <p:ph type="title"/>
          </p:nvPr>
        </p:nvSpPr>
        <p:spPr>
          <a:xfrm>
            <a:off x="5110480" y="3200401"/>
            <a:ext cx="3627120" cy="761999"/>
          </a:xfrm>
        </p:spPr>
        <p:txBody>
          <a:bodyPr/>
          <a:lstStyle>
            <a:lvl1pPr>
              <a:defRPr b="1"/>
            </a:lvl1pPr>
          </a:lstStyle>
          <a:p>
            <a:r>
              <a:rPr lang="en-US" smtClean="0"/>
              <a:t>Click to edit Master title style</a:t>
            </a:r>
            <a:endParaRPr lang="en-US" dirty="0"/>
          </a:p>
        </p:txBody>
      </p:sp>
      <p:sp>
        <p:nvSpPr>
          <p:cNvPr id="6" name="Text Placeholder 5"/>
          <p:cNvSpPr>
            <a:spLocks noGrp="1"/>
          </p:cNvSpPr>
          <p:nvPr>
            <p:ph type="body" sz="quarter" idx="14"/>
          </p:nvPr>
        </p:nvSpPr>
        <p:spPr>
          <a:xfrm>
            <a:off x="5100638" y="3982720"/>
            <a:ext cx="3647122" cy="1767839"/>
          </a:xfrm>
        </p:spPr>
        <p:txBody>
          <a:bodyPr/>
          <a:lstStyle>
            <a:lvl1pPr>
              <a:defRPr b="1">
                <a:solidFill>
                  <a:schemeClr val="tx2">
                    <a:lumMod val="50000"/>
                    <a:lumOff val="50000"/>
                  </a:schemeClr>
                </a:solidFill>
              </a:defRPr>
            </a:lvl1pPr>
          </a:lstStyle>
          <a:p>
            <a:pPr lvl="0"/>
            <a:r>
              <a:rPr lang="en-US" smtClean="0"/>
              <a:t>Click to edit Master text styles</a:t>
            </a:r>
          </a:p>
        </p:txBody>
      </p:sp>
    </p:spTree>
    <p:extLst>
      <p:ext uri="{BB962C8B-B14F-4D97-AF65-F5344CB8AC3E}">
        <p14:creationId xmlns:p14="http://schemas.microsoft.com/office/powerpoint/2010/main" val="28539907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n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0" y="1132417"/>
            <a:ext cx="8445500" cy="5069416"/>
          </a:xfrm>
        </p:spPr>
        <p:txBody>
          <a:bodyPr/>
          <a:lstStyle/>
          <a:p>
            <a:pPr lvl="0"/>
            <a:r>
              <a:rPr lang="en-US" noProof="0" smtClean="0"/>
              <a:t>Click icon to add chart</a:t>
            </a:r>
            <a:endParaRPr lang="en-US" noProof="0" dirty="0"/>
          </a:p>
        </p:txBody>
      </p:sp>
      <p:sp>
        <p:nvSpPr>
          <p:cNvPr id="2" name="Title 1"/>
          <p:cNvSpPr>
            <a:spLocks noGrp="1"/>
          </p:cNvSpPr>
          <p:nvPr>
            <p:ph type="title"/>
          </p:nvPr>
        </p:nvSpPr>
        <p:spPr>
          <a:xfrm>
            <a:off x="356934" y="307475"/>
            <a:ext cx="8410104" cy="708526"/>
          </a:xfrm>
        </p:spPr>
        <p:txBody>
          <a:bodyPr/>
          <a:lstStyle>
            <a:lvl1pPr>
              <a:defRPr sz="2200" b="0" i="0" cap="none" baseline="0">
                <a:solidFill>
                  <a:srgbClr val="021F43"/>
                </a:solidFill>
                <a:latin typeface="+mj-lt"/>
                <a:cs typeface="Andes ExtraLight"/>
              </a:defRPr>
            </a:lvl1pPr>
          </a:lstStyle>
          <a:p>
            <a:r>
              <a:rPr lang="en-US" smtClean="0"/>
              <a:t>Click to edit Master title style</a:t>
            </a:r>
            <a:endParaRPr lang="en-US" dirty="0"/>
          </a:p>
        </p:txBody>
      </p:sp>
      <p:sp>
        <p:nvSpPr>
          <p:cNvPr id="4" name="Rectangle 6"/>
          <p:cNvSpPr>
            <a:spLocks noGrp="1" noChangeArrowheads="1"/>
          </p:cNvSpPr>
          <p:nvPr>
            <p:ph type="sldNum" sz="quarter" idx="19"/>
          </p:nvPr>
        </p:nvSpPr>
        <p:spPr>
          <a:ln/>
        </p:spPr>
        <p:txBody>
          <a:bodyPr/>
          <a:lstStyle>
            <a:lvl1pPr>
              <a:defRPr/>
            </a:lvl1pPr>
          </a:lstStyle>
          <a:p>
            <a:pPr>
              <a:defRPr/>
            </a:pPr>
            <a:fld id="{2A75E2B1-D96E-47DE-97AB-5A6497AB5C02}" type="slidenum">
              <a:rPr lang="en-US"/>
              <a:pPr>
                <a:defRPr/>
              </a:pPr>
              <a:t>‹#›</a:t>
            </a:fld>
            <a:endParaRPr lang="en-US" dirty="0"/>
          </a:p>
        </p:txBody>
      </p:sp>
      <p:sp>
        <p:nvSpPr>
          <p:cNvPr id="6" name="Footer Placeholder 2"/>
          <p:cNvSpPr>
            <a:spLocks noGrp="1"/>
          </p:cNvSpPr>
          <p:nvPr>
            <p:ph type="ftr" sz="quarter" idx="20"/>
          </p:nvPr>
        </p:nvSpPr>
        <p:spPr/>
        <p:txBody>
          <a:bodyPr/>
          <a:lstStyle>
            <a:lvl1pPr>
              <a:defRPr/>
            </a:lvl1pPr>
          </a:lstStyle>
          <a:p>
            <a:pPr>
              <a:defRPr/>
            </a:pPr>
            <a:r>
              <a:rPr lang="en-US"/>
              <a:t>Presentation Title</a:t>
            </a:r>
            <a:endParaRPr lang="en-US" dirty="0"/>
          </a:p>
        </p:txBody>
      </p:sp>
    </p:spTree>
    <p:extLst>
      <p:ext uri="{BB962C8B-B14F-4D97-AF65-F5344CB8AC3E}">
        <p14:creationId xmlns:p14="http://schemas.microsoft.com/office/powerpoint/2010/main" val="27290766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ha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0" y="1147233"/>
            <a:ext cx="4159249" cy="5048250"/>
          </a:xfrm>
        </p:spPr>
        <p:txBody>
          <a:bodyPr/>
          <a:lstStyle/>
          <a:p>
            <a:pPr lvl="0"/>
            <a:r>
              <a:rPr lang="en-US" noProof="0" smtClean="0"/>
              <a:t>Click icon to add chart</a:t>
            </a:r>
            <a:endParaRPr lang="en-US" noProof="0"/>
          </a:p>
        </p:txBody>
      </p:sp>
      <p:sp>
        <p:nvSpPr>
          <p:cNvPr id="2" name="Title 1"/>
          <p:cNvSpPr>
            <a:spLocks noGrp="1"/>
          </p:cNvSpPr>
          <p:nvPr>
            <p:ph type="title"/>
          </p:nvPr>
        </p:nvSpPr>
        <p:spPr>
          <a:xfrm>
            <a:off x="356934" y="307475"/>
            <a:ext cx="8410104" cy="708526"/>
          </a:xfrm>
        </p:spPr>
        <p:txBody>
          <a:bodyPr/>
          <a:lstStyle>
            <a:lvl1pPr>
              <a:defRPr sz="2200" b="0" i="0" cap="none" baseline="0">
                <a:solidFill>
                  <a:srgbClr val="021F43"/>
                </a:solidFill>
                <a:latin typeface="+mj-lt"/>
                <a:cs typeface="Andes ExtraLight"/>
              </a:defRPr>
            </a:lvl1pPr>
          </a:lstStyle>
          <a:p>
            <a:r>
              <a:rPr lang="en-US" smtClean="0"/>
              <a:t>Click to edit Master title style</a:t>
            </a:r>
            <a:endParaRPr lang="en-US" dirty="0"/>
          </a:p>
        </p:txBody>
      </p:sp>
      <p:sp>
        <p:nvSpPr>
          <p:cNvPr id="13" name="Chart Placeholder 4"/>
          <p:cNvSpPr>
            <a:spLocks noGrp="1"/>
          </p:cNvSpPr>
          <p:nvPr>
            <p:ph type="chart" sz="quarter" idx="19"/>
          </p:nvPr>
        </p:nvSpPr>
        <p:spPr>
          <a:xfrm>
            <a:off x="4607983" y="1147233"/>
            <a:ext cx="4159249" cy="5048250"/>
          </a:xfrm>
        </p:spPr>
        <p:txBody>
          <a:bodyPr/>
          <a:lstStyle/>
          <a:p>
            <a:pPr lvl="0"/>
            <a:r>
              <a:rPr lang="en-US" noProof="0" smtClean="0"/>
              <a:t>Click icon to add chart</a:t>
            </a:r>
            <a:endParaRPr lang="en-US" noProof="0"/>
          </a:p>
        </p:txBody>
      </p:sp>
      <p:sp>
        <p:nvSpPr>
          <p:cNvPr id="6" name="Rectangle 6"/>
          <p:cNvSpPr>
            <a:spLocks noGrp="1" noChangeArrowheads="1"/>
          </p:cNvSpPr>
          <p:nvPr>
            <p:ph type="sldNum" sz="quarter" idx="20"/>
          </p:nvPr>
        </p:nvSpPr>
        <p:spPr>
          <a:ln/>
        </p:spPr>
        <p:txBody>
          <a:bodyPr/>
          <a:lstStyle>
            <a:lvl1pPr>
              <a:defRPr/>
            </a:lvl1pPr>
          </a:lstStyle>
          <a:p>
            <a:pPr>
              <a:defRPr/>
            </a:pPr>
            <a:fld id="{527C3C2A-D855-479D-A11D-74AF8277D7B2}" type="slidenum">
              <a:rPr lang="en-US"/>
              <a:pPr>
                <a:defRPr/>
              </a:pPr>
              <a:t>‹#›</a:t>
            </a:fld>
            <a:endParaRPr lang="en-US" dirty="0"/>
          </a:p>
        </p:txBody>
      </p:sp>
      <p:sp>
        <p:nvSpPr>
          <p:cNvPr id="7" name="Footer Placeholder 2"/>
          <p:cNvSpPr>
            <a:spLocks noGrp="1"/>
          </p:cNvSpPr>
          <p:nvPr>
            <p:ph type="ftr" sz="quarter" idx="21"/>
          </p:nvPr>
        </p:nvSpPr>
        <p:spPr/>
        <p:txBody>
          <a:bodyPr/>
          <a:lstStyle>
            <a:lvl1pPr>
              <a:defRPr/>
            </a:lvl1pPr>
          </a:lstStyle>
          <a:p>
            <a:pPr>
              <a:defRPr/>
            </a:pPr>
            <a:r>
              <a:rPr lang="en-US"/>
              <a:t>Presentation Title</a:t>
            </a:r>
            <a:endParaRPr lang="en-US" dirty="0"/>
          </a:p>
        </p:txBody>
      </p:sp>
    </p:spTree>
    <p:extLst>
      <p:ext uri="{BB962C8B-B14F-4D97-AF65-F5344CB8AC3E}">
        <p14:creationId xmlns:p14="http://schemas.microsoft.com/office/powerpoint/2010/main" val="3757681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re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0" y="1147233"/>
            <a:ext cx="4159249" cy="5048250"/>
          </a:xfrm>
        </p:spPr>
        <p:txBody>
          <a:bodyPr/>
          <a:lstStyle/>
          <a:p>
            <a:pPr lvl="0"/>
            <a:r>
              <a:rPr lang="en-US" noProof="0" smtClean="0"/>
              <a:t>Click icon to add chart</a:t>
            </a:r>
            <a:endParaRPr lang="en-US" noProof="0" dirty="0"/>
          </a:p>
        </p:txBody>
      </p:sp>
      <p:sp>
        <p:nvSpPr>
          <p:cNvPr id="2" name="Title 1"/>
          <p:cNvSpPr>
            <a:spLocks noGrp="1"/>
          </p:cNvSpPr>
          <p:nvPr>
            <p:ph type="title"/>
          </p:nvPr>
        </p:nvSpPr>
        <p:spPr>
          <a:xfrm>
            <a:off x="356934" y="307475"/>
            <a:ext cx="8410104" cy="708526"/>
          </a:xfrm>
        </p:spPr>
        <p:txBody>
          <a:bodyPr/>
          <a:lstStyle>
            <a:lvl1pPr>
              <a:defRPr sz="2200" b="0" i="0" cap="none" baseline="0">
                <a:solidFill>
                  <a:srgbClr val="139AF0"/>
                </a:solidFill>
                <a:latin typeface="+mj-lt"/>
                <a:cs typeface="Andes ExtraLight"/>
              </a:defRPr>
            </a:lvl1pPr>
          </a:lstStyle>
          <a:p>
            <a:r>
              <a:rPr lang="en-US" smtClean="0"/>
              <a:t>Click to edit Master title style</a:t>
            </a:r>
            <a:endParaRPr lang="en-US" dirty="0"/>
          </a:p>
        </p:txBody>
      </p:sp>
      <p:sp>
        <p:nvSpPr>
          <p:cNvPr id="13" name="Chart Placeholder 4"/>
          <p:cNvSpPr>
            <a:spLocks noGrp="1"/>
          </p:cNvSpPr>
          <p:nvPr>
            <p:ph type="chart" sz="quarter" idx="19"/>
          </p:nvPr>
        </p:nvSpPr>
        <p:spPr>
          <a:xfrm>
            <a:off x="4607983" y="1147233"/>
            <a:ext cx="4159249" cy="2461684"/>
          </a:xfrm>
        </p:spPr>
        <p:txBody>
          <a:bodyPr/>
          <a:lstStyle/>
          <a:p>
            <a:pPr lvl="0"/>
            <a:r>
              <a:rPr lang="en-US" noProof="0" smtClean="0"/>
              <a:t>Click icon to add chart</a:t>
            </a:r>
            <a:endParaRPr lang="en-US" noProof="0" dirty="0"/>
          </a:p>
        </p:txBody>
      </p:sp>
      <p:sp>
        <p:nvSpPr>
          <p:cNvPr id="8" name="Chart Placeholder 4"/>
          <p:cNvSpPr>
            <a:spLocks noGrp="1"/>
          </p:cNvSpPr>
          <p:nvPr>
            <p:ph type="chart" sz="quarter" idx="20"/>
          </p:nvPr>
        </p:nvSpPr>
        <p:spPr>
          <a:xfrm>
            <a:off x="4612216" y="3723217"/>
            <a:ext cx="4159249" cy="2461684"/>
          </a:xfrm>
        </p:spPr>
        <p:txBody>
          <a:bodyPr/>
          <a:lstStyle/>
          <a:p>
            <a:pPr lvl="0"/>
            <a:r>
              <a:rPr lang="en-US" noProof="0" smtClean="0"/>
              <a:t>Click icon to add chart</a:t>
            </a:r>
            <a:endParaRPr lang="en-US" noProof="0" dirty="0"/>
          </a:p>
        </p:txBody>
      </p:sp>
      <p:sp>
        <p:nvSpPr>
          <p:cNvPr id="6" name="Rectangle 6"/>
          <p:cNvSpPr>
            <a:spLocks noGrp="1" noChangeArrowheads="1"/>
          </p:cNvSpPr>
          <p:nvPr>
            <p:ph type="sldNum" sz="quarter" idx="21"/>
          </p:nvPr>
        </p:nvSpPr>
        <p:spPr>
          <a:ln/>
        </p:spPr>
        <p:txBody>
          <a:bodyPr/>
          <a:lstStyle>
            <a:lvl1pPr>
              <a:defRPr/>
            </a:lvl1pPr>
          </a:lstStyle>
          <a:p>
            <a:pPr>
              <a:defRPr/>
            </a:pPr>
            <a:fld id="{14330862-C62D-4573-B256-2D6506C37E2E}" type="slidenum">
              <a:rPr lang="en-US"/>
              <a:pPr>
                <a:defRPr/>
              </a:pPr>
              <a:t>‹#›</a:t>
            </a:fld>
            <a:endParaRPr lang="en-US" dirty="0"/>
          </a:p>
        </p:txBody>
      </p:sp>
      <p:sp>
        <p:nvSpPr>
          <p:cNvPr id="7" name="Footer Placeholder 2"/>
          <p:cNvSpPr>
            <a:spLocks noGrp="1"/>
          </p:cNvSpPr>
          <p:nvPr>
            <p:ph type="ftr" sz="quarter" idx="22"/>
          </p:nvPr>
        </p:nvSpPr>
        <p:spPr/>
        <p:txBody>
          <a:bodyPr/>
          <a:lstStyle>
            <a:lvl1pPr>
              <a:defRPr/>
            </a:lvl1pPr>
          </a:lstStyle>
          <a:p>
            <a:pPr>
              <a:defRPr/>
            </a:pPr>
            <a:r>
              <a:rPr lang="en-US"/>
              <a:t>Presentation Title</a:t>
            </a:r>
            <a:endParaRPr lang="en-US" dirty="0"/>
          </a:p>
        </p:txBody>
      </p:sp>
    </p:spTree>
    <p:extLst>
      <p:ext uri="{BB962C8B-B14F-4D97-AF65-F5344CB8AC3E}">
        <p14:creationId xmlns:p14="http://schemas.microsoft.com/office/powerpoint/2010/main" val="11103876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our Char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07475"/>
            <a:ext cx="8410104" cy="708526"/>
          </a:xfrm>
        </p:spPr>
        <p:txBody>
          <a:bodyPr/>
          <a:lstStyle>
            <a:lvl1pPr>
              <a:defRPr sz="2200" b="0" i="0" cap="none" baseline="0">
                <a:solidFill>
                  <a:srgbClr val="139AF0"/>
                </a:solidFill>
                <a:latin typeface="+mj-lt"/>
                <a:cs typeface="Andes ExtraLight"/>
              </a:defRPr>
            </a:lvl1pPr>
          </a:lstStyle>
          <a:p>
            <a:r>
              <a:rPr lang="en-US" smtClean="0"/>
              <a:t>Click to edit Master title style</a:t>
            </a:r>
            <a:endParaRPr lang="en-US" dirty="0"/>
          </a:p>
        </p:txBody>
      </p:sp>
      <p:sp>
        <p:nvSpPr>
          <p:cNvPr id="13" name="Chart Placeholder 4"/>
          <p:cNvSpPr>
            <a:spLocks noGrp="1"/>
          </p:cNvSpPr>
          <p:nvPr>
            <p:ph type="chart" sz="quarter" idx="19"/>
          </p:nvPr>
        </p:nvSpPr>
        <p:spPr>
          <a:xfrm>
            <a:off x="4607983" y="1147233"/>
            <a:ext cx="4159249" cy="2461684"/>
          </a:xfrm>
        </p:spPr>
        <p:txBody>
          <a:bodyPr/>
          <a:lstStyle/>
          <a:p>
            <a:pPr lvl="0"/>
            <a:r>
              <a:rPr lang="en-US" noProof="0" smtClean="0"/>
              <a:t>Click icon to add chart</a:t>
            </a:r>
            <a:endParaRPr lang="en-US" noProof="0" dirty="0"/>
          </a:p>
        </p:txBody>
      </p:sp>
      <p:sp>
        <p:nvSpPr>
          <p:cNvPr id="8" name="Chart Placeholder 4"/>
          <p:cNvSpPr>
            <a:spLocks noGrp="1"/>
          </p:cNvSpPr>
          <p:nvPr>
            <p:ph type="chart" sz="quarter" idx="20"/>
          </p:nvPr>
        </p:nvSpPr>
        <p:spPr>
          <a:xfrm>
            <a:off x="4612216" y="3723217"/>
            <a:ext cx="4159249" cy="2461684"/>
          </a:xfrm>
        </p:spPr>
        <p:txBody>
          <a:bodyPr/>
          <a:lstStyle/>
          <a:p>
            <a:pPr lvl="0"/>
            <a:r>
              <a:rPr lang="en-US" noProof="0" smtClean="0"/>
              <a:t>Click icon to add chart</a:t>
            </a:r>
            <a:endParaRPr lang="en-US" noProof="0" dirty="0"/>
          </a:p>
        </p:txBody>
      </p:sp>
      <p:sp>
        <p:nvSpPr>
          <p:cNvPr id="9" name="Chart Placeholder 4"/>
          <p:cNvSpPr>
            <a:spLocks noGrp="1"/>
          </p:cNvSpPr>
          <p:nvPr>
            <p:ph type="chart" sz="quarter" idx="21"/>
          </p:nvPr>
        </p:nvSpPr>
        <p:spPr>
          <a:xfrm>
            <a:off x="347133" y="1140883"/>
            <a:ext cx="4159249" cy="2461684"/>
          </a:xfrm>
        </p:spPr>
        <p:txBody>
          <a:bodyPr/>
          <a:lstStyle/>
          <a:p>
            <a:pPr lvl="0"/>
            <a:r>
              <a:rPr lang="en-US" noProof="0" smtClean="0"/>
              <a:t>Click icon to add chart</a:t>
            </a:r>
            <a:endParaRPr lang="en-US" noProof="0" dirty="0"/>
          </a:p>
        </p:txBody>
      </p:sp>
      <p:sp>
        <p:nvSpPr>
          <p:cNvPr id="14" name="Chart Placeholder 4"/>
          <p:cNvSpPr>
            <a:spLocks noGrp="1"/>
          </p:cNvSpPr>
          <p:nvPr>
            <p:ph type="chart" sz="quarter" idx="22"/>
          </p:nvPr>
        </p:nvSpPr>
        <p:spPr>
          <a:xfrm>
            <a:off x="351366" y="3716867"/>
            <a:ext cx="4159249" cy="2461684"/>
          </a:xfrm>
        </p:spPr>
        <p:txBody>
          <a:bodyPr/>
          <a:lstStyle/>
          <a:p>
            <a:pPr lvl="0"/>
            <a:r>
              <a:rPr lang="en-US" noProof="0" smtClean="0"/>
              <a:t>Click icon to add chart</a:t>
            </a:r>
            <a:endParaRPr lang="en-US" noProof="0" dirty="0"/>
          </a:p>
        </p:txBody>
      </p:sp>
      <p:sp>
        <p:nvSpPr>
          <p:cNvPr id="7" name="Rectangle 6"/>
          <p:cNvSpPr>
            <a:spLocks noGrp="1" noChangeArrowheads="1"/>
          </p:cNvSpPr>
          <p:nvPr>
            <p:ph type="sldNum" sz="quarter" idx="23"/>
          </p:nvPr>
        </p:nvSpPr>
        <p:spPr>
          <a:ln/>
        </p:spPr>
        <p:txBody>
          <a:bodyPr/>
          <a:lstStyle>
            <a:lvl1pPr>
              <a:defRPr/>
            </a:lvl1pPr>
          </a:lstStyle>
          <a:p>
            <a:pPr>
              <a:defRPr/>
            </a:pPr>
            <a:fld id="{77AAC81F-E771-41EC-ACBC-B26D39F82585}" type="slidenum">
              <a:rPr lang="en-US"/>
              <a:pPr>
                <a:defRPr/>
              </a:pPr>
              <a:t>‹#›</a:t>
            </a:fld>
            <a:endParaRPr lang="en-US" dirty="0"/>
          </a:p>
        </p:txBody>
      </p:sp>
      <p:sp>
        <p:nvSpPr>
          <p:cNvPr id="10" name="Footer Placeholder 2"/>
          <p:cNvSpPr>
            <a:spLocks noGrp="1"/>
          </p:cNvSpPr>
          <p:nvPr>
            <p:ph type="ftr" sz="quarter" idx="24"/>
          </p:nvPr>
        </p:nvSpPr>
        <p:spPr/>
        <p:txBody>
          <a:bodyPr/>
          <a:lstStyle>
            <a:lvl1pPr>
              <a:defRPr/>
            </a:lvl1pPr>
          </a:lstStyle>
          <a:p>
            <a:pPr>
              <a:defRPr/>
            </a:pPr>
            <a:r>
              <a:rPr lang="en-US"/>
              <a:t>Presentation Title</a:t>
            </a:r>
            <a:endParaRPr lang="en-US" dirty="0"/>
          </a:p>
        </p:txBody>
      </p:sp>
    </p:spTree>
    <p:extLst>
      <p:ext uri="{BB962C8B-B14F-4D97-AF65-F5344CB8AC3E}">
        <p14:creationId xmlns:p14="http://schemas.microsoft.com/office/powerpoint/2010/main" val="7266095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ue Geometric Divider">
    <p:spTree>
      <p:nvGrpSpPr>
        <p:cNvPr id="1" name=""/>
        <p:cNvGrpSpPr/>
        <p:nvPr/>
      </p:nvGrpSpPr>
      <p:grpSpPr>
        <a:xfrm>
          <a:off x="0" y="0"/>
          <a:ext cx="0" cy="0"/>
          <a:chOff x="0" y="0"/>
          <a:chExt cx="0" cy="0"/>
        </a:xfrm>
      </p:grpSpPr>
      <p:sp>
        <p:nvSpPr>
          <p:cNvPr id="4"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cs typeface="+mn-cs"/>
            </a:endParaRPr>
          </a:p>
        </p:txBody>
      </p:sp>
      <p:sp>
        <p:nvSpPr>
          <p:cNvPr id="7"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cs typeface="+mn-cs"/>
            </a:endParaRPr>
          </a:p>
        </p:txBody>
      </p:sp>
      <p:sp>
        <p:nvSpPr>
          <p:cNvPr id="8" name="Freeform 1098"/>
          <p:cNvSpPr>
            <a:spLocks/>
          </p:cNvSpPr>
          <p:nvPr/>
        </p:nvSpPr>
        <p:spPr bwMode="auto">
          <a:xfrm>
            <a:off x="487363" y="617538"/>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1115"/>
          <p:cNvSpPr>
            <a:spLocks/>
          </p:cNvSpPr>
          <p:nvPr/>
        </p:nvSpPr>
        <p:spPr bwMode="auto">
          <a:xfrm>
            <a:off x="458788" y="473075"/>
            <a:ext cx="3175"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1120"/>
          <p:cNvSpPr>
            <a:spLocks/>
          </p:cNvSpPr>
          <p:nvPr/>
        </p:nvSpPr>
        <p:spPr bwMode="auto">
          <a:xfrm>
            <a:off x="458788" y="463550"/>
            <a:ext cx="3175"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134"/>
          <p:cNvSpPr>
            <a:spLocks/>
          </p:cNvSpPr>
          <p:nvPr/>
        </p:nvSpPr>
        <p:spPr bwMode="auto">
          <a:xfrm>
            <a:off x="703263" y="514350"/>
            <a:ext cx="3175"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141"/>
          <p:cNvSpPr>
            <a:spLocks/>
          </p:cNvSpPr>
          <p:nvPr/>
        </p:nvSpPr>
        <p:spPr bwMode="auto">
          <a:xfrm>
            <a:off x="706438" y="479425"/>
            <a:ext cx="1587"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148"/>
          <p:cNvSpPr>
            <a:spLocks/>
          </p:cNvSpPr>
          <p:nvPr/>
        </p:nvSpPr>
        <p:spPr bwMode="auto">
          <a:xfrm>
            <a:off x="693738" y="460375"/>
            <a:ext cx="3175"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150"/>
          <p:cNvSpPr>
            <a:spLocks/>
          </p:cNvSpPr>
          <p:nvPr/>
        </p:nvSpPr>
        <p:spPr bwMode="auto">
          <a:xfrm>
            <a:off x="684213" y="447675"/>
            <a:ext cx="1587"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152"/>
          <p:cNvSpPr>
            <a:spLocks/>
          </p:cNvSpPr>
          <p:nvPr/>
        </p:nvSpPr>
        <p:spPr bwMode="auto">
          <a:xfrm>
            <a:off x="684213" y="447675"/>
            <a:ext cx="3175"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154"/>
          <p:cNvSpPr>
            <a:spLocks/>
          </p:cNvSpPr>
          <p:nvPr/>
        </p:nvSpPr>
        <p:spPr bwMode="auto">
          <a:xfrm>
            <a:off x="665163" y="43497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1156"/>
          <p:cNvSpPr>
            <a:spLocks/>
          </p:cNvSpPr>
          <p:nvPr/>
        </p:nvSpPr>
        <p:spPr bwMode="auto">
          <a:xfrm>
            <a:off x="665163" y="431800"/>
            <a:ext cx="3175"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163"/>
          <p:cNvSpPr>
            <a:spLocks/>
          </p:cNvSpPr>
          <p:nvPr/>
        </p:nvSpPr>
        <p:spPr bwMode="auto">
          <a:xfrm>
            <a:off x="611188" y="415925"/>
            <a:ext cx="6350"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172"/>
          <p:cNvSpPr>
            <a:spLocks/>
          </p:cNvSpPr>
          <p:nvPr/>
        </p:nvSpPr>
        <p:spPr bwMode="auto">
          <a:xfrm>
            <a:off x="582613" y="476250"/>
            <a:ext cx="3175"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177"/>
          <p:cNvSpPr>
            <a:spLocks/>
          </p:cNvSpPr>
          <p:nvPr/>
        </p:nvSpPr>
        <p:spPr bwMode="auto">
          <a:xfrm>
            <a:off x="557213" y="534988"/>
            <a:ext cx="3175"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180"/>
          <p:cNvSpPr>
            <a:spLocks/>
          </p:cNvSpPr>
          <p:nvPr/>
        </p:nvSpPr>
        <p:spPr bwMode="auto">
          <a:xfrm>
            <a:off x="560388" y="530225"/>
            <a:ext cx="3175"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1210"/>
          <p:cNvSpPr>
            <a:spLocks/>
          </p:cNvSpPr>
          <p:nvPr/>
        </p:nvSpPr>
        <p:spPr bwMode="auto">
          <a:xfrm>
            <a:off x="595313" y="557213"/>
            <a:ext cx="3175"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1214"/>
          <p:cNvSpPr>
            <a:spLocks/>
          </p:cNvSpPr>
          <p:nvPr/>
        </p:nvSpPr>
        <p:spPr bwMode="auto">
          <a:xfrm>
            <a:off x="595313" y="557213"/>
            <a:ext cx="3175"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cs typeface="+mn-cs"/>
            </a:endParaRPr>
          </a:p>
        </p:txBody>
      </p:sp>
      <p:sp>
        <p:nvSpPr>
          <p:cNvPr id="28"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1221"/>
          <p:cNvSpPr>
            <a:spLocks/>
          </p:cNvSpPr>
          <p:nvPr/>
        </p:nvSpPr>
        <p:spPr bwMode="auto">
          <a:xfrm>
            <a:off x="731838" y="541338"/>
            <a:ext cx="3175"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1234"/>
          <p:cNvSpPr>
            <a:spLocks/>
          </p:cNvSpPr>
          <p:nvPr/>
        </p:nvSpPr>
        <p:spPr bwMode="auto">
          <a:xfrm>
            <a:off x="722313" y="550863"/>
            <a:ext cx="3175"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1240"/>
          <p:cNvSpPr>
            <a:spLocks/>
          </p:cNvSpPr>
          <p:nvPr/>
        </p:nvSpPr>
        <p:spPr bwMode="auto">
          <a:xfrm>
            <a:off x="728663" y="541338"/>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1243"/>
          <p:cNvSpPr>
            <a:spLocks/>
          </p:cNvSpPr>
          <p:nvPr/>
        </p:nvSpPr>
        <p:spPr bwMode="auto">
          <a:xfrm>
            <a:off x="728663" y="538163"/>
            <a:ext cx="3175"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1246"/>
          <p:cNvSpPr>
            <a:spLocks/>
          </p:cNvSpPr>
          <p:nvPr/>
        </p:nvSpPr>
        <p:spPr bwMode="auto">
          <a:xfrm>
            <a:off x="725488" y="547688"/>
            <a:ext cx="3175"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1250"/>
          <p:cNvSpPr>
            <a:spLocks/>
          </p:cNvSpPr>
          <p:nvPr/>
        </p:nvSpPr>
        <p:spPr bwMode="auto">
          <a:xfrm>
            <a:off x="731838" y="53022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1252"/>
          <p:cNvSpPr>
            <a:spLocks/>
          </p:cNvSpPr>
          <p:nvPr/>
        </p:nvSpPr>
        <p:spPr bwMode="auto">
          <a:xfrm>
            <a:off x="731838" y="527050"/>
            <a:ext cx="3175"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1255"/>
          <p:cNvSpPr>
            <a:spLocks/>
          </p:cNvSpPr>
          <p:nvPr/>
        </p:nvSpPr>
        <p:spPr bwMode="auto">
          <a:xfrm>
            <a:off x="712788" y="550863"/>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cs typeface="+mn-cs"/>
            </a:endParaRPr>
          </a:p>
        </p:txBody>
      </p:sp>
      <p:sp>
        <p:nvSpPr>
          <p:cNvPr id="41"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1269"/>
          <p:cNvSpPr>
            <a:spLocks/>
          </p:cNvSpPr>
          <p:nvPr/>
        </p:nvSpPr>
        <p:spPr bwMode="auto">
          <a:xfrm>
            <a:off x="728663" y="530225"/>
            <a:ext cx="3175"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cs typeface="+mn-cs"/>
            </a:endParaRPr>
          </a:p>
        </p:txBody>
      </p:sp>
      <p:sp>
        <p:nvSpPr>
          <p:cNvPr id="47"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cs typeface="+mn-cs"/>
            </a:endParaRPr>
          </a:p>
        </p:txBody>
      </p:sp>
      <p:sp>
        <p:nvSpPr>
          <p:cNvPr id="48"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Freeform 1277"/>
          <p:cNvSpPr>
            <a:spLocks/>
          </p:cNvSpPr>
          <p:nvPr/>
        </p:nvSpPr>
        <p:spPr bwMode="auto">
          <a:xfrm>
            <a:off x="728663" y="523875"/>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 name="Freeform 1287"/>
          <p:cNvSpPr>
            <a:spLocks/>
          </p:cNvSpPr>
          <p:nvPr/>
        </p:nvSpPr>
        <p:spPr bwMode="auto">
          <a:xfrm>
            <a:off x="719138" y="514350"/>
            <a:ext cx="3175"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1290"/>
          <p:cNvSpPr>
            <a:spLocks/>
          </p:cNvSpPr>
          <p:nvPr/>
        </p:nvSpPr>
        <p:spPr bwMode="auto">
          <a:xfrm>
            <a:off x="719138" y="517525"/>
            <a:ext cx="3175"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cs typeface="+mn-cs"/>
            </a:endParaRPr>
          </a:p>
        </p:txBody>
      </p:sp>
      <p:sp>
        <p:nvSpPr>
          <p:cNvPr id="54"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cs typeface="+mn-cs"/>
            </a:endParaRPr>
          </a:p>
        </p:txBody>
      </p:sp>
      <p:sp>
        <p:nvSpPr>
          <p:cNvPr id="55"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cs typeface="+mn-cs"/>
            </a:endParaRPr>
          </a:p>
        </p:txBody>
      </p:sp>
      <p:sp>
        <p:nvSpPr>
          <p:cNvPr id="56"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cs typeface="+mn-cs"/>
            </a:endParaRPr>
          </a:p>
        </p:txBody>
      </p:sp>
      <p:sp>
        <p:nvSpPr>
          <p:cNvPr id="57"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cs typeface="+mn-cs"/>
            </a:endParaRPr>
          </a:p>
        </p:txBody>
      </p:sp>
      <p:sp>
        <p:nvSpPr>
          <p:cNvPr id="58"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cs typeface="+mn-cs"/>
            </a:endParaRPr>
          </a:p>
        </p:txBody>
      </p:sp>
      <p:sp>
        <p:nvSpPr>
          <p:cNvPr id="59"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cs typeface="+mn-cs"/>
            </a:endParaRPr>
          </a:p>
        </p:txBody>
      </p:sp>
      <p:sp>
        <p:nvSpPr>
          <p:cNvPr id="60"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cs typeface="+mn-cs"/>
            </a:endParaRPr>
          </a:p>
        </p:txBody>
      </p:sp>
      <p:sp>
        <p:nvSpPr>
          <p:cNvPr id="61" name="Rectangle 60"/>
          <p:cNvSpPr>
            <a:spLocks noChangeArrowheads="1"/>
          </p:cNvSpPr>
          <p:nvPr/>
        </p:nvSpPr>
        <p:spPr bwMode="auto">
          <a:xfrm>
            <a:off x="0" y="2828925"/>
            <a:ext cx="9144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solidFill>
                <a:schemeClr val="bg1"/>
              </a:solidFill>
              <a:cs typeface="+mn-cs"/>
            </a:endParaRPr>
          </a:p>
        </p:txBody>
      </p:sp>
      <p:pic>
        <p:nvPicPr>
          <p:cNvPr id="62" name="Picture 6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15150" y="6311900"/>
            <a:ext cx="1982788"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0" name="Title 329"/>
          <p:cNvSpPr>
            <a:spLocks noGrp="1"/>
          </p:cNvSpPr>
          <p:nvPr>
            <p:ph type="title"/>
          </p:nvPr>
        </p:nvSpPr>
        <p:spPr>
          <a:xfrm>
            <a:off x="865910" y="1306550"/>
            <a:ext cx="7296726" cy="1450437"/>
          </a:xfrm>
        </p:spPr>
        <p:txBody>
          <a:bodyPr lIns="0" tIns="0" rIns="0" bIns="0" anchor="b">
            <a:normAutofit/>
          </a:bodyPr>
          <a:lstStyle>
            <a:lvl1pPr>
              <a:defRPr sz="3800" b="1" cap="none" baseline="0">
                <a:solidFill>
                  <a:schemeClr val="bg2"/>
                </a:solidFill>
              </a:defRPr>
            </a:lvl1pPr>
          </a:lstStyle>
          <a:p>
            <a:r>
              <a:rPr lang="en-US" smtClean="0"/>
              <a:t>Click to edit Master title style</a:t>
            </a:r>
            <a:endParaRPr lang="en-US" dirty="0"/>
          </a:p>
        </p:txBody>
      </p:sp>
      <p:sp>
        <p:nvSpPr>
          <p:cNvPr id="332" name="Text Placeholder 331"/>
          <p:cNvSpPr>
            <a:spLocks noGrp="1"/>
          </p:cNvSpPr>
          <p:nvPr>
            <p:ph type="body" sz="quarter" idx="13"/>
          </p:nvPr>
        </p:nvSpPr>
        <p:spPr>
          <a:xfrm>
            <a:off x="851104" y="3074088"/>
            <a:ext cx="7328771" cy="2397495"/>
          </a:xfrm>
        </p:spPr>
        <p:txBody>
          <a:bodyPr lIns="0" tIns="0" rIns="0" bIns="0">
            <a:normAutofit/>
          </a:bodyPr>
          <a:lstStyle>
            <a:lvl1pPr>
              <a:lnSpc>
                <a:spcPct val="100000"/>
              </a:lnSpc>
              <a:defRPr sz="3000" b="0" i="0" cap="none" baseline="0">
                <a:solidFill>
                  <a:schemeClr val="tx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smtClean="0"/>
              <a:t>Click to edit Master text styles</a:t>
            </a:r>
          </a:p>
        </p:txBody>
      </p:sp>
    </p:spTree>
    <p:extLst>
      <p:ext uri="{BB962C8B-B14F-4D97-AF65-F5344CB8AC3E}">
        <p14:creationId xmlns:p14="http://schemas.microsoft.com/office/powerpoint/2010/main" val="42777560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Blue Geometric Divider">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6858000"/>
          </a:xfrm>
          <a:prstGeom prst="rect">
            <a:avLst/>
          </a:prstGeom>
          <a:solidFill>
            <a:srgbClr val="139AF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cs typeface="+mn-cs"/>
            </a:endParaRPr>
          </a:p>
        </p:txBody>
      </p:sp>
      <p:sp>
        <p:nvSpPr>
          <p:cNvPr id="5"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cs typeface="+mn-cs"/>
            </a:endParaRPr>
          </a:p>
        </p:txBody>
      </p:sp>
      <p:sp>
        <p:nvSpPr>
          <p:cNvPr id="8"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cs typeface="+mn-cs"/>
            </a:endParaRPr>
          </a:p>
        </p:txBody>
      </p:sp>
      <p:sp>
        <p:nvSpPr>
          <p:cNvPr id="9" name="Freeform 1098"/>
          <p:cNvSpPr>
            <a:spLocks/>
          </p:cNvSpPr>
          <p:nvPr/>
        </p:nvSpPr>
        <p:spPr bwMode="auto">
          <a:xfrm>
            <a:off x="487363" y="617538"/>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1115"/>
          <p:cNvSpPr>
            <a:spLocks/>
          </p:cNvSpPr>
          <p:nvPr/>
        </p:nvSpPr>
        <p:spPr bwMode="auto">
          <a:xfrm>
            <a:off x="458788" y="473075"/>
            <a:ext cx="3175"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120"/>
          <p:cNvSpPr>
            <a:spLocks/>
          </p:cNvSpPr>
          <p:nvPr/>
        </p:nvSpPr>
        <p:spPr bwMode="auto">
          <a:xfrm>
            <a:off x="458788" y="463550"/>
            <a:ext cx="3175"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134"/>
          <p:cNvSpPr>
            <a:spLocks/>
          </p:cNvSpPr>
          <p:nvPr/>
        </p:nvSpPr>
        <p:spPr bwMode="auto">
          <a:xfrm>
            <a:off x="703263" y="514350"/>
            <a:ext cx="3175"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141"/>
          <p:cNvSpPr>
            <a:spLocks/>
          </p:cNvSpPr>
          <p:nvPr/>
        </p:nvSpPr>
        <p:spPr bwMode="auto">
          <a:xfrm>
            <a:off x="706438" y="479425"/>
            <a:ext cx="1587"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148"/>
          <p:cNvSpPr>
            <a:spLocks/>
          </p:cNvSpPr>
          <p:nvPr/>
        </p:nvSpPr>
        <p:spPr bwMode="auto">
          <a:xfrm>
            <a:off x="693738" y="460375"/>
            <a:ext cx="3175"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150"/>
          <p:cNvSpPr>
            <a:spLocks/>
          </p:cNvSpPr>
          <p:nvPr/>
        </p:nvSpPr>
        <p:spPr bwMode="auto">
          <a:xfrm>
            <a:off x="684213" y="447675"/>
            <a:ext cx="1587"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152"/>
          <p:cNvSpPr>
            <a:spLocks/>
          </p:cNvSpPr>
          <p:nvPr/>
        </p:nvSpPr>
        <p:spPr bwMode="auto">
          <a:xfrm>
            <a:off x="684213" y="447675"/>
            <a:ext cx="3175"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1154"/>
          <p:cNvSpPr>
            <a:spLocks/>
          </p:cNvSpPr>
          <p:nvPr/>
        </p:nvSpPr>
        <p:spPr bwMode="auto">
          <a:xfrm>
            <a:off x="665163" y="43497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156"/>
          <p:cNvSpPr>
            <a:spLocks/>
          </p:cNvSpPr>
          <p:nvPr/>
        </p:nvSpPr>
        <p:spPr bwMode="auto">
          <a:xfrm>
            <a:off x="665163" y="431800"/>
            <a:ext cx="3175"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163"/>
          <p:cNvSpPr>
            <a:spLocks/>
          </p:cNvSpPr>
          <p:nvPr/>
        </p:nvSpPr>
        <p:spPr bwMode="auto">
          <a:xfrm>
            <a:off x="611188" y="415925"/>
            <a:ext cx="6350"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172"/>
          <p:cNvSpPr>
            <a:spLocks/>
          </p:cNvSpPr>
          <p:nvPr/>
        </p:nvSpPr>
        <p:spPr bwMode="auto">
          <a:xfrm>
            <a:off x="582613" y="476250"/>
            <a:ext cx="3175"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177"/>
          <p:cNvSpPr>
            <a:spLocks/>
          </p:cNvSpPr>
          <p:nvPr/>
        </p:nvSpPr>
        <p:spPr bwMode="auto">
          <a:xfrm>
            <a:off x="557213" y="534988"/>
            <a:ext cx="3175"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1180"/>
          <p:cNvSpPr>
            <a:spLocks/>
          </p:cNvSpPr>
          <p:nvPr/>
        </p:nvSpPr>
        <p:spPr bwMode="auto">
          <a:xfrm>
            <a:off x="560388" y="530225"/>
            <a:ext cx="3175"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1210"/>
          <p:cNvSpPr>
            <a:spLocks/>
          </p:cNvSpPr>
          <p:nvPr/>
        </p:nvSpPr>
        <p:spPr bwMode="auto">
          <a:xfrm>
            <a:off x="595313" y="557213"/>
            <a:ext cx="3175"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1214"/>
          <p:cNvSpPr>
            <a:spLocks/>
          </p:cNvSpPr>
          <p:nvPr/>
        </p:nvSpPr>
        <p:spPr bwMode="auto">
          <a:xfrm>
            <a:off x="595313" y="557213"/>
            <a:ext cx="3175"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cs typeface="+mn-cs"/>
            </a:endParaRPr>
          </a:p>
        </p:txBody>
      </p:sp>
      <p:sp>
        <p:nvSpPr>
          <p:cNvPr id="29"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1221"/>
          <p:cNvSpPr>
            <a:spLocks/>
          </p:cNvSpPr>
          <p:nvPr/>
        </p:nvSpPr>
        <p:spPr bwMode="auto">
          <a:xfrm>
            <a:off x="731838" y="541338"/>
            <a:ext cx="3175"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1234"/>
          <p:cNvSpPr>
            <a:spLocks/>
          </p:cNvSpPr>
          <p:nvPr/>
        </p:nvSpPr>
        <p:spPr bwMode="auto">
          <a:xfrm>
            <a:off x="722313" y="550863"/>
            <a:ext cx="3175"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1240"/>
          <p:cNvSpPr>
            <a:spLocks/>
          </p:cNvSpPr>
          <p:nvPr/>
        </p:nvSpPr>
        <p:spPr bwMode="auto">
          <a:xfrm>
            <a:off x="728663" y="541338"/>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1243"/>
          <p:cNvSpPr>
            <a:spLocks/>
          </p:cNvSpPr>
          <p:nvPr/>
        </p:nvSpPr>
        <p:spPr bwMode="auto">
          <a:xfrm>
            <a:off x="728663" y="538163"/>
            <a:ext cx="3175"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1246"/>
          <p:cNvSpPr>
            <a:spLocks/>
          </p:cNvSpPr>
          <p:nvPr/>
        </p:nvSpPr>
        <p:spPr bwMode="auto">
          <a:xfrm>
            <a:off x="725488" y="547688"/>
            <a:ext cx="3175"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1250"/>
          <p:cNvSpPr>
            <a:spLocks/>
          </p:cNvSpPr>
          <p:nvPr/>
        </p:nvSpPr>
        <p:spPr bwMode="auto">
          <a:xfrm>
            <a:off x="731838" y="53022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1252"/>
          <p:cNvSpPr>
            <a:spLocks/>
          </p:cNvSpPr>
          <p:nvPr/>
        </p:nvSpPr>
        <p:spPr bwMode="auto">
          <a:xfrm>
            <a:off x="731838" y="527050"/>
            <a:ext cx="3175"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1255"/>
          <p:cNvSpPr>
            <a:spLocks/>
          </p:cNvSpPr>
          <p:nvPr/>
        </p:nvSpPr>
        <p:spPr bwMode="auto">
          <a:xfrm>
            <a:off x="712788" y="550863"/>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cs typeface="+mn-cs"/>
            </a:endParaRPr>
          </a:p>
        </p:txBody>
      </p:sp>
      <p:sp>
        <p:nvSpPr>
          <p:cNvPr id="42"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1269"/>
          <p:cNvSpPr>
            <a:spLocks/>
          </p:cNvSpPr>
          <p:nvPr/>
        </p:nvSpPr>
        <p:spPr bwMode="auto">
          <a:xfrm>
            <a:off x="728663" y="530225"/>
            <a:ext cx="3175"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cs typeface="+mn-cs"/>
            </a:endParaRPr>
          </a:p>
        </p:txBody>
      </p:sp>
      <p:sp>
        <p:nvSpPr>
          <p:cNvPr id="48"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cs typeface="+mn-cs"/>
            </a:endParaRPr>
          </a:p>
        </p:txBody>
      </p:sp>
      <p:sp>
        <p:nvSpPr>
          <p:cNvPr id="49"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 name="Freeform 1277"/>
          <p:cNvSpPr>
            <a:spLocks/>
          </p:cNvSpPr>
          <p:nvPr/>
        </p:nvSpPr>
        <p:spPr bwMode="auto">
          <a:xfrm>
            <a:off x="728663" y="523875"/>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1287"/>
          <p:cNvSpPr>
            <a:spLocks/>
          </p:cNvSpPr>
          <p:nvPr/>
        </p:nvSpPr>
        <p:spPr bwMode="auto">
          <a:xfrm>
            <a:off x="719138" y="514350"/>
            <a:ext cx="3175"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Freeform 1290"/>
          <p:cNvSpPr>
            <a:spLocks/>
          </p:cNvSpPr>
          <p:nvPr/>
        </p:nvSpPr>
        <p:spPr bwMode="auto">
          <a:xfrm>
            <a:off x="719138" y="517525"/>
            <a:ext cx="3175"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cs typeface="+mn-cs"/>
            </a:endParaRPr>
          </a:p>
        </p:txBody>
      </p:sp>
      <p:sp>
        <p:nvSpPr>
          <p:cNvPr id="55"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cs typeface="+mn-cs"/>
            </a:endParaRPr>
          </a:p>
        </p:txBody>
      </p:sp>
      <p:sp>
        <p:nvSpPr>
          <p:cNvPr id="56"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cs typeface="+mn-cs"/>
            </a:endParaRPr>
          </a:p>
        </p:txBody>
      </p:sp>
      <p:sp>
        <p:nvSpPr>
          <p:cNvPr id="57"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cs typeface="+mn-cs"/>
            </a:endParaRPr>
          </a:p>
        </p:txBody>
      </p:sp>
      <p:sp>
        <p:nvSpPr>
          <p:cNvPr id="58"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cs typeface="+mn-cs"/>
            </a:endParaRPr>
          </a:p>
        </p:txBody>
      </p:sp>
      <p:sp>
        <p:nvSpPr>
          <p:cNvPr id="59"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cs typeface="+mn-cs"/>
            </a:endParaRPr>
          </a:p>
        </p:txBody>
      </p:sp>
      <p:sp>
        <p:nvSpPr>
          <p:cNvPr id="60"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cs typeface="+mn-cs"/>
            </a:endParaRPr>
          </a:p>
        </p:txBody>
      </p:sp>
      <p:sp>
        <p:nvSpPr>
          <p:cNvPr id="61"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cs typeface="+mn-cs"/>
            </a:endParaRPr>
          </a:p>
        </p:txBody>
      </p:sp>
      <p:sp>
        <p:nvSpPr>
          <p:cNvPr id="62" name="Rectangle 61"/>
          <p:cNvSpPr>
            <a:spLocks noChangeArrowheads="1"/>
          </p:cNvSpPr>
          <p:nvPr/>
        </p:nvSpPr>
        <p:spPr bwMode="auto">
          <a:xfrm>
            <a:off x="0" y="2828925"/>
            <a:ext cx="9144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solidFill>
                <a:schemeClr val="bg1"/>
              </a:solidFill>
              <a:cs typeface="+mn-cs"/>
            </a:endParaRPr>
          </a:p>
        </p:txBody>
      </p:sp>
      <p:grpSp>
        <p:nvGrpSpPr>
          <p:cNvPr id="63" name="Group 62"/>
          <p:cNvGrpSpPr>
            <a:grpSpLocks/>
          </p:cNvGrpSpPr>
          <p:nvPr/>
        </p:nvGrpSpPr>
        <p:grpSpPr bwMode="auto">
          <a:xfrm>
            <a:off x="6894513" y="6286500"/>
            <a:ext cx="2090737" cy="423863"/>
            <a:chOff x="264890" y="4539871"/>
            <a:chExt cx="4321263" cy="876905"/>
          </a:xfrm>
        </p:grpSpPr>
        <p:pic>
          <p:nvPicPr>
            <p:cNvPr id="64" name="Picture 63" descr="reverse.png"/>
            <p:cNvPicPr>
              <a:picLocks noChangeAspect="1"/>
            </p:cNvPicPr>
            <p:nvPr/>
          </p:nvPicPr>
          <p:blipFill>
            <a:blip r:embed="rId2">
              <a:extLst>
                <a:ext uri="{28A0092B-C50C-407E-A947-70E740481C1C}">
                  <a14:useLocalDpi xmlns:a14="http://schemas.microsoft.com/office/drawing/2010/main" val="0"/>
                </a:ext>
              </a:extLst>
            </a:blip>
            <a:srcRect l="22154" t="27124" b="28558"/>
            <a:stretch>
              <a:fillRect/>
            </a:stretch>
          </p:blipFill>
          <p:spPr bwMode="auto">
            <a:xfrm>
              <a:off x="1200795" y="4789714"/>
              <a:ext cx="3385358" cy="40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64" descr="NEW-WHITE-GRADIENT-GLOBES.png"/>
            <p:cNvPicPr>
              <a:picLocks noChangeAspect="1"/>
            </p:cNvPicPr>
            <p:nvPr/>
          </p:nvPicPr>
          <p:blipFill>
            <a:blip r:embed="rId3">
              <a:extLst>
                <a:ext uri="{28A0092B-C50C-407E-A947-70E740481C1C}">
                  <a14:useLocalDpi xmlns:a14="http://schemas.microsoft.com/office/drawing/2010/main" val="0"/>
                </a:ext>
              </a:extLst>
            </a:blip>
            <a:srcRect b="4430"/>
            <a:stretch>
              <a:fillRect/>
            </a:stretch>
          </p:blipFill>
          <p:spPr bwMode="auto">
            <a:xfrm>
              <a:off x="264890" y="4539871"/>
              <a:ext cx="935905" cy="876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0" name="Title 329"/>
          <p:cNvSpPr>
            <a:spLocks noGrp="1"/>
          </p:cNvSpPr>
          <p:nvPr>
            <p:ph type="title"/>
          </p:nvPr>
        </p:nvSpPr>
        <p:spPr>
          <a:xfrm>
            <a:off x="865910" y="1306550"/>
            <a:ext cx="7296726" cy="1450437"/>
          </a:xfrm>
        </p:spPr>
        <p:txBody>
          <a:bodyPr lIns="0" tIns="0" rIns="0" bIns="0" anchor="b">
            <a:normAutofit/>
          </a:bodyPr>
          <a:lstStyle>
            <a:lvl1pPr>
              <a:defRPr sz="3800" b="1" cap="none" baseline="0">
                <a:solidFill>
                  <a:schemeClr val="bg1"/>
                </a:solidFill>
              </a:defRPr>
            </a:lvl1pPr>
          </a:lstStyle>
          <a:p>
            <a:r>
              <a:rPr lang="en-US" smtClean="0"/>
              <a:t>Click to edit Master title style</a:t>
            </a:r>
            <a:endParaRPr lang="en-US" dirty="0"/>
          </a:p>
        </p:txBody>
      </p:sp>
      <p:sp>
        <p:nvSpPr>
          <p:cNvPr id="332" name="Text Placeholder 331"/>
          <p:cNvSpPr>
            <a:spLocks noGrp="1"/>
          </p:cNvSpPr>
          <p:nvPr>
            <p:ph type="body" sz="quarter" idx="13"/>
          </p:nvPr>
        </p:nvSpPr>
        <p:spPr>
          <a:xfrm>
            <a:off x="851104" y="3074088"/>
            <a:ext cx="7328771" cy="2397495"/>
          </a:xfrm>
        </p:spPr>
        <p:txBody>
          <a:bodyPr lIns="0" tIns="0" rIns="0" bIns="0">
            <a:normAutofit/>
          </a:bodyPr>
          <a:lstStyle>
            <a:lvl1pPr>
              <a:lnSpc>
                <a:spcPct val="100000"/>
              </a:lnSpc>
              <a:defRPr sz="3000" b="0" i="0" cap="none" baseline="0">
                <a:solidFill>
                  <a:schemeClr val="bg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smtClean="0"/>
              <a:t>Click to edit Master text styles</a:t>
            </a:r>
          </a:p>
        </p:txBody>
      </p:sp>
    </p:spTree>
    <p:extLst>
      <p:ext uri="{BB962C8B-B14F-4D97-AF65-F5344CB8AC3E}">
        <p14:creationId xmlns:p14="http://schemas.microsoft.com/office/powerpoint/2010/main" val="20101411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Photo Divider">
    <p:spTree>
      <p:nvGrpSpPr>
        <p:cNvPr id="1" name=""/>
        <p:cNvGrpSpPr/>
        <p:nvPr/>
      </p:nvGrpSpPr>
      <p:grpSpPr>
        <a:xfrm>
          <a:off x="0" y="0"/>
          <a:ext cx="0" cy="0"/>
          <a:chOff x="0" y="0"/>
          <a:chExt cx="0" cy="0"/>
        </a:xfrm>
      </p:grpSpPr>
      <p:sp>
        <p:nvSpPr>
          <p:cNvPr id="4" name="Rectangle 3"/>
          <p:cNvSpPr>
            <a:spLocks noChangeArrowheads="1"/>
          </p:cNvSpPr>
          <p:nvPr/>
        </p:nvSpPr>
        <p:spPr bwMode="auto">
          <a:xfrm>
            <a:off x="0" y="4479925"/>
            <a:ext cx="9144000" cy="2378075"/>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cs typeface="+mn-cs"/>
            </a:endParaRPr>
          </a:p>
        </p:txBody>
      </p:sp>
      <p:sp>
        <p:nvSpPr>
          <p:cNvPr id="5" name="Rectangle 4"/>
          <p:cNvSpPr>
            <a:spLocks noChangeArrowheads="1"/>
          </p:cNvSpPr>
          <p:nvPr/>
        </p:nvSpPr>
        <p:spPr bwMode="auto">
          <a:xfrm>
            <a:off x="0" y="4449763"/>
            <a:ext cx="9144000" cy="176212"/>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solidFill>
                <a:schemeClr val="bg1"/>
              </a:solidFill>
              <a:cs typeface="+mn-cs"/>
            </a:endParaRPr>
          </a:p>
        </p:txBody>
      </p:sp>
      <p:grpSp>
        <p:nvGrpSpPr>
          <p:cNvPr id="6" name="Group 5"/>
          <p:cNvGrpSpPr>
            <a:grpSpLocks/>
          </p:cNvGrpSpPr>
          <p:nvPr/>
        </p:nvGrpSpPr>
        <p:grpSpPr bwMode="auto">
          <a:xfrm>
            <a:off x="6894513" y="6286500"/>
            <a:ext cx="2090737" cy="423863"/>
            <a:chOff x="264890" y="4539871"/>
            <a:chExt cx="4321263" cy="876905"/>
          </a:xfrm>
        </p:grpSpPr>
        <p:pic>
          <p:nvPicPr>
            <p:cNvPr id="7" name="Picture 6" descr="reverse.png"/>
            <p:cNvPicPr>
              <a:picLocks noChangeAspect="1"/>
            </p:cNvPicPr>
            <p:nvPr/>
          </p:nvPicPr>
          <p:blipFill>
            <a:blip r:embed="rId2">
              <a:extLst>
                <a:ext uri="{28A0092B-C50C-407E-A947-70E740481C1C}">
                  <a14:useLocalDpi xmlns:a14="http://schemas.microsoft.com/office/drawing/2010/main" val="0"/>
                </a:ext>
              </a:extLst>
            </a:blip>
            <a:srcRect l="22154" t="27124" b="28558"/>
            <a:stretch>
              <a:fillRect/>
            </a:stretch>
          </p:blipFill>
          <p:spPr bwMode="auto">
            <a:xfrm>
              <a:off x="1200795" y="4789714"/>
              <a:ext cx="3385358" cy="40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NEW-WHITE-GRADIENT-GLOBES.png"/>
            <p:cNvPicPr>
              <a:picLocks noChangeAspect="1"/>
            </p:cNvPicPr>
            <p:nvPr/>
          </p:nvPicPr>
          <p:blipFill>
            <a:blip r:embed="rId3">
              <a:extLst>
                <a:ext uri="{28A0092B-C50C-407E-A947-70E740481C1C}">
                  <a14:useLocalDpi xmlns:a14="http://schemas.microsoft.com/office/drawing/2010/main" val="0"/>
                </a:ext>
              </a:extLst>
            </a:blip>
            <a:srcRect b="4430"/>
            <a:stretch>
              <a:fillRect/>
            </a:stretch>
          </p:blipFill>
          <p:spPr bwMode="auto">
            <a:xfrm>
              <a:off x="264890" y="4539871"/>
              <a:ext cx="935905" cy="876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Text Placeholder 331"/>
          <p:cNvSpPr>
            <a:spLocks noGrp="1"/>
          </p:cNvSpPr>
          <p:nvPr>
            <p:ph type="body" sz="quarter" idx="13"/>
          </p:nvPr>
        </p:nvSpPr>
        <p:spPr>
          <a:xfrm>
            <a:off x="431800" y="4681311"/>
            <a:ext cx="8285018" cy="1550156"/>
          </a:xfrm>
        </p:spPr>
        <p:txBody>
          <a:bodyPr lIns="0" tIns="0" rIns="0" bIns="0"/>
          <a:lstStyle>
            <a:lvl1pPr>
              <a:lnSpc>
                <a:spcPct val="100000"/>
              </a:lnSpc>
              <a:defRPr sz="2400" b="0" i="0" cap="none"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smtClean="0"/>
              <a:t>Click to edit Master text styles</a:t>
            </a:r>
          </a:p>
        </p:txBody>
      </p:sp>
      <p:sp>
        <p:nvSpPr>
          <p:cNvPr id="3" name="Picture Placeholder 2"/>
          <p:cNvSpPr>
            <a:spLocks noGrp="1"/>
          </p:cNvSpPr>
          <p:nvPr>
            <p:ph type="pic" sz="quarter" idx="14"/>
          </p:nvPr>
        </p:nvSpPr>
        <p:spPr>
          <a:xfrm>
            <a:off x="0" y="0"/>
            <a:ext cx="9144000" cy="4459111"/>
          </a:xfrm>
        </p:spPr>
        <p:txBody>
          <a:bodyPr/>
          <a:lstStyle>
            <a:lvl1pPr>
              <a:defRPr baseline="0"/>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26476538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Grey Divider Geometric">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t="13008" b="29047"/>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cs typeface="+mn-cs"/>
            </a:endParaRPr>
          </a:p>
        </p:txBody>
      </p:sp>
      <p:sp>
        <p:nvSpPr>
          <p:cNvPr id="8"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cs typeface="+mn-cs"/>
            </a:endParaRPr>
          </a:p>
        </p:txBody>
      </p:sp>
      <p:sp>
        <p:nvSpPr>
          <p:cNvPr id="9" name="Freeform 1098"/>
          <p:cNvSpPr>
            <a:spLocks/>
          </p:cNvSpPr>
          <p:nvPr/>
        </p:nvSpPr>
        <p:spPr bwMode="auto">
          <a:xfrm>
            <a:off x="487363" y="617538"/>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1115"/>
          <p:cNvSpPr>
            <a:spLocks/>
          </p:cNvSpPr>
          <p:nvPr/>
        </p:nvSpPr>
        <p:spPr bwMode="auto">
          <a:xfrm>
            <a:off x="458788" y="473075"/>
            <a:ext cx="3175"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120"/>
          <p:cNvSpPr>
            <a:spLocks/>
          </p:cNvSpPr>
          <p:nvPr/>
        </p:nvSpPr>
        <p:spPr bwMode="auto">
          <a:xfrm>
            <a:off x="458788" y="463550"/>
            <a:ext cx="3175"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134"/>
          <p:cNvSpPr>
            <a:spLocks/>
          </p:cNvSpPr>
          <p:nvPr/>
        </p:nvSpPr>
        <p:spPr bwMode="auto">
          <a:xfrm>
            <a:off x="703263" y="514350"/>
            <a:ext cx="3175"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141"/>
          <p:cNvSpPr>
            <a:spLocks/>
          </p:cNvSpPr>
          <p:nvPr/>
        </p:nvSpPr>
        <p:spPr bwMode="auto">
          <a:xfrm>
            <a:off x="706438" y="479425"/>
            <a:ext cx="1587"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148"/>
          <p:cNvSpPr>
            <a:spLocks/>
          </p:cNvSpPr>
          <p:nvPr/>
        </p:nvSpPr>
        <p:spPr bwMode="auto">
          <a:xfrm>
            <a:off x="693738" y="460375"/>
            <a:ext cx="3175"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150"/>
          <p:cNvSpPr>
            <a:spLocks/>
          </p:cNvSpPr>
          <p:nvPr/>
        </p:nvSpPr>
        <p:spPr bwMode="auto">
          <a:xfrm>
            <a:off x="684213" y="447675"/>
            <a:ext cx="1587"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152"/>
          <p:cNvSpPr>
            <a:spLocks/>
          </p:cNvSpPr>
          <p:nvPr/>
        </p:nvSpPr>
        <p:spPr bwMode="auto">
          <a:xfrm>
            <a:off x="684213" y="447675"/>
            <a:ext cx="3175"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1154"/>
          <p:cNvSpPr>
            <a:spLocks/>
          </p:cNvSpPr>
          <p:nvPr/>
        </p:nvSpPr>
        <p:spPr bwMode="auto">
          <a:xfrm>
            <a:off x="665163" y="43497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156"/>
          <p:cNvSpPr>
            <a:spLocks/>
          </p:cNvSpPr>
          <p:nvPr/>
        </p:nvSpPr>
        <p:spPr bwMode="auto">
          <a:xfrm>
            <a:off x="665163" y="431800"/>
            <a:ext cx="3175"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163"/>
          <p:cNvSpPr>
            <a:spLocks/>
          </p:cNvSpPr>
          <p:nvPr/>
        </p:nvSpPr>
        <p:spPr bwMode="auto">
          <a:xfrm>
            <a:off x="611188" y="415925"/>
            <a:ext cx="6350"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172"/>
          <p:cNvSpPr>
            <a:spLocks/>
          </p:cNvSpPr>
          <p:nvPr/>
        </p:nvSpPr>
        <p:spPr bwMode="auto">
          <a:xfrm>
            <a:off x="582613" y="476250"/>
            <a:ext cx="3175"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177"/>
          <p:cNvSpPr>
            <a:spLocks/>
          </p:cNvSpPr>
          <p:nvPr/>
        </p:nvSpPr>
        <p:spPr bwMode="auto">
          <a:xfrm>
            <a:off x="557213" y="534988"/>
            <a:ext cx="3175"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1180"/>
          <p:cNvSpPr>
            <a:spLocks/>
          </p:cNvSpPr>
          <p:nvPr/>
        </p:nvSpPr>
        <p:spPr bwMode="auto">
          <a:xfrm>
            <a:off x="560388" y="530225"/>
            <a:ext cx="3175"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1210"/>
          <p:cNvSpPr>
            <a:spLocks/>
          </p:cNvSpPr>
          <p:nvPr/>
        </p:nvSpPr>
        <p:spPr bwMode="auto">
          <a:xfrm>
            <a:off x="595313" y="557213"/>
            <a:ext cx="3175"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1214"/>
          <p:cNvSpPr>
            <a:spLocks/>
          </p:cNvSpPr>
          <p:nvPr/>
        </p:nvSpPr>
        <p:spPr bwMode="auto">
          <a:xfrm>
            <a:off x="595313" y="557213"/>
            <a:ext cx="3175"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cs typeface="+mn-cs"/>
            </a:endParaRPr>
          </a:p>
        </p:txBody>
      </p:sp>
      <p:sp>
        <p:nvSpPr>
          <p:cNvPr id="29"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1221"/>
          <p:cNvSpPr>
            <a:spLocks/>
          </p:cNvSpPr>
          <p:nvPr/>
        </p:nvSpPr>
        <p:spPr bwMode="auto">
          <a:xfrm>
            <a:off x="731838" y="541338"/>
            <a:ext cx="3175"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1234"/>
          <p:cNvSpPr>
            <a:spLocks/>
          </p:cNvSpPr>
          <p:nvPr/>
        </p:nvSpPr>
        <p:spPr bwMode="auto">
          <a:xfrm>
            <a:off x="722313" y="550863"/>
            <a:ext cx="3175"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1240"/>
          <p:cNvSpPr>
            <a:spLocks/>
          </p:cNvSpPr>
          <p:nvPr/>
        </p:nvSpPr>
        <p:spPr bwMode="auto">
          <a:xfrm>
            <a:off x="728663" y="541338"/>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1243"/>
          <p:cNvSpPr>
            <a:spLocks/>
          </p:cNvSpPr>
          <p:nvPr/>
        </p:nvSpPr>
        <p:spPr bwMode="auto">
          <a:xfrm>
            <a:off x="728663" y="538163"/>
            <a:ext cx="3175"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1246"/>
          <p:cNvSpPr>
            <a:spLocks/>
          </p:cNvSpPr>
          <p:nvPr/>
        </p:nvSpPr>
        <p:spPr bwMode="auto">
          <a:xfrm>
            <a:off x="725488" y="547688"/>
            <a:ext cx="3175"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1250"/>
          <p:cNvSpPr>
            <a:spLocks/>
          </p:cNvSpPr>
          <p:nvPr/>
        </p:nvSpPr>
        <p:spPr bwMode="auto">
          <a:xfrm>
            <a:off x="731838" y="53022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1252"/>
          <p:cNvSpPr>
            <a:spLocks/>
          </p:cNvSpPr>
          <p:nvPr/>
        </p:nvSpPr>
        <p:spPr bwMode="auto">
          <a:xfrm>
            <a:off x="731838" y="527050"/>
            <a:ext cx="3175"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1255"/>
          <p:cNvSpPr>
            <a:spLocks/>
          </p:cNvSpPr>
          <p:nvPr/>
        </p:nvSpPr>
        <p:spPr bwMode="auto">
          <a:xfrm>
            <a:off x="712788" y="550863"/>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cs typeface="+mn-cs"/>
            </a:endParaRPr>
          </a:p>
        </p:txBody>
      </p:sp>
      <p:sp>
        <p:nvSpPr>
          <p:cNvPr id="42"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1269"/>
          <p:cNvSpPr>
            <a:spLocks/>
          </p:cNvSpPr>
          <p:nvPr/>
        </p:nvSpPr>
        <p:spPr bwMode="auto">
          <a:xfrm>
            <a:off x="728663" y="530225"/>
            <a:ext cx="3175"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cs typeface="+mn-cs"/>
            </a:endParaRPr>
          </a:p>
        </p:txBody>
      </p:sp>
      <p:sp>
        <p:nvSpPr>
          <p:cNvPr id="48"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cs typeface="+mn-cs"/>
            </a:endParaRPr>
          </a:p>
        </p:txBody>
      </p:sp>
      <p:sp>
        <p:nvSpPr>
          <p:cNvPr id="49"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 name="Freeform 1277"/>
          <p:cNvSpPr>
            <a:spLocks/>
          </p:cNvSpPr>
          <p:nvPr/>
        </p:nvSpPr>
        <p:spPr bwMode="auto">
          <a:xfrm>
            <a:off x="728663" y="523875"/>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1287"/>
          <p:cNvSpPr>
            <a:spLocks/>
          </p:cNvSpPr>
          <p:nvPr/>
        </p:nvSpPr>
        <p:spPr bwMode="auto">
          <a:xfrm>
            <a:off x="719138" y="514350"/>
            <a:ext cx="3175"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Freeform 1290"/>
          <p:cNvSpPr>
            <a:spLocks/>
          </p:cNvSpPr>
          <p:nvPr/>
        </p:nvSpPr>
        <p:spPr bwMode="auto">
          <a:xfrm>
            <a:off x="719138" y="517525"/>
            <a:ext cx="3175"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cs typeface="+mn-cs"/>
            </a:endParaRPr>
          </a:p>
        </p:txBody>
      </p:sp>
      <p:sp>
        <p:nvSpPr>
          <p:cNvPr id="55"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cs typeface="+mn-cs"/>
            </a:endParaRPr>
          </a:p>
        </p:txBody>
      </p:sp>
      <p:sp>
        <p:nvSpPr>
          <p:cNvPr id="56"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cs typeface="+mn-cs"/>
            </a:endParaRPr>
          </a:p>
        </p:txBody>
      </p:sp>
      <p:sp>
        <p:nvSpPr>
          <p:cNvPr id="57"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cs typeface="+mn-cs"/>
            </a:endParaRPr>
          </a:p>
        </p:txBody>
      </p:sp>
      <p:sp>
        <p:nvSpPr>
          <p:cNvPr id="58"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cs typeface="+mn-cs"/>
            </a:endParaRPr>
          </a:p>
        </p:txBody>
      </p:sp>
      <p:sp>
        <p:nvSpPr>
          <p:cNvPr id="59"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cs typeface="+mn-cs"/>
            </a:endParaRPr>
          </a:p>
        </p:txBody>
      </p:sp>
      <p:sp>
        <p:nvSpPr>
          <p:cNvPr id="60"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cs typeface="+mn-cs"/>
            </a:endParaRPr>
          </a:p>
        </p:txBody>
      </p:sp>
      <p:sp>
        <p:nvSpPr>
          <p:cNvPr id="61"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cs typeface="+mn-cs"/>
            </a:endParaRPr>
          </a:p>
        </p:txBody>
      </p:sp>
      <p:grpSp>
        <p:nvGrpSpPr>
          <p:cNvPr id="62" name="Group 61"/>
          <p:cNvGrpSpPr>
            <a:grpSpLocks/>
          </p:cNvGrpSpPr>
          <p:nvPr/>
        </p:nvGrpSpPr>
        <p:grpSpPr bwMode="auto">
          <a:xfrm>
            <a:off x="6894513" y="6286500"/>
            <a:ext cx="2090737" cy="423863"/>
            <a:chOff x="264890" y="4539871"/>
            <a:chExt cx="4321263" cy="876905"/>
          </a:xfrm>
        </p:grpSpPr>
        <p:pic>
          <p:nvPicPr>
            <p:cNvPr id="63" name="Picture 62" descr="reverse.png"/>
            <p:cNvPicPr>
              <a:picLocks noChangeAspect="1"/>
            </p:cNvPicPr>
            <p:nvPr/>
          </p:nvPicPr>
          <p:blipFill>
            <a:blip r:embed="rId3">
              <a:extLst>
                <a:ext uri="{28A0092B-C50C-407E-A947-70E740481C1C}">
                  <a14:useLocalDpi xmlns:a14="http://schemas.microsoft.com/office/drawing/2010/main" val="0"/>
                </a:ext>
              </a:extLst>
            </a:blip>
            <a:srcRect l="22154" t="27124" b="28558"/>
            <a:stretch>
              <a:fillRect/>
            </a:stretch>
          </p:blipFill>
          <p:spPr bwMode="auto">
            <a:xfrm>
              <a:off x="1200795" y="4789714"/>
              <a:ext cx="3385358" cy="40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63" descr="NEW-WHITE-GRADIENT-GLOBES.png"/>
            <p:cNvPicPr>
              <a:picLocks noChangeAspect="1"/>
            </p:cNvPicPr>
            <p:nvPr/>
          </p:nvPicPr>
          <p:blipFill>
            <a:blip r:embed="rId4">
              <a:extLst>
                <a:ext uri="{28A0092B-C50C-407E-A947-70E740481C1C}">
                  <a14:useLocalDpi xmlns:a14="http://schemas.microsoft.com/office/drawing/2010/main" val="0"/>
                </a:ext>
              </a:extLst>
            </a:blip>
            <a:srcRect b="4430"/>
            <a:stretch>
              <a:fillRect/>
            </a:stretch>
          </p:blipFill>
          <p:spPr bwMode="auto">
            <a:xfrm>
              <a:off x="264890" y="4539871"/>
              <a:ext cx="935905" cy="876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0" name="Title 329"/>
          <p:cNvSpPr>
            <a:spLocks noGrp="1"/>
          </p:cNvSpPr>
          <p:nvPr>
            <p:ph type="title"/>
          </p:nvPr>
        </p:nvSpPr>
        <p:spPr>
          <a:xfrm>
            <a:off x="808182" y="1538423"/>
            <a:ext cx="7353019" cy="1450437"/>
          </a:xfrm>
        </p:spPr>
        <p:txBody>
          <a:bodyPr lIns="0" tIns="0" rIns="0" bIns="0" anchor="b"/>
          <a:lstStyle>
            <a:lvl1pPr>
              <a:defRPr sz="3600" b="1" i="0" baseline="0">
                <a:solidFill>
                  <a:schemeClr val="bg1"/>
                </a:solidFill>
              </a:defRPr>
            </a:lvl1pPr>
          </a:lstStyle>
          <a:p>
            <a:r>
              <a:rPr lang="en-US" smtClean="0"/>
              <a:t>Click to edit Master title style</a:t>
            </a:r>
            <a:endParaRPr lang="en-US" dirty="0"/>
          </a:p>
        </p:txBody>
      </p:sp>
      <p:sp>
        <p:nvSpPr>
          <p:cNvPr id="332" name="Text Placeholder 331"/>
          <p:cNvSpPr>
            <a:spLocks noGrp="1"/>
          </p:cNvSpPr>
          <p:nvPr>
            <p:ph type="body" sz="quarter" idx="13"/>
          </p:nvPr>
        </p:nvSpPr>
        <p:spPr>
          <a:xfrm>
            <a:off x="819728" y="3000005"/>
            <a:ext cx="7360148" cy="2397495"/>
          </a:xfrm>
        </p:spPr>
        <p:txBody>
          <a:bodyPr lIns="0" tIns="0" rIns="0" bIns="0">
            <a:normAutofit/>
          </a:bodyPr>
          <a:lstStyle>
            <a:lvl1pPr>
              <a:lnSpc>
                <a:spcPct val="100000"/>
              </a:lnSpc>
              <a:defRPr sz="4800" b="0" i="0" cap="none"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smtClean="0"/>
              <a:t>Click to edit Master text styles</a:t>
            </a:r>
          </a:p>
        </p:txBody>
      </p:sp>
    </p:spTree>
    <p:extLst>
      <p:ext uri="{BB962C8B-B14F-4D97-AF65-F5344CB8AC3E}">
        <p14:creationId xmlns:p14="http://schemas.microsoft.com/office/powerpoint/2010/main" val="2885556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Light Photo Title Slide">
    <p:spTree>
      <p:nvGrpSpPr>
        <p:cNvPr id="1" name=""/>
        <p:cNvGrpSpPr/>
        <p:nvPr/>
      </p:nvGrpSpPr>
      <p:grpSpPr>
        <a:xfrm>
          <a:off x="0" y="0"/>
          <a:ext cx="0" cy="0"/>
          <a:chOff x="0" y="0"/>
          <a:chExt cx="0" cy="0"/>
        </a:xfrm>
      </p:grpSpPr>
      <p:sp>
        <p:nvSpPr>
          <p:cNvPr id="6" name="Rectangle 5"/>
          <p:cNvSpPr>
            <a:spLocks noChangeArrowheads="1"/>
          </p:cNvSpPr>
          <p:nvPr/>
        </p:nvSpPr>
        <p:spPr bwMode="auto">
          <a:xfrm>
            <a:off x="0" y="4362450"/>
            <a:ext cx="9144000" cy="2495550"/>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solidFill>
                <a:schemeClr val="bg1"/>
              </a:solidFill>
              <a:cs typeface="+mn-cs"/>
            </a:endParaRPr>
          </a:p>
        </p:txBody>
      </p:sp>
      <p:sp>
        <p:nvSpPr>
          <p:cNvPr id="7" name="Rectangle 6"/>
          <p:cNvSpPr>
            <a:spLocks noChangeArrowheads="1"/>
          </p:cNvSpPr>
          <p:nvPr/>
        </p:nvSpPr>
        <p:spPr bwMode="auto">
          <a:xfrm>
            <a:off x="0" y="4302125"/>
            <a:ext cx="9144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solidFill>
                <a:schemeClr val="bg1"/>
              </a:solidFill>
              <a:cs typeface="+mn-cs"/>
            </a:endParaRPr>
          </a:p>
        </p:txBody>
      </p:sp>
      <p:grpSp>
        <p:nvGrpSpPr>
          <p:cNvPr id="8" name="Group 7"/>
          <p:cNvGrpSpPr>
            <a:grpSpLocks/>
          </p:cNvGrpSpPr>
          <p:nvPr/>
        </p:nvGrpSpPr>
        <p:grpSpPr bwMode="auto">
          <a:xfrm>
            <a:off x="265113" y="4540250"/>
            <a:ext cx="4321175" cy="876300"/>
            <a:chOff x="264890" y="4539871"/>
            <a:chExt cx="4321263" cy="876905"/>
          </a:xfrm>
        </p:grpSpPr>
        <p:pic>
          <p:nvPicPr>
            <p:cNvPr id="9" name="Picture 8" descr="reverse.png"/>
            <p:cNvPicPr>
              <a:picLocks noChangeAspect="1"/>
            </p:cNvPicPr>
            <p:nvPr/>
          </p:nvPicPr>
          <p:blipFill>
            <a:blip r:embed="rId2">
              <a:extLst>
                <a:ext uri="{28A0092B-C50C-407E-A947-70E740481C1C}">
                  <a14:useLocalDpi xmlns:a14="http://schemas.microsoft.com/office/drawing/2010/main" val="0"/>
                </a:ext>
              </a:extLst>
            </a:blip>
            <a:srcRect l="22154" t="27124" b="28558"/>
            <a:stretch>
              <a:fillRect/>
            </a:stretch>
          </p:blipFill>
          <p:spPr bwMode="auto">
            <a:xfrm>
              <a:off x="1200795" y="4789714"/>
              <a:ext cx="3385358" cy="40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NEW-WHITE-GRADIENT-GLOBES.png"/>
            <p:cNvPicPr>
              <a:picLocks noChangeAspect="1"/>
            </p:cNvPicPr>
            <p:nvPr/>
          </p:nvPicPr>
          <p:blipFill>
            <a:blip r:embed="rId3">
              <a:extLst>
                <a:ext uri="{28A0092B-C50C-407E-A947-70E740481C1C}">
                  <a14:useLocalDpi xmlns:a14="http://schemas.microsoft.com/office/drawing/2010/main" val="0"/>
                </a:ext>
              </a:extLst>
            </a:blip>
            <a:srcRect b="4430"/>
            <a:stretch>
              <a:fillRect/>
            </a:stretch>
          </p:blipFill>
          <p:spPr bwMode="auto">
            <a:xfrm>
              <a:off x="264890" y="4539871"/>
              <a:ext cx="935905" cy="876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Picture Placeholder 2"/>
          <p:cNvSpPr>
            <a:spLocks noGrp="1"/>
          </p:cNvSpPr>
          <p:nvPr>
            <p:ph type="pic" sz="quarter" idx="15"/>
          </p:nvPr>
        </p:nvSpPr>
        <p:spPr>
          <a:xfrm>
            <a:off x="0" y="0"/>
            <a:ext cx="9144000" cy="4299185"/>
          </a:xfrm>
        </p:spPr>
        <p:txBody>
          <a:bodyPr>
            <a:normAutofit/>
          </a:bodyPr>
          <a:lstStyle>
            <a:lvl1pPr>
              <a:defRPr baseline="0"/>
            </a:lvl1pPr>
          </a:lstStyle>
          <a:p>
            <a:pPr lvl="0"/>
            <a:r>
              <a:rPr lang="en-US" noProof="0" smtClean="0"/>
              <a:t>Click icon to add picture</a:t>
            </a:r>
            <a:endParaRPr lang="en-US" noProof="0" dirty="0"/>
          </a:p>
        </p:txBody>
      </p:sp>
      <p:sp>
        <p:nvSpPr>
          <p:cNvPr id="17" name="Title 329"/>
          <p:cNvSpPr>
            <a:spLocks noGrp="1"/>
          </p:cNvSpPr>
          <p:nvPr>
            <p:ph type="title"/>
          </p:nvPr>
        </p:nvSpPr>
        <p:spPr>
          <a:xfrm>
            <a:off x="1273363" y="5293895"/>
            <a:ext cx="7323485" cy="387684"/>
          </a:xfrm>
        </p:spPr>
        <p:txBody>
          <a:bodyPr/>
          <a:lstStyle>
            <a:lvl1pPr>
              <a:defRPr sz="2000" b="1" cap="none" baseline="0">
                <a:solidFill>
                  <a:srgbClr val="FFFFFF"/>
                </a:solidFill>
              </a:defRPr>
            </a:lvl1pPr>
          </a:lstStyle>
          <a:p>
            <a:r>
              <a:rPr lang="en-US" smtClean="0"/>
              <a:t>Click to edit Master title style</a:t>
            </a:r>
            <a:endParaRPr lang="en-US" dirty="0"/>
          </a:p>
        </p:txBody>
      </p:sp>
      <p:sp>
        <p:nvSpPr>
          <p:cNvPr id="18" name="Text Placeholder 331"/>
          <p:cNvSpPr>
            <a:spLocks noGrp="1"/>
          </p:cNvSpPr>
          <p:nvPr>
            <p:ph type="body" sz="quarter" idx="13"/>
          </p:nvPr>
        </p:nvSpPr>
        <p:spPr>
          <a:xfrm>
            <a:off x="1273363" y="5708315"/>
            <a:ext cx="7335420" cy="326312"/>
          </a:xfrm>
        </p:spPr>
        <p:txBody>
          <a:bodyPr anchor="ctr">
            <a:normAutofit/>
          </a:bodyPr>
          <a:lstStyle>
            <a:lvl1pPr>
              <a:lnSpc>
                <a:spcPct val="100000"/>
              </a:lnSpc>
              <a:defRPr sz="1800" b="0" i="0" cap="none"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smtClean="0"/>
              <a:t>Click to edit Master text styles</a:t>
            </a:r>
          </a:p>
        </p:txBody>
      </p:sp>
      <p:sp>
        <p:nvSpPr>
          <p:cNvPr id="20" name="Text Placeholder 331"/>
          <p:cNvSpPr>
            <a:spLocks noGrp="1"/>
          </p:cNvSpPr>
          <p:nvPr>
            <p:ph type="body" sz="quarter" idx="14"/>
          </p:nvPr>
        </p:nvSpPr>
        <p:spPr>
          <a:xfrm>
            <a:off x="1273363" y="6055895"/>
            <a:ext cx="4373402" cy="468382"/>
          </a:xfrm>
        </p:spPr>
        <p:txBody>
          <a:bodyPr anchor="b"/>
          <a:lstStyle>
            <a:lvl1pPr algn="l">
              <a:lnSpc>
                <a:spcPct val="100000"/>
              </a:lnSpc>
              <a:defRPr sz="1300" b="0" i="0" baseline="0">
                <a:solidFill>
                  <a:srgbClr val="FFFFFF"/>
                </a:solidFill>
                <a:latin typeface="Arial"/>
                <a:cs typeface="Arial"/>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smtClean="0"/>
              <a:t>Click to edit Master text styles</a:t>
            </a:r>
          </a:p>
          <a:p>
            <a:pPr lvl="1"/>
            <a:r>
              <a:rPr lang="en-US" smtClean="0"/>
              <a:t>Second level</a:t>
            </a:r>
          </a:p>
        </p:txBody>
      </p:sp>
      <p:sp>
        <p:nvSpPr>
          <p:cNvPr id="11" name="Rectangle 1028"/>
          <p:cNvSpPr>
            <a:spLocks noGrp="1" noChangeArrowheads="1"/>
          </p:cNvSpPr>
          <p:nvPr>
            <p:ph type="dt" sz="half" idx="16"/>
          </p:nvPr>
        </p:nvSpPr>
        <p:spPr>
          <a:xfrm>
            <a:off x="5854700" y="6161088"/>
            <a:ext cx="2744788" cy="363537"/>
          </a:xfrm>
        </p:spPr>
        <p:txBody>
          <a:bodyPr rIns="0" anchor="b" anchorCtr="0"/>
          <a:lstStyle>
            <a:lvl1pPr algn="r">
              <a:defRPr sz="1300" b="0" i="0">
                <a:solidFill>
                  <a:srgbClr val="FFFFFF"/>
                </a:solidFill>
                <a:latin typeface="Arial"/>
                <a:cs typeface="Arial"/>
              </a:defRPr>
            </a:lvl1pPr>
          </a:lstStyle>
          <a:p>
            <a:fld id="{A7C05D97-2781-4B12-AEE5-5B3E9F9E0AAA}" type="datetimeFigureOut">
              <a:rPr lang="en-US" smtClean="0"/>
              <a:t>5/2/2015</a:t>
            </a:fld>
            <a:endParaRPr lang="en-US"/>
          </a:p>
        </p:txBody>
      </p:sp>
    </p:spTree>
    <p:extLst>
      <p:ext uri="{BB962C8B-B14F-4D97-AF65-F5344CB8AC3E}">
        <p14:creationId xmlns:p14="http://schemas.microsoft.com/office/powerpoint/2010/main" val="2148857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3" y="288636"/>
            <a:ext cx="8533067" cy="461819"/>
          </a:xfrm>
        </p:spPr>
        <p:txBody>
          <a:bodyPr anchor="b"/>
          <a:lstStyle>
            <a:lvl1pPr>
              <a:defRPr sz="2200" b="0" i="0" baseline="0">
                <a:solidFill>
                  <a:srgbClr val="021F43"/>
                </a:solidFill>
                <a:latin typeface="+mn-lt"/>
                <a:cs typeface="Andes ExtraLight"/>
              </a:defRPr>
            </a:lvl1pPr>
          </a:lstStyle>
          <a:p>
            <a:r>
              <a:rPr lang="en-US" smtClean="0"/>
              <a:t>Click to edit Master title style</a:t>
            </a:r>
            <a:endParaRPr lang="en-US" dirty="0"/>
          </a:p>
        </p:txBody>
      </p:sp>
      <p:sp>
        <p:nvSpPr>
          <p:cNvPr id="6" name="Table Placeholder 5"/>
          <p:cNvSpPr>
            <a:spLocks noGrp="1"/>
          </p:cNvSpPr>
          <p:nvPr>
            <p:ph type="tbl" sz="quarter" idx="13"/>
          </p:nvPr>
        </p:nvSpPr>
        <p:spPr>
          <a:xfrm>
            <a:off x="349779" y="968963"/>
            <a:ext cx="8529637" cy="5349287"/>
          </a:xfrm>
        </p:spPr>
        <p:txBody>
          <a:bodyPr>
            <a:normAutofit/>
          </a:bodyPr>
          <a:lstStyle>
            <a:lvl1pPr>
              <a:lnSpc>
                <a:spcPct val="100000"/>
              </a:lnSpc>
              <a:spcBef>
                <a:spcPts val="0"/>
              </a:spcBef>
              <a:defRPr sz="1200"/>
            </a:lvl1pPr>
          </a:lstStyle>
          <a:p>
            <a:pPr lvl="0"/>
            <a:r>
              <a:rPr lang="en-US" noProof="0" smtClean="0"/>
              <a:t>Click icon to add table</a:t>
            </a:r>
            <a:endParaRPr lang="en-US" noProof="0" dirty="0"/>
          </a:p>
        </p:txBody>
      </p:sp>
      <p:sp>
        <p:nvSpPr>
          <p:cNvPr id="4" name="Rectangle 6"/>
          <p:cNvSpPr>
            <a:spLocks noGrp="1" noChangeArrowheads="1"/>
          </p:cNvSpPr>
          <p:nvPr>
            <p:ph type="sldNum" sz="quarter" idx="14"/>
          </p:nvPr>
        </p:nvSpPr>
        <p:spPr>
          <a:ln/>
        </p:spPr>
        <p:txBody>
          <a:bodyPr/>
          <a:lstStyle>
            <a:lvl1pPr>
              <a:defRPr/>
            </a:lvl1pPr>
          </a:lstStyle>
          <a:p>
            <a:pPr>
              <a:defRPr/>
            </a:pPr>
            <a:fld id="{FCA0902C-0883-4ED8-9BA9-5C2436C8485C}" type="slidenum">
              <a:rPr lang="en-US"/>
              <a:pPr>
                <a:defRPr/>
              </a:pPr>
              <a:t>‹#›</a:t>
            </a:fld>
            <a:endParaRPr lang="en-US" dirty="0"/>
          </a:p>
        </p:txBody>
      </p:sp>
      <p:sp>
        <p:nvSpPr>
          <p:cNvPr id="5" name="Footer Placeholder 2"/>
          <p:cNvSpPr>
            <a:spLocks noGrp="1"/>
          </p:cNvSpPr>
          <p:nvPr>
            <p:ph type="ftr" sz="quarter" idx="15"/>
          </p:nvPr>
        </p:nvSpPr>
        <p:spPr/>
        <p:txBody>
          <a:bodyPr/>
          <a:lstStyle>
            <a:lvl1pPr>
              <a:defRPr/>
            </a:lvl1pPr>
          </a:lstStyle>
          <a:p>
            <a:pPr>
              <a:defRPr/>
            </a:pPr>
            <a:r>
              <a:rPr lang="en-US"/>
              <a:t>Presentation Title</a:t>
            </a:r>
            <a:endParaRPr lang="en-US" dirty="0"/>
          </a:p>
        </p:txBody>
      </p:sp>
    </p:spTree>
    <p:extLst>
      <p:ext uri="{BB962C8B-B14F-4D97-AF65-F5344CB8AC3E}">
        <p14:creationId xmlns:p14="http://schemas.microsoft.com/office/powerpoint/2010/main" val="4203860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C05D97-2781-4B12-AEE5-5B3E9F9E0AAA}" type="datetimeFigureOut">
              <a:rPr lang="en-US" smtClean="0"/>
              <a:t>5/2/2015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EA4BE8E-38EA-4350-85F8-991C8598F324}" type="slidenum">
              <a:rPr lang="en-US" smtClean="0"/>
              <a:t>‹#›</a:t>
            </a:fld>
            <a:endParaRPr lang="en-US"/>
          </a:p>
        </p:txBody>
      </p:sp>
    </p:spTree>
    <p:extLst>
      <p:ext uri="{BB962C8B-B14F-4D97-AF65-F5344CB8AC3E}">
        <p14:creationId xmlns:p14="http://schemas.microsoft.com/office/powerpoint/2010/main" val="1488176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7C05D97-2781-4B12-AEE5-5B3E9F9E0AAA}" type="datetimeFigureOut">
              <a:rPr lang="en-US" smtClean="0"/>
              <a:t>5/2/2015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EA4BE8E-38EA-4350-85F8-991C8598F324}" type="slidenum">
              <a:rPr lang="en-US" smtClean="0"/>
              <a:t>‹#›</a:t>
            </a:fld>
            <a:endParaRPr lang="en-US"/>
          </a:p>
        </p:txBody>
      </p:sp>
    </p:spTree>
    <p:extLst>
      <p:ext uri="{BB962C8B-B14F-4D97-AF65-F5344CB8AC3E}">
        <p14:creationId xmlns:p14="http://schemas.microsoft.com/office/powerpoint/2010/main" val="1216835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7C05D97-2781-4B12-AEE5-5B3E9F9E0AAA}" type="datetimeFigureOut">
              <a:rPr lang="en-US" smtClean="0"/>
              <a:t>5/2/2015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EA4BE8E-38EA-4350-85F8-991C8598F324}" type="slidenum">
              <a:rPr lang="en-US" smtClean="0"/>
              <a:t>‹#›</a:t>
            </a:fld>
            <a:endParaRPr lang="en-US"/>
          </a:p>
        </p:txBody>
      </p:sp>
    </p:spTree>
    <p:extLst>
      <p:ext uri="{BB962C8B-B14F-4D97-AF65-F5344CB8AC3E}">
        <p14:creationId xmlns:p14="http://schemas.microsoft.com/office/powerpoint/2010/main" val="3023935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1_Dark Blue Title Slide">
    <p:spTree>
      <p:nvGrpSpPr>
        <p:cNvPr id="1" name=""/>
        <p:cNvGrpSpPr/>
        <p:nvPr/>
      </p:nvGrpSpPr>
      <p:grpSpPr>
        <a:xfrm>
          <a:off x="0" y="0"/>
          <a:ext cx="0" cy="0"/>
          <a:chOff x="0" y="0"/>
          <a:chExt cx="0" cy="0"/>
        </a:xfrm>
      </p:grpSpPr>
      <p:sp>
        <p:nvSpPr>
          <p:cNvPr id="6" name="Rectangle 5"/>
          <p:cNvSpPr>
            <a:spLocks noChangeArrowheads="1"/>
          </p:cNvSpPr>
          <p:nvPr/>
        </p:nvSpPr>
        <p:spPr bwMode="auto">
          <a:xfrm flipV="1">
            <a:off x="0" y="0"/>
            <a:ext cx="9144000" cy="4479925"/>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p>
        </p:txBody>
      </p:sp>
      <p:sp>
        <p:nvSpPr>
          <p:cNvPr id="7" name="Rectangle 6"/>
          <p:cNvSpPr>
            <a:spLocks noChangeArrowheads="1"/>
          </p:cNvSpPr>
          <p:nvPr/>
        </p:nvSpPr>
        <p:spPr bwMode="auto">
          <a:xfrm>
            <a:off x="0" y="4302125"/>
            <a:ext cx="9144000" cy="176213"/>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solidFill>
                <a:schemeClr val="bg1"/>
              </a:solidFill>
            </a:endParaRPr>
          </a:p>
        </p:txBody>
      </p:sp>
      <p:sp>
        <p:nvSpPr>
          <p:cNvPr id="330" name="Title 329"/>
          <p:cNvSpPr>
            <a:spLocks noGrp="1"/>
          </p:cNvSpPr>
          <p:nvPr>
            <p:ph type="title"/>
          </p:nvPr>
        </p:nvSpPr>
        <p:spPr>
          <a:xfrm>
            <a:off x="1396005" y="1189789"/>
            <a:ext cx="7039470" cy="1822161"/>
          </a:xfrm>
        </p:spPr>
        <p:txBody>
          <a:bodyPr anchor="b"/>
          <a:lstStyle>
            <a:lvl1pPr>
              <a:lnSpc>
                <a:spcPct val="100000"/>
              </a:lnSpc>
              <a:spcBef>
                <a:spcPts val="0"/>
              </a:spcBef>
              <a:defRPr sz="3600" b="1" baseline="0">
                <a:solidFill>
                  <a:schemeClr val="bg1"/>
                </a:solidFill>
              </a:defRPr>
            </a:lvl1pPr>
          </a:lstStyle>
          <a:p>
            <a:r>
              <a:rPr lang="en-US" smtClean="0"/>
              <a:t>Click to edit Master title style</a:t>
            </a:r>
            <a:endParaRPr lang="en-US" dirty="0"/>
          </a:p>
        </p:txBody>
      </p:sp>
      <p:sp>
        <p:nvSpPr>
          <p:cNvPr id="332" name="Text Placeholder 331"/>
          <p:cNvSpPr>
            <a:spLocks noGrp="1"/>
          </p:cNvSpPr>
          <p:nvPr>
            <p:ph type="body" sz="quarter" idx="13"/>
          </p:nvPr>
        </p:nvSpPr>
        <p:spPr>
          <a:xfrm>
            <a:off x="1408676" y="3000005"/>
            <a:ext cx="7026799" cy="1211048"/>
          </a:xfr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smtClean="0"/>
              <a:t>Click to edit Master text styles</a:t>
            </a:r>
          </a:p>
        </p:txBody>
      </p:sp>
      <p:sp>
        <p:nvSpPr>
          <p:cNvPr id="70" name="Picture Placeholder 4"/>
          <p:cNvSpPr>
            <a:spLocks noGrp="1"/>
          </p:cNvSpPr>
          <p:nvPr>
            <p:ph type="pic" sz="quarter" idx="16"/>
          </p:nvPr>
        </p:nvSpPr>
        <p:spPr>
          <a:xfrm>
            <a:off x="508000" y="4699001"/>
            <a:ext cx="5058833" cy="1375832"/>
          </a:xfrm>
          <a:solidFill>
            <a:srgbClr val="FFFFFF"/>
          </a:solidFill>
        </p:spPr>
        <p:txBody>
          <a:bodyPr anchor="ctr">
            <a:normAutofit/>
          </a:bodyPr>
          <a:lstStyle>
            <a:lvl1pPr algn="ctr">
              <a:defRPr baseline="0">
                <a:solidFill>
                  <a:srgbClr val="021F43"/>
                </a:solidFill>
              </a:defRPr>
            </a:lvl1pPr>
          </a:lstStyle>
          <a:p>
            <a:pPr lvl="0"/>
            <a:r>
              <a:rPr lang="en-US" noProof="0" smtClean="0"/>
              <a:t>Click icon to add picture</a:t>
            </a:r>
            <a:endParaRPr lang="en-US" noProof="0" dirty="0"/>
          </a:p>
        </p:txBody>
      </p:sp>
      <p:sp>
        <p:nvSpPr>
          <p:cNvPr id="9" name="Text Placeholder 331"/>
          <p:cNvSpPr>
            <a:spLocks noGrp="1"/>
          </p:cNvSpPr>
          <p:nvPr>
            <p:ph type="body" sz="quarter" idx="14"/>
          </p:nvPr>
        </p:nvSpPr>
        <p:spPr>
          <a:xfrm>
            <a:off x="5682073" y="4699001"/>
            <a:ext cx="2821170" cy="1393637"/>
          </a:xfrm>
        </p:spPr>
        <p:txBody>
          <a:bodyPr anchor="b"/>
          <a:lstStyle>
            <a:lvl1pPr algn="r">
              <a:lnSpc>
                <a:spcPct val="100000"/>
              </a:lnSpc>
              <a:defRPr sz="1400" b="0" i="0" baseline="0">
                <a:solidFill>
                  <a:schemeClr val="tx1"/>
                </a:solidFill>
                <a:latin typeface="+mn-lt"/>
                <a:cs typeface="Arial"/>
              </a:defRPr>
            </a:lvl1pPr>
            <a:lvl2pPr algn="r">
              <a:defRPr sz="1400" b="0" i="0">
                <a:latin typeface="+mn-l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smtClean="0"/>
              <a:t>Click to edit Master text styles</a:t>
            </a:r>
          </a:p>
          <a:p>
            <a:pPr lvl="1"/>
            <a:r>
              <a:rPr lang="en-US" smtClean="0"/>
              <a:t>Second level</a:t>
            </a:r>
          </a:p>
        </p:txBody>
      </p:sp>
      <p:sp>
        <p:nvSpPr>
          <p:cNvPr id="8" name="Rectangle 1028"/>
          <p:cNvSpPr>
            <a:spLocks noGrp="1" noChangeArrowheads="1"/>
          </p:cNvSpPr>
          <p:nvPr>
            <p:ph type="dt" sz="half" idx="17"/>
          </p:nvPr>
        </p:nvSpPr>
        <p:spPr>
          <a:xfrm>
            <a:off x="5716588" y="6116638"/>
            <a:ext cx="2719387" cy="306387"/>
          </a:xfrm>
        </p:spPr>
        <p:txBody>
          <a:bodyPr rIns="0" anchor="ctr"/>
          <a:lstStyle>
            <a:lvl1pPr algn="r">
              <a:defRPr b="0" i="0">
                <a:solidFill>
                  <a:schemeClr val="tx1"/>
                </a:solidFill>
                <a:latin typeface="Arial"/>
                <a:cs typeface="Arial"/>
              </a:defRPr>
            </a:lvl1pPr>
          </a:lstStyle>
          <a:p>
            <a:fld id="{A7C05D97-2781-4B12-AEE5-5B3E9F9E0AAA}" type="datetimeFigureOut">
              <a:rPr lang="en-US" smtClean="0"/>
              <a:t>5/2/2015</a:t>
            </a:fld>
            <a:endParaRPr lang="en-US"/>
          </a:p>
        </p:txBody>
      </p:sp>
    </p:spTree>
    <p:extLst>
      <p:ext uri="{BB962C8B-B14F-4D97-AF65-F5344CB8AC3E}">
        <p14:creationId xmlns:p14="http://schemas.microsoft.com/office/powerpoint/2010/main" val="2572651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Full Page">
    <p:spTree>
      <p:nvGrpSpPr>
        <p:cNvPr id="1" name=""/>
        <p:cNvGrpSpPr/>
        <p:nvPr/>
      </p:nvGrpSpPr>
      <p:grpSpPr>
        <a:xfrm>
          <a:off x="0" y="0"/>
          <a:ext cx="0" cy="0"/>
          <a:chOff x="0" y="0"/>
          <a:chExt cx="0" cy="0"/>
        </a:xfrm>
      </p:grpSpPr>
      <p:sp>
        <p:nvSpPr>
          <p:cNvPr id="4" name="Freeform 1682"/>
          <p:cNvSpPr>
            <a:spLocks/>
          </p:cNvSpPr>
          <p:nvPr/>
        </p:nvSpPr>
        <p:spPr bwMode="auto">
          <a:xfrm flipH="1">
            <a:off x="6380163" y="615950"/>
            <a:ext cx="1014412" cy="1895475"/>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5" name="Freeform 1683"/>
          <p:cNvSpPr>
            <a:spLocks/>
          </p:cNvSpPr>
          <p:nvPr/>
        </p:nvSpPr>
        <p:spPr bwMode="auto">
          <a:xfrm flipH="1">
            <a:off x="7410450" y="3175"/>
            <a:ext cx="712788" cy="5842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6"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cs typeface="+mn-cs"/>
            </a:endParaRPr>
          </a:p>
        </p:txBody>
      </p:sp>
      <p:sp>
        <p:nvSpPr>
          <p:cNvPr id="9"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cs typeface="+mn-cs"/>
            </a:endParaRPr>
          </a:p>
        </p:txBody>
      </p:sp>
      <p:sp>
        <p:nvSpPr>
          <p:cNvPr id="10" name="Freeform 1098"/>
          <p:cNvSpPr>
            <a:spLocks/>
          </p:cNvSpPr>
          <p:nvPr/>
        </p:nvSpPr>
        <p:spPr bwMode="auto">
          <a:xfrm>
            <a:off x="487363" y="617538"/>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115"/>
          <p:cNvSpPr>
            <a:spLocks/>
          </p:cNvSpPr>
          <p:nvPr/>
        </p:nvSpPr>
        <p:spPr bwMode="auto">
          <a:xfrm>
            <a:off x="458788" y="473075"/>
            <a:ext cx="3175"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120"/>
          <p:cNvSpPr>
            <a:spLocks/>
          </p:cNvSpPr>
          <p:nvPr/>
        </p:nvSpPr>
        <p:spPr bwMode="auto">
          <a:xfrm>
            <a:off x="458788" y="463550"/>
            <a:ext cx="3175"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134"/>
          <p:cNvSpPr>
            <a:spLocks/>
          </p:cNvSpPr>
          <p:nvPr/>
        </p:nvSpPr>
        <p:spPr bwMode="auto">
          <a:xfrm>
            <a:off x="703263" y="514350"/>
            <a:ext cx="3175"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141"/>
          <p:cNvSpPr>
            <a:spLocks/>
          </p:cNvSpPr>
          <p:nvPr/>
        </p:nvSpPr>
        <p:spPr bwMode="auto">
          <a:xfrm>
            <a:off x="706438" y="479425"/>
            <a:ext cx="1587"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148"/>
          <p:cNvSpPr>
            <a:spLocks/>
          </p:cNvSpPr>
          <p:nvPr/>
        </p:nvSpPr>
        <p:spPr bwMode="auto">
          <a:xfrm>
            <a:off x="693738" y="460375"/>
            <a:ext cx="3175"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150"/>
          <p:cNvSpPr>
            <a:spLocks/>
          </p:cNvSpPr>
          <p:nvPr/>
        </p:nvSpPr>
        <p:spPr bwMode="auto">
          <a:xfrm>
            <a:off x="684213" y="447675"/>
            <a:ext cx="1587"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1152"/>
          <p:cNvSpPr>
            <a:spLocks/>
          </p:cNvSpPr>
          <p:nvPr/>
        </p:nvSpPr>
        <p:spPr bwMode="auto">
          <a:xfrm>
            <a:off x="684213" y="447675"/>
            <a:ext cx="3175"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154"/>
          <p:cNvSpPr>
            <a:spLocks/>
          </p:cNvSpPr>
          <p:nvPr/>
        </p:nvSpPr>
        <p:spPr bwMode="auto">
          <a:xfrm>
            <a:off x="665163" y="43497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156"/>
          <p:cNvSpPr>
            <a:spLocks/>
          </p:cNvSpPr>
          <p:nvPr/>
        </p:nvSpPr>
        <p:spPr bwMode="auto">
          <a:xfrm>
            <a:off x="665163" y="431800"/>
            <a:ext cx="3175"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163"/>
          <p:cNvSpPr>
            <a:spLocks/>
          </p:cNvSpPr>
          <p:nvPr/>
        </p:nvSpPr>
        <p:spPr bwMode="auto">
          <a:xfrm>
            <a:off x="611188" y="415925"/>
            <a:ext cx="6350"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172"/>
          <p:cNvSpPr>
            <a:spLocks/>
          </p:cNvSpPr>
          <p:nvPr/>
        </p:nvSpPr>
        <p:spPr bwMode="auto">
          <a:xfrm>
            <a:off x="582613" y="476250"/>
            <a:ext cx="3175"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1177"/>
          <p:cNvSpPr>
            <a:spLocks/>
          </p:cNvSpPr>
          <p:nvPr/>
        </p:nvSpPr>
        <p:spPr bwMode="auto">
          <a:xfrm>
            <a:off x="557213" y="534988"/>
            <a:ext cx="3175"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1180"/>
          <p:cNvSpPr>
            <a:spLocks/>
          </p:cNvSpPr>
          <p:nvPr/>
        </p:nvSpPr>
        <p:spPr bwMode="auto">
          <a:xfrm>
            <a:off x="560388" y="530225"/>
            <a:ext cx="3175"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1210"/>
          <p:cNvSpPr>
            <a:spLocks/>
          </p:cNvSpPr>
          <p:nvPr/>
        </p:nvSpPr>
        <p:spPr bwMode="auto">
          <a:xfrm>
            <a:off x="595313" y="557213"/>
            <a:ext cx="3175"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1214"/>
          <p:cNvSpPr>
            <a:spLocks/>
          </p:cNvSpPr>
          <p:nvPr/>
        </p:nvSpPr>
        <p:spPr bwMode="auto">
          <a:xfrm>
            <a:off x="595313" y="557213"/>
            <a:ext cx="3175"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cs typeface="+mn-cs"/>
            </a:endParaRPr>
          </a:p>
        </p:txBody>
      </p:sp>
      <p:sp>
        <p:nvSpPr>
          <p:cNvPr id="30"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1221"/>
          <p:cNvSpPr>
            <a:spLocks/>
          </p:cNvSpPr>
          <p:nvPr/>
        </p:nvSpPr>
        <p:spPr bwMode="auto">
          <a:xfrm>
            <a:off x="731838" y="541338"/>
            <a:ext cx="3175"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1234"/>
          <p:cNvSpPr>
            <a:spLocks/>
          </p:cNvSpPr>
          <p:nvPr/>
        </p:nvSpPr>
        <p:spPr bwMode="auto">
          <a:xfrm>
            <a:off x="722313" y="550863"/>
            <a:ext cx="3175"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1240"/>
          <p:cNvSpPr>
            <a:spLocks/>
          </p:cNvSpPr>
          <p:nvPr/>
        </p:nvSpPr>
        <p:spPr bwMode="auto">
          <a:xfrm>
            <a:off x="728663" y="541338"/>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1243"/>
          <p:cNvSpPr>
            <a:spLocks/>
          </p:cNvSpPr>
          <p:nvPr/>
        </p:nvSpPr>
        <p:spPr bwMode="auto">
          <a:xfrm>
            <a:off x="728663" y="538163"/>
            <a:ext cx="3175"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1246"/>
          <p:cNvSpPr>
            <a:spLocks/>
          </p:cNvSpPr>
          <p:nvPr/>
        </p:nvSpPr>
        <p:spPr bwMode="auto">
          <a:xfrm>
            <a:off x="725488" y="547688"/>
            <a:ext cx="3175"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1250"/>
          <p:cNvSpPr>
            <a:spLocks/>
          </p:cNvSpPr>
          <p:nvPr/>
        </p:nvSpPr>
        <p:spPr bwMode="auto">
          <a:xfrm>
            <a:off x="731838" y="53022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1252"/>
          <p:cNvSpPr>
            <a:spLocks/>
          </p:cNvSpPr>
          <p:nvPr/>
        </p:nvSpPr>
        <p:spPr bwMode="auto">
          <a:xfrm>
            <a:off x="731838" y="527050"/>
            <a:ext cx="3175"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1255"/>
          <p:cNvSpPr>
            <a:spLocks/>
          </p:cNvSpPr>
          <p:nvPr/>
        </p:nvSpPr>
        <p:spPr bwMode="auto">
          <a:xfrm>
            <a:off x="712788" y="550863"/>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cs typeface="+mn-cs"/>
            </a:endParaRPr>
          </a:p>
        </p:txBody>
      </p:sp>
      <p:sp>
        <p:nvSpPr>
          <p:cNvPr id="43"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Freeform 1269"/>
          <p:cNvSpPr>
            <a:spLocks/>
          </p:cNvSpPr>
          <p:nvPr/>
        </p:nvSpPr>
        <p:spPr bwMode="auto">
          <a:xfrm>
            <a:off x="728663" y="530225"/>
            <a:ext cx="3175"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cs typeface="+mn-cs"/>
            </a:endParaRPr>
          </a:p>
        </p:txBody>
      </p:sp>
      <p:sp>
        <p:nvSpPr>
          <p:cNvPr id="49"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cs typeface="+mn-cs"/>
            </a:endParaRPr>
          </a:p>
        </p:txBody>
      </p:sp>
      <p:sp>
        <p:nvSpPr>
          <p:cNvPr id="50"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1277"/>
          <p:cNvSpPr>
            <a:spLocks/>
          </p:cNvSpPr>
          <p:nvPr/>
        </p:nvSpPr>
        <p:spPr bwMode="auto">
          <a:xfrm>
            <a:off x="728663" y="523875"/>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Freeform 1287"/>
          <p:cNvSpPr>
            <a:spLocks/>
          </p:cNvSpPr>
          <p:nvPr/>
        </p:nvSpPr>
        <p:spPr bwMode="auto">
          <a:xfrm>
            <a:off x="719138" y="514350"/>
            <a:ext cx="3175"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Freeform 1290"/>
          <p:cNvSpPr>
            <a:spLocks/>
          </p:cNvSpPr>
          <p:nvPr/>
        </p:nvSpPr>
        <p:spPr bwMode="auto">
          <a:xfrm>
            <a:off x="719138" y="517525"/>
            <a:ext cx="3175"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cs typeface="+mn-cs"/>
            </a:endParaRPr>
          </a:p>
        </p:txBody>
      </p:sp>
      <p:sp>
        <p:nvSpPr>
          <p:cNvPr id="56"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cs typeface="+mn-cs"/>
            </a:endParaRPr>
          </a:p>
        </p:txBody>
      </p:sp>
      <p:sp>
        <p:nvSpPr>
          <p:cNvPr id="57"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cs typeface="+mn-cs"/>
            </a:endParaRPr>
          </a:p>
        </p:txBody>
      </p:sp>
      <p:sp>
        <p:nvSpPr>
          <p:cNvPr id="58"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cs typeface="+mn-cs"/>
            </a:endParaRPr>
          </a:p>
        </p:txBody>
      </p:sp>
      <p:sp>
        <p:nvSpPr>
          <p:cNvPr id="59"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cs typeface="+mn-cs"/>
            </a:endParaRPr>
          </a:p>
        </p:txBody>
      </p:sp>
      <p:sp>
        <p:nvSpPr>
          <p:cNvPr id="60"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cs typeface="+mn-cs"/>
            </a:endParaRPr>
          </a:p>
        </p:txBody>
      </p:sp>
      <p:sp>
        <p:nvSpPr>
          <p:cNvPr id="61"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cs typeface="+mn-cs"/>
            </a:endParaRPr>
          </a:p>
        </p:txBody>
      </p:sp>
      <p:sp>
        <p:nvSpPr>
          <p:cNvPr id="62"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cs typeface="+mn-cs"/>
            </a:endParaRPr>
          </a:p>
        </p:txBody>
      </p:sp>
      <p:sp>
        <p:nvSpPr>
          <p:cNvPr id="324" name="Title 323"/>
          <p:cNvSpPr>
            <a:spLocks noGrp="1"/>
          </p:cNvSpPr>
          <p:nvPr>
            <p:ph type="title"/>
          </p:nvPr>
        </p:nvSpPr>
        <p:spPr>
          <a:xfrm>
            <a:off x="343401" y="301625"/>
            <a:ext cx="8439652" cy="1031875"/>
          </a:xfrm>
        </p:spPr>
        <p:txBody>
          <a:bodyPr/>
          <a:lstStyle>
            <a:lvl1pPr>
              <a:defRPr b="0" i="0" cap="none" baseline="0">
                <a:solidFill>
                  <a:schemeClr val="tx1"/>
                </a:solidFill>
                <a:latin typeface="+mn-lt"/>
                <a:cs typeface="Andes ExtraLight"/>
              </a:defRPr>
            </a:lvl1pPr>
          </a:lstStyle>
          <a:p>
            <a:r>
              <a:rPr lang="en-US" smtClean="0"/>
              <a:t>Click to edit Master title style</a:t>
            </a:r>
            <a:endParaRPr lang="en-US" dirty="0"/>
          </a:p>
        </p:txBody>
      </p:sp>
      <p:sp>
        <p:nvSpPr>
          <p:cNvPr id="331" name="Content Placeholder 330"/>
          <p:cNvSpPr>
            <a:spLocks noGrp="1"/>
          </p:cNvSpPr>
          <p:nvPr>
            <p:ph sz="quarter" idx="10"/>
          </p:nvPr>
        </p:nvSpPr>
        <p:spPr>
          <a:xfrm>
            <a:off x="343401" y="1460500"/>
            <a:ext cx="8440305" cy="4600863"/>
          </a:xfrm>
        </p:spPr>
        <p:txBody>
          <a:bodyPr>
            <a:normAutofit/>
          </a:bodyPr>
          <a:lstStyle>
            <a:lvl1pPr>
              <a:lnSpc>
                <a:spcPct val="130000"/>
              </a:lnSpc>
              <a:spcBef>
                <a:spcPts val="1200"/>
              </a:spcBef>
              <a:defRPr>
                <a:solidFill>
                  <a:srgbClr val="7F7F7F"/>
                </a:solidFill>
              </a:defRPr>
            </a:lvl1pPr>
            <a:lvl2pPr>
              <a:lnSpc>
                <a:spcPct val="130000"/>
              </a:lnSpc>
              <a:spcBef>
                <a:spcPts val="1200"/>
              </a:spcBef>
              <a:buClr>
                <a:schemeClr val="tx2">
                  <a:lumMod val="50000"/>
                  <a:lumOff val="50000"/>
                </a:schemeClr>
              </a:buClr>
              <a:defRPr>
                <a:solidFill>
                  <a:srgbClr val="7F7F7F"/>
                </a:solidFill>
              </a:defRPr>
            </a:lvl2pPr>
            <a:lvl3pPr marL="557784">
              <a:lnSpc>
                <a:spcPct val="130000"/>
              </a:lnSpc>
              <a:spcBef>
                <a:spcPts val="0"/>
              </a:spcBef>
              <a:buClr>
                <a:schemeClr val="tx2">
                  <a:lumMod val="50000"/>
                  <a:lumOff val="50000"/>
                </a:schemeClr>
              </a:buClr>
              <a:defRPr>
                <a:solidFill>
                  <a:srgbClr val="7F7F7F"/>
                </a:solidFill>
              </a:defRPr>
            </a:lvl3pPr>
            <a:lvl4pPr>
              <a:lnSpc>
                <a:spcPct val="130000"/>
              </a:lnSpc>
              <a:spcBef>
                <a:spcPts val="0"/>
              </a:spcBef>
              <a:buClr>
                <a:schemeClr val="tx2">
                  <a:lumMod val="50000"/>
                  <a:lumOff val="50000"/>
                </a:schemeClr>
              </a:buClr>
              <a:defRPr>
                <a:solidFill>
                  <a:srgbClr val="7F7F7F"/>
                </a:solidFill>
              </a:defRPr>
            </a:lvl4pPr>
            <a:lvl5pPr>
              <a:lnSpc>
                <a:spcPct val="130000"/>
              </a:lnSpc>
              <a:spcBef>
                <a:spcPts val="0"/>
              </a:spcBef>
              <a:buClr>
                <a:schemeClr val="tx2">
                  <a:lumMod val="50000"/>
                  <a:lumOff val="50000"/>
                </a:schemeClr>
              </a:buClr>
              <a:defRPr>
                <a:solidFill>
                  <a:srgbClr val="7F7F7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3" name="Footer Placeholder 6"/>
          <p:cNvSpPr>
            <a:spLocks noGrp="1"/>
          </p:cNvSpPr>
          <p:nvPr>
            <p:ph type="ftr" sz="quarter" idx="11"/>
          </p:nvPr>
        </p:nvSpPr>
        <p:spPr>
          <a:xfrm>
            <a:off x="1003300" y="6356350"/>
            <a:ext cx="5707063" cy="365125"/>
          </a:xfrm>
          <a:prstGeom prst="rect">
            <a:avLst/>
          </a:prstGeom>
        </p:spPr>
        <p:txBody>
          <a:bodyPr/>
          <a:lstStyle>
            <a:lvl1pPr>
              <a:defRPr/>
            </a:lvl1pPr>
          </a:lstStyle>
          <a:p>
            <a:pPr>
              <a:defRPr/>
            </a:pPr>
            <a:r>
              <a:rPr lang="en-US"/>
              <a:t>Presentation Title</a:t>
            </a:r>
            <a:endParaRPr lang="en-US" dirty="0"/>
          </a:p>
        </p:txBody>
      </p:sp>
      <p:sp>
        <p:nvSpPr>
          <p:cNvPr id="64" name="Slide Number Placeholder 7"/>
          <p:cNvSpPr>
            <a:spLocks noGrp="1"/>
          </p:cNvSpPr>
          <p:nvPr>
            <p:ph type="sldNum" sz="quarter" idx="12"/>
          </p:nvPr>
        </p:nvSpPr>
        <p:spPr>
          <a:xfrm>
            <a:off x="357188" y="6350000"/>
            <a:ext cx="552450" cy="358775"/>
          </a:xfrm>
          <a:prstGeom prst="rect">
            <a:avLst/>
          </a:prstGeom>
        </p:spPr>
        <p:txBody>
          <a:bodyPr/>
          <a:lstStyle>
            <a:lvl1pPr>
              <a:defRPr/>
            </a:lvl1pPr>
          </a:lstStyle>
          <a:p>
            <a:pPr>
              <a:defRPr/>
            </a:pPr>
            <a:fld id="{B13C81CD-9899-4680-9572-6D5A9D2818C6}" type="slidenum">
              <a:rPr lang="en-US"/>
              <a:pPr>
                <a:defRPr/>
              </a:pPr>
              <a:t>‹#›</a:t>
            </a:fld>
            <a:endParaRPr lang="en-US" dirty="0"/>
          </a:p>
        </p:txBody>
      </p:sp>
    </p:spTree>
    <p:extLst>
      <p:ext uri="{BB962C8B-B14F-4D97-AF65-F5344CB8AC3E}">
        <p14:creationId xmlns:p14="http://schemas.microsoft.com/office/powerpoint/2010/main" val="1854689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4" name="Rectangle 3"/>
          <p:cNvSpPr>
            <a:spLocks noChangeArrowheads="1"/>
          </p:cNvSpPr>
          <p:nvPr/>
        </p:nvSpPr>
        <p:spPr bwMode="auto">
          <a:xfrm>
            <a:off x="0" y="1100138"/>
            <a:ext cx="9144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smtClean="0">
              <a:solidFill>
                <a:schemeClr val="bg1"/>
              </a:solidFill>
              <a:latin typeface="+mn-lt"/>
              <a:cs typeface="+mn-cs"/>
            </a:endParaRPr>
          </a:p>
        </p:txBody>
      </p:sp>
      <p:sp>
        <p:nvSpPr>
          <p:cNvPr id="2" name="Title 1"/>
          <p:cNvSpPr>
            <a:spLocks noGrp="1"/>
          </p:cNvSpPr>
          <p:nvPr>
            <p:ph type="title"/>
          </p:nvPr>
        </p:nvSpPr>
        <p:spPr>
          <a:xfrm>
            <a:off x="356934" y="301626"/>
            <a:ext cx="8462029" cy="756707"/>
          </a:xfrm>
        </p:spPr>
        <p:txBody>
          <a:bodyPr anchor="b"/>
          <a:lstStyle>
            <a:lvl1pPr>
              <a:defRPr sz="2200" b="0" i="0">
                <a:solidFill>
                  <a:schemeClr val="tx1"/>
                </a:solidFill>
              </a:defRPr>
            </a:lvl1pPr>
          </a:lstStyle>
          <a:p>
            <a:r>
              <a:rPr lang="en-US" smtClean="0"/>
              <a:t>Click to edit Master title style</a:t>
            </a:r>
            <a:endParaRPr lang="en-US" dirty="0"/>
          </a:p>
        </p:txBody>
      </p:sp>
      <p:sp>
        <p:nvSpPr>
          <p:cNvPr id="7" name="Text Placeholder 6"/>
          <p:cNvSpPr>
            <a:spLocks noGrp="1"/>
          </p:cNvSpPr>
          <p:nvPr>
            <p:ph type="body" sz="quarter" idx="13"/>
          </p:nvPr>
        </p:nvSpPr>
        <p:spPr>
          <a:xfrm>
            <a:off x="349250" y="1598613"/>
            <a:ext cx="8477250" cy="4613804"/>
          </a:xfrm>
        </p:spPr>
        <p:txBody>
          <a:bodyPr>
            <a:normAutofit/>
          </a:bodyPr>
          <a:lstStyle>
            <a:lvl1pPr>
              <a:lnSpc>
                <a:spcPct val="100000"/>
              </a:lnSpc>
              <a:spcBef>
                <a:spcPts val="2400"/>
              </a:spcBef>
              <a:tabLst>
                <a:tab pos="8402638" algn="r"/>
              </a:tabLst>
              <a:defRPr lang="en-US" sz="1600" baseline="0" smtClean="0"/>
            </a:lvl1pPr>
          </a:lstStyle>
          <a:p>
            <a:pPr lvl="0"/>
            <a:r>
              <a:rPr lang="en-US" smtClean="0"/>
              <a:t>Click to edit Master text styles</a:t>
            </a:r>
          </a:p>
        </p:txBody>
      </p:sp>
      <p:sp>
        <p:nvSpPr>
          <p:cNvPr id="5" name="Slide Number Placeholder 3"/>
          <p:cNvSpPr>
            <a:spLocks noGrp="1"/>
          </p:cNvSpPr>
          <p:nvPr>
            <p:ph type="sldNum" sz="quarter" idx="14"/>
          </p:nvPr>
        </p:nvSpPr>
        <p:spPr/>
        <p:txBody>
          <a:bodyPr/>
          <a:lstStyle>
            <a:lvl1pPr>
              <a:defRPr/>
            </a:lvl1pPr>
          </a:lstStyle>
          <a:p>
            <a:pPr>
              <a:defRPr/>
            </a:pPr>
            <a:fld id="{73481667-EBF6-49EA-958F-F2395AD4FB3D}" type="slidenum">
              <a:rPr lang="en-US"/>
              <a:pPr>
                <a:defRPr/>
              </a:pPr>
              <a:t>‹#›</a:t>
            </a:fld>
            <a:endParaRPr lang="en-US" dirty="0"/>
          </a:p>
        </p:txBody>
      </p:sp>
      <p:sp>
        <p:nvSpPr>
          <p:cNvPr id="6" name="Footer Placeholder 4"/>
          <p:cNvSpPr>
            <a:spLocks noGrp="1"/>
          </p:cNvSpPr>
          <p:nvPr>
            <p:ph type="ftr" sz="quarter" idx="15"/>
          </p:nvPr>
        </p:nvSpPr>
        <p:spPr/>
        <p:txBody>
          <a:bodyPr/>
          <a:lstStyle>
            <a:lvl1pPr>
              <a:defRPr/>
            </a:lvl1pPr>
          </a:lstStyle>
          <a:p>
            <a:pPr>
              <a:defRPr/>
            </a:pPr>
            <a:r>
              <a:rPr lang="en-US"/>
              <a:t>Presentation Title</a:t>
            </a:r>
            <a:endParaRPr lang="en-US" dirty="0"/>
          </a:p>
        </p:txBody>
      </p:sp>
    </p:spTree>
    <p:extLst>
      <p:ext uri="{BB962C8B-B14F-4D97-AF65-F5344CB8AC3E}">
        <p14:creationId xmlns:p14="http://schemas.microsoft.com/office/powerpoint/2010/main" val="4002075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theme" Target="../theme/theme10.xml"/><Relationship Id="rId4" Type="http://schemas.openxmlformats.org/officeDocument/2006/relationships/slideLayout" Target="../slideLayouts/slideLayout29.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11.xml"/><Relationship Id="rId1"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4.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7.xml"/><Relationship Id="rId1" Type="http://schemas.openxmlformats.org/officeDocument/2006/relationships/slideLayout" Target="../slideLayouts/slideLayout19.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image" Target="../media/image4.png"/></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4.png"/><Relationship Id="rId5" Type="http://schemas.openxmlformats.org/officeDocument/2006/relationships/theme" Target="../theme/theme9.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2"/>
          <p:cNvSpPr>
            <a:spLocks noGrp="1" noChangeArrowheads="1"/>
          </p:cNvSpPr>
          <p:nvPr>
            <p:ph type="title"/>
          </p:nvPr>
        </p:nvSpPr>
        <p:spPr bwMode="auto">
          <a:xfrm>
            <a:off x="685800" y="871538"/>
            <a:ext cx="7772400" cy="563562"/>
          </a:xfrm>
          <a:prstGeom prst="rect">
            <a:avLst/>
          </a:prstGeom>
          <a:noFill/>
          <a:ln w="9525">
            <a:noFill/>
            <a:miter lim="800000"/>
            <a:headEnd/>
            <a:tailEnd/>
          </a:ln>
        </p:spPr>
        <p:txBody>
          <a:bodyPr vert="horz" wrap="square" lIns="0" tIns="0" rIns="0" bIns="0" numCol="1" anchor="ctr" anchorCtr="0" compatLnSpc="1">
            <a:prstTxWarp prst="textNoShape">
              <a:avLst/>
            </a:prstTxWarp>
            <a:normAutofit/>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 name="Date Placeholder 4"/>
          <p:cNvSpPr>
            <a:spLocks noGrp="1"/>
          </p:cNvSpPr>
          <p:nvPr>
            <p:ph type="dt" sz="half" idx="2"/>
          </p:nvPr>
        </p:nvSpPr>
        <p:spPr>
          <a:xfrm>
            <a:off x="684213" y="6329363"/>
            <a:ext cx="2133600" cy="365125"/>
          </a:xfrm>
          <a:prstGeom prst="rect">
            <a:avLst/>
          </a:prstGeom>
        </p:spPr>
        <p:txBody>
          <a:bodyPr vert="horz" lIns="0" tIns="0" rIns="91440" bIns="0" rtlCol="0" anchor="ctr">
            <a:normAutofit/>
          </a:bodyPr>
          <a:lstStyle>
            <a:lvl1pPr algn="l">
              <a:defRPr sz="1400" b="0">
                <a:solidFill>
                  <a:schemeClr val="tx1">
                    <a:tint val="75000"/>
                  </a:schemeClr>
                </a:solidFill>
                <a:latin typeface="+mn-lt"/>
                <a:ea typeface="+mn-ea"/>
                <a:cs typeface="Times New Roman" pitchFamily="18" charset="0"/>
              </a:defRPr>
            </a:lvl1pPr>
          </a:lstStyle>
          <a:p>
            <a:fld id="{A7C05D97-2781-4B12-AEE5-5B3E9F9E0AAA}" type="datetimeFigureOut">
              <a:rPr lang="en-US" smtClean="0"/>
              <a:t>5/2/2015</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 id="2147483666" r:id="rId5"/>
    <p:sldLayoutId id="2147483667" r:id="rId6"/>
    <p:sldLayoutId id="2147483699" r:id="rId7"/>
    <p:sldLayoutId id="2147483701" r:id="rId8"/>
  </p:sldLayoutIdLst>
  <p:timing>
    <p:tnLst>
      <p:par>
        <p:cTn id="1" dur="indefinite" restart="never" nodeType="tmRoot"/>
      </p:par>
    </p:tnLst>
  </p:timing>
  <p:txStyles>
    <p:titleStyle>
      <a:lvl1pPr algn="l" rtl="0" eaLnBrk="1" fontAlgn="base" hangingPunct="1">
        <a:spcBef>
          <a:spcPct val="0"/>
        </a:spcBef>
        <a:spcAft>
          <a:spcPct val="0"/>
        </a:spcAft>
        <a:defRPr sz="2600" cap="all">
          <a:solidFill>
            <a:schemeClr val="tx1"/>
          </a:solidFill>
          <a:latin typeface="+mj-lt"/>
          <a:ea typeface="MS PGothic" pitchFamily="34" charset="-128"/>
          <a:cs typeface="ＭＳ Ｐゴシック" charset="0"/>
        </a:defRPr>
      </a:lvl1pPr>
      <a:lvl2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2pPr>
      <a:lvl3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3pPr>
      <a:lvl4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4pPr>
      <a:lvl5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5pPr>
      <a:lvl6pPr marL="457200" algn="ctr" rtl="0" eaLnBrk="1" fontAlgn="base" hangingPunct="1">
        <a:spcBef>
          <a:spcPct val="0"/>
        </a:spcBef>
        <a:spcAft>
          <a:spcPct val="0"/>
        </a:spcAft>
        <a:defRPr sz="2600" b="1">
          <a:solidFill>
            <a:srgbClr val="014C6D"/>
          </a:solidFill>
          <a:latin typeface="Trebuchet MS" pitchFamily="34" charset="0"/>
        </a:defRPr>
      </a:lvl6pPr>
      <a:lvl7pPr marL="914400" algn="ctr" rtl="0" eaLnBrk="1" fontAlgn="base" hangingPunct="1">
        <a:spcBef>
          <a:spcPct val="0"/>
        </a:spcBef>
        <a:spcAft>
          <a:spcPct val="0"/>
        </a:spcAft>
        <a:defRPr sz="2600" b="1">
          <a:solidFill>
            <a:srgbClr val="014C6D"/>
          </a:solidFill>
          <a:latin typeface="Trebuchet MS" pitchFamily="34" charset="0"/>
        </a:defRPr>
      </a:lvl7pPr>
      <a:lvl8pPr marL="1371600" algn="ctr" rtl="0" eaLnBrk="1" fontAlgn="base" hangingPunct="1">
        <a:spcBef>
          <a:spcPct val="0"/>
        </a:spcBef>
        <a:spcAft>
          <a:spcPct val="0"/>
        </a:spcAft>
        <a:defRPr sz="2600" b="1">
          <a:solidFill>
            <a:srgbClr val="014C6D"/>
          </a:solidFill>
          <a:latin typeface="Trebuchet MS" pitchFamily="34" charset="0"/>
        </a:defRPr>
      </a:lvl8pPr>
      <a:lvl9pPr marL="1828800" algn="ctr" rtl="0" eaLnBrk="1" fontAlgn="base" hangingPunct="1">
        <a:spcBef>
          <a:spcPct val="0"/>
        </a:spcBef>
        <a:spcAft>
          <a:spcPct val="0"/>
        </a:spcAft>
        <a:defRPr sz="2600" b="1">
          <a:solidFill>
            <a:srgbClr val="014C6D"/>
          </a:solidFill>
          <a:latin typeface="Trebuchet MS" pitchFamily="34" charset="0"/>
        </a:defRPr>
      </a:lvl9pPr>
    </p:titleStyle>
    <p:bodyStyle>
      <a:lvl1pPr marL="342900" indent="-342900" algn="l" rtl="0" eaLnBrk="1" fontAlgn="base" hangingPunct="1">
        <a:lnSpc>
          <a:spcPct val="115000"/>
        </a:lnSpc>
        <a:spcBef>
          <a:spcPct val="20000"/>
        </a:spcBef>
        <a:spcAft>
          <a:spcPct val="0"/>
        </a:spcAft>
        <a:buClr>
          <a:srgbClr val="00783C"/>
        </a:buClr>
        <a:defRPr>
          <a:solidFill>
            <a:schemeClr val="tx1"/>
          </a:solidFill>
          <a:latin typeface="+mn-lt"/>
          <a:ea typeface="MS PGothic" pitchFamily="34" charset="-128"/>
          <a:cs typeface="ＭＳ Ｐゴシック" charset="0"/>
        </a:defRPr>
      </a:lvl1pPr>
      <a:lvl2pPr marL="742950" indent="-285750" algn="l" rtl="0" eaLnBrk="1" fontAlgn="base" hangingPunct="1">
        <a:spcBef>
          <a:spcPct val="20000"/>
        </a:spcBef>
        <a:spcAft>
          <a:spcPct val="0"/>
        </a:spcAft>
        <a:buClr>
          <a:srgbClr val="00783C"/>
        </a:buClr>
        <a:buFont typeface="Wingdings" pitchFamily="2" charset="2"/>
        <a:defRPr>
          <a:solidFill>
            <a:schemeClr val="tx1"/>
          </a:solidFill>
          <a:latin typeface="+mn-lt"/>
          <a:ea typeface="MS PGothic" pitchFamily="34" charset="-128"/>
        </a:defRPr>
      </a:lvl2pPr>
      <a:lvl3pPr marL="4763" indent="909638" algn="l" rtl="0" eaLnBrk="1" fontAlgn="base" hangingPunct="1">
        <a:spcBef>
          <a:spcPct val="20000"/>
        </a:spcBef>
        <a:spcAft>
          <a:spcPct val="0"/>
        </a:spcAft>
        <a:buClr>
          <a:srgbClr val="00783C"/>
        </a:buClr>
        <a:defRPr>
          <a:solidFill>
            <a:schemeClr val="tx1"/>
          </a:solidFill>
          <a:latin typeface="+mn-lt"/>
          <a:ea typeface="MS PGothic" pitchFamily="34" charset="-128"/>
        </a:defRPr>
      </a:lvl3pPr>
      <a:lvl4pPr marL="16002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4pPr>
      <a:lvl5pPr marL="20574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rgbClr val="00783C"/>
        </a:buClr>
        <a:buChar char="»"/>
        <a:defRPr sz="1600">
          <a:solidFill>
            <a:schemeClr val="tx1"/>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2"/>
          <p:cNvSpPr>
            <a:spLocks noGrp="1" noChangeArrowheads="1"/>
          </p:cNvSpPr>
          <p:nvPr>
            <p:ph type="title"/>
          </p:nvPr>
        </p:nvSpPr>
        <p:spPr bwMode="auto">
          <a:xfrm>
            <a:off x="685800" y="871538"/>
            <a:ext cx="7772400" cy="563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4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Lst>
  <p:timing>
    <p:tnLst>
      <p:par>
        <p:cTn id="1" dur="indefinite" restart="never" nodeType="tmRoot"/>
      </p:par>
    </p:tnLst>
  </p:timing>
  <p:hf sldNum="0" hdr="0"/>
  <p:txStyles>
    <p:titleStyle>
      <a:lvl1pPr algn="l" rtl="0" eaLnBrk="1" fontAlgn="base" hangingPunct="1">
        <a:spcBef>
          <a:spcPct val="0"/>
        </a:spcBef>
        <a:spcAft>
          <a:spcPct val="0"/>
        </a:spcAft>
        <a:defRPr sz="2600" cap="all">
          <a:solidFill>
            <a:schemeClr val="tx1"/>
          </a:solidFill>
          <a:latin typeface="+mj-lt"/>
          <a:ea typeface="MS PGothic" pitchFamily="34" charset="-128"/>
          <a:cs typeface="ＭＳ Ｐゴシック" charset="0"/>
        </a:defRPr>
      </a:lvl1pPr>
      <a:lvl2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2pPr>
      <a:lvl3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3pPr>
      <a:lvl4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4pPr>
      <a:lvl5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5pPr>
      <a:lvl6pPr marL="457200" algn="ctr" rtl="0" eaLnBrk="1" fontAlgn="base" hangingPunct="1">
        <a:spcBef>
          <a:spcPct val="0"/>
        </a:spcBef>
        <a:spcAft>
          <a:spcPct val="0"/>
        </a:spcAft>
        <a:defRPr sz="2600" b="1">
          <a:solidFill>
            <a:srgbClr val="014C6D"/>
          </a:solidFill>
          <a:latin typeface="Trebuchet MS" pitchFamily="34" charset="0"/>
        </a:defRPr>
      </a:lvl6pPr>
      <a:lvl7pPr marL="914400" algn="ctr" rtl="0" eaLnBrk="1" fontAlgn="base" hangingPunct="1">
        <a:spcBef>
          <a:spcPct val="0"/>
        </a:spcBef>
        <a:spcAft>
          <a:spcPct val="0"/>
        </a:spcAft>
        <a:defRPr sz="2600" b="1">
          <a:solidFill>
            <a:srgbClr val="014C6D"/>
          </a:solidFill>
          <a:latin typeface="Trebuchet MS" pitchFamily="34" charset="0"/>
        </a:defRPr>
      </a:lvl7pPr>
      <a:lvl8pPr marL="1371600" algn="ctr" rtl="0" eaLnBrk="1" fontAlgn="base" hangingPunct="1">
        <a:spcBef>
          <a:spcPct val="0"/>
        </a:spcBef>
        <a:spcAft>
          <a:spcPct val="0"/>
        </a:spcAft>
        <a:defRPr sz="2600" b="1">
          <a:solidFill>
            <a:srgbClr val="014C6D"/>
          </a:solidFill>
          <a:latin typeface="Trebuchet MS" pitchFamily="34" charset="0"/>
        </a:defRPr>
      </a:lvl8pPr>
      <a:lvl9pPr marL="1828800" algn="ctr" rtl="0" eaLnBrk="1" fontAlgn="base" hangingPunct="1">
        <a:spcBef>
          <a:spcPct val="0"/>
        </a:spcBef>
        <a:spcAft>
          <a:spcPct val="0"/>
        </a:spcAft>
        <a:defRPr sz="2600" b="1">
          <a:solidFill>
            <a:srgbClr val="014C6D"/>
          </a:solidFill>
          <a:latin typeface="Trebuchet MS" pitchFamily="34" charset="0"/>
        </a:defRPr>
      </a:lvl9pPr>
    </p:titleStyle>
    <p:bodyStyle>
      <a:lvl1pPr marL="342900" indent="-342900" algn="l" rtl="0" eaLnBrk="1" fontAlgn="base" hangingPunct="1">
        <a:lnSpc>
          <a:spcPct val="115000"/>
        </a:lnSpc>
        <a:spcBef>
          <a:spcPct val="20000"/>
        </a:spcBef>
        <a:spcAft>
          <a:spcPct val="0"/>
        </a:spcAft>
        <a:buClr>
          <a:srgbClr val="00783C"/>
        </a:buClr>
        <a:defRPr>
          <a:solidFill>
            <a:schemeClr val="tx1"/>
          </a:solidFill>
          <a:latin typeface="+mn-lt"/>
          <a:ea typeface="MS PGothic" pitchFamily="34" charset="-128"/>
          <a:cs typeface="ＭＳ Ｐゴシック" charset="0"/>
        </a:defRPr>
      </a:lvl1pPr>
      <a:lvl2pPr marL="742950" indent="-285750" algn="l" rtl="0" eaLnBrk="1" fontAlgn="base" hangingPunct="1">
        <a:spcBef>
          <a:spcPct val="20000"/>
        </a:spcBef>
        <a:spcAft>
          <a:spcPct val="0"/>
        </a:spcAft>
        <a:buClr>
          <a:srgbClr val="00783C"/>
        </a:buClr>
        <a:buFont typeface="Wingdings" pitchFamily="2" charset="2"/>
        <a:defRPr>
          <a:solidFill>
            <a:schemeClr val="tx1"/>
          </a:solidFill>
          <a:latin typeface="+mn-lt"/>
          <a:ea typeface="MS PGothic" pitchFamily="34" charset="-128"/>
        </a:defRPr>
      </a:lvl2pPr>
      <a:lvl3pPr marL="4763" indent="909638" algn="l" rtl="0" eaLnBrk="1" fontAlgn="base" hangingPunct="1">
        <a:spcBef>
          <a:spcPct val="20000"/>
        </a:spcBef>
        <a:spcAft>
          <a:spcPct val="0"/>
        </a:spcAft>
        <a:buClr>
          <a:srgbClr val="00783C"/>
        </a:buClr>
        <a:defRPr>
          <a:solidFill>
            <a:schemeClr val="tx1"/>
          </a:solidFill>
          <a:latin typeface="+mn-lt"/>
          <a:ea typeface="MS PGothic" pitchFamily="34" charset="-128"/>
        </a:defRPr>
      </a:lvl3pPr>
      <a:lvl4pPr marL="16002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4pPr>
      <a:lvl5pPr marL="20574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rgbClr val="00783C"/>
        </a:buClr>
        <a:buChar char="»"/>
        <a:defRPr sz="1600">
          <a:solidFill>
            <a:schemeClr val="tx1"/>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6" name="Freeform 84"/>
          <p:cNvSpPr>
            <a:spLocks/>
          </p:cNvSpPr>
          <p:nvPr/>
        </p:nvSpPr>
        <p:spPr bwMode="auto">
          <a:xfrm flipH="1">
            <a:off x="8189913" y="6323013"/>
            <a:ext cx="349250" cy="534987"/>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a:p>
        </p:txBody>
      </p:sp>
      <p:sp>
        <p:nvSpPr>
          <p:cNvPr id="11267" name="Freeform 85"/>
          <p:cNvSpPr>
            <a:spLocks/>
          </p:cNvSpPr>
          <p:nvPr/>
        </p:nvSpPr>
        <p:spPr bwMode="auto">
          <a:xfrm flipH="1">
            <a:off x="8545513" y="6146800"/>
            <a:ext cx="246062" cy="1651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a:p>
        </p:txBody>
      </p:sp>
      <p:sp>
        <p:nvSpPr>
          <p:cNvPr id="11268" name="Rectangle 2"/>
          <p:cNvSpPr>
            <a:spLocks noGrp="1" noChangeArrowheads="1"/>
          </p:cNvSpPr>
          <p:nvPr>
            <p:ph type="title"/>
          </p:nvPr>
        </p:nvSpPr>
        <p:spPr bwMode="auto">
          <a:xfrm>
            <a:off x="357188" y="301625"/>
            <a:ext cx="8461375"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title style</a:t>
            </a:r>
          </a:p>
        </p:txBody>
      </p:sp>
      <p:sp>
        <p:nvSpPr>
          <p:cNvPr id="1033" name="Rectangle 3"/>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Paragraph content</a:t>
            </a:r>
          </a:p>
          <a:p>
            <a:pPr lvl="1"/>
            <a:r>
              <a:rPr lang="en-US" dirty="0" smtClean="0"/>
              <a:t>Bullets</a:t>
            </a:r>
          </a:p>
          <a:p>
            <a:pPr lvl="5"/>
            <a:r>
              <a:rPr lang="en-US" dirty="0" smtClean="0"/>
              <a:t>Bullets</a:t>
            </a:r>
          </a:p>
          <a:p>
            <a:pPr lvl="3"/>
            <a:r>
              <a:rPr lang="en-US" dirty="0" smtClean="0"/>
              <a:t>Bullets</a:t>
            </a:r>
          </a:p>
          <a:p>
            <a:pPr lvl="4"/>
            <a:r>
              <a:rPr lang="en-US" dirty="0" smtClean="0"/>
              <a:t>Bullets</a:t>
            </a:r>
          </a:p>
        </p:txBody>
      </p:sp>
      <p:sp>
        <p:nvSpPr>
          <p:cNvPr id="1030" name="Rectangle 6"/>
          <p:cNvSpPr>
            <a:spLocks noGrp="1" noChangeArrowheads="1"/>
          </p:cNvSpPr>
          <p:nvPr>
            <p:ph type="sldNum" sz="quarter" idx="4"/>
          </p:nvPr>
        </p:nvSpPr>
        <p:spPr bwMode="auto">
          <a:xfrm>
            <a:off x="357188" y="6350000"/>
            <a:ext cx="55245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a:defRPr sz="1100" b="0">
                <a:solidFill>
                  <a:srgbClr val="7F7F7F"/>
                </a:solidFill>
                <a:latin typeface="Arial"/>
                <a:ea typeface="+mn-ea"/>
                <a:cs typeface="Arial"/>
              </a:defRPr>
            </a:lvl1pPr>
          </a:lstStyle>
          <a:p>
            <a:pPr>
              <a:defRPr/>
            </a:pPr>
            <a:fld id="{5C11AA0B-13F8-4BFE-9DB3-CA00C870FA36}" type="slidenum">
              <a:rPr lang="en-US"/>
              <a:pPr>
                <a:defRPr/>
              </a:pPr>
              <a:t>‹#›</a:t>
            </a:fld>
            <a:endParaRPr lang="en-US" dirty="0"/>
          </a:p>
        </p:txBody>
      </p:sp>
      <p:sp>
        <p:nvSpPr>
          <p:cNvPr id="11271" name="TextBox 7"/>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defRPr/>
            </a:pPr>
            <a:endParaRPr lang="en-US"/>
          </a:p>
        </p:txBody>
      </p:sp>
      <p:pic>
        <p:nvPicPr>
          <p:cNvPr id="11272"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15150" y="6311900"/>
            <a:ext cx="1982788"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3"/>
          </p:nvPr>
        </p:nvSpPr>
        <p:spPr>
          <a:xfrm>
            <a:off x="1003300" y="6356350"/>
            <a:ext cx="5707063" cy="365125"/>
          </a:xfrm>
          <a:prstGeom prst="rect">
            <a:avLst/>
          </a:prstGeom>
        </p:spPr>
        <p:txBody>
          <a:bodyPr vert="horz" lIns="91440" tIns="45720" rIns="91440" bIns="45720" rtlCol="0" anchor="ctr"/>
          <a:lstStyle>
            <a:lvl1pPr algn="l">
              <a:defRPr sz="1200" b="0">
                <a:solidFill>
                  <a:srgbClr val="7F7F7F"/>
                </a:solidFill>
                <a:latin typeface="+mn-lt"/>
                <a:ea typeface="+mn-ea"/>
                <a:cs typeface="Times New Roman" pitchFamily="18" charset="0"/>
              </a:defRPr>
            </a:lvl1pPr>
          </a:lstStyle>
          <a:p>
            <a:pPr>
              <a:defRPr/>
            </a:pPr>
            <a:r>
              <a:rPr lang="en-US"/>
              <a:t>Presentation Title</a:t>
            </a:r>
            <a:endParaRPr lang="en-US" dirty="0"/>
          </a:p>
        </p:txBody>
      </p:sp>
    </p:spTree>
  </p:cSld>
  <p:clrMap bg1="lt1" tx1="dk1" bg2="lt2" tx2="dk2" accent1="accent1" accent2="accent2" accent3="accent3" accent4="accent4" accent5="accent5" accent6="accent6" hlink="hlink" folHlink="folHlink"/>
  <p:sldLayoutIdLst>
    <p:sldLayoutId id="2147483698" r:id="rId1"/>
  </p:sldLayoutIdLst>
  <p:timing>
    <p:tnLst>
      <p:par>
        <p:cTn id="1" dur="indefinite" restart="never" nodeType="tmRoot"/>
      </p:par>
    </p:tnLst>
  </p:timing>
  <p:hf sldNum="0" hdr="0"/>
  <p:txStyles>
    <p:titleStyle>
      <a:lvl1pPr algn="l" rtl="0" eaLnBrk="1" fontAlgn="base" hangingPunct="1">
        <a:spcBef>
          <a:spcPct val="0"/>
        </a:spcBef>
        <a:spcAft>
          <a:spcPct val="0"/>
        </a:spcAft>
        <a:buFont typeface="Arial" charset="0"/>
        <a:defRPr sz="2200">
          <a:solidFill>
            <a:srgbClr val="595959"/>
          </a:solidFill>
          <a:latin typeface="+mn-lt"/>
          <a:ea typeface="MS PGothic" pitchFamily="34" charset="-128"/>
          <a:cs typeface="Andes ExtraLight"/>
        </a:defRPr>
      </a:lvl1pPr>
      <a:lvl2pPr algn="l" rtl="0" eaLnBrk="1" fontAlgn="base" hangingPunct="1">
        <a:spcBef>
          <a:spcPct val="0"/>
        </a:spcBef>
        <a:spcAft>
          <a:spcPct val="0"/>
        </a:spcAft>
        <a:buFont typeface="Arial" charset="0"/>
        <a:defRPr sz="2200">
          <a:solidFill>
            <a:srgbClr val="595959"/>
          </a:solidFill>
          <a:latin typeface="Arial" charset="0"/>
          <a:ea typeface="MS PGothic" pitchFamily="34" charset="-128"/>
          <a:cs typeface="Andes ExtraLight" pitchFamily="50" charset="0"/>
        </a:defRPr>
      </a:lvl2pPr>
      <a:lvl3pPr algn="l" rtl="0" eaLnBrk="1" fontAlgn="base" hangingPunct="1">
        <a:spcBef>
          <a:spcPct val="0"/>
        </a:spcBef>
        <a:spcAft>
          <a:spcPct val="0"/>
        </a:spcAft>
        <a:buFont typeface="Arial" charset="0"/>
        <a:defRPr sz="2200">
          <a:solidFill>
            <a:srgbClr val="595959"/>
          </a:solidFill>
          <a:latin typeface="Arial" charset="0"/>
          <a:ea typeface="MS PGothic" pitchFamily="34" charset="-128"/>
          <a:cs typeface="Andes ExtraLight" pitchFamily="50" charset="0"/>
        </a:defRPr>
      </a:lvl3pPr>
      <a:lvl4pPr algn="l" rtl="0" eaLnBrk="1" fontAlgn="base" hangingPunct="1">
        <a:spcBef>
          <a:spcPct val="0"/>
        </a:spcBef>
        <a:spcAft>
          <a:spcPct val="0"/>
        </a:spcAft>
        <a:buFont typeface="Arial" charset="0"/>
        <a:defRPr sz="2200">
          <a:solidFill>
            <a:srgbClr val="595959"/>
          </a:solidFill>
          <a:latin typeface="Arial" charset="0"/>
          <a:ea typeface="MS PGothic" pitchFamily="34" charset="-128"/>
          <a:cs typeface="Andes ExtraLight" pitchFamily="50" charset="0"/>
        </a:defRPr>
      </a:lvl4pPr>
      <a:lvl5pPr algn="l" rtl="0" eaLnBrk="1" fontAlgn="base" hangingPunct="1">
        <a:spcBef>
          <a:spcPct val="0"/>
        </a:spcBef>
        <a:spcAft>
          <a:spcPct val="0"/>
        </a:spcAft>
        <a:buFont typeface="Arial" charset="0"/>
        <a:defRPr sz="2200">
          <a:solidFill>
            <a:srgbClr val="595959"/>
          </a:solidFill>
          <a:latin typeface="Arial" charset="0"/>
          <a:ea typeface="MS PGothic" pitchFamily="34" charset="-128"/>
          <a:cs typeface="Andes ExtraLight" pitchFamily="50" charset="0"/>
        </a:defRPr>
      </a:lvl5pPr>
      <a:lvl6pPr marL="457200" algn="ctr" rtl="0" eaLnBrk="1" fontAlgn="base" hangingPunct="1">
        <a:spcBef>
          <a:spcPct val="0"/>
        </a:spcBef>
        <a:spcAft>
          <a:spcPct val="0"/>
        </a:spcAft>
        <a:defRPr sz="2600" b="1">
          <a:solidFill>
            <a:srgbClr val="014C6D"/>
          </a:solidFill>
          <a:latin typeface="Trebuchet MS" pitchFamily="34" charset="0"/>
        </a:defRPr>
      </a:lvl6pPr>
      <a:lvl7pPr marL="914400" algn="ctr" rtl="0" eaLnBrk="1" fontAlgn="base" hangingPunct="1">
        <a:spcBef>
          <a:spcPct val="0"/>
        </a:spcBef>
        <a:spcAft>
          <a:spcPct val="0"/>
        </a:spcAft>
        <a:defRPr sz="2600" b="1">
          <a:solidFill>
            <a:srgbClr val="014C6D"/>
          </a:solidFill>
          <a:latin typeface="Trebuchet MS" pitchFamily="34" charset="0"/>
        </a:defRPr>
      </a:lvl7pPr>
      <a:lvl8pPr marL="1371600" algn="ctr" rtl="0" eaLnBrk="1" fontAlgn="base" hangingPunct="1">
        <a:spcBef>
          <a:spcPct val="0"/>
        </a:spcBef>
        <a:spcAft>
          <a:spcPct val="0"/>
        </a:spcAft>
        <a:defRPr sz="2600" b="1">
          <a:solidFill>
            <a:srgbClr val="014C6D"/>
          </a:solidFill>
          <a:latin typeface="Trebuchet MS" pitchFamily="34" charset="0"/>
        </a:defRPr>
      </a:lvl8pPr>
      <a:lvl9pPr marL="1828800" algn="ctr" rtl="0" eaLnBrk="1" fontAlgn="base" hangingPunct="1">
        <a:spcBef>
          <a:spcPct val="0"/>
        </a:spcBef>
        <a:spcAft>
          <a:spcPct val="0"/>
        </a:spcAft>
        <a:defRPr sz="2600" b="1">
          <a:solidFill>
            <a:srgbClr val="014C6D"/>
          </a:solidFill>
          <a:latin typeface="Trebuchet MS" pitchFamily="34" charset="0"/>
        </a:defRPr>
      </a:lvl9pPr>
    </p:titleStyle>
    <p:bodyStyle>
      <a:lvl1pPr marL="342900" indent="-342900" algn="l" rtl="0" eaLnBrk="1" fontAlgn="base" hangingPunct="1">
        <a:lnSpc>
          <a:spcPct val="150000"/>
        </a:lnSpc>
        <a:spcBef>
          <a:spcPts val="1800"/>
        </a:spcBef>
        <a:spcAft>
          <a:spcPct val="0"/>
        </a:spcAft>
        <a:buClr>
          <a:srgbClr val="404040"/>
        </a:buClr>
        <a:defRPr>
          <a:solidFill>
            <a:srgbClr val="595959"/>
          </a:solidFill>
          <a:latin typeface="Arial"/>
          <a:ea typeface="MS PGothic" pitchFamily="34" charset="-128"/>
          <a:cs typeface="Arial"/>
        </a:defRPr>
      </a:lvl1pPr>
      <a:lvl2pPr marL="285750" indent="-285750" algn="l" rtl="0" eaLnBrk="1" fontAlgn="base" hangingPunct="1">
        <a:lnSpc>
          <a:spcPct val="110000"/>
        </a:lnSpc>
        <a:spcBef>
          <a:spcPct val="0"/>
        </a:spcBef>
        <a:spcAft>
          <a:spcPct val="0"/>
        </a:spcAft>
        <a:buClr>
          <a:srgbClr val="595959"/>
        </a:buClr>
        <a:buFont typeface="Arial" charset="0"/>
        <a:buChar char="•"/>
        <a:defRPr>
          <a:solidFill>
            <a:srgbClr val="595959"/>
          </a:solidFill>
          <a:latin typeface="Arial"/>
          <a:ea typeface="MS PGothic" pitchFamily="34" charset="-128"/>
          <a:cs typeface="Arial"/>
        </a:defRPr>
      </a:lvl2pPr>
      <a:lvl3pPr marL="285750" indent="-285750" algn="l" rtl="0" eaLnBrk="1" fontAlgn="base" hangingPunct="1">
        <a:lnSpc>
          <a:spcPct val="110000"/>
        </a:lnSpc>
        <a:spcBef>
          <a:spcPct val="0"/>
        </a:spcBef>
        <a:spcAft>
          <a:spcPct val="0"/>
        </a:spcAft>
        <a:buClr>
          <a:schemeClr val="tx1"/>
        </a:buClr>
        <a:buFont typeface="Arial" charset="0"/>
        <a:buChar char="•"/>
        <a:defRPr>
          <a:solidFill>
            <a:schemeClr val="tx2"/>
          </a:solidFill>
          <a:latin typeface="Arial"/>
          <a:ea typeface="MS PGothic" pitchFamily="34" charset="-128"/>
          <a:cs typeface="Arial"/>
        </a:defRPr>
      </a:lvl3pPr>
      <a:lvl4pPr marL="831850" indent="-285750" algn="l" rtl="0" eaLnBrk="1" fontAlgn="base" hangingPunct="1">
        <a:lnSpc>
          <a:spcPct val="110000"/>
        </a:lnSpc>
        <a:spcBef>
          <a:spcPct val="0"/>
        </a:spcBef>
        <a:spcAft>
          <a:spcPct val="0"/>
        </a:spcAft>
        <a:buClr>
          <a:srgbClr val="595959"/>
        </a:buClr>
        <a:buFont typeface="Arial" charset="0"/>
        <a:buChar char="•"/>
        <a:defRPr>
          <a:solidFill>
            <a:srgbClr val="595959"/>
          </a:solidFill>
          <a:latin typeface="Arial"/>
          <a:ea typeface="MS PGothic" pitchFamily="34" charset="-128"/>
          <a:cs typeface="Arial"/>
        </a:defRPr>
      </a:lvl4pPr>
      <a:lvl5pPr marL="1196975" indent="-285750" algn="l" rtl="0" eaLnBrk="1" fontAlgn="base" hangingPunct="1">
        <a:lnSpc>
          <a:spcPct val="110000"/>
        </a:lnSpc>
        <a:spcBef>
          <a:spcPct val="0"/>
        </a:spcBef>
        <a:spcAft>
          <a:spcPct val="0"/>
        </a:spcAft>
        <a:buClr>
          <a:srgbClr val="595959"/>
        </a:buClr>
        <a:buFont typeface="Arial" charset="0"/>
        <a:buChar char="•"/>
        <a:defRPr>
          <a:solidFill>
            <a:srgbClr val="595959"/>
          </a:solidFill>
          <a:latin typeface="Arial"/>
          <a:ea typeface="MS PGothic" pitchFamily="34" charset="-128"/>
          <a:cs typeface="Arial"/>
        </a:defRPr>
      </a:lvl5pPr>
      <a:lvl6pPr marL="502920" indent="-228600" algn="l" rtl="0" eaLnBrk="1" fontAlgn="base" hangingPunct="1">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Freeform 84"/>
          <p:cNvSpPr>
            <a:spLocks/>
          </p:cNvSpPr>
          <p:nvPr/>
        </p:nvSpPr>
        <p:spPr bwMode="auto">
          <a:xfrm flipH="1">
            <a:off x="8189913" y="6323013"/>
            <a:ext cx="349250" cy="534987"/>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a:p>
        </p:txBody>
      </p:sp>
      <p:sp>
        <p:nvSpPr>
          <p:cNvPr id="2051" name="Freeform 85"/>
          <p:cNvSpPr>
            <a:spLocks/>
          </p:cNvSpPr>
          <p:nvPr/>
        </p:nvSpPr>
        <p:spPr bwMode="auto">
          <a:xfrm flipH="1">
            <a:off x="8545513" y="6146800"/>
            <a:ext cx="246062" cy="1651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a:p>
        </p:txBody>
      </p:sp>
      <p:sp>
        <p:nvSpPr>
          <p:cNvPr id="2052" name="Rectangle 2"/>
          <p:cNvSpPr>
            <a:spLocks noGrp="1" noChangeArrowheads="1"/>
          </p:cNvSpPr>
          <p:nvPr>
            <p:ph type="title"/>
          </p:nvPr>
        </p:nvSpPr>
        <p:spPr bwMode="auto">
          <a:xfrm>
            <a:off x="357188" y="301625"/>
            <a:ext cx="8461375"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title style</a:t>
            </a:r>
          </a:p>
        </p:txBody>
      </p:sp>
      <p:sp>
        <p:nvSpPr>
          <p:cNvPr id="1033" name="Rectangle 3"/>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Paragraph content</a:t>
            </a:r>
          </a:p>
          <a:p>
            <a:pPr lvl="1"/>
            <a:r>
              <a:rPr lang="en-US" dirty="0" smtClean="0"/>
              <a:t>Bullets</a:t>
            </a:r>
          </a:p>
          <a:p>
            <a:pPr lvl="5"/>
            <a:r>
              <a:rPr lang="en-US" dirty="0" smtClean="0"/>
              <a:t>Bullets</a:t>
            </a:r>
          </a:p>
          <a:p>
            <a:pPr lvl="3"/>
            <a:r>
              <a:rPr lang="en-US" dirty="0" smtClean="0"/>
              <a:t>Bullets</a:t>
            </a:r>
          </a:p>
          <a:p>
            <a:pPr lvl="4"/>
            <a:r>
              <a:rPr lang="en-US" dirty="0" smtClean="0"/>
              <a:t>Bullets</a:t>
            </a:r>
          </a:p>
        </p:txBody>
      </p:sp>
      <p:sp>
        <p:nvSpPr>
          <p:cNvPr id="1030" name="Rectangle 6"/>
          <p:cNvSpPr>
            <a:spLocks noGrp="1" noChangeArrowheads="1"/>
          </p:cNvSpPr>
          <p:nvPr>
            <p:ph type="sldNum" sz="quarter" idx="4"/>
          </p:nvPr>
        </p:nvSpPr>
        <p:spPr bwMode="auto">
          <a:xfrm>
            <a:off x="357188" y="6350000"/>
            <a:ext cx="55245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a:defRPr sz="1100" b="0">
                <a:solidFill>
                  <a:srgbClr val="7F7F7F"/>
                </a:solidFill>
                <a:latin typeface="Arial"/>
                <a:ea typeface="+mn-ea"/>
                <a:cs typeface="Arial"/>
              </a:defRPr>
            </a:lvl1pPr>
          </a:lstStyle>
          <a:p>
            <a:pPr>
              <a:defRPr/>
            </a:pPr>
            <a:fld id="{69C34420-8B11-45C7-9B43-02ADECDE05E2}" type="slidenum">
              <a:rPr lang="en-US"/>
              <a:pPr>
                <a:defRPr/>
              </a:pPr>
              <a:t>‹#›</a:t>
            </a:fld>
            <a:endParaRPr lang="en-US" dirty="0"/>
          </a:p>
        </p:txBody>
      </p:sp>
      <p:sp>
        <p:nvSpPr>
          <p:cNvPr id="2055" name="TextBox 7"/>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defRPr/>
            </a:pPr>
            <a:endParaRPr lang="en-US"/>
          </a:p>
        </p:txBody>
      </p:sp>
      <p:pic>
        <p:nvPicPr>
          <p:cNvPr id="2056"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15150" y="6311900"/>
            <a:ext cx="1982788"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3"/>
          </p:nvPr>
        </p:nvSpPr>
        <p:spPr>
          <a:xfrm>
            <a:off x="1003300" y="6356350"/>
            <a:ext cx="5707063" cy="365125"/>
          </a:xfrm>
          <a:prstGeom prst="rect">
            <a:avLst/>
          </a:prstGeom>
        </p:spPr>
        <p:txBody>
          <a:bodyPr vert="horz" lIns="91440" tIns="45720" rIns="91440" bIns="45720" rtlCol="0" anchor="ctr"/>
          <a:lstStyle>
            <a:lvl1pPr algn="l">
              <a:defRPr sz="1200" b="0">
                <a:solidFill>
                  <a:srgbClr val="7F7F7F"/>
                </a:solidFill>
                <a:latin typeface="+mn-lt"/>
                <a:ea typeface="+mn-ea"/>
                <a:cs typeface="Times New Roman" pitchFamily="18" charset="0"/>
              </a:defRPr>
            </a:lvl1pPr>
          </a:lstStyle>
          <a:p>
            <a:pPr>
              <a:defRPr/>
            </a:pPr>
            <a:r>
              <a:rPr lang="en-US"/>
              <a:t>Presentation Title</a:t>
            </a:r>
            <a:endParaRPr lang="en-US" dirty="0"/>
          </a:p>
        </p:txBody>
      </p:sp>
    </p:spTree>
  </p:cSld>
  <p:clrMap bg1="lt1" tx1="dk1" bg2="lt2" tx2="dk2" accent1="accent1" accent2="accent2" accent3="accent3" accent4="accent4" accent5="accent5" accent6="accent6" hlink="hlink" folHlink="folHlink"/>
  <p:sldLayoutIdLst>
    <p:sldLayoutId id="2147483669" r:id="rId1"/>
  </p:sldLayoutIdLst>
  <p:timing>
    <p:tnLst>
      <p:par>
        <p:cTn id="1" dur="indefinite" restart="never" nodeType="tmRoot"/>
      </p:par>
    </p:tnLst>
  </p:timing>
  <p:hf sldNum="0" hdr="0"/>
  <p:txStyles>
    <p:titleStyle>
      <a:lvl1pPr algn="l" rtl="0" eaLnBrk="1" fontAlgn="base" hangingPunct="1">
        <a:spcBef>
          <a:spcPct val="0"/>
        </a:spcBef>
        <a:spcAft>
          <a:spcPct val="0"/>
        </a:spcAft>
        <a:buFont typeface="Arial" charset="0"/>
        <a:defRPr sz="2200">
          <a:solidFill>
            <a:srgbClr val="595959"/>
          </a:solidFill>
          <a:latin typeface="+mn-lt"/>
          <a:ea typeface="MS PGothic" pitchFamily="34" charset="-128"/>
          <a:cs typeface="Andes ExtraLight"/>
        </a:defRPr>
      </a:lvl1pPr>
      <a:lvl2pPr algn="l" rtl="0" eaLnBrk="1" fontAlgn="base" hangingPunct="1">
        <a:spcBef>
          <a:spcPct val="0"/>
        </a:spcBef>
        <a:spcAft>
          <a:spcPct val="0"/>
        </a:spcAft>
        <a:buFont typeface="Arial" charset="0"/>
        <a:defRPr sz="2200">
          <a:solidFill>
            <a:srgbClr val="595959"/>
          </a:solidFill>
          <a:latin typeface="Arial" charset="0"/>
          <a:ea typeface="MS PGothic" pitchFamily="34" charset="-128"/>
          <a:cs typeface="Andes ExtraLight" pitchFamily="50" charset="0"/>
        </a:defRPr>
      </a:lvl2pPr>
      <a:lvl3pPr algn="l" rtl="0" eaLnBrk="1" fontAlgn="base" hangingPunct="1">
        <a:spcBef>
          <a:spcPct val="0"/>
        </a:spcBef>
        <a:spcAft>
          <a:spcPct val="0"/>
        </a:spcAft>
        <a:buFont typeface="Arial" charset="0"/>
        <a:defRPr sz="2200">
          <a:solidFill>
            <a:srgbClr val="595959"/>
          </a:solidFill>
          <a:latin typeface="Arial" charset="0"/>
          <a:ea typeface="MS PGothic" pitchFamily="34" charset="-128"/>
          <a:cs typeface="Andes ExtraLight" pitchFamily="50" charset="0"/>
        </a:defRPr>
      </a:lvl3pPr>
      <a:lvl4pPr algn="l" rtl="0" eaLnBrk="1" fontAlgn="base" hangingPunct="1">
        <a:spcBef>
          <a:spcPct val="0"/>
        </a:spcBef>
        <a:spcAft>
          <a:spcPct val="0"/>
        </a:spcAft>
        <a:buFont typeface="Arial" charset="0"/>
        <a:defRPr sz="2200">
          <a:solidFill>
            <a:srgbClr val="595959"/>
          </a:solidFill>
          <a:latin typeface="Arial" charset="0"/>
          <a:ea typeface="MS PGothic" pitchFamily="34" charset="-128"/>
          <a:cs typeface="Andes ExtraLight" pitchFamily="50" charset="0"/>
        </a:defRPr>
      </a:lvl4pPr>
      <a:lvl5pPr algn="l" rtl="0" eaLnBrk="1" fontAlgn="base" hangingPunct="1">
        <a:spcBef>
          <a:spcPct val="0"/>
        </a:spcBef>
        <a:spcAft>
          <a:spcPct val="0"/>
        </a:spcAft>
        <a:buFont typeface="Arial" charset="0"/>
        <a:defRPr sz="2200">
          <a:solidFill>
            <a:srgbClr val="595959"/>
          </a:solidFill>
          <a:latin typeface="Arial" charset="0"/>
          <a:ea typeface="MS PGothic" pitchFamily="34" charset="-128"/>
          <a:cs typeface="Andes ExtraLight" pitchFamily="50" charset="0"/>
        </a:defRPr>
      </a:lvl5pPr>
      <a:lvl6pPr marL="457200" algn="ctr" rtl="0" eaLnBrk="1" fontAlgn="base" hangingPunct="1">
        <a:spcBef>
          <a:spcPct val="0"/>
        </a:spcBef>
        <a:spcAft>
          <a:spcPct val="0"/>
        </a:spcAft>
        <a:defRPr sz="2600" b="1">
          <a:solidFill>
            <a:srgbClr val="014C6D"/>
          </a:solidFill>
          <a:latin typeface="Trebuchet MS" pitchFamily="34" charset="0"/>
        </a:defRPr>
      </a:lvl6pPr>
      <a:lvl7pPr marL="914400" algn="ctr" rtl="0" eaLnBrk="1" fontAlgn="base" hangingPunct="1">
        <a:spcBef>
          <a:spcPct val="0"/>
        </a:spcBef>
        <a:spcAft>
          <a:spcPct val="0"/>
        </a:spcAft>
        <a:defRPr sz="2600" b="1">
          <a:solidFill>
            <a:srgbClr val="014C6D"/>
          </a:solidFill>
          <a:latin typeface="Trebuchet MS" pitchFamily="34" charset="0"/>
        </a:defRPr>
      </a:lvl7pPr>
      <a:lvl8pPr marL="1371600" algn="ctr" rtl="0" eaLnBrk="1" fontAlgn="base" hangingPunct="1">
        <a:spcBef>
          <a:spcPct val="0"/>
        </a:spcBef>
        <a:spcAft>
          <a:spcPct val="0"/>
        </a:spcAft>
        <a:defRPr sz="2600" b="1">
          <a:solidFill>
            <a:srgbClr val="014C6D"/>
          </a:solidFill>
          <a:latin typeface="Trebuchet MS" pitchFamily="34" charset="0"/>
        </a:defRPr>
      </a:lvl8pPr>
      <a:lvl9pPr marL="1828800" algn="ctr" rtl="0" eaLnBrk="1" fontAlgn="base" hangingPunct="1">
        <a:spcBef>
          <a:spcPct val="0"/>
        </a:spcBef>
        <a:spcAft>
          <a:spcPct val="0"/>
        </a:spcAft>
        <a:defRPr sz="2600" b="1">
          <a:solidFill>
            <a:srgbClr val="014C6D"/>
          </a:solidFill>
          <a:latin typeface="Trebuchet MS" pitchFamily="34" charset="0"/>
        </a:defRPr>
      </a:lvl9pPr>
    </p:titleStyle>
    <p:bodyStyle>
      <a:lvl1pPr marL="342900" indent="-342900" algn="l" rtl="0" eaLnBrk="1" fontAlgn="base" hangingPunct="1">
        <a:lnSpc>
          <a:spcPct val="150000"/>
        </a:lnSpc>
        <a:spcBef>
          <a:spcPts val="1800"/>
        </a:spcBef>
        <a:spcAft>
          <a:spcPct val="0"/>
        </a:spcAft>
        <a:buClr>
          <a:srgbClr val="404040"/>
        </a:buClr>
        <a:defRPr>
          <a:solidFill>
            <a:srgbClr val="595959"/>
          </a:solidFill>
          <a:latin typeface="Arial"/>
          <a:ea typeface="MS PGothic" pitchFamily="34" charset="-128"/>
          <a:cs typeface="Arial"/>
        </a:defRPr>
      </a:lvl1pPr>
      <a:lvl2pPr marL="285750" indent="-285750" algn="l" rtl="0" eaLnBrk="1" fontAlgn="base" hangingPunct="1">
        <a:lnSpc>
          <a:spcPct val="110000"/>
        </a:lnSpc>
        <a:spcBef>
          <a:spcPct val="0"/>
        </a:spcBef>
        <a:spcAft>
          <a:spcPct val="0"/>
        </a:spcAft>
        <a:buClr>
          <a:srgbClr val="595959"/>
        </a:buClr>
        <a:buFont typeface="Arial" charset="0"/>
        <a:buChar char="•"/>
        <a:defRPr>
          <a:solidFill>
            <a:srgbClr val="595959"/>
          </a:solidFill>
          <a:latin typeface="Arial"/>
          <a:ea typeface="MS PGothic" pitchFamily="34" charset="-128"/>
          <a:cs typeface="Arial"/>
        </a:defRPr>
      </a:lvl2pPr>
      <a:lvl3pPr marL="285750" indent="-285750" algn="l" rtl="0" eaLnBrk="1" fontAlgn="base" hangingPunct="1">
        <a:lnSpc>
          <a:spcPct val="110000"/>
        </a:lnSpc>
        <a:spcBef>
          <a:spcPct val="0"/>
        </a:spcBef>
        <a:spcAft>
          <a:spcPct val="0"/>
        </a:spcAft>
        <a:buClr>
          <a:schemeClr val="tx1"/>
        </a:buClr>
        <a:buFont typeface="Arial" charset="0"/>
        <a:buChar char="•"/>
        <a:defRPr>
          <a:solidFill>
            <a:schemeClr val="tx2"/>
          </a:solidFill>
          <a:latin typeface="Arial"/>
          <a:ea typeface="MS PGothic" pitchFamily="34" charset="-128"/>
          <a:cs typeface="Arial"/>
        </a:defRPr>
      </a:lvl3pPr>
      <a:lvl4pPr marL="831850" indent="-285750" algn="l" rtl="0" eaLnBrk="1" fontAlgn="base" hangingPunct="1">
        <a:lnSpc>
          <a:spcPct val="110000"/>
        </a:lnSpc>
        <a:spcBef>
          <a:spcPct val="0"/>
        </a:spcBef>
        <a:spcAft>
          <a:spcPct val="0"/>
        </a:spcAft>
        <a:buClr>
          <a:srgbClr val="595959"/>
        </a:buClr>
        <a:buFont typeface="Arial" charset="0"/>
        <a:buChar char="•"/>
        <a:defRPr>
          <a:solidFill>
            <a:srgbClr val="595959"/>
          </a:solidFill>
          <a:latin typeface="Arial"/>
          <a:ea typeface="MS PGothic" pitchFamily="34" charset="-128"/>
          <a:cs typeface="Arial"/>
        </a:defRPr>
      </a:lvl4pPr>
      <a:lvl5pPr marL="1196975" indent="-285750" algn="l" rtl="0" eaLnBrk="1" fontAlgn="base" hangingPunct="1">
        <a:lnSpc>
          <a:spcPct val="110000"/>
        </a:lnSpc>
        <a:spcBef>
          <a:spcPct val="0"/>
        </a:spcBef>
        <a:spcAft>
          <a:spcPct val="0"/>
        </a:spcAft>
        <a:buClr>
          <a:srgbClr val="595959"/>
        </a:buClr>
        <a:buFont typeface="Arial" charset="0"/>
        <a:buChar char="•"/>
        <a:defRPr>
          <a:solidFill>
            <a:srgbClr val="595959"/>
          </a:solidFill>
          <a:latin typeface="Arial"/>
          <a:ea typeface="MS PGothic" pitchFamily="34" charset="-128"/>
          <a:cs typeface="Arial"/>
        </a:defRPr>
      </a:lvl5pPr>
      <a:lvl6pPr marL="502920" indent="-228600" algn="l" rtl="0" eaLnBrk="1" fontAlgn="base" hangingPunct="1">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Freeform 84"/>
          <p:cNvSpPr>
            <a:spLocks/>
          </p:cNvSpPr>
          <p:nvPr/>
        </p:nvSpPr>
        <p:spPr bwMode="auto">
          <a:xfrm flipH="1">
            <a:off x="8189913" y="6323013"/>
            <a:ext cx="349250" cy="534987"/>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a:p>
        </p:txBody>
      </p:sp>
      <p:sp>
        <p:nvSpPr>
          <p:cNvPr id="3075" name="Freeform 85"/>
          <p:cNvSpPr>
            <a:spLocks/>
          </p:cNvSpPr>
          <p:nvPr/>
        </p:nvSpPr>
        <p:spPr bwMode="auto">
          <a:xfrm flipH="1">
            <a:off x="8545513" y="6146800"/>
            <a:ext cx="246062" cy="1651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a:p>
        </p:txBody>
      </p:sp>
      <p:sp>
        <p:nvSpPr>
          <p:cNvPr id="3076" name="Rectangle 2"/>
          <p:cNvSpPr>
            <a:spLocks noGrp="1" noChangeArrowheads="1"/>
          </p:cNvSpPr>
          <p:nvPr>
            <p:ph type="title"/>
          </p:nvPr>
        </p:nvSpPr>
        <p:spPr bwMode="auto">
          <a:xfrm>
            <a:off x="357188" y="301625"/>
            <a:ext cx="8461375"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title style</a:t>
            </a:r>
          </a:p>
        </p:txBody>
      </p:sp>
      <p:sp>
        <p:nvSpPr>
          <p:cNvPr id="1033" name="Rectangle 3"/>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Paragraph content</a:t>
            </a:r>
          </a:p>
          <a:p>
            <a:pPr lvl="1"/>
            <a:r>
              <a:rPr lang="en-US" dirty="0" smtClean="0"/>
              <a:t>Bullets</a:t>
            </a:r>
          </a:p>
          <a:p>
            <a:pPr lvl="5"/>
            <a:r>
              <a:rPr lang="en-US" dirty="0" smtClean="0"/>
              <a:t>Bullets</a:t>
            </a:r>
          </a:p>
          <a:p>
            <a:pPr lvl="3"/>
            <a:r>
              <a:rPr lang="en-US" dirty="0" smtClean="0"/>
              <a:t>Bullets</a:t>
            </a:r>
          </a:p>
          <a:p>
            <a:pPr lvl="4"/>
            <a:r>
              <a:rPr lang="en-US" dirty="0" smtClean="0"/>
              <a:t>Bullets</a:t>
            </a:r>
          </a:p>
        </p:txBody>
      </p:sp>
      <p:sp>
        <p:nvSpPr>
          <p:cNvPr id="1030" name="Rectangle 6"/>
          <p:cNvSpPr>
            <a:spLocks noGrp="1" noChangeArrowheads="1"/>
          </p:cNvSpPr>
          <p:nvPr>
            <p:ph type="sldNum" sz="quarter" idx="4"/>
          </p:nvPr>
        </p:nvSpPr>
        <p:spPr bwMode="auto">
          <a:xfrm>
            <a:off x="357188" y="6350000"/>
            <a:ext cx="55245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a:defRPr sz="1100" b="0">
                <a:solidFill>
                  <a:srgbClr val="7F7F7F"/>
                </a:solidFill>
                <a:latin typeface="Arial"/>
                <a:ea typeface="+mn-ea"/>
                <a:cs typeface="Arial"/>
              </a:defRPr>
            </a:lvl1pPr>
          </a:lstStyle>
          <a:p>
            <a:pPr>
              <a:defRPr/>
            </a:pPr>
            <a:fld id="{467B7708-54CD-4003-984D-89408F3574A1}" type="slidenum">
              <a:rPr lang="en-US"/>
              <a:pPr>
                <a:defRPr/>
              </a:pPr>
              <a:t>‹#›</a:t>
            </a:fld>
            <a:endParaRPr lang="en-US" dirty="0"/>
          </a:p>
        </p:txBody>
      </p:sp>
      <p:sp>
        <p:nvSpPr>
          <p:cNvPr id="3079" name="TextBox 7"/>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defRPr/>
            </a:pPr>
            <a:endParaRPr lang="en-US"/>
          </a:p>
        </p:txBody>
      </p:sp>
      <p:pic>
        <p:nvPicPr>
          <p:cNvPr id="3080"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15150" y="6311900"/>
            <a:ext cx="1982788"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3"/>
          </p:nvPr>
        </p:nvSpPr>
        <p:spPr>
          <a:xfrm>
            <a:off x="1003300" y="6356350"/>
            <a:ext cx="5707063" cy="365125"/>
          </a:xfrm>
          <a:prstGeom prst="rect">
            <a:avLst/>
          </a:prstGeom>
        </p:spPr>
        <p:txBody>
          <a:bodyPr vert="horz" lIns="91440" tIns="45720" rIns="91440" bIns="45720" rtlCol="0" anchor="ctr"/>
          <a:lstStyle>
            <a:lvl1pPr algn="l">
              <a:defRPr sz="1200" b="0">
                <a:solidFill>
                  <a:srgbClr val="7F7F7F"/>
                </a:solidFill>
                <a:latin typeface="+mn-lt"/>
                <a:ea typeface="+mn-ea"/>
                <a:cs typeface="Times New Roman" pitchFamily="18" charset="0"/>
              </a:defRPr>
            </a:lvl1pPr>
          </a:lstStyle>
          <a:p>
            <a:pPr>
              <a:defRPr/>
            </a:pPr>
            <a:r>
              <a:rPr lang="en-US"/>
              <a:t>Presentation Title</a:t>
            </a:r>
            <a:endParaRPr lang="en-US" dirty="0"/>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700" r:id="rId3"/>
  </p:sldLayoutIdLst>
  <p:timing>
    <p:tnLst>
      <p:par>
        <p:cTn id="1" dur="indefinite" restart="never" nodeType="tmRoot"/>
      </p:par>
    </p:tnLst>
  </p:timing>
  <p:hf sldNum="0" hdr="0"/>
  <p:txStyles>
    <p:titleStyle>
      <a:lvl1pPr algn="l" rtl="0" eaLnBrk="1" fontAlgn="base" hangingPunct="1">
        <a:spcBef>
          <a:spcPct val="0"/>
        </a:spcBef>
        <a:spcAft>
          <a:spcPct val="0"/>
        </a:spcAft>
        <a:buFont typeface="Arial" charset="0"/>
        <a:defRPr sz="2200">
          <a:solidFill>
            <a:srgbClr val="595959"/>
          </a:solidFill>
          <a:latin typeface="+mn-lt"/>
          <a:ea typeface="MS PGothic" pitchFamily="34" charset="-128"/>
          <a:cs typeface="Andes ExtraLight"/>
        </a:defRPr>
      </a:lvl1pPr>
      <a:lvl2pPr algn="l" rtl="0" eaLnBrk="1" fontAlgn="base" hangingPunct="1">
        <a:spcBef>
          <a:spcPct val="0"/>
        </a:spcBef>
        <a:spcAft>
          <a:spcPct val="0"/>
        </a:spcAft>
        <a:buFont typeface="Arial" charset="0"/>
        <a:defRPr sz="2200">
          <a:solidFill>
            <a:srgbClr val="595959"/>
          </a:solidFill>
          <a:latin typeface="Arial" charset="0"/>
          <a:ea typeface="MS PGothic" pitchFamily="34" charset="-128"/>
          <a:cs typeface="Andes ExtraLight" pitchFamily="50" charset="0"/>
        </a:defRPr>
      </a:lvl2pPr>
      <a:lvl3pPr algn="l" rtl="0" eaLnBrk="1" fontAlgn="base" hangingPunct="1">
        <a:spcBef>
          <a:spcPct val="0"/>
        </a:spcBef>
        <a:spcAft>
          <a:spcPct val="0"/>
        </a:spcAft>
        <a:buFont typeface="Arial" charset="0"/>
        <a:defRPr sz="2200">
          <a:solidFill>
            <a:srgbClr val="595959"/>
          </a:solidFill>
          <a:latin typeface="Arial" charset="0"/>
          <a:ea typeface="MS PGothic" pitchFamily="34" charset="-128"/>
          <a:cs typeface="Andes ExtraLight" pitchFamily="50" charset="0"/>
        </a:defRPr>
      </a:lvl3pPr>
      <a:lvl4pPr algn="l" rtl="0" eaLnBrk="1" fontAlgn="base" hangingPunct="1">
        <a:spcBef>
          <a:spcPct val="0"/>
        </a:spcBef>
        <a:spcAft>
          <a:spcPct val="0"/>
        </a:spcAft>
        <a:buFont typeface="Arial" charset="0"/>
        <a:defRPr sz="2200">
          <a:solidFill>
            <a:srgbClr val="595959"/>
          </a:solidFill>
          <a:latin typeface="Arial" charset="0"/>
          <a:ea typeface="MS PGothic" pitchFamily="34" charset="-128"/>
          <a:cs typeface="Andes ExtraLight" pitchFamily="50" charset="0"/>
        </a:defRPr>
      </a:lvl4pPr>
      <a:lvl5pPr algn="l" rtl="0" eaLnBrk="1" fontAlgn="base" hangingPunct="1">
        <a:spcBef>
          <a:spcPct val="0"/>
        </a:spcBef>
        <a:spcAft>
          <a:spcPct val="0"/>
        </a:spcAft>
        <a:buFont typeface="Arial" charset="0"/>
        <a:defRPr sz="2200">
          <a:solidFill>
            <a:srgbClr val="595959"/>
          </a:solidFill>
          <a:latin typeface="Arial" charset="0"/>
          <a:ea typeface="MS PGothic" pitchFamily="34" charset="-128"/>
          <a:cs typeface="Andes ExtraLight" pitchFamily="50" charset="0"/>
        </a:defRPr>
      </a:lvl5pPr>
      <a:lvl6pPr marL="457200" algn="ctr" rtl="0" eaLnBrk="1" fontAlgn="base" hangingPunct="1">
        <a:spcBef>
          <a:spcPct val="0"/>
        </a:spcBef>
        <a:spcAft>
          <a:spcPct val="0"/>
        </a:spcAft>
        <a:defRPr sz="2600" b="1">
          <a:solidFill>
            <a:srgbClr val="014C6D"/>
          </a:solidFill>
          <a:latin typeface="Trebuchet MS" pitchFamily="34" charset="0"/>
        </a:defRPr>
      </a:lvl6pPr>
      <a:lvl7pPr marL="914400" algn="ctr" rtl="0" eaLnBrk="1" fontAlgn="base" hangingPunct="1">
        <a:spcBef>
          <a:spcPct val="0"/>
        </a:spcBef>
        <a:spcAft>
          <a:spcPct val="0"/>
        </a:spcAft>
        <a:defRPr sz="2600" b="1">
          <a:solidFill>
            <a:srgbClr val="014C6D"/>
          </a:solidFill>
          <a:latin typeface="Trebuchet MS" pitchFamily="34" charset="0"/>
        </a:defRPr>
      </a:lvl7pPr>
      <a:lvl8pPr marL="1371600" algn="ctr" rtl="0" eaLnBrk="1" fontAlgn="base" hangingPunct="1">
        <a:spcBef>
          <a:spcPct val="0"/>
        </a:spcBef>
        <a:spcAft>
          <a:spcPct val="0"/>
        </a:spcAft>
        <a:defRPr sz="2600" b="1">
          <a:solidFill>
            <a:srgbClr val="014C6D"/>
          </a:solidFill>
          <a:latin typeface="Trebuchet MS" pitchFamily="34" charset="0"/>
        </a:defRPr>
      </a:lvl8pPr>
      <a:lvl9pPr marL="1828800" algn="ctr" rtl="0" eaLnBrk="1" fontAlgn="base" hangingPunct="1">
        <a:spcBef>
          <a:spcPct val="0"/>
        </a:spcBef>
        <a:spcAft>
          <a:spcPct val="0"/>
        </a:spcAft>
        <a:defRPr sz="2600" b="1">
          <a:solidFill>
            <a:srgbClr val="014C6D"/>
          </a:solidFill>
          <a:latin typeface="Trebuchet MS" pitchFamily="34" charset="0"/>
        </a:defRPr>
      </a:lvl9pPr>
    </p:titleStyle>
    <p:bodyStyle>
      <a:lvl1pPr marL="342900" indent="-342900" algn="l" rtl="0" eaLnBrk="1" fontAlgn="base" hangingPunct="1">
        <a:lnSpc>
          <a:spcPct val="150000"/>
        </a:lnSpc>
        <a:spcBef>
          <a:spcPts val="1800"/>
        </a:spcBef>
        <a:spcAft>
          <a:spcPct val="0"/>
        </a:spcAft>
        <a:buClr>
          <a:srgbClr val="404040"/>
        </a:buClr>
        <a:defRPr>
          <a:solidFill>
            <a:srgbClr val="595959"/>
          </a:solidFill>
          <a:latin typeface="Arial"/>
          <a:ea typeface="MS PGothic" pitchFamily="34" charset="-128"/>
          <a:cs typeface="Arial"/>
        </a:defRPr>
      </a:lvl1pPr>
      <a:lvl2pPr marL="285750" indent="-285750" algn="l" rtl="0" eaLnBrk="1" fontAlgn="base" hangingPunct="1">
        <a:lnSpc>
          <a:spcPct val="110000"/>
        </a:lnSpc>
        <a:spcBef>
          <a:spcPct val="0"/>
        </a:spcBef>
        <a:spcAft>
          <a:spcPct val="0"/>
        </a:spcAft>
        <a:buClr>
          <a:srgbClr val="595959"/>
        </a:buClr>
        <a:buFont typeface="Arial" charset="0"/>
        <a:buChar char="•"/>
        <a:defRPr>
          <a:solidFill>
            <a:srgbClr val="595959"/>
          </a:solidFill>
          <a:latin typeface="Arial"/>
          <a:ea typeface="MS PGothic" pitchFamily="34" charset="-128"/>
          <a:cs typeface="Arial"/>
        </a:defRPr>
      </a:lvl2pPr>
      <a:lvl3pPr marL="285750" indent="-285750" algn="l" rtl="0" eaLnBrk="1" fontAlgn="base" hangingPunct="1">
        <a:lnSpc>
          <a:spcPct val="110000"/>
        </a:lnSpc>
        <a:spcBef>
          <a:spcPct val="0"/>
        </a:spcBef>
        <a:spcAft>
          <a:spcPct val="0"/>
        </a:spcAft>
        <a:buClr>
          <a:schemeClr val="tx1"/>
        </a:buClr>
        <a:buFont typeface="Arial" charset="0"/>
        <a:buChar char="•"/>
        <a:defRPr>
          <a:solidFill>
            <a:schemeClr val="tx2"/>
          </a:solidFill>
          <a:latin typeface="Arial"/>
          <a:ea typeface="MS PGothic" pitchFamily="34" charset="-128"/>
          <a:cs typeface="Arial"/>
        </a:defRPr>
      </a:lvl3pPr>
      <a:lvl4pPr marL="831850" indent="-285750" algn="l" rtl="0" eaLnBrk="1" fontAlgn="base" hangingPunct="1">
        <a:lnSpc>
          <a:spcPct val="110000"/>
        </a:lnSpc>
        <a:spcBef>
          <a:spcPct val="0"/>
        </a:spcBef>
        <a:spcAft>
          <a:spcPct val="0"/>
        </a:spcAft>
        <a:buClr>
          <a:srgbClr val="595959"/>
        </a:buClr>
        <a:buFont typeface="Arial" charset="0"/>
        <a:buChar char="•"/>
        <a:defRPr>
          <a:solidFill>
            <a:srgbClr val="595959"/>
          </a:solidFill>
          <a:latin typeface="Arial"/>
          <a:ea typeface="MS PGothic" pitchFamily="34" charset="-128"/>
          <a:cs typeface="Arial"/>
        </a:defRPr>
      </a:lvl4pPr>
      <a:lvl5pPr marL="1196975" indent="-285750" algn="l" rtl="0" eaLnBrk="1" fontAlgn="base" hangingPunct="1">
        <a:lnSpc>
          <a:spcPct val="110000"/>
        </a:lnSpc>
        <a:spcBef>
          <a:spcPct val="0"/>
        </a:spcBef>
        <a:spcAft>
          <a:spcPct val="0"/>
        </a:spcAft>
        <a:buClr>
          <a:srgbClr val="595959"/>
        </a:buClr>
        <a:buFont typeface="Arial" charset="0"/>
        <a:buChar char="•"/>
        <a:defRPr>
          <a:solidFill>
            <a:srgbClr val="595959"/>
          </a:solidFill>
          <a:latin typeface="Arial"/>
          <a:ea typeface="MS PGothic" pitchFamily="34" charset="-128"/>
          <a:cs typeface="Arial"/>
        </a:defRPr>
      </a:lvl5pPr>
      <a:lvl6pPr marL="502920" indent="-228600" algn="l" rtl="0" eaLnBrk="1" fontAlgn="base" hangingPunct="1">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Freeform 84"/>
          <p:cNvSpPr>
            <a:spLocks/>
          </p:cNvSpPr>
          <p:nvPr/>
        </p:nvSpPr>
        <p:spPr bwMode="auto">
          <a:xfrm flipH="1">
            <a:off x="8189913" y="6323013"/>
            <a:ext cx="349250" cy="534987"/>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a:p>
        </p:txBody>
      </p:sp>
      <p:sp>
        <p:nvSpPr>
          <p:cNvPr id="4099" name="Freeform 85"/>
          <p:cNvSpPr>
            <a:spLocks/>
          </p:cNvSpPr>
          <p:nvPr/>
        </p:nvSpPr>
        <p:spPr bwMode="auto">
          <a:xfrm flipH="1">
            <a:off x="8545513" y="6146800"/>
            <a:ext cx="246062" cy="1651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a:p>
        </p:txBody>
      </p:sp>
      <p:sp>
        <p:nvSpPr>
          <p:cNvPr id="4100" name="Rectangle 2"/>
          <p:cNvSpPr>
            <a:spLocks noGrp="1" noChangeArrowheads="1"/>
          </p:cNvSpPr>
          <p:nvPr>
            <p:ph type="title"/>
          </p:nvPr>
        </p:nvSpPr>
        <p:spPr bwMode="auto">
          <a:xfrm>
            <a:off x="357188" y="301625"/>
            <a:ext cx="8461375"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title style</a:t>
            </a:r>
          </a:p>
        </p:txBody>
      </p:sp>
      <p:sp>
        <p:nvSpPr>
          <p:cNvPr id="1033" name="Rectangle 3"/>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Paragraph content</a:t>
            </a:r>
          </a:p>
          <a:p>
            <a:pPr lvl="1"/>
            <a:r>
              <a:rPr lang="en-US" dirty="0" smtClean="0"/>
              <a:t>Bullets</a:t>
            </a:r>
          </a:p>
          <a:p>
            <a:pPr lvl="5"/>
            <a:r>
              <a:rPr lang="en-US" dirty="0" smtClean="0"/>
              <a:t>Bullets</a:t>
            </a:r>
          </a:p>
          <a:p>
            <a:pPr lvl="3"/>
            <a:r>
              <a:rPr lang="en-US" dirty="0" smtClean="0"/>
              <a:t>Bullets</a:t>
            </a:r>
          </a:p>
          <a:p>
            <a:pPr lvl="4"/>
            <a:r>
              <a:rPr lang="en-US" dirty="0" smtClean="0"/>
              <a:t>Bullets</a:t>
            </a:r>
          </a:p>
        </p:txBody>
      </p:sp>
      <p:sp>
        <p:nvSpPr>
          <p:cNvPr id="1030" name="Rectangle 6"/>
          <p:cNvSpPr>
            <a:spLocks noGrp="1" noChangeArrowheads="1"/>
          </p:cNvSpPr>
          <p:nvPr>
            <p:ph type="sldNum" sz="quarter" idx="4"/>
          </p:nvPr>
        </p:nvSpPr>
        <p:spPr bwMode="auto">
          <a:xfrm>
            <a:off x="357188" y="6350000"/>
            <a:ext cx="55245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a:defRPr sz="1100" b="0">
                <a:solidFill>
                  <a:srgbClr val="7F7F7F"/>
                </a:solidFill>
                <a:latin typeface="Arial"/>
                <a:ea typeface="+mn-ea"/>
                <a:cs typeface="Arial"/>
              </a:defRPr>
            </a:lvl1pPr>
          </a:lstStyle>
          <a:p>
            <a:pPr>
              <a:defRPr/>
            </a:pPr>
            <a:fld id="{A894B4D4-63C1-425C-AEBB-83026D4031A0}" type="slidenum">
              <a:rPr lang="en-US"/>
              <a:pPr>
                <a:defRPr/>
              </a:pPr>
              <a:t>‹#›</a:t>
            </a:fld>
            <a:endParaRPr lang="en-US" dirty="0"/>
          </a:p>
        </p:txBody>
      </p:sp>
      <p:sp>
        <p:nvSpPr>
          <p:cNvPr id="4103" name="TextBox 7"/>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defRPr/>
            </a:pPr>
            <a:endParaRPr lang="en-US"/>
          </a:p>
        </p:txBody>
      </p:sp>
      <p:pic>
        <p:nvPicPr>
          <p:cNvPr id="4104"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15150" y="6311900"/>
            <a:ext cx="1982788"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3"/>
          </p:nvPr>
        </p:nvSpPr>
        <p:spPr>
          <a:xfrm>
            <a:off x="1003300" y="6356350"/>
            <a:ext cx="5707063" cy="365125"/>
          </a:xfrm>
          <a:prstGeom prst="rect">
            <a:avLst/>
          </a:prstGeom>
        </p:spPr>
        <p:txBody>
          <a:bodyPr vert="horz" lIns="91440" tIns="45720" rIns="91440" bIns="45720" rtlCol="0" anchor="ctr"/>
          <a:lstStyle>
            <a:lvl1pPr algn="l">
              <a:defRPr sz="1200" b="0">
                <a:solidFill>
                  <a:srgbClr val="7F7F7F"/>
                </a:solidFill>
                <a:latin typeface="+mn-lt"/>
                <a:ea typeface="+mn-ea"/>
                <a:cs typeface="Times New Roman" pitchFamily="18" charset="0"/>
              </a:defRPr>
            </a:lvl1pPr>
          </a:lstStyle>
          <a:p>
            <a:pPr>
              <a:defRPr/>
            </a:pPr>
            <a:r>
              <a:rPr lang="en-US"/>
              <a:t>Presentation Title</a:t>
            </a:r>
            <a:endParaRPr lang="en-US" dirty="0"/>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Lst>
  <p:timing>
    <p:tnLst>
      <p:par>
        <p:cTn id="1" dur="indefinite" restart="never" nodeType="tmRoot"/>
      </p:par>
    </p:tnLst>
  </p:timing>
  <p:hf sldNum="0" hdr="0"/>
  <p:txStyles>
    <p:titleStyle>
      <a:lvl1pPr algn="l" rtl="0" eaLnBrk="1" fontAlgn="base" hangingPunct="1">
        <a:spcBef>
          <a:spcPct val="0"/>
        </a:spcBef>
        <a:spcAft>
          <a:spcPct val="0"/>
        </a:spcAft>
        <a:buFont typeface="Arial" charset="0"/>
        <a:defRPr sz="2200">
          <a:solidFill>
            <a:srgbClr val="595959"/>
          </a:solidFill>
          <a:latin typeface="+mn-lt"/>
          <a:ea typeface="MS PGothic" pitchFamily="34" charset="-128"/>
          <a:cs typeface="Andes ExtraLight"/>
        </a:defRPr>
      </a:lvl1pPr>
      <a:lvl2pPr algn="l" rtl="0" eaLnBrk="1" fontAlgn="base" hangingPunct="1">
        <a:spcBef>
          <a:spcPct val="0"/>
        </a:spcBef>
        <a:spcAft>
          <a:spcPct val="0"/>
        </a:spcAft>
        <a:buFont typeface="Arial" charset="0"/>
        <a:defRPr sz="2200">
          <a:solidFill>
            <a:srgbClr val="595959"/>
          </a:solidFill>
          <a:latin typeface="Arial" charset="0"/>
          <a:ea typeface="MS PGothic" pitchFamily="34" charset="-128"/>
          <a:cs typeface="Andes ExtraLight" pitchFamily="50" charset="0"/>
        </a:defRPr>
      </a:lvl2pPr>
      <a:lvl3pPr algn="l" rtl="0" eaLnBrk="1" fontAlgn="base" hangingPunct="1">
        <a:spcBef>
          <a:spcPct val="0"/>
        </a:spcBef>
        <a:spcAft>
          <a:spcPct val="0"/>
        </a:spcAft>
        <a:buFont typeface="Arial" charset="0"/>
        <a:defRPr sz="2200">
          <a:solidFill>
            <a:srgbClr val="595959"/>
          </a:solidFill>
          <a:latin typeface="Arial" charset="0"/>
          <a:ea typeface="MS PGothic" pitchFamily="34" charset="-128"/>
          <a:cs typeface="Andes ExtraLight" pitchFamily="50" charset="0"/>
        </a:defRPr>
      </a:lvl3pPr>
      <a:lvl4pPr algn="l" rtl="0" eaLnBrk="1" fontAlgn="base" hangingPunct="1">
        <a:spcBef>
          <a:spcPct val="0"/>
        </a:spcBef>
        <a:spcAft>
          <a:spcPct val="0"/>
        </a:spcAft>
        <a:buFont typeface="Arial" charset="0"/>
        <a:defRPr sz="2200">
          <a:solidFill>
            <a:srgbClr val="595959"/>
          </a:solidFill>
          <a:latin typeface="Arial" charset="0"/>
          <a:ea typeface="MS PGothic" pitchFamily="34" charset="-128"/>
          <a:cs typeface="Andes ExtraLight" pitchFamily="50" charset="0"/>
        </a:defRPr>
      </a:lvl4pPr>
      <a:lvl5pPr algn="l" rtl="0" eaLnBrk="1" fontAlgn="base" hangingPunct="1">
        <a:spcBef>
          <a:spcPct val="0"/>
        </a:spcBef>
        <a:spcAft>
          <a:spcPct val="0"/>
        </a:spcAft>
        <a:buFont typeface="Arial" charset="0"/>
        <a:defRPr sz="2200">
          <a:solidFill>
            <a:srgbClr val="595959"/>
          </a:solidFill>
          <a:latin typeface="Arial" charset="0"/>
          <a:ea typeface="MS PGothic" pitchFamily="34" charset="-128"/>
          <a:cs typeface="Andes ExtraLight" pitchFamily="50" charset="0"/>
        </a:defRPr>
      </a:lvl5pPr>
      <a:lvl6pPr marL="457200" algn="ctr" rtl="0" eaLnBrk="1" fontAlgn="base" hangingPunct="1">
        <a:spcBef>
          <a:spcPct val="0"/>
        </a:spcBef>
        <a:spcAft>
          <a:spcPct val="0"/>
        </a:spcAft>
        <a:defRPr sz="2600" b="1">
          <a:solidFill>
            <a:srgbClr val="014C6D"/>
          </a:solidFill>
          <a:latin typeface="Trebuchet MS" pitchFamily="34" charset="0"/>
        </a:defRPr>
      </a:lvl6pPr>
      <a:lvl7pPr marL="914400" algn="ctr" rtl="0" eaLnBrk="1" fontAlgn="base" hangingPunct="1">
        <a:spcBef>
          <a:spcPct val="0"/>
        </a:spcBef>
        <a:spcAft>
          <a:spcPct val="0"/>
        </a:spcAft>
        <a:defRPr sz="2600" b="1">
          <a:solidFill>
            <a:srgbClr val="014C6D"/>
          </a:solidFill>
          <a:latin typeface="Trebuchet MS" pitchFamily="34" charset="0"/>
        </a:defRPr>
      </a:lvl7pPr>
      <a:lvl8pPr marL="1371600" algn="ctr" rtl="0" eaLnBrk="1" fontAlgn="base" hangingPunct="1">
        <a:spcBef>
          <a:spcPct val="0"/>
        </a:spcBef>
        <a:spcAft>
          <a:spcPct val="0"/>
        </a:spcAft>
        <a:defRPr sz="2600" b="1">
          <a:solidFill>
            <a:srgbClr val="014C6D"/>
          </a:solidFill>
          <a:latin typeface="Trebuchet MS" pitchFamily="34" charset="0"/>
        </a:defRPr>
      </a:lvl8pPr>
      <a:lvl9pPr marL="1828800" algn="ctr" rtl="0" eaLnBrk="1" fontAlgn="base" hangingPunct="1">
        <a:spcBef>
          <a:spcPct val="0"/>
        </a:spcBef>
        <a:spcAft>
          <a:spcPct val="0"/>
        </a:spcAft>
        <a:defRPr sz="2600" b="1">
          <a:solidFill>
            <a:srgbClr val="014C6D"/>
          </a:solidFill>
          <a:latin typeface="Trebuchet MS" pitchFamily="34" charset="0"/>
        </a:defRPr>
      </a:lvl9pPr>
    </p:titleStyle>
    <p:bodyStyle>
      <a:lvl1pPr marL="342900" indent="-342900" algn="l" rtl="0" eaLnBrk="1" fontAlgn="base" hangingPunct="1">
        <a:lnSpc>
          <a:spcPct val="150000"/>
        </a:lnSpc>
        <a:spcBef>
          <a:spcPts val="1800"/>
        </a:spcBef>
        <a:spcAft>
          <a:spcPct val="0"/>
        </a:spcAft>
        <a:buClr>
          <a:srgbClr val="404040"/>
        </a:buClr>
        <a:defRPr>
          <a:solidFill>
            <a:srgbClr val="595959"/>
          </a:solidFill>
          <a:latin typeface="Arial"/>
          <a:ea typeface="MS PGothic" pitchFamily="34" charset="-128"/>
          <a:cs typeface="Arial"/>
        </a:defRPr>
      </a:lvl1pPr>
      <a:lvl2pPr marL="285750" indent="-285750" algn="l" rtl="0" eaLnBrk="1" fontAlgn="base" hangingPunct="1">
        <a:lnSpc>
          <a:spcPct val="110000"/>
        </a:lnSpc>
        <a:spcBef>
          <a:spcPct val="0"/>
        </a:spcBef>
        <a:spcAft>
          <a:spcPct val="0"/>
        </a:spcAft>
        <a:buClr>
          <a:srgbClr val="595959"/>
        </a:buClr>
        <a:buFont typeface="Arial" charset="0"/>
        <a:buChar char="•"/>
        <a:defRPr>
          <a:solidFill>
            <a:srgbClr val="595959"/>
          </a:solidFill>
          <a:latin typeface="Arial"/>
          <a:ea typeface="MS PGothic" pitchFamily="34" charset="-128"/>
          <a:cs typeface="Arial"/>
        </a:defRPr>
      </a:lvl2pPr>
      <a:lvl3pPr marL="285750" indent="-285750" algn="l" rtl="0" eaLnBrk="1" fontAlgn="base" hangingPunct="1">
        <a:lnSpc>
          <a:spcPct val="110000"/>
        </a:lnSpc>
        <a:spcBef>
          <a:spcPct val="0"/>
        </a:spcBef>
        <a:spcAft>
          <a:spcPct val="0"/>
        </a:spcAft>
        <a:buClr>
          <a:schemeClr val="tx1"/>
        </a:buClr>
        <a:buFont typeface="Arial" charset="0"/>
        <a:buChar char="•"/>
        <a:defRPr>
          <a:solidFill>
            <a:schemeClr val="tx2"/>
          </a:solidFill>
          <a:latin typeface="Arial"/>
          <a:ea typeface="MS PGothic" pitchFamily="34" charset="-128"/>
          <a:cs typeface="Arial"/>
        </a:defRPr>
      </a:lvl3pPr>
      <a:lvl4pPr marL="831850" indent="-285750" algn="l" rtl="0" eaLnBrk="1" fontAlgn="base" hangingPunct="1">
        <a:lnSpc>
          <a:spcPct val="110000"/>
        </a:lnSpc>
        <a:spcBef>
          <a:spcPct val="0"/>
        </a:spcBef>
        <a:spcAft>
          <a:spcPct val="0"/>
        </a:spcAft>
        <a:buClr>
          <a:srgbClr val="595959"/>
        </a:buClr>
        <a:buFont typeface="Arial" charset="0"/>
        <a:buChar char="•"/>
        <a:defRPr>
          <a:solidFill>
            <a:srgbClr val="595959"/>
          </a:solidFill>
          <a:latin typeface="Arial"/>
          <a:ea typeface="MS PGothic" pitchFamily="34" charset="-128"/>
          <a:cs typeface="Arial"/>
        </a:defRPr>
      </a:lvl4pPr>
      <a:lvl5pPr marL="1196975" indent="-285750" algn="l" rtl="0" eaLnBrk="1" fontAlgn="base" hangingPunct="1">
        <a:lnSpc>
          <a:spcPct val="110000"/>
        </a:lnSpc>
        <a:spcBef>
          <a:spcPct val="0"/>
        </a:spcBef>
        <a:spcAft>
          <a:spcPct val="0"/>
        </a:spcAft>
        <a:buClr>
          <a:srgbClr val="595959"/>
        </a:buClr>
        <a:buFont typeface="Arial" charset="0"/>
        <a:buChar char="•"/>
        <a:defRPr>
          <a:solidFill>
            <a:srgbClr val="595959"/>
          </a:solidFill>
          <a:latin typeface="Arial"/>
          <a:ea typeface="MS PGothic" pitchFamily="34" charset="-128"/>
          <a:cs typeface="Arial"/>
        </a:defRPr>
      </a:lvl5pPr>
      <a:lvl6pPr marL="502920" indent="-228600" algn="l" rtl="0" eaLnBrk="1" fontAlgn="base" hangingPunct="1">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Freeform 84"/>
          <p:cNvSpPr>
            <a:spLocks/>
          </p:cNvSpPr>
          <p:nvPr/>
        </p:nvSpPr>
        <p:spPr bwMode="auto">
          <a:xfrm flipH="1">
            <a:off x="8189913" y="6323013"/>
            <a:ext cx="349250" cy="534987"/>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a:p>
        </p:txBody>
      </p:sp>
      <p:sp>
        <p:nvSpPr>
          <p:cNvPr id="5123" name="Freeform 85"/>
          <p:cNvSpPr>
            <a:spLocks/>
          </p:cNvSpPr>
          <p:nvPr/>
        </p:nvSpPr>
        <p:spPr bwMode="auto">
          <a:xfrm flipH="1">
            <a:off x="8545513" y="6146800"/>
            <a:ext cx="246062" cy="1651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a:p>
        </p:txBody>
      </p:sp>
      <p:sp>
        <p:nvSpPr>
          <p:cNvPr id="5124" name="Rectangle 2"/>
          <p:cNvSpPr>
            <a:spLocks noGrp="1" noChangeArrowheads="1"/>
          </p:cNvSpPr>
          <p:nvPr>
            <p:ph type="title"/>
          </p:nvPr>
        </p:nvSpPr>
        <p:spPr bwMode="auto">
          <a:xfrm>
            <a:off x="357188" y="301625"/>
            <a:ext cx="8461375"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title style</a:t>
            </a:r>
          </a:p>
        </p:txBody>
      </p:sp>
      <p:sp>
        <p:nvSpPr>
          <p:cNvPr id="1033" name="Rectangle 3"/>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Paragraph content</a:t>
            </a:r>
          </a:p>
          <a:p>
            <a:pPr lvl="1"/>
            <a:r>
              <a:rPr lang="en-US" dirty="0" smtClean="0"/>
              <a:t>Bullets</a:t>
            </a:r>
          </a:p>
          <a:p>
            <a:pPr lvl="5"/>
            <a:r>
              <a:rPr lang="en-US" dirty="0" smtClean="0"/>
              <a:t>Bullets</a:t>
            </a:r>
          </a:p>
          <a:p>
            <a:pPr lvl="3"/>
            <a:r>
              <a:rPr lang="en-US" dirty="0" smtClean="0"/>
              <a:t>Bullets</a:t>
            </a:r>
          </a:p>
          <a:p>
            <a:pPr lvl="4"/>
            <a:r>
              <a:rPr lang="en-US" dirty="0" smtClean="0"/>
              <a:t>Bullets</a:t>
            </a:r>
          </a:p>
        </p:txBody>
      </p:sp>
      <p:sp>
        <p:nvSpPr>
          <p:cNvPr id="1030" name="Rectangle 6"/>
          <p:cNvSpPr>
            <a:spLocks noGrp="1" noChangeArrowheads="1"/>
          </p:cNvSpPr>
          <p:nvPr>
            <p:ph type="sldNum" sz="quarter" idx="4"/>
          </p:nvPr>
        </p:nvSpPr>
        <p:spPr bwMode="auto">
          <a:xfrm>
            <a:off x="357188" y="6350000"/>
            <a:ext cx="55245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a:defRPr sz="1100" b="0">
                <a:solidFill>
                  <a:srgbClr val="7F7F7F"/>
                </a:solidFill>
                <a:latin typeface="Arial"/>
                <a:ea typeface="+mn-ea"/>
                <a:cs typeface="Arial"/>
              </a:defRPr>
            </a:lvl1pPr>
          </a:lstStyle>
          <a:p>
            <a:pPr>
              <a:defRPr/>
            </a:pPr>
            <a:fld id="{E3AB21B0-F4F4-48EE-ACD0-53BAF447D31E}" type="slidenum">
              <a:rPr lang="en-US"/>
              <a:pPr>
                <a:defRPr/>
              </a:pPr>
              <a:t>‹#›</a:t>
            </a:fld>
            <a:endParaRPr lang="en-US" dirty="0"/>
          </a:p>
        </p:txBody>
      </p:sp>
      <p:sp>
        <p:nvSpPr>
          <p:cNvPr id="5127" name="TextBox 7"/>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defRPr/>
            </a:pPr>
            <a:endParaRPr lang="en-US"/>
          </a:p>
        </p:txBody>
      </p:sp>
      <p:pic>
        <p:nvPicPr>
          <p:cNvPr id="5128"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15150" y="6311900"/>
            <a:ext cx="1982788"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3"/>
          </p:nvPr>
        </p:nvSpPr>
        <p:spPr>
          <a:xfrm>
            <a:off x="1003300" y="6356350"/>
            <a:ext cx="5707063" cy="365125"/>
          </a:xfrm>
          <a:prstGeom prst="rect">
            <a:avLst/>
          </a:prstGeom>
        </p:spPr>
        <p:txBody>
          <a:bodyPr vert="horz" lIns="91440" tIns="45720" rIns="91440" bIns="45720" rtlCol="0" anchor="ctr"/>
          <a:lstStyle>
            <a:lvl1pPr algn="l">
              <a:defRPr sz="1200" b="0">
                <a:solidFill>
                  <a:srgbClr val="7F7F7F"/>
                </a:solidFill>
                <a:latin typeface="+mn-lt"/>
                <a:ea typeface="+mn-ea"/>
                <a:cs typeface="Times New Roman" pitchFamily="18" charset="0"/>
              </a:defRPr>
            </a:lvl1pPr>
          </a:lstStyle>
          <a:p>
            <a:pPr>
              <a:defRPr/>
            </a:pPr>
            <a:r>
              <a:rPr lang="en-US"/>
              <a:t>Presentation Title</a:t>
            </a:r>
            <a:endParaRPr lang="en-US" dirty="0"/>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Lst>
  <p:timing>
    <p:tnLst>
      <p:par>
        <p:cTn id="1" dur="indefinite" restart="never" nodeType="tmRoot"/>
      </p:par>
    </p:tnLst>
  </p:timing>
  <p:hf sldNum="0" hdr="0"/>
  <p:txStyles>
    <p:titleStyle>
      <a:lvl1pPr algn="l" rtl="0" eaLnBrk="1" fontAlgn="base" hangingPunct="1">
        <a:spcBef>
          <a:spcPct val="0"/>
        </a:spcBef>
        <a:spcAft>
          <a:spcPct val="0"/>
        </a:spcAft>
        <a:buFont typeface="Arial" charset="0"/>
        <a:defRPr sz="2200">
          <a:solidFill>
            <a:srgbClr val="595959"/>
          </a:solidFill>
          <a:latin typeface="+mn-lt"/>
          <a:ea typeface="MS PGothic" pitchFamily="34" charset="-128"/>
          <a:cs typeface="Andes ExtraLight"/>
        </a:defRPr>
      </a:lvl1pPr>
      <a:lvl2pPr algn="l" rtl="0" eaLnBrk="1" fontAlgn="base" hangingPunct="1">
        <a:spcBef>
          <a:spcPct val="0"/>
        </a:spcBef>
        <a:spcAft>
          <a:spcPct val="0"/>
        </a:spcAft>
        <a:buFont typeface="Arial" charset="0"/>
        <a:defRPr sz="2200">
          <a:solidFill>
            <a:srgbClr val="595959"/>
          </a:solidFill>
          <a:latin typeface="Arial" charset="0"/>
          <a:ea typeface="MS PGothic" pitchFamily="34" charset="-128"/>
          <a:cs typeface="Andes ExtraLight" pitchFamily="50" charset="0"/>
        </a:defRPr>
      </a:lvl2pPr>
      <a:lvl3pPr algn="l" rtl="0" eaLnBrk="1" fontAlgn="base" hangingPunct="1">
        <a:spcBef>
          <a:spcPct val="0"/>
        </a:spcBef>
        <a:spcAft>
          <a:spcPct val="0"/>
        </a:spcAft>
        <a:buFont typeface="Arial" charset="0"/>
        <a:defRPr sz="2200">
          <a:solidFill>
            <a:srgbClr val="595959"/>
          </a:solidFill>
          <a:latin typeface="Arial" charset="0"/>
          <a:ea typeface="MS PGothic" pitchFamily="34" charset="-128"/>
          <a:cs typeface="Andes ExtraLight" pitchFamily="50" charset="0"/>
        </a:defRPr>
      </a:lvl3pPr>
      <a:lvl4pPr algn="l" rtl="0" eaLnBrk="1" fontAlgn="base" hangingPunct="1">
        <a:spcBef>
          <a:spcPct val="0"/>
        </a:spcBef>
        <a:spcAft>
          <a:spcPct val="0"/>
        </a:spcAft>
        <a:buFont typeface="Arial" charset="0"/>
        <a:defRPr sz="2200">
          <a:solidFill>
            <a:srgbClr val="595959"/>
          </a:solidFill>
          <a:latin typeface="Arial" charset="0"/>
          <a:ea typeface="MS PGothic" pitchFamily="34" charset="-128"/>
          <a:cs typeface="Andes ExtraLight" pitchFamily="50" charset="0"/>
        </a:defRPr>
      </a:lvl4pPr>
      <a:lvl5pPr algn="l" rtl="0" eaLnBrk="1" fontAlgn="base" hangingPunct="1">
        <a:spcBef>
          <a:spcPct val="0"/>
        </a:spcBef>
        <a:spcAft>
          <a:spcPct val="0"/>
        </a:spcAft>
        <a:buFont typeface="Arial" charset="0"/>
        <a:defRPr sz="2200">
          <a:solidFill>
            <a:srgbClr val="595959"/>
          </a:solidFill>
          <a:latin typeface="Arial" charset="0"/>
          <a:ea typeface="MS PGothic" pitchFamily="34" charset="-128"/>
          <a:cs typeface="Andes ExtraLight" pitchFamily="50" charset="0"/>
        </a:defRPr>
      </a:lvl5pPr>
      <a:lvl6pPr marL="457200" algn="ctr" rtl="0" eaLnBrk="1" fontAlgn="base" hangingPunct="1">
        <a:spcBef>
          <a:spcPct val="0"/>
        </a:spcBef>
        <a:spcAft>
          <a:spcPct val="0"/>
        </a:spcAft>
        <a:defRPr sz="2600" b="1">
          <a:solidFill>
            <a:srgbClr val="014C6D"/>
          </a:solidFill>
          <a:latin typeface="Trebuchet MS" pitchFamily="34" charset="0"/>
        </a:defRPr>
      </a:lvl6pPr>
      <a:lvl7pPr marL="914400" algn="ctr" rtl="0" eaLnBrk="1" fontAlgn="base" hangingPunct="1">
        <a:spcBef>
          <a:spcPct val="0"/>
        </a:spcBef>
        <a:spcAft>
          <a:spcPct val="0"/>
        </a:spcAft>
        <a:defRPr sz="2600" b="1">
          <a:solidFill>
            <a:srgbClr val="014C6D"/>
          </a:solidFill>
          <a:latin typeface="Trebuchet MS" pitchFamily="34" charset="0"/>
        </a:defRPr>
      </a:lvl7pPr>
      <a:lvl8pPr marL="1371600" algn="ctr" rtl="0" eaLnBrk="1" fontAlgn="base" hangingPunct="1">
        <a:spcBef>
          <a:spcPct val="0"/>
        </a:spcBef>
        <a:spcAft>
          <a:spcPct val="0"/>
        </a:spcAft>
        <a:defRPr sz="2600" b="1">
          <a:solidFill>
            <a:srgbClr val="014C6D"/>
          </a:solidFill>
          <a:latin typeface="Trebuchet MS" pitchFamily="34" charset="0"/>
        </a:defRPr>
      </a:lvl8pPr>
      <a:lvl9pPr marL="1828800" algn="ctr" rtl="0" eaLnBrk="1" fontAlgn="base" hangingPunct="1">
        <a:spcBef>
          <a:spcPct val="0"/>
        </a:spcBef>
        <a:spcAft>
          <a:spcPct val="0"/>
        </a:spcAft>
        <a:defRPr sz="2600" b="1">
          <a:solidFill>
            <a:srgbClr val="014C6D"/>
          </a:solidFill>
          <a:latin typeface="Trebuchet MS" pitchFamily="34" charset="0"/>
        </a:defRPr>
      </a:lvl9pPr>
    </p:titleStyle>
    <p:bodyStyle>
      <a:lvl1pPr marL="342900" indent="-342900" algn="l" rtl="0" eaLnBrk="1" fontAlgn="base" hangingPunct="1">
        <a:lnSpc>
          <a:spcPct val="150000"/>
        </a:lnSpc>
        <a:spcBef>
          <a:spcPts val="1800"/>
        </a:spcBef>
        <a:spcAft>
          <a:spcPct val="0"/>
        </a:spcAft>
        <a:buClr>
          <a:srgbClr val="404040"/>
        </a:buClr>
        <a:defRPr>
          <a:solidFill>
            <a:srgbClr val="595959"/>
          </a:solidFill>
          <a:latin typeface="Arial"/>
          <a:ea typeface="MS PGothic" pitchFamily="34" charset="-128"/>
          <a:cs typeface="Arial"/>
        </a:defRPr>
      </a:lvl1pPr>
      <a:lvl2pPr marL="285750" indent="-285750" algn="l" rtl="0" eaLnBrk="1" fontAlgn="base" hangingPunct="1">
        <a:lnSpc>
          <a:spcPct val="110000"/>
        </a:lnSpc>
        <a:spcBef>
          <a:spcPct val="0"/>
        </a:spcBef>
        <a:spcAft>
          <a:spcPct val="0"/>
        </a:spcAft>
        <a:buClr>
          <a:srgbClr val="595959"/>
        </a:buClr>
        <a:buFont typeface="Arial" charset="0"/>
        <a:buChar char="•"/>
        <a:defRPr>
          <a:solidFill>
            <a:srgbClr val="595959"/>
          </a:solidFill>
          <a:latin typeface="Arial"/>
          <a:ea typeface="MS PGothic" pitchFamily="34" charset="-128"/>
          <a:cs typeface="Arial"/>
        </a:defRPr>
      </a:lvl2pPr>
      <a:lvl3pPr marL="285750" indent="-285750" algn="l" rtl="0" eaLnBrk="1" fontAlgn="base" hangingPunct="1">
        <a:lnSpc>
          <a:spcPct val="110000"/>
        </a:lnSpc>
        <a:spcBef>
          <a:spcPct val="0"/>
        </a:spcBef>
        <a:spcAft>
          <a:spcPct val="0"/>
        </a:spcAft>
        <a:buClr>
          <a:schemeClr val="tx1"/>
        </a:buClr>
        <a:buFont typeface="Arial" charset="0"/>
        <a:buChar char="•"/>
        <a:defRPr>
          <a:solidFill>
            <a:schemeClr val="tx2"/>
          </a:solidFill>
          <a:latin typeface="Arial"/>
          <a:ea typeface="MS PGothic" pitchFamily="34" charset="-128"/>
          <a:cs typeface="Arial"/>
        </a:defRPr>
      </a:lvl3pPr>
      <a:lvl4pPr marL="831850" indent="-285750" algn="l" rtl="0" eaLnBrk="1" fontAlgn="base" hangingPunct="1">
        <a:lnSpc>
          <a:spcPct val="110000"/>
        </a:lnSpc>
        <a:spcBef>
          <a:spcPct val="0"/>
        </a:spcBef>
        <a:spcAft>
          <a:spcPct val="0"/>
        </a:spcAft>
        <a:buClr>
          <a:srgbClr val="595959"/>
        </a:buClr>
        <a:buFont typeface="Arial" charset="0"/>
        <a:buChar char="•"/>
        <a:defRPr>
          <a:solidFill>
            <a:srgbClr val="595959"/>
          </a:solidFill>
          <a:latin typeface="Arial"/>
          <a:ea typeface="MS PGothic" pitchFamily="34" charset="-128"/>
          <a:cs typeface="Arial"/>
        </a:defRPr>
      </a:lvl4pPr>
      <a:lvl5pPr marL="1196975" indent="-285750" algn="l" rtl="0" eaLnBrk="1" fontAlgn="base" hangingPunct="1">
        <a:lnSpc>
          <a:spcPct val="110000"/>
        </a:lnSpc>
        <a:spcBef>
          <a:spcPct val="0"/>
        </a:spcBef>
        <a:spcAft>
          <a:spcPct val="0"/>
        </a:spcAft>
        <a:buClr>
          <a:srgbClr val="595959"/>
        </a:buClr>
        <a:buFont typeface="Arial" charset="0"/>
        <a:buChar char="•"/>
        <a:defRPr>
          <a:solidFill>
            <a:srgbClr val="595959"/>
          </a:solidFill>
          <a:latin typeface="Arial"/>
          <a:ea typeface="MS PGothic" pitchFamily="34" charset="-128"/>
          <a:cs typeface="Arial"/>
        </a:defRPr>
      </a:lvl5pPr>
      <a:lvl6pPr marL="502920" indent="-228600" algn="l" rtl="0" eaLnBrk="1" fontAlgn="base" hangingPunct="1">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Freeform 84"/>
          <p:cNvSpPr>
            <a:spLocks/>
          </p:cNvSpPr>
          <p:nvPr/>
        </p:nvSpPr>
        <p:spPr bwMode="auto">
          <a:xfrm flipH="1">
            <a:off x="8189913" y="6323013"/>
            <a:ext cx="349250" cy="534987"/>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a:p>
        </p:txBody>
      </p:sp>
      <p:sp>
        <p:nvSpPr>
          <p:cNvPr id="6147" name="Freeform 85"/>
          <p:cNvSpPr>
            <a:spLocks/>
          </p:cNvSpPr>
          <p:nvPr/>
        </p:nvSpPr>
        <p:spPr bwMode="auto">
          <a:xfrm flipH="1">
            <a:off x="8545513" y="6146800"/>
            <a:ext cx="246062" cy="1651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a:p>
        </p:txBody>
      </p:sp>
      <p:sp>
        <p:nvSpPr>
          <p:cNvPr id="1032" name="Rectangle 2"/>
          <p:cNvSpPr>
            <a:spLocks noGrp="1" noChangeArrowheads="1"/>
          </p:cNvSpPr>
          <p:nvPr>
            <p:ph type="title"/>
          </p:nvPr>
        </p:nvSpPr>
        <p:spPr bwMode="auto">
          <a:xfrm>
            <a:off x="357188" y="301625"/>
            <a:ext cx="8461375" cy="1208088"/>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smtClean="0"/>
              <a:t>Click to edit Master title style</a:t>
            </a:r>
            <a:endParaRPr lang="en-US" dirty="0" smtClean="0"/>
          </a:p>
        </p:txBody>
      </p:sp>
      <p:sp>
        <p:nvSpPr>
          <p:cNvPr id="1033" name="Rectangle 3"/>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Paragraph content</a:t>
            </a:r>
          </a:p>
          <a:p>
            <a:pPr lvl="1"/>
            <a:r>
              <a:rPr lang="en-US" dirty="0" smtClean="0"/>
              <a:t>Bullets</a:t>
            </a:r>
          </a:p>
          <a:p>
            <a:pPr lvl="5"/>
            <a:r>
              <a:rPr lang="en-US" dirty="0" smtClean="0"/>
              <a:t>Bullets</a:t>
            </a:r>
          </a:p>
          <a:p>
            <a:pPr lvl="3"/>
            <a:r>
              <a:rPr lang="en-US" dirty="0" smtClean="0"/>
              <a:t>Bullets</a:t>
            </a:r>
          </a:p>
          <a:p>
            <a:pPr lvl="4"/>
            <a:r>
              <a:rPr lang="en-US" dirty="0" smtClean="0"/>
              <a:t>Bullets</a:t>
            </a:r>
          </a:p>
        </p:txBody>
      </p:sp>
      <p:sp>
        <p:nvSpPr>
          <p:cNvPr id="1030" name="Rectangle 6"/>
          <p:cNvSpPr>
            <a:spLocks noGrp="1" noChangeArrowheads="1"/>
          </p:cNvSpPr>
          <p:nvPr>
            <p:ph type="sldNum" sz="quarter" idx="4"/>
          </p:nvPr>
        </p:nvSpPr>
        <p:spPr bwMode="auto">
          <a:xfrm>
            <a:off x="357188" y="6350000"/>
            <a:ext cx="55245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a:defRPr sz="1100" b="0">
                <a:solidFill>
                  <a:srgbClr val="7F7F7F"/>
                </a:solidFill>
                <a:latin typeface="Arial"/>
                <a:ea typeface="+mn-ea"/>
                <a:cs typeface="Arial"/>
              </a:defRPr>
            </a:lvl1pPr>
          </a:lstStyle>
          <a:p>
            <a:pPr>
              <a:defRPr/>
            </a:pPr>
            <a:fld id="{031E8ED1-DE0B-42B9-A162-53B615106502}" type="slidenum">
              <a:rPr lang="en-US"/>
              <a:pPr>
                <a:defRPr/>
              </a:pPr>
              <a:t>‹#›</a:t>
            </a:fld>
            <a:endParaRPr lang="en-US" dirty="0"/>
          </a:p>
        </p:txBody>
      </p:sp>
      <p:sp>
        <p:nvSpPr>
          <p:cNvPr id="6151" name="TextBox 7"/>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defRPr/>
            </a:pPr>
            <a:endParaRPr lang="en-US"/>
          </a:p>
        </p:txBody>
      </p:sp>
      <p:pic>
        <p:nvPicPr>
          <p:cNvPr id="6152"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15150" y="6311900"/>
            <a:ext cx="1982788"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3"/>
          </p:nvPr>
        </p:nvSpPr>
        <p:spPr>
          <a:xfrm>
            <a:off x="1003300" y="6356350"/>
            <a:ext cx="5707063" cy="365125"/>
          </a:xfrm>
          <a:prstGeom prst="rect">
            <a:avLst/>
          </a:prstGeom>
        </p:spPr>
        <p:txBody>
          <a:bodyPr vert="horz" lIns="91440" tIns="45720" rIns="91440" bIns="45720" rtlCol="0" anchor="ctr"/>
          <a:lstStyle>
            <a:lvl1pPr algn="l">
              <a:defRPr sz="1200" b="0">
                <a:solidFill>
                  <a:srgbClr val="7F7F7F"/>
                </a:solidFill>
                <a:latin typeface="+mn-lt"/>
                <a:ea typeface="+mn-ea"/>
                <a:cs typeface="Times New Roman" pitchFamily="18" charset="0"/>
              </a:defRPr>
            </a:lvl1pPr>
          </a:lstStyle>
          <a:p>
            <a:pPr>
              <a:defRPr/>
            </a:pPr>
            <a:r>
              <a:rPr lang="en-US"/>
              <a:t>Presentation Title</a:t>
            </a:r>
            <a:endParaRPr lang="en-US" dirty="0"/>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Lst>
  <p:timing>
    <p:tnLst>
      <p:par>
        <p:cTn id="1" dur="indefinite" restart="never" nodeType="tmRoot"/>
      </p:par>
    </p:tnLst>
  </p:timing>
  <p:hf sldNum="0" hdr="0"/>
  <p:txStyles>
    <p:titleStyle>
      <a:lvl1pPr algn="l" rtl="0" eaLnBrk="1" fontAlgn="base" hangingPunct="1">
        <a:spcBef>
          <a:spcPct val="0"/>
        </a:spcBef>
        <a:spcAft>
          <a:spcPct val="0"/>
        </a:spcAft>
        <a:buFont typeface="Arial" charset="0"/>
        <a:defRPr sz="2200" cap="all">
          <a:solidFill>
            <a:srgbClr val="595959"/>
          </a:solidFill>
          <a:latin typeface="+mn-lt"/>
          <a:ea typeface="MS PGothic" pitchFamily="34" charset="-128"/>
          <a:cs typeface="Andes ExtraLight"/>
        </a:defRPr>
      </a:lvl1pPr>
      <a:lvl2pPr algn="l" rtl="0" eaLnBrk="1" fontAlgn="base" hangingPunct="1">
        <a:spcBef>
          <a:spcPct val="0"/>
        </a:spcBef>
        <a:spcAft>
          <a:spcPct val="0"/>
        </a:spcAft>
        <a:buFont typeface="Arial" charset="0"/>
        <a:defRPr sz="2200">
          <a:solidFill>
            <a:srgbClr val="595959"/>
          </a:solidFill>
          <a:latin typeface="Arial" charset="0"/>
          <a:ea typeface="MS PGothic" pitchFamily="34" charset="-128"/>
          <a:cs typeface="Andes ExtraLight" pitchFamily="50" charset="0"/>
        </a:defRPr>
      </a:lvl2pPr>
      <a:lvl3pPr algn="l" rtl="0" eaLnBrk="1" fontAlgn="base" hangingPunct="1">
        <a:spcBef>
          <a:spcPct val="0"/>
        </a:spcBef>
        <a:spcAft>
          <a:spcPct val="0"/>
        </a:spcAft>
        <a:buFont typeface="Arial" charset="0"/>
        <a:defRPr sz="2200">
          <a:solidFill>
            <a:srgbClr val="595959"/>
          </a:solidFill>
          <a:latin typeface="Arial" charset="0"/>
          <a:ea typeface="MS PGothic" pitchFamily="34" charset="-128"/>
          <a:cs typeface="Andes ExtraLight" pitchFamily="50" charset="0"/>
        </a:defRPr>
      </a:lvl3pPr>
      <a:lvl4pPr algn="l" rtl="0" eaLnBrk="1" fontAlgn="base" hangingPunct="1">
        <a:spcBef>
          <a:spcPct val="0"/>
        </a:spcBef>
        <a:spcAft>
          <a:spcPct val="0"/>
        </a:spcAft>
        <a:buFont typeface="Arial" charset="0"/>
        <a:defRPr sz="2200">
          <a:solidFill>
            <a:srgbClr val="595959"/>
          </a:solidFill>
          <a:latin typeface="Arial" charset="0"/>
          <a:ea typeface="MS PGothic" pitchFamily="34" charset="-128"/>
          <a:cs typeface="Andes ExtraLight" pitchFamily="50" charset="0"/>
        </a:defRPr>
      </a:lvl4pPr>
      <a:lvl5pPr algn="l" rtl="0" eaLnBrk="1" fontAlgn="base" hangingPunct="1">
        <a:spcBef>
          <a:spcPct val="0"/>
        </a:spcBef>
        <a:spcAft>
          <a:spcPct val="0"/>
        </a:spcAft>
        <a:buFont typeface="Arial" charset="0"/>
        <a:defRPr sz="2200">
          <a:solidFill>
            <a:srgbClr val="595959"/>
          </a:solidFill>
          <a:latin typeface="Arial" charset="0"/>
          <a:ea typeface="MS PGothic" pitchFamily="34" charset="-128"/>
          <a:cs typeface="Andes ExtraLight" pitchFamily="50" charset="0"/>
        </a:defRPr>
      </a:lvl5pPr>
      <a:lvl6pPr marL="457200" algn="ctr" rtl="0" eaLnBrk="1" fontAlgn="base" hangingPunct="1">
        <a:spcBef>
          <a:spcPct val="0"/>
        </a:spcBef>
        <a:spcAft>
          <a:spcPct val="0"/>
        </a:spcAft>
        <a:defRPr sz="2600" b="1">
          <a:solidFill>
            <a:srgbClr val="014C6D"/>
          </a:solidFill>
          <a:latin typeface="Trebuchet MS" pitchFamily="34" charset="0"/>
        </a:defRPr>
      </a:lvl6pPr>
      <a:lvl7pPr marL="914400" algn="ctr" rtl="0" eaLnBrk="1" fontAlgn="base" hangingPunct="1">
        <a:spcBef>
          <a:spcPct val="0"/>
        </a:spcBef>
        <a:spcAft>
          <a:spcPct val="0"/>
        </a:spcAft>
        <a:defRPr sz="2600" b="1">
          <a:solidFill>
            <a:srgbClr val="014C6D"/>
          </a:solidFill>
          <a:latin typeface="Trebuchet MS" pitchFamily="34" charset="0"/>
        </a:defRPr>
      </a:lvl7pPr>
      <a:lvl8pPr marL="1371600" algn="ctr" rtl="0" eaLnBrk="1" fontAlgn="base" hangingPunct="1">
        <a:spcBef>
          <a:spcPct val="0"/>
        </a:spcBef>
        <a:spcAft>
          <a:spcPct val="0"/>
        </a:spcAft>
        <a:defRPr sz="2600" b="1">
          <a:solidFill>
            <a:srgbClr val="014C6D"/>
          </a:solidFill>
          <a:latin typeface="Trebuchet MS" pitchFamily="34" charset="0"/>
        </a:defRPr>
      </a:lvl8pPr>
      <a:lvl9pPr marL="1828800" algn="ctr" rtl="0" eaLnBrk="1" fontAlgn="base" hangingPunct="1">
        <a:spcBef>
          <a:spcPct val="0"/>
        </a:spcBef>
        <a:spcAft>
          <a:spcPct val="0"/>
        </a:spcAft>
        <a:defRPr sz="2600" b="1">
          <a:solidFill>
            <a:srgbClr val="014C6D"/>
          </a:solidFill>
          <a:latin typeface="Trebuchet MS" pitchFamily="34" charset="0"/>
        </a:defRPr>
      </a:lvl9pPr>
    </p:titleStyle>
    <p:bodyStyle>
      <a:lvl1pPr marL="342900" indent="-342900" algn="l" rtl="0" eaLnBrk="1" fontAlgn="base" hangingPunct="1">
        <a:lnSpc>
          <a:spcPct val="150000"/>
        </a:lnSpc>
        <a:spcBef>
          <a:spcPts val="1800"/>
        </a:spcBef>
        <a:spcAft>
          <a:spcPct val="0"/>
        </a:spcAft>
        <a:buClr>
          <a:srgbClr val="404040"/>
        </a:buClr>
        <a:defRPr>
          <a:solidFill>
            <a:srgbClr val="595959"/>
          </a:solidFill>
          <a:latin typeface="Arial"/>
          <a:ea typeface="MS PGothic" pitchFamily="34" charset="-128"/>
          <a:cs typeface="Arial"/>
        </a:defRPr>
      </a:lvl1pPr>
      <a:lvl2pPr marL="285750" indent="-285750" algn="l" rtl="0" eaLnBrk="1" fontAlgn="base" hangingPunct="1">
        <a:lnSpc>
          <a:spcPct val="110000"/>
        </a:lnSpc>
        <a:spcBef>
          <a:spcPct val="0"/>
        </a:spcBef>
        <a:spcAft>
          <a:spcPct val="0"/>
        </a:spcAft>
        <a:buClr>
          <a:srgbClr val="595959"/>
        </a:buClr>
        <a:buFont typeface="Arial" charset="0"/>
        <a:buChar char="•"/>
        <a:defRPr>
          <a:solidFill>
            <a:srgbClr val="595959"/>
          </a:solidFill>
          <a:latin typeface="Arial"/>
          <a:ea typeface="MS PGothic" pitchFamily="34" charset="-128"/>
          <a:cs typeface="Arial"/>
        </a:defRPr>
      </a:lvl2pPr>
      <a:lvl3pPr marL="285750" indent="-285750" algn="l" rtl="0" eaLnBrk="1" fontAlgn="base" hangingPunct="1">
        <a:lnSpc>
          <a:spcPct val="110000"/>
        </a:lnSpc>
        <a:spcBef>
          <a:spcPct val="0"/>
        </a:spcBef>
        <a:spcAft>
          <a:spcPct val="0"/>
        </a:spcAft>
        <a:buClr>
          <a:schemeClr val="tx1"/>
        </a:buClr>
        <a:buFont typeface="Arial" charset="0"/>
        <a:buChar char="•"/>
        <a:defRPr>
          <a:solidFill>
            <a:schemeClr val="tx2"/>
          </a:solidFill>
          <a:latin typeface="Arial"/>
          <a:ea typeface="MS PGothic" pitchFamily="34" charset="-128"/>
          <a:cs typeface="Arial"/>
        </a:defRPr>
      </a:lvl3pPr>
      <a:lvl4pPr marL="831850" indent="-285750" algn="l" rtl="0" eaLnBrk="1" fontAlgn="base" hangingPunct="1">
        <a:lnSpc>
          <a:spcPct val="110000"/>
        </a:lnSpc>
        <a:spcBef>
          <a:spcPct val="0"/>
        </a:spcBef>
        <a:spcAft>
          <a:spcPct val="0"/>
        </a:spcAft>
        <a:buClr>
          <a:srgbClr val="595959"/>
        </a:buClr>
        <a:buFont typeface="Arial" charset="0"/>
        <a:buChar char="•"/>
        <a:defRPr>
          <a:solidFill>
            <a:srgbClr val="595959"/>
          </a:solidFill>
          <a:latin typeface="Arial"/>
          <a:ea typeface="MS PGothic" pitchFamily="34" charset="-128"/>
          <a:cs typeface="Arial"/>
        </a:defRPr>
      </a:lvl4pPr>
      <a:lvl5pPr marL="1196975" indent="-285750" algn="l" rtl="0" eaLnBrk="1" fontAlgn="base" hangingPunct="1">
        <a:lnSpc>
          <a:spcPct val="110000"/>
        </a:lnSpc>
        <a:spcBef>
          <a:spcPct val="0"/>
        </a:spcBef>
        <a:spcAft>
          <a:spcPct val="0"/>
        </a:spcAft>
        <a:buClr>
          <a:srgbClr val="595959"/>
        </a:buClr>
        <a:buFont typeface="Arial" charset="0"/>
        <a:buChar char="•"/>
        <a:defRPr>
          <a:solidFill>
            <a:srgbClr val="595959"/>
          </a:solidFill>
          <a:latin typeface="Arial"/>
          <a:ea typeface="MS PGothic" pitchFamily="34" charset="-128"/>
          <a:cs typeface="Arial"/>
        </a:defRPr>
      </a:lvl5pPr>
      <a:lvl6pPr marL="502920" indent="-228600" algn="l" rtl="0" eaLnBrk="1" fontAlgn="base" hangingPunct="1">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Freeform 84"/>
          <p:cNvSpPr>
            <a:spLocks/>
          </p:cNvSpPr>
          <p:nvPr/>
        </p:nvSpPr>
        <p:spPr bwMode="auto">
          <a:xfrm flipH="1">
            <a:off x="8189913" y="6323013"/>
            <a:ext cx="349250" cy="534987"/>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a:p>
        </p:txBody>
      </p:sp>
      <p:sp>
        <p:nvSpPr>
          <p:cNvPr id="7171" name="Freeform 85"/>
          <p:cNvSpPr>
            <a:spLocks/>
          </p:cNvSpPr>
          <p:nvPr/>
        </p:nvSpPr>
        <p:spPr bwMode="auto">
          <a:xfrm flipH="1">
            <a:off x="8545513" y="6146800"/>
            <a:ext cx="246062" cy="1651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a:p>
        </p:txBody>
      </p:sp>
      <p:sp>
        <p:nvSpPr>
          <p:cNvPr id="7172" name="Rectangle 2"/>
          <p:cNvSpPr>
            <a:spLocks noGrp="1" noChangeArrowheads="1"/>
          </p:cNvSpPr>
          <p:nvPr>
            <p:ph type="title"/>
          </p:nvPr>
        </p:nvSpPr>
        <p:spPr bwMode="auto">
          <a:xfrm>
            <a:off x="357188" y="301625"/>
            <a:ext cx="8461375"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title style</a:t>
            </a:r>
          </a:p>
        </p:txBody>
      </p:sp>
      <p:sp>
        <p:nvSpPr>
          <p:cNvPr id="1033" name="Rectangle 3"/>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Paragraph content</a:t>
            </a:r>
          </a:p>
          <a:p>
            <a:pPr lvl="1"/>
            <a:r>
              <a:rPr lang="en-US" dirty="0" smtClean="0"/>
              <a:t>Bullets</a:t>
            </a:r>
          </a:p>
          <a:p>
            <a:pPr lvl="5"/>
            <a:r>
              <a:rPr lang="en-US" dirty="0" smtClean="0"/>
              <a:t>Bullets</a:t>
            </a:r>
          </a:p>
          <a:p>
            <a:pPr lvl="3"/>
            <a:r>
              <a:rPr lang="en-US" dirty="0" smtClean="0"/>
              <a:t>Bullets</a:t>
            </a:r>
          </a:p>
          <a:p>
            <a:pPr lvl="4"/>
            <a:r>
              <a:rPr lang="en-US" dirty="0" smtClean="0"/>
              <a:t>Bullets</a:t>
            </a:r>
          </a:p>
        </p:txBody>
      </p:sp>
      <p:sp>
        <p:nvSpPr>
          <p:cNvPr id="1030" name="Rectangle 6"/>
          <p:cNvSpPr>
            <a:spLocks noGrp="1" noChangeArrowheads="1"/>
          </p:cNvSpPr>
          <p:nvPr>
            <p:ph type="sldNum" sz="quarter" idx="4"/>
          </p:nvPr>
        </p:nvSpPr>
        <p:spPr bwMode="auto">
          <a:xfrm>
            <a:off x="357188" y="6350000"/>
            <a:ext cx="55245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a:defRPr sz="1100" b="0">
                <a:solidFill>
                  <a:srgbClr val="7F7F7F"/>
                </a:solidFill>
                <a:latin typeface="Arial"/>
                <a:ea typeface="+mn-ea"/>
                <a:cs typeface="Arial"/>
              </a:defRPr>
            </a:lvl1pPr>
          </a:lstStyle>
          <a:p>
            <a:pPr>
              <a:defRPr/>
            </a:pPr>
            <a:fld id="{8ADC7A29-B3ED-4A44-9506-A8156B9E236F}" type="slidenum">
              <a:rPr lang="en-US"/>
              <a:pPr>
                <a:defRPr/>
              </a:pPr>
              <a:t>‹#›</a:t>
            </a:fld>
            <a:endParaRPr lang="en-US" dirty="0"/>
          </a:p>
        </p:txBody>
      </p:sp>
      <p:sp>
        <p:nvSpPr>
          <p:cNvPr id="7175" name="TextBox 7"/>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defRPr/>
            </a:pPr>
            <a:endParaRPr lang="en-US"/>
          </a:p>
        </p:txBody>
      </p:sp>
      <p:pic>
        <p:nvPicPr>
          <p:cNvPr id="7176"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15150" y="6311900"/>
            <a:ext cx="1982788"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3"/>
          </p:nvPr>
        </p:nvSpPr>
        <p:spPr>
          <a:xfrm>
            <a:off x="1003300" y="6356350"/>
            <a:ext cx="5707063" cy="365125"/>
          </a:xfrm>
          <a:prstGeom prst="rect">
            <a:avLst/>
          </a:prstGeom>
        </p:spPr>
        <p:txBody>
          <a:bodyPr vert="horz" lIns="91440" tIns="45720" rIns="91440" bIns="45720" rtlCol="0" anchor="ctr"/>
          <a:lstStyle>
            <a:lvl1pPr algn="l">
              <a:defRPr sz="1200" b="0">
                <a:solidFill>
                  <a:srgbClr val="7F7F7F"/>
                </a:solidFill>
                <a:latin typeface="+mn-lt"/>
                <a:ea typeface="+mn-ea"/>
                <a:cs typeface="Times New Roman" pitchFamily="18" charset="0"/>
              </a:defRPr>
            </a:lvl1pPr>
          </a:lstStyle>
          <a:p>
            <a:pPr>
              <a:defRPr/>
            </a:pPr>
            <a:r>
              <a:rPr lang="en-US"/>
              <a:t>Presentation Title</a:t>
            </a:r>
            <a:endParaRPr lang="en-US" dirty="0"/>
          </a:p>
        </p:txBody>
      </p:sp>
    </p:spTree>
  </p:cSld>
  <p:clrMap bg1="lt1" tx1="dk1" bg2="lt2" tx2="dk2" accent1="accent1" accent2="accent2" accent3="accent3" accent4="accent4" accent5="accent5" accent6="accent6" hlink="hlink" folHlink="folHlink"/>
  <p:sldLayoutIdLst>
    <p:sldLayoutId id="2147483683" r:id="rId1"/>
  </p:sldLayoutIdLst>
  <p:timing>
    <p:tnLst>
      <p:par>
        <p:cTn id="1" dur="indefinite" restart="never" nodeType="tmRoot"/>
      </p:par>
    </p:tnLst>
  </p:timing>
  <p:hf sldNum="0" hdr="0"/>
  <p:txStyles>
    <p:titleStyle>
      <a:lvl1pPr algn="l" rtl="0" eaLnBrk="1" fontAlgn="base" hangingPunct="1">
        <a:spcBef>
          <a:spcPct val="0"/>
        </a:spcBef>
        <a:spcAft>
          <a:spcPct val="0"/>
        </a:spcAft>
        <a:buFont typeface="Arial" charset="0"/>
        <a:defRPr sz="2200">
          <a:solidFill>
            <a:srgbClr val="595959"/>
          </a:solidFill>
          <a:latin typeface="+mn-lt"/>
          <a:ea typeface="MS PGothic" pitchFamily="34" charset="-128"/>
          <a:cs typeface="Andes ExtraLight"/>
        </a:defRPr>
      </a:lvl1pPr>
      <a:lvl2pPr algn="l" rtl="0" eaLnBrk="1" fontAlgn="base" hangingPunct="1">
        <a:spcBef>
          <a:spcPct val="0"/>
        </a:spcBef>
        <a:spcAft>
          <a:spcPct val="0"/>
        </a:spcAft>
        <a:buFont typeface="Arial" charset="0"/>
        <a:defRPr sz="2200">
          <a:solidFill>
            <a:srgbClr val="595959"/>
          </a:solidFill>
          <a:latin typeface="Arial" charset="0"/>
          <a:ea typeface="MS PGothic" pitchFamily="34" charset="-128"/>
          <a:cs typeface="Andes ExtraLight" pitchFamily="50" charset="0"/>
        </a:defRPr>
      </a:lvl2pPr>
      <a:lvl3pPr algn="l" rtl="0" eaLnBrk="1" fontAlgn="base" hangingPunct="1">
        <a:spcBef>
          <a:spcPct val="0"/>
        </a:spcBef>
        <a:spcAft>
          <a:spcPct val="0"/>
        </a:spcAft>
        <a:buFont typeface="Arial" charset="0"/>
        <a:defRPr sz="2200">
          <a:solidFill>
            <a:srgbClr val="595959"/>
          </a:solidFill>
          <a:latin typeface="Arial" charset="0"/>
          <a:ea typeface="MS PGothic" pitchFamily="34" charset="-128"/>
          <a:cs typeface="Andes ExtraLight" pitchFamily="50" charset="0"/>
        </a:defRPr>
      </a:lvl3pPr>
      <a:lvl4pPr algn="l" rtl="0" eaLnBrk="1" fontAlgn="base" hangingPunct="1">
        <a:spcBef>
          <a:spcPct val="0"/>
        </a:spcBef>
        <a:spcAft>
          <a:spcPct val="0"/>
        </a:spcAft>
        <a:buFont typeface="Arial" charset="0"/>
        <a:defRPr sz="2200">
          <a:solidFill>
            <a:srgbClr val="595959"/>
          </a:solidFill>
          <a:latin typeface="Arial" charset="0"/>
          <a:ea typeface="MS PGothic" pitchFamily="34" charset="-128"/>
          <a:cs typeface="Andes ExtraLight" pitchFamily="50" charset="0"/>
        </a:defRPr>
      </a:lvl4pPr>
      <a:lvl5pPr algn="l" rtl="0" eaLnBrk="1" fontAlgn="base" hangingPunct="1">
        <a:spcBef>
          <a:spcPct val="0"/>
        </a:spcBef>
        <a:spcAft>
          <a:spcPct val="0"/>
        </a:spcAft>
        <a:buFont typeface="Arial" charset="0"/>
        <a:defRPr sz="2200">
          <a:solidFill>
            <a:srgbClr val="595959"/>
          </a:solidFill>
          <a:latin typeface="Arial" charset="0"/>
          <a:ea typeface="MS PGothic" pitchFamily="34" charset="-128"/>
          <a:cs typeface="Andes ExtraLight" pitchFamily="50" charset="0"/>
        </a:defRPr>
      </a:lvl5pPr>
      <a:lvl6pPr marL="457200" algn="ctr" rtl="0" eaLnBrk="1" fontAlgn="base" hangingPunct="1">
        <a:spcBef>
          <a:spcPct val="0"/>
        </a:spcBef>
        <a:spcAft>
          <a:spcPct val="0"/>
        </a:spcAft>
        <a:defRPr sz="2600" b="1">
          <a:solidFill>
            <a:srgbClr val="014C6D"/>
          </a:solidFill>
          <a:latin typeface="Trebuchet MS" pitchFamily="34" charset="0"/>
        </a:defRPr>
      </a:lvl6pPr>
      <a:lvl7pPr marL="914400" algn="ctr" rtl="0" eaLnBrk="1" fontAlgn="base" hangingPunct="1">
        <a:spcBef>
          <a:spcPct val="0"/>
        </a:spcBef>
        <a:spcAft>
          <a:spcPct val="0"/>
        </a:spcAft>
        <a:defRPr sz="2600" b="1">
          <a:solidFill>
            <a:srgbClr val="014C6D"/>
          </a:solidFill>
          <a:latin typeface="Trebuchet MS" pitchFamily="34" charset="0"/>
        </a:defRPr>
      </a:lvl7pPr>
      <a:lvl8pPr marL="1371600" algn="ctr" rtl="0" eaLnBrk="1" fontAlgn="base" hangingPunct="1">
        <a:spcBef>
          <a:spcPct val="0"/>
        </a:spcBef>
        <a:spcAft>
          <a:spcPct val="0"/>
        </a:spcAft>
        <a:defRPr sz="2600" b="1">
          <a:solidFill>
            <a:srgbClr val="014C6D"/>
          </a:solidFill>
          <a:latin typeface="Trebuchet MS" pitchFamily="34" charset="0"/>
        </a:defRPr>
      </a:lvl8pPr>
      <a:lvl9pPr marL="1828800" algn="ctr" rtl="0" eaLnBrk="1" fontAlgn="base" hangingPunct="1">
        <a:spcBef>
          <a:spcPct val="0"/>
        </a:spcBef>
        <a:spcAft>
          <a:spcPct val="0"/>
        </a:spcAft>
        <a:defRPr sz="2600" b="1">
          <a:solidFill>
            <a:srgbClr val="014C6D"/>
          </a:solidFill>
          <a:latin typeface="Trebuchet MS" pitchFamily="34" charset="0"/>
        </a:defRPr>
      </a:lvl9pPr>
    </p:titleStyle>
    <p:bodyStyle>
      <a:lvl1pPr marL="342900" indent="-342900" algn="l" rtl="0" eaLnBrk="1" fontAlgn="base" hangingPunct="1">
        <a:lnSpc>
          <a:spcPct val="150000"/>
        </a:lnSpc>
        <a:spcBef>
          <a:spcPts val="1800"/>
        </a:spcBef>
        <a:spcAft>
          <a:spcPct val="0"/>
        </a:spcAft>
        <a:buClr>
          <a:srgbClr val="404040"/>
        </a:buClr>
        <a:defRPr>
          <a:solidFill>
            <a:srgbClr val="595959"/>
          </a:solidFill>
          <a:latin typeface="Arial"/>
          <a:ea typeface="MS PGothic" pitchFamily="34" charset="-128"/>
          <a:cs typeface="Arial"/>
        </a:defRPr>
      </a:lvl1pPr>
      <a:lvl2pPr marL="285750" indent="-285750" algn="l" rtl="0" eaLnBrk="1" fontAlgn="base" hangingPunct="1">
        <a:lnSpc>
          <a:spcPct val="110000"/>
        </a:lnSpc>
        <a:spcBef>
          <a:spcPct val="0"/>
        </a:spcBef>
        <a:spcAft>
          <a:spcPct val="0"/>
        </a:spcAft>
        <a:buClr>
          <a:srgbClr val="595959"/>
        </a:buClr>
        <a:buFont typeface="Arial" charset="0"/>
        <a:buChar char="•"/>
        <a:defRPr>
          <a:solidFill>
            <a:srgbClr val="595959"/>
          </a:solidFill>
          <a:latin typeface="Arial"/>
          <a:ea typeface="MS PGothic" pitchFamily="34" charset="-128"/>
          <a:cs typeface="Arial"/>
        </a:defRPr>
      </a:lvl2pPr>
      <a:lvl3pPr marL="285750" indent="-285750" algn="l" rtl="0" eaLnBrk="1" fontAlgn="base" hangingPunct="1">
        <a:lnSpc>
          <a:spcPct val="110000"/>
        </a:lnSpc>
        <a:spcBef>
          <a:spcPct val="0"/>
        </a:spcBef>
        <a:spcAft>
          <a:spcPct val="0"/>
        </a:spcAft>
        <a:buClr>
          <a:schemeClr val="tx1"/>
        </a:buClr>
        <a:buFont typeface="Arial" charset="0"/>
        <a:buChar char="•"/>
        <a:defRPr>
          <a:solidFill>
            <a:schemeClr val="tx2"/>
          </a:solidFill>
          <a:latin typeface="Arial"/>
          <a:ea typeface="MS PGothic" pitchFamily="34" charset="-128"/>
          <a:cs typeface="Arial"/>
        </a:defRPr>
      </a:lvl3pPr>
      <a:lvl4pPr marL="831850" indent="-285750" algn="l" rtl="0" eaLnBrk="1" fontAlgn="base" hangingPunct="1">
        <a:lnSpc>
          <a:spcPct val="110000"/>
        </a:lnSpc>
        <a:spcBef>
          <a:spcPct val="0"/>
        </a:spcBef>
        <a:spcAft>
          <a:spcPct val="0"/>
        </a:spcAft>
        <a:buClr>
          <a:srgbClr val="595959"/>
        </a:buClr>
        <a:buFont typeface="Arial" charset="0"/>
        <a:buChar char="•"/>
        <a:defRPr>
          <a:solidFill>
            <a:srgbClr val="595959"/>
          </a:solidFill>
          <a:latin typeface="Arial"/>
          <a:ea typeface="MS PGothic" pitchFamily="34" charset="-128"/>
          <a:cs typeface="Arial"/>
        </a:defRPr>
      </a:lvl4pPr>
      <a:lvl5pPr marL="1196975" indent="-285750" algn="l" rtl="0" eaLnBrk="1" fontAlgn="base" hangingPunct="1">
        <a:lnSpc>
          <a:spcPct val="110000"/>
        </a:lnSpc>
        <a:spcBef>
          <a:spcPct val="0"/>
        </a:spcBef>
        <a:spcAft>
          <a:spcPct val="0"/>
        </a:spcAft>
        <a:buClr>
          <a:srgbClr val="595959"/>
        </a:buClr>
        <a:buFont typeface="Arial" charset="0"/>
        <a:buChar char="•"/>
        <a:defRPr>
          <a:solidFill>
            <a:srgbClr val="595959"/>
          </a:solidFill>
          <a:latin typeface="Arial"/>
          <a:ea typeface="MS PGothic" pitchFamily="34" charset="-128"/>
          <a:cs typeface="Arial"/>
        </a:defRPr>
      </a:lvl5pPr>
      <a:lvl6pPr marL="502920" indent="-228600" algn="l" rtl="0" eaLnBrk="1" fontAlgn="base" hangingPunct="1">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Freeform 84"/>
          <p:cNvSpPr>
            <a:spLocks/>
          </p:cNvSpPr>
          <p:nvPr/>
        </p:nvSpPr>
        <p:spPr bwMode="auto">
          <a:xfrm flipH="1">
            <a:off x="8189913" y="6323013"/>
            <a:ext cx="349250" cy="534987"/>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a:p>
        </p:txBody>
      </p:sp>
      <p:sp>
        <p:nvSpPr>
          <p:cNvPr id="8195" name="Freeform 85"/>
          <p:cNvSpPr>
            <a:spLocks/>
          </p:cNvSpPr>
          <p:nvPr/>
        </p:nvSpPr>
        <p:spPr bwMode="auto">
          <a:xfrm flipH="1">
            <a:off x="8545513" y="6146800"/>
            <a:ext cx="246062" cy="1651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a:p>
        </p:txBody>
      </p:sp>
      <p:sp>
        <p:nvSpPr>
          <p:cNvPr id="1032" name="Rectangle 2"/>
          <p:cNvSpPr>
            <a:spLocks noGrp="1" noChangeArrowheads="1"/>
          </p:cNvSpPr>
          <p:nvPr>
            <p:ph type="title"/>
          </p:nvPr>
        </p:nvSpPr>
        <p:spPr bwMode="auto">
          <a:xfrm>
            <a:off x="357188" y="301625"/>
            <a:ext cx="8461375" cy="1208088"/>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smtClean="0"/>
              <a:t>Click to edit Master title style</a:t>
            </a:r>
            <a:endParaRPr lang="en-US" dirty="0" smtClean="0"/>
          </a:p>
        </p:txBody>
      </p:sp>
      <p:sp>
        <p:nvSpPr>
          <p:cNvPr id="1033" name="Rectangle 3"/>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Paragraph content</a:t>
            </a:r>
          </a:p>
          <a:p>
            <a:pPr lvl="1"/>
            <a:r>
              <a:rPr lang="en-US" dirty="0" smtClean="0"/>
              <a:t>Bullets</a:t>
            </a:r>
          </a:p>
          <a:p>
            <a:pPr lvl="5"/>
            <a:r>
              <a:rPr lang="en-US" dirty="0" smtClean="0"/>
              <a:t>Bullets</a:t>
            </a:r>
          </a:p>
          <a:p>
            <a:pPr lvl="3"/>
            <a:r>
              <a:rPr lang="en-US" dirty="0" smtClean="0"/>
              <a:t>Bullets</a:t>
            </a:r>
          </a:p>
          <a:p>
            <a:pPr lvl="4"/>
            <a:r>
              <a:rPr lang="en-US" dirty="0" smtClean="0"/>
              <a:t>Bullets</a:t>
            </a:r>
          </a:p>
        </p:txBody>
      </p:sp>
      <p:sp>
        <p:nvSpPr>
          <p:cNvPr id="1030" name="Rectangle 6"/>
          <p:cNvSpPr>
            <a:spLocks noGrp="1" noChangeArrowheads="1"/>
          </p:cNvSpPr>
          <p:nvPr>
            <p:ph type="sldNum" sz="quarter" idx="4"/>
          </p:nvPr>
        </p:nvSpPr>
        <p:spPr bwMode="auto">
          <a:xfrm>
            <a:off x="357188" y="6350000"/>
            <a:ext cx="55245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a:defRPr sz="1100" b="0">
                <a:solidFill>
                  <a:srgbClr val="7F7F7F"/>
                </a:solidFill>
                <a:latin typeface="Arial"/>
                <a:ea typeface="+mn-ea"/>
                <a:cs typeface="Arial"/>
              </a:defRPr>
            </a:lvl1pPr>
          </a:lstStyle>
          <a:p>
            <a:pPr>
              <a:defRPr/>
            </a:pPr>
            <a:fld id="{C208DAEC-2D24-477A-859F-5FD732BE8227}" type="slidenum">
              <a:rPr lang="en-US"/>
              <a:pPr>
                <a:defRPr/>
              </a:pPr>
              <a:t>‹#›</a:t>
            </a:fld>
            <a:endParaRPr lang="en-US" dirty="0"/>
          </a:p>
        </p:txBody>
      </p:sp>
      <p:sp>
        <p:nvSpPr>
          <p:cNvPr id="8199" name="TextBox 7"/>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defRPr/>
            </a:pPr>
            <a:endParaRPr lang="en-US"/>
          </a:p>
        </p:txBody>
      </p:sp>
      <p:pic>
        <p:nvPicPr>
          <p:cNvPr id="8200"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15150" y="6311900"/>
            <a:ext cx="1982788"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3"/>
          </p:nvPr>
        </p:nvSpPr>
        <p:spPr>
          <a:xfrm>
            <a:off x="1003300" y="6356350"/>
            <a:ext cx="5707063" cy="365125"/>
          </a:xfrm>
          <a:prstGeom prst="rect">
            <a:avLst/>
          </a:prstGeom>
        </p:spPr>
        <p:txBody>
          <a:bodyPr vert="horz" lIns="91440" tIns="45720" rIns="91440" bIns="45720" rtlCol="0" anchor="ctr"/>
          <a:lstStyle>
            <a:lvl1pPr algn="l">
              <a:defRPr sz="1200" b="0">
                <a:solidFill>
                  <a:srgbClr val="7F7F7F"/>
                </a:solidFill>
                <a:latin typeface="+mn-lt"/>
                <a:ea typeface="+mn-ea"/>
                <a:cs typeface="Times New Roman" pitchFamily="18" charset="0"/>
              </a:defRPr>
            </a:lvl1pPr>
          </a:lstStyle>
          <a:p>
            <a:pPr>
              <a:defRPr/>
            </a:pPr>
            <a:r>
              <a:rPr lang="en-US"/>
              <a:t>Presentation Title</a:t>
            </a:r>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Lst>
  <p:timing>
    <p:tnLst>
      <p:par>
        <p:cTn id="1" dur="indefinite" restart="never" nodeType="tmRoot"/>
      </p:par>
    </p:tnLst>
  </p:timing>
  <p:hf sldNum="0" hdr="0"/>
  <p:txStyles>
    <p:titleStyle>
      <a:lvl1pPr algn="l" rtl="0" eaLnBrk="1" fontAlgn="base" hangingPunct="1">
        <a:spcBef>
          <a:spcPct val="0"/>
        </a:spcBef>
        <a:spcAft>
          <a:spcPct val="0"/>
        </a:spcAft>
        <a:buFont typeface="Arial" charset="0"/>
        <a:defRPr sz="2200" cap="all">
          <a:solidFill>
            <a:srgbClr val="595959"/>
          </a:solidFill>
          <a:latin typeface="+mn-lt"/>
          <a:ea typeface="MS PGothic" pitchFamily="34" charset="-128"/>
          <a:cs typeface="Andes ExtraLight"/>
        </a:defRPr>
      </a:lvl1pPr>
      <a:lvl2pPr algn="l" rtl="0" eaLnBrk="1" fontAlgn="base" hangingPunct="1">
        <a:spcBef>
          <a:spcPct val="0"/>
        </a:spcBef>
        <a:spcAft>
          <a:spcPct val="0"/>
        </a:spcAft>
        <a:buFont typeface="Arial" charset="0"/>
        <a:defRPr sz="2200">
          <a:solidFill>
            <a:srgbClr val="595959"/>
          </a:solidFill>
          <a:latin typeface="Arial" charset="0"/>
          <a:ea typeface="MS PGothic" pitchFamily="34" charset="-128"/>
          <a:cs typeface="Andes ExtraLight" pitchFamily="50" charset="0"/>
        </a:defRPr>
      </a:lvl2pPr>
      <a:lvl3pPr algn="l" rtl="0" eaLnBrk="1" fontAlgn="base" hangingPunct="1">
        <a:spcBef>
          <a:spcPct val="0"/>
        </a:spcBef>
        <a:spcAft>
          <a:spcPct val="0"/>
        </a:spcAft>
        <a:buFont typeface="Arial" charset="0"/>
        <a:defRPr sz="2200">
          <a:solidFill>
            <a:srgbClr val="595959"/>
          </a:solidFill>
          <a:latin typeface="Arial" charset="0"/>
          <a:ea typeface="MS PGothic" pitchFamily="34" charset="-128"/>
          <a:cs typeface="Andes ExtraLight" pitchFamily="50" charset="0"/>
        </a:defRPr>
      </a:lvl3pPr>
      <a:lvl4pPr algn="l" rtl="0" eaLnBrk="1" fontAlgn="base" hangingPunct="1">
        <a:spcBef>
          <a:spcPct val="0"/>
        </a:spcBef>
        <a:spcAft>
          <a:spcPct val="0"/>
        </a:spcAft>
        <a:buFont typeface="Arial" charset="0"/>
        <a:defRPr sz="2200">
          <a:solidFill>
            <a:srgbClr val="595959"/>
          </a:solidFill>
          <a:latin typeface="Arial" charset="0"/>
          <a:ea typeface="MS PGothic" pitchFamily="34" charset="-128"/>
          <a:cs typeface="Andes ExtraLight" pitchFamily="50" charset="0"/>
        </a:defRPr>
      </a:lvl4pPr>
      <a:lvl5pPr algn="l" rtl="0" eaLnBrk="1" fontAlgn="base" hangingPunct="1">
        <a:spcBef>
          <a:spcPct val="0"/>
        </a:spcBef>
        <a:spcAft>
          <a:spcPct val="0"/>
        </a:spcAft>
        <a:buFont typeface="Arial" charset="0"/>
        <a:defRPr sz="2200">
          <a:solidFill>
            <a:srgbClr val="595959"/>
          </a:solidFill>
          <a:latin typeface="Arial" charset="0"/>
          <a:ea typeface="MS PGothic" pitchFamily="34" charset="-128"/>
          <a:cs typeface="Andes ExtraLight" pitchFamily="50" charset="0"/>
        </a:defRPr>
      </a:lvl5pPr>
      <a:lvl6pPr marL="457200" algn="ctr" rtl="0" eaLnBrk="1" fontAlgn="base" hangingPunct="1">
        <a:spcBef>
          <a:spcPct val="0"/>
        </a:spcBef>
        <a:spcAft>
          <a:spcPct val="0"/>
        </a:spcAft>
        <a:defRPr sz="2600" b="1">
          <a:solidFill>
            <a:srgbClr val="014C6D"/>
          </a:solidFill>
          <a:latin typeface="Trebuchet MS" pitchFamily="34" charset="0"/>
        </a:defRPr>
      </a:lvl6pPr>
      <a:lvl7pPr marL="914400" algn="ctr" rtl="0" eaLnBrk="1" fontAlgn="base" hangingPunct="1">
        <a:spcBef>
          <a:spcPct val="0"/>
        </a:spcBef>
        <a:spcAft>
          <a:spcPct val="0"/>
        </a:spcAft>
        <a:defRPr sz="2600" b="1">
          <a:solidFill>
            <a:srgbClr val="014C6D"/>
          </a:solidFill>
          <a:latin typeface="Trebuchet MS" pitchFamily="34" charset="0"/>
        </a:defRPr>
      </a:lvl7pPr>
      <a:lvl8pPr marL="1371600" algn="ctr" rtl="0" eaLnBrk="1" fontAlgn="base" hangingPunct="1">
        <a:spcBef>
          <a:spcPct val="0"/>
        </a:spcBef>
        <a:spcAft>
          <a:spcPct val="0"/>
        </a:spcAft>
        <a:defRPr sz="2600" b="1">
          <a:solidFill>
            <a:srgbClr val="014C6D"/>
          </a:solidFill>
          <a:latin typeface="Trebuchet MS" pitchFamily="34" charset="0"/>
        </a:defRPr>
      </a:lvl8pPr>
      <a:lvl9pPr marL="1828800" algn="ctr" rtl="0" eaLnBrk="1" fontAlgn="base" hangingPunct="1">
        <a:spcBef>
          <a:spcPct val="0"/>
        </a:spcBef>
        <a:spcAft>
          <a:spcPct val="0"/>
        </a:spcAft>
        <a:defRPr sz="2600" b="1">
          <a:solidFill>
            <a:srgbClr val="014C6D"/>
          </a:solidFill>
          <a:latin typeface="Trebuchet MS" pitchFamily="34" charset="0"/>
        </a:defRPr>
      </a:lvl9pPr>
    </p:titleStyle>
    <p:bodyStyle>
      <a:lvl1pPr marL="342900" indent="-342900" algn="l" rtl="0" eaLnBrk="1" fontAlgn="base" hangingPunct="1">
        <a:lnSpc>
          <a:spcPct val="150000"/>
        </a:lnSpc>
        <a:spcBef>
          <a:spcPts val="1800"/>
        </a:spcBef>
        <a:spcAft>
          <a:spcPct val="0"/>
        </a:spcAft>
        <a:buClr>
          <a:srgbClr val="404040"/>
        </a:buClr>
        <a:defRPr>
          <a:solidFill>
            <a:srgbClr val="595959"/>
          </a:solidFill>
          <a:latin typeface="Arial"/>
          <a:ea typeface="MS PGothic" pitchFamily="34" charset="-128"/>
          <a:cs typeface="Arial"/>
        </a:defRPr>
      </a:lvl1pPr>
      <a:lvl2pPr marL="285750" indent="-285750" algn="l" rtl="0" eaLnBrk="1" fontAlgn="base" hangingPunct="1">
        <a:lnSpc>
          <a:spcPct val="110000"/>
        </a:lnSpc>
        <a:spcBef>
          <a:spcPct val="0"/>
        </a:spcBef>
        <a:spcAft>
          <a:spcPct val="0"/>
        </a:spcAft>
        <a:buClr>
          <a:srgbClr val="595959"/>
        </a:buClr>
        <a:buFont typeface="Arial" charset="0"/>
        <a:buChar char="•"/>
        <a:defRPr>
          <a:solidFill>
            <a:srgbClr val="595959"/>
          </a:solidFill>
          <a:latin typeface="Arial"/>
          <a:ea typeface="MS PGothic" pitchFamily="34" charset="-128"/>
          <a:cs typeface="Arial"/>
        </a:defRPr>
      </a:lvl2pPr>
      <a:lvl3pPr marL="285750" indent="-285750" algn="l" rtl="0" eaLnBrk="1" fontAlgn="base" hangingPunct="1">
        <a:lnSpc>
          <a:spcPct val="110000"/>
        </a:lnSpc>
        <a:spcBef>
          <a:spcPct val="0"/>
        </a:spcBef>
        <a:spcAft>
          <a:spcPct val="0"/>
        </a:spcAft>
        <a:buClr>
          <a:schemeClr val="tx1"/>
        </a:buClr>
        <a:buFont typeface="Arial" charset="0"/>
        <a:buChar char="•"/>
        <a:defRPr>
          <a:solidFill>
            <a:schemeClr val="tx2"/>
          </a:solidFill>
          <a:latin typeface="Arial"/>
          <a:ea typeface="MS PGothic" pitchFamily="34" charset="-128"/>
          <a:cs typeface="Arial"/>
        </a:defRPr>
      </a:lvl3pPr>
      <a:lvl4pPr marL="831850" indent="-285750" algn="l" rtl="0" eaLnBrk="1" fontAlgn="base" hangingPunct="1">
        <a:lnSpc>
          <a:spcPct val="110000"/>
        </a:lnSpc>
        <a:spcBef>
          <a:spcPct val="0"/>
        </a:spcBef>
        <a:spcAft>
          <a:spcPct val="0"/>
        </a:spcAft>
        <a:buClr>
          <a:srgbClr val="595959"/>
        </a:buClr>
        <a:buFont typeface="Arial" charset="0"/>
        <a:buChar char="•"/>
        <a:defRPr>
          <a:solidFill>
            <a:srgbClr val="595959"/>
          </a:solidFill>
          <a:latin typeface="Arial"/>
          <a:ea typeface="MS PGothic" pitchFamily="34" charset="-128"/>
          <a:cs typeface="Arial"/>
        </a:defRPr>
      </a:lvl4pPr>
      <a:lvl5pPr marL="1196975" indent="-285750" algn="l" rtl="0" eaLnBrk="1" fontAlgn="base" hangingPunct="1">
        <a:lnSpc>
          <a:spcPct val="110000"/>
        </a:lnSpc>
        <a:spcBef>
          <a:spcPct val="0"/>
        </a:spcBef>
        <a:spcAft>
          <a:spcPct val="0"/>
        </a:spcAft>
        <a:buClr>
          <a:srgbClr val="595959"/>
        </a:buClr>
        <a:buFont typeface="Arial" charset="0"/>
        <a:buChar char="•"/>
        <a:defRPr>
          <a:solidFill>
            <a:srgbClr val="595959"/>
          </a:solidFill>
          <a:latin typeface="Arial"/>
          <a:ea typeface="MS PGothic" pitchFamily="34" charset="-128"/>
          <a:cs typeface="Arial"/>
        </a:defRPr>
      </a:lvl5pPr>
      <a:lvl6pPr marL="502920" indent="-228600" algn="l" rtl="0" eaLnBrk="1" fontAlgn="base" hangingPunct="1">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Freeform 84"/>
          <p:cNvSpPr>
            <a:spLocks/>
          </p:cNvSpPr>
          <p:nvPr/>
        </p:nvSpPr>
        <p:spPr bwMode="auto">
          <a:xfrm flipH="1">
            <a:off x="8189913" y="6323013"/>
            <a:ext cx="349250" cy="534987"/>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a:p>
        </p:txBody>
      </p:sp>
      <p:sp>
        <p:nvSpPr>
          <p:cNvPr id="9219" name="Freeform 85"/>
          <p:cNvSpPr>
            <a:spLocks/>
          </p:cNvSpPr>
          <p:nvPr/>
        </p:nvSpPr>
        <p:spPr bwMode="auto">
          <a:xfrm flipH="1">
            <a:off x="8545513" y="6146800"/>
            <a:ext cx="246062" cy="1651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a:p>
        </p:txBody>
      </p:sp>
      <p:sp>
        <p:nvSpPr>
          <p:cNvPr id="9220" name="Rectangle 2"/>
          <p:cNvSpPr>
            <a:spLocks noGrp="1" noChangeArrowheads="1"/>
          </p:cNvSpPr>
          <p:nvPr>
            <p:ph type="title"/>
          </p:nvPr>
        </p:nvSpPr>
        <p:spPr bwMode="auto">
          <a:xfrm>
            <a:off x="357188" y="301625"/>
            <a:ext cx="8461375"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smtClean="0"/>
              <a:t>Click to edit Master title style</a:t>
            </a:r>
          </a:p>
        </p:txBody>
      </p:sp>
      <p:sp>
        <p:nvSpPr>
          <p:cNvPr id="1033" name="Rectangle 3"/>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Paragraph content</a:t>
            </a:r>
          </a:p>
          <a:p>
            <a:pPr lvl="1"/>
            <a:r>
              <a:rPr lang="en-US" dirty="0" smtClean="0"/>
              <a:t>Bullets</a:t>
            </a:r>
          </a:p>
          <a:p>
            <a:pPr lvl="5"/>
            <a:r>
              <a:rPr lang="en-US" dirty="0" smtClean="0"/>
              <a:t>Bullets</a:t>
            </a:r>
          </a:p>
          <a:p>
            <a:pPr lvl="3"/>
            <a:r>
              <a:rPr lang="en-US" dirty="0" smtClean="0"/>
              <a:t>Bullets</a:t>
            </a:r>
          </a:p>
          <a:p>
            <a:pPr lvl="4"/>
            <a:r>
              <a:rPr lang="en-US" dirty="0" smtClean="0"/>
              <a:t>Bullets</a:t>
            </a:r>
          </a:p>
        </p:txBody>
      </p:sp>
      <p:sp>
        <p:nvSpPr>
          <p:cNvPr id="1030" name="Rectangle 6"/>
          <p:cNvSpPr>
            <a:spLocks noGrp="1" noChangeArrowheads="1"/>
          </p:cNvSpPr>
          <p:nvPr>
            <p:ph type="sldNum" sz="quarter" idx="4"/>
          </p:nvPr>
        </p:nvSpPr>
        <p:spPr bwMode="auto">
          <a:xfrm>
            <a:off x="357188" y="6350000"/>
            <a:ext cx="55245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a:defRPr sz="1100" b="0">
                <a:solidFill>
                  <a:srgbClr val="7F7F7F"/>
                </a:solidFill>
                <a:latin typeface="Arial"/>
                <a:ea typeface="+mn-ea"/>
                <a:cs typeface="Arial"/>
              </a:defRPr>
            </a:lvl1pPr>
          </a:lstStyle>
          <a:p>
            <a:pPr>
              <a:defRPr/>
            </a:pPr>
            <a:fld id="{BA5D431B-1314-4D31-A742-222BA4EA6DEC}" type="slidenum">
              <a:rPr lang="en-US"/>
              <a:pPr>
                <a:defRPr/>
              </a:pPr>
              <a:t>‹#›</a:t>
            </a:fld>
            <a:endParaRPr lang="en-US" dirty="0"/>
          </a:p>
        </p:txBody>
      </p:sp>
      <p:sp>
        <p:nvSpPr>
          <p:cNvPr id="9223" name="TextBox 7"/>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defRPr/>
            </a:pPr>
            <a:endParaRPr lang="en-US"/>
          </a:p>
        </p:txBody>
      </p:sp>
      <p:pic>
        <p:nvPicPr>
          <p:cNvPr id="9224" name="Pictur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915150" y="6311900"/>
            <a:ext cx="1982788"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3"/>
          </p:nvPr>
        </p:nvSpPr>
        <p:spPr>
          <a:xfrm>
            <a:off x="1003300" y="6356350"/>
            <a:ext cx="5707063" cy="365125"/>
          </a:xfrm>
          <a:prstGeom prst="rect">
            <a:avLst/>
          </a:prstGeom>
        </p:spPr>
        <p:txBody>
          <a:bodyPr vert="horz" lIns="91440" tIns="45720" rIns="91440" bIns="45720" rtlCol="0" anchor="ctr"/>
          <a:lstStyle>
            <a:lvl1pPr algn="l">
              <a:defRPr sz="1200" b="0">
                <a:solidFill>
                  <a:srgbClr val="7F7F7F"/>
                </a:solidFill>
                <a:latin typeface="+mn-lt"/>
                <a:ea typeface="+mn-ea"/>
                <a:cs typeface="Times New Roman" pitchFamily="18" charset="0"/>
              </a:defRPr>
            </a:lvl1pPr>
          </a:lstStyle>
          <a:p>
            <a:pPr>
              <a:defRPr/>
            </a:pPr>
            <a:r>
              <a:rPr lang="en-US"/>
              <a:t>Presentation Title</a:t>
            </a:r>
            <a:endParaRPr lang="en-US" dirty="0"/>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Lst>
  <p:timing>
    <p:tnLst>
      <p:par>
        <p:cTn id="1" dur="indefinite" restart="never" nodeType="tmRoot"/>
      </p:par>
    </p:tnLst>
  </p:timing>
  <p:hf sldNum="0" hdr="0"/>
  <p:txStyles>
    <p:titleStyle>
      <a:lvl1pPr algn="l" rtl="0" eaLnBrk="1" fontAlgn="base" hangingPunct="1">
        <a:spcBef>
          <a:spcPct val="0"/>
        </a:spcBef>
        <a:spcAft>
          <a:spcPct val="0"/>
        </a:spcAft>
        <a:buFont typeface="Arial" charset="0"/>
        <a:defRPr sz="2200">
          <a:solidFill>
            <a:schemeClr val="tx1"/>
          </a:solidFill>
          <a:latin typeface="+mn-lt"/>
          <a:ea typeface="MS PGothic" pitchFamily="34" charset="-128"/>
          <a:cs typeface="Andes ExtraLight"/>
        </a:defRPr>
      </a:lvl1pPr>
      <a:lvl2pPr algn="l" rtl="0" eaLnBrk="1" fontAlgn="base" hangingPunct="1">
        <a:spcBef>
          <a:spcPct val="0"/>
        </a:spcBef>
        <a:spcAft>
          <a:spcPct val="0"/>
        </a:spcAft>
        <a:buFont typeface="Arial" charset="0"/>
        <a:defRPr sz="2200">
          <a:solidFill>
            <a:schemeClr val="tx1"/>
          </a:solidFill>
          <a:latin typeface="Arial" charset="0"/>
          <a:ea typeface="MS PGothic" pitchFamily="34" charset="-128"/>
          <a:cs typeface="Andes ExtraLight" pitchFamily="50" charset="0"/>
        </a:defRPr>
      </a:lvl2pPr>
      <a:lvl3pPr algn="l" rtl="0" eaLnBrk="1" fontAlgn="base" hangingPunct="1">
        <a:spcBef>
          <a:spcPct val="0"/>
        </a:spcBef>
        <a:spcAft>
          <a:spcPct val="0"/>
        </a:spcAft>
        <a:buFont typeface="Arial" charset="0"/>
        <a:defRPr sz="2200">
          <a:solidFill>
            <a:schemeClr val="tx1"/>
          </a:solidFill>
          <a:latin typeface="Arial" charset="0"/>
          <a:ea typeface="MS PGothic" pitchFamily="34" charset="-128"/>
          <a:cs typeface="Andes ExtraLight" pitchFamily="50" charset="0"/>
        </a:defRPr>
      </a:lvl3pPr>
      <a:lvl4pPr algn="l" rtl="0" eaLnBrk="1" fontAlgn="base" hangingPunct="1">
        <a:spcBef>
          <a:spcPct val="0"/>
        </a:spcBef>
        <a:spcAft>
          <a:spcPct val="0"/>
        </a:spcAft>
        <a:buFont typeface="Arial" charset="0"/>
        <a:defRPr sz="2200">
          <a:solidFill>
            <a:schemeClr val="tx1"/>
          </a:solidFill>
          <a:latin typeface="Arial" charset="0"/>
          <a:ea typeface="MS PGothic" pitchFamily="34" charset="-128"/>
          <a:cs typeface="Andes ExtraLight" pitchFamily="50" charset="0"/>
        </a:defRPr>
      </a:lvl4pPr>
      <a:lvl5pPr algn="l" rtl="0" eaLnBrk="1" fontAlgn="base" hangingPunct="1">
        <a:spcBef>
          <a:spcPct val="0"/>
        </a:spcBef>
        <a:spcAft>
          <a:spcPct val="0"/>
        </a:spcAft>
        <a:buFont typeface="Arial" charset="0"/>
        <a:defRPr sz="2200">
          <a:solidFill>
            <a:schemeClr val="tx1"/>
          </a:solidFill>
          <a:latin typeface="Arial" charset="0"/>
          <a:ea typeface="MS PGothic" pitchFamily="34" charset="-128"/>
          <a:cs typeface="Andes ExtraLight" pitchFamily="50" charset="0"/>
        </a:defRPr>
      </a:lvl5pPr>
      <a:lvl6pPr marL="457200" algn="ctr" rtl="0" eaLnBrk="1" fontAlgn="base" hangingPunct="1">
        <a:spcBef>
          <a:spcPct val="0"/>
        </a:spcBef>
        <a:spcAft>
          <a:spcPct val="0"/>
        </a:spcAft>
        <a:defRPr sz="2600" b="1">
          <a:solidFill>
            <a:srgbClr val="014C6D"/>
          </a:solidFill>
          <a:latin typeface="Trebuchet MS" pitchFamily="34" charset="0"/>
        </a:defRPr>
      </a:lvl6pPr>
      <a:lvl7pPr marL="914400" algn="ctr" rtl="0" eaLnBrk="1" fontAlgn="base" hangingPunct="1">
        <a:spcBef>
          <a:spcPct val="0"/>
        </a:spcBef>
        <a:spcAft>
          <a:spcPct val="0"/>
        </a:spcAft>
        <a:defRPr sz="2600" b="1">
          <a:solidFill>
            <a:srgbClr val="014C6D"/>
          </a:solidFill>
          <a:latin typeface="Trebuchet MS" pitchFamily="34" charset="0"/>
        </a:defRPr>
      </a:lvl7pPr>
      <a:lvl8pPr marL="1371600" algn="ctr" rtl="0" eaLnBrk="1" fontAlgn="base" hangingPunct="1">
        <a:spcBef>
          <a:spcPct val="0"/>
        </a:spcBef>
        <a:spcAft>
          <a:spcPct val="0"/>
        </a:spcAft>
        <a:defRPr sz="2600" b="1">
          <a:solidFill>
            <a:srgbClr val="014C6D"/>
          </a:solidFill>
          <a:latin typeface="Trebuchet MS" pitchFamily="34" charset="0"/>
        </a:defRPr>
      </a:lvl8pPr>
      <a:lvl9pPr marL="1828800" algn="ctr" rtl="0" eaLnBrk="1" fontAlgn="base" hangingPunct="1">
        <a:spcBef>
          <a:spcPct val="0"/>
        </a:spcBef>
        <a:spcAft>
          <a:spcPct val="0"/>
        </a:spcAft>
        <a:defRPr sz="2600" b="1">
          <a:solidFill>
            <a:srgbClr val="014C6D"/>
          </a:solidFill>
          <a:latin typeface="Trebuchet MS" pitchFamily="34" charset="0"/>
        </a:defRPr>
      </a:lvl9pPr>
    </p:titleStyle>
    <p:bodyStyle>
      <a:lvl1pPr marL="342900" indent="-342900" algn="l" rtl="0" eaLnBrk="1" fontAlgn="base" hangingPunct="1">
        <a:lnSpc>
          <a:spcPct val="150000"/>
        </a:lnSpc>
        <a:spcBef>
          <a:spcPts val="1800"/>
        </a:spcBef>
        <a:spcAft>
          <a:spcPct val="0"/>
        </a:spcAft>
        <a:buClr>
          <a:srgbClr val="404040"/>
        </a:buClr>
        <a:defRPr>
          <a:solidFill>
            <a:srgbClr val="595959"/>
          </a:solidFill>
          <a:latin typeface="Arial"/>
          <a:ea typeface="MS PGothic" pitchFamily="34" charset="-128"/>
          <a:cs typeface="Arial"/>
        </a:defRPr>
      </a:lvl1pPr>
      <a:lvl2pPr marL="285750" indent="-285750" algn="l" rtl="0" eaLnBrk="1" fontAlgn="base" hangingPunct="1">
        <a:lnSpc>
          <a:spcPct val="110000"/>
        </a:lnSpc>
        <a:spcBef>
          <a:spcPct val="0"/>
        </a:spcBef>
        <a:spcAft>
          <a:spcPct val="0"/>
        </a:spcAft>
        <a:buClr>
          <a:srgbClr val="595959"/>
        </a:buClr>
        <a:buFont typeface="Arial" charset="0"/>
        <a:buChar char="•"/>
        <a:defRPr>
          <a:solidFill>
            <a:srgbClr val="595959"/>
          </a:solidFill>
          <a:latin typeface="Arial"/>
          <a:ea typeface="MS PGothic" pitchFamily="34" charset="-128"/>
          <a:cs typeface="Arial"/>
        </a:defRPr>
      </a:lvl2pPr>
      <a:lvl3pPr marL="285750" indent="-285750" algn="l" rtl="0" eaLnBrk="1" fontAlgn="base" hangingPunct="1">
        <a:lnSpc>
          <a:spcPct val="110000"/>
        </a:lnSpc>
        <a:spcBef>
          <a:spcPct val="0"/>
        </a:spcBef>
        <a:spcAft>
          <a:spcPct val="0"/>
        </a:spcAft>
        <a:buClr>
          <a:schemeClr val="tx1"/>
        </a:buClr>
        <a:buFont typeface="Arial" charset="0"/>
        <a:buChar char="•"/>
        <a:defRPr>
          <a:solidFill>
            <a:schemeClr val="tx2"/>
          </a:solidFill>
          <a:latin typeface="Arial"/>
          <a:ea typeface="MS PGothic" pitchFamily="34" charset="-128"/>
          <a:cs typeface="Arial"/>
        </a:defRPr>
      </a:lvl3pPr>
      <a:lvl4pPr marL="831850" indent="-285750" algn="l" rtl="0" eaLnBrk="1" fontAlgn="base" hangingPunct="1">
        <a:lnSpc>
          <a:spcPct val="110000"/>
        </a:lnSpc>
        <a:spcBef>
          <a:spcPct val="0"/>
        </a:spcBef>
        <a:spcAft>
          <a:spcPct val="0"/>
        </a:spcAft>
        <a:buClr>
          <a:srgbClr val="595959"/>
        </a:buClr>
        <a:buFont typeface="Arial" charset="0"/>
        <a:buChar char="•"/>
        <a:defRPr>
          <a:solidFill>
            <a:srgbClr val="595959"/>
          </a:solidFill>
          <a:latin typeface="Arial"/>
          <a:ea typeface="MS PGothic" pitchFamily="34" charset="-128"/>
          <a:cs typeface="Arial"/>
        </a:defRPr>
      </a:lvl4pPr>
      <a:lvl5pPr marL="1196975" indent="-285750" algn="l" rtl="0" eaLnBrk="1" fontAlgn="base" hangingPunct="1">
        <a:lnSpc>
          <a:spcPct val="110000"/>
        </a:lnSpc>
        <a:spcBef>
          <a:spcPct val="0"/>
        </a:spcBef>
        <a:spcAft>
          <a:spcPct val="0"/>
        </a:spcAft>
        <a:buClr>
          <a:srgbClr val="595959"/>
        </a:buClr>
        <a:buFont typeface="Arial" charset="0"/>
        <a:buChar char="•"/>
        <a:defRPr>
          <a:solidFill>
            <a:srgbClr val="595959"/>
          </a:solidFill>
          <a:latin typeface="Arial"/>
          <a:ea typeface="MS PGothic" pitchFamily="34" charset="-128"/>
          <a:cs typeface="Arial"/>
        </a:defRPr>
      </a:lvl5pPr>
      <a:lvl6pPr marL="502920" indent="-228600" algn="l" rtl="0" eaLnBrk="1" fontAlgn="base" hangingPunct="1">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0.xml"/><Relationship Id="rId4" Type="http://schemas.openxmlformats.org/officeDocument/2006/relationships/hyperlink" Target="tabdoc:load-url%20url=%22http://climateknowledgeportal.worldbank.org%22"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hyperlink" Target="https://ideas.repec.org/s/wbk/wbrwps.html" TargetMode="External"/><Relationship Id="rId2" Type="http://schemas.openxmlformats.org/officeDocument/2006/relationships/hyperlink" Target="https://ideas.repec.org/p/wbk/wbrwps/6923.html" TargetMode="External"/><Relationship Id="rId1" Type="http://schemas.openxmlformats.org/officeDocument/2006/relationships/slideLayout" Target="../slideLayouts/slideLayout10.xml"/><Relationship Id="rId4" Type="http://schemas.openxmlformats.org/officeDocument/2006/relationships/hyperlink" Target="https://ideas.repec.org/p/wbk/wbrwps/6834.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828800"/>
            <a:ext cx="8610600" cy="838200"/>
          </a:xfrm>
        </p:spPr>
        <p:txBody>
          <a:bodyPr>
            <a:noAutofit/>
          </a:bodyPr>
          <a:lstStyle/>
          <a:p>
            <a:r>
              <a:rPr lang="en-US" sz="2400" b="0" dirty="0" smtClean="0"/>
              <a:t>Construction and update of a poverty measure</a:t>
            </a:r>
            <a:endParaRPr lang="en-US" sz="2400" b="0" dirty="0"/>
          </a:p>
        </p:txBody>
      </p:sp>
      <p:sp>
        <p:nvSpPr>
          <p:cNvPr id="3" name="Subtitle 2"/>
          <p:cNvSpPr>
            <a:spLocks noGrp="1"/>
          </p:cNvSpPr>
          <p:nvPr>
            <p:ph type="body" sz="quarter" idx="13"/>
          </p:nvPr>
        </p:nvSpPr>
        <p:spPr>
          <a:xfrm>
            <a:off x="762000" y="2819400"/>
            <a:ext cx="7026799" cy="1211048"/>
          </a:xfrm>
        </p:spPr>
        <p:txBody>
          <a:bodyPr>
            <a:normAutofit/>
          </a:bodyPr>
          <a:lstStyle/>
          <a:p>
            <a:r>
              <a:rPr lang="en-US" sz="1800" dirty="0"/>
              <a:t>Why, What and How</a:t>
            </a:r>
          </a:p>
        </p:txBody>
      </p:sp>
      <p:pic>
        <p:nvPicPr>
          <p:cNvPr id="8" name="Picture Placeholder 7"/>
          <p:cNvPicPr>
            <a:picLocks noGrp="1" noChangeAspect="1"/>
          </p:cNvPicPr>
          <p:nvPr>
            <p:ph type="pic" sz="quarter" idx="16"/>
          </p:nvPr>
        </p:nvPicPr>
        <p:blipFill rotWithShape="1">
          <a:blip r:embed="rId2" cstate="print">
            <a:extLst>
              <a:ext uri="{28A0092B-C50C-407E-A947-70E740481C1C}">
                <a14:useLocalDpi xmlns:a14="http://schemas.microsoft.com/office/drawing/2010/main" val="0"/>
              </a:ext>
            </a:extLst>
          </a:blip>
          <a:srcRect l="-2576" t="-21117" r="-4814" b="-25980"/>
          <a:stretch/>
        </p:blipFill>
        <p:spPr>
          <a:xfrm>
            <a:off x="1" y="5759637"/>
            <a:ext cx="4038600" cy="1098363"/>
          </a:xfrm>
        </p:spPr>
      </p:pic>
      <p:sp>
        <p:nvSpPr>
          <p:cNvPr id="6" name="Text Placeholder 5"/>
          <p:cNvSpPr>
            <a:spLocks noGrp="1"/>
          </p:cNvSpPr>
          <p:nvPr>
            <p:ph type="body" sz="quarter" idx="14"/>
          </p:nvPr>
        </p:nvSpPr>
        <p:spPr>
          <a:xfrm>
            <a:off x="5179830" y="4800600"/>
            <a:ext cx="2135370" cy="990600"/>
          </a:xfrm>
        </p:spPr>
        <p:txBody>
          <a:bodyPr/>
          <a:lstStyle/>
          <a:p>
            <a:pPr algn="ctr"/>
            <a:r>
              <a:rPr lang="en-US" dirty="0" err="1"/>
              <a:t>João</a:t>
            </a:r>
            <a:r>
              <a:rPr lang="en-US" dirty="0"/>
              <a:t> Pedro </a:t>
            </a:r>
            <a:r>
              <a:rPr lang="en-US" dirty="0" err="1"/>
              <a:t>Azevedo</a:t>
            </a:r>
            <a:endParaRPr lang="en-US" dirty="0"/>
          </a:p>
          <a:p>
            <a:pPr algn="ctr"/>
            <a:r>
              <a:rPr lang="en-US" dirty="0"/>
              <a:t>Global </a:t>
            </a:r>
            <a:r>
              <a:rPr lang="en-US" dirty="0" smtClean="0"/>
              <a:t>Lead</a:t>
            </a:r>
            <a:endParaRPr lang="en-US" dirty="0"/>
          </a:p>
          <a:p>
            <a:pPr algn="ctr"/>
            <a:endParaRPr lang="en-US" dirty="0"/>
          </a:p>
        </p:txBody>
      </p:sp>
      <p:sp>
        <p:nvSpPr>
          <p:cNvPr id="4" name="Rectangle 3"/>
          <p:cNvSpPr/>
          <p:nvPr/>
        </p:nvSpPr>
        <p:spPr>
          <a:xfrm>
            <a:off x="76200" y="-304800"/>
            <a:ext cx="8042715" cy="1231106"/>
          </a:xfrm>
          <a:prstGeom prst="rect">
            <a:avLst/>
          </a:prstGeom>
        </p:spPr>
        <p:txBody>
          <a:bodyPr wrap="square">
            <a:spAutoFit/>
          </a:bodyPr>
          <a:lstStyle/>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 </a:t>
            </a:r>
            <a:r>
              <a:rPr lang="en-US" sz="1400" b="1" dirty="0">
                <a:solidFill>
                  <a:schemeClr val="bg1"/>
                </a:solidFill>
                <a:latin typeface="Calibri" panose="020F0502020204030204" pitchFamily="34" charset="0"/>
              </a:rPr>
              <a:t>UNITED NATIONS ECONOMIC COMMISSION FOR </a:t>
            </a:r>
            <a:r>
              <a:rPr lang="en-US" sz="1400" b="1" dirty="0" smtClean="0">
                <a:solidFill>
                  <a:schemeClr val="bg1"/>
                </a:solidFill>
                <a:latin typeface="Calibri" panose="020F0502020204030204" pitchFamily="34" charset="0"/>
              </a:rPr>
              <a:t>EUROPE</a:t>
            </a:r>
            <a:endParaRPr lang="en-US" sz="1400"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CONFERENCE OF EUROPEAN </a:t>
            </a:r>
            <a:r>
              <a:rPr lang="en-US" sz="1400" dirty="0" smtClean="0">
                <a:solidFill>
                  <a:schemeClr val="bg1"/>
                </a:solidFill>
                <a:latin typeface="Calibri" panose="020F0502020204030204" pitchFamily="34" charset="0"/>
              </a:rPr>
              <a:t>STATISTICIANS</a:t>
            </a:r>
            <a:endParaRPr lang="en-US" sz="1400" dirty="0">
              <a:solidFill>
                <a:schemeClr val="bg1"/>
              </a:solidFill>
              <a:latin typeface="Calibri" panose="020F0502020204030204" pitchFamily="34" charset="0"/>
            </a:endParaRPr>
          </a:p>
          <a:p>
            <a:r>
              <a:rPr lang="en-US" sz="1400" b="1" dirty="0">
                <a:solidFill>
                  <a:schemeClr val="bg1"/>
                </a:solidFill>
                <a:latin typeface="Calibri" panose="020F0502020204030204" pitchFamily="34" charset="0"/>
              </a:rPr>
              <a:t>Seminar on Poverty Measurement </a:t>
            </a:r>
            <a:endParaRPr lang="en-US" sz="1400"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Geneva, 5-6 May 2015 </a:t>
            </a:r>
            <a:endParaRPr lang="en-US" sz="1400" dirty="0">
              <a:solidFill>
                <a:schemeClr val="bg1"/>
              </a:solidFill>
            </a:endParaRPr>
          </a:p>
        </p:txBody>
      </p:sp>
      <p:sp>
        <p:nvSpPr>
          <p:cNvPr id="7" name="Text Placeholder 5"/>
          <p:cNvSpPr txBox="1">
            <a:spLocks/>
          </p:cNvSpPr>
          <p:nvPr/>
        </p:nvSpPr>
        <p:spPr bwMode="auto">
          <a:xfrm>
            <a:off x="7012170" y="4800600"/>
            <a:ext cx="1981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marL="342900" indent="-342900" algn="r" rtl="0" eaLnBrk="1" fontAlgn="base" hangingPunct="1">
              <a:lnSpc>
                <a:spcPct val="100000"/>
              </a:lnSpc>
              <a:spcBef>
                <a:spcPct val="20000"/>
              </a:spcBef>
              <a:spcAft>
                <a:spcPct val="0"/>
              </a:spcAft>
              <a:buClr>
                <a:srgbClr val="00783C"/>
              </a:buClr>
              <a:defRPr sz="1400" b="0" i="0" baseline="0">
                <a:solidFill>
                  <a:schemeClr val="tx1"/>
                </a:solidFill>
                <a:latin typeface="+mn-lt"/>
                <a:ea typeface="MS PGothic" pitchFamily="34" charset="-128"/>
                <a:cs typeface="Arial"/>
              </a:defRPr>
            </a:lvl1pPr>
            <a:lvl2pPr marL="742950" indent="-285750" algn="r" rtl="0" eaLnBrk="1" fontAlgn="base" hangingPunct="1">
              <a:spcBef>
                <a:spcPct val="20000"/>
              </a:spcBef>
              <a:spcAft>
                <a:spcPct val="0"/>
              </a:spcAft>
              <a:buClr>
                <a:srgbClr val="00783C"/>
              </a:buClr>
              <a:buFont typeface="Wingdings" pitchFamily="2" charset="2"/>
              <a:defRPr sz="1400" b="0" i="0">
                <a:solidFill>
                  <a:schemeClr val="tx1"/>
                </a:solidFill>
                <a:latin typeface="+mn-lt"/>
                <a:ea typeface="MS PGothic" pitchFamily="34" charset="-128"/>
                <a:cs typeface="Andes ExtraLight"/>
              </a:defRPr>
            </a:lvl2pPr>
            <a:lvl3pPr marL="4763" indent="909638" algn="l" rtl="0" eaLnBrk="1" fontAlgn="base" hangingPunct="1">
              <a:spcBef>
                <a:spcPct val="20000"/>
              </a:spcBef>
              <a:spcAft>
                <a:spcPct val="0"/>
              </a:spcAft>
              <a:buClr>
                <a:srgbClr val="00783C"/>
              </a:buClr>
              <a:defRPr b="0" i="0">
                <a:solidFill>
                  <a:schemeClr val="tx1"/>
                </a:solidFill>
                <a:latin typeface="Andes ExtraLight"/>
                <a:ea typeface="MS PGothic" pitchFamily="34" charset="-128"/>
                <a:cs typeface="Andes ExtraLight"/>
              </a:defRPr>
            </a:lvl3pPr>
            <a:lvl4pPr marL="1600200" indent="-228600" algn="l" rtl="0" eaLnBrk="1" fontAlgn="base" hangingPunct="1">
              <a:spcBef>
                <a:spcPct val="20000"/>
              </a:spcBef>
              <a:spcAft>
                <a:spcPct val="0"/>
              </a:spcAft>
              <a:buClr>
                <a:srgbClr val="00783C"/>
              </a:buClr>
              <a:defRPr b="0" i="0">
                <a:solidFill>
                  <a:schemeClr val="tx1"/>
                </a:solidFill>
                <a:latin typeface="Andes ExtraLight"/>
                <a:ea typeface="MS PGothic" pitchFamily="34" charset="-128"/>
                <a:cs typeface="Andes ExtraLight"/>
              </a:defRPr>
            </a:lvl4pPr>
            <a:lvl5pPr marL="2057400" indent="-228600" algn="l" rtl="0" eaLnBrk="1" fontAlgn="base" hangingPunct="1">
              <a:spcBef>
                <a:spcPct val="20000"/>
              </a:spcBef>
              <a:spcAft>
                <a:spcPct val="0"/>
              </a:spcAft>
              <a:buClr>
                <a:srgbClr val="00783C"/>
              </a:buClr>
              <a:defRPr b="0" i="0">
                <a:solidFill>
                  <a:schemeClr val="tx1"/>
                </a:solidFill>
                <a:latin typeface="Andes ExtraLight"/>
                <a:ea typeface="MS PGothic" pitchFamily="34" charset="-128"/>
                <a:cs typeface="Andes ExtraLight"/>
              </a:defRPr>
            </a:lvl5pPr>
            <a:lvl6pPr marL="2514600" indent="-228600" algn="l" rtl="0" eaLnBrk="1" fontAlgn="base" hangingPunct="1">
              <a:spcBef>
                <a:spcPct val="20000"/>
              </a:spcBef>
              <a:spcAft>
                <a:spcPct val="0"/>
              </a:spcAft>
              <a:buClr>
                <a:srgbClr val="00783C"/>
              </a:buClr>
              <a:buChar char="»"/>
              <a:defRPr sz="1600">
                <a:solidFill>
                  <a:schemeClr val="tx1"/>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a:lstStyle>
          <a:p>
            <a:pPr algn="l"/>
            <a:endParaRPr lang="en-US" dirty="0" smtClean="0"/>
          </a:p>
          <a:p>
            <a:pPr algn="l"/>
            <a:r>
              <a:rPr lang="en-US" dirty="0" smtClean="0"/>
              <a:t>          Minh Nguyen</a:t>
            </a:r>
          </a:p>
          <a:p>
            <a:pPr algn="ctr"/>
            <a:r>
              <a:rPr lang="en-US" kern="0" dirty="0" smtClean="0"/>
              <a:t>Economist</a:t>
            </a:r>
          </a:p>
          <a:p>
            <a:pPr algn="ctr"/>
            <a:endParaRPr lang="en-US" kern="0" dirty="0"/>
          </a:p>
        </p:txBody>
      </p:sp>
    </p:spTree>
    <p:extLst>
      <p:ext uri="{BB962C8B-B14F-4D97-AF65-F5344CB8AC3E}">
        <p14:creationId xmlns:p14="http://schemas.microsoft.com/office/powerpoint/2010/main" val="22783975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b="1" dirty="0" smtClean="0"/>
              <a:t>POVERTY LINES </a:t>
            </a:r>
            <a:endParaRPr lang="en-US" b="1" dirty="0"/>
          </a:p>
        </p:txBody>
      </p:sp>
      <p:sp>
        <p:nvSpPr>
          <p:cNvPr id="3" name="Content Placeholder 2"/>
          <p:cNvSpPr>
            <a:spLocks noGrp="1"/>
          </p:cNvSpPr>
          <p:nvPr>
            <p:ph sz="quarter" idx="10"/>
          </p:nvPr>
        </p:nvSpPr>
        <p:spPr/>
        <p:txBody>
          <a:bodyPr>
            <a:normAutofit/>
          </a:bodyPr>
          <a:lstStyle/>
          <a:p>
            <a:r>
              <a:rPr lang="en-US" b="1" dirty="0"/>
              <a:t>International measures </a:t>
            </a:r>
          </a:p>
          <a:p>
            <a:pPr lvl="1"/>
            <a:r>
              <a:rPr lang="en-US" dirty="0"/>
              <a:t>$1.25 and $2 per day per capita evaluated at 2005 PPP </a:t>
            </a:r>
          </a:p>
          <a:p>
            <a:endParaRPr lang="en-US" dirty="0"/>
          </a:p>
          <a:p>
            <a:r>
              <a:rPr lang="en-US" b="1" dirty="0"/>
              <a:t>Regional measures </a:t>
            </a:r>
          </a:p>
          <a:p>
            <a:pPr lvl="1"/>
            <a:r>
              <a:rPr lang="en-US" dirty="0"/>
              <a:t>$2.5 and $4 for LAC and $2.5 and $5 for ECA </a:t>
            </a:r>
          </a:p>
          <a:p>
            <a:endParaRPr lang="en-US" dirty="0"/>
          </a:p>
          <a:p>
            <a:r>
              <a:rPr lang="en-US" b="1" dirty="0"/>
              <a:t>National measures </a:t>
            </a:r>
          </a:p>
          <a:p>
            <a:pPr lvl="1"/>
            <a:r>
              <a:rPr lang="en-US" dirty="0"/>
              <a:t>Country specific poverty lines, which are linked to a daily calorie requirement (usually around </a:t>
            </a:r>
            <a:r>
              <a:rPr lang="en-US" dirty="0" smtClean="0"/>
              <a:t>2100 </a:t>
            </a:r>
            <a:r>
              <a:rPr lang="en-US" dirty="0"/>
              <a:t>kcal per capita per day) </a:t>
            </a:r>
          </a:p>
          <a:p>
            <a:endParaRPr lang="en-US" dirty="0"/>
          </a:p>
        </p:txBody>
      </p:sp>
    </p:spTree>
    <p:extLst>
      <p:ext uri="{BB962C8B-B14F-4D97-AF65-F5344CB8AC3E}">
        <p14:creationId xmlns:p14="http://schemas.microsoft.com/office/powerpoint/2010/main" val="18528791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b="1" dirty="0" smtClean="0"/>
              <a:t>NORMATIVE OR EMPIRICAL BASKETS?</a:t>
            </a:r>
            <a:endParaRPr lang="en-US" b="1" dirty="0"/>
          </a:p>
        </p:txBody>
      </p:sp>
      <p:sp>
        <p:nvSpPr>
          <p:cNvPr id="3" name="Content Placeholder 2"/>
          <p:cNvSpPr>
            <a:spLocks noGrp="1"/>
          </p:cNvSpPr>
          <p:nvPr>
            <p:ph sz="quarter" idx="10"/>
          </p:nvPr>
        </p:nvSpPr>
        <p:spPr/>
        <p:txBody>
          <a:bodyPr>
            <a:normAutofit lnSpcReduction="10000"/>
          </a:bodyPr>
          <a:lstStyle/>
          <a:p>
            <a:pPr>
              <a:buFont typeface="Arial" panose="020B0604020202020204" pitchFamily="34" charset="0"/>
              <a:buChar char="•"/>
            </a:pPr>
            <a:r>
              <a:rPr lang="en-US" dirty="0" smtClean="0"/>
              <a:t>Nothing ensures that the items of a normative baskets will be available for consumption </a:t>
            </a:r>
          </a:p>
          <a:p>
            <a:pPr>
              <a:buFont typeface="Arial" panose="020B0604020202020204" pitchFamily="34" charset="0"/>
              <a:buChar char="•"/>
            </a:pPr>
            <a:r>
              <a:rPr lang="en-US" dirty="0" smtClean="0"/>
              <a:t>There is no guarantee that these items have prices that can be estimated robustly </a:t>
            </a:r>
          </a:p>
          <a:p>
            <a:pPr>
              <a:buFont typeface="Arial" panose="020B0604020202020204" pitchFamily="34" charset="0"/>
              <a:buChar char="•"/>
            </a:pPr>
            <a:r>
              <a:rPr lang="en-US" dirty="0" smtClean="0"/>
              <a:t>Nothing ensures that the products from a normative food basket can be consumed by a significant fraction of the population (products that are not part of the population food habits). </a:t>
            </a:r>
          </a:p>
          <a:p>
            <a:pPr>
              <a:buFont typeface="Arial" panose="020B0604020202020204" pitchFamily="34" charset="0"/>
              <a:buChar char="•"/>
            </a:pPr>
            <a:r>
              <a:rPr lang="en-US" dirty="0" smtClean="0"/>
              <a:t>The normative baskets, use multiple criteria (caloric, protein intake, micro nutrients, % protein of animal origin, etc.) end up being ad hoc baskets that depend largely on the expert who built them. The criteria of transparency, acceptance by consensus and reproducibility are hardly met in this case. </a:t>
            </a:r>
          </a:p>
          <a:p>
            <a:pPr>
              <a:buFont typeface="Arial" panose="020B0604020202020204" pitchFamily="34" charset="0"/>
              <a:buChar char="•"/>
            </a:pPr>
            <a:r>
              <a:rPr lang="en-US" b="1" dirty="0" smtClean="0"/>
              <a:t>An empirical basket is preferable</a:t>
            </a:r>
            <a:endParaRPr lang="en-US" b="1" dirty="0"/>
          </a:p>
        </p:txBody>
      </p:sp>
      <p:sp>
        <p:nvSpPr>
          <p:cNvPr id="4" name="Slide Number Placeholder 3"/>
          <p:cNvSpPr>
            <a:spLocks noGrp="1"/>
          </p:cNvSpPr>
          <p:nvPr>
            <p:ph type="sldNum" sz="quarter" idx="12"/>
          </p:nvPr>
        </p:nvSpPr>
        <p:spPr/>
        <p:txBody>
          <a:bodyPr/>
          <a:lstStyle/>
          <a:p>
            <a:fld id="{14B20362-E31C-4DD1-B471-9D57AD4DBCC0}" type="slidenum">
              <a:rPr lang="en-US" smtClean="0"/>
              <a:t>11</a:t>
            </a:fld>
            <a:endParaRPr lang="en-US"/>
          </a:p>
        </p:txBody>
      </p:sp>
    </p:spTree>
    <p:extLst>
      <p:ext uri="{BB962C8B-B14F-4D97-AF65-F5344CB8AC3E}">
        <p14:creationId xmlns:p14="http://schemas.microsoft.com/office/powerpoint/2010/main" val="16822914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US" b="1" dirty="0" smtClean="0"/>
              <a:t>WHY DO WE NEED AN INTERNATIONAL DOLLAR PER DAY POVERTY LINE?</a:t>
            </a:r>
            <a:endParaRPr lang="en-US" b="1" dirty="0"/>
          </a:p>
        </p:txBody>
      </p:sp>
      <p:sp>
        <p:nvSpPr>
          <p:cNvPr id="5" name="Slide Number Placeholder 4"/>
          <p:cNvSpPr>
            <a:spLocks noGrp="1"/>
          </p:cNvSpPr>
          <p:nvPr>
            <p:ph type="sldNum" sz="quarter" idx="12"/>
          </p:nvPr>
        </p:nvSpPr>
        <p:spPr/>
        <p:txBody>
          <a:bodyPr/>
          <a:lstStyle/>
          <a:p>
            <a:fld id="{BAE54F65-EDC8-4B88-B319-B12CE25D8D22}" type="slidenum">
              <a:rPr lang="en-US" smtClean="0"/>
              <a:t>12</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825608"/>
            <a:ext cx="6188676" cy="4346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857324" y="1295400"/>
            <a:ext cx="7239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algn="l" rtl="0" eaLnBrk="1" fontAlgn="base" hangingPunct="1">
              <a:spcBef>
                <a:spcPct val="0"/>
              </a:spcBef>
              <a:spcAft>
                <a:spcPct val="0"/>
              </a:spcAft>
              <a:buFont typeface="Arial" charset="0"/>
              <a:defRPr sz="2200" b="0" i="0" cap="none" baseline="0">
                <a:solidFill>
                  <a:schemeClr val="tx1"/>
                </a:solidFill>
                <a:latin typeface="+mn-lt"/>
                <a:ea typeface="MS PGothic" pitchFamily="34" charset="-128"/>
                <a:cs typeface="Andes ExtraLight"/>
              </a:defRPr>
            </a:lvl1pPr>
            <a:lvl2pPr algn="l" rtl="0" eaLnBrk="1" fontAlgn="base" hangingPunct="1">
              <a:spcBef>
                <a:spcPct val="0"/>
              </a:spcBef>
              <a:spcAft>
                <a:spcPct val="0"/>
              </a:spcAft>
              <a:buFont typeface="Arial" charset="0"/>
              <a:defRPr sz="2200">
                <a:solidFill>
                  <a:srgbClr val="595959"/>
                </a:solidFill>
                <a:latin typeface="Arial" charset="0"/>
                <a:ea typeface="MS PGothic" pitchFamily="34" charset="-128"/>
                <a:cs typeface="Andes ExtraLight" pitchFamily="50" charset="0"/>
              </a:defRPr>
            </a:lvl2pPr>
            <a:lvl3pPr algn="l" rtl="0" eaLnBrk="1" fontAlgn="base" hangingPunct="1">
              <a:spcBef>
                <a:spcPct val="0"/>
              </a:spcBef>
              <a:spcAft>
                <a:spcPct val="0"/>
              </a:spcAft>
              <a:buFont typeface="Arial" charset="0"/>
              <a:defRPr sz="2200">
                <a:solidFill>
                  <a:srgbClr val="595959"/>
                </a:solidFill>
                <a:latin typeface="Arial" charset="0"/>
                <a:ea typeface="MS PGothic" pitchFamily="34" charset="-128"/>
                <a:cs typeface="Andes ExtraLight" pitchFamily="50" charset="0"/>
              </a:defRPr>
            </a:lvl3pPr>
            <a:lvl4pPr algn="l" rtl="0" eaLnBrk="1" fontAlgn="base" hangingPunct="1">
              <a:spcBef>
                <a:spcPct val="0"/>
              </a:spcBef>
              <a:spcAft>
                <a:spcPct val="0"/>
              </a:spcAft>
              <a:buFont typeface="Arial" charset="0"/>
              <a:defRPr sz="2200">
                <a:solidFill>
                  <a:srgbClr val="595959"/>
                </a:solidFill>
                <a:latin typeface="Arial" charset="0"/>
                <a:ea typeface="MS PGothic" pitchFamily="34" charset="-128"/>
                <a:cs typeface="Andes ExtraLight" pitchFamily="50" charset="0"/>
              </a:defRPr>
            </a:lvl4pPr>
            <a:lvl5pPr algn="l" rtl="0" eaLnBrk="1" fontAlgn="base" hangingPunct="1">
              <a:spcBef>
                <a:spcPct val="0"/>
              </a:spcBef>
              <a:spcAft>
                <a:spcPct val="0"/>
              </a:spcAft>
              <a:buFont typeface="Arial" charset="0"/>
              <a:defRPr sz="2200">
                <a:solidFill>
                  <a:srgbClr val="595959"/>
                </a:solidFill>
                <a:latin typeface="Arial" charset="0"/>
                <a:ea typeface="MS PGothic" pitchFamily="34" charset="-128"/>
                <a:cs typeface="Andes ExtraLight" pitchFamily="50" charset="0"/>
              </a:defRPr>
            </a:lvl5pPr>
            <a:lvl6pPr marL="457200" algn="ctr" rtl="0" eaLnBrk="1" fontAlgn="base" hangingPunct="1">
              <a:spcBef>
                <a:spcPct val="0"/>
              </a:spcBef>
              <a:spcAft>
                <a:spcPct val="0"/>
              </a:spcAft>
              <a:defRPr sz="2600" b="1">
                <a:solidFill>
                  <a:srgbClr val="014C6D"/>
                </a:solidFill>
                <a:latin typeface="Trebuchet MS" pitchFamily="34" charset="0"/>
              </a:defRPr>
            </a:lvl6pPr>
            <a:lvl7pPr marL="914400" algn="ctr" rtl="0" eaLnBrk="1" fontAlgn="base" hangingPunct="1">
              <a:spcBef>
                <a:spcPct val="0"/>
              </a:spcBef>
              <a:spcAft>
                <a:spcPct val="0"/>
              </a:spcAft>
              <a:defRPr sz="2600" b="1">
                <a:solidFill>
                  <a:srgbClr val="014C6D"/>
                </a:solidFill>
                <a:latin typeface="Trebuchet MS" pitchFamily="34" charset="0"/>
              </a:defRPr>
            </a:lvl7pPr>
            <a:lvl8pPr marL="1371600" algn="ctr" rtl="0" eaLnBrk="1" fontAlgn="base" hangingPunct="1">
              <a:spcBef>
                <a:spcPct val="0"/>
              </a:spcBef>
              <a:spcAft>
                <a:spcPct val="0"/>
              </a:spcAft>
              <a:defRPr sz="2600" b="1">
                <a:solidFill>
                  <a:srgbClr val="014C6D"/>
                </a:solidFill>
                <a:latin typeface="Trebuchet MS" pitchFamily="34" charset="0"/>
              </a:defRPr>
            </a:lvl8pPr>
            <a:lvl9pPr marL="1828800" algn="ctr" rtl="0" eaLnBrk="1" fontAlgn="base" hangingPunct="1">
              <a:spcBef>
                <a:spcPct val="0"/>
              </a:spcBef>
              <a:spcAft>
                <a:spcPct val="0"/>
              </a:spcAft>
              <a:defRPr sz="2600" b="1">
                <a:solidFill>
                  <a:srgbClr val="014C6D"/>
                </a:solidFill>
                <a:latin typeface="Trebuchet MS" pitchFamily="34" charset="0"/>
              </a:defRPr>
            </a:lvl9pPr>
          </a:lstStyle>
          <a:p>
            <a:pPr algn="ctr"/>
            <a:r>
              <a:rPr lang="en-US" sz="1600" dirty="0" smtClean="0">
                <a:solidFill>
                  <a:schemeClr val="bg1">
                    <a:lumMod val="50000"/>
                  </a:schemeClr>
                </a:solidFill>
              </a:rPr>
              <a:t>National official poverty lines are a function of preferences, </a:t>
            </a:r>
          </a:p>
          <a:p>
            <a:pPr algn="ctr"/>
            <a:r>
              <a:rPr lang="en-US" sz="1600" dirty="0" smtClean="0">
                <a:solidFill>
                  <a:schemeClr val="bg1">
                    <a:lumMod val="50000"/>
                  </a:schemeClr>
                </a:solidFill>
              </a:rPr>
              <a:t>norms and level of </a:t>
            </a:r>
            <a:r>
              <a:rPr lang="en-US" sz="1600" dirty="0">
                <a:solidFill>
                  <a:schemeClr val="bg1">
                    <a:lumMod val="50000"/>
                  </a:schemeClr>
                </a:solidFill>
                <a:latin typeface="Arial"/>
                <a:cs typeface="Arial"/>
              </a:rPr>
              <a:t>economic development</a:t>
            </a:r>
          </a:p>
        </p:txBody>
      </p:sp>
      <p:sp>
        <p:nvSpPr>
          <p:cNvPr id="3" name="Content Placeholder 2"/>
          <p:cNvSpPr>
            <a:spLocks noGrp="1"/>
          </p:cNvSpPr>
          <p:nvPr>
            <p:ph sz="quarter" idx="10"/>
          </p:nvPr>
        </p:nvSpPr>
        <p:spPr>
          <a:xfrm>
            <a:off x="857324" y="5791200"/>
            <a:ext cx="8015514" cy="519322"/>
          </a:xfrm>
        </p:spPr>
        <p:txBody>
          <a:bodyPr anchor="b">
            <a:normAutofit/>
          </a:bodyPr>
          <a:lstStyle/>
          <a:p>
            <a:pPr marL="0" indent="0">
              <a:buNone/>
            </a:pPr>
            <a:r>
              <a:rPr lang="en-US" sz="1100" dirty="0" smtClean="0"/>
              <a:t>Note: the ECA Team for Statistical development would like to thank </a:t>
            </a:r>
            <a:r>
              <a:rPr lang="en-US" sz="1100" dirty="0" err="1" smtClean="0"/>
              <a:t>Shaohua</a:t>
            </a:r>
            <a:r>
              <a:rPr lang="en-US" sz="1100" dirty="0" smtClean="0"/>
              <a:t> Chen and </a:t>
            </a:r>
            <a:r>
              <a:rPr lang="en-US" sz="1100" dirty="0" err="1" smtClean="0"/>
              <a:t>Prem</a:t>
            </a:r>
            <a:r>
              <a:rPr lang="en-US" sz="1100" dirty="0" smtClean="0"/>
              <a:t> </a:t>
            </a:r>
            <a:r>
              <a:rPr lang="en-US" sz="1100" dirty="0" err="1" smtClean="0"/>
              <a:t>Sangraula</a:t>
            </a:r>
            <a:r>
              <a:rPr lang="en-US" sz="1100" dirty="0" smtClean="0"/>
              <a:t> for sharing their data</a:t>
            </a:r>
            <a:endParaRPr lang="en-US" sz="1100" dirty="0"/>
          </a:p>
        </p:txBody>
      </p:sp>
    </p:spTree>
    <p:extLst>
      <p:ext uri="{BB962C8B-B14F-4D97-AF65-F5344CB8AC3E}">
        <p14:creationId xmlns:p14="http://schemas.microsoft.com/office/powerpoint/2010/main" val="29968996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t>REPLICATING A SIMILAR EXERCISE ONLY WITH THE ECA COUNTRIES GIVES US AN </a:t>
            </a:r>
            <a:r>
              <a:rPr lang="en-US" b="1" dirty="0" smtClean="0">
                <a:solidFill>
                  <a:srgbClr val="FF0000"/>
                </a:solidFill>
              </a:rPr>
              <a:t>AVERAGE REGIONAL </a:t>
            </a:r>
            <a:r>
              <a:rPr lang="en-US" b="1" dirty="0" smtClean="0"/>
              <a:t>POVERTY LINE OF 2.5 USD-PPP</a:t>
            </a:r>
            <a:endParaRPr lang="en-US" b="1" dirty="0"/>
          </a:p>
        </p:txBody>
      </p:sp>
      <p:sp>
        <p:nvSpPr>
          <p:cNvPr id="5" name="Slide Number Placeholder 4"/>
          <p:cNvSpPr>
            <a:spLocks noGrp="1"/>
          </p:cNvSpPr>
          <p:nvPr>
            <p:ph type="sldNum" sz="quarter" idx="12"/>
          </p:nvPr>
        </p:nvSpPr>
        <p:spPr/>
        <p:txBody>
          <a:bodyPr/>
          <a:lstStyle/>
          <a:p>
            <a:fld id="{BAE54F65-EDC8-4B88-B319-B12CE25D8D22}" type="slidenum">
              <a:rPr lang="en-US" smtClean="0"/>
              <a:t>13</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727886"/>
            <a:ext cx="8420100" cy="4277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26333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t>FOR ANY GIVEN METHODOLOGY TO ESTIMATE A POVERTY LINE, FINAL RESULTS CAN BE DRIVEN BY…</a:t>
            </a:r>
            <a:endParaRPr lang="en-US" b="1" dirty="0"/>
          </a:p>
        </p:txBody>
      </p:sp>
      <p:sp>
        <p:nvSpPr>
          <p:cNvPr id="3" name="Content Placeholder 2"/>
          <p:cNvSpPr>
            <a:spLocks noGrp="1"/>
          </p:cNvSpPr>
          <p:nvPr>
            <p:ph sz="quarter" idx="10"/>
          </p:nvPr>
        </p:nvSpPr>
        <p:spPr/>
        <p:txBody>
          <a:bodyPr>
            <a:normAutofit/>
          </a:bodyPr>
          <a:lstStyle/>
          <a:p>
            <a:r>
              <a:rPr lang="en-US" b="1" dirty="0" smtClean="0"/>
              <a:t>Preferences</a:t>
            </a:r>
          </a:p>
          <a:p>
            <a:pPr lvl="1">
              <a:buClr>
                <a:schemeClr val="tx1"/>
              </a:buClr>
            </a:pPr>
            <a:r>
              <a:rPr lang="en-US" sz="2000" dirty="0" smtClean="0"/>
              <a:t>Countries, households or individuals might have different aspirations, as their level of economic development increase.</a:t>
            </a:r>
          </a:p>
          <a:p>
            <a:pPr lvl="1">
              <a:buClr>
                <a:schemeClr val="tx1"/>
              </a:buClr>
            </a:pPr>
            <a:r>
              <a:rPr lang="en-US" sz="2000" dirty="0" smtClean="0"/>
              <a:t>Relative or Weakly-Relative Poverty line argument</a:t>
            </a:r>
            <a:endParaRPr lang="en-US" dirty="0" smtClean="0"/>
          </a:p>
          <a:p>
            <a:r>
              <a:rPr lang="en-US" b="1" dirty="0" smtClean="0"/>
              <a:t>Circumstances</a:t>
            </a:r>
          </a:p>
          <a:p>
            <a:pPr lvl="1">
              <a:buClr>
                <a:schemeClr val="tx1"/>
              </a:buClr>
            </a:pPr>
            <a:r>
              <a:rPr lang="en-US" sz="2000" dirty="0"/>
              <a:t>There might be exogenous structural factors that might affect the consumption patterns of different countries at different points in </a:t>
            </a:r>
            <a:r>
              <a:rPr lang="en-US" sz="2000" dirty="0" smtClean="0"/>
              <a:t>time</a:t>
            </a:r>
            <a:endParaRPr lang="en-US" sz="2000" dirty="0"/>
          </a:p>
          <a:p>
            <a:pPr lvl="1">
              <a:buClr>
                <a:schemeClr val="tx1"/>
              </a:buClr>
            </a:pPr>
            <a:r>
              <a:rPr lang="en-US" sz="2000" dirty="0"/>
              <a:t>Demographics, Natural endowments, </a:t>
            </a:r>
            <a:r>
              <a:rPr lang="en-US" sz="2000" dirty="0" smtClean="0"/>
              <a:t>Climate</a:t>
            </a:r>
            <a:endParaRPr lang="en-US" sz="2000" dirty="0"/>
          </a:p>
          <a:p>
            <a:endParaRPr lang="en-US" dirty="0"/>
          </a:p>
        </p:txBody>
      </p:sp>
      <p:sp>
        <p:nvSpPr>
          <p:cNvPr id="5" name="Slide Number Placeholder 4"/>
          <p:cNvSpPr>
            <a:spLocks noGrp="1"/>
          </p:cNvSpPr>
          <p:nvPr>
            <p:ph type="sldNum" sz="quarter" idx="12"/>
          </p:nvPr>
        </p:nvSpPr>
        <p:spPr/>
        <p:txBody>
          <a:bodyPr/>
          <a:lstStyle/>
          <a:p>
            <a:fld id="{BAE54F65-EDC8-4B88-B319-B12CE25D8D22}" type="slidenum">
              <a:rPr lang="en-US" smtClean="0"/>
              <a:t>14</a:t>
            </a:fld>
            <a:endParaRPr lang="en-US"/>
          </a:p>
        </p:txBody>
      </p:sp>
    </p:spTree>
    <p:extLst>
      <p:ext uri="{BB962C8B-B14F-4D97-AF65-F5344CB8AC3E}">
        <p14:creationId xmlns:p14="http://schemas.microsoft.com/office/powerpoint/2010/main" val="3038420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43400" y="301625"/>
            <a:ext cx="8800599" cy="1031875"/>
          </a:xfrm>
        </p:spPr>
        <p:txBody>
          <a:bodyPr>
            <a:normAutofit/>
          </a:bodyPr>
          <a:lstStyle/>
          <a:p>
            <a:r>
              <a:rPr lang="en-US" b="1" dirty="0" smtClean="0"/>
              <a:t>…AND BOTH DEMOGRAPHIC AND CLIMATE CIRCUMSTANCES STAND OUT IN ECA</a:t>
            </a:r>
            <a:endParaRPr lang="en-US" b="1" dirty="0"/>
          </a:p>
        </p:txBody>
      </p:sp>
      <p:pic>
        <p:nvPicPr>
          <p:cNvPr id="13" name="Picture 2"/>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tretch>
            <a:fillRect/>
          </a:stretch>
        </p:blipFill>
        <p:spPr bwMode="auto">
          <a:xfrm>
            <a:off x="204840" y="2633962"/>
            <a:ext cx="4314720" cy="301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BAE54F65-EDC8-4B88-B319-B12CE25D8D22}" type="slidenum">
              <a:rPr lang="en-US" smtClean="0"/>
              <a:t>15</a:t>
            </a:fld>
            <a:endParaRPr lang="en-US"/>
          </a:p>
        </p:txBody>
      </p:sp>
      <p:pic>
        <p:nvPicPr>
          <p:cNvPr id="16" name="Picture 3"/>
          <p:cNvPicPr>
            <a:picLocks noGrp="1" noChangeAspect="1" noChangeArrowheads="1"/>
          </p:cNvPicPr>
          <p:nvPr>
            <p:ph sz="quarter" idx="4294967295"/>
          </p:nvPr>
        </p:nvPicPr>
        <p:blipFill>
          <a:blip r:embed="rId3" cstate="print">
            <a:extLst>
              <a:ext uri="{28A0092B-C50C-407E-A947-70E740481C1C}">
                <a14:useLocalDpi xmlns:a14="http://schemas.microsoft.com/office/drawing/2010/main" val="0"/>
              </a:ext>
            </a:extLst>
          </a:blip>
          <a:stretch>
            <a:fillRect/>
          </a:stretch>
        </p:blipFill>
        <p:spPr bwMode="auto">
          <a:xfrm>
            <a:off x="4800600" y="2590800"/>
            <a:ext cx="4041775" cy="278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381000" y="5486400"/>
            <a:ext cx="1600200" cy="230832"/>
          </a:xfrm>
          <a:prstGeom prst="rect">
            <a:avLst/>
          </a:prstGeom>
          <a:noFill/>
        </p:spPr>
        <p:txBody>
          <a:bodyPr wrap="square" rtlCol="0">
            <a:spAutoFit/>
          </a:bodyPr>
          <a:lstStyle/>
          <a:p>
            <a:r>
              <a:rPr lang="en-US" sz="900" dirty="0" smtClean="0"/>
              <a:t>Source: FAO</a:t>
            </a:r>
            <a:endParaRPr lang="en-US" sz="900" dirty="0"/>
          </a:p>
        </p:txBody>
      </p:sp>
      <p:sp>
        <p:nvSpPr>
          <p:cNvPr id="17" name="TextBox 16"/>
          <p:cNvSpPr txBox="1"/>
          <p:nvPr/>
        </p:nvSpPr>
        <p:spPr>
          <a:xfrm>
            <a:off x="4800600" y="5562600"/>
            <a:ext cx="3886200" cy="369332"/>
          </a:xfrm>
          <a:prstGeom prst="rect">
            <a:avLst/>
          </a:prstGeom>
          <a:noFill/>
        </p:spPr>
        <p:txBody>
          <a:bodyPr wrap="square" rtlCol="0">
            <a:spAutoFit/>
          </a:bodyPr>
          <a:lstStyle/>
          <a:p>
            <a:r>
              <a:rPr lang="en-US" sz="900" dirty="0" smtClean="0"/>
              <a:t>Source: World Bank Climate </a:t>
            </a:r>
            <a:r>
              <a:rPr lang="en-US" sz="900" dirty="0"/>
              <a:t>Change Knowledge Portal (</a:t>
            </a:r>
            <a:r>
              <a:rPr lang="en-US" sz="900" u="sng" dirty="0">
                <a:hlinkClick r:id="rId4"/>
              </a:rPr>
              <a:t>http://climateknowledgeportal.worldbank.org</a:t>
            </a:r>
            <a:r>
              <a:rPr lang="en-US" sz="900" dirty="0" smtClean="0"/>
              <a:t>)</a:t>
            </a:r>
            <a:endParaRPr lang="en-US" sz="900" dirty="0" smtClean="0">
              <a:effectLst/>
            </a:endParaRPr>
          </a:p>
        </p:txBody>
      </p:sp>
      <p:sp>
        <p:nvSpPr>
          <p:cNvPr id="4" name="Rectangle 3"/>
          <p:cNvSpPr/>
          <p:nvPr/>
        </p:nvSpPr>
        <p:spPr>
          <a:xfrm>
            <a:off x="152400" y="1636693"/>
            <a:ext cx="4567881" cy="954107"/>
          </a:xfrm>
          <a:prstGeom prst="rect">
            <a:avLst/>
          </a:prstGeom>
        </p:spPr>
        <p:txBody>
          <a:bodyPr wrap="square">
            <a:spAutoFit/>
          </a:bodyPr>
          <a:lstStyle/>
          <a:p>
            <a:pPr algn="ctr">
              <a:lnSpc>
                <a:spcPct val="100000"/>
              </a:lnSpc>
            </a:pPr>
            <a:r>
              <a:rPr lang="en-US" sz="1400" dirty="0">
                <a:solidFill>
                  <a:schemeClr val="tx2">
                    <a:lumMod val="50000"/>
                    <a:lumOff val="50000"/>
                  </a:schemeClr>
                </a:solidFill>
              </a:rPr>
              <a:t>The average dietary energy requirements is positively correlated with the national official absolute poverty lines, and show very distinct regional patterns, reflecting distinct demographic compositions.</a:t>
            </a:r>
          </a:p>
        </p:txBody>
      </p:sp>
      <p:sp>
        <p:nvSpPr>
          <p:cNvPr id="14" name="Text Placeholder 9"/>
          <p:cNvSpPr txBox="1">
            <a:spLocks/>
          </p:cNvSpPr>
          <p:nvPr/>
        </p:nvSpPr>
        <p:spPr bwMode="auto">
          <a:xfrm>
            <a:off x="4872681" y="1874838"/>
            <a:ext cx="4041775" cy="639762"/>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marL="342900" indent="-342900" algn="l" rtl="0" eaLnBrk="1" fontAlgn="base" hangingPunct="1">
              <a:lnSpc>
                <a:spcPct val="150000"/>
              </a:lnSpc>
              <a:spcBef>
                <a:spcPts val="1800"/>
              </a:spcBef>
              <a:spcAft>
                <a:spcPct val="0"/>
              </a:spcAft>
              <a:buClr>
                <a:srgbClr val="404040"/>
              </a:buClr>
              <a:defRPr>
                <a:solidFill>
                  <a:srgbClr val="595959"/>
                </a:solidFill>
                <a:latin typeface="Arial"/>
                <a:ea typeface="MS PGothic" pitchFamily="34" charset="-128"/>
                <a:cs typeface="Arial"/>
              </a:defRPr>
            </a:lvl1pPr>
            <a:lvl2pPr marL="285750" indent="-285750" algn="l" rtl="0" eaLnBrk="1" fontAlgn="base" hangingPunct="1">
              <a:lnSpc>
                <a:spcPct val="110000"/>
              </a:lnSpc>
              <a:spcBef>
                <a:spcPct val="0"/>
              </a:spcBef>
              <a:spcAft>
                <a:spcPct val="0"/>
              </a:spcAft>
              <a:buClr>
                <a:srgbClr val="595959"/>
              </a:buClr>
              <a:buFont typeface="Arial" charset="0"/>
              <a:buChar char="•"/>
              <a:defRPr>
                <a:solidFill>
                  <a:srgbClr val="595959"/>
                </a:solidFill>
                <a:latin typeface="Arial"/>
                <a:ea typeface="MS PGothic" pitchFamily="34" charset="-128"/>
                <a:cs typeface="Arial"/>
              </a:defRPr>
            </a:lvl2pPr>
            <a:lvl3pPr marL="285750" indent="-285750" algn="l" rtl="0" eaLnBrk="1" fontAlgn="base" hangingPunct="1">
              <a:lnSpc>
                <a:spcPct val="110000"/>
              </a:lnSpc>
              <a:spcBef>
                <a:spcPct val="0"/>
              </a:spcBef>
              <a:spcAft>
                <a:spcPct val="0"/>
              </a:spcAft>
              <a:buClr>
                <a:schemeClr val="tx1"/>
              </a:buClr>
              <a:buFont typeface="Arial" charset="0"/>
              <a:buChar char="•"/>
              <a:defRPr>
                <a:solidFill>
                  <a:schemeClr val="tx2"/>
                </a:solidFill>
                <a:latin typeface="Arial"/>
                <a:ea typeface="MS PGothic" pitchFamily="34" charset="-128"/>
                <a:cs typeface="Arial"/>
              </a:defRPr>
            </a:lvl3pPr>
            <a:lvl4pPr marL="831850" indent="-285750" algn="l" rtl="0" eaLnBrk="1" fontAlgn="base" hangingPunct="1">
              <a:lnSpc>
                <a:spcPct val="110000"/>
              </a:lnSpc>
              <a:spcBef>
                <a:spcPct val="0"/>
              </a:spcBef>
              <a:spcAft>
                <a:spcPct val="0"/>
              </a:spcAft>
              <a:buClr>
                <a:srgbClr val="595959"/>
              </a:buClr>
              <a:buFont typeface="Arial" charset="0"/>
              <a:buChar char="•"/>
              <a:defRPr>
                <a:solidFill>
                  <a:srgbClr val="595959"/>
                </a:solidFill>
                <a:latin typeface="Arial"/>
                <a:ea typeface="MS PGothic" pitchFamily="34" charset="-128"/>
                <a:cs typeface="Arial"/>
              </a:defRPr>
            </a:lvl4pPr>
            <a:lvl5pPr marL="1196975" indent="-285750" algn="l" rtl="0" eaLnBrk="1" fontAlgn="base" hangingPunct="1">
              <a:lnSpc>
                <a:spcPct val="110000"/>
              </a:lnSpc>
              <a:spcBef>
                <a:spcPct val="0"/>
              </a:spcBef>
              <a:spcAft>
                <a:spcPct val="0"/>
              </a:spcAft>
              <a:buClr>
                <a:srgbClr val="595959"/>
              </a:buClr>
              <a:buFont typeface="Arial" charset="0"/>
              <a:buChar char="•"/>
              <a:defRPr>
                <a:solidFill>
                  <a:srgbClr val="595959"/>
                </a:solidFill>
                <a:latin typeface="Arial"/>
                <a:ea typeface="MS PGothic" pitchFamily="34" charset="-128"/>
                <a:cs typeface="Arial"/>
              </a:defRPr>
            </a:lvl5pPr>
            <a:lvl6pPr marL="502920" indent="-228600" algn="l" rtl="0" eaLnBrk="1" fontAlgn="base" hangingPunct="1">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a:lstStyle>
          <a:p>
            <a:pPr algn="ctr">
              <a:lnSpc>
                <a:spcPct val="100000"/>
              </a:lnSpc>
            </a:pPr>
            <a:r>
              <a:rPr lang="en-US" sz="1400" kern="1200" dirty="0" smtClean="0">
                <a:solidFill>
                  <a:schemeClr val="tx2">
                    <a:lumMod val="50000"/>
                    <a:lumOff val="50000"/>
                  </a:schemeClr>
                </a:solidFill>
                <a:latin typeface="+mn-lt"/>
                <a:ea typeface="+mn-ea"/>
                <a:cs typeface="+mn-cs"/>
              </a:rPr>
              <a:t>Many of the ECA countries are among the few with sub-zero average monthly temperatures.</a:t>
            </a:r>
            <a:endParaRPr lang="en-US" sz="1400" kern="1200" dirty="0">
              <a:solidFill>
                <a:schemeClr val="tx2">
                  <a:lumMod val="50000"/>
                  <a:lumOff val="50000"/>
                </a:schemeClr>
              </a:solidFill>
              <a:latin typeface="+mn-lt"/>
              <a:ea typeface="+mn-ea"/>
              <a:cs typeface="+mn-cs"/>
            </a:endParaRPr>
          </a:p>
        </p:txBody>
      </p:sp>
    </p:spTree>
    <p:extLst>
      <p:ext uri="{BB962C8B-B14F-4D97-AF65-F5344CB8AC3E}">
        <p14:creationId xmlns:p14="http://schemas.microsoft.com/office/powerpoint/2010/main" val="15709824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b="1" dirty="0" smtClean="0"/>
              <a:t>POVERTY INDEX</a:t>
            </a:r>
            <a:endParaRPr lang="en-US" b="1" dirty="0"/>
          </a:p>
        </p:txBody>
      </p:sp>
      <p:sp>
        <p:nvSpPr>
          <p:cNvPr id="3" name="Content Placeholder 2"/>
          <p:cNvSpPr>
            <a:spLocks noGrp="1"/>
          </p:cNvSpPr>
          <p:nvPr>
            <p:ph sz="quarter" idx="10"/>
          </p:nvPr>
        </p:nvSpPr>
        <p:spPr/>
        <p:txBody>
          <a:bodyPr>
            <a:normAutofit/>
          </a:bodyPr>
          <a:lstStyle/>
          <a:p>
            <a:r>
              <a:rPr lang="en-US" b="1" dirty="0"/>
              <a:t>Poverty Headcount Rate </a:t>
            </a:r>
          </a:p>
          <a:p>
            <a:pPr lvl="1">
              <a:buClr>
                <a:schemeClr val="tx1"/>
              </a:buClr>
            </a:pPr>
            <a:r>
              <a:rPr lang="en-US" dirty="0"/>
              <a:t>The most used measure, including WBG Goal of “Ending Extreme Poverty” and MDG 1 </a:t>
            </a:r>
          </a:p>
          <a:p>
            <a:pPr lvl="1">
              <a:buClr>
                <a:schemeClr val="tx1"/>
              </a:buClr>
            </a:pPr>
            <a:r>
              <a:rPr lang="en-US" dirty="0"/>
              <a:t>A proportion of population below the poverty line </a:t>
            </a:r>
          </a:p>
          <a:p>
            <a:pPr>
              <a:buClr>
                <a:schemeClr val="tx1"/>
              </a:buClr>
              <a:buFont typeface="Arial" panose="020B0604020202020204" pitchFamily="34" charset="0"/>
              <a:buChar char="•"/>
            </a:pPr>
            <a:endParaRPr lang="en-US" dirty="0"/>
          </a:p>
          <a:p>
            <a:pPr marL="1200150" lvl="2">
              <a:buClr>
                <a:schemeClr val="tx1"/>
              </a:buClr>
            </a:pPr>
            <a:endParaRPr lang="en-US" dirty="0" smtClean="0"/>
          </a:p>
          <a:p>
            <a:pPr marL="1200150" lvl="2">
              <a:buClr>
                <a:schemeClr val="tx1"/>
              </a:buClr>
            </a:pPr>
            <a:endParaRPr lang="en-US" dirty="0"/>
          </a:p>
          <a:p>
            <a:pPr lvl="1">
              <a:buClr>
                <a:schemeClr val="tx1"/>
              </a:buClr>
            </a:pPr>
            <a:r>
              <a:rPr lang="en-US" dirty="0" smtClean="0"/>
              <a:t>A limitation</a:t>
            </a:r>
            <a:r>
              <a:rPr lang="en-US" dirty="0"/>
              <a:t>: Insensitive to how far from the poverty line the poor </a:t>
            </a:r>
            <a:r>
              <a:rPr lang="en-US" dirty="0" smtClean="0"/>
              <a:t>are. Other </a:t>
            </a:r>
            <a:r>
              <a:rPr lang="en-US" dirty="0"/>
              <a:t>indices like Poverty Gap Index and Severity of Poverty Index can address this </a:t>
            </a:r>
            <a:r>
              <a:rPr lang="en-US" dirty="0" smtClean="0"/>
              <a:t>issue</a:t>
            </a:r>
            <a:endParaRPr lang="en-US" dirty="0"/>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428999"/>
            <a:ext cx="4114800"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28832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t>IN A FEW REGIONS THERE ARE IMPORTANT DIFFERENCES BETWEEN THE GLOBAL AND NATIONAL POVERTY NUMBERS…</a:t>
            </a:r>
            <a:endParaRPr lang="en-US" b="1" dirty="0"/>
          </a:p>
        </p:txBody>
      </p:sp>
      <p:sp>
        <p:nvSpPr>
          <p:cNvPr id="6" name="Slide Number Placeholder 5"/>
          <p:cNvSpPr>
            <a:spLocks noGrp="1"/>
          </p:cNvSpPr>
          <p:nvPr>
            <p:ph type="sldNum" sz="quarter" idx="12"/>
          </p:nvPr>
        </p:nvSpPr>
        <p:spPr/>
        <p:txBody>
          <a:bodyPr/>
          <a:lstStyle/>
          <a:p>
            <a:fld id="{BAE54F65-EDC8-4B88-B319-B12CE25D8D22}" type="slidenum">
              <a:rPr lang="en-US" smtClean="0"/>
              <a:t>17</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829976"/>
            <a:ext cx="8772525" cy="3306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33400" y="5486400"/>
            <a:ext cx="8305800" cy="369332"/>
          </a:xfrm>
          <a:prstGeom prst="rect">
            <a:avLst/>
          </a:prstGeom>
        </p:spPr>
        <p:txBody>
          <a:bodyPr wrap="square">
            <a:spAutoFit/>
          </a:bodyPr>
          <a:lstStyle/>
          <a:p>
            <a:pPr algn="r"/>
            <a:r>
              <a:rPr lang="en-US" dirty="0" smtClean="0">
                <a:solidFill>
                  <a:schemeClr val="bg1">
                    <a:lumMod val="50000"/>
                  </a:schemeClr>
                </a:solidFill>
              </a:rPr>
              <a:t>…and reflects the different levels of economic development</a:t>
            </a:r>
            <a:endParaRPr lang="en-US" dirty="0">
              <a:solidFill>
                <a:schemeClr val="bg1">
                  <a:lumMod val="50000"/>
                </a:schemeClr>
              </a:solidFill>
            </a:endParaRPr>
          </a:p>
        </p:txBody>
      </p:sp>
    </p:spTree>
    <p:extLst>
      <p:ext uri="{BB962C8B-B14F-4D97-AF65-F5344CB8AC3E}">
        <p14:creationId xmlns:p14="http://schemas.microsoft.com/office/powerpoint/2010/main" val="35702019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b="1" dirty="0" smtClean="0"/>
              <a:t>BUT ANY MEASURE OF POVERTY IS JUST A MEANS TO AN END. THE MOST IMPORTANT OBJECTIVE IS TO UNDERSTAND HOW POLICIES CAN HELP REDUCE THE POVERTY RATE…</a:t>
            </a:r>
            <a:endParaRPr lang="en-US" b="1" dirty="0"/>
          </a:p>
        </p:txBody>
      </p:sp>
      <p:graphicFrame>
        <p:nvGraphicFramePr>
          <p:cNvPr id="7" name="Content Placeholder 7"/>
          <p:cNvGraphicFramePr>
            <a:graphicFrameLocks noGrp="1"/>
          </p:cNvGraphicFramePr>
          <p:nvPr>
            <p:ph sz="quarter" idx="10"/>
            <p:extLst>
              <p:ext uri="{D42A27DB-BD31-4B8C-83A1-F6EECF244321}">
                <p14:modId xmlns:p14="http://schemas.microsoft.com/office/powerpoint/2010/main" val="4101620992"/>
              </p:ext>
            </p:extLst>
          </p:nvPr>
        </p:nvGraphicFramePr>
        <p:xfrm>
          <a:off x="152400" y="1981200"/>
          <a:ext cx="4229100" cy="4066401"/>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2"/>
          </p:nvPr>
        </p:nvSpPr>
        <p:spPr/>
        <p:txBody>
          <a:bodyPr/>
          <a:lstStyle/>
          <a:p>
            <a:fld id="{BAE54F65-EDC8-4B88-B319-B12CE25D8D22}" type="slidenum">
              <a:rPr lang="en-US" smtClean="0"/>
              <a:t>18</a:t>
            </a:fld>
            <a:endParaRPr lang="en-US"/>
          </a:p>
        </p:txBody>
      </p:sp>
      <p:sp>
        <p:nvSpPr>
          <p:cNvPr id="9" name="Text Placeholder 8"/>
          <p:cNvSpPr>
            <a:spLocks noGrp="1"/>
          </p:cNvSpPr>
          <p:nvPr>
            <p:ph type="body" idx="4294967295"/>
          </p:nvPr>
        </p:nvSpPr>
        <p:spPr>
          <a:xfrm>
            <a:off x="420914" y="1676400"/>
            <a:ext cx="4040188" cy="369887"/>
          </a:xfrm>
        </p:spPr>
        <p:txBody>
          <a:bodyPr/>
          <a:lstStyle/>
          <a:p>
            <a:pPr algn="ctr"/>
            <a:r>
              <a:rPr lang="en-US" sz="1400" b="1" dirty="0" smtClean="0"/>
              <a:t>TURKEY (5 USD-PPP)</a:t>
            </a:r>
            <a:endParaRPr lang="en-US" sz="1400" b="1" dirty="0"/>
          </a:p>
        </p:txBody>
      </p:sp>
      <p:sp>
        <p:nvSpPr>
          <p:cNvPr id="10" name="Text Placeholder 9"/>
          <p:cNvSpPr>
            <a:spLocks noGrp="1"/>
          </p:cNvSpPr>
          <p:nvPr>
            <p:ph type="body" sz="quarter" idx="4294967295"/>
          </p:nvPr>
        </p:nvSpPr>
        <p:spPr>
          <a:xfrm>
            <a:off x="4951412" y="1676400"/>
            <a:ext cx="4041775" cy="293687"/>
          </a:xfrm>
        </p:spPr>
        <p:txBody>
          <a:bodyPr/>
          <a:lstStyle/>
          <a:p>
            <a:pPr algn="ctr"/>
            <a:r>
              <a:rPr lang="en-US" sz="1400" b="1" dirty="0" smtClean="0"/>
              <a:t>TAJIKISTAN (2.5 USD-PPP)</a:t>
            </a:r>
            <a:endParaRPr lang="en-US" sz="1400" b="1" dirty="0"/>
          </a:p>
        </p:txBody>
      </p:sp>
      <p:graphicFrame>
        <p:nvGraphicFramePr>
          <p:cNvPr id="12" name="Content Placeholder 7"/>
          <p:cNvGraphicFramePr>
            <a:graphicFrameLocks noGrp="1"/>
          </p:cNvGraphicFramePr>
          <p:nvPr>
            <p:ph sz="quarter" idx="4294967295"/>
            <p:extLst>
              <p:ext uri="{D42A27DB-BD31-4B8C-83A1-F6EECF244321}">
                <p14:modId xmlns:p14="http://schemas.microsoft.com/office/powerpoint/2010/main" val="1453822388"/>
              </p:ext>
            </p:extLst>
          </p:nvPr>
        </p:nvGraphicFramePr>
        <p:xfrm>
          <a:off x="4673600" y="1990470"/>
          <a:ext cx="4267200" cy="3951288"/>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457200" y="5909101"/>
            <a:ext cx="3505200" cy="276999"/>
          </a:xfrm>
          <a:prstGeom prst="rect">
            <a:avLst/>
          </a:prstGeom>
          <a:noFill/>
        </p:spPr>
        <p:txBody>
          <a:bodyPr wrap="square" rtlCol="0">
            <a:spAutoFit/>
          </a:bodyPr>
          <a:lstStyle/>
          <a:p>
            <a:r>
              <a:rPr lang="en-US" sz="1200" dirty="0" smtClean="0"/>
              <a:t>Source: Azevedo and </a:t>
            </a:r>
            <a:r>
              <a:rPr lang="en-US" sz="1200" dirty="0" err="1" smtClean="0"/>
              <a:t>Atamonov</a:t>
            </a:r>
            <a:r>
              <a:rPr lang="en-US" sz="1200" dirty="0" smtClean="0"/>
              <a:t> (2013)</a:t>
            </a:r>
            <a:endParaRPr lang="en-US" sz="1200" dirty="0"/>
          </a:p>
        </p:txBody>
      </p:sp>
      <p:sp>
        <p:nvSpPr>
          <p:cNvPr id="11" name="TextBox 10"/>
          <p:cNvSpPr txBox="1"/>
          <p:nvPr/>
        </p:nvSpPr>
        <p:spPr>
          <a:xfrm>
            <a:off x="5029200" y="5909100"/>
            <a:ext cx="3886200" cy="276999"/>
          </a:xfrm>
          <a:prstGeom prst="rect">
            <a:avLst/>
          </a:prstGeom>
          <a:noFill/>
        </p:spPr>
        <p:txBody>
          <a:bodyPr wrap="square" rtlCol="0">
            <a:spAutoFit/>
          </a:bodyPr>
          <a:lstStyle/>
          <a:p>
            <a:r>
              <a:rPr lang="en-US" sz="1200" dirty="0" smtClean="0"/>
              <a:t>Source: Azevedo, </a:t>
            </a:r>
            <a:r>
              <a:rPr lang="en-US" sz="1200" dirty="0" err="1" smtClean="0"/>
              <a:t>Atamonov</a:t>
            </a:r>
            <a:r>
              <a:rPr lang="en-US" sz="1200" dirty="0" smtClean="0"/>
              <a:t>  and </a:t>
            </a:r>
            <a:r>
              <a:rPr lang="en-US" sz="1200" dirty="0" err="1" smtClean="0"/>
              <a:t>Rajabov</a:t>
            </a:r>
            <a:r>
              <a:rPr lang="en-US" sz="1200" dirty="0" smtClean="0"/>
              <a:t> (2013)</a:t>
            </a:r>
            <a:endParaRPr lang="en-US" sz="1200" dirty="0"/>
          </a:p>
        </p:txBody>
      </p:sp>
    </p:spTree>
    <p:extLst>
      <p:ext uri="{BB962C8B-B14F-4D97-AF65-F5344CB8AC3E}">
        <p14:creationId xmlns:p14="http://schemas.microsoft.com/office/powerpoint/2010/main" val="10178497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242963" y="3326705"/>
            <a:ext cx="2906679" cy="1384995"/>
          </a:xfrm>
          <a:prstGeom prst="rect">
            <a:avLst/>
          </a:prstGeom>
          <a:noFill/>
        </p:spPr>
        <p:txBody>
          <a:bodyPr wrap="square" rtlCol="0">
            <a:spAutoFit/>
          </a:bodyPr>
          <a:lstStyle/>
          <a:p>
            <a:pPr algn="just"/>
            <a:r>
              <a:rPr lang="en-US" sz="1200" dirty="0" smtClean="0">
                <a:solidFill>
                  <a:schemeClr val="tx2">
                    <a:lumMod val="50000"/>
                    <a:lumOff val="50000"/>
                  </a:schemeClr>
                </a:solidFill>
              </a:rPr>
              <a:t>Those in the bottom 40 percent can differ over time for several reasons:</a:t>
            </a:r>
          </a:p>
          <a:p>
            <a:pPr algn="just"/>
            <a:endParaRPr lang="en-US" sz="1200" dirty="0" smtClean="0">
              <a:solidFill>
                <a:schemeClr val="tx2">
                  <a:lumMod val="50000"/>
                  <a:lumOff val="50000"/>
                </a:schemeClr>
              </a:solidFill>
            </a:endParaRPr>
          </a:p>
          <a:p>
            <a:pPr marL="171450" indent="-171450" algn="just">
              <a:buFont typeface="Arial" pitchFamily="34" charset="0"/>
              <a:buChar char="•"/>
            </a:pPr>
            <a:r>
              <a:rPr lang="en-US" sz="1200" dirty="0" smtClean="0">
                <a:solidFill>
                  <a:schemeClr val="tx2">
                    <a:lumMod val="50000"/>
                    <a:lumOff val="50000"/>
                  </a:schemeClr>
                </a:solidFill>
              </a:rPr>
              <a:t>Demographics</a:t>
            </a:r>
          </a:p>
          <a:p>
            <a:pPr marL="171450" indent="-171450" algn="just">
              <a:buFont typeface="Arial" pitchFamily="34" charset="0"/>
              <a:buChar char="•"/>
            </a:pPr>
            <a:r>
              <a:rPr lang="en-US" sz="1200" dirty="0" smtClean="0">
                <a:solidFill>
                  <a:schemeClr val="tx2">
                    <a:lumMod val="50000"/>
                    <a:lumOff val="50000"/>
                  </a:schemeClr>
                </a:solidFill>
              </a:rPr>
              <a:t>Migration</a:t>
            </a:r>
          </a:p>
          <a:p>
            <a:pPr marL="171450" indent="-171450" algn="just">
              <a:buFont typeface="Arial" pitchFamily="34" charset="0"/>
              <a:buChar char="•"/>
            </a:pPr>
            <a:r>
              <a:rPr lang="en-US" sz="1200" dirty="0" smtClean="0">
                <a:solidFill>
                  <a:schemeClr val="tx2">
                    <a:lumMod val="50000"/>
                    <a:lumOff val="50000"/>
                  </a:schemeClr>
                </a:solidFill>
              </a:rPr>
              <a:t>Markets</a:t>
            </a:r>
          </a:p>
          <a:p>
            <a:pPr marL="171450" indent="-171450" algn="just">
              <a:buFont typeface="Arial" pitchFamily="34" charset="0"/>
              <a:buChar char="•"/>
            </a:pPr>
            <a:r>
              <a:rPr lang="en-US" sz="1200" dirty="0" smtClean="0">
                <a:solidFill>
                  <a:schemeClr val="tx2">
                    <a:lumMod val="50000"/>
                    <a:lumOff val="50000"/>
                  </a:schemeClr>
                </a:solidFill>
              </a:rPr>
              <a:t>Incentives</a:t>
            </a:r>
          </a:p>
        </p:txBody>
      </p:sp>
      <p:sp>
        <p:nvSpPr>
          <p:cNvPr id="2" name="Title 1"/>
          <p:cNvSpPr>
            <a:spLocks noGrp="1"/>
          </p:cNvSpPr>
          <p:nvPr>
            <p:ph type="title"/>
          </p:nvPr>
        </p:nvSpPr>
        <p:spPr/>
        <p:txBody>
          <a:bodyPr anchor="ctr">
            <a:noAutofit/>
          </a:bodyPr>
          <a:lstStyle/>
          <a:p>
            <a:r>
              <a:rPr lang="en-US" b="1" dirty="0" smtClean="0"/>
              <a:t>BY HELPING IDENTIFYING THE WINNERS AND LOSERS OF POLICY CHOICES MADE IN OUR COUNTRIES…</a:t>
            </a:r>
            <a:endParaRPr lang="en-US" b="1" dirty="0"/>
          </a:p>
        </p:txBody>
      </p:sp>
      <p:sp>
        <p:nvSpPr>
          <p:cNvPr id="3" name="Content Placeholder 2"/>
          <p:cNvSpPr>
            <a:spLocks noGrp="1"/>
          </p:cNvSpPr>
          <p:nvPr>
            <p:ph sz="quarter" idx="10"/>
          </p:nvPr>
        </p:nvSpPr>
        <p:spPr>
          <a:xfrm>
            <a:off x="304800" y="1295400"/>
            <a:ext cx="8440305" cy="4600863"/>
          </a:xfrm>
        </p:spPr>
        <p:txBody>
          <a:bodyPr>
            <a:normAutofit/>
          </a:bodyPr>
          <a:lstStyle/>
          <a:p>
            <a:pPr marL="0" indent="0">
              <a:buNone/>
            </a:pPr>
            <a:endParaRPr lang="en-US" sz="2000" i="1" dirty="0" smtClean="0">
              <a:latin typeface="Cambria Math"/>
            </a:endParaRPr>
          </a:p>
          <a:p>
            <a:pPr marL="0" indent="0">
              <a:buNone/>
            </a:pPr>
            <a:endParaRPr lang="en-US" sz="2000" i="1" dirty="0" smtClean="0">
              <a:latin typeface="Cambria Math"/>
            </a:endParaRPr>
          </a:p>
          <a:p>
            <a:pPr marL="0" indent="0">
              <a:buNone/>
            </a:pPr>
            <a:endParaRPr lang="en-US" sz="2000" i="1" dirty="0" smtClean="0">
              <a:latin typeface="Cambria Math"/>
            </a:endParaRPr>
          </a:p>
          <a:p>
            <a:pPr marL="0" indent="0">
              <a:buNone/>
            </a:pPr>
            <a:r>
              <a:rPr lang="en-US" sz="2000" dirty="0" smtClean="0"/>
              <a:t>			</a:t>
            </a:r>
            <a:endParaRPr lang="en-US" sz="2000" dirty="0"/>
          </a:p>
        </p:txBody>
      </p:sp>
      <p:sp>
        <p:nvSpPr>
          <p:cNvPr id="34" name="Slide Number Placeholder 33"/>
          <p:cNvSpPr>
            <a:spLocks noGrp="1"/>
          </p:cNvSpPr>
          <p:nvPr>
            <p:ph type="sldNum" sz="quarter" idx="12"/>
          </p:nvPr>
        </p:nvSpPr>
        <p:spPr/>
        <p:txBody>
          <a:bodyPr/>
          <a:lstStyle/>
          <a:p>
            <a:fld id="{BAE54F65-EDC8-4B88-B319-B12CE25D8D22}" type="slidenum">
              <a:rPr lang="en-US" smtClean="0"/>
              <a:t>19</a:t>
            </a:fld>
            <a:endParaRPr lang="en-US"/>
          </a:p>
        </p:txBody>
      </p:sp>
      <p:sp>
        <p:nvSpPr>
          <p:cNvPr id="4" name="Rounded Rectangle 3"/>
          <p:cNvSpPr/>
          <p:nvPr/>
        </p:nvSpPr>
        <p:spPr>
          <a:xfrm>
            <a:off x="1790199" y="4178300"/>
            <a:ext cx="1143000" cy="18288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Bottom 40</a:t>
            </a:r>
            <a:endParaRPr lang="en-US" dirty="0"/>
          </a:p>
        </p:txBody>
      </p:sp>
      <p:sp>
        <p:nvSpPr>
          <p:cNvPr id="5" name="Rounded Rectangle 4"/>
          <p:cNvSpPr/>
          <p:nvPr/>
        </p:nvSpPr>
        <p:spPr>
          <a:xfrm>
            <a:off x="1790199" y="1435100"/>
            <a:ext cx="1143000" cy="27293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Top 60</a:t>
            </a:r>
            <a:endParaRPr lang="en-US" dirty="0"/>
          </a:p>
        </p:txBody>
      </p:sp>
      <p:sp>
        <p:nvSpPr>
          <p:cNvPr id="6" name="Rounded Rectangle 5"/>
          <p:cNvSpPr/>
          <p:nvPr/>
        </p:nvSpPr>
        <p:spPr>
          <a:xfrm>
            <a:off x="6285999" y="4178300"/>
            <a:ext cx="1143000" cy="18288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Bottom 40</a:t>
            </a:r>
            <a:endParaRPr lang="en-US" dirty="0"/>
          </a:p>
        </p:txBody>
      </p:sp>
      <p:sp>
        <p:nvSpPr>
          <p:cNvPr id="7" name="Rounded Rectangle 6"/>
          <p:cNvSpPr/>
          <p:nvPr/>
        </p:nvSpPr>
        <p:spPr>
          <a:xfrm>
            <a:off x="6285999" y="1435100"/>
            <a:ext cx="1143000" cy="27293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Top 60</a:t>
            </a:r>
            <a:endParaRPr lang="en-US" dirty="0"/>
          </a:p>
        </p:txBody>
      </p:sp>
      <p:sp>
        <p:nvSpPr>
          <p:cNvPr id="8" name="TextBox 7"/>
          <p:cNvSpPr txBox="1"/>
          <p:nvPr/>
        </p:nvSpPr>
        <p:spPr>
          <a:xfrm>
            <a:off x="1780305" y="6019800"/>
            <a:ext cx="1343895" cy="338554"/>
          </a:xfrm>
          <a:prstGeom prst="rect">
            <a:avLst/>
          </a:prstGeom>
          <a:noFill/>
        </p:spPr>
        <p:txBody>
          <a:bodyPr wrap="square" rtlCol="0">
            <a:spAutoFit/>
          </a:bodyPr>
          <a:lstStyle/>
          <a:p>
            <a:r>
              <a:rPr lang="en-US" sz="1600" b="1" dirty="0" smtClean="0"/>
              <a:t>Period T</a:t>
            </a:r>
            <a:endParaRPr lang="en-US" sz="1600" b="1" dirty="0"/>
          </a:p>
        </p:txBody>
      </p:sp>
      <p:sp>
        <p:nvSpPr>
          <p:cNvPr id="9" name="TextBox 8"/>
          <p:cNvSpPr txBox="1"/>
          <p:nvPr/>
        </p:nvSpPr>
        <p:spPr>
          <a:xfrm>
            <a:off x="6285999" y="5986046"/>
            <a:ext cx="1524000" cy="338554"/>
          </a:xfrm>
          <a:prstGeom prst="rect">
            <a:avLst/>
          </a:prstGeom>
          <a:noFill/>
        </p:spPr>
        <p:txBody>
          <a:bodyPr wrap="square" rtlCol="0">
            <a:spAutoFit/>
          </a:bodyPr>
          <a:lstStyle/>
          <a:p>
            <a:r>
              <a:rPr lang="en-US" sz="1600" b="1" dirty="0"/>
              <a:t>Period T+5</a:t>
            </a:r>
          </a:p>
        </p:txBody>
      </p:sp>
      <p:cxnSp>
        <p:nvCxnSpPr>
          <p:cNvPr id="11" name="Straight Arrow Connector 10"/>
          <p:cNvCxnSpPr/>
          <p:nvPr/>
        </p:nvCxnSpPr>
        <p:spPr>
          <a:xfrm>
            <a:off x="3618999" y="6172200"/>
            <a:ext cx="2209800" cy="0"/>
          </a:xfrm>
          <a:prstGeom prst="straightConnector1">
            <a:avLst/>
          </a:prstGeom>
          <a:ln w="63500">
            <a:prstDash val="sysDash"/>
            <a:tailEnd type="arrow"/>
          </a:ln>
        </p:spPr>
        <p:style>
          <a:lnRef idx="1">
            <a:schemeClr val="accent1"/>
          </a:lnRef>
          <a:fillRef idx="0">
            <a:schemeClr val="accent1"/>
          </a:fillRef>
          <a:effectRef idx="0">
            <a:schemeClr val="accent1"/>
          </a:effectRef>
          <a:fontRef idx="minor">
            <a:schemeClr val="tx1"/>
          </a:fontRef>
        </p:style>
      </p:cxnSp>
      <p:sp>
        <p:nvSpPr>
          <p:cNvPr id="12" name="Smiley Face 11"/>
          <p:cNvSpPr/>
          <p:nvPr/>
        </p:nvSpPr>
        <p:spPr>
          <a:xfrm>
            <a:off x="2018799" y="5626100"/>
            <a:ext cx="152400" cy="152400"/>
          </a:xfrm>
          <a:prstGeom prst="smileyFace">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miley Face 12"/>
          <p:cNvSpPr/>
          <p:nvPr/>
        </p:nvSpPr>
        <p:spPr>
          <a:xfrm>
            <a:off x="2475999" y="5702300"/>
            <a:ext cx="152400" cy="152400"/>
          </a:xfrm>
          <a:prstGeom prst="smileyFace">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miley Face 13"/>
          <p:cNvSpPr/>
          <p:nvPr/>
        </p:nvSpPr>
        <p:spPr>
          <a:xfrm>
            <a:off x="2628399" y="5397500"/>
            <a:ext cx="152400" cy="152400"/>
          </a:xfrm>
          <a:prstGeom prst="smileyFace">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miley Face 15"/>
          <p:cNvSpPr/>
          <p:nvPr/>
        </p:nvSpPr>
        <p:spPr>
          <a:xfrm>
            <a:off x="1942599" y="5245100"/>
            <a:ext cx="152400" cy="152400"/>
          </a:xfrm>
          <a:prstGeom prst="smileyFace">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miley Face 16"/>
          <p:cNvSpPr/>
          <p:nvPr/>
        </p:nvSpPr>
        <p:spPr>
          <a:xfrm>
            <a:off x="2602999" y="5120409"/>
            <a:ext cx="152400" cy="152400"/>
          </a:xfrm>
          <a:prstGeom prst="smileyFace">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Smiley Face 17"/>
          <p:cNvSpPr/>
          <p:nvPr/>
        </p:nvSpPr>
        <p:spPr>
          <a:xfrm>
            <a:off x="2628399" y="4635500"/>
            <a:ext cx="152400" cy="152400"/>
          </a:xfrm>
          <a:prstGeom prst="smileyFace">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9" name="Smiley Face 18"/>
          <p:cNvSpPr/>
          <p:nvPr/>
        </p:nvSpPr>
        <p:spPr>
          <a:xfrm>
            <a:off x="2323599" y="4635500"/>
            <a:ext cx="152400" cy="152400"/>
          </a:xfrm>
          <a:prstGeom prst="smileyFace">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0" name="Smiley Face 19"/>
          <p:cNvSpPr/>
          <p:nvPr/>
        </p:nvSpPr>
        <p:spPr>
          <a:xfrm>
            <a:off x="2018799" y="4483100"/>
            <a:ext cx="152400" cy="152400"/>
          </a:xfrm>
          <a:prstGeom prst="smileyFace">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1" name="Smiley Face 20"/>
          <p:cNvSpPr/>
          <p:nvPr/>
        </p:nvSpPr>
        <p:spPr>
          <a:xfrm>
            <a:off x="2018799" y="3483264"/>
            <a:ext cx="152400" cy="152400"/>
          </a:xfrm>
          <a:prstGeom prst="smileyFace">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miley Face 21"/>
          <p:cNvSpPr/>
          <p:nvPr/>
        </p:nvSpPr>
        <p:spPr>
          <a:xfrm>
            <a:off x="2475999" y="3559464"/>
            <a:ext cx="152400" cy="152400"/>
          </a:xfrm>
          <a:prstGeom prst="smileyFace">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miley Face 22"/>
          <p:cNvSpPr/>
          <p:nvPr/>
        </p:nvSpPr>
        <p:spPr>
          <a:xfrm>
            <a:off x="2628399" y="3254664"/>
            <a:ext cx="152400" cy="152400"/>
          </a:xfrm>
          <a:prstGeom prst="smileyFace">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miley Face 23"/>
          <p:cNvSpPr/>
          <p:nvPr/>
        </p:nvSpPr>
        <p:spPr>
          <a:xfrm>
            <a:off x="2247399" y="3254664"/>
            <a:ext cx="152400" cy="152400"/>
          </a:xfrm>
          <a:prstGeom prst="smileyFace">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miley Face 24"/>
          <p:cNvSpPr/>
          <p:nvPr/>
        </p:nvSpPr>
        <p:spPr>
          <a:xfrm>
            <a:off x="1942599" y="3102264"/>
            <a:ext cx="152400" cy="152400"/>
          </a:xfrm>
          <a:prstGeom prst="smileyFace">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miley Face 25"/>
          <p:cNvSpPr/>
          <p:nvPr/>
        </p:nvSpPr>
        <p:spPr>
          <a:xfrm>
            <a:off x="2602999" y="2977573"/>
            <a:ext cx="152400" cy="152400"/>
          </a:xfrm>
          <a:prstGeom prst="smileyFace">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7" name="Smiley Face 26"/>
          <p:cNvSpPr/>
          <p:nvPr/>
        </p:nvSpPr>
        <p:spPr>
          <a:xfrm>
            <a:off x="2628399" y="2492664"/>
            <a:ext cx="152400" cy="152400"/>
          </a:xfrm>
          <a:prstGeom prst="smileyFace">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8" name="Smiley Face 27"/>
          <p:cNvSpPr/>
          <p:nvPr/>
        </p:nvSpPr>
        <p:spPr>
          <a:xfrm>
            <a:off x="2323599" y="2492664"/>
            <a:ext cx="152400" cy="152400"/>
          </a:xfrm>
          <a:prstGeom prst="smileyFace">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9" name="Smiley Face 28"/>
          <p:cNvSpPr/>
          <p:nvPr/>
        </p:nvSpPr>
        <p:spPr>
          <a:xfrm>
            <a:off x="2018799" y="2340264"/>
            <a:ext cx="152400" cy="152400"/>
          </a:xfrm>
          <a:prstGeom prst="smileyFace">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0" name="Smiley Face 29"/>
          <p:cNvSpPr/>
          <p:nvPr/>
        </p:nvSpPr>
        <p:spPr>
          <a:xfrm>
            <a:off x="2171199" y="3797300"/>
            <a:ext cx="152400" cy="152400"/>
          </a:xfrm>
          <a:prstGeom prst="smileyFace">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Smiley Face 30"/>
          <p:cNvSpPr/>
          <p:nvPr/>
        </p:nvSpPr>
        <p:spPr>
          <a:xfrm>
            <a:off x="2450599" y="2044700"/>
            <a:ext cx="152400" cy="152400"/>
          </a:xfrm>
          <a:prstGeom prst="smileyFace">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Smiley Face 31"/>
          <p:cNvSpPr/>
          <p:nvPr/>
        </p:nvSpPr>
        <p:spPr>
          <a:xfrm>
            <a:off x="2088072" y="1864591"/>
            <a:ext cx="152400" cy="152400"/>
          </a:xfrm>
          <a:prstGeom prst="smileyFace">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3" name="Smiley Face 32"/>
          <p:cNvSpPr/>
          <p:nvPr/>
        </p:nvSpPr>
        <p:spPr>
          <a:xfrm>
            <a:off x="2448290" y="1698336"/>
            <a:ext cx="152400" cy="152400"/>
          </a:xfrm>
          <a:prstGeom prst="smileyFace">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Tree>
    <p:extLst>
      <p:ext uri="{BB962C8B-B14F-4D97-AF65-F5344CB8AC3E}">
        <p14:creationId xmlns:p14="http://schemas.microsoft.com/office/powerpoint/2010/main" val="2050142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grpId="0" nodeType="clickEffect">
                                  <p:stCondLst>
                                    <p:cond delay="0"/>
                                  </p:stCondLst>
                                  <p:childTnLst>
                                    <p:animMotion origin="layout" path="M 5.55112E-17 4.96877E-6 L 0.11163 0.03169 C 0.13507 0.03886 0.17014 0.04279 0.2066 0.04279 C 0.24826 0.04279 0.28142 0.03886 0.30486 0.03169 L 0.41667 4.96877E-6 " pathEditMode="relative" rAng="0" ptsTypes="FffFF">
                                      <p:cBhvr>
                                        <p:cTn id="6" dur="2000" fill="hold"/>
                                        <p:tgtEl>
                                          <p:spTgt spid="14"/>
                                        </p:tgtEl>
                                        <p:attrNameLst>
                                          <p:attrName>ppt_x</p:attrName>
                                          <p:attrName>ppt_y</p:attrName>
                                        </p:attrNameLst>
                                      </p:cBhvr>
                                      <p:rCtr x="20833" y="2128"/>
                                    </p:animMotion>
                                  </p:childTnLst>
                                </p:cTn>
                              </p:par>
                              <p:par>
                                <p:cTn id="7" presetID="37" presetClass="path" presetSubtype="0" accel="50000" decel="50000" fill="hold" grpId="0" nodeType="withEffect">
                                  <p:stCondLst>
                                    <p:cond delay="0"/>
                                  </p:stCondLst>
                                  <p:childTnLst>
                                    <p:animMotion origin="layout" path="M -3.33333E-6 -8.25815E-7 L 0.13177 0.04002 C 0.15938 0.04904 0.2007 0.0539 0.24375 0.0539 C 0.29289 0.0539 0.33212 0.04904 0.35973 0.04002 L 0.49167 -8.25815E-7 " pathEditMode="relative" rAng="0" ptsTypes="FffFF">
                                      <p:cBhvr>
                                        <p:cTn id="8" dur="2000" fill="hold"/>
                                        <p:tgtEl>
                                          <p:spTgt spid="20"/>
                                        </p:tgtEl>
                                        <p:attrNameLst>
                                          <p:attrName>ppt_x</p:attrName>
                                          <p:attrName>ppt_y</p:attrName>
                                        </p:attrNameLst>
                                      </p:cBhvr>
                                      <p:rCtr x="24583" y="2683"/>
                                    </p:animMotion>
                                  </p:childTnLst>
                                </p:cTn>
                              </p:par>
                              <p:par>
                                <p:cTn id="9" presetID="37" presetClass="path" presetSubtype="0" accel="50000" decel="50000" fill="hold" grpId="0" nodeType="withEffect">
                                  <p:stCondLst>
                                    <p:cond delay="0"/>
                                  </p:stCondLst>
                                  <p:childTnLst>
                                    <p:animMotion origin="layout" path="M 5.55112E-17 2.37335E-6 L 0.13177 0.04002 C 0.15938 0.04904 0.20069 0.0539 0.24375 0.0539 C 0.29288 0.0539 0.33212 0.04904 0.35972 0.04002 L 0.49167 2.37335E-6 " pathEditMode="relative" rAng="0" ptsTypes="FffFF">
                                      <p:cBhvr>
                                        <p:cTn id="10" dur="2000" fill="hold"/>
                                        <p:tgtEl>
                                          <p:spTgt spid="18"/>
                                        </p:tgtEl>
                                        <p:attrNameLst>
                                          <p:attrName>ppt_x</p:attrName>
                                          <p:attrName>ppt_y</p:attrName>
                                        </p:attrNameLst>
                                      </p:cBhvr>
                                      <p:rCtr x="24583" y="2683"/>
                                    </p:animMotion>
                                  </p:childTnLst>
                                </p:cTn>
                              </p:par>
                              <p:par>
                                <p:cTn id="11" presetID="37" presetClass="path" presetSubtype="0" accel="50000" decel="50000" fill="hold" grpId="0" nodeType="withEffect">
                                  <p:stCondLst>
                                    <p:cond delay="0"/>
                                  </p:stCondLst>
                                  <p:childTnLst>
                                    <p:animMotion origin="layout" path="M -3.33333E-6 4.76752E-6 L 0.13177 0.04001 C 0.15938 0.04904 0.2007 0.05389 0.24375 0.05389 C 0.29289 0.05389 0.33212 0.04904 0.35973 0.04001 L 0.49167 4.76752E-6 " pathEditMode="relative" rAng="0" ptsTypes="FffFF">
                                      <p:cBhvr>
                                        <p:cTn id="12" dur="2000" fill="hold"/>
                                        <p:tgtEl>
                                          <p:spTgt spid="13"/>
                                        </p:tgtEl>
                                        <p:attrNameLst>
                                          <p:attrName>ppt_x</p:attrName>
                                          <p:attrName>ppt_y</p:attrName>
                                        </p:attrNameLst>
                                      </p:cBhvr>
                                      <p:rCtr x="24583" y="2683"/>
                                    </p:animMotion>
                                  </p:childTnLst>
                                </p:cTn>
                              </p:par>
                              <p:par>
                                <p:cTn id="13" presetID="37" presetClass="path" presetSubtype="0" accel="50000" decel="50000" fill="hold" grpId="0" nodeType="withEffect">
                                  <p:stCondLst>
                                    <p:cond delay="0"/>
                                  </p:stCondLst>
                                  <p:childTnLst>
                                    <p:animMotion origin="layout" path="M 3.33333E-6 2.37335E-6 L 0.13177 0.04002 C 0.15937 0.04904 0.20069 0.0539 0.24375 0.0539 C 0.29288 0.0539 0.33211 0.04904 0.35972 0.04002 L 0.49166 2.37335E-6 " pathEditMode="relative" rAng="0" ptsTypes="FffFF">
                                      <p:cBhvr>
                                        <p:cTn id="14" dur="2000" fill="hold"/>
                                        <p:tgtEl>
                                          <p:spTgt spid="19"/>
                                        </p:tgtEl>
                                        <p:attrNameLst>
                                          <p:attrName>ppt_x</p:attrName>
                                          <p:attrName>ppt_y</p:attrName>
                                        </p:attrNameLst>
                                      </p:cBhvr>
                                      <p:rCtr x="24583" y="2683"/>
                                    </p:animMotion>
                                  </p:childTnLst>
                                </p:cTn>
                              </p:par>
                              <p:par>
                                <p:cTn id="15" presetID="37" presetClass="path" presetSubtype="0" accel="50000" decel="50000" fill="hold" grpId="0" nodeType="withEffect">
                                  <p:stCondLst>
                                    <p:cond delay="0"/>
                                  </p:stCondLst>
                                  <p:childTnLst>
                                    <p:animMotion origin="layout" path="M -3.33333E-6 -1.83206E-6 L 0.13177 0.04002 C 0.15938 0.04904 0.2007 0.0539 0.24375 0.0539 C 0.29289 0.0539 0.33212 0.04904 0.35973 0.04002 L 0.49167 -1.83206E-6 " pathEditMode="relative" rAng="0" ptsTypes="FffFF">
                                      <p:cBhvr>
                                        <p:cTn id="16" dur="2000" fill="hold"/>
                                        <p:tgtEl>
                                          <p:spTgt spid="12"/>
                                        </p:tgtEl>
                                        <p:attrNameLst>
                                          <p:attrName>ppt_x</p:attrName>
                                          <p:attrName>ppt_y</p:attrName>
                                        </p:attrNameLst>
                                      </p:cBhvr>
                                      <p:rCtr x="24583" y="2683"/>
                                    </p:animMotion>
                                  </p:childTnLst>
                                </p:cTn>
                              </p:par>
                            </p:childTnLst>
                          </p:cTn>
                        </p:par>
                      </p:childTnLst>
                    </p:cTn>
                  </p:par>
                  <p:par>
                    <p:cTn id="17" fill="hold">
                      <p:stCondLst>
                        <p:cond delay="indefinite"/>
                      </p:stCondLst>
                      <p:childTnLst>
                        <p:par>
                          <p:cTn id="18" fill="hold">
                            <p:stCondLst>
                              <p:cond delay="0"/>
                            </p:stCondLst>
                            <p:childTnLst>
                              <p:par>
                                <p:cTn id="19" presetID="0" presetClass="path" presetSubtype="0" accel="50000" decel="50000" fill="hold" grpId="0" nodeType="clickEffect">
                                  <p:stCondLst>
                                    <p:cond delay="0"/>
                                  </p:stCondLst>
                                  <p:childTnLst>
                                    <p:animMotion origin="layout" path="M 2.77778E-6 -2.82905E-6 C 0.01215 -0.00763 0.02465 -0.01411 0.03733 -0.01989 C 0.04201 -0.02475 0.04687 -0.02452 0.05226 -0.02845 C 0.05781 -0.03238 0.06233 -0.0377 0.06823 -0.04094 C 0.08229 -0.05667 0.10052 -0.06384 0.11667 -0.07471 C 0.12431 -0.0798 0.12726 -0.08327 0.13542 -0.08582 C 0.13733 -0.0872 0.14167 -0.09091 0.14392 -0.09206 C 0.14653 -0.09345 0.14792 -0.09276 0.15035 -0.09461 C 0.15347 -0.09715 0.15816 -0.10132 0.16163 -0.10455 C 0.16389 -0.10664 0.16736 -0.10548 0.16996 -0.10687 C 0.17587 -0.10987 0.18003 -0.11242 0.18594 -0.1145 C 0.1901 -0.11774 0.1941 -0.11866 0.19809 -0.1219 C 0.20382 -0.12653 0.2059 -0.13023 0.21215 -0.13185 C 0.21858 -0.13624 0.22517 -0.14041 0.23177 -0.14434 C 0.23542 -0.14665 0.23715 -0.15012 0.24097 -0.15174 C 0.24462 -0.15498 0.24896 -0.15729 0.25312 -0.15938 C 0.25677 -0.164 0.26424 -0.1684 0.2691 -0.17048 C 0.27326 -0.17441 0.27604 -0.17557 0.28125 -0.17673 C 0.28698 -0.18251 0.29687 -0.1913 0.30365 -0.19407 C 0.30885 -0.19916 0.31337 -0.20541 0.31858 -0.21027 C 0.32031 -0.21189 0.3224 -0.21235 0.32413 -0.21397 C 0.33455 -0.22345 0.34323 -0.23687 0.35608 -0.24011 C 0.36562 -0.25052 0.37899 -0.25676 0.39062 -0.26255 C 0.39653 -0.26902 0.41198 -0.27943 0.41962 -0.28244 C 0.425 -0.28822 0.4316 -0.29007 0.43819 -0.29262 C 0.43906 -0.29377 0.43976 -0.29562 0.44097 -0.29632 C 0.44323 -0.29771 0.44844 -0.29863 0.44844 -0.29863 C 0.45503 -0.30441 0.44774 -0.29771 0.45417 -0.30488 C 0.45503 -0.3058 0.45694 -0.30742 0.45694 -0.30742 " pathEditMode="relative" ptsTypes="ffffffffffffffffffffffffffffA">
                                      <p:cBhvr>
                                        <p:cTn id="20" dur="2000" fill="hold"/>
                                        <p:tgtEl>
                                          <p:spTgt spid="17"/>
                                        </p:tgtEl>
                                        <p:attrNameLst>
                                          <p:attrName>ppt_x</p:attrName>
                                          <p:attrName>ppt_y</p:attrName>
                                        </p:attrNameLst>
                                      </p:cBhvr>
                                    </p:animMotion>
                                  </p:childTnLst>
                                </p:cTn>
                              </p:par>
                              <p:par>
                                <p:cTn id="21" presetID="0" presetClass="path" presetSubtype="0" accel="50000" decel="50000" fill="hold" grpId="0" nodeType="withEffect">
                                  <p:stCondLst>
                                    <p:cond delay="0"/>
                                  </p:stCondLst>
                                  <p:childTnLst>
                                    <p:animMotion origin="layout" path="M -3.05556E-6 3.39579E-6 C 0.01181 -0.00092 0.02292 -0.00324 0.03455 -0.00486 C 0.03976 -0.0074 0.04271 -0.00763 0.04861 -0.00856 C 0.05417 -0.01064 0.05973 -0.01133 0.06545 -0.01226 C 0.07518 -0.01735 0.07032 -0.01573 0.08039 -0.01735 C 0.08959 -0.02128 0.09896 -0.02197 0.10834 -0.02475 C 0.11875 -0.02799 0.12848 -0.03308 0.13924 -0.0347 C 0.14792 -0.03794 0.15729 -0.03909 0.16632 -0.04094 C 0.17153 -0.04349 0.17448 -0.04372 0.18039 -0.04464 C 0.18785 -0.04673 0.19532 -0.04765 0.20278 -0.04858 C 0.20747 -0.04996 0.21684 -0.05228 0.21684 -0.05228 C 0.21841 -0.05297 0.21997 -0.05413 0.22153 -0.05459 C 0.22361 -0.05528 0.22587 -0.05528 0.22795 -0.05598 C 0.2349 -0.05875 0.2415 -0.06407 0.24861 -0.06708 C 0.25469 -0.07263 0.25035 -0.06916 0.26268 -0.07472 L 0.26268 -0.07472 C 0.26615 -0.07749 0.26997 -0.0805 0.27379 -0.08212 C 0.27848 -0.08651 0.28525 -0.09091 0.29063 -0.09322 C 0.29844 -0.10039 0.30712 -0.10803 0.3158 -0.11311 C 0.32257 -0.12214 0.33108 -0.12653 0.33837 -0.1344 C 0.34879 -0.14573 0.3599 -0.1566 0.37101 -0.16678 C 0.37726 -0.17256 0.37917 -0.18112 0.38698 -0.18297 C 0.39375 -0.19199 0.4033 -0.19801 0.41111 -0.20541 C 0.41684 -0.21096 0.42188 -0.21906 0.42795 -0.22415 C 0.43611 -0.23109 0.42761 -0.2186 0.44011 -0.23525 C 0.44254 -0.23849 0.44427 -0.24219 0.4467 -0.2452 C 0.45209 -0.25168 0.45834 -0.257 0.46354 -0.26394 C 0.47361 -0.27735 0.48386 -0.29077 0.49445 -0.30372 C 0.50278 -0.3139 0.49757 -0.31113 0.50365 -0.31367 C 0.5066 -0.31876 0.50938 -0.32061 0.51302 -0.325 C 0.51632 -0.32894 0.51789 -0.33264 0.52153 -0.33611 C 0.52448 -0.34258 0.52882 -0.34467 0.53264 -0.34976 C 0.53976 -0.3597 0.54601 -0.37127 0.5533 -0.38098 C 0.55556 -0.38746 0.55938 -0.39162 0.56268 -0.39718 C 0.56407 -0.39949 0.56441 -0.40296 0.56632 -0.40458 C 0.56927 -0.40735 0.5691 -0.40574 0.5691 -0.40828 " pathEditMode="relative" ptsTypes="ffffffffffffffFffffffffffffffffffffA">
                                      <p:cBhvr>
                                        <p:cTn id="22" dur="2000" fill="hold"/>
                                        <p:tgtEl>
                                          <p:spTgt spid="16"/>
                                        </p:tgtEl>
                                        <p:attrNameLst>
                                          <p:attrName>ppt_x</p:attrName>
                                          <p:attrName>ppt_y</p:attrName>
                                        </p:attrNameLst>
                                      </p:cBhvr>
                                    </p:animMotion>
                                  </p:childTnLst>
                                </p:cTn>
                              </p:par>
                              <p:par>
                                <p:cTn id="23" presetID="19" presetClass="emph" presetSubtype="0" fill="hold" grpId="1" nodeType="withEffect">
                                  <p:stCondLst>
                                    <p:cond delay="0"/>
                                  </p:stCondLst>
                                  <p:childTnLst>
                                    <p:animClr clrSpc="rgb" dir="cw">
                                      <p:cBhvr override="childStyle">
                                        <p:cTn id="24" dur="500" fill="hold"/>
                                        <p:tgtEl>
                                          <p:spTgt spid="17"/>
                                        </p:tgtEl>
                                        <p:attrNameLst>
                                          <p:attrName>style.color</p:attrName>
                                        </p:attrNameLst>
                                      </p:cBhvr>
                                      <p:to>
                                        <a:srgbClr val="33CC33"/>
                                      </p:to>
                                    </p:animClr>
                                    <p:animClr clrSpc="rgb" dir="cw">
                                      <p:cBhvr>
                                        <p:cTn id="25" dur="500" fill="hold"/>
                                        <p:tgtEl>
                                          <p:spTgt spid="17"/>
                                        </p:tgtEl>
                                        <p:attrNameLst>
                                          <p:attrName>fillcolor</p:attrName>
                                        </p:attrNameLst>
                                      </p:cBhvr>
                                      <p:to>
                                        <a:srgbClr val="33CC33"/>
                                      </p:to>
                                    </p:animClr>
                                    <p:set>
                                      <p:cBhvr>
                                        <p:cTn id="26" dur="500" fill="hold"/>
                                        <p:tgtEl>
                                          <p:spTgt spid="17"/>
                                        </p:tgtEl>
                                        <p:attrNameLst>
                                          <p:attrName>fill.type</p:attrName>
                                        </p:attrNameLst>
                                      </p:cBhvr>
                                      <p:to>
                                        <p:strVal val="solid"/>
                                      </p:to>
                                    </p:set>
                                    <p:set>
                                      <p:cBhvr>
                                        <p:cTn id="27" dur="500" fill="hold"/>
                                        <p:tgtEl>
                                          <p:spTgt spid="17"/>
                                        </p:tgtEl>
                                        <p:attrNameLst>
                                          <p:attrName>fill.on</p:attrName>
                                        </p:attrNameLst>
                                      </p:cBhvr>
                                      <p:to>
                                        <p:strVal val="true"/>
                                      </p:to>
                                    </p:set>
                                  </p:childTnLst>
                                </p:cTn>
                              </p:par>
                              <p:par>
                                <p:cTn id="28" presetID="19" presetClass="emph" presetSubtype="0" fill="hold" grpId="1" nodeType="withEffect">
                                  <p:stCondLst>
                                    <p:cond delay="0"/>
                                  </p:stCondLst>
                                  <p:childTnLst>
                                    <p:animClr clrSpc="rgb" dir="cw">
                                      <p:cBhvr override="childStyle">
                                        <p:cTn id="29" dur="500" fill="hold"/>
                                        <p:tgtEl>
                                          <p:spTgt spid="16"/>
                                        </p:tgtEl>
                                        <p:attrNameLst>
                                          <p:attrName>style.color</p:attrName>
                                        </p:attrNameLst>
                                      </p:cBhvr>
                                      <p:to>
                                        <a:srgbClr val="33CC33"/>
                                      </p:to>
                                    </p:animClr>
                                    <p:animClr clrSpc="rgb" dir="cw">
                                      <p:cBhvr>
                                        <p:cTn id="30" dur="500" fill="hold"/>
                                        <p:tgtEl>
                                          <p:spTgt spid="16"/>
                                        </p:tgtEl>
                                        <p:attrNameLst>
                                          <p:attrName>fillcolor</p:attrName>
                                        </p:attrNameLst>
                                      </p:cBhvr>
                                      <p:to>
                                        <a:srgbClr val="33CC33"/>
                                      </p:to>
                                    </p:animClr>
                                    <p:set>
                                      <p:cBhvr>
                                        <p:cTn id="31" dur="500" fill="hold"/>
                                        <p:tgtEl>
                                          <p:spTgt spid="16"/>
                                        </p:tgtEl>
                                        <p:attrNameLst>
                                          <p:attrName>fill.type</p:attrName>
                                        </p:attrNameLst>
                                      </p:cBhvr>
                                      <p:to>
                                        <p:strVal val="solid"/>
                                      </p:to>
                                    </p:set>
                                    <p:set>
                                      <p:cBhvr>
                                        <p:cTn id="32" dur="500" fill="hold"/>
                                        <p:tgtEl>
                                          <p:spTgt spid="16"/>
                                        </p:tgtEl>
                                        <p:attrNameLst>
                                          <p:attrName>fill.on</p:attrName>
                                        </p:attrNameLst>
                                      </p:cBhvr>
                                      <p:to>
                                        <p:strVal val="true"/>
                                      </p:to>
                                    </p:set>
                                  </p:childTnLst>
                                </p:cTn>
                              </p:par>
                            </p:childTnLst>
                          </p:cTn>
                        </p:par>
                      </p:childTnLst>
                    </p:cTn>
                  </p:par>
                  <p:par>
                    <p:cTn id="33" fill="hold">
                      <p:stCondLst>
                        <p:cond delay="indefinite"/>
                      </p:stCondLst>
                      <p:childTnLst>
                        <p:par>
                          <p:cTn id="34" fill="hold">
                            <p:stCondLst>
                              <p:cond delay="0"/>
                            </p:stCondLst>
                            <p:childTnLst>
                              <p:par>
                                <p:cTn id="35" presetID="37" presetClass="path" presetSubtype="0" accel="50000" decel="50000" fill="hold" grpId="0" nodeType="clickEffect">
                                  <p:stCondLst>
                                    <p:cond delay="0"/>
                                  </p:stCondLst>
                                  <p:childTnLst>
                                    <p:animMotion origin="layout" path="M 0.01667 -0.05552 L 0.14167 0.03377 C 0.16788 0.05413 0.20712 0.065 0.24792 0.065 C 0.29462 0.065 0.33194 0.05413 0.35816 0.03377 L 0.48333 -0.05552 " pathEditMode="relative" rAng="0" ptsTypes="FffFF">
                                      <p:cBhvr>
                                        <p:cTn id="36" dur="2000" fill="hold"/>
                                        <p:tgtEl>
                                          <p:spTgt spid="30"/>
                                        </p:tgtEl>
                                        <p:attrNameLst>
                                          <p:attrName>ppt_x</p:attrName>
                                          <p:attrName>ppt_y</p:attrName>
                                        </p:attrNameLst>
                                      </p:cBhvr>
                                      <p:rCtr x="23333" y="6014"/>
                                    </p:animMotion>
                                  </p:childTnLst>
                                </p:cTn>
                              </p:par>
                              <p:par>
                                <p:cTn id="37" presetID="37" presetClass="path" presetSubtype="0" accel="50000" decel="50000" fill="hold" grpId="0" nodeType="withEffect">
                                  <p:stCondLst>
                                    <p:cond delay="0"/>
                                  </p:stCondLst>
                                  <p:childTnLst>
                                    <p:animMotion origin="layout" path="M -3.33333E-6 0.0236 L 0.13403 0.04603 C 0.16216 0.05112 0.20417 0.0539 0.24792 0.0539 C 0.29792 0.0539 0.33785 0.05112 0.36598 0.04603 L 0.5 0.0236 " pathEditMode="relative" rAng="0" ptsTypes="FffFF">
                                      <p:cBhvr>
                                        <p:cTn id="38" dur="2000" fill="hold"/>
                                        <p:tgtEl>
                                          <p:spTgt spid="22"/>
                                        </p:tgtEl>
                                        <p:attrNameLst>
                                          <p:attrName>ppt_x</p:attrName>
                                          <p:attrName>ppt_y</p:attrName>
                                        </p:attrNameLst>
                                      </p:cBhvr>
                                      <p:rCtr x="25000" y="1504"/>
                                    </p:animMotion>
                                  </p:childTnLst>
                                </p:cTn>
                              </p:par>
                              <p:par>
                                <p:cTn id="39" presetID="37" presetClass="path" presetSubtype="0" accel="50000" decel="50000" fill="hold" grpId="0" nodeType="withEffect">
                                  <p:stCondLst>
                                    <p:cond delay="0"/>
                                  </p:stCondLst>
                                  <p:childTnLst>
                                    <p:animMotion origin="layout" path="M -3.33333E-6 1.5059E-6 L 0.14497 0.05043 C 0.17552 0.06176 0.22101 0.06801 0.26841 0.06801 C 0.32257 0.06801 0.3658 0.06176 0.39636 0.05043 L 0.54167 1.5059E-6 " pathEditMode="relative" rAng="0" ptsTypes="FffFF">
                                      <p:cBhvr>
                                        <p:cTn id="40" dur="2000" fill="hold"/>
                                        <p:tgtEl>
                                          <p:spTgt spid="24"/>
                                        </p:tgtEl>
                                        <p:attrNameLst>
                                          <p:attrName>ppt_x</p:attrName>
                                          <p:attrName>ppt_y</p:attrName>
                                        </p:attrNameLst>
                                      </p:cBhvr>
                                      <p:rCtr x="27083" y="3400"/>
                                    </p:animMotion>
                                  </p:childTnLst>
                                </p:cTn>
                              </p:par>
                              <p:par>
                                <p:cTn id="41" presetID="37" presetClass="path" presetSubtype="0" accel="50000" decel="50000" fill="hold" grpId="0" nodeType="withEffect">
                                  <p:stCondLst>
                                    <p:cond delay="0"/>
                                  </p:stCondLst>
                                  <p:childTnLst>
                                    <p:animMotion origin="layout" path="M -3.33333E-6 0.05991 L 0.1474 0.00809 C 0.1783 -0.00347 0.22448 -0.00972 0.27257 -0.00972 C 0.32761 -0.00972 0.37153 -0.00347 0.40243 0.00809 L 0.55 0.05991 " pathEditMode="relative" rAng="0" ptsTypes="FffFF">
                                      <p:cBhvr>
                                        <p:cTn id="42" dur="2000" fill="hold"/>
                                        <p:tgtEl>
                                          <p:spTgt spid="21"/>
                                        </p:tgtEl>
                                        <p:attrNameLst>
                                          <p:attrName>ppt_x</p:attrName>
                                          <p:attrName>ppt_y</p:attrName>
                                        </p:attrNameLst>
                                      </p:cBhvr>
                                      <p:rCtr x="27500" y="-3493"/>
                                    </p:animMotion>
                                  </p:childTnLst>
                                </p:cTn>
                              </p:par>
                              <p:par>
                                <p:cTn id="43" presetID="37" presetClass="path" presetSubtype="0" accel="50000" decel="50000" fill="hold" grpId="0" nodeType="withEffect">
                                  <p:stCondLst>
                                    <p:cond delay="0"/>
                                  </p:stCondLst>
                                  <p:childTnLst>
                                    <p:animMotion origin="layout" path="M 2.77556E-17 0.12353 L 0.14514 0.07171 C 0.17552 0.06015 0.22118 0.0539 0.26858 0.0539 C 0.32274 0.0539 0.36597 0.06015 0.39635 0.07171 L 0.54167 0.12353 " pathEditMode="relative" rAng="0" ptsTypes="FffFF">
                                      <p:cBhvr>
                                        <p:cTn id="44" dur="2000" fill="hold"/>
                                        <p:tgtEl>
                                          <p:spTgt spid="25"/>
                                        </p:tgtEl>
                                        <p:attrNameLst>
                                          <p:attrName>ppt_x</p:attrName>
                                          <p:attrName>ppt_y</p:attrName>
                                        </p:attrNameLst>
                                      </p:cBhvr>
                                      <p:rCtr x="27083" y="-3493"/>
                                    </p:animMotion>
                                  </p:childTnLst>
                                </p:cTn>
                              </p:par>
                              <p:par>
                                <p:cTn id="45" presetID="37" presetClass="path" presetSubtype="0" accel="50000" decel="50000" fill="hold" grpId="0" nodeType="withEffect">
                                  <p:stCondLst>
                                    <p:cond delay="0"/>
                                  </p:stCondLst>
                                  <p:childTnLst>
                                    <p:animMotion origin="layout" path="M -0.00833 0.08212 L 0.1099 0.00555 C 0.1349 -0.01157 0.17188 -0.02082 0.21059 -0.02082 C 0.25469 -0.02082 0.28993 -0.01157 0.31493 0.00555 L 0.43333 0.08212 " pathEditMode="relative" rAng="0" ptsTypes="FffFF">
                                      <p:cBhvr>
                                        <p:cTn id="46" dur="2000" fill="hold"/>
                                        <p:tgtEl>
                                          <p:spTgt spid="23"/>
                                        </p:tgtEl>
                                        <p:attrNameLst>
                                          <p:attrName>ppt_x</p:attrName>
                                          <p:attrName>ppt_y</p:attrName>
                                        </p:attrNameLst>
                                      </p:cBhvr>
                                      <p:rCtr x="22083" y="-5158"/>
                                    </p:animMotion>
                                  </p:childTnLst>
                                </p:cTn>
                              </p:par>
                              <p:par>
                                <p:cTn id="47" presetID="37" presetClass="path" presetSubtype="0" accel="50000" decel="50000" fill="hold" grpId="0" nodeType="withEffect">
                                  <p:stCondLst>
                                    <p:cond delay="0"/>
                                  </p:stCondLst>
                                  <p:childTnLst>
                                    <p:animMotion origin="layout" path="M -2.22222E-6 0.07495 L 0.12344 0.05922 C 0.14948 0.05575 0.1882 0.0539 0.22847 0.0539 C 0.27466 0.0539 0.31146 0.05575 0.3375 0.05922 L 0.46111 0.07495 " pathEditMode="relative" rAng="0" ptsTypes="FffFF">
                                      <p:cBhvr>
                                        <p:cTn id="48" dur="2000" fill="hold"/>
                                        <p:tgtEl>
                                          <p:spTgt spid="26"/>
                                        </p:tgtEl>
                                        <p:attrNameLst>
                                          <p:attrName>ppt_x</p:attrName>
                                          <p:attrName>ppt_y</p:attrName>
                                        </p:attrNameLst>
                                      </p:cBhvr>
                                      <p:rCtr x="23056" y="-1064"/>
                                    </p:animMotion>
                                  </p:childTnLst>
                                </p:cTn>
                              </p:par>
                              <p:par>
                                <p:cTn id="49" presetID="37" presetClass="path" presetSubtype="0" accel="50000" decel="50000" fill="hold" grpId="0" nodeType="withEffect">
                                  <p:stCondLst>
                                    <p:cond delay="0"/>
                                  </p:stCondLst>
                                  <p:childTnLst>
                                    <p:animMotion origin="layout" path="M 3.33333E-6 0.07912 L 0.12274 0.06038 C 0.14861 0.05598 0.18715 0.0539 0.22725 0.0539 C 0.27309 0.0539 0.30955 0.05598 0.33541 0.06038 L 0.45833 0.07912 " pathEditMode="relative" rAng="0" ptsTypes="FffFF">
                                      <p:cBhvr>
                                        <p:cTn id="50" dur="2000" fill="hold"/>
                                        <p:tgtEl>
                                          <p:spTgt spid="28"/>
                                        </p:tgtEl>
                                        <p:attrNameLst>
                                          <p:attrName>ppt_x</p:attrName>
                                          <p:attrName>ppt_y</p:attrName>
                                        </p:attrNameLst>
                                      </p:cBhvr>
                                      <p:rCtr x="22917" y="-1272"/>
                                    </p:animMotion>
                                  </p:childTnLst>
                                </p:cTn>
                              </p:par>
                              <p:par>
                                <p:cTn id="51" presetID="37" presetClass="path" presetSubtype="0" accel="50000" decel="50000" fill="hold" grpId="0" nodeType="withEffect">
                                  <p:stCondLst>
                                    <p:cond delay="0"/>
                                  </p:stCondLst>
                                  <p:childTnLst>
                                    <p:animMotion origin="layout" path="M -3.33333E-6 -0.03192 L 0.13611 0.03169 C 0.16476 0.04603 0.20747 0.0539 0.25191 0.0539 C 0.30278 0.0539 0.34341 0.04603 0.37205 0.03169 L 0.50834 -0.03192 " pathEditMode="relative" rAng="0" ptsTypes="FffFF">
                                      <p:cBhvr>
                                        <p:cTn id="52" dur="2000" fill="hold"/>
                                        <p:tgtEl>
                                          <p:spTgt spid="29"/>
                                        </p:tgtEl>
                                        <p:attrNameLst>
                                          <p:attrName>ppt_x</p:attrName>
                                          <p:attrName>ppt_y</p:attrName>
                                        </p:attrNameLst>
                                      </p:cBhvr>
                                      <p:rCtr x="25417" y="4279"/>
                                    </p:animMotion>
                                  </p:childTnLst>
                                </p:cTn>
                              </p:par>
                              <p:par>
                                <p:cTn id="53" presetID="37" presetClass="path" presetSubtype="0" accel="50000" decel="50000" fill="hold" grpId="0" nodeType="withEffect">
                                  <p:stCondLst>
                                    <p:cond delay="0"/>
                                  </p:stCondLst>
                                  <p:childTnLst>
                                    <p:animMotion origin="layout" path="M 4.44444E-6 0.01111 L 0.13472 0.0428 C 0.16302 0.04997 0.2052 0.0539 0.24913 0.0539 C 0.29947 0.0539 0.33958 0.04997 0.36788 0.0428 L 0.50277 0.01111 " pathEditMode="relative" rAng="0" ptsTypes="FffFF">
                                      <p:cBhvr>
                                        <p:cTn id="54" dur="2000" fill="hold"/>
                                        <p:tgtEl>
                                          <p:spTgt spid="31"/>
                                        </p:tgtEl>
                                        <p:attrNameLst>
                                          <p:attrName>ppt_x</p:attrName>
                                          <p:attrName>ppt_y</p:attrName>
                                        </p:attrNameLst>
                                      </p:cBhvr>
                                      <p:rCtr x="25139" y="2128"/>
                                    </p:animMotion>
                                  </p:childTnLst>
                                </p:cTn>
                              </p:par>
                            </p:childTnLst>
                          </p:cTn>
                        </p:par>
                      </p:childTnLst>
                    </p:cTn>
                  </p:par>
                  <p:par>
                    <p:cTn id="55" fill="hold">
                      <p:stCondLst>
                        <p:cond delay="indefinite"/>
                      </p:stCondLst>
                      <p:childTnLst>
                        <p:par>
                          <p:cTn id="56" fill="hold">
                            <p:stCondLst>
                              <p:cond delay="0"/>
                            </p:stCondLst>
                            <p:childTnLst>
                              <p:par>
                                <p:cTn id="57" presetID="0" presetClass="path" presetSubtype="0" accel="50000" decel="50000" fill="hold" grpId="0" nodeType="clickEffect">
                                  <p:stCondLst>
                                    <p:cond delay="0"/>
                                  </p:stCondLst>
                                  <p:childTnLst>
                                    <p:animMotion origin="layout" path="M 0.02431 0.00116 C 0.02709 0.00694 0.02969 0.00741 0.03455 0.00879 C 0.04618 0.01805 0.06042 0.02406 0.07379 0.0273 C 0.07656 0.02984 0.079 0.031 0.08229 0.03239 C 0.08681 0.03632 0.08854 0.03771 0.0934 0.03979 C 0.09722 0.04326 0.10156 0.04465 0.10556 0.04742 C 0.11337 0.05321 0.12153 0.05945 0.12986 0.06362 C 0.13264 0.06894 0.1375 0.07125 0.14202 0.07356 C 0.14653 0.07958 0.15139 0.08698 0.15695 0.09091 C 0.16285 0.10132 0.17275 0.10849 0.18038 0.11705 C 0.1875 0.12492 0.17847 0.1159 0.18594 0.12584 C 0.19254 0.13463 0.19965 0.14458 0.2066 0.15314 C 0.20972 0.16262 0.20625 0.1543 0.21302 0.16309 C 0.21702 0.16817 0.21823 0.17349 0.22344 0.17673 C 0.22587 0.18228 0.22952 0.1846 0.23264 0.18922 C 0.2342 0.19154 0.2349 0.19454 0.23646 0.19686 C 0.23715 0.19801 0.23837 0.19825 0.23924 0.19917 C 0.24028 0.20033 0.24115 0.20148 0.24202 0.20287 C 0.24514 0.20819 0.2467 0.2149 0.24948 0.22045 C 0.25469 0.23063 0.26077 0.24197 0.26736 0.25029 C 0.27084 0.26024 0.27639 0.26903 0.28229 0.27643 C 0.28472 0.2836 0.28854 0.29193 0.2934 0.29633 C 0.29584 0.3028 0.29896 0.30465 0.30191 0.31136 C 0.30955 0.32848 0.31528 0.33611 0.32622 0.3486 C 0.33212 0.35554 0.33594 0.36526 0.34306 0.36989 C 0.34445 0.37613 0.35504 0.39001 0.35972 0.39232 C 0.36459 0.40042 0.38108 0.41014 0.38872 0.41337 C 0.39913 0.4224 0.40903 0.43003 0.42153 0.43211 C 0.42761 0.43766 0.4342 0.43905 0.44115 0.44206 C 0.44445 0.4483 0.44792 0.45455 0.45139 0.4608 C 0.45278 0.46334 0.45538 0.4645 0.45695 0.46704 C 0.45903 0.47051 0.46025 0.47491 0.46268 0.47814 C 0.4691 0.4867 0.46684 0.48254 0.47014 0.48948 C 0.47396 0.50613 0.49844 0.50798 0.50834 0.50798 " pathEditMode="relative" ptsTypes="fffffffffffffffffffffffffffffffffA">
                                      <p:cBhvr>
                                        <p:cTn id="58" dur="2000" fill="hold"/>
                                        <p:tgtEl>
                                          <p:spTgt spid="33"/>
                                        </p:tgtEl>
                                        <p:attrNameLst>
                                          <p:attrName>ppt_x</p:attrName>
                                          <p:attrName>ppt_y</p:attrName>
                                        </p:attrNameLst>
                                      </p:cBhvr>
                                    </p:animMotion>
                                  </p:childTnLst>
                                </p:cTn>
                              </p:par>
                              <p:par>
                                <p:cTn id="59" presetID="0" presetClass="path" presetSubtype="0" accel="50000" decel="50000" fill="hold" grpId="0" nodeType="withEffect">
                                  <p:stCondLst>
                                    <p:cond delay="0"/>
                                  </p:stCondLst>
                                  <p:childTnLst>
                                    <p:animMotion origin="layout" path="M 0.00851 0.00301 C 0.01997 0.00532 0.03056 0.00717 0.04219 0.0081 C 0.04306 0.00856 0.0441 0.00879 0.04497 0.00926 C 0.04601 0.00995 0.0467 0.01134 0.04775 0.0118 C 0.05486 0.01504 0.06302 0.01643 0.07031 0.0192 C 0.07535 0.02383 0.08195 0.02614 0.08802 0.02799 C 0.09167 0.03169 0.09497 0.03285 0.09913 0.03539 C 0.10243 0.03979 0.10521 0.03933 0.10851 0.04303 C 0.12031 0.05621 0.13212 0.06871 0.14132 0.08536 C 0.14358 0.09508 0.13993 0.08073 0.14601 0.09531 C 0.1467 0.09669 0.14636 0.09878 0.14688 0.10016 C 0.14844 0.10456 0.15573 0.11613 0.15816 0.12006 C 0.1592 0.12492 0.16129 0.12792 0.16285 0.13255 C 0.16754 0.14735 0.17327 0.161 0.17952 0.17488 C 0.18195 0.18691 0.18906 0.19686 0.19271 0.20865 C 0.19584 0.21883 0.19809 0.22947 0.20486 0.23595 C 0.20851 0.24775 0.21528 0.25677 0.21893 0.26833 C 0.22031 0.27273 0.22049 0.27805 0.22257 0.28198 C 0.22622 0.28869 0.22969 0.29609 0.23281 0.30326 C 0.2342 0.3065 0.23472 0.31067 0.23663 0.31321 C 0.24288 0.32154 0.24913 0.33334 0.25434 0.34305 C 0.25938 0.3523 0.26302 0.35971 0.26927 0.36803 C 0.27709 0.37844 0.27327 0.3796 0.28143 0.38793 C 0.28455 0.39602 0.28229 0.3914 0.28889 0.40042 L 0.28889 0.40042 C 0.29132 0.40574 0.29254 0.4106 0.29636 0.41407 C 0.29809 0.42054 0.30139 0.42147 0.30486 0.42656 C 0.31146 0.43604 0.31476 0.44298 0.32257 0.45015 C 0.32587 0.45663 0.33264 0.45941 0.3375 0.4638 C 0.34375 0.46935 0.35 0.47537 0.35712 0.47884 C 0.3632 0.48647 0.36788 0.48994 0.37587 0.49248 C 0.37709 0.4941 0.37795 0.49642 0.37952 0.49757 C 0.38247 0.49942 0.38889 0.50128 0.38889 0.50128 C 0.39601 0.50729 0.40764 0.50845 0.41597 0.51122 C 0.43091 0.52302 0.46216 0.51932 0.47674 0.51978 C 0.49844 0.52279 0.48351 0.52117 0.5217 0.52117 " pathEditMode="relative" ptsTypes="fffffffffffffffffffffffFfffffffffffA">
                                      <p:cBhvr>
                                        <p:cTn id="60" dur="2000" fill="hold"/>
                                        <p:tgtEl>
                                          <p:spTgt spid="32"/>
                                        </p:tgtEl>
                                        <p:attrNameLst>
                                          <p:attrName>ppt_x</p:attrName>
                                          <p:attrName>ppt_y</p:attrName>
                                        </p:attrNameLst>
                                      </p:cBhvr>
                                    </p:animMotion>
                                  </p:childTnLst>
                                </p:cTn>
                              </p:par>
                              <p:par>
                                <p:cTn id="61" presetID="0" presetClass="path" presetSubtype="0" accel="50000" decel="50000" fill="hold" grpId="0" nodeType="withEffect">
                                  <p:stCondLst>
                                    <p:cond delay="0"/>
                                  </p:stCondLst>
                                  <p:childTnLst>
                                    <p:animMotion origin="layout" path="M 0.01771 0.00509 C 0.02622 0.00694 0.03368 0.01157 0.04201 0.01388 C 0.0559 0.01782 0.06927 0.01967 0.08316 0.02267 C 0.09149 0.02684 0.10139 0.02823 0.10938 0.03378 C 0.11667 0.03887 0.12483 0.04419 0.13177 0.04997 C 0.13733 0.0546 0.14045 0.05853 0.1467 0.06107 C 0.16163 0.0768 0.1783 0.09022 0.19167 0.10849 C 0.21215 0.13625 0.23247 0.16424 0.2533 0.192 C 0.26458 0.20704 0.27205 0.226 0.28229 0.24173 C 0.28611 0.24775 0.29115 0.25238 0.29531 0.25793 C 0.30017 0.2644 0.30365 0.27227 0.30938 0.27782 C 0.31354 0.28892 0.30833 0.27643 0.31684 0.28916 C 0.32257 0.29748 0.32569 0.30581 0.33368 0.31021 C 0.33663 0.31576 0.3375 0.31946 0.34201 0.3227 C 0.34583 0.3301 0.34149 0.32316 0.34774 0.32894 C 0.35278 0.33357 0.34844 0.33172 0.3533 0.3375 C 0.35469 0.33912 0.3566 0.34005 0.35799 0.34143 C 0.36181 0.34537 0.36285 0.34953 0.36736 0.35254 C 0.3717 0.3604 0.37795 0.3678 0.38403 0.37382 C 0.38715 0.37706 0.39115 0.37821 0.39444 0.38122 C 0.4 0.38631 0.40712 0.39117 0.41406 0.39117 " pathEditMode="relative" ptsTypes="ffffffffffffffffffffA">
                                      <p:cBhvr>
                                        <p:cTn id="62" dur="2000" fill="hold"/>
                                        <p:tgtEl>
                                          <p:spTgt spid="27"/>
                                        </p:tgtEl>
                                        <p:attrNameLst>
                                          <p:attrName>ppt_x</p:attrName>
                                          <p:attrName>ppt_y</p:attrName>
                                        </p:attrNameLst>
                                      </p:cBhvr>
                                    </p:animMotion>
                                  </p:childTnLst>
                                </p:cTn>
                              </p:par>
                              <p:par>
                                <p:cTn id="63" presetID="19" presetClass="emph" presetSubtype="0" fill="hold" grpId="1" nodeType="withEffect">
                                  <p:stCondLst>
                                    <p:cond delay="0"/>
                                  </p:stCondLst>
                                  <p:childTnLst>
                                    <p:animClr clrSpc="rgb" dir="cw">
                                      <p:cBhvr override="childStyle">
                                        <p:cTn id="64" dur="500" fill="hold"/>
                                        <p:tgtEl>
                                          <p:spTgt spid="33"/>
                                        </p:tgtEl>
                                        <p:attrNameLst>
                                          <p:attrName>style.color</p:attrName>
                                        </p:attrNameLst>
                                      </p:cBhvr>
                                      <p:to>
                                        <a:srgbClr val="CC0000"/>
                                      </p:to>
                                    </p:animClr>
                                    <p:animClr clrSpc="rgb" dir="cw">
                                      <p:cBhvr>
                                        <p:cTn id="65" dur="500" fill="hold"/>
                                        <p:tgtEl>
                                          <p:spTgt spid="33"/>
                                        </p:tgtEl>
                                        <p:attrNameLst>
                                          <p:attrName>fillcolor</p:attrName>
                                        </p:attrNameLst>
                                      </p:cBhvr>
                                      <p:to>
                                        <a:srgbClr val="CC0000"/>
                                      </p:to>
                                    </p:animClr>
                                    <p:set>
                                      <p:cBhvr>
                                        <p:cTn id="66" dur="500" fill="hold"/>
                                        <p:tgtEl>
                                          <p:spTgt spid="33"/>
                                        </p:tgtEl>
                                        <p:attrNameLst>
                                          <p:attrName>fill.type</p:attrName>
                                        </p:attrNameLst>
                                      </p:cBhvr>
                                      <p:to>
                                        <p:strVal val="solid"/>
                                      </p:to>
                                    </p:set>
                                    <p:set>
                                      <p:cBhvr>
                                        <p:cTn id="67" dur="500" fill="hold"/>
                                        <p:tgtEl>
                                          <p:spTgt spid="33"/>
                                        </p:tgtEl>
                                        <p:attrNameLst>
                                          <p:attrName>fill.on</p:attrName>
                                        </p:attrNameLst>
                                      </p:cBhvr>
                                      <p:to>
                                        <p:strVal val="true"/>
                                      </p:to>
                                    </p:set>
                                  </p:childTnLst>
                                </p:cTn>
                              </p:par>
                              <p:par>
                                <p:cTn id="68" presetID="19" presetClass="emph" presetSubtype="0" fill="hold" grpId="1" nodeType="withEffect">
                                  <p:stCondLst>
                                    <p:cond delay="0"/>
                                  </p:stCondLst>
                                  <p:childTnLst>
                                    <p:animClr clrSpc="rgb" dir="cw">
                                      <p:cBhvr override="childStyle">
                                        <p:cTn id="69" dur="500" fill="hold"/>
                                        <p:tgtEl>
                                          <p:spTgt spid="32"/>
                                        </p:tgtEl>
                                        <p:attrNameLst>
                                          <p:attrName>style.color</p:attrName>
                                        </p:attrNameLst>
                                      </p:cBhvr>
                                      <p:to>
                                        <a:srgbClr val="CC0000"/>
                                      </p:to>
                                    </p:animClr>
                                    <p:animClr clrSpc="rgb" dir="cw">
                                      <p:cBhvr>
                                        <p:cTn id="70" dur="500" fill="hold"/>
                                        <p:tgtEl>
                                          <p:spTgt spid="32"/>
                                        </p:tgtEl>
                                        <p:attrNameLst>
                                          <p:attrName>fillcolor</p:attrName>
                                        </p:attrNameLst>
                                      </p:cBhvr>
                                      <p:to>
                                        <a:srgbClr val="CC0000"/>
                                      </p:to>
                                    </p:animClr>
                                    <p:set>
                                      <p:cBhvr>
                                        <p:cTn id="71" dur="500" fill="hold"/>
                                        <p:tgtEl>
                                          <p:spTgt spid="32"/>
                                        </p:tgtEl>
                                        <p:attrNameLst>
                                          <p:attrName>fill.type</p:attrName>
                                        </p:attrNameLst>
                                      </p:cBhvr>
                                      <p:to>
                                        <p:strVal val="solid"/>
                                      </p:to>
                                    </p:set>
                                    <p:set>
                                      <p:cBhvr>
                                        <p:cTn id="72" dur="500" fill="hold"/>
                                        <p:tgtEl>
                                          <p:spTgt spid="32"/>
                                        </p:tgtEl>
                                        <p:attrNameLst>
                                          <p:attrName>fill.on</p:attrName>
                                        </p:attrNameLst>
                                      </p:cBhvr>
                                      <p:to>
                                        <p:strVal val="true"/>
                                      </p:to>
                                    </p:set>
                                  </p:childTnLst>
                                </p:cTn>
                              </p:par>
                              <p:par>
                                <p:cTn id="73" presetID="19" presetClass="emph" presetSubtype="0" fill="hold" grpId="1" nodeType="withEffect">
                                  <p:stCondLst>
                                    <p:cond delay="0"/>
                                  </p:stCondLst>
                                  <p:childTnLst>
                                    <p:animClr clrSpc="rgb" dir="cw">
                                      <p:cBhvr override="childStyle">
                                        <p:cTn id="74" dur="500" fill="hold"/>
                                        <p:tgtEl>
                                          <p:spTgt spid="27"/>
                                        </p:tgtEl>
                                        <p:attrNameLst>
                                          <p:attrName>style.color</p:attrName>
                                        </p:attrNameLst>
                                      </p:cBhvr>
                                      <p:to>
                                        <a:srgbClr val="CC0000"/>
                                      </p:to>
                                    </p:animClr>
                                    <p:animClr clrSpc="rgb" dir="cw">
                                      <p:cBhvr>
                                        <p:cTn id="75" dur="500" fill="hold"/>
                                        <p:tgtEl>
                                          <p:spTgt spid="27"/>
                                        </p:tgtEl>
                                        <p:attrNameLst>
                                          <p:attrName>fillcolor</p:attrName>
                                        </p:attrNameLst>
                                      </p:cBhvr>
                                      <p:to>
                                        <a:srgbClr val="CC0000"/>
                                      </p:to>
                                    </p:animClr>
                                    <p:set>
                                      <p:cBhvr>
                                        <p:cTn id="76" dur="500" fill="hold"/>
                                        <p:tgtEl>
                                          <p:spTgt spid="27"/>
                                        </p:tgtEl>
                                        <p:attrNameLst>
                                          <p:attrName>fill.type</p:attrName>
                                        </p:attrNameLst>
                                      </p:cBhvr>
                                      <p:to>
                                        <p:strVal val="solid"/>
                                      </p:to>
                                    </p:set>
                                    <p:set>
                                      <p:cBhvr>
                                        <p:cTn id="77" dur="500" fill="hold"/>
                                        <p:tgtEl>
                                          <p:spTgt spid="2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6" grpId="0" animBg="1"/>
      <p:bldP spid="16" grpId="1" animBg="1"/>
      <p:bldP spid="17" grpId="0" animBg="1"/>
      <p:bldP spid="17" grpId="1"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7" grpId="1" animBg="1"/>
      <p:bldP spid="28" grpId="0" animBg="1"/>
      <p:bldP spid="29" grpId="0" animBg="1"/>
      <p:bldP spid="30" grpId="0" animBg="1"/>
      <p:bldP spid="31" grpId="0" animBg="1"/>
      <p:bldP spid="32" grpId="0" animBg="1"/>
      <p:bldP spid="32" grpId="1" animBg="1"/>
      <p:bldP spid="33" grpId="0" animBg="1"/>
      <p:bldP spid="33"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b="1" dirty="0" smtClean="0"/>
              <a:t>WHAT IS POVERTY? </a:t>
            </a:r>
            <a:endParaRPr lang="en-US" b="1" dirty="0"/>
          </a:p>
        </p:txBody>
      </p:sp>
      <p:sp>
        <p:nvSpPr>
          <p:cNvPr id="3" name="Content Placeholder 2"/>
          <p:cNvSpPr>
            <a:spLocks noGrp="1"/>
          </p:cNvSpPr>
          <p:nvPr>
            <p:ph sz="quarter" idx="10"/>
          </p:nvPr>
        </p:nvSpPr>
        <p:spPr/>
        <p:txBody>
          <a:bodyPr>
            <a:normAutofit/>
          </a:bodyPr>
          <a:lstStyle/>
          <a:p>
            <a:pPr algn="ctr"/>
            <a:r>
              <a:rPr lang="en-US" sz="2200" b="1" dirty="0">
                <a:solidFill>
                  <a:schemeClr val="bg1">
                    <a:lumMod val="50000"/>
                  </a:schemeClr>
                </a:solidFill>
              </a:rPr>
              <a:t>Poverty is pronounced deprivation in </a:t>
            </a:r>
            <a:r>
              <a:rPr lang="en-US" sz="2200" b="1" dirty="0" smtClean="0">
                <a:solidFill>
                  <a:schemeClr val="bg1">
                    <a:lumMod val="50000"/>
                  </a:schemeClr>
                </a:solidFill>
              </a:rPr>
              <a:t>well-being, and </a:t>
            </a:r>
            <a:r>
              <a:rPr lang="en-US" sz="2200" b="1" dirty="0">
                <a:solidFill>
                  <a:schemeClr val="bg1">
                    <a:lumMod val="50000"/>
                  </a:schemeClr>
                </a:solidFill>
              </a:rPr>
              <a:t>comprises many dimensions </a:t>
            </a:r>
          </a:p>
          <a:p>
            <a:pPr lvl="1"/>
            <a:endParaRPr lang="en-US" dirty="0"/>
          </a:p>
        </p:txBody>
      </p:sp>
      <p:graphicFrame>
        <p:nvGraphicFramePr>
          <p:cNvPr id="8" name="Table 7"/>
          <p:cNvGraphicFramePr>
            <a:graphicFrameLocks noGrp="1"/>
          </p:cNvGraphicFramePr>
          <p:nvPr>
            <p:extLst/>
          </p:nvPr>
        </p:nvGraphicFramePr>
        <p:xfrm>
          <a:off x="457200" y="2667000"/>
          <a:ext cx="8229600" cy="3124200"/>
        </p:xfrm>
        <a:graphic>
          <a:graphicData uri="http://schemas.openxmlformats.org/drawingml/2006/table">
            <a:tbl>
              <a:tblPr firstRow="1" bandRow="1">
                <a:tableStyleId>{5C22544A-7EE6-4342-B048-85BDC9FD1C3A}</a:tableStyleId>
              </a:tblPr>
              <a:tblGrid>
                <a:gridCol w="4114800"/>
                <a:gridCol w="4114800"/>
              </a:tblGrid>
              <a:tr h="838200">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2200" b="1" dirty="0" smtClean="0"/>
                        <a:t>Basic concept of monetary poverty </a:t>
                      </a:r>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2200" b="1" dirty="0" smtClean="0"/>
                        <a:t>Multidimensional aspects </a:t>
                      </a:r>
                    </a:p>
                  </a:txBody>
                  <a:tcPr/>
                </a:tc>
              </a:tr>
              <a:tr h="370840">
                <a:tc>
                  <a:txBody>
                    <a:bodyPr/>
                    <a:lstStyle/>
                    <a:p>
                      <a:pPr marL="2857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Low incomes and the inability to acquire the basic goods and services necessary for survival with dignity </a:t>
                      </a:r>
                    </a:p>
                    <a:p>
                      <a:endParaRPr lang="en-US" dirty="0"/>
                    </a:p>
                  </a:txBody>
                  <a:tcPr/>
                </a:tc>
                <a:tc>
                  <a:txBody>
                    <a:bodyPr/>
                    <a:lstStyle/>
                    <a:p>
                      <a:pPr marL="285750" lvl="0" indent="-285750">
                        <a:buFont typeface="Arial" panose="020B0604020202020204" pitchFamily="34" charset="0"/>
                        <a:buChar char="•"/>
                      </a:pPr>
                      <a:r>
                        <a:rPr lang="en-US" dirty="0" smtClean="0"/>
                        <a:t>Low levels of health and education </a:t>
                      </a:r>
                    </a:p>
                    <a:p>
                      <a:pPr marL="285750" lvl="0" indent="-285750">
                        <a:buFont typeface="Arial" panose="020B0604020202020204" pitchFamily="34" charset="0"/>
                        <a:buChar char="•"/>
                      </a:pPr>
                      <a:r>
                        <a:rPr lang="en-US" dirty="0" smtClean="0"/>
                        <a:t>Poor access to clean water and sanitation </a:t>
                      </a:r>
                    </a:p>
                    <a:p>
                      <a:pPr marL="285750" lvl="0" indent="-285750">
                        <a:buFont typeface="Arial" panose="020B0604020202020204" pitchFamily="34" charset="0"/>
                        <a:buChar char="•"/>
                      </a:pPr>
                      <a:r>
                        <a:rPr lang="en-US" dirty="0" smtClean="0"/>
                        <a:t>Inadequate physical security, lack of voice </a:t>
                      </a:r>
                    </a:p>
                    <a:p>
                      <a:pPr marL="285750" lvl="0" indent="-285750">
                        <a:buFont typeface="Arial" panose="020B0604020202020204" pitchFamily="34" charset="0"/>
                        <a:buChar char="•"/>
                      </a:pPr>
                      <a:r>
                        <a:rPr lang="en-US" dirty="0" smtClean="0"/>
                        <a:t>Insufficient capacity and opportunity to better one’s life</a:t>
                      </a:r>
                    </a:p>
                    <a:p>
                      <a:endParaRPr lang="en-US" dirty="0"/>
                    </a:p>
                  </a:txBody>
                  <a:tcPr/>
                </a:tc>
              </a:tr>
            </a:tbl>
          </a:graphicData>
        </a:graphic>
      </p:graphicFrame>
    </p:spTree>
    <p:extLst>
      <p:ext uri="{BB962C8B-B14F-4D97-AF65-F5344CB8AC3E}">
        <p14:creationId xmlns:p14="http://schemas.microsoft.com/office/powerpoint/2010/main" val="2909151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US" b="1" dirty="0" smtClean="0"/>
              <a:t>… AND ULTIMATELY UNDERSTAND THE DRIVERS OF INTRA AND INTER GENERATIONAL MOBILITY</a:t>
            </a:r>
            <a:endParaRPr lang="en-US" b="1" dirty="0"/>
          </a:p>
        </p:txBody>
      </p:sp>
      <p:sp>
        <p:nvSpPr>
          <p:cNvPr id="3" name="Slide Number Placeholder 2"/>
          <p:cNvSpPr>
            <a:spLocks noGrp="1"/>
          </p:cNvSpPr>
          <p:nvPr>
            <p:ph type="sldNum" sz="quarter" idx="12"/>
          </p:nvPr>
        </p:nvSpPr>
        <p:spPr/>
        <p:txBody>
          <a:bodyPr>
            <a:normAutofit/>
          </a:bodyPr>
          <a:lstStyle/>
          <a:p>
            <a:fld id="{2119D8CF-8DEC-4D9F-84EE-ADF04DFF3391}" type="slidenum">
              <a:rPr lang="pt-BR" smtClean="0"/>
              <a:t>20</a:t>
            </a:fld>
            <a:endParaRPr lang="pt-BR"/>
          </a:p>
        </p:txBody>
      </p:sp>
      <p:sp>
        <p:nvSpPr>
          <p:cNvPr id="10" name="Rectangle 9"/>
          <p:cNvSpPr/>
          <p:nvPr/>
        </p:nvSpPr>
        <p:spPr>
          <a:xfrm>
            <a:off x="107504" y="4495800"/>
            <a:ext cx="8856984" cy="1015663"/>
          </a:xfrm>
          <a:prstGeom prst="rect">
            <a:avLst/>
          </a:prstGeom>
        </p:spPr>
        <p:txBody>
          <a:bodyPr wrap="square">
            <a:spAutoFit/>
          </a:bodyPr>
          <a:lstStyle/>
          <a:p>
            <a:r>
              <a:rPr lang="en-US" sz="1200" dirty="0" smtClean="0"/>
              <a:t>Source</a:t>
            </a:r>
            <a:r>
              <a:rPr lang="en-US" sz="1200" dirty="0"/>
              <a:t>: </a:t>
            </a:r>
            <a:r>
              <a:rPr lang="en-US" sz="1200" dirty="0" smtClean="0"/>
              <a:t>Azevedo, Atamanov and </a:t>
            </a:r>
            <a:r>
              <a:rPr lang="en-US" sz="1200" dirty="0" err="1" smtClean="0"/>
              <a:t>Rabajov</a:t>
            </a:r>
            <a:r>
              <a:rPr lang="en-US" sz="1200" dirty="0" smtClean="0"/>
              <a:t> (2013) based </a:t>
            </a:r>
            <a:r>
              <a:rPr lang="en-US" sz="1200" dirty="0"/>
              <a:t>on TLSS. </a:t>
            </a:r>
          </a:p>
          <a:p>
            <a:r>
              <a:rPr lang="en-US" sz="1200" dirty="0"/>
              <a:t>Notes: </a:t>
            </a:r>
            <a:r>
              <a:rPr lang="en-US" sz="1200" dirty="0" smtClean="0"/>
              <a:t>Transition </a:t>
            </a:r>
            <a:r>
              <a:rPr lang="en-US" sz="1200" dirty="0"/>
              <a:t>matrix is based on synthetic panel for 2003-2009.  Threshold for poor is 162 </a:t>
            </a:r>
            <a:r>
              <a:rPr lang="en-US" sz="1200" dirty="0" err="1"/>
              <a:t>somoni</a:t>
            </a:r>
            <a:r>
              <a:rPr lang="en-US" sz="1200" dirty="0"/>
              <a:t> and for middle class 294 </a:t>
            </a:r>
            <a:r>
              <a:rPr lang="en-US" sz="1200" dirty="0" err="1"/>
              <a:t>somoni</a:t>
            </a:r>
            <a:r>
              <a:rPr lang="en-US" sz="1200" dirty="0"/>
              <a:t> per month.  Explanatory variables include year of birth cohort, number of children,  education of the head of household, rural/urban and regional dummies,  and different interactions between these variables and means are the regional level. Sample: head of households 25-55 years of age. </a:t>
            </a:r>
          </a:p>
        </p:txBody>
      </p:sp>
      <p:sp>
        <p:nvSpPr>
          <p:cNvPr id="11" name="TextBox 10"/>
          <p:cNvSpPr txBox="1"/>
          <p:nvPr/>
        </p:nvSpPr>
        <p:spPr>
          <a:xfrm>
            <a:off x="1259632" y="1620875"/>
            <a:ext cx="6552728" cy="338554"/>
          </a:xfrm>
          <a:prstGeom prst="rect">
            <a:avLst/>
          </a:prstGeom>
          <a:noFill/>
        </p:spPr>
        <p:txBody>
          <a:bodyPr wrap="square" rtlCol="0">
            <a:spAutoFit/>
          </a:bodyPr>
          <a:lstStyle/>
          <a:p>
            <a:pPr algn="ctr"/>
            <a:r>
              <a:rPr lang="en-US" sz="1600" b="1" dirty="0" smtClean="0">
                <a:solidFill>
                  <a:schemeClr val="bg1">
                    <a:lumMod val="50000"/>
                  </a:schemeClr>
                </a:solidFill>
              </a:rPr>
              <a:t>CLASS TRANSITIONS IN TAJIKISTAN FROM 2003 TO 2009</a:t>
            </a:r>
            <a:endParaRPr lang="en-US" sz="1600" b="1" dirty="0">
              <a:solidFill>
                <a:schemeClr val="bg1">
                  <a:lumMod val="50000"/>
                </a:schemeClr>
              </a:solidFill>
            </a:endParaRPr>
          </a:p>
        </p:txBody>
      </p:sp>
      <p:graphicFrame>
        <p:nvGraphicFramePr>
          <p:cNvPr id="15" name="Content Placeholder 9"/>
          <p:cNvGraphicFramePr>
            <a:graphicFrameLocks/>
          </p:cNvGraphicFramePr>
          <p:nvPr>
            <p:extLst>
              <p:ext uri="{D42A27DB-BD31-4B8C-83A1-F6EECF244321}">
                <p14:modId xmlns:p14="http://schemas.microsoft.com/office/powerpoint/2010/main" val="1811783141"/>
              </p:ext>
            </p:extLst>
          </p:nvPr>
        </p:nvGraphicFramePr>
        <p:xfrm>
          <a:off x="421196" y="2133600"/>
          <a:ext cx="8229599" cy="2137890"/>
        </p:xfrm>
        <a:graphic>
          <a:graphicData uri="http://schemas.openxmlformats.org/drawingml/2006/table">
            <a:tbl>
              <a:tblPr>
                <a:tableStyleId>{5C22544A-7EE6-4342-B048-85BDC9FD1C3A}</a:tableStyleId>
              </a:tblPr>
              <a:tblGrid>
                <a:gridCol w="1600569"/>
                <a:gridCol w="1164052"/>
                <a:gridCol w="1415059"/>
                <a:gridCol w="1640577"/>
                <a:gridCol w="1309558"/>
                <a:gridCol w="1099784"/>
              </a:tblGrid>
              <a:tr h="306230">
                <a:tc>
                  <a:txBody>
                    <a:bodyPr/>
                    <a:lstStyle/>
                    <a:p>
                      <a:pPr algn="ctr" rtl="0" fontAlgn="ctr"/>
                      <a:r>
                        <a:rPr lang="en-US" sz="2000" u="none" strike="noStrike" dirty="0">
                          <a:effectLst/>
                        </a:rPr>
                        <a:t> </a:t>
                      </a:r>
                      <a:endParaRPr lang="en-US" sz="2000" b="0" i="0" u="none" strike="noStrike" dirty="0">
                        <a:solidFill>
                          <a:srgbClr val="000000"/>
                        </a:solidFill>
                        <a:effectLst/>
                        <a:latin typeface="Tw Cen MT"/>
                      </a:endParaRPr>
                    </a:p>
                  </a:txBody>
                  <a:tcPr marL="0" marR="0" marT="0" marB="0" anchor="ctr">
                    <a:solidFill>
                      <a:schemeClr val="accent1"/>
                    </a:solidFill>
                  </a:tcPr>
                </a:tc>
                <a:tc rowSpan="2">
                  <a:txBody>
                    <a:bodyPr/>
                    <a:lstStyle/>
                    <a:p>
                      <a:pPr algn="ctr" rtl="0" fontAlgn="ctr"/>
                      <a:r>
                        <a:rPr lang="en-US" sz="2000" u="none" strike="noStrike" dirty="0" smtClean="0">
                          <a:effectLst/>
                        </a:rPr>
                        <a:t>Origin</a:t>
                      </a:r>
                    </a:p>
                    <a:p>
                      <a:pPr algn="ctr" rtl="0" fontAlgn="ctr"/>
                      <a:r>
                        <a:rPr lang="en-US" sz="2000" u="none" strike="noStrike" dirty="0" smtClean="0">
                          <a:effectLst/>
                        </a:rPr>
                        <a:t>(</a:t>
                      </a:r>
                      <a:r>
                        <a:rPr lang="en-US" sz="2000" u="none" strike="noStrike" dirty="0">
                          <a:effectLst/>
                        </a:rPr>
                        <a:t>in 2003)</a:t>
                      </a:r>
                      <a:endParaRPr lang="en-US" sz="2000" b="0" i="0" u="none" strike="noStrike" dirty="0">
                        <a:solidFill>
                          <a:srgbClr val="000000"/>
                        </a:solidFill>
                        <a:effectLst/>
                        <a:latin typeface="Tw Cen MT"/>
                      </a:endParaRPr>
                    </a:p>
                  </a:txBody>
                  <a:tcPr marL="0" marR="0" marT="0" marB="0" anchor="ctr">
                    <a:solidFill>
                      <a:schemeClr val="accent1">
                        <a:lumMod val="10000"/>
                        <a:lumOff val="90000"/>
                      </a:schemeClr>
                    </a:solidFill>
                  </a:tcPr>
                </a:tc>
                <a:tc gridSpan="4">
                  <a:txBody>
                    <a:bodyPr/>
                    <a:lstStyle/>
                    <a:p>
                      <a:pPr algn="ctr" rtl="0" fontAlgn="ctr"/>
                      <a:r>
                        <a:rPr lang="en-US" sz="2000" u="none" strike="noStrike" dirty="0">
                          <a:solidFill>
                            <a:schemeClr val="bg1"/>
                          </a:solidFill>
                          <a:effectLst/>
                        </a:rPr>
                        <a:t>2009</a:t>
                      </a:r>
                      <a:endParaRPr lang="en-US" sz="2000" b="0" i="0" u="none" strike="noStrike" dirty="0">
                        <a:solidFill>
                          <a:schemeClr val="bg1"/>
                        </a:solidFill>
                        <a:effectLst/>
                        <a:latin typeface="Tw Cen MT"/>
                      </a:endParaRPr>
                    </a:p>
                  </a:txBody>
                  <a:tcPr marL="0" marR="0" marT="0" marB="0" anchor="c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598540">
                <a:tc>
                  <a:txBody>
                    <a:bodyPr/>
                    <a:lstStyle/>
                    <a:p>
                      <a:pPr algn="ctr" rtl="0" fontAlgn="ctr"/>
                      <a:r>
                        <a:rPr lang="en-US" sz="2000" u="none" strike="noStrike" dirty="0">
                          <a:solidFill>
                            <a:schemeClr val="bg1"/>
                          </a:solidFill>
                          <a:effectLst/>
                        </a:rPr>
                        <a:t>2003</a:t>
                      </a:r>
                      <a:endParaRPr lang="en-US" sz="2000" b="0" i="0" u="none" strike="noStrike" dirty="0">
                        <a:solidFill>
                          <a:schemeClr val="bg1"/>
                        </a:solidFill>
                        <a:effectLst/>
                        <a:latin typeface="Tw Cen MT"/>
                      </a:endParaRPr>
                    </a:p>
                  </a:txBody>
                  <a:tcPr marL="0" marR="0" marT="0" marB="0" anchor="ctr">
                    <a:solidFill>
                      <a:schemeClr val="accent1"/>
                    </a:solidFill>
                  </a:tcPr>
                </a:tc>
                <a:tc vMerge="1">
                  <a:txBody>
                    <a:bodyPr/>
                    <a:lstStyle/>
                    <a:p>
                      <a:endParaRPr lang="en-US"/>
                    </a:p>
                  </a:txBody>
                  <a:tcPr/>
                </a:tc>
                <a:tc>
                  <a:txBody>
                    <a:bodyPr/>
                    <a:lstStyle/>
                    <a:p>
                      <a:pPr algn="ctr" rtl="0" fontAlgn="ctr"/>
                      <a:r>
                        <a:rPr lang="en-US" sz="2000" u="none" strike="noStrike" dirty="0">
                          <a:solidFill>
                            <a:schemeClr val="bg1"/>
                          </a:solidFill>
                          <a:effectLst/>
                        </a:rPr>
                        <a:t>Poor</a:t>
                      </a:r>
                      <a:endParaRPr lang="en-US" sz="2000" b="0" i="0" u="none" strike="noStrike" dirty="0">
                        <a:solidFill>
                          <a:schemeClr val="bg1"/>
                        </a:solidFill>
                        <a:effectLst/>
                        <a:latin typeface="Tw Cen MT"/>
                      </a:endParaRPr>
                    </a:p>
                  </a:txBody>
                  <a:tcPr marL="0" marR="0" marT="0" marB="0" anchor="ctr">
                    <a:solidFill>
                      <a:schemeClr val="accent1"/>
                    </a:solidFill>
                  </a:tcPr>
                </a:tc>
                <a:tc>
                  <a:txBody>
                    <a:bodyPr/>
                    <a:lstStyle/>
                    <a:p>
                      <a:pPr algn="ctr" rtl="0" fontAlgn="ctr"/>
                      <a:r>
                        <a:rPr lang="en-US" sz="2000" u="none" strike="noStrike" dirty="0">
                          <a:solidFill>
                            <a:schemeClr val="bg1"/>
                          </a:solidFill>
                          <a:effectLst/>
                        </a:rPr>
                        <a:t>Vulnerable</a:t>
                      </a:r>
                      <a:endParaRPr lang="en-US" sz="2000" b="0" i="0" u="none" strike="noStrike" dirty="0">
                        <a:solidFill>
                          <a:schemeClr val="bg1"/>
                        </a:solidFill>
                        <a:effectLst/>
                        <a:latin typeface="Tw Cen MT"/>
                      </a:endParaRPr>
                    </a:p>
                  </a:txBody>
                  <a:tcPr marL="0" marR="0" marT="0" marB="0" anchor="ctr">
                    <a:solidFill>
                      <a:schemeClr val="accent1"/>
                    </a:solidFill>
                  </a:tcPr>
                </a:tc>
                <a:tc>
                  <a:txBody>
                    <a:bodyPr/>
                    <a:lstStyle/>
                    <a:p>
                      <a:pPr algn="ctr" rtl="0" fontAlgn="ctr"/>
                      <a:r>
                        <a:rPr lang="en-US" sz="2000" u="none" strike="noStrike" dirty="0">
                          <a:solidFill>
                            <a:schemeClr val="bg1"/>
                          </a:solidFill>
                          <a:effectLst/>
                        </a:rPr>
                        <a:t>Middle Class</a:t>
                      </a:r>
                      <a:endParaRPr lang="en-US" sz="2000" b="0" i="0" u="none" strike="noStrike" dirty="0">
                        <a:solidFill>
                          <a:schemeClr val="bg1"/>
                        </a:solidFill>
                        <a:effectLst/>
                        <a:latin typeface="Tw Cen MT"/>
                      </a:endParaRPr>
                    </a:p>
                  </a:txBody>
                  <a:tcPr marL="0" marR="0" marT="0" marB="0" anchor="ctr">
                    <a:solidFill>
                      <a:schemeClr val="accent1"/>
                    </a:solidFill>
                  </a:tcPr>
                </a:tc>
                <a:tc>
                  <a:txBody>
                    <a:bodyPr/>
                    <a:lstStyle/>
                    <a:p>
                      <a:pPr algn="ctr" fontAlgn="ctr"/>
                      <a:r>
                        <a:rPr lang="en-US" sz="2000" u="none" strike="noStrike" dirty="0">
                          <a:solidFill>
                            <a:schemeClr val="bg1"/>
                          </a:solidFill>
                          <a:effectLst/>
                        </a:rPr>
                        <a:t> </a:t>
                      </a:r>
                      <a:endParaRPr lang="en-US" sz="2000" b="0" i="0" u="none" strike="noStrike" dirty="0">
                        <a:solidFill>
                          <a:schemeClr val="bg1"/>
                        </a:solidFill>
                        <a:effectLst/>
                        <a:latin typeface="Arial"/>
                      </a:endParaRPr>
                    </a:p>
                  </a:txBody>
                  <a:tcPr marL="0" marR="0" marT="0" marB="0" anchor="ctr">
                    <a:solidFill>
                      <a:schemeClr val="accent1"/>
                    </a:solidFill>
                  </a:tcPr>
                </a:tc>
              </a:tr>
              <a:tr h="306230">
                <a:tc>
                  <a:txBody>
                    <a:bodyPr/>
                    <a:lstStyle/>
                    <a:p>
                      <a:pPr algn="l" rtl="0" fontAlgn="b"/>
                      <a:r>
                        <a:rPr lang="en-US" sz="2000" u="none" strike="noStrike" dirty="0">
                          <a:solidFill>
                            <a:schemeClr val="bg1"/>
                          </a:solidFill>
                          <a:effectLst/>
                        </a:rPr>
                        <a:t>Poor</a:t>
                      </a:r>
                      <a:endParaRPr lang="en-US" sz="2000" b="0" i="0" u="none" strike="noStrike" dirty="0">
                        <a:solidFill>
                          <a:schemeClr val="bg1"/>
                        </a:solidFill>
                        <a:effectLst/>
                        <a:latin typeface="Tw Cen MT"/>
                      </a:endParaRPr>
                    </a:p>
                  </a:txBody>
                  <a:tcPr marL="0" marR="0" marT="0" marB="0" anchor="b">
                    <a:solidFill>
                      <a:schemeClr val="accent1"/>
                    </a:solidFill>
                  </a:tcPr>
                </a:tc>
                <a:tc>
                  <a:txBody>
                    <a:bodyPr/>
                    <a:lstStyle/>
                    <a:p>
                      <a:pPr algn="ctr" fontAlgn="b"/>
                      <a:r>
                        <a:rPr kumimoji="0" lang="en-US" sz="2000" u="none" strike="noStrike" kern="1200" dirty="0">
                          <a:solidFill>
                            <a:schemeClr val="dk1"/>
                          </a:solidFill>
                          <a:effectLst/>
                          <a:latin typeface="+mn-lt"/>
                          <a:ea typeface="+mn-ea"/>
                          <a:cs typeface="+mn-cs"/>
                        </a:rPr>
                        <a:t>71.8</a:t>
                      </a:r>
                    </a:p>
                  </a:txBody>
                  <a:tcPr marL="0" marR="0" marT="0" marB="0" anchor="ctr">
                    <a:solidFill>
                      <a:schemeClr val="accent1">
                        <a:lumMod val="10000"/>
                        <a:lumOff val="90000"/>
                      </a:schemeClr>
                    </a:solidFill>
                  </a:tcPr>
                </a:tc>
                <a:tc>
                  <a:txBody>
                    <a:bodyPr/>
                    <a:lstStyle/>
                    <a:p>
                      <a:pPr algn="ctr" fontAlgn="b"/>
                      <a:r>
                        <a:rPr kumimoji="0" lang="en-US" sz="2000" u="none" strike="noStrike" kern="1200" dirty="0">
                          <a:solidFill>
                            <a:schemeClr val="dk1"/>
                          </a:solidFill>
                          <a:effectLst/>
                          <a:latin typeface="+mn-lt"/>
                          <a:ea typeface="+mn-ea"/>
                          <a:cs typeface="+mn-cs"/>
                        </a:rPr>
                        <a:t>48.4</a:t>
                      </a:r>
                    </a:p>
                  </a:txBody>
                  <a:tcPr marL="0" marR="0" marT="0" marB="0" anchor="ctr"/>
                </a:tc>
                <a:tc>
                  <a:txBody>
                    <a:bodyPr/>
                    <a:lstStyle/>
                    <a:p>
                      <a:pPr algn="ctr" fontAlgn="b"/>
                      <a:r>
                        <a:rPr kumimoji="0" lang="en-US" sz="2000" u="none" strike="noStrike" kern="1200" dirty="0">
                          <a:solidFill>
                            <a:schemeClr val="dk1"/>
                          </a:solidFill>
                          <a:effectLst/>
                          <a:latin typeface="+mn-lt"/>
                          <a:ea typeface="+mn-ea"/>
                          <a:cs typeface="+mn-cs"/>
                        </a:rPr>
                        <a:t>38.8</a:t>
                      </a:r>
                    </a:p>
                  </a:txBody>
                  <a:tcPr marL="0" marR="0" marT="0" marB="0" anchor="ctr"/>
                </a:tc>
                <a:tc>
                  <a:txBody>
                    <a:bodyPr/>
                    <a:lstStyle/>
                    <a:p>
                      <a:pPr algn="ctr" fontAlgn="b"/>
                      <a:r>
                        <a:rPr kumimoji="0" lang="en-US" sz="2000" u="none" strike="noStrike" kern="1200" dirty="0">
                          <a:solidFill>
                            <a:schemeClr val="dk1"/>
                          </a:solidFill>
                          <a:effectLst/>
                          <a:latin typeface="+mn-lt"/>
                          <a:ea typeface="+mn-ea"/>
                          <a:cs typeface="+mn-cs"/>
                        </a:rPr>
                        <a:t>12.8</a:t>
                      </a:r>
                    </a:p>
                  </a:txBody>
                  <a:tcPr marL="0" marR="0" marT="0" marB="0" anchor="ctr"/>
                </a:tc>
                <a:tc>
                  <a:txBody>
                    <a:bodyPr/>
                    <a:lstStyle/>
                    <a:p>
                      <a:pPr algn="ctr" rtl="0" fontAlgn="ctr"/>
                      <a:r>
                        <a:rPr lang="en-US" sz="2000" u="none" strike="noStrike" dirty="0">
                          <a:solidFill>
                            <a:schemeClr val="bg1"/>
                          </a:solidFill>
                          <a:effectLst/>
                        </a:rPr>
                        <a:t>100</a:t>
                      </a:r>
                      <a:endParaRPr lang="en-US" sz="2000" b="0" i="0" u="none" strike="noStrike" dirty="0">
                        <a:solidFill>
                          <a:schemeClr val="bg1"/>
                        </a:solidFill>
                        <a:effectLst/>
                        <a:latin typeface="Tw Cen MT"/>
                      </a:endParaRPr>
                    </a:p>
                  </a:txBody>
                  <a:tcPr marL="0" marR="0" marT="0" marB="0" anchor="ctr">
                    <a:solidFill>
                      <a:schemeClr val="accent1"/>
                    </a:solidFill>
                  </a:tcPr>
                </a:tc>
              </a:tr>
              <a:tr h="277494">
                <a:tc>
                  <a:txBody>
                    <a:bodyPr/>
                    <a:lstStyle/>
                    <a:p>
                      <a:pPr algn="l" rtl="0" fontAlgn="b"/>
                      <a:r>
                        <a:rPr lang="en-US" sz="2000" u="none" strike="noStrike" dirty="0">
                          <a:solidFill>
                            <a:schemeClr val="bg1"/>
                          </a:solidFill>
                          <a:effectLst/>
                        </a:rPr>
                        <a:t>Vulnerable</a:t>
                      </a:r>
                      <a:endParaRPr lang="en-US" sz="2000" b="0" i="0" u="none" strike="noStrike" dirty="0">
                        <a:solidFill>
                          <a:schemeClr val="bg1"/>
                        </a:solidFill>
                        <a:effectLst/>
                        <a:latin typeface="Tw Cen MT"/>
                      </a:endParaRPr>
                    </a:p>
                  </a:txBody>
                  <a:tcPr marL="0" marR="0" marT="0" marB="0" anchor="b">
                    <a:solidFill>
                      <a:schemeClr val="accent1"/>
                    </a:solidFill>
                  </a:tcPr>
                </a:tc>
                <a:tc>
                  <a:txBody>
                    <a:bodyPr/>
                    <a:lstStyle/>
                    <a:p>
                      <a:pPr algn="ctr" fontAlgn="b"/>
                      <a:r>
                        <a:rPr kumimoji="0" lang="en-US" sz="2000" u="none" strike="noStrike" kern="1200" dirty="0">
                          <a:solidFill>
                            <a:schemeClr val="dk1"/>
                          </a:solidFill>
                          <a:effectLst/>
                          <a:latin typeface="+mn-lt"/>
                          <a:ea typeface="+mn-ea"/>
                          <a:cs typeface="+mn-cs"/>
                        </a:rPr>
                        <a:t>22.1</a:t>
                      </a:r>
                    </a:p>
                  </a:txBody>
                  <a:tcPr marL="0" marR="0" marT="0" marB="0" anchor="ctr">
                    <a:solidFill>
                      <a:schemeClr val="accent1">
                        <a:lumMod val="10000"/>
                        <a:lumOff val="90000"/>
                      </a:schemeClr>
                    </a:solidFill>
                  </a:tcPr>
                </a:tc>
                <a:tc>
                  <a:txBody>
                    <a:bodyPr/>
                    <a:lstStyle/>
                    <a:p>
                      <a:pPr algn="ctr" fontAlgn="b"/>
                      <a:r>
                        <a:rPr kumimoji="0" lang="en-US" sz="2000" u="none" strike="noStrike" kern="1200" dirty="0">
                          <a:solidFill>
                            <a:schemeClr val="dk1"/>
                          </a:solidFill>
                          <a:effectLst/>
                          <a:latin typeface="+mn-lt"/>
                          <a:ea typeface="+mn-ea"/>
                          <a:cs typeface="+mn-cs"/>
                        </a:rPr>
                        <a:t>29.2</a:t>
                      </a:r>
                    </a:p>
                  </a:txBody>
                  <a:tcPr marL="0" marR="0" marT="0" marB="0" anchor="ctr"/>
                </a:tc>
                <a:tc>
                  <a:txBody>
                    <a:bodyPr/>
                    <a:lstStyle/>
                    <a:p>
                      <a:pPr algn="ctr" fontAlgn="b"/>
                      <a:r>
                        <a:rPr kumimoji="0" lang="en-US" sz="2000" u="none" strike="noStrike" kern="1200" dirty="0">
                          <a:solidFill>
                            <a:schemeClr val="dk1"/>
                          </a:solidFill>
                          <a:effectLst/>
                          <a:latin typeface="+mn-lt"/>
                          <a:ea typeface="+mn-ea"/>
                          <a:cs typeface="+mn-cs"/>
                        </a:rPr>
                        <a:t>46.7</a:t>
                      </a:r>
                    </a:p>
                  </a:txBody>
                  <a:tcPr marL="0" marR="0" marT="0" marB="0" anchor="ctr"/>
                </a:tc>
                <a:tc>
                  <a:txBody>
                    <a:bodyPr/>
                    <a:lstStyle/>
                    <a:p>
                      <a:pPr algn="ctr" fontAlgn="b"/>
                      <a:r>
                        <a:rPr kumimoji="0" lang="en-US" sz="2000" u="none" strike="noStrike" kern="1200">
                          <a:solidFill>
                            <a:schemeClr val="dk1"/>
                          </a:solidFill>
                          <a:effectLst/>
                          <a:latin typeface="+mn-lt"/>
                          <a:ea typeface="+mn-ea"/>
                          <a:cs typeface="+mn-cs"/>
                        </a:rPr>
                        <a:t>24.1</a:t>
                      </a:r>
                    </a:p>
                  </a:txBody>
                  <a:tcPr marL="0" marR="0" marT="0" marB="0" anchor="ctr"/>
                </a:tc>
                <a:tc>
                  <a:txBody>
                    <a:bodyPr/>
                    <a:lstStyle/>
                    <a:p>
                      <a:pPr algn="ctr" rtl="0" fontAlgn="ctr"/>
                      <a:r>
                        <a:rPr lang="en-US" sz="2000" u="none" strike="noStrike" dirty="0">
                          <a:solidFill>
                            <a:schemeClr val="bg1"/>
                          </a:solidFill>
                          <a:effectLst/>
                        </a:rPr>
                        <a:t>100</a:t>
                      </a:r>
                      <a:endParaRPr lang="en-US" sz="2000" b="0" i="0" u="none" strike="noStrike" dirty="0">
                        <a:solidFill>
                          <a:schemeClr val="bg1"/>
                        </a:solidFill>
                        <a:effectLst/>
                        <a:latin typeface="Tw Cen MT"/>
                      </a:endParaRPr>
                    </a:p>
                  </a:txBody>
                  <a:tcPr marL="0" marR="0" marT="0" marB="0" anchor="ctr">
                    <a:solidFill>
                      <a:schemeClr val="accent1"/>
                    </a:solidFill>
                  </a:tcPr>
                </a:tc>
              </a:tr>
              <a:tr h="262676">
                <a:tc>
                  <a:txBody>
                    <a:bodyPr/>
                    <a:lstStyle/>
                    <a:p>
                      <a:pPr algn="l" rtl="0" fontAlgn="b"/>
                      <a:r>
                        <a:rPr lang="en-US" sz="2000" u="none" strike="noStrike" dirty="0">
                          <a:solidFill>
                            <a:schemeClr val="bg1"/>
                          </a:solidFill>
                          <a:effectLst/>
                        </a:rPr>
                        <a:t>Middle class</a:t>
                      </a:r>
                      <a:endParaRPr lang="en-US" sz="2000" b="0" i="0" u="none" strike="noStrike" dirty="0">
                        <a:solidFill>
                          <a:schemeClr val="bg1"/>
                        </a:solidFill>
                        <a:effectLst/>
                        <a:latin typeface="Tw Cen MT"/>
                      </a:endParaRPr>
                    </a:p>
                  </a:txBody>
                  <a:tcPr marL="0" marR="0" marT="0" marB="0" anchor="b">
                    <a:solidFill>
                      <a:schemeClr val="accent1"/>
                    </a:solidFill>
                  </a:tcPr>
                </a:tc>
                <a:tc>
                  <a:txBody>
                    <a:bodyPr/>
                    <a:lstStyle/>
                    <a:p>
                      <a:pPr algn="ctr" fontAlgn="b"/>
                      <a:r>
                        <a:rPr kumimoji="0" lang="en-US" sz="2000" u="none" strike="noStrike" kern="1200" dirty="0">
                          <a:solidFill>
                            <a:schemeClr val="dk1"/>
                          </a:solidFill>
                          <a:effectLst/>
                          <a:latin typeface="+mn-lt"/>
                          <a:ea typeface="+mn-ea"/>
                          <a:cs typeface="+mn-cs"/>
                        </a:rPr>
                        <a:t>6.1</a:t>
                      </a:r>
                    </a:p>
                  </a:txBody>
                  <a:tcPr marL="0" marR="0" marT="0" marB="0" anchor="ctr">
                    <a:solidFill>
                      <a:schemeClr val="accent1">
                        <a:lumMod val="10000"/>
                        <a:lumOff val="90000"/>
                      </a:schemeClr>
                    </a:solidFill>
                  </a:tcPr>
                </a:tc>
                <a:tc>
                  <a:txBody>
                    <a:bodyPr/>
                    <a:lstStyle/>
                    <a:p>
                      <a:pPr algn="ctr" fontAlgn="b"/>
                      <a:r>
                        <a:rPr kumimoji="0" lang="en-US" sz="2000" u="none" strike="noStrike" kern="1200" dirty="0">
                          <a:solidFill>
                            <a:schemeClr val="dk1"/>
                          </a:solidFill>
                          <a:effectLst/>
                          <a:latin typeface="+mn-lt"/>
                          <a:ea typeface="+mn-ea"/>
                          <a:cs typeface="+mn-cs"/>
                        </a:rPr>
                        <a:t>15.6</a:t>
                      </a:r>
                    </a:p>
                  </a:txBody>
                  <a:tcPr marL="0" marR="0" marT="0" marB="0" anchor="ctr"/>
                </a:tc>
                <a:tc>
                  <a:txBody>
                    <a:bodyPr/>
                    <a:lstStyle/>
                    <a:p>
                      <a:pPr algn="ctr" fontAlgn="b"/>
                      <a:r>
                        <a:rPr kumimoji="0" lang="en-US" sz="2000" u="none" strike="noStrike" kern="1200" dirty="0">
                          <a:solidFill>
                            <a:schemeClr val="dk1"/>
                          </a:solidFill>
                          <a:effectLst/>
                          <a:latin typeface="+mn-lt"/>
                          <a:ea typeface="+mn-ea"/>
                          <a:cs typeface="+mn-cs"/>
                        </a:rPr>
                        <a:t>54.5</a:t>
                      </a:r>
                    </a:p>
                  </a:txBody>
                  <a:tcPr marL="0" marR="0" marT="0" marB="0" anchor="ctr"/>
                </a:tc>
                <a:tc>
                  <a:txBody>
                    <a:bodyPr/>
                    <a:lstStyle/>
                    <a:p>
                      <a:pPr algn="ctr" fontAlgn="b"/>
                      <a:r>
                        <a:rPr kumimoji="0" lang="en-US" sz="2000" u="none" strike="noStrike" kern="1200" dirty="0">
                          <a:solidFill>
                            <a:schemeClr val="dk1"/>
                          </a:solidFill>
                          <a:effectLst/>
                          <a:latin typeface="+mn-lt"/>
                          <a:ea typeface="+mn-ea"/>
                          <a:cs typeface="+mn-cs"/>
                        </a:rPr>
                        <a:t>29.9</a:t>
                      </a:r>
                    </a:p>
                  </a:txBody>
                  <a:tcPr marL="0" marR="0" marT="0" marB="0" anchor="ctr"/>
                </a:tc>
                <a:tc>
                  <a:txBody>
                    <a:bodyPr/>
                    <a:lstStyle/>
                    <a:p>
                      <a:pPr algn="ctr" rtl="0" fontAlgn="ctr"/>
                      <a:r>
                        <a:rPr lang="en-US" sz="2000" u="none" strike="noStrike" dirty="0">
                          <a:solidFill>
                            <a:schemeClr val="bg1"/>
                          </a:solidFill>
                          <a:effectLst/>
                        </a:rPr>
                        <a:t>100</a:t>
                      </a:r>
                      <a:endParaRPr lang="en-US" sz="2000" b="0" i="0" u="none" strike="noStrike" dirty="0">
                        <a:solidFill>
                          <a:schemeClr val="bg1"/>
                        </a:solidFill>
                        <a:effectLst/>
                        <a:latin typeface="Tw Cen MT"/>
                      </a:endParaRPr>
                    </a:p>
                  </a:txBody>
                  <a:tcPr marL="0" marR="0" marT="0" marB="0" anchor="ctr">
                    <a:solidFill>
                      <a:schemeClr val="accent1"/>
                    </a:solidFill>
                  </a:tcPr>
                </a:tc>
              </a:tr>
              <a:tr h="306230">
                <a:tc>
                  <a:txBody>
                    <a:bodyPr/>
                    <a:lstStyle/>
                    <a:p>
                      <a:pPr algn="l" rtl="0" fontAlgn="b"/>
                      <a:r>
                        <a:rPr lang="en-US" sz="2000" u="none" strike="noStrike" dirty="0">
                          <a:solidFill>
                            <a:schemeClr val="bg1"/>
                          </a:solidFill>
                          <a:effectLst/>
                        </a:rPr>
                        <a:t>Total</a:t>
                      </a:r>
                      <a:endParaRPr lang="en-US" sz="2000" b="0" i="0" u="none" strike="noStrike" dirty="0">
                        <a:solidFill>
                          <a:schemeClr val="bg1"/>
                        </a:solidFill>
                        <a:effectLst/>
                        <a:latin typeface="Tw Cen MT"/>
                      </a:endParaRPr>
                    </a:p>
                  </a:txBody>
                  <a:tcPr marL="0" marR="0" marT="0" marB="0" anchor="b">
                    <a:solidFill>
                      <a:schemeClr val="accent1"/>
                    </a:solidFill>
                  </a:tcPr>
                </a:tc>
                <a:tc>
                  <a:txBody>
                    <a:bodyPr/>
                    <a:lstStyle/>
                    <a:p>
                      <a:pPr algn="ctr" rtl="0" fontAlgn="ctr"/>
                      <a:r>
                        <a:rPr kumimoji="0" lang="en-US" sz="2000" u="none" strike="noStrike" kern="1200" dirty="0">
                          <a:solidFill>
                            <a:schemeClr val="dk1"/>
                          </a:solidFill>
                          <a:effectLst/>
                          <a:latin typeface="+mn-lt"/>
                          <a:ea typeface="+mn-ea"/>
                          <a:cs typeface="+mn-cs"/>
                        </a:rPr>
                        <a:t>100</a:t>
                      </a:r>
                    </a:p>
                  </a:txBody>
                  <a:tcPr marL="0" marR="0" marT="0" marB="0" anchor="ctr">
                    <a:solidFill>
                      <a:schemeClr val="accent1">
                        <a:lumMod val="10000"/>
                        <a:lumOff val="90000"/>
                      </a:schemeClr>
                    </a:solidFill>
                  </a:tcPr>
                </a:tc>
                <a:tc>
                  <a:txBody>
                    <a:bodyPr/>
                    <a:lstStyle/>
                    <a:p>
                      <a:pPr algn="ctr" fontAlgn="b"/>
                      <a:r>
                        <a:rPr kumimoji="0" lang="en-US" sz="2000" u="none" strike="noStrike" kern="1200" dirty="0">
                          <a:solidFill>
                            <a:schemeClr val="bg1"/>
                          </a:solidFill>
                          <a:effectLst/>
                          <a:latin typeface="+mn-lt"/>
                          <a:ea typeface="+mn-ea"/>
                          <a:cs typeface="+mn-cs"/>
                        </a:rPr>
                        <a:t>43.6</a:t>
                      </a:r>
                    </a:p>
                  </a:txBody>
                  <a:tcPr marL="0" marR="0" marT="0" marB="0" anchor="b">
                    <a:solidFill>
                      <a:schemeClr val="accent1"/>
                    </a:solidFill>
                  </a:tcPr>
                </a:tc>
                <a:tc>
                  <a:txBody>
                    <a:bodyPr/>
                    <a:lstStyle/>
                    <a:p>
                      <a:pPr algn="ctr" fontAlgn="b"/>
                      <a:r>
                        <a:rPr kumimoji="0" lang="en-US" sz="2000" u="none" strike="noStrike" kern="1200" dirty="0">
                          <a:solidFill>
                            <a:schemeClr val="bg1"/>
                          </a:solidFill>
                          <a:effectLst/>
                          <a:latin typeface="+mn-lt"/>
                          <a:ea typeface="+mn-ea"/>
                          <a:cs typeface="+mn-cs"/>
                        </a:rPr>
                        <a:t>40.8</a:t>
                      </a:r>
                    </a:p>
                  </a:txBody>
                  <a:tcPr marL="0" marR="0" marT="0" marB="0" anchor="b">
                    <a:solidFill>
                      <a:schemeClr val="accent1"/>
                    </a:solidFill>
                  </a:tcPr>
                </a:tc>
                <a:tc>
                  <a:txBody>
                    <a:bodyPr/>
                    <a:lstStyle/>
                    <a:p>
                      <a:pPr algn="ctr" fontAlgn="b"/>
                      <a:r>
                        <a:rPr kumimoji="0" lang="en-US" sz="2000" u="none" strike="noStrike" kern="1200" dirty="0">
                          <a:solidFill>
                            <a:schemeClr val="bg1"/>
                          </a:solidFill>
                          <a:effectLst/>
                          <a:latin typeface="+mn-lt"/>
                          <a:ea typeface="+mn-ea"/>
                          <a:cs typeface="+mn-cs"/>
                        </a:rPr>
                        <a:t>15.6</a:t>
                      </a:r>
                    </a:p>
                  </a:txBody>
                  <a:tcPr marL="0" marR="0" marT="0" marB="0" anchor="b">
                    <a:solidFill>
                      <a:schemeClr val="accent1"/>
                    </a:solidFill>
                  </a:tcPr>
                </a:tc>
                <a:tc>
                  <a:txBody>
                    <a:bodyPr/>
                    <a:lstStyle/>
                    <a:p>
                      <a:pPr algn="ctr" rtl="0" fontAlgn="ctr"/>
                      <a:r>
                        <a:rPr lang="en-US" sz="2000" u="none" strike="noStrike" dirty="0">
                          <a:solidFill>
                            <a:schemeClr val="bg1"/>
                          </a:solidFill>
                          <a:effectLst/>
                        </a:rPr>
                        <a:t>100</a:t>
                      </a:r>
                      <a:endParaRPr lang="en-US" sz="2000" b="0" i="0" u="none" strike="noStrike" dirty="0">
                        <a:solidFill>
                          <a:schemeClr val="bg1"/>
                        </a:solidFill>
                        <a:effectLst/>
                        <a:latin typeface="Tw Cen MT"/>
                      </a:endParaRPr>
                    </a:p>
                  </a:txBody>
                  <a:tcPr marL="0" marR="0" marT="0" marB="0" anchor="ctr">
                    <a:solidFill>
                      <a:schemeClr val="accent1"/>
                    </a:solidFill>
                  </a:tcPr>
                </a:tc>
              </a:tr>
            </a:tbl>
          </a:graphicData>
        </a:graphic>
      </p:graphicFrame>
    </p:spTree>
    <p:extLst>
      <p:ext uri="{BB962C8B-B14F-4D97-AF65-F5344CB8AC3E}">
        <p14:creationId xmlns:p14="http://schemas.microsoft.com/office/powerpoint/2010/main" val="20638380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b="1" dirty="0" smtClean="0"/>
              <a:t>FINAL CONSIDERATIONS</a:t>
            </a:r>
            <a:endParaRPr lang="en-US" b="1" dirty="0"/>
          </a:p>
        </p:txBody>
      </p:sp>
      <p:sp>
        <p:nvSpPr>
          <p:cNvPr id="3" name="Content Placeholder 2"/>
          <p:cNvSpPr>
            <a:spLocks noGrp="1"/>
          </p:cNvSpPr>
          <p:nvPr>
            <p:ph sz="quarter" idx="10"/>
          </p:nvPr>
        </p:nvSpPr>
        <p:spPr/>
        <p:txBody>
          <a:bodyPr/>
          <a:lstStyle/>
          <a:p>
            <a:r>
              <a:rPr lang="en-US" b="1" dirty="0" smtClean="0"/>
              <a:t>Clarity, transparency and simplicity are the most critical aspects of any poverty measure</a:t>
            </a:r>
          </a:p>
          <a:p>
            <a:pPr lvl="1"/>
            <a:r>
              <a:rPr lang="en-US" dirty="0" smtClean="0"/>
              <a:t>Clear institutional architecture</a:t>
            </a:r>
          </a:p>
          <a:p>
            <a:pPr lvl="1"/>
            <a:r>
              <a:rPr lang="en-US" dirty="0" smtClean="0"/>
              <a:t>Open methodological guidelines</a:t>
            </a:r>
          </a:p>
          <a:p>
            <a:pPr lvl="1"/>
            <a:r>
              <a:rPr lang="en-US" dirty="0" smtClean="0"/>
              <a:t>Access to the survey data</a:t>
            </a:r>
          </a:p>
          <a:p>
            <a:pPr lvl="1"/>
            <a:r>
              <a:rPr lang="en-US" dirty="0" smtClean="0"/>
              <a:t>Clear calendar for the release of the numbers</a:t>
            </a:r>
            <a:endParaRPr lang="en-US" dirty="0"/>
          </a:p>
        </p:txBody>
      </p:sp>
    </p:spTree>
    <p:extLst>
      <p:ext uri="{BB962C8B-B14F-4D97-AF65-F5344CB8AC3E}">
        <p14:creationId xmlns:p14="http://schemas.microsoft.com/office/powerpoint/2010/main" val="13291966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b="1" dirty="0" smtClean="0"/>
              <a:t>REFERENCES</a:t>
            </a:r>
            <a:endParaRPr lang="en-US" b="1" dirty="0"/>
          </a:p>
        </p:txBody>
      </p:sp>
      <p:sp>
        <p:nvSpPr>
          <p:cNvPr id="3" name="Content Placeholder 2"/>
          <p:cNvSpPr>
            <a:spLocks noGrp="1"/>
          </p:cNvSpPr>
          <p:nvPr>
            <p:ph sz="quarter" idx="10"/>
          </p:nvPr>
        </p:nvSpPr>
        <p:spPr/>
        <p:txBody>
          <a:bodyPr>
            <a:normAutofit fontScale="70000" lnSpcReduction="20000"/>
          </a:bodyPr>
          <a:lstStyle/>
          <a:p>
            <a:r>
              <a:rPr lang="en-US" dirty="0"/>
              <a:t>Azevedo, Joao Pedro &amp; Atamanov, Aziz &amp; </a:t>
            </a:r>
            <a:r>
              <a:rPr lang="en-US" dirty="0" err="1"/>
              <a:t>Rajabov</a:t>
            </a:r>
            <a:r>
              <a:rPr lang="en-US" dirty="0"/>
              <a:t>, </a:t>
            </a:r>
            <a:r>
              <a:rPr lang="en-US" dirty="0" err="1"/>
              <a:t>Alisher</a:t>
            </a:r>
            <a:r>
              <a:rPr lang="en-US" dirty="0"/>
              <a:t>, 2014. "</a:t>
            </a:r>
            <a:r>
              <a:rPr lang="en-US" b="1" dirty="0">
                <a:hlinkClick r:id="rId2" action="ppaction://hlinkfile"/>
              </a:rPr>
              <a:t>Poverty reduction and shared prosperity in Tajikistan : a </a:t>
            </a:r>
            <a:r>
              <a:rPr lang="en-US" b="1" dirty="0" err="1">
                <a:hlinkClick r:id="rId2" action="ppaction://hlinkfile"/>
              </a:rPr>
              <a:t>diagnostic</a:t>
            </a:r>
            <a:r>
              <a:rPr lang="en-US" dirty="0" err="1"/>
              <a:t>,"</a:t>
            </a:r>
            <a:r>
              <a:rPr lang="en-US" dirty="0" err="1">
                <a:hlinkClick r:id="rId3" action="ppaction://hlinkfile"/>
              </a:rPr>
              <a:t>Policy</a:t>
            </a:r>
            <a:r>
              <a:rPr lang="en-US" dirty="0">
                <a:hlinkClick r:id="rId3" action="ppaction://hlinkfile"/>
              </a:rPr>
              <a:t> Research Working Paper Series</a:t>
            </a:r>
            <a:r>
              <a:rPr lang="en-US" dirty="0"/>
              <a:t> 6923, The World Bank.</a:t>
            </a:r>
          </a:p>
          <a:p>
            <a:r>
              <a:rPr lang="en-US" dirty="0"/>
              <a:t>Azevedo, Joao Pedro &amp; Atamanov, Aziz, 2014. "</a:t>
            </a:r>
            <a:r>
              <a:rPr lang="en-US" b="1" dirty="0">
                <a:hlinkClick r:id="rId4" action="ppaction://hlinkfile"/>
              </a:rPr>
              <a:t>Pathways to the middle class in Turkey : how have reducing poverty and boosting shared prosperity </a:t>
            </a:r>
            <a:r>
              <a:rPr lang="en-US" b="1" dirty="0" err="1">
                <a:hlinkClick r:id="rId4" action="ppaction://hlinkfile"/>
              </a:rPr>
              <a:t>helped?</a:t>
            </a:r>
            <a:r>
              <a:rPr lang="en-US" dirty="0" err="1"/>
              <a:t>,"</a:t>
            </a:r>
            <a:r>
              <a:rPr lang="en-US" dirty="0" err="1">
                <a:hlinkClick r:id="rId3" action="ppaction://hlinkfile"/>
              </a:rPr>
              <a:t>Policy</a:t>
            </a:r>
            <a:r>
              <a:rPr lang="en-US" dirty="0">
                <a:hlinkClick r:id="rId3" action="ppaction://hlinkfile"/>
              </a:rPr>
              <a:t> Research Working Paper Series</a:t>
            </a:r>
            <a:r>
              <a:rPr lang="en-US" dirty="0"/>
              <a:t> 6834, The World Bank.</a:t>
            </a:r>
          </a:p>
          <a:p>
            <a:r>
              <a:rPr lang="en-US" dirty="0" smtClean="0"/>
              <a:t>Deaton</a:t>
            </a:r>
            <a:r>
              <a:rPr lang="en-US" dirty="0"/>
              <a:t>, A., &amp; </a:t>
            </a:r>
            <a:r>
              <a:rPr lang="en-US" dirty="0" err="1"/>
              <a:t>Zaidi</a:t>
            </a:r>
            <a:r>
              <a:rPr lang="en-US" dirty="0"/>
              <a:t>, S. (2002). </a:t>
            </a:r>
            <a:r>
              <a:rPr lang="en-US" i="1" dirty="0"/>
              <a:t>Guidelines for constructing consumption aggregates for welfare analysis</a:t>
            </a:r>
            <a:r>
              <a:rPr lang="en-US" dirty="0"/>
              <a:t>. Living Standard Measurement Survey Working Paper No. 135. </a:t>
            </a:r>
          </a:p>
          <a:p>
            <a:r>
              <a:rPr lang="en-US" dirty="0" err="1" smtClean="0"/>
              <a:t>Ravallion</a:t>
            </a:r>
            <a:r>
              <a:rPr lang="en-US" dirty="0"/>
              <a:t>, M. (1998). “Poverty Lines in Theory and Practice.” LSMS Working Paper No. 133,World Bank, Washington, DC. </a:t>
            </a:r>
          </a:p>
          <a:p>
            <a:r>
              <a:rPr lang="en-US" dirty="0" err="1" smtClean="0"/>
              <a:t>Ravallion</a:t>
            </a:r>
            <a:r>
              <a:rPr lang="en-US" dirty="0"/>
              <a:t>, M. (1992). “Poverty Comparisons: A Guide to Concepts and Methods.” LSMS Working Paper No. 88, World Bank, Washington, DC. </a:t>
            </a:r>
          </a:p>
          <a:p>
            <a:r>
              <a:rPr lang="en-US" dirty="0" err="1" smtClean="0"/>
              <a:t>Ravallion</a:t>
            </a:r>
            <a:r>
              <a:rPr lang="en-US" dirty="0"/>
              <a:t>, M. (2008). “Poverty Lines." The New Palgrave Dictionary of Economics. Second Edition. Eds. Steven N. </a:t>
            </a:r>
            <a:r>
              <a:rPr lang="en-US" dirty="0" err="1"/>
              <a:t>Durlauf</a:t>
            </a:r>
            <a:r>
              <a:rPr lang="en-US" dirty="0"/>
              <a:t> and Lawrence E. </a:t>
            </a:r>
            <a:r>
              <a:rPr lang="en-US" dirty="0" err="1"/>
              <a:t>Blume</a:t>
            </a:r>
            <a:r>
              <a:rPr lang="en-US" dirty="0"/>
              <a:t>. Palgrave Macmillan. The New Palgrave Dictionary of Economics Online. Palgrave Macmillan. 17 September 2013 </a:t>
            </a:r>
          </a:p>
          <a:p>
            <a:r>
              <a:rPr lang="en-US" dirty="0" err="1" smtClean="0"/>
              <a:t>Ravallion</a:t>
            </a:r>
            <a:r>
              <a:rPr lang="en-US" dirty="0"/>
              <a:t>, M. (2012). “Poor or Just Feeling Poor” World Bank Policy Research Working Paper 5968. </a:t>
            </a:r>
          </a:p>
          <a:p>
            <a:endParaRPr lang="en-US" dirty="0"/>
          </a:p>
        </p:txBody>
      </p:sp>
    </p:spTree>
    <p:extLst>
      <p:ext uri="{BB962C8B-B14F-4D97-AF65-F5344CB8AC3E}">
        <p14:creationId xmlns:p14="http://schemas.microsoft.com/office/powerpoint/2010/main" val="14740326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b="1" dirty="0" smtClean="0"/>
              <a:t>WHAT ARE THE PRINCIPLES OF A GOOD POVERTY MEASURE?</a:t>
            </a:r>
            <a:endParaRPr lang="en-US" b="1" dirty="0"/>
          </a:p>
        </p:txBody>
      </p:sp>
      <p:sp>
        <p:nvSpPr>
          <p:cNvPr id="3" name="Content Placeholder 2"/>
          <p:cNvSpPr>
            <a:spLocks noGrp="1"/>
          </p:cNvSpPr>
          <p:nvPr>
            <p:ph sz="quarter" idx="10"/>
          </p:nvPr>
        </p:nvSpPr>
        <p:spPr/>
        <p:txBody>
          <a:bodyPr>
            <a:normAutofit/>
          </a:bodyPr>
          <a:lstStyle/>
          <a:p>
            <a:pPr>
              <a:buFont typeface="Arial" panose="020B0604020202020204" pitchFamily="34" charset="0"/>
              <a:buChar char="•"/>
            </a:pPr>
            <a:r>
              <a:rPr lang="en-US" dirty="0" smtClean="0"/>
              <a:t>It must be </a:t>
            </a:r>
            <a:r>
              <a:rPr lang="en-US" b="1" dirty="0"/>
              <a:t>understandable </a:t>
            </a:r>
            <a:r>
              <a:rPr lang="en-US" dirty="0"/>
              <a:t>and easy to describe</a:t>
            </a:r>
          </a:p>
          <a:p>
            <a:pPr>
              <a:buFont typeface="Arial" panose="020B0604020202020204" pitchFamily="34" charset="0"/>
              <a:buChar char="•"/>
            </a:pPr>
            <a:r>
              <a:rPr lang="en-US" dirty="0" smtClean="0"/>
              <a:t>It </a:t>
            </a:r>
            <a:r>
              <a:rPr lang="en-US" dirty="0"/>
              <a:t>must conform to a </a:t>
            </a:r>
            <a:r>
              <a:rPr lang="en-US" b="1" dirty="0"/>
              <a:t>common sense </a:t>
            </a:r>
            <a:r>
              <a:rPr lang="en-US" dirty="0"/>
              <a:t>notion of poverty</a:t>
            </a:r>
          </a:p>
          <a:p>
            <a:pPr>
              <a:buFont typeface="Arial" panose="020B0604020202020204" pitchFamily="34" charset="0"/>
              <a:buChar char="•"/>
            </a:pPr>
            <a:r>
              <a:rPr lang="en-US" dirty="0" smtClean="0"/>
              <a:t>It </a:t>
            </a:r>
            <a:r>
              <a:rPr lang="en-US" dirty="0"/>
              <a:t>must fit the </a:t>
            </a:r>
            <a:r>
              <a:rPr lang="en-US" b="1" dirty="0"/>
              <a:t>purpose </a:t>
            </a:r>
            <a:r>
              <a:rPr lang="en-US" dirty="0"/>
              <a:t>for which it is being developed</a:t>
            </a:r>
          </a:p>
          <a:p>
            <a:pPr>
              <a:buFont typeface="Arial" panose="020B0604020202020204" pitchFamily="34" charset="0"/>
              <a:buChar char="•"/>
            </a:pPr>
            <a:r>
              <a:rPr lang="en-US" dirty="0" smtClean="0"/>
              <a:t>It </a:t>
            </a:r>
            <a:r>
              <a:rPr lang="en-US" dirty="0"/>
              <a:t>must be </a:t>
            </a:r>
            <a:r>
              <a:rPr lang="en-US" b="1" dirty="0"/>
              <a:t>technically </a:t>
            </a:r>
            <a:r>
              <a:rPr lang="en-US" dirty="0"/>
              <a:t>solid</a:t>
            </a:r>
          </a:p>
          <a:p>
            <a:pPr>
              <a:buFont typeface="Arial" panose="020B0604020202020204" pitchFamily="34" charset="0"/>
              <a:buChar char="•"/>
            </a:pPr>
            <a:r>
              <a:rPr lang="en-US" dirty="0" smtClean="0"/>
              <a:t>It </a:t>
            </a:r>
            <a:r>
              <a:rPr lang="en-US" dirty="0"/>
              <a:t>must be </a:t>
            </a:r>
            <a:r>
              <a:rPr lang="en-US" b="1" dirty="0"/>
              <a:t>operationally </a:t>
            </a:r>
            <a:r>
              <a:rPr lang="en-US" dirty="0"/>
              <a:t>viable</a:t>
            </a:r>
          </a:p>
          <a:p>
            <a:pPr>
              <a:buFont typeface="Arial" panose="020B0604020202020204" pitchFamily="34" charset="0"/>
              <a:buChar char="•"/>
            </a:pPr>
            <a:r>
              <a:rPr lang="en-US" dirty="0" smtClean="0"/>
              <a:t>It </a:t>
            </a:r>
            <a:r>
              <a:rPr lang="en-US" dirty="0"/>
              <a:t>must be easily </a:t>
            </a:r>
            <a:r>
              <a:rPr lang="en-US" b="1" dirty="0"/>
              <a:t>replicable</a:t>
            </a:r>
            <a:endParaRPr lang="en-US" dirty="0"/>
          </a:p>
        </p:txBody>
      </p:sp>
      <p:sp>
        <p:nvSpPr>
          <p:cNvPr id="4" name="Slide Number Placeholder 3"/>
          <p:cNvSpPr>
            <a:spLocks noGrp="1"/>
          </p:cNvSpPr>
          <p:nvPr>
            <p:ph type="sldNum" sz="quarter" idx="12"/>
          </p:nvPr>
        </p:nvSpPr>
        <p:spPr/>
        <p:txBody>
          <a:bodyPr/>
          <a:lstStyle/>
          <a:p>
            <a:fld id="{14B20362-E31C-4DD1-B471-9D57AD4DBCC0}" type="slidenum">
              <a:rPr lang="en-US" smtClean="0"/>
              <a:t>3</a:t>
            </a:fld>
            <a:endParaRPr lang="en-US"/>
          </a:p>
        </p:txBody>
      </p:sp>
    </p:spTree>
    <p:extLst>
      <p:ext uri="{BB962C8B-B14F-4D97-AF65-F5344CB8AC3E}">
        <p14:creationId xmlns:p14="http://schemas.microsoft.com/office/powerpoint/2010/main" val="29380123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b="1" dirty="0" smtClean="0"/>
              <a:t>WHY DO WE WANT TO UPDATE OUR MEASURE POVERTY?</a:t>
            </a:r>
            <a:endParaRPr lang="en-US" b="1" dirty="0"/>
          </a:p>
        </p:txBody>
      </p:sp>
      <p:sp>
        <p:nvSpPr>
          <p:cNvPr id="3" name="Content Placeholder 2"/>
          <p:cNvSpPr>
            <a:spLocks noGrp="1"/>
          </p:cNvSpPr>
          <p:nvPr>
            <p:ph sz="quarter" idx="10"/>
          </p:nvPr>
        </p:nvSpPr>
        <p:spPr/>
        <p:txBody>
          <a:bodyPr>
            <a:normAutofit/>
          </a:bodyPr>
          <a:lstStyle/>
          <a:p>
            <a:pPr>
              <a:buFont typeface="Arial" panose="020B0604020202020204" pitchFamily="34" charset="0"/>
              <a:buChar char="•"/>
            </a:pPr>
            <a:r>
              <a:rPr lang="en-US" dirty="0" smtClean="0"/>
              <a:t>To </a:t>
            </a:r>
            <a:r>
              <a:rPr lang="en-US" b="1" i="1" dirty="0" smtClean="0"/>
              <a:t>better </a:t>
            </a:r>
            <a:r>
              <a:rPr lang="en-US" dirty="0" smtClean="0"/>
              <a:t>compare the poverty of different households and regions in the country</a:t>
            </a:r>
          </a:p>
          <a:p>
            <a:pPr>
              <a:buFont typeface="Arial" panose="020B0604020202020204" pitchFamily="34" charset="0"/>
              <a:buChar char="•"/>
            </a:pPr>
            <a:r>
              <a:rPr lang="en-US" dirty="0" smtClean="0"/>
              <a:t>To </a:t>
            </a:r>
            <a:r>
              <a:rPr lang="en-US" b="1" i="1" dirty="0"/>
              <a:t>better </a:t>
            </a:r>
            <a:r>
              <a:rPr lang="en-US" dirty="0" smtClean="0"/>
              <a:t>compare poverty over time</a:t>
            </a:r>
          </a:p>
          <a:p>
            <a:pPr>
              <a:buFont typeface="Arial" panose="020B0604020202020204" pitchFamily="34" charset="0"/>
              <a:buChar char="•"/>
            </a:pPr>
            <a:r>
              <a:rPr lang="en-US" dirty="0" smtClean="0"/>
              <a:t>To </a:t>
            </a:r>
            <a:r>
              <a:rPr lang="en-US" b="1" i="1" dirty="0"/>
              <a:t>better </a:t>
            </a:r>
            <a:r>
              <a:rPr lang="en-US" dirty="0" smtClean="0"/>
              <a:t>compare poverty between countries at a global level</a:t>
            </a:r>
          </a:p>
          <a:p>
            <a:pPr>
              <a:buFont typeface="Arial" panose="020B0604020202020204" pitchFamily="34" charset="0"/>
              <a:buChar char="•"/>
            </a:pPr>
            <a:r>
              <a:rPr lang="en-US" dirty="0" smtClean="0"/>
              <a:t>To </a:t>
            </a:r>
            <a:r>
              <a:rPr lang="en-US" b="1" i="1" dirty="0"/>
              <a:t>better </a:t>
            </a:r>
            <a:r>
              <a:rPr lang="en-US" dirty="0" smtClean="0"/>
              <a:t>compare poverty between countries at a regional level</a:t>
            </a:r>
          </a:p>
          <a:p>
            <a:pPr>
              <a:buFont typeface="Arial" panose="020B0604020202020204" pitchFamily="34" charset="0"/>
              <a:buChar char="•"/>
            </a:pPr>
            <a:r>
              <a:rPr lang="en-US" dirty="0" smtClean="0"/>
              <a:t>To </a:t>
            </a:r>
            <a:r>
              <a:rPr lang="en-US" b="1" i="1" dirty="0"/>
              <a:t>better </a:t>
            </a:r>
            <a:r>
              <a:rPr lang="en-US" dirty="0" smtClean="0"/>
              <a:t>monitor poverty</a:t>
            </a:r>
          </a:p>
          <a:p>
            <a:pPr>
              <a:buFont typeface="Arial" panose="020B0604020202020204" pitchFamily="34" charset="0"/>
              <a:buChar char="•"/>
            </a:pPr>
            <a:r>
              <a:rPr lang="en-US" dirty="0" smtClean="0"/>
              <a:t>To </a:t>
            </a:r>
            <a:r>
              <a:rPr lang="en-US" b="1" i="1" dirty="0"/>
              <a:t>better </a:t>
            </a:r>
            <a:r>
              <a:rPr lang="en-US" dirty="0" smtClean="0"/>
              <a:t>define a poverty reduction strategy</a:t>
            </a:r>
          </a:p>
          <a:p>
            <a:pPr>
              <a:buFont typeface="Arial" panose="020B0604020202020204" pitchFamily="34" charset="0"/>
              <a:buChar char="•"/>
            </a:pPr>
            <a:r>
              <a:rPr lang="en-US" dirty="0" smtClean="0"/>
              <a:t>To </a:t>
            </a:r>
            <a:r>
              <a:rPr lang="en-US" b="1" i="1" dirty="0"/>
              <a:t>better </a:t>
            </a:r>
            <a:r>
              <a:rPr lang="en-US" dirty="0" smtClean="0"/>
              <a:t>evaluate the impact of a poverty reduction strategy</a:t>
            </a:r>
          </a:p>
          <a:p>
            <a:endParaRPr lang="en-US" dirty="0"/>
          </a:p>
        </p:txBody>
      </p:sp>
      <p:sp>
        <p:nvSpPr>
          <p:cNvPr id="5" name="Slide Number Placeholder 4"/>
          <p:cNvSpPr>
            <a:spLocks noGrp="1"/>
          </p:cNvSpPr>
          <p:nvPr>
            <p:ph type="sldNum" sz="quarter" idx="12"/>
          </p:nvPr>
        </p:nvSpPr>
        <p:spPr/>
        <p:txBody>
          <a:bodyPr/>
          <a:lstStyle/>
          <a:p>
            <a:fld id="{14B20362-E31C-4DD1-B471-9D57AD4DBCC0}" type="slidenum">
              <a:rPr lang="en-US" smtClean="0"/>
              <a:t>4</a:t>
            </a:fld>
            <a:endParaRPr lang="en-US"/>
          </a:p>
        </p:txBody>
      </p:sp>
      <p:sp>
        <p:nvSpPr>
          <p:cNvPr id="4" name="TextBox 3"/>
          <p:cNvSpPr txBox="1"/>
          <p:nvPr/>
        </p:nvSpPr>
        <p:spPr>
          <a:xfrm>
            <a:off x="533400" y="5294293"/>
            <a:ext cx="8077200" cy="707886"/>
          </a:xfrm>
          <a:prstGeom prst="rect">
            <a:avLst/>
          </a:prstGeom>
          <a:noFill/>
        </p:spPr>
        <p:txBody>
          <a:bodyPr wrap="square" rtlCol="0">
            <a:spAutoFit/>
          </a:bodyPr>
          <a:lstStyle/>
          <a:p>
            <a:r>
              <a:rPr lang="en-US" sz="2000" i="1" dirty="0"/>
              <a:t>The answer to some of these questions will condition the properties and choices of a poverty </a:t>
            </a:r>
            <a:r>
              <a:rPr lang="en-US" sz="2000" i="1" dirty="0" smtClean="0"/>
              <a:t>indicator</a:t>
            </a:r>
            <a:endParaRPr lang="en-US" sz="2000" i="1" dirty="0"/>
          </a:p>
        </p:txBody>
      </p:sp>
    </p:spTree>
    <p:extLst>
      <p:ext uri="{BB962C8B-B14F-4D97-AF65-F5344CB8AC3E}">
        <p14:creationId xmlns:p14="http://schemas.microsoft.com/office/powerpoint/2010/main" val="2298541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type="chart" sz="quarter" idx="18"/>
            <p:extLst>
              <p:ext uri="{D42A27DB-BD31-4B8C-83A1-F6EECF244321}">
                <p14:modId xmlns:p14="http://schemas.microsoft.com/office/powerpoint/2010/main" val="4133518061"/>
              </p:ext>
            </p:extLst>
          </p:nvPr>
        </p:nvGraphicFramePr>
        <p:xfrm>
          <a:off x="349250" y="1131888"/>
          <a:ext cx="8445500" cy="5070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nchor="ctr"/>
          <a:lstStyle/>
          <a:p>
            <a:pPr algn="ctr"/>
            <a:r>
              <a:rPr lang="en-US" dirty="0" smtClean="0"/>
              <a:t>POVERTY MEASURES</a:t>
            </a:r>
            <a:endParaRPr lang="en-US" dirty="0"/>
          </a:p>
        </p:txBody>
      </p:sp>
      <p:sp>
        <p:nvSpPr>
          <p:cNvPr id="3" name="Slide Number Placeholder 2"/>
          <p:cNvSpPr>
            <a:spLocks noGrp="1"/>
          </p:cNvSpPr>
          <p:nvPr>
            <p:ph type="sldNum" sz="quarter" idx="19"/>
          </p:nvPr>
        </p:nvSpPr>
        <p:spPr/>
        <p:txBody>
          <a:bodyPr/>
          <a:lstStyle/>
          <a:p>
            <a:fld id="{14B20362-E31C-4DD1-B471-9D57AD4DBCC0}" type="slidenum">
              <a:rPr lang="en-US" smtClean="0"/>
              <a:t>5</a:t>
            </a:fld>
            <a:endParaRPr lang="en-US"/>
          </a:p>
        </p:txBody>
      </p:sp>
    </p:spTree>
    <p:extLst>
      <p:ext uri="{BB962C8B-B14F-4D97-AF65-F5344CB8AC3E}">
        <p14:creationId xmlns:p14="http://schemas.microsoft.com/office/powerpoint/2010/main" val="3578496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9E9BB6EB-37EE-4B5C-89BE-763FFD0B8799}"/>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F56216FE-B5CF-4DE5-A356-04A2BEBDFDCD}"/>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7B3569CF-8B06-4E3C-B11F-E20ABFEF1905}"/>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6C833486-D2B2-447A-9F8A-48F50A304976}"/>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783A21A5-1CEC-4B89-ACBC-5D4252ED9AE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008F9C06-3583-4613-ACA8-0DB8DF735C0B}"/>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9BC2477C-AA16-4ED0-91C4-DB3B3AA70D5E}"/>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graphicEl>
                                              <a:dgm id="{A70AD082-012C-4B12-8257-9D593A048BDA}"/>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graphicEl>
                                              <a:dgm id="{FC16CF9D-76FB-42B6-9179-EE188F7E6FD2}"/>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graphicEl>
                                              <a:dgm id="{32A321F0-1BFC-4CF8-9271-A0ECCD638EE5}"/>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graphicEl>
                                              <a:dgm id="{30904CDD-90E0-4B31-9AAD-29592B77FDBE}"/>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graphicEl>
                                              <a:dgm id="{D5DA78D9-BB77-4AF3-8EF0-68C90BA6A182}"/>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
                                            <p:graphicEl>
                                              <a:dgm id="{BC9F6CA1-8F64-4C81-90B3-3963B25D4EAA}"/>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graphicEl>
                                              <a:dgm id="{EA32D1E1-7B6B-4337-9C33-2D49A896C26E}"/>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
                                            <p:graphicEl>
                                              <a:dgm id="{EEF81CB1-0DDB-4C60-AD53-BEAF0B44ADA2}"/>
                                            </p:graphic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
                                            <p:graphicEl>
                                              <a:dgm id="{7A639DCA-761F-41D0-A4F6-1E7721662BE9}"/>
                                            </p:graphic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
                                            <p:graphicEl>
                                              <a:dgm id="{D6F93C7B-69F1-4155-A06F-31E3725CE605}"/>
                                            </p:graphic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
                                            <p:graphicEl>
                                              <a:dgm id="{48A801C9-E7FA-4E24-BE7D-914BE7BC8068}"/>
                                            </p:graphic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
                                            <p:graphicEl>
                                              <a:dgm id="{08942E64-FE62-4E60-824C-48DF7CF740E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b="1" dirty="0" smtClean="0"/>
              <a:t>HOW TO MEASURE MONETARY POVERTY? </a:t>
            </a:r>
            <a:endParaRPr lang="en-US" b="1" dirty="0"/>
          </a:p>
        </p:txBody>
      </p:sp>
      <p:sp>
        <p:nvSpPr>
          <p:cNvPr id="3" name="Content Placeholder 2"/>
          <p:cNvSpPr>
            <a:spLocks noGrp="1"/>
          </p:cNvSpPr>
          <p:nvPr>
            <p:ph sz="quarter" idx="10"/>
          </p:nvPr>
        </p:nvSpPr>
        <p:spPr/>
        <p:txBody>
          <a:bodyPr>
            <a:normAutofit/>
          </a:bodyPr>
          <a:lstStyle/>
          <a:p>
            <a:pPr marL="514350" indent="-514350">
              <a:buFont typeface="+mj-lt"/>
              <a:buAutoNum type="arabicPeriod"/>
            </a:pPr>
            <a:r>
              <a:rPr lang="en-US" dirty="0" smtClean="0"/>
              <a:t>A </a:t>
            </a:r>
            <a:r>
              <a:rPr lang="en-US" b="1" dirty="0"/>
              <a:t>welfare measure </a:t>
            </a:r>
            <a:r>
              <a:rPr lang="en-US" dirty="0"/>
              <a:t>for individuals, used to derive a distribution of living standards </a:t>
            </a:r>
          </a:p>
          <a:p>
            <a:pPr marL="514350" indent="-514350">
              <a:buFont typeface="+mj-lt"/>
              <a:buAutoNum type="arabicPeriod"/>
            </a:pPr>
            <a:r>
              <a:rPr lang="en-US" dirty="0" smtClean="0"/>
              <a:t>A </a:t>
            </a:r>
            <a:r>
              <a:rPr lang="en-US" b="1" dirty="0"/>
              <a:t>poverty line</a:t>
            </a:r>
            <a:r>
              <a:rPr lang="en-US" dirty="0"/>
              <a:t>, threshold below which individuals are classified as poor </a:t>
            </a:r>
          </a:p>
          <a:p>
            <a:pPr marL="514350" indent="-514350">
              <a:buFont typeface="+mj-lt"/>
              <a:buAutoNum type="arabicPeriod"/>
            </a:pPr>
            <a:r>
              <a:rPr lang="en-US" dirty="0" smtClean="0"/>
              <a:t>A </a:t>
            </a:r>
            <a:r>
              <a:rPr lang="en-US" b="1" dirty="0"/>
              <a:t>poverty index</a:t>
            </a:r>
            <a:r>
              <a:rPr lang="en-US" dirty="0"/>
              <a:t>, summary statistics of poverty in population </a:t>
            </a:r>
          </a:p>
          <a:p>
            <a:endParaRPr lang="en-US" dirty="0"/>
          </a:p>
        </p:txBody>
      </p:sp>
      <p:grpSp>
        <p:nvGrpSpPr>
          <p:cNvPr id="24" name="Group 23"/>
          <p:cNvGrpSpPr/>
          <p:nvPr/>
        </p:nvGrpSpPr>
        <p:grpSpPr>
          <a:xfrm>
            <a:off x="990600" y="3677853"/>
            <a:ext cx="6781800" cy="2472056"/>
            <a:chOff x="1828800" y="3505200"/>
            <a:chExt cx="7183580" cy="2618510"/>
          </a:xfrm>
        </p:grpSpPr>
        <p:grpSp>
          <p:nvGrpSpPr>
            <p:cNvPr id="25" name="Group 24"/>
            <p:cNvGrpSpPr/>
            <p:nvPr/>
          </p:nvGrpSpPr>
          <p:grpSpPr>
            <a:xfrm>
              <a:off x="1828800" y="3505200"/>
              <a:ext cx="5562600" cy="2618510"/>
              <a:chOff x="609600" y="3505200"/>
              <a:chExt cx="8001000" cy="2618510"/>
            </a:xfrm>
          </p:grpSpPr>
          <p:cxnSp>
            <p:nvCxnSpPr>
              <p:cNvPr id="39" name="Straight Arrow Connector 38"/>
              <p:cNvCxnSpPr/>
              <p:nvPr/>
            </p:nvCxnSpPr>
            <p:spPr>
              <a:xfrm flipV="1">
                <a:off x="609600" y="3505200"/>
                <a:ext cx="0" cy="2618510"/>
              </a:xfrm>
              <a:prstGeom prst="straightConnector1">
                <a:avLst/>
              </a:prstGeom>
              <a:ln w="762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609600" y="6123709"/>
                <a:ext cx="8001000" cy="0"/>
              </a:xfrm>
              <a:prstGeom prst="straightConnector1">
                <a:avLst/>
              </a:prstGeom>
              <a:ln w="762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609600" y="5006686"/>
                <a:ext cx="7680960" cy="0"/>
              </a:xfrm>
              <a:prstGeom prst="line">
                <a:avLst/>
              </a:prstGeom>
              <a:ln w="76200">
                <a:prstDash val="dash"/>
              </a:ln>
            </p:spPr>
            <p:style>
              <a:lnRef idx="1">
                <a:schemeClr val="accent1"/>
              </a:lnRef>
              <a:fillRef idx="0">
                <a:schemeClr val="accent1"/>
              </a:fillRef>
              <a:effectRef idx="0">
                <a:schemeClr val="accent1"/>
              </a:effectRef>
              <a:fontRef idx="minor">
                <a:schemeClr val="tx1"/>
              </a:fontRef>
            </p:style>
          </p:cxnSp>
        </p:grpSp>
        <p:sp>
          <p:nvSpPr>
            <p:cNvPr id="26" name="Oval 25"/>
            <p:cNvSpPr/>
            <p:nvPr/>
          </p:nvSpPr>
          <p:spPr>
            <a:xfrm>
              <a:off x="2743200" y="4267200"/>
              <a:ext cx="152400" cy="152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7" name="Oval 26"/>
            <p:cNvSpPr/>
            <p:nvPr/>
          </p:nvSpPr>
          <p:spPr>
            <a:xfrm>
              <a:off x="3886200" y="4419600"/>
              <a:ext cx="152400" cy="152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8" name="Isosceles Triangle 27"/>
            <p:cNvSpPr/>
            <p:nvPr/>
          </p:nvSpPr>
          <p:spPr>
            <a:xfrm>
              <a:off x="3505200" y="5410200"/>
              <a:ext cx="152400" cy="152400"/>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9" name="Isosceles Triangle 28"/>
            <p:cNvSpPr/>
            <p:nvPr/>
          </p:nvSpPr>
          <p:spPr>
            <a:xfrm>
              <a:off x="4953000" y="5410200"/>
              <a:ext cx="152400" cy="152400"/>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0" name="Isosceles Triangle 29"/>
            <p:cNvSpPr/>
            <p:nvPr/>
          </p:nvSpPr>
          <p:spPr>
            <a:xfrm>
              <a:off x="6096000" y="5562600"/>
              <a:ext cx="152400" cy="152400"/>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1" name="Oval 30"/>
            <p:cNvSpPr/>
            <p:nvPr/>
          </p:nvSpPr>
          <p:spPr>
            <a:xfrm>
              <a:off x="6248400" y="3962400"/>
              <a:ext cx="152400" cy="152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2" name="Oval 31"/>
            <p:cNvSpPr/>
            <p:nvPr/>
          </p:nvSpPr>
          <p:spPr>
            <a:xfrm>
              <a:off x="5562600" y="4343400"/>
              <a:ext cx="152400" cy="152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3" name="Oval 32"/>
            <p:cNvSpPr/>
            <p:nvPr/>
          </p:nvSpPr>
          <p:spPr>
            <a:xfrm>
              <a:off x="5715000" y="3733800"/>
              <a:ext cx="152400" cy="152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4" name="Oval 33"/>
            <p:cNvSpPr/>
            <p:nvPr/>
          </p:nvSpPr>
          <p:spPr>
            <a:xfrm>
              <a:off x="3200400" y="3733800"/>
              <a:ext cx="152400" cy="152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5" name="Oval 34"/>
            <p:cNvSpPr/>
            <p:nvPr/>
          </p:nvSpPr>
          <p:spPr>
            <a:xfrm>
              <a:off x="4457700" y="3893127"/>
              <a:ext cx="152400" cy="152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6" name="TextBox 35"/>
            <p:cNvSpPr txBox="1"/>
            <p:nvPr/>
          </p:nvSpPr>
          <p:spPr>
            <a:xfrm>
              <a:off x="7010400" y="3810000"/>
              <a:ext cx="1600200" cy="461665"/>
            </a:xfrm>
            <a:prstGeom prst="rect">
              <a:avLst/>
            </a:prstGeom>
            <a:noFill/>
          </p:spPr>
          <p:txBody>
            <a:bodyPr wrap="square" rtlCol="0">
              <a:spAutoFit/>
            </a:bodyPr>
            <a:lstStyle/>
            <a:p>
              <a:r>
                <a:rPr lang="en-US" sz="2400" b="1" dirty="0" smtClean="0"/>
                <a:t>Non poor</a:t>
              </a:r>
              <a:endParaRPr lang="en-US" sz="2400" b="1" dirty="0"/>
            </a:p>
          </p:txBody>
        </p:sp>
        <p:sp>
          <p:nvSpPr>
            <p:cNvPr id="37" name="TextBox 36"/>
            <p:cNvSpPr txBox="1"/>
            <p:nvPr/>
          </p:nvSpPr>
          <p:spPr>
            <a:xfrm>
              <a:off x="7010400" y="5345668"/>
              <a:ext cx="1600200" cy="461665"/>
            </a:xfrm>
            <a:prstGeom prst="rect">
              <a:avLst/>
            </a:prstGeom>
            <a:noFill/>
          </p:spPr>
          <p:txBody>
            <a:bodyPr wrap="square" rtlCol="0">
              <a:spAutoFit/>
            </a:bodyPr>
            <a:lstStyle/>
            <a:p>
              <a:r>
                <a:rPr lang="en-US" sz="2400" b="1" dirty="0" smtClean="0"/>
                <a:t>Poor</a:t>
              </a:r>
              <a:endParaRPr lang="en-US" sz="2400" b="1" dirty="0"/>
            </a:p>
          </p:txBody>
        </p:sp>
        <p:sp>
          <p:nvSpPr>
            <p:cNvPr id="38" name="TextBox 37"/>
            <p:cNvSpPr txBox="1"/>
            <p:nvPr/>
          </p:nvSpPr>
          <p:spPr>
            <a:xfrm>
              <a:off x="7412180" y="4738255"/>
              <a:ext cx="1600200" cy="369332"/>
            </a:xfrm>
            <a:prstGeom prst="rect">
              <a:avLst/>
            </a:prstGeom>
            <a:noFill/>
          </p:spPr>
          <p:txBody>
            <a:bodyPr wrap="square" rtlCol="0">
              <a:spAutoFit/>
            </a:bodyPr>
            <a:lstStyle/>
            <a:p>
              <a:r>
                <a:rPr lang="en-US" b="1" dirty="0" smtClean="0"/>
                <a:t>Threshold</a:t>
              </a:r>
              <a:endParaRPr lang="en-US" b="1" dirty="0"/>
            </a:p>
          </p:txBody>
        </p:sp>
      </p:grpSp>
    </p:spTree>
    <p:extLst>
      <p:ext uri="{BB962C8B-B14F-4D97-AF65-F5344CB8AC3E}">
        <p14:creationId xmlns:p14="http://schemas.microsoft.com/office/powerpoint/2010/main" val="39433585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b="1" dirty="0" smtClean="0"/>
              <a:t>HOUSEHOLD WELFARE</a:t>
            </a:r>
            <a:endParaRPr lang="en-US" b="1" dirty="0"/>
          </a:p>
        </p:txBody>
      </p:sp>
      <p:sp>
        <p:nvSpPr>
          <p:cNvPr id="5" name="Content Placeholder 4"/>
          <p:cNvSpPr>
            <a:spLocks noGrp="1"/>
          </p:cNvSpPr>
          <p:nvPr>
            <p:ph sz="quarter" idx="10"/>
          </p:nvPr>
        </p:nvSpPr>
        <p:spPr/>
        <p:txBody>
          <a:bodyPr>
            <a:normAutofit/>
          </a:bodyPr>
          <a:lstStyle/>
          <a:p>
            <a:r>
              <a:rPr lang="en-US" b="1" dirty="0" smtClean="0"/>
              <a:t>Consumption </a:t>
            </a:r>
            <a:r>
              <a:rPr lang="en-US" b="1" dirty="0"/>
              <a:t>and income are most widely used </a:t>
            </a:r>
            <a:endParaRPr lang="en-US" b="1" dirty="0" smtClean="0"/>
          </a:p>
          <a:p>
            <a:pPr lvl="1"/>
            <a:r>
              <a:rPr lang="en-US" dirty="0" smtClean="0"/>
              <a:t>Some </a:t>
            </a:r>
            <a:r>
              <a:rPr lang="en-US" dirty="0"/>
              <a:t>theoretical advantages of consumption </a:t>
            </a:r>
            <a:r>
              <a:rPr lang="en-US" dirty="0" smtClean="0"/>
              <a:t>measures</a:t>
            </a:r>
          </a:p>
          <a:p>
            <a:pPr lvl="1"/>
            <a:r>
              <a:rPr lang="en-US" dirty="0" smtClean="0"/>
              <a:t>Some policy advantages of income measures</a:t>
            </a:r>
            <a:endParaRPr lang="en-US" dirty="0"/>
          </a:p>
          <a:p>
            <a:endParaRPr lang="en-US" dirty="0"/>
          </a:p>
          <a:p>
            <a:r>
              <a:rPr lang="en-US" b="1" dirty="0" smtClean="0"/>
              <a:t>Both </a:t>
            </a:r>
            <a:r>
              <a:rPr lang="en-US" b="1" dirty="0"/>
              <a:t>types of household welfare measure need proper adjustments in terms of: </a:t>
            </a:r>
            <a:endParaRPr lang="en-US" b="1" dirty="0" smtClean="0"/>
          </a:p>
          <a:p>
            <a:pPr lvl="1"/>
            <a:r>
              <a:rPr lang="en-US" dirty="0" smtClean="0"/>
              <a:t>Price </a:t>
            </a:r>
            <a:r>
              <a:rPr lang="en-US" dirty="0"/>
              <a:t>differences (CPI; Purchasing Power Parity; etc.) </a:t>
            </a:r>
          </a:p>
          <a:p>
            <a:pPr lvl="1"/>
            <a:r>
              <a:rPr lang="en-US" dirty="0"/>
              <a:t>Normalize the size of a household (Per capita vs. per adult equivalent scale) </a:t>
            </a:r>
          </a:p>
          <a:p>
            <a:endParaRPr lang="en-US" dirty="0"/>
          </a:p>
        </p:txBody>
      </p:sp>
    </p:spTree>
    <p:extLst>
      <p:ext uri="{BB962C8B-B14F-4D97-AF65-F5344CB8AC3E}">
        <p14:creationId xmlns:p14="http://schemas.microsoft.com/office/powerpoint/2010/main" val="20420737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b="1" dirty="0" smtClean="0"/>
              <a:t>ADJUSTMENTS FOR HOUSEHOLD EXPENDITURES:</a:t>
            </a:r>
            <a:br>
              <a:rPr lang="en-US" b="1" dirty="0" smtClean="0"/>
            </a:br>
            <a:r>
              <a:rPr lang="en-US" b="1" dirty="0" smtClean="0"/>
              <a:t>PRICE ADJUSTMENT </a:t>
            </a:r>
            <a:endParaRPr lang="en-US" b="1" dirty="0"/>
          </a:p>
        </p:txBody>
      </p:sp>
      <p:sp>
        <p:nvSpPr>
          <p:cNvPr id="3" name="Content Placeholder 2"/>
          <p:cNvSpPr>
            <a:spLocks noGrp="1"/>
          </p:cNvSpPr>
          <p:nvPr>
            <p:ph sz="quarter" idx="10"/>
          </p:nvPr>
        </p:nvSpPr>
        <p:spPr/>
        <p:txBody>
          <a:bodyPr>
            <a:normAutofit/>
          </a:bodyPr>
          <a:lstStyle/>
          <a:p>
            <a:r>
              <a:rPr lang="en-US" b="1" dirty="0" smtClean="0"/>
              <a:t>Which </a:t>
            </a:r>
            <a:r>
              <a:rPr lang="en-US" b="1" dirty="0"/>
              <a:t>is more? </a:t>
            </a:r>
            <a:endParaRPr lang="en-US" b="1" dirty="0" smtClean="0"/>
          </a:p>
          <a:p>
            <a:pPr lvl="1"/>
            <a:r>
              <a:rPr lang="en-US" dirty="0" smtClean="0"/>
              <a:t>20 </a:t>
            </a:r>
            <a:r>
              <a:rPr lang="en-US" dirty="0" err="1" smtClean="0"/>
              <a:t>Somoni</a:t>
            </a:r>
            <a:r>
              <a:rPr lang="en-US" dirty="0" smtClean="0"/>
              <a:t> </a:t>
            </a:r>
            <a:r>
              <a:rPr lang="en-US" dirty="0"/>
              <a:t>in 1990, </a:t>
            </a:r>
            <a:r>
              <a:rPr lang="en-US" dirty="0" smtClean="0"/>
              <a:t>TJK </a:t>
            </a:r>
            <a:r>
              <a:rPr lang="en-US" dirty="0"/>
              <a:t>vs. </a:t>
            </a:r>
            <a:r>
              <a:rPr lang="en-US" dirty="0" smtClean="0"/>
              <a:t>30 </a:t>
            </a:r>
            <a:r>
              <a:rPr lang="en-US" dirty="0" err="1" smtClean="0"/>
              <a:t>Somoni</a:t>
            </a:r>
            <a:r>
              <a:rPr lang="en-US" dirty="0" smtClean="0"/>
              <a:t> in </a:t>
            </a:r>
            <a:r>
              <a:rPr lang="en-US" dirty="0"/>
              <a:t>2010, </a:t>
            </a:r>
            <a:r>
              <a:rPr lang="en-US" dirty="0" smtClean="0"/>
              <a:t>TJK</a:t>
            </a:r>
          </a:p>
          <a:p>
            <a:pPr lvl="2"/>
            <a:r>
              <a:rPr lang="en-US" dirty="0"/>
              <a:t>Adjustment - Use CPI </a:t>
            </a:r>
            <a:endParaRPr lang="en-US" dirty="0" smtClean="0"/>
          </a:p>
          <a:p>
            <a:pPr lvl="2"/>
            <a:endParaRPr lang="en-US" dirty="0"/>
          </a:p>
          <a:p>
            <a:pPr lvl="1"/>
            <a:r>
              <a:rPr lang="en-US" dirty="0" smtClean="0"/>
              <a:t>30 </a:t>
            </a:r>
            <a:r>
              <a:rPr lang="en-US" dirty="0" err="1" smtClean="0"/>
              <a:t>Somoni</a:t>
            </a:r>
            <a:r>
              <a:rPr lang="en-US" dirty="0" smtClean="0"/>
              <a:t> in 2013, TJK vs</a:t>
            </a:r>
            <a:r>
              <a:rPr lang="en-US" dirty="0"/>
              <a:t>. </a:t>
            </a:r>
            <a:r>
              <a:rPr lang="en-US" dirty="0" smtClean="0"/>
              <a:t>$6 </a:t>
            </a:r>
            <a:r>
              <a:rPr lang="en-US" dirty="0"/>
              <a:t>in </a:t>
            </a:r>
            <a:r>
              <a:rPr lang="en-US" dirty="0" smtClean="0"/>
              <a:t>2013, USA</a:t>
            </a:r>
            <a:endParaRPr lang="en-US" dirty="0"/>
          </a:p>
          <a:p>
            <a:pPr lvl="2"/>
            <a:r>
              <a:rPr lang="en-US" dirty="0"/>
              <a:t>Adjustment - Use PPP </a:t>
            </a:r>
          </a:p>
          <a:p>
            <a:pPr lvl="1"/>
            <a:endParaRPr lang="en-US" dirty="0"/>
          </a:p>
          <a:p>
            <a:pPr lvl="1"/>
            <a:r>
              <a:rPr lang="en-US" dirty="0" smtClean="0"/>
              <a:t>20 </a:t>
            </a:r>
            <a:r>
              <a:rPr lang="en-US" dirty="0" err="1" smtClean="0"/>
              <a:t>Somoni</a:t>
            </a:r>
            <a:r>
              <a:rPr lang="en-US" dirty="0" smtClean="0"/>
              <a:t> in </a:t>
            </a:r>
            <a:r>
              <a:rPr lang="en-US" dirty="0"/>
              <a:t>2010, </a:t>
            </a:r>
            <a:r>
              <a:rPr lang="en-US" dirty="0" err="1" smtClean="0"/>
              <a:t>Dushambe</a:t>
            </a:r>
            <a:r>
              <a:rPr lang="en-US" dirty="0" smtClean="0"/>
              <a:t> vs</a:t>
            </a:r>
            <a:r>
              <a:rPr lang="en-US" dirty="0"/>
              <a:t>. </a:t>
            </a:r>
            <a:r>
              <a:rPr lang="en-US" dirty="0" smtClean="0"/>
              <a:t>20 </a:t>
            </a:r>
            <a:r>
              <a:rPr lang="en-US" dirty="0" err="1" smtClean="0"/>
              <a:t>Somoni</a:t>
            </a:r>
            <a:r>
              <a:rPr lang="en-US" dirty="0" smtClean="0"/>
              <a:t> in </a:t>
            </a:r>
            <a:r>
              <a:rPr lang="en-US" dirty="0"/>
              <a:t>2010, </a:t>
            </a:r>
            <a:r>
              <a:rPr lang="en-US" dirty="0" smtClean="0"/>
              <a:t>GBAO</a:t>
            </a:r>
            <a:endParaRPr lang="en-US" dirty="0"/>
          </a:p>
          <a:p>
            <a:pPr lvl="2"/>
            <a:r>
              <a:rPr lang="en-US" dirty="0" smtClean="0"/>
              <a:t>Adjustment </a:t>
            </a:r>
            <a:r>
              <a:rPr lang="en-US" dirty="0"/>
              <a:t>- Use Spatial Price Index </a:t>
            </a:r>
          </a:p>
        </p:txBody>
      </p:sp>
    </p:spTree>
    <p:extLst>
      <p:ext uri="{BB962C8B-B14F-4D97-AF65-F5344CB8AC3E}">
        <p14:creationId xmlns:p14="http://schemas.microsoft.com/office/powerpoint/2010/main" val="22676934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US" b="1" dirty="0" smtClean="0"/>
              <a:t>ADJUSTMENTS FOR HOUSEHOLD EXPENDITURES:</a:t>
            </a:r>
            <a:br>
              <a:rPr lang="en-US" b="1" dirty="0" smtClean="0"/>
            </a:br>
            <a:r>
              <a:rPr lang="en-US" b="1" dirty="0" smtClean="0"/>
              <a:t>ADULT EQUIVALENCE SCALE VS. PER CAPITA</a:t>
            </a:r>
            <a:endParaRPr lang="en-US" b="1" dirty="0"/>
          </a:p>
        </p:txBody>
      </p:sp>
      <p:sp>
        <p:nvSpPr>
          <p:cNvPr id="3" name="Content Placeholder 2"/>
          <p:cNvSpPr>
            <a:spLocks noGrp="1"/>
          </p:cNvSpPr>
          <p:nvPr>
            <p:ph sz="quarter" idx="10"/>
          </p:nvPr>
        </p:nvSpPr>
        <p:spPr/>
        <p:txBody>
          <a:bodyPr>
            <a:normAutofit/>
          </a:bodyPr>
          <a:lstStyle/>
          <a:p>
            <a:r>
              <a:rPr lang="en-US" b="1" dirty="0" smtClean="0"/>
              <a:t>Do </a:t>
            </a:r>
            <a:r>
              <a:rPr lang="en-US" b="1" dirty="0"/>
              <a:t>children spend less than adults? </a:t>
            </a:r>
            <a:endParaRPr lang="en-US" b="1" dirty="0" smtClean="0"/>
          </a:p>
          <a:p>
            <a:pPr lvl="1"/>
            <a:r>
              <a:rPr lang="en-US" dirty="0" smtClean="0"/>
              <a:t>Many </a:t>
            </a:r>
            <a:r>
              <a:rPr lang="en-US" dirty="0"/>
              <a:t>countries replace the number of children with adult equivalent scales (based on daily caloric needs) </a:t>
            </a:r>
          </a:p>
          <a:p>
            <a:pPr lvl="1"/>
            <a:r>
              <a:rPr lang="en-US" dirty="0"/>
              <a:t>Maybe food consumption but non-food consumption</a:t>
            </a:r>
            <a:r>
              <a:rPr lang="en-US" dirty="0" smtClean="0"/>
              <a:t>? </a:t>
            </a:r>
            <a:endParaRPr lang="en-US" dirty="0"/>
          </a:p>
          <a:p>
            <a:pPr lvl="1"/>
            <a:r>
              <a:rPr lang="en-US" dirty="0"/>
              <a:t>The World Bank </a:t>
            </a:r>
            <a:r>
              <a:rPr lang="en-US" dirty="0" smtClean="0"/>
              <a:t>usually recommends </a:t>
            </a:r>
            <a:r>
              <a:rPr lang="en-US" dirty="0"/>
              <a:t>“per capita” for simplicity and transparency </a:t>
            </a:r>
          </a:p>
          <a:p>
            <a:endParaRPr lang="en-US" dirty="0"/>
          </a:p>
        </p:txBody>
      </p:sp>
    </p:spTree>
    <p:extLst>
      <p:ext uri="{BB962C8B-B14F-4D97-AF65-F5344CB8AC3E}">
        <p14:creationId xmlns:p14="http://schemas.microsoft.com/office/powerpoint/2010/main" val="3861241854"/>
      </p:ext>
    </p:extLst>
  </p:cSld>
  <p:clrMapOvr>
    <a:masterClrMapping/>
  </p:clrMapOvr>
  <p:timing>
    <p:tnLst>
      <p:par>
        <p:cTn id="1" dur="indefinite" restart="never" nodeType="tmRoot"/>
      </p:par>
    </p:tnLst>
  </p:timing>
</p:sld>
</file>

<file path=ppt/theme/theme1.xml><?xml version="1.0" encoding="utf-8"?>
<a:theme xmlns:a="http://schemas.openxmlformats.org/drawingml/2006/main" name="wBGS">
  <a:themeElements>
    <a:clrScheme name="World Bank">
      <a:dk1>
        <a:srgbClr val="002345"/>
      </a:dk1>
      <a:lt1>
        <a:sysClr val="window" lastClr="FFFFFF"/>
      </a:lt1>
      <a:dk2>
        <a:srgbClr val="000000"/>
      </a:dk2>
      <a:lt2>
        <a:srgbClr val="00ADE4"/>
      </a:lt2>
      <a:accent1>
        <a:srgbClr val="021F43"/>
      </a:accent1>
      <a:accent2>
        <a:srgbClr val="139AF0"/>
      </a:accent2>
      <a:accent3>
        <a:srgbClr val="7F7F7F"/>
      </a:accent3>
      <a:accent4>
        <a:srgbClr val="00AB51"/>
      </a:accent4>
      <a:accent5>
        <a:srgbClr val="009CA7"/>
      </a:accent5>
      <a:accent6>
        <a:srgbClr val="872B90"/>
      </a:accent6>
      <a:hlink>
        <a:srgbClr val="139AF0"/>
      </a:hlink>
      <a:folHlink>
        <a:srgbClr val="128F9C"/>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Divider Options">
  <a:themeElements>
    <a:clrScheme name="World Bank Approved">
      <a:dk1>
        <a:srgbClr val="021F43"/>
      </a:dk1>
      <a:lt1>
        <a:sysClr val="window" lastClr="FFFFFF"/>
      </a:lt1>
      <a:dk2>
        <a:srgbClr val="000000"/>
      </a:dk2>
      <a:lt2>
        <a:srgbClr val="139AF0"/>
      </a:lt2>
      <a:accent1>
        <a:srgbClr val="0A5157"/>
      </a:accent1>
      <a:accent2>
        <a:srgbClr val="18B844"/>
      </a:accent2>
      <a:accent3>
        <a:srgbClr val="E79B08"/>
      </a:accent3>
      <a:accent4>
        <a:srgbClr val="920016"/>
      </a:accent4>
      <a:accent5>
        <a:srgbClr val="532C63"/>
      </a:accent5>
      <a:accent6>
        <a:srgbClr val="128F9C"/>
      </a:accent6>
      <a:hlink>
        <a:srgbClr val="AF7B05"/>
      </a:hlink>
      <a:folHlink>
        <a:srgbClr val="0B5740"/>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Contact Slide">
  <a:themeElements>
    <a:clrScheme name="World Bank Approved">
      <a:dk1>
        <a:srgbClr val="021F43"/>
      </a:dk1>
      <a:lt1>
        <a:sysClr val="window" lastClr="FFFFFF"/>
      </a:lt1>
      <a:dk2>
        <a:srgbClr val="000000"/>
      </a:dk2>
      <a:lt2>
        <a:srgbClr val="139AF0"/>
      </a:lt2>
      <a:accent1>
        <a:srgbClr val="0A5157"/>
      </a:accent1>
      <a:accent2>
        <a:srgbClr val="18B844"/>
      </a:accent2>
      <a:accent3>
        <a:srgbClr val="E79B08"/>
      </a:accent3>
      <a:accent4>
        <a:srgbClr val="920016"/>
      </a:accent4>
      <a:accent5>
        <a:srgbClr val="532C63"/>
      </a:accent5>
      <a:accent6>
        <a:srgbClr val="128F9C"/>
      </a:accent6>
      <a:hlink>
        <a:srgbClr val="AF7B05"/>
      </a:hlink>
      <a:folHlink>
        <a:srgbClr val="0B5740"/>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genda Slide">
  <a:themeElements>
    <a:clrScheme name="World Bank">
      <a:dk1>
        <a:srgbClr val="002345"/>
      </a:dk1>
      <a:lt1>
        <a:sysClr val="window" lastClr="FFFFFF"/>
      </a:lt1>
      <a:dk2>
        <a:srgbClr val="000000"/>
      </a:dk2>
      <a:lt2>
        <a:srgbClr val="00ADE4"/>
      </a:lt2>
      <a:accent1>
        <a:srgbClr val="000000"/>
      </a:accent1>
      <a:accent2>
        <a:srgbClr val="7F7F7F"/>
      </a:accent2>
      <a:accent3>
        <a:srgbClr val="00ADE4"/>
      </a:accent3>
      <a:accent4>
        <a:srgbClr val="021F43"/>
      </a:accent4>
      <a:accent5>
        <a:srgbClr val="006450"/>
      </a:accent5>
      <a:accent6>
        <a:srgbClr val="F78D28"/>
      </a:accent6>
      <a:hlink>
        <a:srgbClr val="00AB51"/>
      </a:hlink>
      <a:folHlink>
        <a:srgbClr val="61477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ull Page Interior">
  <a:themeElements>
    <a:clrScheme name="World Bank Approved">
      <a:dk1>
        <a:srgbClr val="021F43"/>
      </a:dk1>
      <a:lt1>
        <a:sysClr val="window" lastClr="FFFFFF"/>
      </a:lt1>
      <a:dk2>
        <a:srgbClr val="000000"/>
      </a:dk2>
      <a:lt2>
        <a:srgbClr val="139AF0"/>
      </a:lt2>
      <a:accent1>
        <a:srgbClr val="0A5157"/>
      </a:accent1>
      <a:accent2>
        <a:srgbClr val="18B844"/>
      </a:accent2>
      <a:accent3>
        <a:srgbClr val="E79B08"/>
      </a:accent3>
      <a:accent4>
        <a:srgbClr val="920016"/>
      </a:accent4>
      <a:accent5>
        <a:srgbClr val="532C63"/>
      </a:accent5>
      <a:accent6>
        <a:srgbClr val="128F9C"/>
      </a:accent6>
      <a:hlink>
        <a:srgbClr val="AF7B05"/>
      </a:hlink>
      <a:folHlink>
        <a:srgbClr val="0B5740"/>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Single Area Interior Options">
  <a:themeElements>
    <a:clrScheme name="World Bank Approved">
      <a:dk1>
        <a:srgbClr val="021F43"/>
      </a:dk1>
      <a:lt1>
        <a:sysClr val="window" lastClr="FFFFFF"/>
      </a:lt1>
      <a:dk2>
        <a:srgbClr val="000000"/>
      </a:dk2>
      <a:lt2>
        <a:srgbClr val="139AF0"/>
      </a:lt2>
      <a:accent1>
        <a:srgbClr val="0A5157"/>
      </a:accent1>
      <a:accent2>
        <a:srgbClr val="18B844"/>
      </a:accent2>
      <a:accent3>
        <a:srgbClr val="E79B08"/>
      </a:accent3>
      <a:accent4>
        <a:srgbClr val="920016"/>
      </a:accent4>
      <a:accent5>
        <a:srgbClr val="532C63"/>
      </a:accent5>
      <a:accent6>
        <a:srgbClr val="128F9C"/>
      </a:accent6>
      <a:hlink>
        <a:srgbClr val="AF7B05"/>
      </a:hlink>
      <a:folHlink>
        <a:srgbClr val="0B5740"/>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wo Area Slides">
  <a:themeElements>
    <a:clrScheme name="World Bank Approved">
      <a:dk1>
        <a:srgbClr val="021F43"/>
      </a:dk1>
      <a:lt1>
        <a:sysClr val="window" lastClr="FFFFFF"/>
      </a:lt1>
      <a:dk2>
        <a:srgbClr val="000000"/>
      </a:dk2>
      <a:lt2>
        <a:srgbClr val="139AF0"/>
      </a:lt2>
      <a:accent1>
        <a:srgbClr val="0A5157"/>
      </a:accent1>
      <a:accent2>
        <a:srgbClr val="18B844"/>
      </a:accent2>
      <a:accent3>
        <a:srgbClr val="E79B08"/>
      </a:accent3>
      <a:accent4>
        <a:srgbClr val="920016"/>
      </a:accent4>
      <a:accent5>
        <a:srgbClr val="532C63"/>
      </a:accent5>
      <a:accent6>
        <a:srgbClr val="128F9C"/>
      </a:accent6>
      <a:hlink>
        <a:srgbClr val="AF7B05"/>
      </a:hlink>
      <a:folHlink>
        <a:srgbClr val="0B5740"/>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Highlight Slides">
  <a:themeElements>
    <a:clrScheme name="World Bank Approved">
      <a:dk1>
        <a:srgbClr val="021F43"/>
      </a:dk1>
      <a:lt1>
        <a:sysClr val="window" lastClr="FFFFFF"/>
      </a:lt1>
      <a:dk2>
        <a:srgbClr val="000000"/>
      </a:dk2>
      <a:lt2>
        <a:srgbClr val="139AF0"/>
      </a:lt2>
      <a:accent1>
        <a:srgbClr val="0A5157"/>
      </a:accent1>
      <a:accent2>
        <a:srgbClr val="18B844"/>
      </a:accent2>
      <a:accent3>
        <a:srgbClr val="E79B08"/>
      </a:accent3>
      <a:accent4>
        <a:srgbClr val="920016"/>
      </a:accent4>
      <a:accent5>
        <a:srgbClr val="532C63"/>
      </a:accent5>
      <a:accent6>
        <a:srgbClr val="128F9C"/>
      </a:accent6>
      <a:hlink>
        <a:srgbClr val="AF7B05"/>
      </a:hlink>
      <a:folHlink>
        <a:srgbClr val="0B5740"/>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omb Stone">
  <a:themeElements>
    <a:clrScheme name="World Bank Approved">
      <a:dk1>
        <a:srgbClr val="021F43"/>
      </a:dk1>
      <a:lt1>
        <a:sysClr val="window" lastClr="FFFFFF"/>
      </a:lt1>
      <a:dk2>
        <a:srgbClr val="000000"/>
      </a:dk2>
      <a:lt2>
        <a:srgbClr val="139AF0"/>
      </a:lt2>
      <a:accent1>
        <a:srgbClr val="0A5157"/>
      </a:accent1>
      <a:accent2>
        <a:srgbClr val="18B844"/>
      </a:accent2>
      <a:accent3>
        <a:srgbClr val="E79B08"/>
      </a:accent3>
      <a:accent4>
        <a:srgbClr val="920016"/>
      </a:accent4>
      <a:accent5>
        <a:srgbClr val="532C63"/>
      </a:accent5>
      <a:accent6>
        <a:srgbClr val="128F9C"/>
      </a:accent6>
      <a:hlink>
        <a:srgbClr val="AF7B05"/>
      </a:hlink>
      <a:folHlink>
        <a:srgbClr val="0B5740"/>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Photo Slides">
  <a:themeElements>
    <a:clrScheme name="World Bank Approved">
      <a:dk1>
        <a:srgbClr val="021F43"/>
      </a:dk1>
      <a:lt1>
        <a:sysClr val="window" lastClr="FFFFFF"/>
      </a:lt1>
      <a:dk2>
        <a:srgbClr val="000000"/>
      </a:dk2>
      <a:lt2>
        <a:srgbClr val="139AF0"/>
      </a:lt2>
      <a:accent1>
        <a:srgbClr val="0A5157"/>
      </a:accent1>
      <a:accent2>
        <a:srgbClr val="18B844"/>
      </a:accent2>
      <a:accent3>
        <a:srgbClr val="E79B08"/>
      </a:accent3>
      <a:accent4>
        <a:srgbClr val="920016"/>
      </a:accent4>
      <a:accent5>
        <a:srgbClr val="532C63"/>
      </a:accent5>
      <a:accent6>
        <a:srgbClr val="128F9C"/>
      </a:accent6>
      <a:hlink>
        <a:srgbClr val="AF7B05"/>
      </a:hlink>
      <a:folHlink>
        <a:srgbClr val="0B5740"/>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Chart ">
  <a:themeElements>
    <a:clrScheme name="World Bank Approved">
      <a:dk1>
        <a:srgbClr val="021F43"/>
      </a:dk1>
      <a:lt1>
        <a:sysClr val="window" lastClr="FFFFFF"/>
      </a:lt1>
      <a:dk2>
        <a:srgbClr val="000000"/>
      </a:dk2>
      <a:lt2>
        <a:srgbClr val="139AF0"/>
      </a:lt2>
      <a:accent1>
        <a:srgbClr val="0A5157"/>
      </a:accent1>
      <a:accent2>
        <a:srgbClr val="18B844"/>
      </a:accent2>
      <a:accent3>
        <a:srgbClr val="E79B08"/>
      </a:accent3>
      <a:accent4>
        <a:srgbClr val="920016"/>
      </a:accent4>
      <a:accent5>
        <a:srgbClr val="532C63"/>
      </a:accent5>
      <a:accent6>
        <a:srgbClr val="128F9C"/>
      </a:accent6>
      <a:hlink>
        <a:srgbClr val="AF7B05"/>
      </a:hlink>
      <a:folHlink>
        <a:srgbClr val="0B5740"/>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wBGS</Template>
  <TotalTime>3423</TotalTime>
  <Words>1507</Words>
  <Application>Microsoft Office PowerPoint</Application>
  <PresentationFormat>On-screen Show (4:3)</PresentationFormat>
  <Paragraphs>210</Paragraphs>
  <Slides>22</Slides>
  <Notes>1</Notes>
  <HiddenSlides>0</HiddenSlides>
  <MMClips>0</MMClips>
  <ScaleCrop>false</ScaleCrop>
  <HeadingPairs>
    <vt:vector size="4" baseType="variant">
      <vt:variant>
        <vt:lpstr>Theme</vt:lpstr>
      </vt:variant>
      <vt:variant>
        <vt:i4>11</vt:i4>
      </vt:variant>
      <vt:variant>
        <vt:lpstr>Slide Titles</vt:lpstr>
      </vt:variant>
      <vt:variant>
        <vt:i4>22</vt:i4>
      </vt:variant>
    </vt:vector>
  </HeadingPairs>
  <TitlesOfParts>
    <vt:vector size="33" baseType="lpstr">
      <vt:lpstr>wBGS</vt:lpstr>
      <vt:lpstr>Agenda Slide</vt:lpstr>
      <vt:lpstr>Full Page Interior</vt:lpstr>
      <vt:lpstr>Single Area Interior Options</vt:lpstr>
      <vt:lpstr>Two Area Slides</vt:lpstr>
      <vt:lpstr>Highlight Slides</vt:lpstr>
      <vt:lpstr>Tomb Stone</vt:lpstr>
      <vt:lpstr>Photo Slides</vt:lpstr>
      <vt:lpstr>Chart </vt:lpstr>
      <vt:lpstr>Divider Options</vt:lpstr>
      <vt:lpstr>Contact Slide</vt:lpstr>
      <vt:lpstr>Construction and update of a poverty measure</vt:lpstr>
      <vt:lpstr>WHAT IS POVERTY? </vt:lpstr>
      <vt:lpstr>WHAT ARE THE PRINCIPLES OF A GOOD POVERTY MEASURE?</vt:lpstr>
      <vt:lpstr>WHY DO WE WANT TO UPDATE OUR MEASURE POVERTY?</vt:lpstr>
      <vt:lpstr>POVERTY MEASURES</vt:lpstr>
      <vt:lpstr>HOW TO MEASURE MONETARY POVERTY? </vt:lpstr>
      <vt:lpstr>HOUSEHOLD WELFARE</vt:lpstr>
      <vt:lpstr>ADJUSTMENTS FOR HOUSEHOLD EXPENDITURES: PRICE ADJUSTMENT </vt:lpstr>
      <vt:lpstr>ADJUSTMENTS FOR HOUSEHOLD EXPENDITURES: ADULT EQUIVALENCE SCALE VS. PER CAPITA</vt:lpstr>
      <vt:lpstr>POVERTY LINES </vt:lpstr>
      <vt:lpstr>NORMATIVE OR EMPIRICAL BASKETS?</vt:lpstr>
      <vt:lpstr>WHY DO WE NEED AN INTERNATIONAL DOLLAR PER DAY POVERTY LINE?</vt:lpstr>
      <vt:lpstr>REPLICATING A SIMILAR EXERCISE ONLY WITH THE ECA COUNTRIES GIVES US AN AVERAGE REGIONAL POVERTY LINE OF 2.5 USD-PPP</vt:lpstr>
      <vt:lpstr>FOR ANY GIVEN METHODOLOGY TO ESTIMATE A POVERTY LINE, FINAL RESULTS CAN BE DRIVEN BY…</vt:lpstr>
      <vt:lpstr>…AND BOTH DEMOGRAPHIC AND CLIMATE CIRCUMSTANCES STAND OUT IN ECA</vt:lpstr>
      <vt:lpstr>POVERTY INDEX</vt:lpstr>
      <vt:lpstr>IN A FEW REGIONS THERE ARE IMPORTANT DIFFERENCES BETWEEN THE GLOBAL AND NATIONAL POVERTY NUMBERS…</vt:lpstr>
      <vt:lpstr>BUT ANY MEASURE OF POVERTY IS JUST A MEANS TO AN END. THE MOST IMPORTANT OBJECTIVE IS TO UNDERSTAND HOW POLICIES CAN HELP REDUCE THE POVERTY RATE…</vt:lpstr>
      <vt:lpstr>BY HELPING IDENTIFYING THE WINNERS AND LOSERS OF POLICY CHOICES MADE IN OUR COUNTRIES…</vt:lpstr>
      <vt:lpstr>… AND ULTIMATELY UNDERSTAND THE DRIVERS OF INTRA AND INTER GENERATIONAL MOBILITY</vt:lpstr>
      <vt:lpstr>FINAL CONSIDERATIONS</vt:lpstr>
      <vt:lpstr>REFERENCES</vt:lpstr>
    </vt:vector>
  </TitlesOfParts>
  <Company>The World Bank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Joao Pedro Azevedo</dc:creator>
  <cp:lastModifiedBy>Vania Etropolska</cp:lastModifiedBy>
  <cp:revision>27</cp:revision>
  <dcterms:created xsi:type="dcterms:W3CDTF">2014-12-07T08:44:48Z</dcterms:created>
  <dcterms:modified xsi:type="dcterms:W3CDTF">2015-05-02T13:09:17Z</dcterms:modified>
</cp:coreProperties>
</file>