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30275213" cy="21388388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37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4BC88"/>
    <a:srgbClr val="7BC090"/>
    <a:srgbClr val="7EC38B"/>
    <a:srgbClr val="62A7B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6" autoAdjust="0"/>
    <p:restoredTop sz="94618" autoAdjust="0"/>
  </p:normalViewPr>
  <p:slideViewPr>
    <p:cSldViewPr>
      <p:cViewPr varScale="1">
        <p:scale>
          <a:sx n="25" d="100"/>
          <a:sy n="25" d="100"/>
        </p:scale>
        <p:origin x="1596" y="48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03" y="6644086"/>
            <a:ext cx="25732008" cy="45850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943" y="12120573"/>
            <a:ext cx="21193327" cy="5465260"/>
          </a:xfrm>
        </p:spPr>
        <p:txBody>
          <a:bodyPr/>
          <a:lstStyle>
            <a:lvl1pPr marL="0" indent="0" algn="ctr">
              <a:buNone/>
              <a:defRPr/>
            </a:lvl1pPr>
            <a:lvl2pPr marL="323332" indent="0" algn="ctr">
              <a:buNone/>
              <a:defRPr/>
            </a:lvl2pPr>
            <a:lvl3pPr marL="646664" indent="0" algn="ctr">
              <a:buNone/>
              <a:defRPr/>
            </a:lvl3pPr>
            <a:lvl4pPr marL="969996" indent="0" algn="ctr">
              <a:buNone/>
              <a:defRPr/>
            </a:lvl4pPr>
            <a:lvl5pPr marL="1293327" indent="0" algn="ctr">
              <a:buNone/>
              <a:defRPr/>
            </a:lvl5pPr>
            <a:lvl6pPr marL="1616659" indent="0" algn="ctr">
              <a:buNone/>
              <a:defRPr/>
            </a:lvl6pPr>
            <a:lvl7pPr marL="1939991" indent="0" algn="ctr">
              <a:buNone/>
              <a:defRPr/>
            </a:lvl7pPr>
            <a:lvl8pPr marL="2263323" indent="0" algn="ctr">
              <a:buNone/>
              <a:defRPr/>
            </a:lvl8pPr>
            <a:lvl9pPr marL="258665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64710-143D-4141-8046-E6DCD3DA37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7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69986-E93C-4537-9A2A-75080D22C0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47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1283" y="856614"/>
            <a:ext cx="6810282" cy="18249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649" y="856614"/>
            <a:ext cx="20220429" cy="18249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CB27C-DE0F-420A-B434-5D1ADA6584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915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EE697-9D3C-40FD-983E-4E03B731E6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8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9" y="13743984"/>
            <a:ext cx="25734270" cy="4248263"/>
          </a:xfrm>
        </p:spPr>
        <p:txBody>
          <a:bodyPr anchor="t"/>
          <a:lstStyle>
            <a:lvl1pPr algn="l">
              <a:defRPr sz="282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19" y="9065731"/>
            <a:ext cx="25734270" cy="4678253"/>
          </a:xfrm>
        </p:spPr>
        <p:txBody>
          <a:bodyPr anchor="b"/>
          <a:lstStyle>
            <a:lvl1pPr marL="0" indent="0">
              <a:buNone/>
              <a:defRPr sz="1414"/>
            </a:lvl1pPr>
            <a:lvl2pPr marL="323332" indent="0">
              <a:buNone/>
              <a:defRPr sz="1273"/>
            </a:lvl2pPr>
            <a:lvl3pPr marL="646664" indent="0">
              <a:buNone/>
              <a:defRPr sz="1132"/>
            </a:lvl3pPr>
            <a:lvl4pPr marL="969996" indent="0">
              <a:buNone/>
              <a:defRPr sz="990"/>
            </a:lvl4pPr>
            <a:lvl5pPr marL="1293327" indent="0">
              <a:buNone/>
              <a:defRPr sz="990"/>
            </a:lvl5pPr>
            <a:lvl6pPr marL="1616659" indent="0">
              <a:buNone/>
              <a:defRPr sz="990"/>
            </a:lvl6pPr>
            <a:lvl7pPr marL="1939991" indent="0">
              <a:buNone/>
              <a:defRPr sz="990"/>
            </a:lvl7pPr>
            <a:lvl8pPr marL="2263323" indent="0">
              <a:buNone/>
              <a:defRPr sz="990"/>
            </a:lvl8pPr>
            <a:lvl9pPr marL="2586655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533A8-1DA8-495D-A074-E439A80604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649" y="4990362"/>
            <a:ext cx="13514224" cy="14115595"/>
          </a:xfrm>
        </p:spPr>
        <p:txBody>
          <a:bodyPr/>
          <a:lstStyle>
            <a:lvl1pPr>
              <a:defRPr sz="1980"/>
            </a:lvl1pPr>
            <a:lvl2pPr>
              <a:defRPr sz="1697"/>
            </a:lvl2pPr>
            <a:lvl3pPr>
              <a:defRPr sz="1414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5078" y="4990362"/>
            <a:ext cx="13516487" cy="14115595"/>
          </a:xfrm>
        </p:spPr>
        <p:txBody>
          <a:bodyPr/>
          <a:lstStyle>
            <a:lvl1pPr>
              <a:defRPr sz="1980"/>
            </a:lvl1pPr>
            <a:lvl2pPr>
              <a:defRPr sz="1697"/>
            </a:lvl2pPr>
            <a:lvl3pPr>
              <a:defRPr sz="1414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E7D96-0732-48D9-B910-509EE76618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33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648" y="4787155"/>
            <a:ext cx="13376209" cy="1996145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332" indent="0">
              <a:buNone/>
              <a:defRPr sz="1414" b="1"/>
            </a:lvl2pPr>
            <a:lvl3pPr marL="646664" indent="0">
              <a:buNone/>
              <a:defRPr sz="1273" b="1"/>
            </a:lvl3pPr>
            <a:lvl4pPr marL="969996" indent="0">
              <a:buNone/>
              <a:defRPr sz="1132" b="1"/>
            </a:lvl4pPr>
            <a:lvl5pPr marL="1293327" indent="0">
              <a:buNone/>
              <a:defRPr sz="1132" b="1"/>
            </a:lvl5pPr>
            <a:lvl6pPr marL="1616659" indent="0">
              <a:buNone/>
              <a:defRPr sz="1132" b="1"/>
            </a:lvl6pPr>
            <a:lvl7pPr marL="1939991" indent="0">
              <a:buNone/>
              <a:defRPr sz="1132" b="1"/>
            </a:lvl7pPr>
            <a:lvl8pPr marL="2263323" indent="0">
              <a:buNone/>
              <a:defRPr sz="1132" b="1"/>
            </a:lvl8pPr>
            <a:lvl9pPr marL="2586655" indent="0">
              <a:buNone/>
              <a:defRPr sz="11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648" y="6783300"/>
            <a:ext cx="13376209" cy="12322657"/>
          </a:xfrm>
        </p:spPr>
        <p:txBody>
          <a:bodyPr/>
          <a:lstStyle>
            <a:lvl1pPr>
              <a:defRPr sz="1697"/>
            </a:lvl1pPr>
            <a:lvl2pPr>
              <a:defRPr sz="1414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569" y="4787155"/>
            <a:ext cx="13382996" cy="1996145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332" indent="0">
              <a:buNone/>
              <a:defRPr sz="1414" b="1"/>
            </a:lvl2pPr>
            <a:lvl3pPr marL="646664" indent="0">
              <a:buNone/>
              <a:defRPr sz="1273" b="1"/>
            </a:lvl3pPr>
            <a:lvl4pPr marL="969996" indent="0">
              <a:buNone/>
              <a:defRPr sz="1132" b="1"/>
            </a:lvl4pPr>
            <a:lvl5pPr marL="1293327" indent="0">
              <a:buNone/>
              <a:defRPr sz="1132" b="1"/>
            </a:lvl5pPr>
            <a:lvl6pPr marL="1616659" indent="0">
              <a:buNone/>
              <a:defRPr sz="1132" b="1"/>
            </a:lvl6pPr>
            <a:lvl7pPr marL="1939991" indent="0">
              <a:buNone/>
              <a:defRPr sz="1132" b="1"/>
            </a:lvl7pPr>
            <a:lvl8pPr marL="2263323" indent="0">
              <a:buNone/>
              <a:defRPr sz="1132" b="1"/>
            </a:lvl8pPr>
            <a:lvl9pPr marL="2586655" indent="0">
              <a:buNone/>
              <a:defRPr sz="11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569" y="6783300"/>
            <a:ext cx="13382996" cy="12322657"/>
          </a:xfrm>
        </p:spPr>
        <p:txBody>
          <a:bodyPr/>
          <a:lstStyle>
            <a:lvl1pPr>
              <a:defRPr sz="1697"/>
            </a:lvl1pPr>
            <a:lvl2pPr>
              <a:defRPr sz="1414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B718E-035F-488F-83E8-6DA845286F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87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5A12-F025-4D1D-8D38-96E3DB5BD5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47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7A6FB-A49C-462C-AA90-1EA6B58835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825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649" y="852123"/>
            <a:ext cx="9959755" cy="3624047"/>
          </a:xfrm>
        </p:spPr>
        <p:txBody>
          <a:bodyPr anchor="b"/>
          <a:lstStyle>
            <a:lvl1pPr algn="l">
              <a:defRPr sz="141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674" y="852123"/>
            <a:ext cx="16923891" cy="18253834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649" y="4476170"/>
            <a:ext cx="9959755" cy="14629787"/>
          </a:xfrm>
        </p:spPr>
        <p:txBody>
          <a:bodyPr/>
          <a:lstStyle>
            <a:lvl1pPr marL="0" indent="0">
              <a:buNone/>
              <a:defRPr sz="990"/>
            </a:lvl1pPr>
            <a:lvl2pPr marL="323332" indent="0">
              <a:buNone/>
              <a:defRPr sz="849"/>
            </a:lvl2pPr>
            <a:lvl3pPr marL="646664" indent="0">
              <a:buNone/>
              <a:defRPr sz="707"/>
            </a:lvl3pPr>
            <a:lvl4pPr marL="969996" indent="0">
              <a:buNone/>
              <a:defRPr sz="636"/>
            </a:lvl4pPr>
            <a:lvl5pPr marL="1293327" indent="0">
              <a:buNone/>
              <a:defRPr sz="636"/>
            </a:lvl5pPr>
            <a:lvl6pPr marL="1616659" indent="0">
              <a:buNone/>
              <a:defRPr sz="636"/>
            </a:lvl6pPr>
            <a:lvl7pPr marL="1939991" indent="0">
              <a:buNone/>
              <a:defRPr sz="636"/>
            </a:lvl7pPr>
            <a:lvl8pPr marL="2263323" indent="0">
              <a:buNone/>
              <a:defRPr sz="636"/>
            </a:lvl8pPr>
            <a:lvl9pPr marL="2586655" indent="0">
              <a:buNone/>
              <a:defRPr sz="6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F40D-F22A-4380-865E-0C217C5EC7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1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675" y="14972208"/>
            <a:ext cx="18163770" cy="1767116"/>
          </a:xfrm>
        </p:spPr>
        <p:txBody>
          <a:bodyPr anchor="b"/>
          <a:lstStyle>
            <a:lvl1pPr algn="l">
              <a:defRPr sz="141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675" y="1910821"/>
            <a:ext cx="18163770" cy="12833482"/>
          </a:xfrm>
        </p:spPr>
        <p:txBody>
          <a:bodyPr/>
          <a:lstStyle>
            <a:lvl1pPr marL="0" indent="0">
              <a:buNone/>
              <a:defRPr sz="2263"/>
            </a:lvl1pPr>
            <a:lvl2pPr marL="323332" indent="0">
              <a:buNone/>
              <a:defRPr sz="1980"/>
            </a:lvl2pPr>
            <a:lvl3pPr marL="646664" indent="0">
              <a:buNone/>
              <a:defRPr sz="1697"/>
            </a:lvl3pPr>
            <a:lvl4pPr marL="969996" indent="0">
              <a:buNone/>
              <a:defRPr sz="1414"/>
            </a:lvl4pPr>
            <a:lvl5pPr marL="1293327" indent="0">
              <a:buNone/>
              <a:defRPr sz="1414"/>
            </a:lvl5pPr>
            <a:lvl6pPr marL="1616659" indent="0">
              <a:buNone/>
              <a:defRPr sz="1414"/>
            </a:lvl6pPr>
            <a:lvl7pPr marL="1939991" indent="0">
              <a:buNone/>
              <a:defRPr sz="1414"/>
            </a:lvl7pPr>
            <a:lvl8pPr marL="2263323" indent="0">
              <a:buNone/>
              <a:defRPr sz="1414"/>
            </a:lvl8pPr>
            <a:lvl9pPr marL="2586655" indent="0">
              <a:buNone/>
              <a:defRPr sz="1414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675" y="16739324"/>
            <a:ext cx="18163770" cy="2510337"/>
          </a:xfrm>
        </p:spPr>
        <p:txBody>
          <a:bodyPr/>
          <a:lstStyle>
            <a:lvl1pPr marL="0" indent="0">
              <a:buNone/>
              <a:defRPr sz="990"/>
            </a:lvl1pPr>
            <a:lvl2pPr marL="323332" indent="0">
              <a:buNone/>
              <a:defRPr sz="849"/>
            </a:lvl2pPr>
            <a:lvl3pPr marL="646664" indent="0">
              <a:buNone/>
              <a:defRPr sz="707"/>
            </a:lvl3pPr>
            <a:lvl4pPr marL="969996" indent="0">
              <a:buNone/>
              <a:defRPr sz="636"/>
            </a:lvl4pPr>
            <a:lvl5pPr marL="1293327" indent="0">
              <a:buNone/>
              <a:defRPr sz="636"/>
            </a:lvl5pPr>
            <a:lvl6pPr marL="1616659" indent="0">
              <a:buNone/>
              <a:defRPr sz="636"/>
            </a:lvl6pPr>
            <a:lvl7pPr marL="1939991" indent="0">
              <a:buNone/>
              <a:defRPr sz="636"/>
            </a:lvl7pPr>
            <a:lvl8pPr marL="2263323" indent="0">
              <a:buNone/>
              <a:defRPr sz="636"/>
            </a:lvl8pPr>
            <a:lvl9pPr marL="2586655" indent="0">
              <a:buNone/>
              <a:defRPr sz="6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BD9CD-C13F-4B31-8421-EB54BD2CF3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811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3648" y="856614"/>
            <a:ext cx="27247917" cy="356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648" y="4990362"/>
            <a:ext cx="27247917" cy="1411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3649" y="19477568"/>
            <a:ext cx="7063688" cy="148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defTabSz="2080326">
              <a:defRPr sz="3182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389" y="19477568"/>
            <a:ext cx="9586435" cy="148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algn="ctr" defTabSz="2080326">
              <a:defRPr sz="3182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877" y="19477568"/>
            <a:ext cx="7063688" cy="148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algn="r" defTabSz="2080326">
              <a:defRPr sz="3182"/>
            </a:lvl1pPr>
          </a:lstStyle>
          <a:p>
            <a:fld id="{FC882A93-B383-4069-A3AA-748E04E467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0326" rtl="0" eaLnBrk="0" fontAlgn="base" hangingPunct="0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0326" rtl="0" eaLnBrk="0" fontAlgn="base" hangingPunct="0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2pPr>
      <a:lvl3pPr algn="ctr" defTabSz="2080326" rtl="0" eaLnBrk="0" fontAlgn="base" hangingPunct="0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3pPr>
      <a:lvl4pPr algn="ctr" defTabSz="2080326" rtl="0" eaLnBrk="0" fontAlgn="base" hangingPunct="0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4pPr>
      <a:lvl5pPr algn="ctr" defTabSz="2080326" rtl="0" eaLnBrk="0" fontAlgn="base" hangingPunct="0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5pPr>
      <a:lvl6pPr marL="323332" algn="ctr" defTabSz="2080326" rtl="0" fontAlgn="base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6pPr>
      <a:lvl7pPr marL="646664" algn="ctr" defTabSz="2080326" rtl="0" fontAlgn="base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7pPr>
      <a:lvl8pPr marL="969996" algn="ctr" defTabSz="2080326" rtl="0" fontAlgn="base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8pPr>
      <a:lvl9pPr marL="1293327" algn="ctr" defTabSz="2080326" rtl="0" fontAlgn="base">
        <a:spcBef>
          <a:spcPct val="0"/>
        </a:spcBef>
        <a:spcAft>
          <a:spcPct val="0"/>
        </a:spcAft>
        <a:defRPr sz="10042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780263" indent="-780263" algn="l" defTabSz="2080326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90756" indent="-650032" algn="l" defTabSz="2080326" rtl="0" eaLnBrk="0" fontAlgn="base" hangingPunct="0">
        <a:spcBef>
          <a:spcPct val="20000"/>
        </a:spcBef>
        <a:spcAft>
          <a:spcPct val="0"/>
        </a:spcAft>
        <a:buChar char="–"/>
        <a:defRPr sz="6365">
          <a:solidFill>
            <a:schemeClr val="tx1"/>
          </a:solidFill>
          <a:latin typeface="+mn-lt"/>
          <a:cs typeface="+mn-cs"/>
        </a:defRPr>
      </a:lvl2pPr>
      <a:lvl3pPr marL="2601250" indent="-520924" algn="l" defTabSz="2080326" rtl="0" eaLnBrk="0" fontAlgn="base" hangingPunct="0">
        <a:spcBef>
          <a:spcPct val="20000"/>
        </a:spcBef>
        <a:spcAft>
          <a:spcPct val="0"/>
        </a:spcAft>
        <a:buChar char="•"/>
        <a:defRPr sz="5445">
          <a:solidFill>
            <a:schemeClr val="tx1"/>
          </a:solidFill>
          <a:latin typeface="+mn-lt"/>
          <a:cs typeface="+mn-cs"/>
        </a:defRPr>
      </a:lvl3pPr>
      <a:lvl4pPr marL="3640852" indent="-519801" algn="l" defTabSz="2080326" rtl="0" eaLnBrk="0" fontAlgn="base" hangingPunct="0">
        <a:spcBef>
          <a:spcPct val="20000"/>
        </a:spcBef>
        <a:spcAft>
          <a:spcPct val="0"/>
        </a:spcAft>
        <a:buChar char="–"/>
        <a:defRPr sz="4526">
          <a:solidFill>
            <a:schemeClr val="tx1"/>
          </a:solidFill>
          <a:latin typeface="+mn-lt"/>
          <a:cs typeface="+mn-cs"/>
        </a:defRPr>
      </a:lvl4pPr>
      <a:lvl5pPr marL="4681576" indent="-520924" algn="l" defTabSz="2080326" rtl="0" eaLnBrk="0" fontAlgn="base" hangingPunct="0">
        <a:spcBef>
          <a:spcPct val="20000"/>
        </a:spcBef>
        <a:spcAft>
          <a:spcPct val="0"/>
        </a:spcAft>
        <a:buChar char="»"/>
        <a:defRPr sz="4526">
          <a:solidFill>
            <a:schemeClr val="tx1"/>
          </a:solidFill>
          <a:latin typeface="+mn-lt"/>
          <a:cs typeface="+mn-cs"/>
        </a:defRPr>
      </a:lvl5pPr>
      <a:lvl6pPr marL="5004907" indent="-520924" algn="l" defTabSz="2080326" rtl="0" fontAlgn="base">
        <a:spcBef>
          <a:spcPct val="20000"/>
        </a:spcBef>
        <a:spcAft>
          <a:spcPct val="0"/>
        </a:spcAft>
        <a:buChar char="»"/>
        <a:defRPr sz="4526">
          <a:solidFill>
            <a:schemeClr val="tx1"/>
          </a:solidFill>
          <a:latin typeface="+mn-lt"/>
          <a:cs typeface="+mn-cs"/>
        </a:defRPr>
      </a:lvl6pPr>
      <a:lvl7pPr marL="5328239" indent="-520924" algn="l" defTabSz="2080326" rtl="0" fontAlgn="base">
        <a:spcBef>
          <a:spcPct val="20000"/>
        </a:spcBef>
        <a:spcAft>
          <a:spcPct val="0"/>
        </a:spcAft>
        <a:buChar char="»"/>
        <a:defRPr sz="4526">
          <a:solidFill>
            <a:schemeClr val="tx1"/>
          </a:solidFill>
          <a:latin typeface="+mn-lt"/>
          <a:cs typeface="+mn-cs"/>
        </a:defRPr>
      </a:lvl7pPr>
      <a:lvl8pPr marL="5651571" indent="-520924" algn="l" defTabSz="2080326" rtl="0" fontAlgn="base">
        <a:spcBef>
          <a:spcPct val="20000"/>
        </a:spcBef>
        <a:spcAft>
          <a:spcPct val="0"/>
        </a:spcAft>
        <a:buChar char="»"/>
        <a:defRPr sz="4526">
          <a:solidFill>
            <a:schemeClr val="tx1"/>
          </a:solidFill>
          <a:latin typeface="+mn-lt"/>
          <a:cs typeface="+mn-cs"/>
        </a:defRPr>
      </a:lvl8pPr>
      <a:lvl9pPr marL="5974903" indent="-520924" algn="l" defTabSz="2080326" rtl="0" fontAlgn="base">
        <a:spcBef>
          <a:spcPct val="20000"/>
        </a:spcBef>
        <a:spcAft>
          <a:spcPct val="0"/>
        </a:spcAft>
        <a:buChar char="»"/>
        <a:defRPr sz="4526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332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664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996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327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659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991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323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655" algn="l" defTabSz="646664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8654" y="294039"/>
            <a:ext cx="22394488" cy="2207420"/>
          </a:xfrm>
          <a:noFill/>
        </p:spPr>
        <p:txBody>
          <a:bodyPr anchor="b"/>
          <a:lstStyle/>
          <a:p>
            <a:pPr algn="l" eaLnBrk="1" hangingPunct="1"/>
            <a:r>
              <a:rPr lang="de-DE" altLang="en-US" sz="1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title in 120pt </a:t>
            </a:r>
            <a:r>
              <a:rPr lang="de-DE" altLang="en-US" sz="1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font</a:t>
            </a:r>
            <a:r>
              <a:rPr lang="de-DE" altLang="en-US" sz="1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1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size</a:t>
            </a:r>
            <a:endParaRPr lang="en-US" altLang="en-US" sz="1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92689" y="2597336"/>
            <a:ext cx="22070453" cy="182499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de-DE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(subtitles all in 40 </a:t>
            </a:r>
            <a:r>
              <a:rPr lang="en-US" altLang="en-US" sz="4000" b="1" dirty="0" err="1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font size</a:t>
            </a:r>
            <a:r>
              <a:rPr lang="de-DE" altLang="en-US" sz="4000" b="1" dirty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fr-CH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fr-CH" alt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r-CH" alt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CH" alt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fr-CH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font size </a:t>
            </a:r>
            <a:r>
              <a:rPr lang="fr-CH" alt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fr-CH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CH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 minimum of 28pt or </a:t>
            </a:r>
            <a:r>
              <a:rPr lang="fr-CH" alt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larger</a:t>
            </a:r>
            <a:r>
              <a:rPr lang="fr-CH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</a:pPr>
            <a:endParaRPr lang="fr-CH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description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describe the main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objectives,  deliverables and (expected) results of the project</a:t>
            </a: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it contributes to realizing the potential of living longer</a:t>
            </a:r>
          </a:p>
          <a:p>
            <a:pPr algn="l" eaLnBrk="1" hangingPunct="1">
              <a:lnSpc>
                <a:spcPct val="90000"/>
              </a:lnSpc>
            </a:pP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describe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how the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contributes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implementing</a:t>
            </a:r>
            <a:r>
              <a:rPr lang="fr-CH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Madrid Plan of Action on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Ageing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to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realizing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living longer.</a:t>
            </a: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28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 </a:t>
            </a:r>
            <a:r>
              <a:rPr lang="en-US" altLang="en-US" sz="4000" b="1" dirty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project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state the year the project started and when it ended (or if it is still running)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Lessons </a:t>
            </a:r>
            <a:r>
              <a:rPr lang="en-US" altLang="en-US" sz="4000" b="1" dirty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learnt </a:t>
            </a:r>
          </a:p>
          <a:p>
            <a:pPr algn="l" eaLnBrk="1" hangingPunct="1">
              <a:lnSpc>
                <a:spcPct val="90000"/>
              </a:lnSpc>
            </a:pP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lessons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learnt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others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might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interested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DE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replicating</a:t>
            </a:r>
            <a:r>
              <a:rPr lang="de-DE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it.</a:t>
            </a:r>
            <a:endParaRPr lang="de-DE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 smtClean="0">
              <a:solidFill>
                <a:srgbClr val="7BC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Relevance </a:t>
            </a:r>
            <a:r>
              <a:rPr lang="en-US" altLang="en-US" sz="4000" b="1" dirty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UNECE region </a:t>
            </a:r>
          </a:p>
          <a:p>
            <a:pPr algn="l" eaLnBrk="1" hangingPunct="1">
              <a:lnSpc>
                <a:spcPct val="90000"/>
              </a:lnSpc>
            </a:pP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Highlight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relevance of the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lessons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learnt</a:t>
            </a:r>
            <a:r>
              <a:rPr lang="fr-CH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endParaRPr lang="de-DE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1839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644" y="2607234"/>
            <a:ext cx="5915299" cy="53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4" y="11076624"/>
            <a:ext cx="5503691" cy="55859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4450" y="8714799"/>
            <a:ext cx="4314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location:</a:t>
            </a:r>
          </a:p>
          <a:p>
            <a:r>
              <a:rPr lang="en-GB" sz="4000" dirty="0" smtClean="0"/>
              <a:t>Country (and city or region if relevant)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644" y="17439726"/>
            <a:ext cx="5691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7BC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information: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6644" y="18220348"/>
            <a:ext cx="53170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err="1" smtClean="0"/>
              <a:t>Website</a:t>
            </a:r>
            <a:r>
              <a:rPr lang="fr-CH" sz="2800" dirty="0" smtClean="0"/>
              <a:t> / contact </a:t>
            </a:r>
            <a:r>
              <a:rPr lang="fr-CH" sz="2800" dirty="0" err="1" smtClean="0"/>
              <a:t>name</a:t>
            </a:r>
            <a:r>
              <a:rPr lang="fr-CH" sz="2800" dirty="0" smtClean="0"/>
              <a:t> and </a:t>
            </a:r>
            <a:r>
              <a:rPr lang="fr-CH" sz="2800" dirty="0" err="1" smtClean="0"/>
              <a:t>organization</a:t>
            </a:r>
            <a:endParaRPr lang="en-GB" sz="2800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8416" y="905340"/>
            <a:ext cx="4826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Photo (in good quality for printing)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1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1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ublication Material" ma:contentTypeID="0x010100CD9488EC52DAC1498F0DC722B2BC6F6A28005428743575BF7C4BADD861F92962D274" ma:contentTypeVersion="7" ma:contentTypeDescription="" ma:contentTypeScope="" ma:versionID="4d53c22cb7056f939ef683c5ba704d42">
  <xsd:schema xmlns:xsd="http://www.w3.org/2001/XMLSchema" xmlns:xs="http://www.w3.org/2001/XMLSchema" xmlns:p="http://schemas.microsoft.com/office/2006/metadata/properties" xmlns:ns1="6540d90a-f3d8-48c6-819c-343e2f297be0" xmlns:ns2="http://schemas.microsoft.com/sharepoint/v3" xmlns:ns3="3b3e2f1f-23c0-4b6f-b145-7b18936c95bd" targetNamespace="http://schemas.microsoft.com/office/2006/metadata/properties" ma:root="true" ma:fieldsID="30b27db42a716feccb5517c2dcb94af7" ns1:_="" ns2:_="" ns3:_="">
    <xsd:import namespace="6540d90a-f3d8-48c6-819c-343e2f297be0"/>
    <xsd:import namespace="http://schemas.microsoft.com/sharepoint/v3"/>
    <xsd:import namespace="3b3e2f1f-23c0-4b6f-b145-7b18936c95bd"/>
    <xsd:element name="properties">
      <xsd:complexType>
        <xsd:sequence>
          <xsd:element name="documentManagement">
            <xsd:complexType>
              <xsd:all>
                <xsd:element ref="ns1:Program" minOccurs="0"/>
                <xsd:element ref="ns1:Reference" minOccurs="0"/>
                <xsd:element ref="ns2:RoutingRuleDescription" minOccurs="0"/>
                <xsd:element ref="ns3:Document_x0020_Status"/>
                <xsd:element ref="ns3:TaxCatchAllLabel" minOccurs="0"/>
                <xsd:element ref="ns3:bd0b1d6cc0f041a28b93055e6dd7b60a" minOccurs="0"/>
                <xsd:element ref="ns3:k325f5a37c8646638f21bd54330b8663" minOccurs="0"/>
                <xsd:element ref="ns3:TaxCatchAll" minOccurs="0"/>
                <xsd:element ref="ns3:d2bb69b02fee4ef2b1e2cc4788ab987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0d90a-f3d8-48c6-819c-343e2f297be0" elementFormDefault="qualified">
    <xsd:import namespace="http://schemas.microsoft.com/office/2006/documentManagement/types"/>
    <xsd:import namespace="http://schemas.microsoft.com/office/infopath/2007/PartnerControls"/>
    <xsd:element name="Program" ma:index="0" nillable="true" ma:displayName="Program/Project" ma:internalName="Program">
      <xsd:simpleType>
        <xsd:restriction base="dms:Text">
          <xsd:maxLength value="255"/>
        </xsd:restriction>
      </xsd:simpleType>
    </xsd:element>
    <xsd:element name="Reference" ma:index="1" nillable="true" ma:displayName="Reference" ma:internalName="Referen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4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e2f1f-23c0-4b6f-b145-7b18936c95bd" elementFormDefault="qualified">
    <xsd:import namespace="http://schemas.microsoft.com/office/2006/documentManagement/types"/>
    <xsd:import namespace="http://schemas.microsoft.com/office/infopath/2007/PartnerControls"/>
    <xsd:element name="Document_x0020_Status" ma:index="8" ma:displayName="Document Status" ma:default="Draft" ma:format="Dropdown" ma:internalName="Document_x0020_Status" ma:readOnly="false">
      <xsd:simpleType>
        <xsd:restriction base="dms:Choice">
          <xsd:enumeration value="Draft"/>
          <xsd:enumeration value="Final"/>
          <xsd:enumeration value="Approval"/>
        </xsd:restriction>
      </xsd:simpleType>
    </xsd:element>
    <xsd:element name="TaxCatchAllLabel" ma:index="9" nillable="true" ma:displayName="Taxonomy Catch All Column1" ma:description="" ma:hidden="true" ma:list="{dcaceb3c-3682-44ac-b02f-d7264b9d0b38}" ma:internalName="TaxCatchAllLabel" ma:readOnly="true" ma:showField="CatchAllDataLabel" ma:web="6540d90a-f3d8-48c6-819c-343e2f29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d0b1d6cc0f041a28b93055e6dd7b60a" ma:index="11" ma:taxonomy="true" ma:internalName="bd0b1d6cc0f041a28b93055e6dd7b60a" ma:taxonomyFieldName="Recipient" ma:displayName="Recipient" ma:readOnly="false" ma:default="" ma:fieldId="{bd0b1d6c-c0f0-41a2-8b93-055e6dd7b60a}" ma:sspId="94efa263-a3a7-4b27-968b-c487e1cae10d" ma:termSetId="89b99085-d453-41d6-8006-637bd64567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325f5a37c8646638f21bd54330b8663" ma:index="13" nillable="true" ma:taxonomy="true" ma:internalName="k325f5a37c8646638f21bd54330b8663" ma:taxonomyFieldName="SecurityClassification" ma:displayName="Security Classification" ma:default="" ma:fieldId="{4325f5a3-7c86-4663-8f21-bd54330b8663}" ma:sspId="94efa263-a3a7-4b27-968b-c487e1cae10d" ma:termSetId="6d177cc0-6e1b-456e-9cd6-ade2fe3dc42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description="" ma:hidden="true" ma:list="{dcaceb3c-3682-44ac-b02f-d7264b9d0b38}" ma:internalName="TaxCatchAll" ma:showField="CatchAllData" ma:web="6540d90a-f3d8-48c6-819c-343e2f29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2bb69b02fee4ef2b1e2cc4788ab9875" ma:index="18" ma:taxonomy="true" ma:internalName="d2bb69b02fee4ef2b1e2cc4788ab9875" ma:taxonomyFieldName="BusinessFunction" ma:displayName="Business Function" ma:readOnly="false" ma:default="" ma:fieldId="{d2bb69b0-2fee-4ef2-b1e2-cc4788ab9875}" ma:sspId="94efa263-a3a7-4b27-968b-c487e1cae10d" ma:termSetId="830d5729-bd88-425c-959c-0c6105f12df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94efa263-a3a7-4b27-968b-c487e1cae10d" ContentTypeId="0x010100CD9488EC52DAC1498F0DC722B2BC6F6A28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 xmlns="6540d90a-f3d8-48c6-819c-343e2f297be0">Poster UNECE Conference 2017</Reference>
    <Document_x0020_Status xmlns="3b3e2f1f-23c0-4b6f-b145-7b18936c95bd">Draft</Document_x0020_Status>
    <Program xmlns="6540d90a-f3d8-48c6-819c-343e2f297be0">NHSP</Program>
    <TaxCatchAll xmlns="3b3e2f1f-23c0-4b6f-b145-7b18936c95bd">
      <Value>3</Value>
      <Value>24</Value>
    </TaxCatchAll>
    <RoutingRuleDescription xmlns="http://schemas.microsoft.com/sharepoint/v3">Poster UNECE Conference 2017</RoutingRuleDescription>
    <bd0b1d6cc0f041a28b93055e6dd7b60a xmlns="3b3e2f1f-23c0-4b6f-b145-7b18936c95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Non-Executive</TermName>
          <TermId xmlns="http://schemas.microsoft.com/office/infopath/2007/PartnerControls">134b85f3-70e5-4e0c-aff8-f3a86fff1a45</TermId>
        </TermInfo>
      </Terms>
    </bd0b1d6cc0f041a28b93055e6dd7b60a>
    <k325f5a37c8646638f21bd54330b8663 xmlns="3b3e2f1f-23c0-4b6f-b145-7b18936c95bd">
      <Terms xmlns="http://schemas.microsoft.com/office/infopath/2007/PartnerControls"/>
    </k325f5a37c8646638f21bd54330b8663>
    <d2bb69b02fee4ef2b1e2cc4788ab9875 xmlns="3b3e2f1f-23c0-4b6f-b145-7b18936c95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 Events, Fairs and Exhibits</TermName>
          <TermId xmlns="http://schemas.microsoft.com/office/infopath/2007/PartnerControls">9d90a510-82c2-4522-ae46-c451a72460be</TermId>
        </TermInfo>
      </Terms>
    </d2bb69b02fee4ef2b1e2cc4788ab9875>
  </documentManagement>
</p:properties>
</file>

<file path=customXml/itemProps1.xml><?xml version="1.0" encoding="utf-8"?>
<ds:datastoreItem xmlns:ds="http://schemas.openxmlformats.org/officeDocument/2006/customXml" ds:itemID="{CA735859-22B7-441E-A6CE-94431FF37C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883B7-7AC0-4F20-9ED8-21B2789DD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40d90a-f3d8-48c6-819c-343e2f297be0"/>
    <ds:schemaRef ds:uri="http://schemas.microsoft.com/sharepoint/v3"/>
    <ds:schemaRef ds:uri="3b3e2f1f-23c0-4b6f-b145-7b18936c9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B8501A-DC6A-4E4F-9A7D-37DA5AD54F6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5B7F587-CF39-4FA8-A55D-0E8327B86137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3b3e2f1f-23c0-4b6f-b145-7b18936c95bd"/>
    <ds:schemaRef ds:uri="6540d90a-f3d8-48c6-819c-343e2f297be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174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Project title in 120pt font size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SeniorsSP-Proposal-PosterMinisterialConferenceLisbon2017-20170504-V6</dc:title>
  <dc:creator>Warth</dc:creator>
  <cp:lastModifiedBy>France Font-Verot</cp:lastModifiedBy>
  <cp:revision>90</cp:revision>
  <cp:lastPrinted>2017-05-24T17:57:22Z</cp:lastPrinted>
  <dcterms:created xsi:type="dcterms:W3CDTF">2012-02-23T10:42:13Z</dcterms:created>
  <dcterms:modified xsi:type="dcterms:W3CDTF">2017-07-18T11:51:32Z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0x010100CD9488EC52DAC1498F0DC722B2BC6F6A28005428743575BF7C4BADD861F92962D274</vt:lpwstr>
  </property>
  <property fmtid="{D5CDD505-2E9C-101B-9397-08002B2CF9AE}" pid="3" name="BusinessFunction">
    <vt:lpwstr>24;#Marketing Events, Fairs and Exhibits|9d90a510-82c2-4522-ae46-c451a72460be</vt:lpwstr>
  </property>
  <property fmtid="{D5CDD505-2E9C-101B-9397-08002B2CF9AE}" pid="4" name="Recipient">
    <vt:lpwstr>3;#Non-Executive|134b85f3-70e5-4e0c-aff8-f3a86fff1a45</vt:lpwstr>
  </property>
  <property fmtid="{D5CDD505-2E9C-101B-9397-08002B2CF9AE}" pid="5" name="SecurityClassification">
    <vt:lpwstr/>
  </property>
</Properties>
</file>