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3" r:id="rId4"/>
    <p:sldId id="264" r:id="rId5"/>
    <p:sldId id="265" r:id="rId6"/>
    <p:sldId id="267" r:id="rId7"/>
    <p:sldId id="268" r:id="rId8"/>
    <p:sldId id="283" r:id="rId9"/>
    <p:sldId id="288" r:id="rId10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072"/>
    <a:srgbClr val="ABD684"/>
    <a:srgbClr val="8EC857"/>
    <a:srgbClr val="83C349"/>
    <a:srgbClr val="CBDE5C"/>
    <a:srgbClr val="239D48"/>
    <a:srgbClr val="009BDB"/>
    <a:srgbClr val="183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649" autoAdjust="0"/>
  </p:normalViewPr>
  <p:slideViewPr>
    <p:cSldViewPr>
      <p:cViewPr varScale="1">
        <p:scale>
          <a:sx n="80" d="100"/>
          <a:sy n="80" d="100"/>
        </p:scale>
        <p:origin x="114" y="6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275BBD-6267-4F5B-A39F-9789353E3A0E}" type="datetimeFigureOut">
              <a:rPr lang="fr-BE"/>
              <a:pPr>
                <a:defRPr/>
              </a:pPr>
              <a:t>5/11/2018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783CD1-DCF4-4239-859D-5C0AAF9FB75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499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A293DC-4199-457B-878E-B8845C4DB3E7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399593-885E-45A9-A7F4-61AC97CA4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of the above points a score out of 10 was awarded creating a total score out of 50 for each country. Where required permit information was found to be missing, a penalty of -10 points was applied to reflect the inadequacy of systems failing to meet minimum requirements.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399593-885E-45A9-A7F4-61AC97CA47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0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countries: Norway, Ireland and Bulgaria have created systems for sharing information that rank as the best in Europe.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more than half of the EU countries are failing to meet even the minimum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399593-885E-45A9-A7F4-61AC97CA47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4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399593-885E-45A9-A7F4-61AC97CA47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7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93B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487489"/>
            <a:ext cx="3575051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2786063"/>
            <a:ext cx="187166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77808" y="991771"/>
            <a:ext cx="5474512" cy="911969"/>
          </a:xfrm>
          <a:noFill/>
        </p:spPr>
        <p:txBody>
          <a:bodyPr>
            <a:noAutofit/>
          </a:bodyPr>
          <a:lstStyle>
            <a:lvl1pPr algn="l">
              <a:defRPr sz="3000" b="1" cap="all" baseline="0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1"/>
          </p:nvPr>
        </p:nvSpPr>
        <p:spPr>
          <a:xfrm>
            <a:off x="-36512" y="1948718"/>
            <a:ext cx="9381037" cy="5828007"/>
          </a:xfrm>
          <a:custGeom>
            <a:avLst/>
            <a:gdLst>
              <a:gd name="connsiteX0" fmla="*/ 0 w 8353425"/>
              <a:gd name="connsiteY0" fmla="*/ 0 h 3887788"/>
              <a:gd name="connsiteX1" fmla="*/ 8353425 w 8353425"/>
              <a:gd name="connsiteY1" fmla="*/ 0 h 3887788"/>
              <a:gd name="connsiteX2" fmla="*/ 8353425 w 8353425"/>
              <a:gd name="connsiteY2" fmla="*/ 3887788 h 3887788"/>
              <a:gd name="connsiteX3" fmla="*/ 0 w 8353425"/>
              <a:gd name="connsiteY3" fmla="*/ 3887788 h 3887788"/>
              <a:gd name="connsiteX4" fmla="*/ 0 w 8353425"/>
              <a:gd name="connsiteY4" fmla="*/ 0 h 3887788"/>
              <a:gd name="connsiteX0" fmla="*/ 0 w 9546499"/>
              <a:gd name="connsiteY0" fmla="*/ 0 h 3887788"/>
              <a:gd name="connsiteX1" fmla="*/ 9546499 w 9546499"/>
              <a:gd name="connsiteY1" fmla="*/ 165463 h 3887788"/>
              <a:gd name="connsiteX2" fmla="*/ 8353425 w 9546499"/>
              <a:gd name="connsiteY2" fmla="*/ 3887788 h 3887788"/>
              <a:gd name="connsiteX3" fmla="*/ 0 w 9546499"/>
              <a:gd name="connsiteY3" fmla="*/ 3887788 h 3887788"/>
              <a:gd name="connsiteX4" fmla="*/ 0 w 9546499"/>
              <a:gd name="connsiteY4" fmla="*/ 0 h 3887788"/>
              <a:gd name="connsiteX0" fmla="*/ 0 w 9555208"/>
              <a:gd name="connsiteY0" fmla="*/ 0 h 3887788"/>
              <a:gd name="connsiteX1" fmla="*/ 9546499 w 9555208"/>
              <a:gd name="connsiteY1" fmla="*/ 165463 h 3887788"/>
              <a:gd name="connsiteX2" fmla="*/ 9555208 w 9555208"/>
              <a:gd name="connsiteY2" fmla="*/ 2799216 h 3887788"/>
              <a:gd name="connsiteX3" fmla="*/ 0 w 9555208"/>
              <a:gd name="connsiteY3" fmla="*/ 3887788 h 3887788"/>
              <a:gd name="connsiteX4" fmla="*/ 0 w 9555208"/>
              <a:gd name="connsiteY4" fmla="*/ 0 h 3887788"/>
              <a:gd name="connsiteX0" fmla="*/ 252549 w 9555208"/>
              <a:gd name="connsiteY0" fmla="*/ 2220686 h 3722325"/>
              <a:gd name="connsiteX1" fmla="*/ 9546499 w 9555208"/>
              <a:gd name="connsiteY1" fmla="*/ 0 h 3722325"/>
              <a:gd name="connsiteX2" fmla="*/ 9555208 w 9555208"/>
              <a:gd name="connsiteY2" fmla="*/ 2633753 h 3722325"/>
              <a:gd name="connsiteX3" fmla="*/ 0 w 9555208"/>
              <a:gd name="connsiteY3" fmla="*/ 3722325 h 3722325"/>
              <a:gd name="connsiteX4" fmla="*/ 252549 w 9555208"/>
              <a:gd name="connsiteY4" fmla="*/ 2220686 h 3722325"/>
              <a:gd name="connsiteX0" fmla="*/ 191589 w 9555208"/>
              <a:gd name="connsiteY0" fmla="*/ 2969623 h 3722325"/>
              <a:gd name="connsiteX1" fmla="*/ 9546499 w 9555208"/>
              <a:gd name="connsiteY1" fmla="*/ 0 h 3722325"/>
              <a:gd name="connsiteX2" fmla="*/ 9555208 w 9555208"/>
              <a:gd name="connsiteY2" fmla="*/ 2633753 h 3722325"/>
              <a:gd name="connsiteX3" fmla="*/ 0 w 9555208"/>
              <a:gd name="connsiteY3" fmla="*/ 3722325 h 3722325"/>
              <a:gd name="connsiteX4" fmla="*/ 191589 w 9555208"/>
              <a:gd name="connsiteY4" fmla="*/ 2969623 h 3722325"/>
              <a:gd name="connsiteX0" fmla="*/ 17418 w 9381037"/>
              <a:gd name="connsiteY0" fmla="*/ 2969623 h 5115697"/>
              <a:gd name="connsiteX1" fmla="*/ 9372328 w 9381037"/>
              <a:gd name="connsiteY1" fmla="*/ 0 h 5115697"/>
              <a:gd name="connsiteX2" fmla="*/ 9381037 w 9381037"/>
              <a:gd name="connsiteY2" fmla="*/ 2633753 h 5115697"/>
              <a:gd name="connsiteX3" fmla="*/ 0 w 9381037"/>
              <a:gd name="connsiteY3" fmla="*/ 5115697 h 5115697"/>
              <a:gd name="connsiteX4" fmla="*/ 17418 w 9381037"/>
              <a:gd name="connsiteY4" fmla="*/ 2969623 h 5115697"/>
              <a:gd name="connsiteX0" fmla="*/ 17418 w 9381037"/>
              <a:gd name="connsiteY0" fmla="*/ 2969623 h 5794966"/>
              <a:gd name="connsiteX1" fmla="*/ 9372328 w 9381037"/>
              <a:gd name="connsiteY1" fmla="*/ 0 h 5794966"/>
              <a:gd name="connsiteX2" fmla="*/ 9381037 w 9381037"/>
              <a:gd name="connsiteY2" fmla="*/ 2633753 h 5794966"/>
              <a:gd name="connsiteX3" fmla="*/ 0 w 9381037"/>
              <a:gd name="connsiteY3" fmla="*/ 5794966 h 5794966"/>
              <a:gd name="connsiteX4" fmla="*/ 17418 w 9381037"/>
              <a:gd name="connsiteY4" fmla="*/ 2969623 h 5794966"/>
              <a:gd name="connsiteX0" fmla="*/ 17418 w 9381037"/>
              <a:gd name="connsiteY0" fmla="*/ 2969623 h 5794966"/>
              <a:gd name="connsiteX1" fmla="*/ 1861729 w 9381037"/>
              <a:gd name="connsiteY1" fmla="*/ 2663370 h 5794966"/>
              <a:gd name="connsiteX2" fmla="*/ 9372328 w 9381037"/>
              <a:gd name="connsiteY2" fmla="*/ 0 h 5794966"/>
              <a:gd name="connsiteX3" fmla="*/ 9381037 w 9381037"/>
              <a:gd name="connsiteY3" fmla="*/ 2633753 h 5794966"/>
              <a:gd name="connsiteX4" fmla="*/ 0 w 9381037"/>
              <a:gd name="connsiteY4" fmla="*/ 5794966 h 5794966"/>
              <a:gd name="connsiteX5" fmla="*/ 17418 w 9381037"/>
              <a:gd name="connsiteY5" fmla="*/ 2969623 h 5794966"/>
              <a:gd name="connsiteX0" fmla="*/ 17418 w 9381037"/>
              <a:gd name="connsiteY0" fmla="*/ 2969623 h 5794966"/>
              <a:gd name="connsiteX1" fmla="*/ 1861729 w 9381037"/>
              <a:gd name="connsiteY1" fmla="*/ 2663370 h 5794966"/>
              <a:gd name="connsiteX2" fmla="*/ 9372328 w 9381037"/>
              <a:gd name="connsiteY2" fmla="*/ 0 h 5794966"/>
              <a:gd name="connsiteX3" fmla="*/ 9381037 w 9381037"/>
              <a:gd name="connsiteY3" fmla="*/ 2633753 h 5794966"/>
              <a:gd name="connsiteX4" fmla="*/ 0 w 9381037"/>
              <a:gd name="connsiteY4" fmla="*/ 5794966 h 5794966"/>
              <a:gd name="connsiteX5" fmla="*/ 17418 w 9381037"/>
              <a:gd name="connsiteY5" fmla="*/ 2969623 h 5794966"/>
              <a:gd name="connsiteX0" fmla="*/ 17418 w 9381037"/>
              <a:gd name="connsiteY0" fmla="*/ 2969623 h 5794966"/>
              <a:gd name="connsiteX1" fmla="*/ 1861729 w 9381037"/>
              <a:gd name="connsiteY1" fmla="*/ 2663370 h 5794966"/>
              <a:gd name="connsiteX2" fmla="*/ 6425020 w 9381037"/>
              <a:gd name="connsiteY2" fmla="*/ 277222 h 5794966"/>
              <a:gd name="connsiteX3" fmla="*/ 9372328 w 9381037"/>
              <a:gd name="connsiteY3" fmla="*/ 0 h 5794966"/>
              <a:gd name="connsiteX4" fmla="*/ 9381037 w 9381037"/>
              <a:gd name="connsiteY4" fmla="*/ 2633753 h 5794966"/>
              <a:gd name="connsiteX5" fmla="*/ 0 w 9381037"/>
              <a:gd name="connsiteY5" fmla="*/ 5794966 h 5794966"/>
              <a:gd name="connsiteX6" fmla="*/ 17418 w 9381037"/>
              <a:gd name="connsiteY6" fmla="*/ 2969623 h 5794966"/>
              <a:gd name="connsiteX0" fmla="*/ 17418 w 9381037"/>
              <a:gd name="connsiteY0" fmla="*/ 2969623 h 5794966"/>
              <a:gd name="connsiteX1" fmla="*/ 1861729 w 9381037"/>
              <a:gd name="connsiteY1" fmla="*/ 2663370 h 5794966"/>
              <a:gd name="connsiteX2" fmla="*/ 6425020 w 9381037"/>
              <a:gd name="connsiteY2" fmla="*/ 277222 h 5794966"/>
              <a:gd name="connsiteX3" fmla="*/ 9372328 w 9381037"/>
              <a:gd name="connsiteY3" fmla="*/ 0 h 5794966"/>
              <a:gd name="connsiteX4" fmla="*/ 9381037 w 9381037"/>
              <a:gd name="connsiteY4" fmla="*/ 2633753 h 5794966"/>
              <a:gd name="connsiteX5" fmla="*/ 0 w 9381037"/>
              <a:gd name="connsiteY5" fmla="*/ 5794966 h 5794966"/>
              <a:gd name="connsiteX6" fmla="*/ 17418 w 9381037"/>
              <a:gd name="connsiteY6" fmla="*/ 2969623 h 5794966"/>
              <a:gd name="connsiteX0" fmla="*/ 17418 w 9381037"/>
              <a:gd name="connsiteY0" fmla="*/ 3008260 h 5833603"/>
              <a:gd name="connsiteX1" fmla="*/ 1861729 w 9381037"/>
              <a:gd name="connsiteY1" fmla="*/ 2702007 h 5833603"/>
              <a:gd name="connsiteX2" fmla="*/ 6425020 w 9381037"/>
              <a:gd name="connsiteY2" fmla="*/ 315859 h 5833603"/>
              <a:gd name="connsiteX3" fmla="*/ 9372328 w 9381037"/>
              <a:gd name="connsiteY3" fmla="*/ 38637 h 5833603"/>
              <a:gd name="connsiteX4" fmla="*/ 9381037 w 9381037"/>
              <a:gd name="connsiteY4" fmla="*/ 2672390 h 5833603"/>
              <a:gd name="connsiteX5" fmla="*/ 0 w 9381037"/>
              <a:gd name="connsiteY5" fmla="*/ 5833603 h 5833603"/>
              <a:gd name="connsiteX6" fmla="*/ 17418 w 9381037"/>
              <a:gd name="connsiteY6" fmla="*/ 3008260 h 5833603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0 w 9381037"/>
              <a:gd name="connsiteY5" fmla="*/ 5832925 h 5832925"/>
              <a:gd name="connsiteX6" fmla="*/ 17418 w 9381037"/>
              <a:gd name="connsiteY6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3498940 w 9381037"/>
              <a:gd name="connsiteY5" fmla="*/ 4355959 h 5832925"/>
              <a:gd name="connsiteX6" fmla="*/ 0 w 9381037"/>
              <a:gd name="connsiteY6" fmla="*/ 5832925 h 5832925"/>
              <a:gd name="connsiteX7" fmla="*/ 17418 w 9381037"/>
              <a:gd name="connsiteY7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15476 h 5840819"/>
              <a:gd name="connsiteX1" fmla="*/ 1861729 w 9381037"/>
              <a:gd name="connsiteY1" fmla="*/ 2709223 h 5840819"/>
              <a:gd name="connsiteX2" fmla="*/ 6425020 w 9381037"/>
              <a:gd name="connsiteY2" fmla="*/ 323075 h 5840819"/>
              <a:gd name="connsiteX3" fmla="*/ 9372328 w 9381037"/>
              <a:gd name="connsiteY3" fmla="*/ 45853 h 5840819"/>
              <a:gd name="connsiteX4" fmla="*/ 9381037 w 9381037"/>
              <a:gd name="connsiteY4" fmla="*/ 2679606 h 5840819"/>
              <a:gd name="connsiteX5" fmla="*/ 6834323 w 9381037"/>
              <a:gd name="connsiteY5" fmla="*/ 3823921 h 5840819"/>
              <a:gd name="connsiteX6" fmla="*/ 3498940 w 9381037"/>
              <a:gd name="connsiteY6" fmla="*/ 4363853 h 5840819"/>
              <a:gd name="connsiteX7" fmla="*/ 0 w 9381037"/>
              <a:gd name="connsiteY7" fmla="*/ 5840819 h 5840819"/>
              <a:gd name="connsiteX8" fmla="*/ 17418 w 9381037"/>
              <a:gd name="connsiteY8" fmla="*/ 3015476 h 5840819"/>
              <a:gd name="connsiteX0" fmla="*/ 17418 w 9381037"/>
              <a:gd name="connsiteY0" fmla="*/ 3013683 h 5839026"/>
              <a:gd name="connsiteX1" fmla="*/ 1861729 w 9381037"/>
              <a:gd name="connsiteY1" fmla="*/ 2707430 h 5839026"/>
              <a:gd name="connsiteX2" fmla="*/ 6425020 w 9381037"/>
              <a:gd name="connsiteY2" fmla="*/ 321282 h 5839026"/>
              <a:gd name="connsiteX3" fmla="*/ 9372328 w 9381037"/>
              <a:gd name="connsiteY3" fmla="*/ 44060 h 5839026"/>
              <a:gd name="connsiteX4" fmla="*/ 9381037 w 9381037"/>
              <a:gd name="connsiteY4" fmla="*/ 2677813 h 5839026"/>
              <a:gd name="connsiteX5" fmla="*/ 6834323 w 9381037"/>
              <a:gd name="connsiteY5" fmla="*/ 3822128 h 5839026"/>
              <a:gd name="connsiteX6" fmla="*/ 3498940 w 9381037"/>
              <a:gd name="connsiteY6" fmla="*/ 4362060 h 5839026"/>
              <a:gd name="connsiteX7" fmla="*/ 0 w 9381037"/>
              <a:gd name="connsiteY7" fmla="*/ 5839026 h 5839026"/>
              <a:gd name="connsiteX8" fmla="*/ 17418 w 9381037"/>
              <a:gd name="connsiteY8" fmla="*/ 3013683 h 5839026"/>
              <a:gd name="connsiteX0" fmla="*/ 17418 w 9381037"/>
              <a:gd name="connsiteY0" fmla="*/ 3001823 h 5827166"/>
              <a:gd name="connsiteX1" fmla="*/ 1861729 w 9381037"/>
              <a:gd name="connsiteY1" fmla="*/ 2695570 h 5827166"/>
              <a:gd name="connsiteX2" fmla="*/ 6425020 w 9381037"/>
              <a:gd name="connsiteY2" fmla="*/ 309422 h 5827166"/>
              <a:gd name="connsiteX3" fmla="*/ 9372328 w 9381037"/>
              <a:gd name="connsiteY3" fmla="*/ 32200 h 5827166"/>
              <a:gd name="connsiteX4" fmla="*/ 9381037 w 9381037"/>
              <a:gd name="connsiteY4" fmla="*/ 2665953 h 5827166"/>
              <a:gd name="connsiteX5" fmla="*/ 6834323 w 9381037"/>
              <a:gd name="connsiteY5" fmla="*/ 3810268 h 5827166"/>
              <a:gd name="connsiteX6" fmla="*/ 3498940 w 9381037"/>
              <a:gd name="connsiteY6" fmla="*/ 4350200 h 5827166"/>
              <a:gd name="connsiteX7" fmla="*/ 0 w 9381037"/>
              <a:gd name="connsiteY7" fmla="*/ 5827166 h 5827166"/>
              <a:gd name="connsiteX8" fmla="*/ 17418 w 9381037"/>
              <a:gd name="connsiteY8" fmla="*/ 3001823 h 5827166"/>
              <a:gd name="connsiteX0" fmla="*/ 17418 w 9381037"/>
              <a:gd name="connsiteY0" fmla="*/ 3001823 h 5827166"/>
              <a:gd name="connsiteX1" fmla="*/ 1861729 w 9381037"/>
              <a:gd name="connsiteY1" fmla="*/ 2695570 h 5827166"/>
              <a:gd name="connsiteX2" fmla="*/ 6425020 w 9381037"/>
              <a:gd name="connsiteY2" fmla="*/ 309422 h 5827166"/>
              <a:gd name="connsiteX3" fmla="*/ 9372328 w 9381037"/>
              <a:gd name="connsiteY3" fmla="*/ 32200 h 5827166"/>
              <a:gd name="connsiteX4" fmla="*/ 9381037 w 9381037"/>
              <a:gd name="connsiteY4" fmla="*/ 2665953 h 5827166"/>
              <a:gd name="connsiteX5" fmla="*/ 6834323 w 9381037"/>
              <a:gd name="connsiteY5" fmla="*/ 3810268 h 5827166"/>
              <a:gd name="connsiteX6" fmla="*/ 3498940 w 9381037"/>
              <a:gd name="connsiteY6" fmla="*/ 4350200 h 5827166"/>
              <a:gd name="connsiteX7" fmla="*/ 0 w 9381037"/>
              <a:gd name="connsiteY7" fmla="*/ 5827166 h 5827166"/>
              <a:gd name="connsiteX8" fmla="*/ 17418 w 9381037"/>
              <a:gd name="connsiteY8" fmla="*/ 3001823 h 5827166"/>
              <a:gd name="connsiteX0" fmla="*/ 17418 w 9381037"/>
              <a:gd name="connsiteY0" fmla="*/ 3005667 h 5831010"/>
              <a:gd name="connsiteX1" fmla="*/ 1861729 w 9381037"/>
              <a:gd name="connsiteY1" fmla="*/ 2699414 h 5831010"/>
              <a:gd name="connsiteX2" fmla="*/ 6425020 w 9381037"/>
              <a:gd name="connsiteY2" fmla="*/ 313266 h 5831010"/>
              <a:gd name="connsiteX3" fmla="*/ 9372328 w 9381037"/>
              <a:gd name="connsiteY3" fmla="*/ 36044 h 5831010"/>
              <a:gd name="connsiteX4" fmla="*/ 9381037 w 9381037"/>
              <a:gd name="connsiteY4" fmla="*/ 2669797 h 5831010"/>
              <a:gd name="connsiteX5" fmla="*/ 6834323 w 9381037"/>
              <a:gd name="connsiteY5" fmla="*/ 3814112 h 5831010"/>
              <a:gd name="connsiteX6" fmla="*/ 3498940 w 9381037"/>
              <a:gd name="connsiteY6" fmla="*/ 4354044 h 5831010"/>
              <a:gd name="connsiteX7" fmla="*/ 0 w 9381037"/>
              <a:gd name="connsiteY7" fmla="*/ 5831010 h 5831010"/>
              <a:gd name="connsiteX8" fmla="*/ 17418 w 9381037"/>
              <a:gd name="connsiteY8" fmla="*/ 3005667 h 5831010"/>
              <a:gd name="connsiteX0" fmla="*/ 17418 w 9381037"/>
              <a:gd name="connsiteY0" fmla="*/ 3002664 h 5828007"/>
              <a:gd name="connsiteX1" fmla="*/ 1861729 w 9381037"/>
              <a:gd name="connsiteY1" fmla="*/ 2696411 h 5828007"/>
              <a:gd name="connsiteX2" fmla="*/ 6425020 w 9381037"/>
              <a:gd name="connsiteY2" fmla="*/ 310263 h 5828007"/>
              <a:gd name="connsiteX3" fmla="*/ 9372328 w 9381037"/>
              <a:gd name="connsiteY3" fmla="*/ 33041 h 5828007"/>
              <a:gd name="connsiteX4" fmla="*/ 9381037 w 9381037"/>
              <a:gd name="connsiteY4" fmla="*/ 2666794 h 5828007"/>
              <a:gd name="connsiteX5" fmla="*/ 6834323 w 9381037"/>
              <a:gd name="connsiteY5" fmla="*/ 3811109 h 5828007"/>
              <a:gd name="connsiteX6" fmla="*/ 3498940 w 9381037"/>
              <a:gd name="connsiteY6" fmla="*/ 4351041 h 5828007"/>
              <a:gd name="connsiteX7" fmla="*/ 0 w 9381037"/>
              <a:gd name="connsiteY7" fmla="*/ 5828007 h 5828007"/>
              <a:gd name="connsiteX8" fmla="*/ 17418 w 9381037"/>
              <a:gd name="connsiteY8" fmla="*/ 3002664 h 582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1037" h="5828007">
                <a:moveTo>
                  <a:pt x="17418" y="3002664"/>
                </a:moveTo>
                <a:cubicBezTo>
                  <a:pt x="658314" y="2964442"/>
                  <a:pt x="1299210" y="2873970"/>
                  <a:pt x="1861729" y="2696411"/>
                </a:cubicBezTo>
                <a:cubicBezTo>
                  <a:pt x="3408952" y="2237760"/>
                  <a:pt x="4799421" y="734081"/>
                  <a:pt x="6425020" y="310263"/>
                </a:cubicBezTo>
                <a:cubicBezTo>
                  <a:pt x="6675937" y="252691"/>
                  <a:pt x="7196818" y="-109683"/>
                  <a:pt x="9372328" y="33041"/>
                </a:cubicBezTo>
                <a:lnTo>
                  <a:pt x="9381037" y="2666794"/>
                </a:lnTo>
                <a:cubicBezTo>
                  <a:pt x="8679362" y="3122300"/>
                  <a:pt x="7762420" y="3556526"/>
                  <a:pt x="6834323" y="3811109"/>
                </a:cubicBezTo>
                <a:cubicBezTo>
                  <a:pt x="5618842" y="4231155"/>
                  <a:pt x="4637994" y="4049726"/>
                  <a:pt x="3498940" y="4351041"/>
                </a:cubicBezTo>
                <a:lnTo>
                  <a:pt x="0" y="5828007"/>
                </a:lnTo>
                <a:lnTo>
                  <a:pt x="17418" y="3002664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fr-BE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977809" y="1918732"/>
            <a:ext cx="3098248" cy="1511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60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239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47626" y="49213"/>
            <a:ext cx="1139826" cy="30321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62021174-8C2F-461E-9053-FE1C049ECF16}" type="slidenum">
              <a:rPr lang="fr-FR" sz="1000" i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5577" y="2030778"/>
            <a:ext cx="7508949" cy="2881313"/>
          </a:xfrm>
        </p:spPr>
        <p:txBody>
          <a:bodyPr>
            <a:normAutofit/>
          </a:bodyPr>
          <a:lstStyle>
            <a:lvl1pPr marL="0" indent="0">
              <a:lnSpc>
                <a:spcPts val="2501"/>
              </a:lnSpc>
              <a:buNone/>
              <a:defRPr sz="2000" cap="all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rmAutofit/>
          </a:bodyPr>
          <a:lstStyle>
            <a:lvl1pPr algn="l">
              <a:defRPr sz="3000" b="1" i="0" cap="all" baseline="0">
                <a:solidFill>
                  <a:schemeClr val="tx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CBDE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555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onsieur3.25\Dropbox\Projects (1)\EEB\Visual identity\Visual Identity Elements\PPT Template\tabs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23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FEA867D5-AF7C-4910-8CF5-4852944F73E5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5577" y="2299216"/>
            <a:ext cx="7508949" cy="360040"/>
          </a:xfrm>
        </p:spPr>
        <p:txBody>
          <a:bodyPr>
            <a:noAutofit/>
          </a:bodyPr>
          <a:lstStyle>
            <a:lvl1pPr marL="0" indent="0">
              <a:buNone/>
              <a:defRPr sz="2000" b="1" i="0" cap="all" baseline="0">
                <a:solidFill>
                  <a:srgbClr val="003D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5577" y="2659256"/>
            <a:ext cx="7508949" cy="702301"/>
          </a:xfrm>
        </p:spPr>
        <p:txBody>
          <a:bodyPr>
            <a:normAutofit/>
          </a:bodyPr>
          <a:lstStyle>
            <a:lvl1pPr marL="0" indent="0">
              <a:buNone/>
              <a:defRPr sz="2000" cap="none" baseline="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rmAutofit/>
          </a:bodyPr>
          <a:lstStyle>
            <a:lvl1pPr algn="l">
              <a:defRPr sz="3000" b="1" i="0" cap="all" baseline="0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20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21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35358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nsieur3.25\Dropbox\Projects (1)\EEB\Visual identity\Visual Identity Elements\PPT Template\tabs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23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EE824F14-8E08-441C-AF76-433017261799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5577" y="2065413"/>
            <a:ext cx="7508949" cy="28813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F3B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rmAutofit/>
          </a:bodyPr>
          <a:lstStyle>
            <a:lvl1pPr algn="l">
              <a:defRPr sz="3000" b="1" i="0" cap="all" baseline="0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8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546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nsieur3.25\Dropbox\Projects (1)\EEB\Visual identity\Visual Identity Elements\PPT Template\tabs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923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E351FA0B-A5CF-473A-9018-AAA7254AE16F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5577" y="2065413"/>
            <a:ext cx="7508949" cy="28813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F3B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rmAutofit/>
          </a:bodyPr>
          <a:lstStyle>
            <a:lvl1pPr algn="l">
              <a:defRPr sz="3000" b="1" i="0" cap="all" baseline="0">
                <a:solidFill>
                  <a:srgbClr val="239D48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8DC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21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22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24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7182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nsieur3.25\Dropbox\Projects (1)\EEB\Visual identity\Visual Identity Elements\PPT Template\tabs-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224"/>
            <a:ext cx="21923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ADC13D8E-CF81-4C13-A867-09351FBBA373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5577" y="2065413"/>
            <a:ext cx="7508949" cy="28813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F3B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rmAutofit/>
          </a:bodyPr>
          <a:lstStyle>
            <a:lvl1pPr algn="l">
              <a:defRPr sz="3000" b="1" i="0" cap="all" baseline="0">
                <a:solidFill>
                  <a:srgbClr val="6BB648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C6DA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8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58507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nsieur3.25\Dropbox\Projects (1)\EEB\Visual identity\Visual Identity Elements\PPT Template\tabs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"/>
            <a:ext cx="22352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B2F1CD52-9315-4B96-AE5D-0D0A2EB52718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5577" y="2065413"/>
            <a:ext cx="7508949" cy="28813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F3B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rmAutofit/>
          </a:bodyPr>
          <a:lstStyle>
            <a:lvl1pPr algn="l">
              <a:defRPr sz="3000" b="1" i="0" cap="all" baseline="0">
                <a:solidFill>
                  <a:srgbClr val="C6DA4B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239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8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03308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nsieur3.25\Dropbox\Projects (1)\EEB\Visual identity\Visual Identity Elements\PPT Template\tabs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"/>
            <a:ext cx="22352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88DA91F8-3383-4407-BAF7-3DE090504ACB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5577" y="2065413"/>
            <a:ext cx="7508949" cy="28813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F3B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rmAutofit/>
          </a:bodyPr>
          <a:lstStyle>
            <a:lvl1pPr algn="l">
              <a:defRPr sz="3000" b="1" i="0" cap="all" baseline="0">
                <a:solidFill>
                  <a:srgbClr val="29649B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4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30405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nsieur3.25\Dropbox\Projects (1)\EEB\Visual identity\Visual Identity Elements\PPT Template\tabs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2352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641EF412-7F98-46B2-877F-0ED337D8BE1F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5577" y="2065413"/>
            <a:ext cx="7508949" cy="28813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F3B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rmAutofit/>
          </a:bodyPr>
          <a:lstStyle>
            <a:lvl1pPr algn="l">
              <a:defRPr sz="3000" b="1" i="0" cap="all" baseline="0">
                <a:solidFill>
                  <a:srgbClr val="009BDB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4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37146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2044701"/>
            <a:ext cx="4427538" cy="225266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7" name="Picture 2" descr="C:\Users\monsieur3.25\Dropbox\Projects (1)\EEB\Visual identity\Visual Identity Elements\PPT Template\tabs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23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1D10FF87-6FC6-4BE3-900E-CA618C79F9C8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rmAutofit/>
          </a:bodyPr>
          <a:lstStyle>
            <a:lvl1pPr algn="l">
              <a:defRPr sz="3000" b="1" i="0" cap="all" baseline="0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5577" y="2064419"/>
            <a:ext cx="7508949" cy="1873201"/>
          </a:xfrm>
        </p:spPr>
        <p:txBody>
          <a:bodyPr lIns="90000" rIns="90000" numCol="2" spcCol="720000" anchor="ctr">
            <a:normAutofit/>
          </a:bodyPr>
          <a:lstStyle>
            <a:lvl1pPr marL="0" indent="0">
              <a:buNone/>
              <a:defRPr sz="2000">
                <a:solidFill>
                  <a:srgbClr val="3F3B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2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3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733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" y="0"/>
            <a:ext cx="914082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monsieur3.25\Dropbox\Projects (1)\EEB\Visual identity\Visual Identity Elements\PPT Template\tabs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23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BFC71C8A-341E-4A53-BB98-32892CACF469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itle 10"/>
          <p:cNvSpPr>
            <a:spLocks noGrp="1"/>
          </p:cNvSpPr>
          <p:nvPr>
            <p:ph type="title"/>
          </p:nvPr>
        </p:nvSpPr>
        <p:spPr>
          <a:xfrm>
            <a:off x="4355977" y="965026"/>
            <a:ext cx="3960440" cy="556114"/>
          </a:xfrm>
        </p:spPr>
        <p:txBody>
          <a:bodyPr anchor="b">
            <a:noAutofit/>
          </a:bodyPr>
          <a:lstStyle>
            <a:lvl1pPr algn="l">
              <a:defRPr sz="3000" b="1" i="0" cap="all" baseline="0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356701" y="1489596"/>
            <a:ext cx="4679795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56100" y="2311921"/>
            <a:ext cx="3816350" cy="27778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3F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5"/>
          </p:nvPr>
        </p:nvSpPr>
        <p:spPr>
          <a:xfrm>
            <a:off x="-4285167" y="-22819"/>
            <a:ext cx="8649230" cy="5764213"/>
          </a:xfrm>
          <a:custGeom>
            <a:avLst/>
            <a:gdLst>
              <a:gd name="connsiteX0" fmla="*/ 0 w 5257801"/>
              <a:gd name="connsiteY0" fmla="*/ 0 h 5935663"/>
              <a:gd name="connsiteX1" fmla="*/ 5257801 w 5257801"/>
              <a:gd name="connsiteY1" fmla="*/ 0 h 5935663"/>
              <a:gd name="connsiteX2" fmla="*/ 5257801 w 5257801"/>
              <a:gd name="connsiteY2" fmla="*/ 5935663 h 5935663"/>
              <a:gd name="connsiteX3" fmla="*/ 0 w 5257801"/>
              <a:gd name="connsiteY3" fmla="*/ 5935663 h 5935663"/>
              <a:gd name="connsiteX4" fmla="*/ 0 w 5257801"/>
              <a:gd name="connsiteY4" fmla="*/ 0 h 5935663"/>
              <a:gd name="connsiteX0" fmla="*/ 0 w 6572251"/>
              <a:gd name="connsiteY0" fmla="*/ 171450 h 5935663"/>
              <a:gd name="connsiteX1" fmla="*/ 6572251 w 6572251"/>
              <a:gd name="connsiteY1" fmla="*/ 0 h 5935663"/>
              <a:gd name="connsiteX2" fmla="*/ 6572251 w 6572251"/>
              <a:gd name="connsiteY2" fmla="*/ 5935663 h 5935663"/>
              <a:gd name="connsiteX3" fmla="*/ 1314450 w 6572251"/>
              <a:gd name="connsiteY3" fmla="*/ 5935663 h 5935663"/>
              <a:gd name="connsiteX4" fmla="*/ 0 w 6572251"/>
              <a:gd name="connsiteY4" fmla="*/ 171450 h 5935663"/>
              <a:gd name="connsiteX0" fmla="*/ 28575 w 6600826"/>
              <a:gd name="connsiteY0" fmla="*/ 171450 h 5935663"/>
              <a:gd name="connsiteX1" fmla="*/ 6600826 w 6600826"/>
              <a:gd name="connsiteY1" fmla="*/ 0 h 5935663"/>
              <a:gd name="connsiteX2" fmla="*/ 6600826 w 6600826"/>
              <a:gd name="connsiteY2" fmla="*/ 5935663 h 5935663"/>
              <a:gd name="connsiteX3" fmla="*/ 0 w 6600826"/>
              <a:gd name="connsiteY3" fmla="*/ 5926138 h 5935663"/>
              <a:gd name="connsiteX4" fmla="*/ 28575 w 6600826"/>
              <a:gd name="connsiteY4" fmla="*/ 171450 h 5935663"/>
              <a:gd name="connsiteX0" fmla="*/ 28575 w 8648701"/>
              <a:gd name="connsiteY0" fmla="*/ 9525 h 5773738"/>
              <a:gd name="connsiteX1" fmla="*/ 8648701 w 8648701"/>
              <a:gd name="connsiteY1" fmla="*/ 0 h 5773738"/>
              <a:gd name="connsiteX2" fmla="*/ 6600826 w 8648701"/>
              <a:gd name="connsiteY2" fmla="*/ 5773738 h 5773738"/>
              <a:gd name="connsiteX3" fmla="*/ 0 w 8648701"/>
              <a:gd name="connsiteY3" fmla="*/ 5764213 h 5773738"/>
              <a:gd name="connsiteX4" fmla="*/ 28575 w 8648701"/>
              <a:gd name="connsiteY4" fmla="*/ 9525 h 5773738"/>
              <a:gd name="connsiteX0" fmla="*/ 28575 w 8648701"/>
              <a:gd name="connsiteY0" fmla="*/ 9525 h 5764213"/>
              <a:gd name="connsiteX1" fmla="*/ 8648701 w 8648701"/>
              <a:gd name="connsiteY1" fmla="*/ 0 h 5764213"/>
              <a:gd name="connsiteX2" fmla="*/ 6143626 w 8648701"/>
              <a:gd name="connsiteY2" fmla="*/ 5754688 h 5764213"/>
              <a:gd name="connsiteX3" fmla="*/ 0 w 8648701"/>
              <a:gd name="connsiteY3" fmla="*/ 5764213 h 5764213"/>
              <a:gd name="connsiteX4" fmla="*/ 28575 w 8648701"/>
              <a:gd name="connsiteY4" fmla="*/ 9525 h 5764213"/>
              <a:gd name="connsiteX0" fmla="*/ 28575 w 8648701"/>
              <a:gd name="connsiteY0" fmla="*/ 9525 h 5764213"/>
              <a:gd name="connsiteX1" fmla="*/ 8648701 w 8648701"/>
              <a:gd name="connsiteY1" fmla="*/ 0 h 5764213"/>
              <a:gd name="connsiteX2" fmla="*/ 6437313 w 8648701"/>
              <a:gd name="connsiteY2" fmla="*/ 4329113 h 5764213"/>
              <a:gd name="connsiteX3" fmla="*/ 6143626 w 8648701"/>
              <a:gd name="connsiteY3" fmla="*/ 5754688 h 5764213"/>
              <a:gd name="connsiteX4" fmla="*/ 0 w 8648701"/>
              <a:gd name="connsiteY4" fmla="*/ 5764213 h 5764213"/>
              <a:gd name="connsiteX5" fmla="*/ 28575 w 8648701"/>
              <a:gd name="connsiteY5" fmla="*/ 9525 h 5764213"/>
              <a:gd name="connsiteX0" fmla="*/ 28575 w 8648701"/>
              <a:gd name="connsiteY0" fmla="*/ 9525 h 5764213"/>
              <a:gd name="connsiteX1" fmla="*/ 8648701 w 8648701"/>
              <a:gd name="connsiteY1" fmla="*/ 0 h 5764213"/>
              <a:gd name="connsiteX2" fmla="*/ 6437313 w 8648701"/>
              <a:gd name="connsiteY2" fmla="*/ 4329113 h 5764213"/>
              <a:gd name="connsiteX3" fmla="*/ 6143626 w 8648701"/>
              <a:gd name="connsiteY3" fmla="*/ 5754688 h 5764213"/>
              <a:gd name="connsiteX4" fmla="*/ 0 w 8648701"/>
              <a:gd name="connsiteY4" fmla="*/ 5764213 h 5764213"/>
              <a:gd name="connsiteX5" fmla="*/ 28575 w 8648701"/>
              <a:gd name="connsiteY5" fmla="*/ 9525 h 5764213"/>
              <a:gd name="connsiteX0" fmla="*/ 28575 w 8648701"/>
              <a:gd name="connsiteY0" fmla="*/ 9525 h 5764213"/>
              <a:gd name="connsiteX1" fmla="*/ 8648701 w 8648701"/>
              <a:gd name="connsiteY1" fmla="*/ 0 h 5764213"/>
              <a:gd name="connsiteX2" fmla="*/ 6437313 w 8648701"/>
              <a:gd name="connsiteY2" fmla="*/ 4329113 h 5764213"/>
              <a:gd name="connsiteX3" fmla="*/ 6143626 w 8648701"/>
              <a:gd name="connsiteY3" fmla="*/ 5754688 h 5764213"/>
              <a:gd name="connsiteX4" fmla="*/ 0 w 8648701"/>
              <a:gd name="connsiteY4" fmla="*/ 5764213 h 5764213"/>
              <a:gd name="connsiteX5" fmla="*/ 28575 w 8648701"/>
              <a:gd name="connsiteY5" fmla="*/ 9525 h 5764213"/>
              <a:gd name="connsiteX0" fmla="*/ 28575 w 8649242"/>
              <a:gd name="connsiteY0" fmla="*/ 9525 h 5764213"/>
              <a:gd name="connsiteX1" fmla="*/ 8648701 w 8649242"/>
              <a:gd name="connsiteY1" fmla="*/ 0 h 5764213"/>
              <a:gd name="connsiteX2" fmla="*/ 6437313 w 8649242"/>
              <a:gd name="connsiteY2" fmla="*/ 4329113 h 5764213"/>
              <a:gd name="connsiteX3" fmla="*/ 6143626 w 8649242"/>
              <a:gd name="connsiteY3" fmla="*/ 5754688 h 5764213"/>
              <a:gd name="connsiteX4" fmla="*/ 0 w 8649242"/>
              <a:gd name="connsiteY4" fmla="*/ 5764213 h 5764213"/>
              <a:gd name="connsiteX5" fmla="*/ 28575 w 8649242"/>
              <a:gd name="connsiteY5" fmla="*/ 9525 h 5764213"/>
              <a:gd name="connsiteX0" fmla="*/ 28575 w 8649230"/>
              <a:gd name="connsiteY0" fmla="*/ 9525 h 5764213"/>
              <a:gd name="connsiteX1" fmla="*/ 8648701 w 8649230"/>
              <a:gd name="connsiteY1" fmla="*/ 0 h 5764213"/>
              <a:gd name="connsiteX2" fmla="*/ 6437313 w 8649230"/>
              <a:gd name="connsiteY2" fmla="*/ 4329113 h 5764213"/>
              <a:gd name="connsiteX3" fmla="*/ 6143626 w 8649230"/>
              <a:gd name="connsiteY3" fmla="*/ 5754688 h 5764213"/>
              <a:gd name="connsiteX4" fmla="*/ 0 w 8649230"/>
              <a:gd name="connsiteY4" fmla="*/ 5764213 h 5764213"/>
              <a:gd name="connsiteX5" fmla="*/ 28575 w 8649230"/>
              <a:gd name="connsiteY5" fmla="*/ 9525 h 576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9230" h="5764213">
                <a:moveTo>
                  <a:pt x="28575" y="9525"/>
                </a:moveTo>
                <a:lnTo>
                  <a:pt x="8648701" y="0"/>
                </a:lnTo>
                <a:cubicBezTo>
                  <a:pt x="8683097" y="1303338"/>
                  <a:pt x="7031567" y="2863850"/>
                  <a:pt x="6437313" y="4329113"/>
                </a:cubicBezTo>
                <a:cubicBezTo>
                  <a:pt x="6291792" y="4785255"/>
                  <a:pt x="6165322" y="5079471"/>
                  <a:pt x="6143626" y="5754688"/>
                </a:cubicBezTo>
                <a:lnTo>
                  <a:pt x="0" y="5764213"/>
                </a:lnTo>
                <a:lnTo>
                  <a:pt x="28575" y="9525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BE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3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4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2201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rgbClr val="9FD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487489"/>
            <a:ext cx="3575051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2786063"/>
            <a:ext cx="187166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77808" y="991771"/>
            <a:ext cx="5474512" cy="911969"/>
          </a:xfrm>
          <a:noFill/>
        </p:spPr>
        <p:txBody>
          <a:bodyPr>
            <a:noAutofit/>
          </a:bodyPr>
          <a:lstStyle>
            <a:lvl1pPr algn="l">
              <a:defRPr sz="3000" b="1" cap="all" baseline="0">
                <a:solidFill>
                  <a:srgbClr val="239D48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1"/>
          </p:nvPr>
        </p:nvSpPr>
        <p:spPr>
          <a:xfrm>
            <a:off x="-36512" y="1948718"/>
            <a:ext cx="9381037" cy="5828007"/>
          </a:xfrm>
          <a:custGeom>
            <a:avLst/>
            <a:gdLst>
              <a:gd name="connsiteX0" fmla="*/ 0 w 8353425"/>
              <a:gd name="connsiteY0" fmla="*/ 0 h 3887788"/>
              <a:gd name="connsiteX1" fmla="*/ 8353425 w 8353425"/>
              <a:gd name="connsiteY1" fmla="*/ 0 h 3887788"/>
              <a:gd name="connsiteX2" fmla="*/ 8353425 w 8353425"/>
              <a:gd name="connsiteY2" fmla="*/ 3887788 h 3887788"/>
              <a:gd name="connsiteX3" fmla="*/ 0 w 8353425"/>
              <a:gd name="connsiteY3" fmla="*/ 3887788 h 3887788"/>
              <a:gd name="connsiteX4" fmla="*/ 0 w 8353425"/>
              <a:gd name="connsiteY4" fmla="*/ 0 h 3887788"/>
              <a:gd name="connsiteX0" fmla="*/ 0 w 9546499"/>
              <a:gd name="connsiteY0" fmla="*/ 0 h 3887788"/>
              <a:gd name="connsiteX1" fmla="*/ 9546499 w 9546499"/>
              <a:gd name="connsiteY1" fmla="*/ 165463 h 3887788"/>
              <a:gd name="connsiteX2" fmla="*/ 8353425 w 9546499"/>
              <a:gd name="connsiteY2" fmla="*/ 3887788 h 3887788"/>
              <a:gd name="connsiteX3" fmla="*/ 0 w 9546499"/>
              <a:gd name="connsiteY3" fmla="*/ 3887788 h 3887788"/>
              <a:gd name="connsiteX4" fmla="*/ 0 w 9546499"/>
              <a:gd name="connsiteY4" fmla="*/ 0 h 3887788"/>
              <a:gd name="connsiteX0" fmla="*/ 0 w 9555208"/>
              <a:gd name="connsiteY0" fmla="*/ 0 h 3887788"/>
              <a:gd name="connsiteX1" fmla="*/ 9546499 w 9555208"/>
              <a:gd name="connsiteY1" fmla="*/ 165463 h 3887788"/>
              <a:gd name="connsiteX2" fmla="*/ 9555208 w 9555208"/>
              <a:gd name="connsiteY2" fmla="*/ 2799216 h 3887788"/>
              <a:gd name="connsiteX3" fmla="*/ 0 w 9555208"/>
              <a:gd name="connsiteY3" fmla="*/ 3887788 h 3887788"/>
              <a:gd name="connsiteX4" fmla="*/ 0 w 9555208"/>
              <a:gd name="connsiteY4" fmla="*/ 0 h 3887788"/>
              <a:gd name="connsiteX0" fmla="*/ 252549 w 9555208"/>
              <a:gd name="connsiteY0" fmla="*/ 2220686 h 3722325"/>
              <a:gd name="connsiteX1" fmla="*/ 9546499 w 9555208"/>
              <a:gd name="connsiteY1" fmla="*/ 0 h 3722325"/>
              <a:gd name="connsiteX2" fmla="*/ 9555208 w 9555208"/>
              <a:gd name="connsiteY2" fmla="*/ 2633753 h 3722325"/>
              <a:gd name="connsiteX3" fmla="*/ 0 w 9555208"/>
              <a:gd name="connsiteY3" fmla="*/ 3722325 h 3722325"/>
              <a:gd name="connsiteX4" fmla="*/ 252549 w 9555208"/>
              <a:gd name="connsiteY4" fmla="*/ 2220686 h 3722325"/>
              <a:gd name="connsiteX0" fmla="*/ 191589 w 9555208"/>
              <a:gd name="connsiteY0" fmla="*/ 2969623 h 3722325"/>
              <a:gd name="connsiteX1" fmla="*/ 9546499 w 9555208"/>
              <a:gd name="connsiteY1" fmla="*/ 0 h 3722325"/>
              <a:gd name="connsiteX2" fmla="*/ 9555208 w 9555208"/>
              <a:gd name="connsiteY2" fmla="*/ 2633753 h 3722325"/>
              <a:gd name="connsiteX3" fmla="*/ 0 w 9555208"/>
              <a:gd name="connsiteY3" fmla="*/ 3722325 h 3722325"/>
              <a:gd name="connsiteX4" fmla="*/ 191589 w 9555208"/>
              <a:gd name="connsiteY4" fmla="*/ 2969623 h 3722325"/>
              <a:gd name="connsiteX0" fmla="*/ 17418 w 9381037"/>
              <a:gd name="connsiteY0" fmla="*/ 2969623 h 5115697"/>
              <a:gd name="connsiteX1" fmla="*/ 9372328 w 9381037"/>
              <a:gd name="connsiteY1" fmla="*/ 0 h 5115697"/>
              <a:gd name="connsiteX2" fmla="*/ 9381037 w 9381037"/>
              <a:gd name="connsiteY2" fmla="*/ 2633753 h 5115697"/>
              <a:gd name="connsiteX3" fmla="*/ 0 w 9381037"/>
              <a:gd name="connsiteY3" fmla="*/ 5115697 h 5115697"/>
              <a:gd name="connsiteX4" fmla="*/ 17418 w 9381037"/>
              <a:gd name="connsiteY4" fmla="*/ 2969623 h 5115697"/>
              <a:gd name="connsiteX0" fmla="*/ 17418 w 9381037"/>
              <a:gd name="connsiteY0" fmla="*/ 2969623 h 5794966"/>
              <a:gd name="connsiteX1" fmla="*/ 9372328 w 9381037"/>
              <a:gd name="connsiteY1" fmla="*/ 0 h 5794966"/>
              <a:gd name="connsiteX2" fmla="*/ 9381037 w 9381037"/>
              <a:gd name="connsiteY2" fmla="*/ 2633753 h 5794966"/>
              <a:gd name="connsiteX3" fmla="*/ 0 w 9381037"/>
              <a:gd name="connsiteY3" fmla="*/ 5794966 h 5794966"/>
              <a:gd name="connsiteX4" fmla="*/ 17418 w 9381037"/>
              <a:gd name="connsiteY4" fmla="*/ 2969623 h 5794966"/>
              <a:gd name="connsiteX0" fmla="*/ 17418 w 9381037"/>
              <a:gd name="connsiteY0" fmla="*/ 2969623 h 5794966"/>
              <a:gd name="connsiteX1" fmla="*/ 1861729 w 9381037"/>
              <a:gd name="connsiteY1" fmla="*/ 2663370 h 5794966"/>
              <a:gd name="connsiteX2" fmla="*/ 9372328 w 9381037"/>
              <a:gd name="connsiteY2" fmla="*/ 0 h 5794966"/>
              <a:gd name="connsiteX3" fmla="*/ 9381037 w 9381037"/>
              <a:gd name="connsiteY3" fmla="*/ 2633753 h 5794966"/>
              <a:gd name="connsiteX4" fmla="*/ 0 w 9381037"/>
              <a:gd name="connsiteY4" fmla="*/ 5794966 h 5794966"/>
              <a:gd name="connsiteX5" fmla="*/ 17418 w 9381037"/>
              <a:gd name="connsiteY5" fmla="*/ 2969623 h 5794966"/>
              <a:gd name="connsiteX0" fmla="*/ 17418 w 9381037"/>
              <a:gd name="connsiteY0" fmla="*/ 2969623 h 5794966"/>
              <a:gd name="connsiteX1" fmla="*/ 1861729 w 9381037"/>
              <a:gd name="connsiteY1" fmla="*/ 2663370 h 5794966"/>
              <a:gd name="connsiteX2" fmla="*/ 9372328 w 9381037"/>
              <a:gd name="connsiteY2" fmla="*/ 0 h 5794966"/>
              <a:gd name="connsiteX3" fmla="*/ 9381037 w 9381037"/>
              <a:gd name="connsiteY3" fmla="*/ 2633753 h 5794966"/>
              <a:gd name="connsiteX4" fmla="*/ 0 w 9381037"/>
              <a:gd name="connsiteY4" fmla="*/ 5794966 h 5794966"/>
              <a:gd name="connsiteX5" fmla="*/ 17418 w 9381037"/>
              <a:gd name="connsiteY5" fmla="*/ 2969623 h 5794966"/>
              <a:gd name="connsiteX0" fmla="*/ 17418 w 9381037"/>
              <a:gd name="connsiteY0" fmla="*/ 2969623 h 5794966"/>
              <a:gd name="connsiteX1" fmla="*/ 1861729 w 9381037"/>
              <a:gd name="connsiteY1" fmla="*/ 2663370 h 5794966"/>
              <a:gd name="connsiteX2" fmla="*/ 6425020 w 9381037"/>
              <a:gd name="connsiteY2" fmla="*/ 277222 h 5794966"/>
              <a:gd name="connsiteX3" fmla="*/ 9372328 w 9381037"/>
              <a:gd name="connsiteY3" fmla="*/ 0 h 5794966"/>
              <a:gd name="connsiteX4" fmla="*/ 9381037 w 9381037"/>
              <a:gd name="connsiteY4" fmla="*/ 2633753 h 5794966"/>
              <a:gd name="connsiteX5" fmla="*/ 0 w 9381037"/>
              <a:gd name="connsiteY5" fmla="*/ 5794966 h 5794966"/>
              <a:gd name="connsiteX6" fmla="*/ 17418 w 9381037"/>
              <a:gd name="connsiteY6" fmla="*/ 2969623 h 5794966"/>
              <a:gd name="connsiteX0" fmla="*/ 17418 w 9381037"/>
              <a:gd name="connsiteY0" fmla="*/ 2969623 h 5794966"/>
              <a:gd name="connsiteX1" fmla="*/ 1861729 w 9381037"/>
              <a:gd name="connsiteY1" fmla="*/ 2663370 h 5794966"/>
              <a:gd name="connsiteX2" fmla="*/ 6425020 w 9381037"/>
              <a:gd name="connsiteY2" fmla="*/ 277222 h 5794966"/>
              <a:gd name="connsiteX3" fmla="*/ 9372328 w 9381037"/>
              <a:gd name="connsiteY3" fmla="*/ 0 h 5794966"/>
              <a:gd name="connsiteX4" fmla="*/ 9381037 w 9381037"/>
              <a:gd name="connsiteY4" fmla="*/ 2633753 h 5794966"/>
              <a:gd name="connsiteX5" fmla="*/ 0 w 9381037"/>
              <a:gd name="connsiteY5" fmla="*/ 5794966 h 5794966"/>
              <a:gd name="connsiteX6" fmla="*/ 17418 w 9381037"/>
              <a:gd name="connsiteY6" fmla="*/ 2969623 h 5794966"/>
              <a:gd name="connsiteX0" fmla="*/ 17418 w 9381037"/>
              <a:gd name="connsiteY0" fmla="*/ 3008260 h 5833603"/>
              <a:gd name="connsiteX1" fmla="*/ 1861729 w 9381037"/>
              <a:gd name="connsiteY1" fmla="*/ 2702007 h 5833603"/>
              <a:gd name="connsiteX2" fmla="*/ 6425020 w 9381037"/>
              <a:gd name="connsiteY2" fmla="*/ 315859 h 5833603"/>
              <a:gd name="connsiteX3" fmla="*/ 9372328 w 9381037"/>
              <a:gd name="connsiteY3" fmla="*/ 38637 h 5833603"/>
              <a:gd name="connsiteX4" fmla="*/ 9381037 w 9381037"/>
              <a:gd name="connsiteY4" fmla="*/ 2672390 h 5833603"/>
              <a:gd name="connsiteX5" fmla="*/ 0 w 9381037"/>
              <a:gd name="connsiteY5" fmla="*/ 5833603 h 5833603"/>
              <a:gd name="connsiteX6" fmla="*/ 17418 w 9381037"/>
              <a:gd name="connsiteY6" fmla="*/ 3008260 h 5833603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0 w 9381037"/>
              <a:gd name="connsiteY5" fmla="*/ 5832925 h 5832925"/>
              <a:gd name="connsiteX6" fmla="*/ 17418 w 9381037"/>
              <a:gd name="connsiteY6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3498940 w 9381037"/>
              <a:gd name="connsiteY5" fmla="*/ 4355959 h 5832925"/>
              <a:gd name="connsiteX6" fmla="*/ 0 w 9381037"/>
              <a:gd name="connsiteY6" fmla="*/ 5832925 h 5832925"/>
              <a:gd name="connsiteX7" fmla="*/ 17418 w 9381037"/>
              <a:gd name="connsiteY7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07582 h 5832925"/>
              <a:gd name="connsiteX1" fmla="*/ 1861729 w 9381037"/>
              <a:gd name="connsiteY1" fmla="*/ 2701329 h 5832925"/>
              <a:gd name="connsiteX2" fmla="*/ 6425020 w 9381037"/>
              <a:gd name="connsiteY2" fmla="*/ 315181 h 5832925"/>
              <a:gd name="connsiteX3" fmla="*/ 9372328 w 9381037"/>
              <a:gd name="connsiteY3" fmla="*/ 37959 h 5832925"/>
              <a:gd name="connsiteX4" fmla="*/ 9381037 w 9381037"/>
              <a:gd name="connsiteY4" fmla="*/ 2671712 h 5832925"/>
              <a:gd name="connsiteX5" fmla="*/ 6834323 w 9381037"/>
              <a:gd name="connsiteY5" fmla="*/ 3816027 h 5832925"/>
              <a:gd name="connsiteX6" fmla="*/ 3498940 w 9381037"/>
              <a:gd name="connsiteY6" fmla="*/ 4355959 h 5832925"/>
              <a:gd name="connsiteX7" fmla="*/ 0 w 9381037"/>
              <a:gd name="connsiteY7" fmla="*/ 5832925 h 5832925"/>
              <a:gd name="connsiteX8" fmla="*/ 17418 w 9381037"/>
              <a:gd name="connsiteY8" fmla="*/ 3007582 h 5832925"/>
              <a:gd name="connsiteX0" fmla="*/ 17418 w 9381037"/>
              <a:gd name="connsiteY0" fmla="*/ 3015476 h 5840819"/>
              <a:gd name="connsiteX1" fmla="*/ 1861729 w 9381037"/>
              <a:gd name="connsiteY1" fmla="*/ 2709223 h 5840819"/>
              <a:gd name="connsiteX2" fmla="*/ 6425020 w 9381037"/>
              <a:gd name="connsiteY2" fmla="*/ 323075 h 5840819"/>
              <a:gd name="connsiteX3" fmla="*/ 9372328 w 9381037"/>
              <a:gd name="connsiteY3" fmla="*/ 45853 h 5840819"/>
              <a:gd name="connsiteX4" fmla="*/ 9381037 w 9381037"/>
              <a:gd name="connsiteY4" fmla="*/ 2679606 h 5840819"/>
              <a:gd name="connsiteX5" fmla="*/ 6834323 w 9381037"/>
              <a:gd name="connsiteY5" fmla="*/ 3823921 h 5840819"/>
              <a:gd name="connsiteX6" fmla="*/ 3498940 w 9381037"/>
              <a:gd name="connsiteY6" fmla="*/ 4363853 h 5840819"/>
              <a:gd name="connsiteX7" fmla="*/ 0 w 9381037"/>
              <a:gd name="connsiteY7" fmla="*/ 5840819 h 5840819"/>
              <a:gd name="connsiteX8" fmla="*/ 17418 w 9381037"/>
              <a:gd name="connsiteY8" fmla="*/ 3015476 h 5840819"/>
              <a:gd name="connsiteX0" fmla="*/ 17418 w 9381037"/>
              <a:gd name="connsiteY0" fmla="*/ 3013683 h 5839026"/>
              <a:gd name="connsiteX1" fmla="*/ 1861729 w 9381037"/>
              <a:gd name="connsiteY1" fmla="*/ 2707430 h 5839026"/>
              <a:gd name="connsiteX2" fmla="*/ 6425020 w 9381037"/>
              <a:gd name="connsiteY2" fmla="*/ 321282 h 5839026"/>
              <a:gd name="connsiteX3" fmla="*/ 9372328 w 9381037"/>
              <a:gd name="connsiteY3" fmla="*/ 44060 h 5839026"/>
              <a:gd name="connsiteX4" fmla="*/ 9381037 w 9381037"/>
              <a:gd name="connsiteY4" fmla="*/ 2677813 h 5839026"/>
              <a:gd name="connsiteX5" fmla="*/ 6834323 w 9381037"/>
              <a:gd name="connsiteY5" fmla="*/ 3822128 h 5839026"/>
              <a:gd name="connsiteX6" fmla="*/ 3498940 w 9381037"/>
              <a:gd name="connsiteY6" fmla="*/ 4362060 h 5839026"/>
              <a:gd name="connsiteX7" fmla="*/ 0 w 9381037"/>
              <a:gd name="connsiteY7" fmla="*/ 5839026 h 5839026"/>
              <a:gd name="connsiteX8" fmla="*/ 17418 w 9381037"/>
              <a:gd name="connsiteY8" fmla="*/ 3013683 h 5839026"/>
              <a:gd name="connsiteX0" fmla="*/ 17418 w 9381037"/>
              <a:gd name="connsiteY0" fmla="*/ 3001823 h 5827166"/>
              <a:gd name="connsiteX1" fmla="*/ 1861729 w 9381037"/>
              <a:gd name="connsiteY1" fmla="*/ 2695570 h 5827166"/>
              <a:gd name="connsiteX2" fmla="*/ 6425020 w 9381037"/>
              <a:gd name="connsiteY2" fmla="*/ 309422 h 5827166"/>
              <a:gd name="connsiteX3" fmla="*/ 9372328 w 9381037"/>
              <a:gd name="connsiteY3" fmla="*/ 32200 h 5827166"/>
              <a:gd name="connsiteX4" fmla="*/ 9381037 w 9381037"/>
              <a:gd name="connsiteY4" fmla="*/ 2665953 h 5827166"/>
              <a:gd name="connsiteX5" fmla="*/ 6834323 w 9381037"/>
              <a:gd name="connsiteY5" fmla="*/ 3810268 h 5827166"/>
              <a:gd name="connsiteX6" fmla="*/ 3498940 w 9381037"/>
              <a:gd name="connsiteY6" fmla="*/ 4350200 h 5827166"/>
              <a:gd name="connsiteX7" fmla="*/ 0 w 9381037"/>
              <a:gd name="connsiteY7" fmla="*/ 5827166 h 5827166"/>
              <a:gd name="connsiteX8" fmla="*/ 17418 w 9381037"/>
              <a:gd name="connsiteY8" fmla="*/ 3001823 h 5827166"/>
              <a:gd name="connsiteX0" fmla="*/ 17418 w 9381037"/>
              <a:gd name="connsiteY0" fmla="*/ 3001823 h 5827166"/>
              <a:gd name="connsiteX1" fmla="*/ 1861729 w 9381037"/>
              <a:gd name="connsiteY1" fmla="*/ 2695570 h 5827166"/>
              <a:gd name="connsiteX2" fmla="*/ 6425020 w 9381037"/>
              <a:gd name="connsiteY2" fmla="*/ 309422 h 5827166"/>
              <a:gd name="connsiteX3" fmla="*/ 9372328 w 9381037"/>
              <a:gd name="connsiteY3" fmla="*/ 32200 h 5827166"/>
              <a:gd name="connsiteX4" fmla="*/ 9381037 w 9381037"/>
              <a:gd name="connsiteY4" fmla="*/ 2665953 h 5827166"/>
              <a:gd name="connsiteX5" fmla="*/ 6834323 w 9381037"/>
              <a:gd name="connsiteY5" fmla="*/ 3810268 h 5827166"/>
              <a:gd name="connsiteX6" fmla="*/ 3498940 w 9381037"/>
              <a:gd name="connsiteY6" fmla="*/ 4350200 h 5827166"/>
              <a:gd name="connsiteX7" fmla="*/ 0 w 9381037"/>
              <a:gd name="connsiteY7" fmla="*/ 5827166 h 5827166"/>
              <a:gd name="connsiteX8" fmla="*/ 17418 w 9381037"/>
              <a:gd name="connsiteY8" fmla="*/ 3001823 h 5827166"/>
              <a:gd name="connsiteX0" fmla="*/ 17418 w 9381037"/>
              <a:gd name="connsiteY0" fmla="*/ 3005667 h 5831010"/>
              <a:gd name="connsiteX1" fmla="*/ 1861729 w 9381037"/>
              <a:gd name="connsiteY1" fmla="*/ 2699414 h 5831010"/>
              <a:gd name="connsiteX2" fmla="*/ 6425020 w 9381037"/>
              <a:gd name="connsiteY2" fmla="*/ 313266 h 5831010"/>
              <a:gd name="connsiteX3" fmla="*/ 9372328 w 9381037"/>
              <a:gd name="connsiteY3" fmla="*/ 36044 h 5831010"/>
              <a:gd name="connsiteX4" fmla="*/ 9381037 w 9381037"/>
              <a:gd name="connsiteY4" fmla="*/ 2669797 h 5831010"/>
              <a:gd name="connsiteX5" fmla="*/ 6834323 w 9381037"/>
              <a:gd name="connsiteY5" fmla="*/ 3814112 h 5831010"/>
              <a:gd name="connsiteX6" fmla="*/ 3498940 w 9381037"/>
              <a:gd name="connsiteY6" fmla="*/ 4354044 h 5831010"/>
              <a:gd name="connsiteX7" fmla="*/ 0 w 9381037"/>
              <a:gd name="connsiteY7" fmla="*/ 5831010 h 5831010"/>
              <a:gd name="connsiteX8" fmla="*/ 17418 w 9381037"/>
              <a:gd name="connsiteY8" fmla="*/ 3005667 h 5831010"/>
              <a:gd name="connsiteX0" fmla="*/ 17418 w 9381037"/>
              <a:gd name="connsiteY0" fmla="*/ 3002664 h 5828007"/>
              <a:gd name="connsiteX1" fmla="*/ 1861729 w 9381037"/>
              <a:gd name="connsiteY1" fmla="*/ 2696411 h 5828007"/>
              <a:gd name="connsiteX2" fmla="*/ 6425020 w 9381037"/>
              <a:gd name="connsiteY2" fmla="*/ 310263 h 5828007"/>
              <a:gd name="connsiteX3" fmla="*/ 9372328 w 9381037"/>
              <a:gd name="connsiteY3" fmla="*/ 33041 h 5828007"/>
              <a:gd name="connsiteX4" fmla="*/ 9381037 w 9381037"/>
              <a:gd name="connsiteY4" fmla="*/ 2666794 h 5828007"/>
              <a:gd name="connsiteX5" fmla="*/ 6834323 w 9381037"/>
              <a:gd name="connsiteY5" fmla="*/ 3811109 h 5828007"/>
              <a:gd name="connsiteX6" fmla="*/ 3498940 w 9381037"/>
              <a:gd name="connsiteY6" fmla="*/ 4351041 h 5828007"/>
              <a:gd name="connsiteX7" fmla="*/ 0 w 9381037"/>
              <a:gd name="connsiteY7" fmla="*/ 5828007 h 5828007"/>
              <a:gd name="connsiteX8" fmla="*/ 17418 w 9381037"/>
              <a:gd name="connsiteY8" fmla="*/ 3002664 h 582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1037" h="5828007">
                <a:moveTo>
                  <a:pt x="17418" y="3002664"/>
                </a:moveTo>
                <a:cubicBezTo>
                  <a:pt x="658314" y="2964442"/>
                  <a:pt x="1299210" y="2873970"/>
                  <a:pt x="1861729" y="2696411"/>
                </a:cubicBezTo>
                <a:cubicBezTo>
                  <a:pt x="3408952" y="2237760"/>
                  <a:pt x="4799421" y="734081"/>
                  <a:pt x="6425020" y="310263"/>
                </a:cubicBezTo>
                <a:cubicBezTo>
                  <a:pt x="6675937" y="252691"/>
                  <a:pt x="7196818" y="-109683"/>
                  <a:pt x="9372328" y="33041"/>
                </a:cubicBezTo>
                <a:lnTo>
                  <a:pt x="9381037" y="2666794"/>
                </a:lnTo>
                <a:cubicBezTo>
                  <a:pt x="8679362" y="3122300"/>
                  <a:pt x="7762420" y="3556526"/>
                  <a:pt x="6834323" y="3811109"/>
                </a:cubicBezTo>
                <a:cubicBezTo>
                  <a:pt x="5618842" y="4231155"/>
                  <a:pt x="4637994" y="4049726"/>
                  <a:pt x="3498940" y="4351041"/>
                </a:cubicBezTo>
                <a:lnTo>
                  <a:pt x="0" y="5828007"/>
                </a:lnTo>
                <a:lnTo>
                  <a:pt x="17418" y="3002664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fr-BE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977809" y="1918732"/>
            <a:ext cx="3098248" cy="1511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715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rgbClr val="00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onsieur3.25\Dropbox\Projects (1)\EEB\Visual identity\Visual Identity Elements\PPT Template\shape leaf lin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4" y="0"/>
            <a:ext cx="4319587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1601" y="1489076"/>
            <a:ext cx="3960440" cy="2879725"/>
          </a:xfrm>
        </p:spPr>
        <p:txBody>
          <a:bodyPr anchor="ctr">
            <a:normAutofit/>
          </a:bodyPr>
          <a:lstStyle>
            <a:lvl1pPr marL="0" indent="0">
              <a:buNone/>
              <a:defRPr sz="3000" b="1" i="1">
                <a:solidFill>
                  <a:srgbClr val="93B3DE"/>
                </a:solidFill>
                <a:latin typeface="Nunito" panose="000005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923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wo Content">
    <p:bg>
      <p:bgPr>
        <a:solidFill>
          <a:srgbClr val="239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onsieur3.25\Dropbox\Projects (1)\EEB\Visual identity\Visual Identity Elements\PPT Template\shape leaf line B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-30162"/>
            <a:ext cx="4313237" cy="591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1601" y="1489076"/>
            <a:ext cx="3960440" cy="2879725"/>
          </a:xfrm>
        </p:spPr>
        <p:txBody>
          <a:bodyPr anchor="ctr">
            <a:normAutofit/>
          </a:bodyPr>
          <a:lstStyle>
            <a:lvl1pPr marL="0" indent="0">
              <a:buNone/>
              <a:defRPr sz="3000" b="1" i="1">
                <a:solidFill>
                  <a:srgbClr val="C6DA4B"/>
                </a:solidFill>
                <a:latin typeface="Nunito" panose="000005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249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91175" y="-15875"/>
            <a:ext cx="3581400" cy="5018088"/>
          </a:xfrm>
          <a:prstGeom prst="rect">
            <a:avLst/>
          </a:prstGeom>
        </p:spPr>
      </p:pic>
      <p:pic>
        <p:nvPicPr>
          <p:cNvPr id="8" name="Picture 2" descr="C:\Users\monsieur3.25\Dropbox\Projects (1)\EEB\Visual identity\Visual Identity Elements\PPT Template\tabs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23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08406360-2A33-4BE6-AC8B-E59043878568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1561" y="2509587"/>
            <a:ext cx="3816350" cy="9158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F3B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72200" y="697012"/>
            <a:ext cx="2627750" cy="1584176"/>
          </a:xfrm>
        </p:spPr>
        <p:txBody>
          <a:bodyPr>
            <a:noAutofit/>
          </a:bodyPr>
          <a:lstStyle>
            <a:lvl1pPr marL="0" indent="0">
              <a:buNone/>
              <a:defRPr sz="3000" i="1">
                <a:solidFill>
                  <a:srgbClr val="003D82"/>
                </a:solidFill>
                <a:latin typeface="Nunito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720000" y="913214"/>
            <a:ext cx="4283453" cy="556433"/>
          </a:xfrm>
        </p:spPr>
        <p:txBody>
          <a:bodyPr>
            <a:noAutofit/>
          </a:bodyPr>
          <a:lstStyle>
            <a:lvl1pPr algn="l">
              <a:defRPr sz="3000" b="1" i="0" cap="all" baseline="0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1" y="1550034"/>
            <a:ext cx="4283323" cy="432048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8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92082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onsieur3.25\Dropbox\Projects (1)\EEB\Visual identity\Visual Identity Elements\PPT Template\tabs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23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D3F34E65-325D-4E0C-A01E-AD5AF346D6BD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2454" y="2407553"/>
            <a:ext cx="3528394" cy="1873201"/>
          </a:xfrm>
        </p:spPr>
        <p:txBody>
          <a:bodyPr lIns="90000" rIns="90000" spcCol="720000">
            <a:normAutofit/>
          </a:bodyPr>
          <a:lstStyle>
            <a:lvl1pPr marL="0" indent="0">
              <a:buNone/>
              <a:defRPr sz="2000">
                <a:solidFill>
                  <a:srgbClr val="3F3B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12896" y="2408472"/>
            <a:ext cx="3548509" cy="1872282"/>
          </a:xfrm>
        </p:spPr>
        <p:txBody>
          <a:bodyPr anchor="ctr">
            <a:normAutofit/>
          </a:bodyPr>
          <a:lstStyle>
            <a:lvl1pPr marL="0" indent="0">
              <a:buNone/>
              <a:defRPr sz="2000" b="1" i="1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Autofit/>
          </a:bodyPr>
          <a:lstStyle>
            <a:lvl1pPr algn="l">
              <a:defRPr sz="3000" b="1" i="0" cap="all" baseline="0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2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62279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onsieur3.25\Dropbox\Projects (1)\EEB\Visual identity\Visual Identity Elements\PPT Template\tabs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23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D3F34E65-325D-4E0C-A01E-AD5AF346D6BD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2457" y="2407554"/>
            <a:ext cx="5043682" cy="2610187"/>
          </a:xfrm>
        </p:spPr>
        <p:txBody>
          <a:bodyPr lIns="90000" rIns="90000" spcCol="720000">
            <a:normAutofit/>
          </a:bodyPr>
          <a:lstStyle>
            <a:lvl1pPr marL="342901" indent="-342901">
              <a:buFont typeface="Arial" panose="020B0604020202020204" pitchFamily="34" charset="0"/>
              <a:buChar char="•"/>
              <a:defRPr sz="2000">
                <a:solidFill>
                  <a:srgbClr val="3F3B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Autofit/>
          </a:bodyPr>
          <a:lstStyle>
            <a:lvl1pPr algn="l">
              <a:defRPr sz="3000" b="1" i="0" cap="all" baseline="0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2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31659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onsieur3.25\Dropbox\Projects (1)\EEB\Visual identity\Visual Identity Elements\PPT Template\tabs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23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38A9C81A-8D70-4313-A5D3-4937947DF4B7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itle 10"/>
          <p:cNvSpPr>
            <a:spLocks noGrp="1"/>
          </p:cNvSpPr>
          <p:nvPr>
            <p:ph type="title"/>
          </p:nvPr>
        </p:nvSpPr>
        <p:spPr>
          <a:xfrm>
            <a:off x="720000" y="697260"/>
            <a:ext cx="7596416" cy="556114"/>
          </a:xfrm>
        </p:spPr>
        <p:txBody>
          <a:bodyPr>
            <a:normAutofit/>
          </a:bodyPr>
          <a:lstStyle>
            <a:lvl1pPr algn="l">
              <a:defRPr sz="3000" b="1" i="0" cap="all" baseline="0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129308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5"/>
          </p:nvPr>
        </p:nvSpPr>
        <p:spPr>
          <a:xfrm>
            <a:off x="1" y="1921397"/>
            <a:ext cx="10338846" cy="6517807"/>
          </a:xfrm>
          <a:custGeom>
            <a:avLst/>
            <a:gdLst>
              <a:gd name="connsiteX0" fmla="*/ 0 w 7323137"/>
              <a:gd name="connsiteY0" fmla="*/ 0 h 4537075"/>
              <a:gd name="connsiteX1" fmla="*/ 7323137 w 7323137"/>
              <a:gd name="connsiteY1" fmla="*/ 0 h 4537075"/>
              <a:gd name="connsiteX2" fmla="*/ 7323137 w 7323137"/>
              <a:gd name="connsiteY2" fmla="*/ 4537075 h 4537075"/>
              <a:gd name="connsiteX3" fmla="*/ 0 w 7323137"/>
              <a:gd name="connsiteY3" fmla="*/ 4537075 h 4537075"/>
              <a:gd name="connsiteX4" fmla="*/ 0 w 7323137"/>
              <a:gd name="connsiteY4" fmla="*/ 0 h 4537075"/>
              <a:gd name="connsiteX0" fmla="*/ 0 w 8961437"/>
              <a:gd name="connsiteY0" fmla="*/ 0 h 5784850"/>
              <a:gd name="connsiteX1" fmla="*/ 7323137 w 8961437"/>
              <a:gd name="connsiteY1" fmla="*/ 0 h 5784850"/>
              <a:gd name="connsiteX2" fmla="*/ 8961437 w 8961437"/>
              <a:gd name="connsiteY2" fmla="*/ 5784850 h 5784850"/>
              <a:gd name="connsiteX3" fmla="*/ 0 w 8961437"/>
              <a:gd name="connsiteY3" fmla="*/ 4537075 h 5784850"/>
              <a:gd name="connsiteX4" fmla="*/ 0 w 8961437"/>
              <a:gd name="connsiteY4" fmla="*/ 0 h 5784850"/>
              <a:gd name="connsiteX0" fmla="*/ 0 w 8970962"/>
              <a:gd name="connsiteY0" fmla="*/ 0 h 5784850"/>
              <a:gd name="connsiteX1" fmla="*/ 8970962 w 8970962"/>
              <a:gd name="connsiteY1" fmla="*/ 2571750 h 5784850"/>
              <a:gd name="connsiteX2" fmla="*/ 8961437 w 8970962"/>
              <a:gd name="connsiteY2" fmla="*/ 5784850 h 5784850"/>
              <a:gd name="connsiteX3" fmla="*/ 0 w 8970962"/>
              <a:gd name="connsiteY3" fmla="*/ 4537075 h 5784850"/>
              <a:gd name="connsiteX4" fmla="*/ 0 w 8970962"/>
              <a:gd name="connsiteY4" fmla="*/ 0 h 5784850"/>
              <a:gd name="connsiteX0" fmla="*/ 0 w 8970962"/>
              <a:gd name="connsiteY0" fmla="*/ 0 h 5803900"/>
              <a:gd name="connsiteX1" fmla="*/ 8970962 w 8970962"/>
              <a:gd name="connsiteY1" fmla="*/ 2571750 h 5803900"/>
              <a:gd name="connsiteX2" fmla="*/ 8961437 w 8970962"/>
              <a:gd name="connsiteY2" fmla="*/ 5784850 h 5803900"/>
              <a:gd name="connsiteX3" fmla="*/ 733425 w 8970962"/>
              <a:gd name="connsiteY3" fmla="*/ 5803900 h 5803900"/>
              <a:gd name="connsiteX4" fmla="*/ 0 w 8970962"/>
              <a:gd name="connsiteY4" fmla="*/ 0 h 5803900"/>
              <a:gd name="connsiteX0" fmla="*/ 19050 w 8237537"/>
              <a:gd name="connsiteY0" fmla="*/ 3095625 h 3232150"/>
              <a:gd name="connsiteX1" fmla="*/ 8237537 w 8237537"/>
              <a:gd name="connsiteY1" fmla="*/ 0 h 3232150"/>
              <a:gd name="connsiteX2" fmla="*/ 8228012 w 8237537"/>
              <a:gd name="connsiteY2" fmla="*/ 3213100 h 3232150"/>
              <a:gd name="connsiteX3" fmla="*/ 0 w 8237537"/>
              <a:gd name="connsiteY3" fmla="*/ 3232150 h 3232150"/>
              <a:gd name="connsiteX4" fmla="*/ 19050 w 8237537"/>
              <a:gd name="connsiteY4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45140"/>
              <a:gd name="connsiteY0" fmla="*/ 4023204 h 4159729"/>
              <a:gd name="connsiteX1" fmla="*/ 3421061 w 8245140"/>
              <a:gd name="connsiteY1" fmla="*/ 3497740 h 4159729"/>
              <a:gd name="connsiteX2" fmla="*/ 6221411 w 8245140"/>
              <a:gd name="connsiteY2" fmla="*/ 1468915 h 4159729"/>
              <a:gd name="connsiteX3" fmla="*/ 8245140 w 8245140"/>
              <a:gd name="connsiteY3" fmla="*/ 0 h 4159729"/>
              <a:gd name="connsiteX4" fmla="*/ 8228012 w 8245140"/>
              <a:gd name="connsiteY4" fmla="*/ 4140679 h 4159729"/>
              <a:gd name="connsiteX5" fmla="*/ 0 w 8245140"/>
              <a:gd name="connsiteY5" fmla="*/ 4159729 h 4159729"/>
              <a:gd name="connsiteX6" fmla="*/ 19050 w 8245140"/>
              <a:gd name="connsiteY6" fmla="*/ 4023204 h 4159729"/>
              <a:gd name="connsiteX0" fmla="*/ 19050 w 8245140"/>
              <a:gd name="connsiteY0" fmla="*/ 4023204 h 4159729"/>
              <a:gd name="connsiteX1" fmla="*/ 3421061 w 8245140"/>
              <a:gd name="connsiteY1" fmla="*/ 3497740 h 4159729"/>
              <a:gd name="connsiteX2" fmla="*/ 6038936 w 8245140"/>
              <a:gd name="connsiteY2" fmla="*/ 586954 h 4159729"/>
              <a:gd name="connsiteX3" fmla="*/ 8245140 w 8245140"/>
              <a:gd name="connsiteY3" fmla="*/ 0 h 4159729"/>
              <a:gd name="connsiteX4" fmla="*/ 8228012 w 8245140"/>
              <a:gd name="connsiteY4" fmla="*/ 4140679 h 4159729"/>
              <a:gd name="connsiteX5" fmla="*/ 0 w 8245140"/>
              <a:gd name="connsiteY5" fmla="*/ 4159729 h 4159729"/>
              <a:gd name="connsiteX6" fmla="*/ 19050 w 8245140"/>
              <a:gd name="connsiteY6" fmla="*/ 4023204 h 4159729"/>
              <a:gd name="connsiteX0" fmla="*/ 19050 w 8245140"/>
              <a:gd name="connsiteY0" fmla="*/ 4023204 h 4159729"/>
              <a:gd name="connsiteX1" fmla="*/ 2843225 w 8245140"/>
              <a:gd name="connsiteY1" fmla="*/ 3322869 h 4159729"/>
              <a:gd name="connsiteX2" fmla="*/ 6038936 w 8245140"/>
              <a:gd name="connsiteY2" fmla="*/ 586954 h 4159729"/>
              <a:gd name="connsiteX3" fmla="*/ 8245140 w 8245140"/>
              <a:gd name="connsiteY3" fmla="*/ 0 h 4159729"/>
              <a:gd name="connsiteX4" fmla="*/ 8228012 w 8245140"/>
              <a:gd name="connsiteY4" fmla="*/ 4140679 h 4159729"/>
              <a:gd name="connsiteX5" fmla="*/ 0 w 8245140"/>
              <a:gd name="connsiteY5" fmla="*/ 4159729 h 4159729"/>
              <a:gd name="connsiteX6" fmla="*/ 19050 w 8245140"/>
              <a:gd name="connsiteY6" fmla="*/ 4023204 h 4159729"/>
              <a:gd name="connsiteX0" fmla="*/ 19050 w 8252743"/>
              <a:gd name="connsiteY0" fmla="*/ 4692278 h 4828803"/>
              <a:gd name="connsiteX1" fmla="*/ 2843225 w 8252743"/>
              <a:gd name="connsiteY1" fmla="*/ 3991943 h 4828803"/>
              <a:gd name="connsiteX2" fmla="*/ 6038936 w 8252743"/>
              <a:gd name="connsiteY2" fmla="*/ 1256028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19050 w 8252743"/>
              <a:gd name="connsiteY6" fmla="*/ 4692278 h 4828803"/>
              <a:gd name="connsiteX0" fmla="*/ 19050 w 8252743"/>
              <a:gd name="connsiteY0" fmla="*/ 4692278 h 4828803"/>
              <a:gd name="connsiteX1" fmla="*/ 2843225 w 8252743"/>
              <a:gd name="connsiteY1" fmla="*/ 3991943 h 4828803"/>
              <a:gd name="connsiteX2" fmla="*/ 5856462 w 8252743"/>
              <a:gd name="connsiteY2" fmla="*/ 624970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19050 w 8252743"/>
              <a:gd name="connsiteY6" fmla="*/ 4692278 h 4828803"/>
              <a:gd name="connsiteX0" fmla="*/ 19050 w 8252743"/>
              <a:gd name="connsiteY0" fmla="*/ 4692278 h 4828803"/>
              <a:gd name="connsiteX1" fmla="*/ 2843225 w 8252743"/>
              <a:gd name="connsiteY1" fmla="*/ 3991943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19050 w 8252743"/>
              <a:gd name="connsiteY6" fmla="*/ 4692278 h 4828803"/>
              <a:gd name="connsiteX0" fmla="*/ 19050 w 8252743"/>
              <a:gd name="connsiteY0" fmla="*/ 4692278 h 4828803"/>
              <a:gd name="connsiteX1" fmla="*/ 2622735 w 8252743"/>
              <a:gd name="connsiteY1" fmla="*/ 3482535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19050 w 8252743"/>
              <a:gd name="connsiteY6" fmla="*/ 4692278 h 4828803"/>
              <a:gd name="connsiteX0" fmla="*/ 19050 w 8252743"/>
              <a:gd name="connsiteY0" fmla="*/ 4692278 h 4828803"/>
              <a:gd name="connsiteX1" fmla="*/ 2622735 w 8252743"/>
              <a:gd name="connsiteY1" fmla="*/ 3482535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19050 w 8252743"/>
              <a:gd name="connsiteY6" fmla="*/ 4692278 h 4828803"/>
              <a:gd name="connsiteX0" fmla="*/ 19050 w 8252743"/>
              <a:gd name="connsiteY0" fmla="*/ 4692278 h 4828803"/>
              <a:gd name="connsiteX1" fmla="*/ 2622735 w 8252743"/>
              <a:gd name="connsiteY1" fmla="*/ 3482535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19050 w 8252743"/>
              <a:gd name="connsiteY6" fmla="*/ 4692278 h 4828803"/>
              <a:gd name="connsiteX0" fmla="*/ 19050 w 8252743"/>
              <a:gd name="connsiteY0" fmla="*/ 4692278 h 4828803"/>
              <a:gd name="connsiteX1" fmla="*/ 2622735 w 8252743"/>
              <a:gd name="connsiteY1" fmla="*/ 3482535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19050 w 8252743"/>
              <a:gd name="connsiteY6" fmla="*/ 4692278 h 4828803"/>
              <a:gd name="connsiteX0" fmla="*/ 19050 w 8252743"/>
              <a:gd name="connsiteY0" fmla="*/ 4692278 h 4828803"/>
              <a:gd name="connsiteX1" fmla="*/ 2622735 w 8252743"/>
              <a:gd name="connsiteY1" fmla="*/ 3482535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19050 w 8252743"/>
              <a:gd name="connsiteY6" fmla="*/ 4692278 h 4828803"/>
              <a:gd name="connsiteX0" fmla="*/ 3843 w 8252743"/>
              <a:gd name="connsiteY0" fmla="*/ 3232482 h 4828803"/>
              <a:gd name="connsiteX1" fmla="*/ 2622735 w 8252743"/>
              <a:gd name="connsiteY1" fmla="*/ 3482535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2622735 w 8252743"/>
              <a:gd name="connsiteY1" fmla="*/ 2554956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230984 w 8252743"/>
              <a:gd name="connsiteY1" fmla="*/ 2494132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230984 w 8252743"/>
              <a:gd name="connsiteY1" fmla="*/ 2494132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185365 w 8252743"/>
              <a:gd name="connsiteY1" fmla="*/ 2304055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238587 w 8252743"/>
              <a:gd name="connsiteY1" fmla="*/ 2380087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238587 w 8252743"/>
              <a:gd name="connsiteY1" fmla="*/ 2380087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238587 w 8252743"/>
              <a:gd name="connsiteY1" fmla="*/ 2380087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238587 w 8252743"/>
              <a:gd name="connsiteY1" fmla="*/ 2380087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238587 w 8252743"/>
              <a:gd name="connsiteY1" fmla="*/ 2380087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238587 w 8252743"/>
              <a:gd name="connsiteY1" fmla="*/ 2380087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238587 w 8252743"/>
              <a:gd name="connsiteY1" fmla="*/ 2380087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238587 w 8252743"/>
              <a:gd name="connsiteY1" fmla="*/ 2380087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238587 w 8252743"/>
              <a:gd name="connsiteY1" fmla="*/ 2380087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238587 w 8252743"/>
              <a:gd name="connsiteY1" fmla="*/ 2380087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3232482 h 4828803"/>
              <a:gd name="connsiteX1" fmla="*/ 3238587 w 8252743"/>
              <a:gd name="connsiteY1" fmla="*/ 2380087 h 4828803"/>
              <a:gd name="connsiteX2" fmla="*/ 5780431 w 8252743"/>
              <a:gd name="connsiteY2" fmla="*/ 701001 h 4828803"/>
              <a:gd name="connsiteX3" fmla="*/ 8252743 w 8252743"/>
              <a:gd name="connsiteY3" fmla="*/ 0 h 4828803"/>
              <a:gd name="connsiteX4" fmla="*/ 8228012 w 8252743"/>
              <a:gd name="connsiteY4" fmla="*/ 4809753 h 4828803"/>
              <a:gd name="connsiteX5" fmla="*/ 0 w 8252743"/>
              <a:gd name="connsiteY5" fmla="*/ 4828803 h 4828803"/>
              <a:gd name="connsiteX6" fmla="*/ 3843 w 8252743"/>
              <a:gd name="connsiteY6" fmla="*/ 3232482 h 4828803"/>
              <a:gd name="connsiteX0" fmla="*/ 3843 w 8252743"/>
              <a:gd name="connsiteY0" fmla="*/ 2708070 h 4304391"/>
              <a:gd name="connsiteX1" fmla="*/ 3238587 w 8252743"/>
              <a:gd name="connsiteY1" fmla="*/ 1855675 h 4304391"/>
              <a:gd name="connsiteX2" fmla="*/ 5780431 w 8252743"/>
              <a:gd name="connsiteY2" fmla="*/ 176589 h 4304391"/>
              <a:gd name="connsiteX3" fmla="*/ 8252743 w 8252743"/>
              <a:gd name="connsiteY3" fmla="*/ 7806 h 4304391"/>
              <a:gd name="connsiteX4" fmla="*/ 8228012 w 8252743"/>
              <a:gd name="connsiteY4" fmla="*/ 4285341 h 4304391"/>
              <a:gd name="connsiteX5" fmla="*/ 0 w 8252743"/>
              <a:gd name="connsiteY5" fmla="*/ 4304391 h 4304391"/>
              <a:gd name="connsiteX6" fmla="*/ 3843 w 8252743"/>
              <a:gd name="connsiteY6" fmla="*/ 2708070 h 4304391"/>
              <a:gd name="connsiteX0" fmla="*/ 3843 w 8252743"/>
              <a:gd name="connsiteY0" fmla="*/ 2832054 h 4428375"/>
              <a:gd name="connsiteX1" fmla="*/ 3238587 w 8252743"/>
              <a:gd name="connsiteY1" fmla="*/ 1979659 h 4428375"/>
              <a:gd name="connsiteX2" fmla="*/ 5780431 w 8252743"/>
              <a:gd name="connsiteY2" fmla="*/ 300573 h 4428375"/>
              <a:gd name="connsiteX3" fmla="*/ 8252743 w 8252743"/>
              <a:gd name="connsiteY3" fmla="*/ 131790 h 4428375"/>
              <a:gd name="connsiteX4" fmla="*/ 8228012 w 8252743"/>
              <a:gd name="connsiteY4" fmla="*/ 4409325 h 4428375"/>
              <a:gd name="connsiteX5" fmla="*/ 0 w 8252743"/>
              <a:gd name="connsiteY5" fmla="*/ 4428375 h 4428375"/>
              <a:gd name="connsiteX6" fmla="*/ 3843 w 8252743"/>
              <a:gd name="connsiteY6" fmla="*/ 2832054 h 4428375"/>
              <a:gd name="connsiteX0" fmla="*/ 3843 w 8252743"/>
              <a:gd name="connsiteY0" fmla="*/ 2806818 h 4403139"/>
              <a:gd name="connsiteX1" fmla="*/ 3238587 w 8252743"/>
              <a:gd name="connsiteY1" fmla="*/ 1954423 h 4403139"/>
              <a:gd name="connsiteX2" fmla="*/ 5521926 w 8252743"/>
              <a:gd name="connsiteY2" fmla="*/ 374177 h 4403139"/>
              <a:gd name="connsiteX3" fmla="*/ 8252743 w 8252743"/>
              <a:gd name="connsiteY3" fmla="*/ 106554 h 4403139"/>
              <a:gd name="connsiteX4" fmla="*/ 8228012 w 8252743"/>
              <a:gd name="connsiteY4" fmla="*/ 4384089 h 4403139"/>
              <a:gd name="connsiteX5" fmla="*/ 0 w 8252743"/>
              <a:gd name="connsiteY5" fmla="*/ 4403139 h 4403139"/>
              <a:gd name="connsiteX6" fmla="*/ 3843 w 8252743"/>
              <a:gd name="connsiteY6" fmla="*/ 2806818 h 440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2743" h="4403139">
                <a:moveTo>
                  <a:pt x="3843" y="2806818"/>
                </a:moveTo>
                <a:cubicBezTo>
                  <a:pt x="1969697" y="2857088"/>
                  <a:pt x="2838930" y="2174443"/>
                  <a:pt x="3238587" y="1954423"/>
                </a:cubicBezTo>
                <a:cubicBezTo>
                  <a:pt x="3544564" y="1779298"/>
                  <a:pt x="4562234" y="890703"/>
                  <a:pt x="5521926" y="374177"/>
                </a:cubicBezTo>
                <a:cubicBezTo>
                  <a:pt x="5912146" y="91048"/>
                  <a:pt x="7272395" y="-144794"/>
                  <a:pt x="8252743" y="106554"/>
                </a:cubicBezTo>
                <a:cubicBezTo>
                  <a:pt x="8247034" y="1486780"/>
                  <a:pt x="8233721" y="3003863"/>
                  <a:pt x="8228012" y="4384089"/>
                </a:cubicBezTo>
                <a:lnTo>
                  <a:pt x="0" y="4403139"/>
                </a:lnTo>
                <a:lnTo>
                  <a:pt x="3843" y="280681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BE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5576" y="2064419"/>
            <a:ext cx="3528394" cy="1873201"/>
          </a:xfrm>
        </p:spPr>
        <p:txBody>
          <a:bodyPr lIns="90000" rIns="90000" spcCol="720000">
            <a:normAutofit/>
          </a:bodyPr>
          <a:lstStyle>
            <a:lvl1pPr marL="0" indent="0">
              <a:buNone/>
              <a:defRPr sz="2000">
                <a:solidFill>
                  <a:srgbClr val="3F3B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03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4500"/>
          <a:stretch/>
        </p:blipFill>
        <p:spPr>
          <a:xfrm>
            <a:off x="4427984" y="722346"/>
            <a:ext cx="4649686" cy="4919521"/>
          </a:xfrm>
          <a:prstGeom prst="rect">
            <a:avLst/>
          </a:prstGeom>
        </p:spPr>
      </p:pic>
      <p:pic>
        <p:nvPicPr>
          <p:cNvPr id="7" name="Picture 2" descr="C:\Users\monsieur3.25\Dropbox\Projects (1)\EEB\Visual identity\Visual Identity Elements\PPT Template\tabs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23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C107CFFE-342C-45D9-BD85-39661E11E9C0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5576" y="2064420"/>
            <a:ext cx="3384378" cy="2953321"/>
          </a:xfrm>
        </p:spPr>
        <p:txBody>
          <a:bodyPr lIns="90000" rIns="90000" spcCol="720000">
            <a:normAutofit/>
          </a:bodyPr>
          <a:lstStyle>
            <a:lvl1pPr marL="0" indent="0">
              <a:buNone/>
              <a:defRPr sz="2000">
                <a:solidFill>
                  <a:srgbClr val="3F3B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rmAutofit/>
          </a:bodyPr>
          <a:lstStyle>
            <a:lvl1pPr algn="l">
              <a:defRPr sz="3000" b="1" i="0" cap="all" baseline="0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2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3047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839"/>
            <a:ext cx="91440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onsieur3.25\Dropbox\Projects (1)\EEB\Visual identity\Visual Identity Elements\PPT Template\tabs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23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CA037270-5D7A-46FC-B6C6-2D2796387F66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5576" y="2064419"/>
            <a:ext cx="3528394" cy="1873201"/>
          </a:xfrm>
        </p:spPr>
        <p:txBody>
          <a:bodyPr lIns="90000" rIns="90000" spcCol="720000">
            <a:normAutofit/>
          </a:bodyPr>
          <a:lstStyle>
            <a:lvl1pPr marL="0" indent="0">
              <a:buNone/>
              <a:defRPr sz="2000">
                <a:solidFill>
                  <a:srgbClr val="3F3B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rmAutofit/>
          </a:bodyPr>
          <a:lstStyle>
            <a:lvl1pPr algn="l">
              <a:defRPr sz="3000" b="1" i="0" cap="all" baseline="0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07388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4" name="Espace réservé pour une image  2"/>
          <p:cNvSpPr>
            <a:spLocks noGrp="1"/>
          </p:cNvSpPr>
          <p:nvPr>
            <p:ph type="pic" sz="quarter" idx="18"/>
          </p:nvPr>
        </p:nvSpPr>
        <p:spPr>
          <a:xfrm>
            <a:off x="7616825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6926260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6235697" y="5107458"/>
            <a:ext cx="647701" cy="48634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34829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bg>
      <p:bgPr>
        <a:solidFill>
          <a:srgbClr val="00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82649" y="1633364"/>
            <a:ext cx="3617914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b="1" cap="all" spc="101" dirty="0" err="1">
                <a:solidFill>
                  <a:srgbClr val="93B3DE"/>
                </a:solidFill>
                <a:latin typeface="Nunito" panose="00000500000000000000" pitchFamily="2" charset="0"/>
                <a:cs typeface="Century Gothic"/>
              </a:rPr>
              <a:t>Thank</a:t>
            </a:r>
            <a:r>
              <a:rPr lang="fr-FR" sz="3000" b="1" cap="all" spc="101" dirty="0">
                <a:solidFill>
                  <a:srgbClr val="93B3DE"/>
                </a:solidFill>
                <a:latin typeface="Nunito" panose="00000500000000000000" pitchFamily="2" charset="0"/>
                <a:cs typeface="Century Gothic"/>
              </a:rPr>
              <a:t> </a:t>
            </a:r>
            <a:r>
              <a:rPr lang="fr-FR" sz="3000" b="1" cap="all" spc="101" dirty="0" err="1">
                <a:solidFill>
                  <a:srgbClr val="93B3DE"/>
                </a:solidFill>
                <a:latin typeface="Nunito" panose="00000500000000000000" pitchFamily="2" charset="0"/>
                <a:cs typeface="Century Gothic"/>
              </a:rPr>
              <a:t>you</a:t>
            </a:r>
            <a:r>
              <a:rPr lang="fr-FR" sz="3000" b="1" cap="all" spc="101" dirty="0">
                <a:solidFill>
                  <a:srgbClr val="93B3DE"/>
                </a:solidFill>
                <a:latin typeface="Nunito" panose="00000500000000000000" pitchFamily="2" charset="0"/>
                <a:cs typeface="Century Gothic"/>
              </a:rPr>
              <a:t> for </a:t>
            </a:r>
            <a:r>
              <a:rPr lang="fr-FR" sz="3000" b="1" cap="all" spc="101" dirty="0" err="1">
                <a:solidFill>
                  <a:srgbClr val="93B3DE"/>
                </a:solidFill>
                <a:latin typeface="Nunito" panose="00000500000000000000" pitchFamily="2" charset="0"/>
                <a:cs typeface="Century Gothic"/>
              </a:rPr>
              <a:t>your</a:t>
            </a:r>
            <a:r>
              <a:rPr lang="fr-FR" sz="3000" b="1" cap="all" spc="101" dirty="0">
                <a:solidFill>
                  <a:srgbClr val="93B3DE"/>
                </a:solidFill>
                <a:latin typeface="Nunito" panose="00000500000000000000" pitchFamily="2" charset="0"/>
                <a:cs typeface="Century Gothic"/>
              </a:rPr>
              <a:t> attention!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90587" y="3033454"/>
            <a:ext cx="82978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nl-BE" sz="2000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 questions ?</a:t>
            </a:r>
            <a:endParaRPr lang="fr-FR" sz="2000" cap="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882651" y="4221164"/>
            <a:ext cx="4883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93B3DE"/>
                </a:solidFill>
                <a:latin typeface="Nunito" panose="00000500000000000000" pitchFamily="2" charset="0"/>
              </a:rPr>
              <a:t>General enquires</a:t>
            </a:r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250825" y="1"/>
            <a:ext cx="1152525" cy="3413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20E2DD53-D98E-43D0-BFB9-CBCBB30FFB15}" type="slidenum">
              <a:rPr lang="fr-FR" sz="1000" i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3" descr="C:\Users\monsieur3.25\Dropbox\Projects (1)\EEB\Visual identity\Visual Identity Elements\PPT Template\shape leaf lin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4" y="0"/>
            <a:ext cx="4319587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82651" y="4585618"/>
            <a:ext cx="4883150" cy="79216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342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bg>
      <p:bgPr>
        <a:solidFill>
          <a:srgbClr val="93B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5" y="1920875"/>
            <a:ext cx="18716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0"/>
          <p:cNvSpPr txBox="1">
            <a:spLocks/>
          </p:cNvSpPr>
          <p:nvPr/>
        </p:nvSpPr>
        <p:spPr>
          <a:xfrm>
            <a:off x="827089" y="4046539"/>
            <a:ext cx="7596187" cy="555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i="0" kern="1200" cap="none" baseline="0">
                <a:solidFill>
                  <a:srgbClr val="003D82"/>
                </a:solidFill>
                <a:latin typeface="Nunito" panose="00000500000000000000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2000" dirty="0">
                <a:solidFill>
                  <a:schemeClr val="tx1"/>
                </a:solidFill>
                <a:latin typeface="Calibri" pitchFamily="34" charset="0"/>
              </a:rPr>
              <a:t>@Green_Europe 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018088"/>
            <a:ext cx="1346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6" y="5487989"/>
            <a:ext cx="2459038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755576" y="3470331"/>
            <a:ext cx="7596416" cy="556114"/>
          </a:xfrm>
        </p:spPr>
        <p:txBody>
          <a:bodyPr>
            <a:normAutofit/>
          </a:bodyPr>
          <a:lstStyle>
            <a:lvl1pPr algn="ctr">
              <a:defRPr sz="2000" b="1" i="0" cap="none" baseline="0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70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solidFill>
          <a:srgbClr val="93B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/>
          <p:cNvSpPr>
            <a:spLocks noGrp="1"/>
          </p:cNvSpPr>
          <p:nvPr>
            <p:ph type="pic" sz="quarter" idx="11"/>
          </p:nvPr>
        </p:nvSpPr>
        <p:spPr>
          <a:xfrm>
            <a:off x="5148064" y="8737"/>
            <a:ext cx="8505798" cy="5738286"/>
          </a:xfrm>
          <a:custGeom>
            <a:avLst/>
            <a:gdLst>
              <a:gd name="connsiteX0" fmla="*/ 0 w 4105275"/>
              <a:gd name="connsiteY0" fmla="*/ 0 h 5041900"/>
              <a:gd name="connsiteX1" fmla="*/ 4105275 w 4105275"/>
              <a:gd name="connsiteY1" fmla="*/ 0 h 5041900"/>
              <a:gd name="connsiteX2" fmla="*/ 4105275 w 4105275"/>
              <a:gd name="connsiteY2" fmla="*/ 5041900 h 5041900"/>
              <a:gd name="connsiteX3" fmla="*/ 0 w 4105275"/>
              <a:gd name="connsiteY3" fmla="*/ 5041900 h 5041900"/>
              <a:gd name="connsiteX4" fmla="*/ 0 w 4105275"/>
              <a:gd name="connsiteY4" fmla="*/ 0 h 5041900"/>
              <a:gd name="connsiteX0" fmla="*/ 0 w 4105275"/>
              <a:gd name="connsiteY0" fmla="*/ 0 h 5367965"/>
              <a:gd name="connsiteX1" fmla="*/ 4105275 w 4105275"/>
              <a:gd name="connsiteY1" fmla="*/ 326065 h 5367965"/>
              <a:gd name="connsiteX2" fmla="*/ 4105275 w 4105275"/>
              <a:gd name="connsiteY2" fmla="*/ 5367965 h 5367965"/>
              <a:gd name="connsiteX3" fmla="*/ 0 w 4105275"/>
              <a:gd name="connsiteY3" fmla="*/ 5367965 h 5367965"/>
              <a:gd name="connsiteX4" fmla="*/ 0 w 4105275"/>
              <a:gd name="connsiteY4" fmla="*/ 0 h 5367965"/>
              <a:gd name="connsiteX0" fmla="*/ 0 w 4105275"/>
              <a:gd name="connsiteY0" fmla="*/ 0 h 5367965"/>
              <a:gd name="connsiteX1" fmla="*/ 4105275 w 4105275"/>
              <a:gd name="connsiteY1" fmla="*/ 14177 h 5367965"/>
              <a:gd name="connsiteX2" fmla="*/ 4105275 w 4105275"/>
              <a:gd name="connsiteY2" fmla="*/ 5367965 h 5367965"/>
              <a:gd name="connsiteX3" fmla="*/ 0 w 4105275"/>
              <a:gd name="connsiteY3" fmla="*/ 5367965 h 5367965"/>
              <a:gd name="connsiteX4" fmla="*/ 0 w 4105275"/>
              <a:gd name="connsiteY4" fmla="*/ 0 h 5367965"/>
              <a:gd name="connsiteX0" fmla="*/ 0 w 4105275"/>
              <a:gd name="connsiteY0" fmla="*/ 0 h 5686942"/>
              <a:gd name="connsiteX1" fmla="*/ 4105275 w 4105275"/>
              <a:gd name="connsiteY1" fmla="*/ 14177 h 5686942"/>
              <a:gd name="connsiteX2" fmla="*/ 4105275 w 4105275"/>
              <a:gd name="connsiteY2" fmla="*/ 5367965 h 5686942"/>
              <a:gd name="connsiteX3" fmla="*/ 0 w 4105275"/>
              <a:gd name="connsiteY3" fmla="*/ 5686942 h 5686942"/>
              <a:gd name="connsiteX4" fmla="*/ 0 w 4105275"/>
              <a:gd name="connsiteY4" fmla="*/ 0 h 5686942"/>
              <a:gd name="connsiteX0" fmla="*/ 0 w 4105275"/>
              <a:gd name="connsiteY0" fmla="*/ 0 h 5722384"/>
              <a:gd name="connsiteX1" fmla="*/ 4105275 w 4105275"/>
              <a:gd name="connsiteY1" fmla="*/ 14177 h 5722384"/>
              <a:gd name="connsiteX2" fmla="*/ 4076921 w 4105275"/>
              <a:gd name="connsiteY2" fmla="*/ 5722384 h 5722384"/>
              <a:gd name="connsiteX3" fmla="*/ 0 w 4105275"/>
              <a:gd name="connsiteY3" fmla="*/ 5686942 h 5722384"/>
              <a:gd name="connsiteX4" fmla="*/ 0 w 4105275"/>
              <a:gd name="connsiteY4" fmla="*/ 0 h 5722384"/>
              <a:gd name="connsiteX0" fmla="*/ 0 w 8462590"/>
              <a:gd name="connsiteY0" fmla="*/ 0 h 5722384"/>
              <a:gd name="connsiteX1" fmla="*/ 8462590 w 8462590"/>
              <a:gd name="connsiteY1" fmla="*/ 6226 h 5722384"/>
              <a:gd name="connsiteX2" fmla="*/ 4076921 w 8462590"/>
              <a:gd name="connsiteY2" fmla="*/ 5722384 h 5722384"/>
              <a:gd name="connsiteX3" fmla="*/ 0 w 8462590"/>
              <a:gd name="connsiteY3" fmla="*/ 5686942 h 5722384"/>
              <a:gd name="connsiteX4" fmla="*/ 0 w 8462590"/>
              <a:gd name="connsiteY4" fmla="*/ 0 h 5722384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0 w 8505798"/>
              <a:gd name="connsiteY3" fmla="*/ 5686942 h 5738286"/>
              <a:gd name="connsiteX4" fmla="*/ 0 w 8505798"/>
              <a:gd name="connsiteY4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0 w 8505798"/>
              <a:gd name="connsiteY4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65145 w 8505798"/>
              <a:gd name="connsiteY4" fmla="*/ 4094927 h 5738286"/>
              <a:gd name="connsiteX5" fmla="*/ 0 w 8505798"/>
              <a:gd name="connsiteY5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0 w 8505798"/>
              <a:gd name="connsiteY5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0 w 8505798"/>
              <a:gd name="connsiteY5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5798" h="5738286">
                <a:moveTo>
                  <a:pt x="0" y="0"/>
                </a:moveTo>
                <a:lnTo>
                  <a:pt x="8462590" y="6226"/>
                </a:lnTo>
                <a:lnTo>
                  <a:pt x="8505798" y="5738286"/>
                </a:lnTo>
                <a:lnTo>
                  <a:pt x="2464904" y="5702845"/>
                </a:lnTo>
                <a:cubicBezTo>
                  <a:pt x="2476303" y="5246385"/>
                  <a:pt x="2296871" y="4376458"/>
                  <a:pt x="2117438" y="3967706"/>
                </a:cubicBezTo>
                <a:cubicBezTo>
                  <a:pt x="1711921" y="3207031"/>
                  <a:pt x="964499" y="2303233"/>
                  <a:pt x="558982" y="1542558"/>
                </a:cubicBezTo>
                <a:cubicBezTo>
                  <a:pt x="436265" y="1346425"/>
                  <a:pt x="218132" y="943557"/>
                  <a:pt x="0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BE" noProof="0" dirty="0"/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673"/>
            <a:ext cx="3575051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32734"/>
            <a:ext cx="187166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51520" y="1057300"/>
            <a:ext cx="5474512" cy="911969"/>
          </a:xfrm>
          <a:noFill/>
        </p:spPr>
        <p:txBody>
          <a:bodyPr>
            <a:noAutofit/>
          </a:bodyPr>
          <a:lstStyle>
            <a:lvl1pPr algn="l">
              <a:defRPr sz="3000" b="1" cap="all" baseline="0">
                <a:solidFill>
                  <a:srgbClr val="003D82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51521" y="1984261"/>
            <a:ext cx="3098248" cy="1511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92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rgbClr val="93B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115619" y="2209428"/>
            <a:ext cx="3753902" cy="952500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3995936" y="8737"/>
            <a:ext cx="8505798" cy="5738286"/>
          </a:xfrm>
          <a:custGeom>
            <a:avLst/>
            <a:gdLst>
              <a:gd name="connsiteX0" fmla="*/ 0 w 4105275"/>
              <a:gd name="connsiteY0" fmla="*/ 0 h 5041900"/>
              <a:gd name="connsiteX1" fmla="*/ 4105275 w 4105275"/>
              <a:gd name="connsiteY1" fmla="*/ 0 h 5041900"/>
              <a:gd name="connsiteX2" fmla="*/ 4105275 w 4105275"/>
              <a:gd name="connsiteY2" fmla="*/ 5041900 h 5041900"/>
              <a:gd name="connsiteX3" fmla="*/ 0 w 4105275"/>
              <a:gd name="connsiteY3" fmla="*/ 5041900 h 5041900"/>
              <a:gd name="connsiteX4" fmla="*/ 0 w 4105275"/>
              <a:gd name="connsiteY4" fmla="*/ 0 h 5041900"/>
              <a:gd name="connsiteX0" fmla="*/ 0 w 4105275"/>
              <a:gd name="connsiteY0" fmla="*/ 0 h 5367965"/>
              <a:gd name="connsiteX1" fmla="*/ 4105275 w 4105275"/>
              <a:gd name="connsiteY1" fmla="*/ 326065 h 5367965"/>
              <a:gd name="connsiteX2" fmla="*/ 4105275 w 4105275"/>
              <a:gd name="connsiteY2" fmla="*/ 5367965 h 5367965"/>
              <a:gd name="connsiteX3" fmla="*/ 0 w 4105275"/>
              <a:gd name="connsiteY3" fmla="*/ 5367965 h 5367965"/>
              <a:gd name="connsiteX4" fmla="*/ 0 w 4105275"/>
              <a:gd name="connsiteY4" fmla="*/ 0 h 5367965"/>
              <a:gd name="connsiteX0" fmla="*/ 0 w 4105275"/>
              <a:gd name="connsiteY0" fmla="*/ 0 h 5367965"/>
              <a:gd name="connsiteX1" fmla="*/ 4105275 w 4105275"/>
              <a:gd name="connsiteY1" fmla="*/ 14177 h 5367965"/>
              <a:gd name="connsiteX2" fmla="*/ 4105275 w 4105275"/>
              <a:gd name="connsiteY2" fmla="*/ 5367965 h 5367965"/>
              <a:gd name="connsiteX3" fmla="*/ 0 w 4105275"/>
              <a:gd name="connsiteY3" fmla="*/ 5367965 h 5367965"/>
              <a:gd name="connsiteX4" fmla="*/ 0 w 4105275"/>
              <a:gd name="connsiteY4" fmla="*/ 0 h 5367965"/>
              <a:gd name="connsiteX0" fmla="*/ 0 w 4105275"/>
              <a:gd name="connsiteY0" fmla="*/ 0 h 5686942"/>
              <a:gd name="connsiteX1" fmla="*/ 4105275 w 4105275"/>
              <a:gd name="connsiteY1" fmla="*/ 14177 h 5686942"/>
              <a:gd name="connsiteX2" fmla="*/ 4105275 w 4105275"/>
              <a:gd name="connsiteY2" fmla="*/ 5367965 h 5686942"/>
              <a:gd name="connsiteX3" fmla="*/ 0 w 4105275"/>
              <a:gd name="connsiteY3" fmla="*/ 5686942 h 5686942"/>
              <a:gd name="connsiteX4" fmla="*/ 0 w 4105275"/>
              <a:gd name="connsiteY4" fmla="*/ 0 h 5686942"/>
              <a:gd name="connsiteX0" fmla="*/ 0 w 4105275"/>
              <a:gd name="connsiteY0" fmla="*/ 0 h 5722384"/>
              <a:gd name="connsiteX1" fmla="*/ 4105275 w 4105275"/>
              <a:gd name="connsiteY1" fmla="*/ 14177 h 5722384"/>
              <a:gd name="connsiteX2" fmla="*/ 4076921 w 4105275"/>
              <a:gd name="connsiteY2" fmla="*/ 5722384 h 5722384"/>
              <a:gd name="connsiteX3" fmla="*/ 0 w 4105275"/>
              <a:gd name="connsiteY3" fmla="*/ 5686942 h 5722384"/>
              <a:gd name="connsiteX4" fmla="*/ 0 w 4105275"/>
              <a:gd name="connsiteY4" fmla="*/ 0 h 5722384"/>
              <a:gd name="connsiteX0" fmla="*/ 0 w 8462590"/>
              <a:gd name="connsiteY0" fmla="*/ 0 h 5722384"/>
              <a:gd name="connsiteX1" fmla="*/ 8462590 w 8462590"/>
              <a:gd name="connsiteY1" fmla="*/ 6226 h 5722384"/>
              <a:gd name="connsiteX2" fmla="*/ 4076921 w 8462590"/>
              <a:gd name="connsiteY2" fmla="*/ 5722384 h 5722384"/>
              <a:gd name="connsiteX3" fmla="*/ 0 w 8462590"/>
              <a:gd name="connsiteY3" fmla="*/ 5686942 h 5722384"/>
              <a:gd name="connsiteX4" fmla="*/ 0 w 8462590"/>
              <a:gd name="connsiteY4" fmla="*/ 0 h 5722384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0 w 8505798"/>
              <a:gd name="connsiteY3" fmla="*/ 5686942 h 5738286"/>
              <a:gd name="connsiteX4" fmla="*/ 0 w 8505798"/>
              <a:gd name="connsiteY4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0 w 8505798"/>
              <a:gd name="connsiteY4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65145 w 8505798"/>
              <a:gd name="connsiteY4" fmla="*/ 4094927 h 5738286"/>
              <a:gd name="connsiteX5" fmla="*/ 0 w 8505798"/>
              <a:gd name="connsiteY5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0 w 8505798"/>
              <a:gd name="connsiteY5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0 w 8505798"/>
              <a:gd name="connsiteY5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5798" h="5738286">
                <a:moveTo>
                  <a:pt x="0" y="0"/>
                </a:moveTo>
                <a:lnTo>
                  <a:pt x="8462590" y="6226"/>
                </a:lnTo>
                <a:lnTo>
                  <a:pt x="8505798" y="5738286"/>
                </a:lnTo>
                <a:lnTo>
                  <a:pt x="2464904" y="5702845"/>
                </a:lnTo>
                <a:cubicBezTo>
                  <a:pt x="2476303" y="5246385"/>
                  <a:pt x="2296871" y="4376458"/>
                  <a:pt x="2117438" y="3967706"/>
                </a:cubicBezTo>
                <a:cubicBezTo>
                  <a:pt x="1711921" y="3207031"/>
                  <a:pt x="964499" y="2303233"/>
                  <a:pt x="558982" y="1542558"/>
                </a:cubicBezTo>
                <a:cubicBezTo>
                  <a:pt x="436265" y="1346425"/>
                  <a:pt x="218132" y="943557"/>
                  <a:pt x="0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115616" y="3161412"/>
            <a:ext cx="3825875" cy="647700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003D82"/>
                </a:solidFill>
                <a:latin typeface="Nunito" panose="00000500000000000000" pitchFamily="2" charset="0"/>
              </a:defRPr>
            </a:lvl1pPr>
            <a:lvl2pPr>
              <a:defRPr sz="2400" b="1">
                <a:latin typeface="Nunito" panose="00000500000000000000" pitchFamily="2" charset="0"/>
              </a:defRPr>
            </a:lvl2pPr>
            <a:lvl3pPr>
              <a:defRPr sz="2400" b="1">
                <a:latin typeface="Nunito" panose="00000500000000000000" pitchFamily="2" charset="0"/>
              </a:defRPr>
            </a:lvl3pPr>
            <a:lvl4pPr>
              <a:defRPr sz="2400" b="1">
                <a:latin typeface="Nunito" panose="00000500000000000000" pitchFamily="2" charset="0"/>
              </a:defRPr>
            </a:lvl4pPr>
            <a:lvl5pPr>
              <a:defRPr sz="2400" b="1">
                <a:latin typeface="Nunito" panose="000005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3931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solidFill>
          <a:srgbClr val="CBD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250826" y="-22224"/>
            <a:ext cx="1139826" cy="3032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1B118BAC-6CB3-4122-88F5-ADFC8C2B050B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115619" y="2209428"/>
            <a:ext cx="3753902" cy="952500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3995936" y="8737"/>
            <a:ext cx="8505798" cy="5738286"/>
          </a:xfrm>
          <a:custGeom>
            <a:avLst/>
            <a:gdLst>
              <a:gd name="connsiteX0" fmla="*/ 0 w 4105275"/>
              <a:gd name="connsiteY0" fmla="*/ 0 h 5041900"/>
              <a:gd name="connsiteX1" fmla="*/ 4105275 w 4105275"/>
              <a:gd name="connsiteY1" fmla="*/ 0 h 5041900"/>
              <a:gd name="connsiteX2" fmla="*/ 4105275 w 4105275"/>
              <a:gd name="connsiteY2" fmla="*/ 5041900 h 5041900"/>
              <a:gd name="connsiteX3" fmla="*/ 0 w 4105275"/>
              <a:gd name="connsiteY3" fmla="*/ 5041900 h 5041900"/>
              <a:gd name="connsiteX4" fmla="*/ 0 w 4105275"/>
              <a:gd name="connsiteY4" fmla="*/ 0 h 5041900"/>
              <a:gd name="connsiteX0" fmla="*/ 0 w 4105275"/>
              <a:gd name="connsiteY0" fmla="*/ 0 h 5367965"/>
              <a:gd name="connsiteX1" fmla="*/ 4105275 w 4105275"/>
              <a:gd name="connsiteY1" fmla="*/ 326065 h 5367965"/>
              <a:gd name="connsiteX2" fmla="*/ 4105275 w 4105275"/>
              <a:gd name="connsiteY2" fmla="*/ 5367965 h 5367965"/>
              <a:gd name="connsiteX3" fmla="*/ 0 w 4105275"/>
              <a:gd name="connsiteY3" fmla="*/ 5367965 h 5367965"/>
              <a:gd name="connsiteX4" fmla="*/ 0 w 4105275"/>
              <a:gd name="connsiteY4" fmla="*/ 0 h 5367965"/>
              <a:gd name="connsiteX0" fmla="*/ 0 w 4105275"/>
              <a:gd name="connsiteY0" fmla="*/ 0 h 5367965"/>
              <a:gd name="connsiteX1" fmla="*/ 4105275 w 4105275"/>
              <a:gd name="connsiteY1" fmla="*/ 14177 h 5367965"/>
              <a:gd name="connsiteX2" fmla="*/ 4105275 w 4105275"/>
              <a:gd name="connsiteY2" fmla="*/ 5367965 h 5367965"/>
              <a:gd name="connsiteX3" fmla="*/ 0 w 4105275"/>
              <a:gd name="connsiteY3" fmla="*/ 5367965 h 5367965"/>
              <a:gd name="connsiteX4" fmla="*/ 0 w 4105275"/>
              <a:gd name="connsiteY4" fmla="*/ 0 h 5367965"/>
              <a:gd name="connsiteX0" fmla="*/ 0 w 4105275"/>
              <a:gd name="connsiteY0" fmla="*/ 0 h 5686942"/>
              <a:gd name="connsiteX1" fmla="*/ 4105275 w 4105275"/>
              <a:gd name="connsiteY1" fmla="*/ 14177 h 5686942"/>
              <a:gd name="connsiteX2" fmla="*/ 4105275 w 4105275"/>
              <a:gd name="connsiteY2" fmla="*/ 5367965 h 5686942"/>
              <a:gd name="connsiteX3" fmla="*/ 0 w 4105275"/>
              <a:gd name="connsiteY3" fmla="*/ 5686942 h 5686942"/>
              <a:gd name="connsiteX4" fmla="*/ 0 w 4105275"/>
              <a:gd name="connsiteY4" fmla="*/ 0 h 5686942"/>
              <a:gd name="connsiteX0" fmla="*/ 0 w 4105275"/>
              <a:gd name="connsiteY0" fmla="*/ 0 h 5722384"/>
              <a:gd name="connsiteX1" fmla="*/ 4105275 w 4105275"/>
              <a:gd name="connsiteY1" fmla="*/ 14177 h 5722384"/>
              <a:gd name="connsiteX2" fmla="*/ 4076921 w 4105275"/>
              <a:gd name="connsiteY2" fmla="*/ 5722384 h 5722384"/>
              <a:gd name="connsiteX3" fmla="*/ 0 w 4105275"/>
              <a:gd name="connsiteY3" fmla="*/ 5686942 h 5722384"/>
              <a:gd name="connsiteX4" fmla="*/ 0 w 4105275"/>
              <a:gd name="connsiteY4" fmla="*/ 0 h 5722384"/>
              <a:gd name="connsiteX0" fmla="*/ 0 w 8462590"/>
              <a:gd name="connsiteY0" fmla="*/ 0 h 5722384"/>
              <a:gd name="connsiteX1" fmla="*/ 8462590 w 8462590"/>
              <a:gd name="connsiteY1" fmla="*/ 6226 h 5722384"/>
              <a:gd name="connsiteX2" fmla="*/ 4076921 w 8462590"/>
              <a:gd name="connsiteY2" fmla="*/ 5722384 h 5722384"/>
              <a:gd name="connsiteX3" fmla="*/ 0 w 8462590"/>
              <a:gd name="connsiteY3" fmla="*/ 5686942 h 5722384"/>
              <a:gd name="connsiteX4" fmla="*/ 0 w 8462590"/>
              <a:gd name="connsiteY4" fmla="*/ 0 h 5722384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0 w 8505798"/>
              <a:gd name="connsiteY3" fmla="*/ 5686942 h 5738286"/>
              <a:gd name="connsiteX4" fmla="*/ 0 w 8505798"/>
              <a:gd name="connsiteY4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0 w 8505798"/>
              <a:gd name="connsiteY4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65145 w 8505798"/>
              <a:gd name="connsiteY4" fmla="*/ 4094927 h 5738286"/>
              <a:gd name="connsiteX5" fmla="*/ 0 w 8505798"/>
              <a:gd name="connsiteY5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0 w 8505798"/>
              <a:gd name="connsiteY5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0 w 8505798"/>
              <a:gd name="connsiteY5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5798" h="5738286">
                <a:moveTo>
                  <a:pt x="0" y="0"/>
                </a:moveTo>
                <a:lnTo>
                  <a:pt x="8462590" y="6226"/>
                </a:lnTo>
                <a:lnTo>
                  <a:pt x="8505798" y="5738286"/>
                </a:lnTo>
                <a:lnTo>
                  <a:pt x="2464904" y="5702845"/>
                </a:lnTo>
                <a:cubicBezTo>
                  <a:pt x="2476303" y="5246385"/>
                  <a:pt x="2296871" y="4376458"/>
                  <a:pt x="2117438" y="3967706"/>
                </a:cubicBezTo>
                <a:cubicBezTo>
                  <a:pt x="1711921" y="3207031"/>
                  <a:pt x="964499" y="2303233"/>
                  <a:pt x="558982" y="1542558"/>
                </a:cubicBezTo>
                <a:cubicBezTo>
                  <a:pt x="436265" y="1346425"/>
                  <a:pt x="218132" y="943557"/>
                  <a:pt x="0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115616" y="3161412"/>
            <a:ext cx="3825875" cy="647700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003D82"/>
                </a:solidFill>
                <a:latin typeface="Nunito" panose="00000500000000000000" pitchFamily="2" charset="0"/>
              </a:defRPr>
            </a:lvl1pPr>
            <a:lvl2pPr>
              <a:defRPr sz="2400" b="1">
                <a:latin typeface="Nunito" panose="00000500000000000000" pitchFamily="2" charset="0"/>
              </a:defRPr>
            </a:lvl2pPr>
            <a:lvl3pPr>
              <a:defRPr sz="2400" b="1">
                <a:latin typeface="Nunito" panose="00000500000000000000" pitchFamily="2" charset="0"/>
              </a:defRPr>
            </a:lvl3pPr>
            <a:lvl4pPr>
              <a:defRPr sz="2400" b="1">
                <a:latin typeface="Nunito" panose="00000500000000000000" pitchFamily="2" charset="0"/>
              </a:defRPr>
            </a:lvl4pPr>
            <a:lvl5pPr>
              <a:defRPr sz="2400" b="1">
                <a:latin typeface="Nunito" panose="000005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1801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250826" y="-22224"/>
            <a:ext cx="1139826" cy="3032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6AD6284B-1F6D-47CE-904B-E08D9D8B610E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115619" y="2209428"/>
            <a:ext cx="3753902" cy="952500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3995936" y="8737"/>
            <a:ext cx="8505798" cy="5738286"/>
          </a:xfrm>
          <a:custGeom>
            <a:avLst/>
            <a:gdLst>
              <a:gd name="connsiteX0" fmla="*/ 0 w 4105275"/>
              <a:gd name="connsiteY0" fmla="*/ 0 h 5041900"/>
              <a:gd name="connsiteX1" fmla="*/ 4105275 w 4105275"/>
              <a:gd name="connsiteY1" fmla="*/ 0 h 5041900"/>
              <a:gd name="connsiteX2" fmla="*/ 4105275 w 4105275"/>
              <a:gd name="connsiteY2" fmla="*/ 5041900 h 5041900"/>
              <a:gd name="connsiteX3" fmla="*/ 0 w 4105275"/>
              <a:gd name="connsiteY3" fmla="*/ 5041900 h 5041900"/>
              <a:gd name="connsiteX4" fmla="*/ 0 w 4105275"/>
              <a:gd name="connsiteY4" fmla="*/ 0 h 5041900"/>
              <a:gd name="connsiteX0" fmla="*/ 0 w 4105275"/>
              <a:gd name="connsiteY0" fmla="*/ 0 h 5367965"/>
              <a:gd name="connsiteX1" fmla="*/ 4105275 w 4105275"/>
              <a:gd name="connsiteY1" fmla="*/ 326065 h 5367965"/>
              <a:gd name="connsiteX2" fmla="*/ 4105275 w 4105275"/>
              <a:gd name="connsiteY2" fmla="*/ 5367965 h 5367965"/>
              <a:gd name="connsiteX3" fmla="*/ 0 w 4105275"/>
              <a:gd name="connsiteY3" fmla="*/ 5367965 h 5367965"/>
              <a:gd name="connsiteX4" fmla="*/ 0 w 4105275"/>
              <a:gd name="connsiteY4" fmla="*/ 0 h 5367965"/>
              <a:gd name="connsiteX0" fmla="*/ 0 w 4105275"/>
              <a:gd name="connsiteY0" fmla="*/ 0 h 5367965"/>
              <a:gd name="connsiteX1" fmla="*/ 4105275 w 4105275"/>
              <a:gd name="connsiteY1" fmla="*/ 14177 h 5367965"/>
              <a:gd name="connsiteX2" fmla="*/ 4105275 w 4105275"/>
              <a:gd name="connsiteY2" fmla="*/ 5367965 h 5367965"/>
              <a:gd name="connsiteX3" fmla="*/ 0 w 4105275"/>
              <a:gd name="connsiteY3" fmla="*/ 5367965 h 5367965"/>
              <a:gd name="connsiteX4" fmla="*/ 0 w 4105275"/>
              <a:gd name="connsiteY4" fmla="*/ 0 h 5367965"/>
              <a:gd name="connsiteX0" fmla="*/ 0 w 4105275"/>
              <a:gd name="connsiteY0" fmla="*/ 0 h 5686942"/>
              <a:gd name="connsiteX1" fmla="*/ 4105275 w 4105275"/>
              <a:gd name="connsiteY1" fmla="*/ 14177 h 5686942"/>
              <a:gd name="connsiteX2" fmla="*/ 4105275 w 4105275"/>
              <a:gd name="connsiteY2" fmla="*/ 5367965 h 5686942"/>
              <a:gd name="connsiteX3" fmla="*/ 0 w 4105275"/>
              <a:gd name="connsiteY3" fmla="*/ 5686942 h 5686942"/>
              <a:gd name="connsiteX4" fmla="*/ 0 w 4105275"/>
              <a:gd name="connsiteY4" fmla="*/ 0 h 5686942"/>
              <a:gd name="connsiteX0" fmla="*/ 0 w 4105275"/>
              <a:gd name="connsiteY0" fmla="*/ 0 h 5722384"/>
              <a:gd name="connsiteX1" fmla="*/ 4105275 w 4105275"/>
              <a:gd name="connsiteY1" fmla="*/ 14177 h 5722384"/>
              <a:gd name="connsiteX2" fmla="*/ 4076921 w 4105275"/>
              <a:gd name="connsiteY2" fmla="*/ 5722384 h 5722384"/>
              <a:gd name="connsiteX3" fmla="*/ 0 w 4105275"/>
              <a:gd name="connsiteY3" fmla="*/ 5686942 h 5722384"/>
              <a:gd name="connsiteX4" fmla="*/ 0 w 4105275"/>
              <a:gd name="connsiteY4" fmla="*/ 0 h 5722384"/>
              <a:gd name="connsiteX0" fmla="*/ 0 w 8462590"/>
              <a:gd name="connsiteY0" fmla="*/ 0 h 5722384"/>
              <a:gd name="connsiteX1" fmla="*/ 8462590 w 8462590"/>
              <a:gd name="connsiteY1" fmla="*/ 6226 h 5722384"/>
              <a:gd name="connsiteX2" fmla="*/ 4076921 w 8462590"/>
              <a:gd name="connsiteY2" fmla="*/ 5722384 h 5722384"/>
              <a:gd name="connsiteX3" fmla="*/ 0 w 8462590"/>
              <a:gd name="connsiteY3" fmla="*/ 5686942 h 5722384"/>
              <a:gd name="connsiteX4" fmla="*/ 0 w 8462590"/>
              <a:gd name="connsiteY4" fmla="*/ 0 h 5722384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0 w 8505798"/>
              <a:gd name="connsiteY3" fmla="*/ 5686942 h 5738286"/>
              <a:gd name="connsiteX4" fmla="*/ 0 w 8505798"/>
              <a:gd name="connsiteY4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0 w 8505798"/>
              <a:gd name="connsiteY4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65145 w 8505798"/>
              <a:gd name="connsiteY4" fmla="*/ 4094927 h 5738286"/>
              <a:gd name="connsiteX5" fmla="*/ 0 w 8505798"/>
              <a:gd name="connsiteY5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0 w 8505798"/>
              <a:gd name="connsiteY5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0 w 8505798"/>
              <a:gd name="connsiteY5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  <a:gd name="connsiteX0" fmla="*/ 0 w 8505798"/>
              <a:gd name="connsiteY0" fmla="*/ 0 h 5738286"/>
              <a:gd name="connsiteX1" fmla="*/ 8462590 w 8505798"/>
              <a:gd name="connsiteY1" fmla="*/ 6226 h 5738286"/>
              <a:gd name="connsiteX2" fmla="*/ 8505798 w 8505798"/>
              <a:gd name="connsiteY2" fmla="*/ 5738286 h 5738286"/>
              <a:gd name="connsiteX3" fmla="*/ 2464904 w 8505798"/>
              <a:gd name="connsiteY3" fmla="*/ 5702845 h 5738286"/>
              <a:gd name="connsiteX4" fmla="*/ 2117438 w 8505798"/>
              <a:gd name="connsiteY4" fmla="*/ 3967706 h 5738286"/>
              <a:gd name="connsiteX5" fmla="*/ 558982 w 8505798"/>
              <a:gd name="connsiteY5" fmla="*/ 1542558 h 5738286"/>
              <a:gd name="connsiteX6" fmla="*/ 0 w 8505798"/>
              <a:gd name="connsiteY6" fmla="*/ 0 h 573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5798" h="5738286">
                <a:moveTo>
                  <a:pt x="0" y="0"/>
                </a:moveTo>
                <a:lnTo>
                  <a:pt x="8462590" y="6226"/>
                </a:lnTo>
                <a:lnTo>
                  <a:pt x="8505798" y="5738286"/>
                </a:lnTo>
                <a:lnTo>
                  <a:pt x="2464904" y="5702845"/>
                </a:lnTo>
                <a:cubicBezTo>
                  <a:pt x="2476303" y="5246385"/>
                  <a:pt x="2296871" y="4376458"/>
                  <a:pt x="2117438" y="3967706"/>
                </a:cubicBezTo>
                <a:cubicBezTo>
                  <a:pt x="1711921" y="3207031"/>
                  <a:pt x="964499" y="2303233"/>
                  <a:pt x="558982" y="1542558"/>
                </a:cubicBezTo>
                <a:cubicBezTo>
                  <a:pt x="436265" y="1346425"/>
                  <a:pt x="218132" y="943557"/>
                  <a:pt x="0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115616" y="3161412"/>
            <a:ext cx="3825875" cy="647700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003D82"/>
                </a:solidFill>
                <a:latin typeface="Nunito" panose="00000500000000000000" pitchFamily="2" charset="0"/>
              </a:defRPr>
            </a:lvl1pPr>
            <a:lvl2pPr>
              <a:defRPr sz="2400" b="1">
                <a:latin typeface="Nunito" panose="00000500000000000000" pitchFamily="2" charset="0"/>
              </a:defRPr>
            </a:lvl2pPr>
            <a:lvl3pPr>
              <a:defRPr sz="2400" b="1">
                <a:latin typeface="Nunito" panose="00000500000000000000" pitchFamily="2" charset="0"/>
              </a:defRPr>
            </a:lvl3pPr>
            <a:lvl4pPr>
              <a:defRPr sz="2400" b="1">
                <a:latin typeface="Nunito" panose="00000500000000000000" pitchFamily="2" charset="0"/>
              </a:defRPr>
            </a:lvl4pPr>
            <a:lvl5pPr>
              <a:defRPr sz="2400" b="1">
                <a:latin typeface="Nunito" panose="000005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9595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321300"/>
            <a:ext cx="17589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004177" y="5359401"/>
            <a:ext cx="1139826" cy="3032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5FE67BAD-0FF8-4A1D-9AAA-C7225E3AF6B0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250826" y="-22224"/>
            <a:ext cx="1139826" cy="3032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46761875-322F-44FF-839F-C61223542BBB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itle 10"/>
          <p:cNvSpPr>
            <a:spLocks noGrp="1"/>
          </p:cNvSpPr>
          <p:nvPr>
            <p:ph type="title"/>
          </p:nvPr>
        </p:nvSpPr>
        <p:spPr>
          <a:xfrm>
            <a:off x="755576" y="1489348"/>
            <a:ext cx="7596416" cy="556114"/>
          </a:xfrm>
        </p:spPr>
        <p:txBody>
          <a:bodyPr>
            <a:normAutofit/>
          </a:bodyPr>
          <a:lstStyle>
            <a:lvl1pPr algn="l">
              <a:defRPr sz="2600" b="1" i="0" cap="all" baseline="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5"/>
          </p:nvPr>
        </p:nvSpPr>
        <p:spPr>
          <a:xfrm>
            <a:off x="533839" y="1921396"/>
            <a:ext cx="8610162" cy="4274964"/>
          </a:xfrm>
          <a:custGeom>
            <a:avLst/>
            <a:gdLst>
              <a:gd name="connsiteX0" fmla="*/ 0 w 7323137"/>
              <a:gd name="connsiteY0" fmla="*/ 0 h 4537075"/>
              <a:gd name="connsiteX1" fmla="*/ 7323137 w 7323137"/>
              <a:gd name="connsiteY1" fmla="*/ 0 h 4537075"/>
              <a:gd name="connsiteX2" fmla="*/ 7323137 w 7323137"/>
              <a:gd name="connsiteY2" fmla="*/ 4537075 h 4537075"/>
              <a:gd name="connsiteX3" fmla="*/ 0 w 7323137"/>
              <a:gd name="connsiteY3" fmla="*/ 4537075 h 4537075"/>
              <a:gd name="connsiteX4" fmla="*/ 0 w 7323137"/>
              <a:gd name="connsiteY4" fmla="*/ 0 h 4537075"/>
              <a:gd name="connsiteX0" fmla="*/ 0 w 8961437"/>
              <a:gd name="connsiteY0" fmla="*/ 0 h 5784850"/>
              <a:gd name="connsiteX1" fmla="*/ 7323137 w 8961437"/>
              <a:gd name="connsiteY1" fmla="*/ 0 h 5784850"/>
              <a:gd name="connsiteX2" fmla="*/ 8961437 w 8961437"/>
              <a:gd name="connsiteY2" fmla="*/ 5784850 h 5784850"/>
              <a:gd name="connsiteX3" fmla="*/ 0 w 8961437"/>
              <a:gd name="connsiteY3" fmla="*/ 4537075 h 5784850"/>
              <a:gd name="connsiteX4" fmla="*/ 0 w 8961437"/>
              <a:gd name="connsiteY4" fmla="*/ 0 h 5784850"/>
              <a:gd name="connsiteX0" fmla="*/ 0 w 8970962"/>
              <a:gd name="connsiteY0" fmla="*/ 0 h 5784850"/>
              <a:gd name="connsiteX1" fmla="*/ 8970962 w 8970962"/>
              <a:gd name="connsiteY1" fmla="*/ 2571750 h 5784850"/>
              <a:gd name="connsiteX2" fmla="*/ 8961437 w 8970962"/>
              <a:gd name="connsiteY2" fmla="*/ 5784850 h 5784850"/>
              <a:gd name="connsiteX3" fmla="*/ 0 w 8970962"/>
              <a:gd name="connsiteY3" fmla="*/ 4537075 h 5784850"/>
              <a:gd name="connsiteX4" fmla="*/ 0 w 8970962"/>
              <a:gd name="connsiteY4" fmla="*/ 0 h 5784850"/>
              <a:gd name="connsiteX0" fmla="*/ 0 w 8970962"/>
              <a:gd name="connsiteY0" fmla="*/ 0 h 5803900"/>
              <a:gd name="connsiteX1" fmla="*/ 8970962 w 8970962"/>
              <a:gd name="connsiteY1" fmla="*/ 2571750 h 5803900"/>
              <a:gd name="connsiteX2" fmla="*/ 8961437 w 8970962"/>
              <a:gd name="connsiteY2" fmla="*/ 5784850 h 5803900"/>
              <a:gd name="connsiteX3" fmla="*/ 733425 w 8970962"/>
              <a:gd name="connsiteY3" fmla="*/ 5803900 h 5803900"/>
              <a:gd name="connsiteX4" fmla="*/ 0 w 8970962"/>
              <a:gd name="connsiteY4" fmla="*/ 0 h 5803900"/>
              <a:gd name="connsiteX0" fmla="*/ 19050 w 8237537"/>
              <a:gd name="connsiteY0" fmla="*/ 3095625 h 3232150"/>
              <a:gd name="connsiteX1" fmla="*/ 8237537 w 8237537"/>
              <a:gd name="connsiteY1" fmla="*/ 0 h 3232150"/>
              <a:gd name="connsiteX2" fmla="*/ 8228012 w 8237537"/>
              <a:gd name="connsiteY2" fmla="*/ 3213100 h 3232150"/>
              <a:gd name="connsiteX3" fmla="*/ 0 w 8237537"/>
              <a:gd name="connsiteY3" fmla="*/ 3232150 h 3232150"/>
              <a:gd name="connsiteX4" fmla="*/ 19050 w 8237537"/>
              <a:gd name="connsiteY4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6 w 10104930"/>
              <a:gd name="connsiteY0" fmla="*/ 3204862 h 3232150"/>
              <a:gd name="connsiteX1" fmla="*/ 5288454 w 10104930"/>
              <a:gd name="connsiteY1" fmla="*/ 2570161 h 3232150"/>
              <a:gd name="connsiteX2" fmla="*/ 8088804 w 10104930"/>
              <a:gd name="connsiteY2" fmla="*/ 541336 h 3232150"/>
              <a:gd name="connsiteX3" fmla="*/ 10104930 w 10104930"/>
              <a:gd name="connsiteY3" fmla="*/ 0 h 3232150"/>
              <a:gd name="connsiteX4" fmla="*/ 10095405 w 10104930"/>
              <a:gd name="connsiteY4" fmla="*/ 3213100 h 3232150"/>
              <a:gd name="connsiteX5" fmla="*/ 1867393 w 10104930"/>
              <a:gd name="connsiteY5" fmla="*/ 3232150 h 3232150"/>
              <a:gd name="connsiteX6" fmla="*/ 16 w 10104930"/>
              <a:gd name="connsiteY6" fmla="*/ 3204862 h 3232150"/>
              <a:gd name="connsiteX0" fmla="*/ 16 w 10104930"/>
              <a:gd name="connsiteY0" fmla="*/ 3204862 h 3232150"/>
              <a:gd name="connsiteX1" fmla="*/ 4681885 w 10104930"/>
              <a:gd name="connsiteY1" fmla="*/ 2292518 h 3232150"/>
              <a:gd name="connsiteX2" fmla="*/ 8088804 w 10104930"/>
              <a:gd name="connsiteY2" fmla="*/ 541336 h 3232150"/>
              <a:gd name="connsiteX3" fmla="*/ 10104930 w 10104930"/>
              <a:gd name="connsiteY3" fmla="*/ 0 h 3232150"/>
              <a:gd name="connsiteX4" fmla="*/ 10095405 w 10104930"/>
              <a:gd name="connsiteY4" fmla="*/ 3213100 h 3232150"/>
              <a:gd name="connsiteX5" fmla="*/ 1867393 w 10104930"/>
              <a:gd name="connsiteY5" fmla="*/ 3232150 h 3232150"/>
              <a:gd name="connsiteX6" fmla="*/ 16 w 10104930"/>
              <a:gd name="connsiteY6" fmla="*/ 3204862 h 3232150"/>
              <a:gd name="connsiteX0" fmla="*/ 16 w 10104930"/>
              <a:gd name="connsiteY0" fmla="*/ 3204862 h 3232150"/>
              <a:gd name="connsiteX1" fmla="*/ 4681885 w 10104930"/>
              <a:gd name="connsiteY1" fmla="*/ 2292518 h 3232150"/>
              <a:gd name="connsiteX2" fmla="*/ 8088804 w 10104930"/>
              <a:gd name="connsiteY2" fmla="*/ 541336 h 3232150"/>
              <a:gd name="connsiteX3" fmla="*/ 10104930 w 10104930"/>
              <a:gd name="connsiteY3" fmla="*/ 0 h 3232150"/>
              <a:gd name="connsiteX4" fmla="*/ 10095405 w 10104930"/>
              <a:gd name="connsiteY4" fmla="*/ 3213100 h 3232150"/>
              <a:gd name="connsiteX5" fmla="*/ 1867393 w 10104930"/>
              <a:gd name="connsiteY5" fmla="*/ 3232150 h 3232150"/>
              <a:gd name="connsiteX6" fmla="*/ 16 w 10104930"/>
              <a:gd name="connsiteY6" fmla="*/ 3204862 h 3232150"/>
              <a:gd name="connsiteX0" fmla="*/ 23 w 9595420"/>
              <a:gd name="connsiteY0" fmla="*/ 3182104 h 3232150"/>
              <a:gd name="connsiteX1" fmla="*/ 4172375 w 9595420"/>
              <a:gd name="connsiteY1" fmla="*/ 2292518 h 3232150"/>
              <a:gd name="connsiteX2" fmla="*/ 7579294 w 9595420"/>
              <a:gd name="connsiteY2" fmla="*/ 541336 h 3232150"/>
              <a:gd name="connsiteX3" fmla="*/ 9595420 w 9595420"/>
              <a:gd name="connsiteY3" fmla="*/ 0 h 3232150"/>
              <a:gd name="connsiteX4" fmla="*/ 9585895 w 9595420"/>
              <a:gd name="connsiteY4" fmla="*/ 3213100 h 3232150"/>
              <a:gd name="connsiteX5" fmla="*/ 1357883 w 9595420"/>
              <a:gd name="connsiteY5" fmla="*/ 3232150 h 3232150"/>
              <a:gd name="connsiteX6" fmla="*/ 23 w 9595420"/>
              <a:gd name="connsiteY6" fmla="*/ 3182104 h 3232150"/>
              <a:gd name="connsiteX0" fmla="*/ 22 w 9595419"/>
              <a:gd name="connsiteY0" fmla="*/ 3182104 h 3232150"/>
              <a:gd name="connsiteX1" fmla="*/ 4172374 w 9595419"/>
              <a:gd name="connsiteY1" fmla="*/ 2292518 h 3232150"/>
              <a:gd name="connsiteX2" fmla="*/ 7482242 w 9595419"/>
              <a:gd name="connsiteY2" fmla="*/ 764361 h 3232150"/>
              <a:gd name="connsiteX3" fmla="*/ 9595419 w 9595419"/>
              <a:gd name="connsiteY3" fmla="*/ 0 h 3232150"/>
              <a:gd name="connsiteX4" fmla="*/ 9585894 w 9595419"/>
              <a:gd name="connsiteY4" fmla="*/ 3213100 h 3232150"/>
              <a:gd name="connsiteX5" fmla="*/ 1357882 w 9595419"/>
              <a:gd name="connsiteY5" fmla="*/ 3232150 h 3232150"/>
              <a:gd name="connsiteX6" fmla="*/ 22 w 9595419"/>
              <a:gd name="connsiteY6" fmla="*/ 3182104 h 3232150"/>
              <a:gd name="connsiteX0" fmla="*/ 22 w 9595419"/>
              <a:gd name="connsiteY0" fmla="*/ 3182104 h 3232150"/>
              <a:gd name="connsiteX1" fmla="*/ 4172374 w 9595419"/>
              <a:gd name="connsiteY1" fmla="*/ 2292518 h 3232150"/>
              <a:gd name="connsiteX2" fmla="*/ 6172055 w 9595419"/>
              <a:gd name="connsiteY2" fmla="*/ 1155793 h 3232150"/>
              <a:gd name="connsiteX3" fmla="*/ 9595419 w 9595419"/>
              <a:gd name="connsiteY3" fmla="*/ 0 h 3232150"/>
              <a:gd name="connsiteX4" fmla="*/ 9585894 w 9595419"/>
              <a:gd name="connsiteY4" fmla="*/ 3213100 h 3232150"/>
              <a:gd name="connsiteX5" fmla="*/ 1357882 w 9595419"/>
              <a:gd name="connsiteY5" fmla="*/ 3232150 h 3232150"/>
              <a:gd name="connsiteX6" fmla="*/ 22 w 9595419"/>
              <a:gd name="connsiteY6" fmla="*/ 3182104 h 3232150"/>
              <a:gd name="connsiteX0" fmla="*/ 22 w 9595419"/>
              <a:gd name="connsiteY0" fmla="*/ 3182104 h 3232150"/>
              <a:gd name="connsiteX1" fmla="*/ 4172374 w 9595419"/>
              <a:gd name="connsiteY1" fmla="*/ 2292518 h 3232150"/>
              <a:gd name="connsiteX2" fmla="*/ 6457142 w 9595419"/>
              <a:gd name="connsiteY2" fmla="*/ 1046556 h 3232150"/>
              <a:gd name="connsiteX3" fmla="*/ 9595419 w 9595419"/>
              <a:gd name="connsiteY3" fmla="*/ 0 h 3232150"/>
              <a:gd name="connsiteX4" fmla="*/ 9585894 w 9595419"/>
              <a:gd name="connsiteY4" fmla="*/ 3213100 h 3232150"/>
              <a:gd name="connsiteX5" fmla="*/ 1357882 w 9595419"/>
              <a:gd name="connsiteY5" fmla="*/ 3232150 h 3232150"/>
              <a:gd name="connsiteX6" fmla="*/ 22 w 9595419"/>
              <a:gd name="connsiteY6" fmla="*/ 3182104 h 3232150"/>
              <a:gd name="connsiteX0" fmla="*/ 22 w 9595419"/>
              <a:gd name="connsiteY0" fmla="*/ 3182104 h 3232150"/>
              <a:gd name="connsiteX1" fmla="*/ 3838762 w 9595419"/>
              <a:gd name="connsiteY1" fmla="*/ 2488234 h 3232150"/>
              <a:gd name="connsiteX2" fmla="*/ 6457142 w 9595419"/>
              <a:gd name="connsiteY2" fmla="*/ 1046556 h 3232150"/>
              <a:gd name="connsiteX3" fmla="*/ 9595419 w 9595419"/>
              <a:gd name="connsiteY3" fmla="*/ 0 h 3232150"/>
              <a:gd name="connsiteX4" fmla="*/ 9585894 w 9595419"/>
              <a:gd name="connsiteY4" fmla="*/ 3213100 h 3232150"/>
              <a:gd name="connsiteX5" fmla="*/ 1357882 w 9595419"/>
              <a:gd name="connsiteY5" fmla="*/ 3232150 h 3232150"/>
              <a:gd name="connsiteX6" fmla="*/ 22 w 9595419"/>
              <a:gd name="connsiteY6" fmla="*/ 3182104 h 3232150"/>
              <a:gd name="connsiteX0" fmla="*/ 22 w 9595419"/>
              <a:gd name="connsiteY0" fmla="*/ 3182104 h 3232150"/>
              <a:gd name="connsiteX1" fmla="*/ 3838762 w 9595419"/>
              <a:gd name="connsiteY1" fmla="*/ 2488234 h 3232150"/>
              <a:gd name="connsiteX2" fmla="*/ 6457142 w 9595419"/>
              <a:gd name="connsiteY2" fmla="*/ 1046556 h 3232150"/>
              <a:gd name="connsiteX3" fmla="*/ 9595419 w 9595419"/>
              <a:gd name="connsiteY3" fmla="*/ 0 h 3232150"/>
              <a:gd name="connsiteX4" fmla="*/ 9585894 w 9595419"/>
              <a:gd name="connsiteY4" fmla="*/ 3213100 h 3232150"/>
              <a:gd name="connsiteX5" fmla="*/ 1357882 w 9595419"/>
              <a:gd name="connsiteY5" fmla="*/ 3232150 h 3232150"/>
              <a:gd name="connsiteX6" fmla="*/ 22 w 9595419"/>
              <a:gd name="connsiteY6" fmla="*/ 3182104 h 323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5419" h="3232150">
                <a:moveTo>
                  <a:pt x="22" y="3182104"/>
                </a:moveTo>
                <a:cubicBezTo>
                  <a:pt x="1965876" y="3232374"/>
                  <a:pt x="3568358" y="2609414"/>
                  <a:pt x="3838762" y="2488234"/>
                </a:cubicBezTo>
                <a:cubicBezTo>
                  <a:pt x="4345578" y="2228286"/>
                  <a:pt x="5117292" y="1684731"/>
                  <a:pt x="6457142" y="1046556"/>
                </a:cubicBezTo>
                <a:cubicBezTo>
                  <a:pt x="6900584" y="847061"/>
                  <a:pt x="8751927" y="37570"/>
                  <a:pt x="9595419" y="0"/>
                </a:cubicBezTo>
                <a:lnTo>
                  <a:pt x="9585894" y="3213100"/>
                </a:lnTo>
                <a:lnTo>
                  <a:pt x="1357882" y="3232150"/>
                </a:lnTo>
                <a:cubicBezTo>
                  <a:pt x="1364232" y="3186642"/>
                  <a:pt x="-6328" y="3227612"/>
                  <a:pt x="22" y="3182104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BE" noProof="0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3178175" y="5370513"/>
            <a:ext cx="4324350" cy="304800"/>
          </a:xfrm>
        </p:spPr>
        <p:txBody>
          <a:bodyPr/>
          <a:lstStyle>
            <a:lvl1pPr algn="r">
              <a:defRPr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55803" y="2152895"/>
            <a:ext cx="7596189" cy="431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30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wo Content">
    <p:bg>
      <p:bgPr>
        <a:solidFill>
          <a:srgbClr val="239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321300"/>
            <a:ext cx="17589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004177" y="5359401"/>
            <a:ext cx="1139826" cy="3032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E7635177-7C33-4D6B-B944-F0E410729B30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395289" y="-22224"/>
            <a:ext cx="1139826" cy="30321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7D7FFF0D-C0F6-4E43-99D6-C130FA8DDD5A}" type="slidenum">
              <a:rPr lang="fr-FR" sz="1000" i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itle 10"/>
          <p:cNvSpPr>
            <a:spLocks noGrp="1"/>
          </p:cNvSpPr>
          <p:nvPr>
            <p:ph type="title"/>
          </p:nvPr>
        </p:nvSpPr>
        <p:spPr>
          <a:xfrm>
            <a:off x="755576" y="1489348"/>
            <a:ext cx="7596416" cy="556114"/>
          </a:xfrm>
        </p:spPr>
        <p:txBody>
          <a:bodyPr>
            <a:normAutofit/>
          </a:bodyPr>
          <a:lstStyle>
            <a:lvl1pPr algn="l">
              <a:defRPr sz="2600" b="1" i="0" cap="all" baseline="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5"/>
          </p:nvPr>
        </p:nvSpPr>
        <p:spPr>
          <a:xfrm>
            <a:off x="533839" y="1921396"/>
            <a:ext cx="8610162" cy="4274964"/>
          </a:xfrm>
          <a:custGeom>
            <a:avLst/>
            <a:gdLst>
              <a:gd name="connsiteX0" fmla="*/ 0 w 7323137"/>
              <a:gd name="connsiteY0" fmla="*/ 0 h 4537075"/>
              <a:gd name="connsiteX1" fmla="*/ 7323137 w 7323137"/>
              <a:gd name="connsiteY1" fmla="*/ 0 h 4537075"/>
              <a:gd name="connsiteX2" fmla="*/ 7323137 w 7323137"/>
              <a:gd name="connsiteY2" fmla="*/ 4537075 h 4537075"/>
              <a:gd name="connsiteX3" fmla="*/ 0 w 7323137"/>
              <a:gd name="connsiteY3" fmla="*/ 4537075 h 4537075"/>
              <a:gd name="connsiteX4" fmla="*/ 0 w 7323137"/>
              <a:gd name="connsiteY4" fmla="*/ 0 h 4537075"/>
              <a:gd name="connsiteX0" fmla="*/ 0 w 8961437"/>
              <a:gd name="connsiteY0" fmla="*/ 0 h 5784850"/>
              <a:gd name="connsiteX1" fmla="*/ 7323137 w 8961437"/>
              <a:gd name="connsiteY1" fmla="*/ 0 h 5784850"/>
              <a:gd name="connsiteX2" fmla="*/ 8961437 w 8961437"/>
              <a:gd name="connsiteY2" fmla="*/ 5784850 h 5784850"/>
              <a:gd name="connsiteX3" fmla="*/ 0 w 8961437"/>
              <a:gd name="connsiteY3" fmla="*/ 4537075 h 5784850"/>
              <a:gd name="connsiteX4" fmla="*/ 0 w 8961437"/>
              <a:gd name="connsiteY4" fmla="*/ 0 h 5784850"/>
              <a:gd name="connsiteX0" fmla="*/ 0 w 8970962"/>
              <a:gd name="connsiteY0" fmla="*/ 0 h 5784850"/>
              <a:gd name="connsiteX1" fmla="*/ 8970962 w 8970962"/>
              <a:gd name="connsiteY1" fmla="*/ 2571750 h 5784850"/>
              <a:gd name="connsiteX2" fmla="*/ 8961437 w 8970962"/>
              <a:gd name="connsiteY2" fmla="*/ 5784850 h 5784850"/>
              <a:gd name="connsiteX3" fmla="*/ 0 w 8970962"/>
              <a:gd name="connsiteY3" fmla="*/ 4537075 h 5784850"/>
              <a:gd name="connsiteX4" fmla="*/ 0 w 8970962"/>
              <a:gd name="connsiteY4" fmla="*/ 0 h 5784850"/>
              <a:gd name="connsiteX0" fmla="*/ 0 w 8970962"/>
              <a:gd name="connsiteY0" fmla="*/ 0 h 5803900"/>
              <a:gd name="connsiteX1" fmla="*/ 8970962 w 8970962"/>
              <a:gd name="connsiteY1" fmla="*/ 2571750 h 5803900"/>
              <a:gd name="connsiteX2" fmla="*/ 8961437 w 8970962"/>
              <a:gd name="connsiteY2" fmla="*/ 5784850 h 5803900"/>
              <a:gd name="connsiteX3" fmla="*/ 733425 w 8970962"/>
              <a:gd name="connsiteY3" fmla="*/ 5803900 h 5803900"/>
              <a:gd name="connsiteX4" fmla="*/ 0 w 8970962"/>
              <a:gd name="connsiteY4" fmla="*/ 0 h 5803900"/>
              <a:gd name="connsiteX0" fmla="*/ 19050 w 8237537"/>
              <a:gd name="connsiteY0" fmla="*/ 3095625 h 3232150"/>
              <a:gd name="connsiteX1" fmla="*/ 8237537 w 8237537"/>
              <a:gd name="connsiteY1" fmla="*/ 0 h 3232150"/>
              <a:gd name="connsiteX2" fmla="*/ 8228012 w 8237537"/>
              <a:gd name="connsiteY2" fmla="*/ 3213100 h 3232150"/>
              <a:gd name="connsiteX3" fmla="*/ 0 w 8237537"/>
              <a:gd name="connsiteY3" fmla="*/ 3232150 h 3232150"/>
              <a:gd name="connsiteX4" fmla="*/ 19050 w 8237537"/>
              <a:gd name="connsiteY4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8237537 w 8237537"/>
              <a:gd name="connsiteY2" fmla="*/ 0 h 3232150"/>
              <a:gd name="connsiteX3" fmla="*/ 8228012 w 8237537"/>
              <a:gd name="connsiteY3" fmla="*/ 3213100 h 3232150"/>
              <a:gd name="connsiteX4" fmla="*/ 0 w 8237537"/>
              <a:gd name="connsiteY4" fmla="*/ 3232150 h 3232150"/>
              <a:gd name="connsiteX5" fmla="*/ 19050 w 8237537"/>
              <a:gd name="connsiteY5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9050 w 8237537"/>
              <a:gd name="connsiteY0" fmla="*/ 3095625 h 3232150"/>
              <a:gd name="connsiteX1" fmla="*/ 3421061 w 8237537"/>
              <a:gd name="connsiteY1" fmla="*/ 2570161 h 3232150"/>
              <a:gd name="connsiteX2" fmla="*/ 6221411 w 8237537"/>
              <a:gd name="connsiteY2" fmla="*/ 541336 h 3232150"/>
              <a:gd name="connsiteX3" fmla="*/ 8237537 w 8237537"/>
              <a:gd name="connsiteY3" fmla="*/ 0 h 3232150"/>
              <a:gd name="connsiteX4" fmla="*/ 8228012 w 8237537"/>
              <a:gd name="connsiteY4" fmla="*/ 3213100 h 3232150"/>
              <a:gd name="connsiteX5" fmla="*/ 0 w 8237537"/>
              <a:gd name="connsiteY5" fmla="*/ 3232150 h 3232150"/>
              <a:gd name="connsiteX6" fmla="*/ 19050 w 8237537"/>
              <a:gd name="connsiteY6" fmla="*/ 3095625 h 3232150"/>
              <a:gd name="connsiteX0" fmla="*/ 16 w 10104930"/>
              <a:gd name="connsiteY0" fmla="*/ 3204862 h 3232150"/>
              <a:gd name="connsiteX1" fmla="*/ 5288454 w 10104930"/>
              <a:gd name="connsiteY1" fmla="*/ 2570161 h 3232150"/>
              <a:gd name="connsiteX2" fmla="*/ 8088804 w 10104930"/>
              <a:gd name="connsiteY2" fmla="*/ 541336 h 3232150"/>
              <a:gd name="connsiteX3" fmla="*/ 10104930 w 10104930"/>
              <a:gd name="connsiteY3" fmla="*/ 0 h 3232150"/>
              <a:gd name="connsiteX4" fmla="*/ 10095405 w 10104930"/>
              <a:gd name="connsiteY4" fmla="*/ 3213100 h 3232150"/>
              <a:gd name="connsiteX5" fmla="*/ 1867393 w 10104930"/>
              <a:gd name="connsiteY5" fmla="*/ 3232150 h 3232150"/>
              <a:gd name="connsiteX6" fmla="*/ 16 w 10104930"/>
              <a:gd name="connsiteY6" fmla="*/ 3204862 h 3232150"/>
              <a:gd name="connsiteX0" fmla="*/ 16 w 10104930"/>
              <a:gd name="connsiteY0" fmla="*/ 3204862 h 3232150"/>
              <a:gd name="connsiteX1" fmla="*/ 4681885 w 10104930"/>
              <a:gd name="connsiteY1" fmla="*/ 2292518 h 3232150"/>
              <a:gd name="connsiteX2" fmla="*/ 8088804 w 10104930"/>
              <a:gd name="connsiteY2" fmla="*/ 541336 h 3232150"/>
              <a:gd name="connsiteX3" fmla="*/ 10104930 w 10104930"/>
              <a:gd name="connsiteY3" fmla="*/ 0 h 3232150"/>
              <a:gd name="connsiteX4" fmla="*/ 10095405 w 10104930"/>
              <a:gd name="connsiteY4" fmla="*/ 3213100 h 3232150"/>
              <a:gd name="connsiteX5" fmla="*/ 1867393 w 10104930"/>
              <a:gd name="connsiteY5" fmla="*/ 3232150 h 3232150"/>
              <a:gd name="connsiteX6" fmla="*/ 16 w 10104930"/>
              <a:gd name="connsiteY6" fmla="*/ 3204862 h 3232150"/>
              <a:gd name="connsiteX0" fmla="*/ 16 w 10104930"/>
              <a:gd name="connsiteY0" fmla="*/ 3204862 h 3232150"/>
              <a:gd name="connsiteX1" fmla="*/ 4681885 w 10104930"/>
              <a:gd name="connsiteY1" fmla="*/ 2292518 h 3232150"/>
              <a:gd name="connsiteX2" fmla="*/ 8088804 w 10104930"/>
              <a:gd name="connsiteY2" fmla="*/ 541336 h 3232150"/>
              <a:gd name="connsiteX3" fmla="*/ 10104930 w 10104930"/>
              <a:gd name="connsiteY3" fmla="*/ 0 h 3232150"/>
              <a:gd name="connsiteX4" fmla="*/ 10095405 w 10104930"/>
              <a:gd name="connsiteY4" fmla="*/ 3213100 h 3232150"/>
              <a:gd name="connsiteX5" fmla="*/ 1867393 w 10104930"/>
              <a:gd name="connsiteY5" fmla="*/ 3232150 h 3232150"/>
              <a:gd name="connsiteX6" fmla="*/ 16 w 10104930"/>
              <a:gd name="connsiteY6" fmla="*/ 3204862 h 3232150"/>
              <a:gd name="connsiteX0" fmla="*/ 23 w 9595420"/>
              <a:gd name="connsiteY0" fmla="*/ 3182104 h 3232150"/>
              <a:gd name="connsiteX1" fmla="*/ 4172375 w 9595420"/>
              <a:gd name="connsiteY1" fmla="*/ 2292518 h 3232150"/>
              <a:gd name="connsiteX2" fmla="*/ 7579294 w 9595420"/>
              <a:gd name="connsiteY2" fmla="*/ 541336 h 3232150"/>
              <a:gd name="connsiteX3" fmla="*/ 9595420 w 9595420"/>
              <a:gd name="connsiteY3" fmla="*/ 0 h 3232150"/>
              <a:gd name="connsiteX4" fmla="*/ 9585895 w 9595420"/>
              <a:gd name="connsiteY4" fmla="*/ 3213100 h 3232150"/>
              <a:gd name="connsiteX5" fmla="*/ 1357883 w 9595420"/>
              <a:gd name="connsiteY5" fmla="*/ 3232150 h 3232150"/>
              <a:gd name="connsiteX6" fmla="*/ 23 w 9595420"/>
              <a:gd name="connsiteY6" fmla="*/ 3182104 h 3232150"/>
              <a:gd name="connsiteX0" fmla="*/ 22 w 9595419"/>
              <a:gd name="connsiteY0" fmla="*/ 3182104 h 3232150"/>
              <a:gd name="connsiteX1" fmla="*/ 4172374 w 9595419"/>
              <a:gd name="connsiteY1" fmla="*/ 2292518 h 3232150"/>
              <a:gd name="connsiteX2" fmla="*/ 7482242 w 9595419"/>
              <a:gd name="connsiteY2" fmla="*/ 764361 h 3232150"/>
              <a:gd name="connsiteX3" fmla="*/ 9595419 w 9595419"/>
              <a:gd name="connsiteY3" fmla="*/ 0 h 3232150"/>
              <a:gd name="connsiteX4" fmla="*/ 9585894 w 9595419"/>
              <a:gd name="connsiteY4" fmla="*/ 3213100 h 3232150"/>
              <a:gd name="connsiteX5" fmla="*/ 1357882 w 9595419"/>
              <a:gd name="connsiteY5" fmla="*/ 3232150 h 3232150"/>
              <a:gd name="connsiteX6" fmla="*/ 22 w 9595419"/>
              <a:gd name="connsiteY6" fmla="*/ 3182104 h 3232150"/>
              <a:gd name="connsiteX0" fmla="*/ 22 w 9595419"/>
              <a:gd name="connsiteY0" fmla="*/ 3182104 h 3232150"/>
              <a:gd name="connsiteX1" fmla="*/ 4172374 w 9595419"/>
              <a:gd name="connsiteY1" fmla="*/ 2292518 h 3232150"/>
              <a:gd name="connsiteX2" fmla="*/ 6172055 w 9595419"/>
              <a:gd name="connsiteY2" fmla="*/ 1155793 h 3232150"/>
              <a:gd name="connsiteX3" fmla="*/ 9595419 w 9595419"/>
              <a:gd name="connsiteY3" fmla="*/ 0 h 3232150"/>
              <a:gd name="connsiteX4" fmla="*/ 9585894 w 9595419"/>
              <a:gd name="connsiteY4" fmla="*/ 3213100 h 3232150"/>
              <a:gd name="connsiteX5" fmla="*/ 1357882 w 9595419"/>
              <a:gd name="connsiteY5" fmla="*/ 3232150 h 3232150"/>
              <a:gd name="connsiteX6" fmla="*/ 22 w 9595419"/>
              <a:gd name="connsiteY6" fmla="*/ 3182104 h 3232150"/>
              <a:gd name="connsiteX0" fmla="*/ 22 w 9595419"/>
              <a:gd name="connsiteY0" fmla="*/ 3182104 h 3232150"/>
              <a:gd name="connsiteX1" fmla="*/ 4172374 w 9595419"/>
              <a:gd name="connsiteY1" fmla="*/ 2292518 h 3232150"/>
              <a:gd name="connsiteX2" fmla="*/ 6457142 w 9595419"/>
              <a:gd name="connsiteY2" fmla="*/ 1046556 h 3232150"/>
              <a:gd name="connsiteX3" fmla="*/ 9595419 w 9595419"/>
              <a:gd name="connsiteY3" fmla="*/ 0 h 3232150"/>
              <a:gd name="connsiteX4" fmla="*/ 9585894 w 9595419"/>
              <a:gd name="connsiteY4" fmla="*/ 3213100 h 3232150"/>
              <a:gd name="connsiteX5" fmla="*/ 1357882 w 9595419"/>
              <a:gd name="connsiteY5" fmla="*/ 3232150 h 3232150"/>
              <a:gd name="connsiteX6" fmla="*/ 22 w 9595419"/>
              <a:gd name="connsiteY6" fmla="*/ 3182104 h 3232150"/>
              <a:gd name="connsiteX0" fmla="*/ 22 w 9595419"/>
              <a:gd name="connsiteY0" fmla="*/ 3182104 h 3232150"/>
              <a:gd name="connsiteX1" fmla="*/ 3838762 w 9595419"/>
              <a:gd name="connsiteY1" fmla="*/ 2488234 h 3232150"/>
              <a:gd name="connsiteX2" fmla="*/ 6457142 w 9595419"/>
              <a:gd name="connsiteY2" fmla="*/ 1046556 h 3232150"/>
              <a:gd name="connsiteX3" fmla="*/ 9595419 w 9595419"/>
              <a:gd name="connsiteY3" fmla="*/ 0 h 3232150"/>
              <a:gd name="connsiteX4" fmla="*/ 9585894 w 9595419"/>
              <a:gd name="connsiteY4" fmla="*/ 3213100 h 3232150"/>
              <a:gd name="connsiteX5" fmla="*/ 1357882 w 9595419"/>
              <a:gd name="connsiteY5" fmla="*/ 3232150 h 3232150"/>
              <a:gd name="connsiteX6" fmla="*/ 22 w 9595419"/>
              <a:gd name="connsiteY6" fmla="*/ 3182104 h 3232150"/>
              <a:gd name="connsiteX0" fmla="*/ 22 w 9595419"/>
              <a:gd name="connsiteY0" fmla="*/ 3182104 h 3232150"/>
              <a:gd name="connsiteX1" fmla="*/ 3838762 w 9595419"/>
              <a:gd name="connsiteY1" fmla="*/ 2488234 h 3232150"/>
              <a:gd name="connsiteX2" fmla="*/ 6457142 w 9595419"/>
              <a:gd name="connsiteY2" fmla="*/ 1046556 h 3232150"/>
              <a:gd name="connsiteX3" fmla="*/ 9595419 w 9595419"/>
              <a:gd name="connsiteY3" fmla="*/ 0 h 3232150"/>
              <a:gd name="connsiteX4" fmla="*/ 9585894 w 9595419"/>
              <a:gd name="connsiteY4" fmla="*/ 3213100 h 3232150"/>
              <a:gd name="connsiteX5" fmla="*/ 1357882 w 9595419"/>
              <a:gd name="connsiteY5" fmla="*/ 3232150 h 3232150"/>
              <a:gd name="connsiteX6" fmla="*/ 22 w 9595419"/>
              <a:gd name="connsiteY6" fmla="*/ 3182104 h 323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5419" h="3232150">
                <a:moveTo>
                  <a:pt x="22" y="3182104"/>
                </a:moveTo>
                <a:cubicBezTo>
                  <a:pt x="1965876" y="3232374"/>
                  <a:pt x="3568358" y="2609414"/>
                  <a:pt x="3838762" y="2488234"/>
                </a:cubicBezTo>
                <a:cubicBezTo>
                  <a:pt x="4345578" y="2228286"/>
                  <a:pt x="5117292" y="1684731"/>
                  <a:pt x="6457142" y="1046556"/>
                </a:cubicBezTo>
                <a:cubicBezTo>
                  <a:pt x="6900584" y="847061"/>
                  <a:pt x="8751927" y="37570"/>
                  <a:pt x="9595419" y="0"/>
                </a:cubicBezTo>
                <a:lnTo>
                  <a:pt x="9585894" y="3213100"/>
                </a:lnTo>
                <a:lnTo>
                  <a:pt x="1357882" y="3232150"/>
                </a:lnTo>
                <a:cubicBezTo>
                  <a:pt x="1364232" y="3186642"/>
                  <a:pt x="-6328" y="3227612"/>
                  <a:pt x="22" y="3182104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BE" noProof="0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3178175" y="5370513"/>
            <a:ext cx="4324350" cy="304800"/>
          </a:xfrm>
        </p:spPr>
        <p:txBody>
          <a:bodyPr/>
          <a:lstStyle>
            <a:lvl1pPr algn="r">
              <a:defRPr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fr-FR"/>
              <a:t>Title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55803" y="2152895"/>
            <a:ext cx="7596189" cy="431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474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47626" y="49213"/>
            <a:ext cx="1139826" cy="30321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</a:t>
            </a:r>
            <a:fld id="{0AFBDD00-8AD1-4C46-BB23-1DD155C8B12C}" type="slidenum">
              <a:rPr lang="fr-FR" sz="1000" i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0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5577" y="2030778"/>
            <a:ext cx="7508949" cy="2881313"/>
          </a:xfrm>
        </p:spPr>
        <p:txBody>
          <a:bodyPr>
            <a:normAutofit/>
          </a:bodyPr>
          <a:lstStyle>
            <a:lvl1pPr marL="0" indent="0">
              <a:lnSpc>
                <a:spcPts val="2501"/>
              </a:lnSpc>
              <a:buNone/>
              <a:defRPr sz="2000" cap="all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720000" y="913532"/>
            <a:ext cx="7596416" cy="556114"/>
          </a:xfrm>
        </p:spPr>
        <p:txBody>
          <a:bodyPr>
            <a:normAutofit/>
          </a:bodyPr>
          <a:lstStyle>
            <a:lvl1pPr algn="l">
              <a:defRPr sz="3000" b="1" i="0" cap="all" baseline="0">
                <a:solidFill>
                  <a:schemeClr val="tx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725" y="1345580"/>
            <a:ext cx="7596189" cy="43180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19672" y="0"/>
            <a:ext cx="6700336" cy="341312"/>
          </a:xfrm>
        </p:spPr>
        <p:txBody>
          <a:bodyPr lIns="90000" rIns="90000" spcCol="720000" anchor="ctr">
            <a:normAutofit/>
          </a:bodyPr>
          <a:lstStyle>
            <a:lvl1pPr marL="0" indent="0" algn="r">
              <a:buNone/>
              <a:defRPr sz="1000">
                <a:solidFill>
                  <a:srgbClr val="93B3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40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9BF170-138F-4D86-A0D1-A02A47C31296}" type="datetime1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29AD0-C9C2-49FD-9D12-354D89C6B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49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8" r:id="rId24"/>
    <p:sldLayoutId id="2147483742" r:id="rId25"/>
    <p:sldLayoutId id="2147483743" r:id="rId26"/>
    <p:sldLayoutId id="2147483745" r:id="rId27"/>
    <p:sldLayoutId id="2147483746" r:id="rId28"/>
    <p:sldLayoutId id="2147483747" r:id="rId29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1" indent="-34290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eb.org/most-eu-countries-failing-to-ensure-effective-access-to-industrial-pollution-informa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tenBrink@eeb.org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metamag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EEB 2017 report ‘BURNING: THE EVIDENCE’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724D03F-4673-4F2B-9EAB-05CC7D7948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" b="3245"/>
          <a:stretch>
            <a:fillRect/>
          </a:stretch>
        </p:blipFill>
        <p:spPr>
          <a:xfrm>
            <a:off x="-36512" y="1948718"/>
            <a:ext cx="9381037" cy="582800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14929" y="1903740"/>
            <a:ext cx="5337391" cy="1511300"/>
          </a:xfrm>
        </p:spPr>
        <p:txBody>
          <a:bodyPr>
            <a:normAutofit/>
          </a:bodyPr>
          <a:lstStyle/>
          <a:p>
            <a:r>
              <a:rPr lang="en-US" dirty="0"/>
              <a:t>How European Countries Share Industrial Pollution Permit Information Online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7A91C-BB9E-4A9D-A70F-506235C4415B}"/>
              </a:ext>
            </a:extLst>
          </p:cNvPr>
          <p:cNvSpPr txBox="1"/>
          <p:nvPr/>
        </p:nvSpPr>
        <p:spPr bwMode="auto">
          <a:xfrm>
            <a:off x="4876800" y="2856487"/>
            <a:ext cx="4031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case Study on Large Combustion Plants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49C5-1428-43ED-81CA-1B79C4D23A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7" y="2203038"/>
            <a:ext cx="7508949" cy="3318005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900" dirty="0"/>
              <a:t>identify </a:t>
            </a:r>
            <a:r>
              <a:rPr lang="en-US" sz="2900" b="1" dirty="0"/>
              <a:t>best practice examples </a:t>
            </a:r>
            <a:r>
              <a:rPr lang="en-US" sz="2900" dirty="0"/>
              <a:t>that could serve as </a:t>
            </a:r>
            <a:r>
              <a:rPr lang="en-US" sz="2900" b="1" dirty="0"/>
              <a:t>guidance for policy makers and authorities</a:t>
            </a:r>
            <a:r>
              <a:rPr lang="en-US" sz="2900" dirty="0"/>
              <a:t>;</a:t>
            </a:r>
          </a:p>
          <a:p>
            <a:endParaRPr lang="en-US" sz="29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900" b="1" dirty="0"/>
              <a:t>inform competent authorities</a:t>
            </a:r>
            <a:r>
              <a:rPr lang="en-US" sz="2900" dirty="0"/>
              <a:t> / </a:t>
            </a:r>
            <a:r>
              <a:rPr lang="en-US" sz="2900" b="1" dirty="0"/>
              <a:t>encourage remediation actions, </a:t>
            </a:r>
          </a:p>
          <a:p>
            <a:endParaRPr lang="en-US" sz="29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900" dirty="0"/>
              <a:t>contribute to </a:t>
            </a:r>
            <a:r>
              <a:rPr lang="en-GB" sz="2900" b="1" dirty="0"/>
              <a:t>ongoing improvements in the environmental performance</a:t>
            </a:r>
            <a:r>
              <a:rPr lang="en-GB" sz="2900" dirty="0"/>
              <a:t> of industrial </a:t>
            </a:r>
            <a:r>
              <a:rPr lang="en-US" sz="2900" dirty="0"/>
              <a:t>activities in Europe by </a:t>
            </a:r>
            <a:r>
              <a:rPr lang="en-US" sz="2900" b="1" dirty="0"/>
              <a:t>increased transparency and public participation </a:t>
            </a:r>
            <a:r>
              <a:rPr lang="en-US" sz="2900" dirty="0"/>
              <a:t>in decision-making processes;</a:t>
            </a:r>
          </a:p>
          <a:p>
            <a:endParaRPr lang="en-US" sz="29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900" dirty="0"/>
              <a:t>promote </a:t>
            </a:r>
            <a:r>
              <a:rPr lang="en-US" sz="2900" b="1" dirty="0"/>
              <a:t>better use of available information </a:t>
            </a:r>
            <a:r>
              <a:rPr lang="en-US" sz="2900" dirty="0"/>
              <a:t>and </a:t>
            </a:r>
            <a:r>
              <a:rPr lang="en-US" sz="2900" b="1" dirty="0"/>
              <a:t>enhance synergies with other relevant work on industrial policy</a:t>
            </a:r>
            <a:r>
              <a:rPr lang="en-US" sz="2900" dirty="0"/>
              <a:t>, such as the review of Best Available Techniques Reference </a:t>
            </a:r>
            <a:r>
              <a:rPr lang="en-GB" sz="2900" dirty="0"/>
              <a:t>Documents</a:t>
            </a:r>
            <a:endParaRPr lang="en-US" sz="29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653B3B-0EAB-41C6-9E66-7B851D60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Aim of the project                   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50B1C-DC1F-4E64-AC9D-E9C264664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b="1" dirty="0"/>
              <a:t>Examine how effectively European countries are making information about industrial pollution available to the public online</a:t>
            </a:r>
          </a:p>
          <a:p>
            <a:endParaRPr lang="en-US" sz="18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D8973-5ABB-423F-8286-C5C06752F1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DBF47F-5093-4C06-9830-893A9CC3B1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8835DA-4582-4F84-9975-2446ED2CC1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4B40D7-2D2E-4920-A353-9941E7B4B1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40D3C-91F1-4EFE-94FA-8F197E76765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73311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49C5-1428-43ED-81CA-1B79C4D23A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7" y="2095500"/>
            <a:ext cx="5797623" cy="3276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Examine how effectively European countries are making information about industrial pollution available to the public online</a:t>
            </a:r>
          </a:p>
          <a:p>
            <a:endParaRPr lang="en-US" dirty="0"/>
          </a:p>
          <a:p>
            <a:r>
              <a:rPr lang="en-US" dirty="0"/>
              <a:t>An online survey was completed by researchers in 26 of the EU’s 28 Member States and Norway</a:t>
            </a:r>
          </a:p>
          <a:p>
            <a:endParaRPr lang="en-US" dirty="0"/>
          </a:p>
          <a:p>
            <a:r>
              <a:rPr lang="en-US" dirty="0"/>
              <a:t>Research was carried out between October and December 2016 (results latest check: February 2017)</a:t>
            </a:r>
          </a:p>
          <a:p>
            <a:endParaRPr lang="en-US" dirty="0"/>
          </a:p>
          <a:p>
            <a:r>
              <a:rPr lang="en-US" b="1" dirty="0"/>
              <a:t>Results, methodology, websites checked, interactive map:</a:t>
            </a:r>
          </a:p>
          <a:p>
            <a:r>
              <a:rPr lang="en-US" dirty="0">
                <a:hlinkClick r:id="rId3"/>
              </a:rPr>
              <a:t>https://eeb.org/most-eu-countries-failing-to-ensure-effective-access-to-industrial-pollution-information/</a:t>
            </a:r>
            <a:r>
              <a:rPr lang="en-US" dirty="0"/>
              <a:t> </a:t>
            </a:r>
          </a:p>
          <a:p>
            <a:endParaRPr lang="en-US" dirty="0"/>
          </a:p>
          <a:p>
            <a:pPr lvl="0"/>
            <a:endParaRPr lang="en-US" sz="17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653B3B-0EAB-41C6-9E66-7B851D60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Aim and Methodology of the project               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D8973-5ABB-423F-8286-C5C06752F1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DBF47F-5093-4C06-9830-893A9CC3B1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8835DA-4582-4F84-9975-2446ED2CC1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4B40D7-2D2E-4920-A353-9941E7B4B1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40D3C-91F1-4EFE-94FA-8F197E76765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BA7213-9941-4B89-94E9-413C89A246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48DF5-BC1B-4CFC-81A6-21AFEC1B7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681" y="2081463"/>
            <a:ext cx="210857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4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E898360-F8CE-4E2E-8B28-B97E1CF5A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366" y="-139220"/>
            <a:ext cx="4323682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9E93A1-4D2E-4800-8F90-3B1CB1D29798}"/>
              </a:ext>
            </a:extLst>
          </p:cNvPr>
          <p:cNvSpPr txBox="1"/>
          <p:nvPr/>
        </p:nvSpPr>
        <p:spPr bwMode="auto">
          <a:xfrm>
            <a:off x="152398" y="4140220"/>
            <a:ext cx="4323682" cy="95410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fr-BE" sz="1400" b="1" dirty="0"/>
              <a:t>Note: </a:t>
            </a:r>
            <a:r>
              <a:rPr lang="fr-BE" sz="1400" i="1" dirty="0" err="1"/>
              <a:t>Based</a:t>
            </a:r>
            <a:r>
              <a:rPr lang="fr-BE" sz="1400" i="1" dirty="0"/>
              <a:t> on </a:t>
            </a:r>
            <a:r>
              <a:rPr lang="en-US" sz="1400" i="1" dirty="0"/>
              <a:t>research Oct- Dec 2016</a:t>
            </a:r>
            <a:endParaRPr lang="fr-BE" sz="1400" b="1" i="1" dirty="0"/>
          </a:p>
          <a:p>
            <a:r>
              <a:rPr lang="en-US" sz="1400" i="1" dirty="0"/>
              <a:t>Ranking could change due to improved PRTR infrastructure but documents missing for sampled plants e.g. Spain</a:t>
            </a:r>
            <a:endParaRPr lang="fr-BE" sz="14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E1949-5D99-4A45-AEED-0D59F89C244B}"/>
              </a:ext>
            </a:extLst>
          </p:cNvPr>
          <p:cNvSpPr txBox="1"/>
          <p:nvPr/>
        </p:nvSpPr>
        <p:spPr bwMode="auto">
          <a:xfrm>
            <a:off x="152399" y="723900"/>
            <a:ext cx="441960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dirty="0"/>
              <a:t>Websites assessment based on </a:t>
            </a:r>
            <a:r>
              <a:rPr lang="en-US" b="1" dirty="0"/>
              <a:t>5 key criteria</a:t>
            </a:r>
            <a:r>
              <a:rPr lang="en-US" dirty="0"/>
              <a:t>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b="1" dirty="0"/>
              <a:t>ease of use </a:t>
            </a:r>
            <a:r>
              <a:rPr lang="en-US" dirty="0"/>
              <a:t>(presence and functionality of a search function);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b="1" dirty="0"/>
              <a:t>permit-related information </a:t>
            </a:r>
            <a:r>
              <a:rPr lang="en-US" dirty="0"/>
              <a:t>(completeness, quality);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b="1" dirty="0"/>
              <a:t>inspection </a:t>
            </a:r>
            <a:r>
              <a:rPr lang="en-US" dirty="0"/>
              <a:t>and </a:t>
            </a:r>
            <a:r>
              <a:rPr lang="en-US" b="1" dirty="0"/>
              <a:t>compliance</a:t>
            </a:r>
            <a:r>
              <a:rPr lang="en-US" dirty="0"/>
              <a:t> reports (availability, quality);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any </a:t>
            </a:r>
            <a:r>
              <a:rPr lang="en-US" b="1" dirty="0"/>
              <a:t>additional (plant) information </a:t>
            </a:r>
            <a:r>
              <a:rPr lang="en-US" dirty="0"/>
              <a:t>(plants inputs/outputs);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an </a:t>
            </a:r>
            <a:r>
              <a:rPr lang="en-US" b="1" dirty="0"/>
              <a:t>overall score for the website </a:t>
            </a:r>
            <a:r>
              <a:rPr lang="en-US" dirty="0"/>
              <a:t>as a whole (user-friendliness) </a:t>
            </a:r>
          </a:p>
        </p:txBody>
      </p:sp>
    </p:spTree>
    <p:extLst>
      <p:ext uri="{BB962C8B-B14F-4D97-AF65-F5344CB8AC3E}">
        <p14:creationId xmlns:p14="http://schemas.microsoft.com/office/powerpoint/2010/main" val="401801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B8F4F2-A6F2-40A6-BCF4-51AD2E44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381" y="0"/>
            <a:ext cx="5551619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969100-E33A-4EFE-BA21-4EBA7F98A1E5}"/>
              </a:ext>
            </a:extLst>
          </p:cNvPr>
          <p:cNvSpPr txBox="1"/>
          <p:nvPr/>
        </p:nvSpPr>
        <p:spPr bwMode="auto">
          <a:xfrm>
            <a:off x="533400" y="3467100"/>
            <a:ext cx="2590800" cy="16004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fr-BE" sz="1400" b="1" dirty="0"/>
              <a:t>Note: </a:t>
            </a:r>
          </a:p>
          <a:p>
            <a:r>
              <a:rPr lang="fr-BE" sz="1400" i="1" dirty="0" err="1"/>
              <a:t>Based</a:t>
            </a:r>
            <a:r>
              <a:rPr lang="fr-BE" sz="1400" i="1" dirty="0"/>
              <a:t> on </a:t>
            </a:r>
            <a:r>
              <a:rPr lang="en-US" sz="1400" i="1" dirty="0"/>
              <a:t>research Oct- Dec 2016. </a:t>
            </a:r>
          </a:p>
          <a:p>
            <a:r>
              <a:rPr lang="en-US" sz="1400" i="1" dirty="0"/>
              <a:t>Ranking could change due to improved PRTR infrastructure but documents missing for sampled plants e.g. Spain</a:t>
            </a:r>
            <a:endParaRPr lang="fr-BE" sz="14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0C782-40B7-4224-9EBF-AD17918C6B9F}"/>
              </a:ext>
            </a:extLst>
          </p:cNvPr>
          <p:cNvSpPr txBox="1"/>
          <p:nvPr/>
        </p:nvSpPr>
        <p:spPr bwMode="auto">
          <a:xfrm>
            <a:off x="457200" y="647462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Check Interactive </a:t>
            </a:r>
            <a:r>
              <a:rPr lang="fr-BE" sz="1600" dirty="0" err="1"/>
              <a:t>map</a:t>
            </a:r>
            <a:r>
              <a:rPr lang="fr-BE" sz="1600" dirty="0"/>
              <a:t> and report for </a:t>
            </a:r>
            <a:r>
              <a:rPr lang="fr-BE" sz="1600" dirty="0" err="1"/>
              <a:t>details</a:t>
            </a:r>
            <a:endParaRPr lang="fr-BE" sz="1600" dirty="0"/>
          </a:p>
          <a:p>
            <a:pPr algn="ctr"/>
            <a:r>
              <a:rPr lang="fr-BE" sz="16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9FD1EC-9BA4-4B17-BF4C-88FDEFDE8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605ACA-A1FC-404C-8A2C-FE690831EF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 User-friendly website, useful search function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Each IED plant has a “homepage” where various kinds of</a:t>
            </a:r>
          </a:p>
          <a:p>
            <a:r>
              <a:rPr lang="en-US" dirty="0"/>
              <a:t>information can be located, including: consolidated permits, correspondence regarding the permit application procedure and inspection and other reports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Option to subscribe to RSS feeds linked to permit numbers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Option to ask to be contacted by email should any new applications or updates be made to particular installation permits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50A7D0-E03D-470A-95F9-25A4EBA4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practice examples                 (1/2)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F4DAA-95B0-4D39-B8F7-3F69951A7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IRELAND </a:t>
            </a:r>
            <a:r>
              <a:rPr lang="en-US" sz="1800" dirty="0"/>
              <a:t>www.epa.ie/terminalfour/ippc/index.jsp?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0C929-6A0A-4DC7-96F5-F12078E036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D780130-3520-4883-B9F7-739C2B08D2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BB479F-92C9-4522-B368-3D29BAC1C2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A5D852-24FD-450B-B76D-48C1441873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6F4A872-DC76-4ACD-96DF-5EC04FB002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19334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605ACA-A1FC-404C-8A2C-FE690831EF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7" y="2065413"/>
            <a:ext cx="7508949" cy="3306687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/>
              <a:t>Combines permitting and inspection information with emissions monitoring data as part of the Norwegian Pollution Release and Transfer Register (PRTR), </a:t>
            </a:r>
            <a:r>
              <a:rPr lang="en-US" sz="2600" i="1" dirty="0"/>
              <a:t>includes diffuse emissions (products)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/>
              <a:t>essential plant-specific information such as production outputs (energy generated, production volumes specified by types) and flow rates to air and water for releases, displayed next to the permit limit in a single graph and downloadable as electronic files</a:t>
            </a:r>
          </a:p>
          <a:p>
            <a:endParaRPr lang="en-US" sz="2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/>
              <a:t>Plant-specific pages also publish the latest consolidated permits, annual compliance reports and the full inspection report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50A7D0-E03D-470A-95F9-25A4EBA4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examples (2/2)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F4DAA-95B0-4D39-B8F7-3F69951A7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NORWAY </a:t>
            </a:r>
            <a:r>
              <a:rPr lang="en-US" sz="1400" dirty="0"/>
              <a:t>www.miljodirektoratet.no/en/Useful-Sites1/The-Norwegian-PRTR/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0C929-6A0A-4DC7-96F5-F12078E036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D780130-3520-4883-B9F7-739C2B08D2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BB479F-92C9-4522-B368-3D29BAC1C2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A5D852-24FD-450B-B76D-48C1441873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6F4A872-DC76-4ACD-96DF-5EC04FB002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8518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E9F5C9-6610-4107-831D-FDC1B08AC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7" y="1901694"/>
            <a:ext cx="7508949" cy="3546605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Align to the Norwegian PRTR model (</a:t>
            </a:r>
            <a:r>
              <a:rPr lang="en-US" dirty="0"/>
              <a:t>considered more</a:t>
            </a:r>
            <a:r>
              <a:rPr lang="en-US" b="1" dirty="0"/>
              <a:t> </a:t>
            </a:r>
            <a:r>
              <a:rPr lang="en-US" dirty="0"/>
              <a:t>helpful for benchmarking / compliance promotion )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The following information should be available </a:t>
            </a:r>
            <a:r>
              <a:rPr lang="en-US" b="1" u="sng" dirty="0"/>
              <a:t>as a minimum </a:t>
            </a:r>
            <a:r>
              <a:rPr lang="en-US" b="1" dirty="0"/>
              <a:t>within the E-PRTR installation-level pages:</a:t>
            </a:r>
            <a:r>
              <a:rPr lang="en-US" dirty="0"/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 .pdf or (working) weblink to currently in force </a:t>
            </a:r>
            <a:r>
              <a:rPr lang="en-US" b="1" dirty="0"/>
              <a:t>consolidated permit;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 .pdf or (working) weblink to latest </a:t>
            </a:r>
            <a:r>
              <a:rPr lang="en-US" b="1" dirty="0"/>
              <a:t>inspection report</a:t>
            </a:r>
            <a:r>
              <a:rPr lang="en-US" dirty="0"/>
              <a:t>(s);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 .pdf or (working) weblink to latest </a:t>
            </a:r>
            <a:r>
              <a:rPr lang="en-US" b="1" dirty="0"/>
              <a:t>compliance report</a:t>
            </a:r>
            <a:r>
              <a:rPr lang="en-US" dirty="0"/>
              <a:t>(s);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release data combined with information on </a:t>
            </a:r>
            <a:r>
              <a:rPr lang="en-US" b="1" dirty="0"/>
              <a:t>flow rates </a:t>
            </a:r>
            <a:r>
              <a:rPr lang="en-US" dirty="0"/>
              <a:t>(to air/water);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production outputs </a:t>
            </a:r>
            <a:r>
              <a:rPr lang="en-US" dirty="0"/>
              <a:t>data;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the Emission Limit Values (ELV) set in plant permits</a:t>
            </a:r>
            <a:r>
              <a:rPr lang="en-US" dirty="0"/>
              <a:t> </a:t>
            </a:r>
            <a:r>
              <a:rPr lang="en-US" b="1" dirty="0"/>
              <a:t>should be integrated in the data reporting</a:t>
            </a:r>
            <a:r>
              <a:rPr lang="en-US" dirty="0"/>
              <a:t>, next to releases, based on </a:t>
            </a:r>
            <a:r>
              <a:rPr lang="en-US" b="1" dirty="0"/>
              <a:t>common reporting</a:t>
            </a:r>
            <a:r>
              <a:rPr lang="en-US" dirty="0"/>
              <a:t> </a:t>
            </a:r>
            <a:r>
              <a:rPr lang="en-US" b="1" dirty="0"/>
              <a:t>IED Electronic Permit Template (EPT)</a:t>
            </a:r>
            <a:r>
              <a:rPr lang="en-US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Permit review status </a:t>
            </a:r>
            <a:r>
              <a:rPr lang="en-US" dirty="0"/>
              <a:t>(RSS feeds, email notifications)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Derogation from Best Available Techniques  standards</a:t>
            </a:r>
            <a:r>
              <a:rPr lang="en-US" dirty="0"/>
              <a:t> applied/approved/pending? If such a derogation has been granted, the required justification;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upload option </a:t>
            </a:r>
            <a:r>
              <a:rPr lang="en-US" b="1" dirty="0"/>
              <a:t>raw continuous</a:t>
            </a:r>
            <a:r>
              <a:rPr lang="en-US" dirty="0"/>
              <a:t> </a:t>
            </a:r>
            <a:r>
              <a:rPr lang="en-US" b="1" dirty="0"/>
              <a:t>monitoring data </a:t>
            </a:r>
            <a:r>
              <a:rPr lang="en-US" dirty="0"/>
              <a:t>(air) or other measurements data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D33B93-82B9-4688-BF4B-E4FE1C69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RECOMMENDATIONS                    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B4F84-F046-43BA-9DC3-B2C843F7D5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Europe level “quick fix” PRTR improvements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B6FC5-2C31-46EB-B6BE-622A0949D4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F97DA8-3241-44DF-92EC-A196796355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2C5586-C9EC-4871-8362-3C716A450C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AD09A8-629D-4616-9EDD-EF070007987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AE03C7-D135-4A23-BC70-548A28DAC5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42708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9" y="2095500"/>
            <a:ext cx="3753902" cy="952500"/>
          </a:xfrm>
        </p:spPr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  <p:pic>
        <p:nvPicPr>
          <p:cNvPr id="9" name="Picture Placeholder 8" descr="lavender-1537694_192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527" b="252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15616" y="3108072"/>
            <a:ext cx="5361384" cy="2439288"/>
          </a:xfrm>
        </p:spPr>
        <p:txBody>
          <a:bodyPr/>
          <a:lstStyle/>
          <a:p>
            <a:r>
              <a:rPr lang="en-US" sz="2000" dirty="0">
                <a:hlinkClick r:id="rId3"/>
              </a:rPr>
              <a:t>Christian.schaible@eeb.org</a:t>
            </a:r>
            <a:endParaRPr lang="en-US" sz="2000" dirty="0"/>
          </a:p>
          <a:p>
            <a:r>
              <a:rPr lang="en-US" sz="2000" dirty="0"/>
              <a:t>www.eeb.org</a:t>
            </a:r>
          </a:p>
          <a:p>
            <a:r>
              <a:rPr lang="en-US" sz="2000" b="0" dirty="0"/>
              <a:t>@Green_Europe</a:t>
            </a:r>
          </a:p>
          <a:p>
            <a:r>
              <a:rPr lang="en-US" sz="2000" b="0" dirty="0"/>
              <a:t>@EuropeanEnvironmentalBureau</a:t>
            </a:r>
          </a:p>
          <a:p>
            <a:r>
              <a:rPr lang="sv-SE" sz="2000" dirty="0">
                <a:latin typeface="Calibri" pitchFamily="34" charset="0"/>
              </a:rPr>
              <a:t>eeb@eeb.org </a:t>
            </a:r>
          </a:p>
          <a:p>
            <a:r>
              <a:rPr lang="sv-SE" sz="2000" dirty="0">
                <a:latin typeface="Calibri" pitchFamily="34" charset="0"/>
              </a:rPr>
              <a:t>META news: </a:t>
            </a:r>
            <a:r>
              <a:rPr lang="sv-SE" sz="2000" dirty="0">
                <a:latin typeface="Calibri" pitchFamily="34" charset="0"/>
                <a:hlinkClick r:id="rId4"/>
              </a:rPr>
              <a:t>https://metamag.org</a:t>
            </a:r>
            <a:r>
              <a:rPr lang="sv-SE" sz="2000" dirty="0">
                <a:latin typeface="Calibri" pitchFamily="34" charset="0"/>
              </a:rPr>
              <a:t> </a:t>
            </a:r>
          </a:p>
          <a:p>
            <a:endParaRPr lang="sv-SE" sz="700" b="0" i="1" dirty="0">
              <a:latin typeface="Calibri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GB" sz="700" b="0" i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The EEB gratefully acknowledges the financial support from the LIFE Programme of the European Union. This communication reflects the organizers’ views and does not commit the donors.</a:t>
            </a:r>
            <a:endParaRPr lang="sv-SE" sz="700" b="0" i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sv-SE" sz="2000" dirty="0">
              <a:latin typeface="Calibri" pitchFamily="34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GB" sz="2000" dirty="0"/>
          </a:p>
        </p:txBody>
      </p:sp>
      <p:pic>
        <p:nvPicPr>
          <p:cNvPr id="2052" name="Picture 4" descr="Image result for twitt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695700"/>
            <a:ext cx="381000" cy="381000"/>
          </a:xfrm>
          <a:prstGeom prst="rect">
            <a:avLst/>
          </a:prstGeom>
          <a:noFill/>
        </p:spPr>
      </p:pic>
      <p:pic>
        <p:nvPicPr>
          <p:cNvPr id="2054" name="Picture 6" descr="social facebook box blue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229100"/>
            <a:ext cx="381000" cy="381000"/>
          </a:xfrm>
          <a:prstGeom prst="rect">
            <a:avLst/>
          </a:prstGeom>
          <a:noFill/>
        </p:spPr>
      </p:pic>
      <p:pic>
        <p:nvPicPr>
          <p:cNvPr id="10" name="Picture 9" descr="EEB_logo_RG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0149" y="695445"/>
            <a:ext cx="2971251" cy="1857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3">
      <a:dk1>
        <a:srgbClr val="003D82"/>
      </a:dk1>
      <a:lt1>
        <a:sysClr val="window" lastClr="FFFFFF"/>
      </a:lt1>
      <a:dk2>
        <a:srgbClr val="373737"/>
      </a:dk2>
      <a:lt2>
        <a:srgbClr val="E7E9E7"/>
      </a:lt2>
      <a:accent1>
        <a:srgbClr val="009BDB"/>
      </a:accent1>
      <a:accent2>
        <a:srgbClr val="239D48"/>
      </a:accent2>
      <a:accent3>
        <a:srgbClr val="8EC857"/>
      </a:accent3>
      <a:accent4>
        <a:srgbClr val="C6DA4B"/>
      </a:accent4>
      <a:accent5>
        <a:srgbClr val="93B3DE"/>
      </a:accent5>
      <a:accent6>
        <a:srgbClr val="AADFEE"/>
      </a:accent6>
      <a:hlink>
        <a:srgbClr val="1A70AA"/>
      </a:hlink>
      <a:folHlink>
        <a:srgbClr val="69B6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defRPr sz="1600" b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EB_PPT_OLDCO" id="{99D8AF54-DAB5-4EBE-A455-FAB977027392}" vid="{9075CE64-BF0E-4F38-A222-D08F253F2B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3">
    <a:dk1>
      <a:srgbClr val="003D82"/>
    </a:dk1>
    <a:lt1>
      <a:sysClr val="window" lastClr="FFFFFF"/>
    </a:lt1>
    <a:dk2>
      <a:srgbClr val="373737"/>
    </a:dk2>
    <a:lt2>
      <a:srgbClr val="E7E9E7"/>
    </a:lt2>
    <a:accent1>
      <a:srgbClr val="009BDB"/>
    </a:accent1>
    <a:accent2>
      <a:srgbClr val="239D48"/>
    </a:accent2>
    <a:accent3>
      <a:srgbClr val="8EC857"/>
    </a:accent3>
    <a:accent4>
      <a:srgbClr val="C6DA4B"/>
    </a:accent4>
    <a:accent5>
      <a:srgbClr val="93B3DE"/>
    </a:accent5>
    <a:accent6>
      <a:srgbClr val="AADFEE"/>
    </a:accent6>
    <a:hlink>
      <a:srgbClr val="1A70AA"/>
    </a:hlink>
    <a:folHlink>
      <a:srgbClr val="69B648"/>
    </a:folHlink>
  </a:clrScheme>
</a:themeOverride>
</file>

<file path=ppt/theme/themeOverride2.xml><?xml version="1.0" encoding="utf-8"?>
<a:themeOverride xmlns:a="http://schemas.openxmlformats.org/drawingml/2006/main">
  <a:clrScheme name="Personnalisé 3">
    <a:dk1>
      <a:srgbClr val="003D82"/>
    </a:dk1>
    <a:lt1>
      <a:sysClr val="window" lastClr="FFFFFF"/>
    </a:lt1>
    <a:dk2>
      <a:srgbClr val="373737"/>
    </a:dk2>
    <a:lt2>
      <a:srgbClr val="E7E9E7"/>
    </a:lt2>
    <a:accent1>
      <a:srgbClr val="009BDB"/>
    </a:accent1>
    <a:accent2>
      <a:srgbClr val="239D48"/>
    </a:accent2>
    <a:accent3>
      <a:srgbClr val="8EC857"/>
    </a:accent3>
    <a:accent4>
      <a:srgbClr val="C6DA4B"/>
    </a:accent4>
    <a:accent5>
      <a:srgbClr val="93B3DE"/>
    </a:accent5>
    <a:accent6>
      <a:srgbClr val="AADFEE"/>
    </a:accent6>
    <a:hlink>
      <a:srgbClr val="1A70AA"/>
    </a:hlink>
    <a:folHlink>
      <a:srgbClr val="69B648"/>
    </a:folHlink>
  </a:clrScheme>
</a:themeOverride>
</file>

<file path=ppt/theme/themeOverride3.xml><?xml version="1.0" encoding="utf-8"?>
<a:themeOverride xmlns:a="http://schemas.openxmlformats.org/drawingml/2006/main">
  <a:clrScheme name="Personnalisé 3">
    <a:dk1>
      <a:srgbClr val="003D82"/>
    </a:dk1>
    <a:lt1>
      <a:sysClr val="window" lastClr="FFFFFF"/>
    </a:lt1>
    <a:dk2>
      <a:srgbClr val="373737"/>
    </a:dk2>
    <a:lt2>
      <a:srgbClr val="E7E9E7"/>
    </a:lt2>
    <a:accent1>
      <a:srgbClr val="009BDB"/>
    </a:accent1>
    <a:accent2>
      <a:srgbClr val="239D48"/>
    </a:accent2>
    <a:accent3>
      <a:srgbClr val="8EC857"/>
    </a:accent3>
    <a:accent4>
      <a:srgbClr val="C6DA4B"/>
    </a:accent4>
    <a:accent5>
      <a:srgbClr val="93B3DE"/>
    </a:accent5>
    <a:accent6>
      <a:srgbClr val="AADFEE"/>
    </a:accent6>
    <a:hlink>
      <a:srgbClr val="1A70AA"/>
    </a:hlink>
    <a:folHlink>
      <a:srgbClr val="69B648"/>
    </a:folHlink>
  </a:clrScheme>
</a:themeOverride>
</file>

<file path=ppt/theme/themeOverride4.xml><?xml version="1.0" encoding="utf-8"?>
<a:themeOverride xmlns:a="http://schemas.openxmlformats.org/drawingml/2006/main">
  <a:clrScheme name="Personnalisé 3">
    <a:dk1>
      <a:srgbClr val="003D82"/>
    </a:dk1>
    <a:lt1>
      <a:sysClr val="window" lastClr="FFFFFF"/>
    </a:lt1>
    <a:dk2>
      <a:srgbClr val="373737"/>
    </a:dk2>
    <a:lt2>
      <a:srgbClr val="E7E9E7"/>
    </a:lt2>
    <a:accent1>
      <a:srgbClr val="009BDB"/>
    </a:accent1>
    <a:accent2>
      <a:srgbClr val="239D48"/>
    </a:accent2>
    <a:accent3>
      <a:srgbClr val="8EC857"/>
    </a:accent3>
    <a:accent4>
      <a:srgbClr val="C6DA4B"/>
    </a:accent4>
    <a:accent5>
      <a:srgbClr val="93B3DE"/>
    </a:accent5>
    <a:accent6>
      <a:srgbClr val="AADFEE"/>
    </a:accent6>
    <a:hlink>
      <a:srgbClr val="1A70AA"/>
    </a:hlink>
    <a:folHlink>
      <a:srgbClr val="69B648"/>
    </a:folHlink>
  </a:clrScheme>
</a:themeOverride>
</file>

<file path=ppt/theme/themeOverride5.xml><?xml version="1.0" encoding="utf-8"?>
<a:themeOverride xmlns:a="http://schemas.openxmlformats.org/drawingml/2006/main">
  <a:clrScheme name="Personnalisé 3">
    <a:dk1>
      <a:srgbClr val="003D82"/>
    </a:dk1>
    <a:lt1>
      <a:sysClr val="window" lastClr="FFFFFF"/>
    </a:lt1>
    <a:dk2>
      <a:srgbClr val="373737"/>
    </a:dk2>
    <a:lt2>
      <a:srgbClr val="E7E9E7"/>
    </a:lt2>
    <a:accent1>
      <a:srgbClr val="009BDB"/>
    </a:accent1>
    <a:accent2>
      <a:srgbClr val="239D48"/>
    </a:accent2>
    <a:accent3>
      <a:srgbClr val="8EC857"/>
    </a:accent3>
    <a:accent4>
      <a:srgbClr val="C6DA4B"/>
    </a:accent4>
    <a:accent5>
      <a:srgbClr val="93B3DE"/>
    </a:accent5>
    <a:accent6>
      <a:srgbClr val="AADFEE"/>
    </a:accent6>
    <a:hlink>
      <a:srgbClr val="1A70AA"/>
    </a:hlink>
    <a:folHlink>
      <a:srgbClr val="69B648"/>
    </a:folHlink>
  </a:clrScheme>
</a:themeOverride>
</file>

<file path=ppt/theme/themeOverride6.xml><?xml version="1.0" encoding="utf-8"?>
<a:themeOverride xmlns:a="http://schemas.openxmlformats.org/drawingml/2006/main">
  <a:clrScheme name="Personnalisé 3">
    <a:dk1>
      <a:srgbClr val="003D82"/>
    </a:dk1>
    <a:lt1>
      <a:sysClr val="window" lastClr="FFFFFF"/>
    </a:lt1>
    <a:dk2>
      <a:srgbClr val="373737"/>
    </a:dk2>
    <a:lt2>
      <a:srgbClr val="E7E9E7"/>
    </a:lt2>
    <a:accent1>
      <a:srgbClr val="009BDB"/>
    </a:accent1>
    <a:accent2>
      <a:srgbClr val="239D48"/>
    </a:accent2>
    <a:accent3>
      <a:srgbClr val="8EC857"/>
    </a:accent3>
    <a:accent4>
      <a:srgbClr val="C6DA4B"/>
    </a:accent4>
    <a:accent5>
      <a:srgbClr val="93B3DE"/>
    </a:accent5>
    <a:accent6>
      <a:srgbClr val="AADFEE"/>
    </a:accent6>
    <a:hlink>
      <a:srgbClr val="1A70AA"/>
    </a:hlink>
    <a:folHlink>
      <a:srgbClr val="69B64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EEB-PPT-Template</Template>
  <TotalTime>623</TotalTime>
  <Words>611</Words>
  <Application>Microsoft Office PowerPoint</Application>
  <PresentationFormat>On-screen Show (16:10)</PresentationFormat>
  <Paragraphs>87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Nunito</vt:lpstr>
      <vt:lpstr>Open Sans</vt:lpstr>
      <vt:lpstr>Wingdings</vt:lpstr>
      <vt:lpstr>Thème Office</vt:lpstr>
      <vt:lpstr>EEB 2017 report ‘BURNING: THE EVIDENCE’ </vt:lpstr>
      <vt:lpstr>Aim of the project                        </vt:lpstr>
      <vt:lpstr>Aim and Methodology of the project                  </vt:lpstr>
      <vt:lpstr>PowerPoint Presentation</vt:lpstr>
      <vt:lpstr>PowerPoint Presentation</vt:lpstr>
      <vt:lpstr>Best practice examples                 (1/2)</vt:lpstr>
      <vt:lpstr>Best practice examples (2/2)</vt:lpstr>
      <vt:lpstr>RECOMMENDATIONS                         </vt:lpstr>
      <vt:lpstr>Thank you!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BURNING: THE EVIDENCE</dc:title>
  <dc:creator>Aliki</dc:creator>
  <cp:lastModifiedBy>Christian Schaible</cp:lastModifiedBy>
  <cp:revision>67</cp:revision>
  <dcterms:created xsi:type="dcterms:W3CDTF">2018-09-27T12:41:43Z</dcterms:created>
  <dcterms:modified xsi:type="dcterms:W3CDTF">2018-11-05T11:05:40Z</dcterms:modified>
</cp:coreProperties>
</file>