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ACE623-020C-42BB-ACAD-DD7F88960E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1F2BE-9F08-451D-8283-3134C807B3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74F11-7E2B-4E04-94C2-2DF514E3C16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A4FB4-6F62-4561-97DD-07EE0914CB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B7107-CBC5-4456-9A52-6ACFA7EBF3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08E5-6A4E-40EC-B224-85E33AB9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5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90BFE-F759-432F-BBD3-92CFF700E2A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0C74D-A3C8-4899-B1EA-8AE14EC3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1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17D4-3DB9-45E5-A3E2-A6B1CA56F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46953-C45C-41E3-AA02-985E13297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62CE1-0F5C-4985-942D-7B361C69B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6F5A-8911-4D3F-9A2F-F6912242B297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0A21A-ABAE-41F7-9E85-AD0B5854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37E8-DBF4-4834-984B-50A84656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5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8AA0-1388-42B4-9D68-DE913935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64108-FFEA-48EA-95F5-3AF81F056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61250-F1C5-4698-86DD-E885F683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B099-EEC5-46F7-855F-5F6DF547EE63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88F27-60A0-4F52-88AB-B89881EE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A11FE-A501-456D-89D2-164228B2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1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1DBD23-A13F-4265-B025-3F85E3632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B28F4-EF40-4E75-8AF8-4D6D6A08A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71ED7-2ADD-4741-ABA8-94F633B5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2B32-4490-4ED6-AC3E-7EE0496DDFD7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506C9-CD03-41CA-8A46-282ACF58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503B1-2102-4989-B202-D184E2C6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7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879B9-FAC8-4BE4-A28C-6024B3E5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1E863-D427-419C-891A-80F7DB88D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AFF0A-F899-4A99-99AB-5AE44881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CA43-81BC-4ED2-8CBF-A13CB039986F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8AEA5-1461-4A00-BDFD-18782BB9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DB718-E1EB-40F5-96BB-B4B0AAC0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9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65A0-4E91-4C1B-A447-C47777F3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03A72-9907-40FF-9C09-C06FDE61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5898-2D17-470F-A0D3-021B6FD5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C730-F231-4E3C-9245-C731B5F3A48A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1103-5037-4AC1-9B31-278D943B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C5808-8CFB-4613-B4EE-B5E341EF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DAAC-4D5A-4E4B-825B-C7DD0D6C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23548-25AA-44C2-8E36-745C4125F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733F0-5C27-47EC-9701-D30E2D0A9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B93F3-DA0C-4BD8-8635-4D5514FD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46EA-4A07-4AC1-AC22-B3321C626D0F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67713-9852-472F-ABA3-F6B12AC8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79E33-46F0-40B3-8F7C-4C3ACD9A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928C-CF1B-43EA-82B5-E94016EA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7853-DD3C-44E4-9A7B-2FF04FE6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7D55A-B3F1-4A16-B65D-B3E93E9AB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FD668-DB0B-45FB-8D6B-BB20F1D94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787C7-2D4C-43B3-A8B6-2BEA35CB1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BE0299-449D-404B-B537-4B2CA217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B082-E601-4286-852C-713E403B47F0}" type="datetime1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93B5D-09E0-4A05-9B09-5EEE0032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24456-3224-435A-8C40-44F4BBEB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0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9184-2FA7-48B4-9F7B-F1A39863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4EBD3-CE29-48DC-AE42-E8A05090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A720-79F5-41B1-B1EB-44A585ED4CF5}" type="datetime1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C77F2-5E99-4902-A483-4EE5B720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A48F2-1892-40A2-9B1B-2C3A8163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7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7D9CE-77A0-4385-AC48-4C4ED31A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1B15-B1EC-4E51-929B-C29F62C3BBBD}" type="datetime1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37664-997A-4A7E-B531-0A0019AA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A1E1C-2F9D-4FB9-88D2-87C4BF8C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2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0639-1FC1-47A0-B7A8-06561504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293D4-51F4-4D6B-A697-4ADB9912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10F89-764D-42DC-9853-CD0BF610F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B1E6A-43E4-43EA-AE49-0F219459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63AC-055A-4B6D-B317-CFF6220A7E98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DAD5A-E571-4502-9FCA-E23F1FF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0531E-DB1E-4254-9F1A-82CCFC96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0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F5CB-C12C-4E1F-9B19-9265E966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546EA-E277-4244-921B-3FFBC2708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A7F0C-AAD1-4BFC-B944-C2CBED561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F195F-1CEA-4521-860B-D4341238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3F2B-B236-47DD-BD04-C9B98F262050}" type="datetime1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FCAB9-A395-4135-88FE-D98A3AE2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44278-38E9-4A2D-87B3-52BBF0B0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2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74FAB-337D-4647-82F1-66278577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ED884-274D-4828-A7E0-B070AF81D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B05A-3D1A-4DB4-8EC7-649D39370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E854-5077-4F2C-8E04-73E4C4251531}" type="datetime1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2E9A4-FF1B-41B3-B518-4D2E816AC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58A17-4038-4590-8105-B407C220B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0BC4-B480-44F7-9DBB-4CB089050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837BD-B5A7-40D5-AED8-285E8FB7E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TRI-</a:t>
            </a:r>
            <a:r>
              <a:rPr lang="en-US" sz="5400" dirty="0" err="1">
                <a:solidFill>
                  <a:srgbClr val="FFFFFF"/>
                </a:solidFill>
              </a:rPr>
              <a:t>CoLAB</a:t>
            </a:r>
            <a:r>
              <a:rPr lang="en-US" sz="5400" dirty="0">
                <a:solidFill>
                  <a:srgbClr val="FFFFFF"/>
                </a:solidFill>
              </a:rPr>
              <a:t> Demonstration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561EE3-72A0-4573-BF57-57DF21F1122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5139" y="5815698"/>
            <a:ext cx="11496821" cy="508925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r>
              <a:rPr lang="en-US" sz="1600" dirty="0">
                <a:solidFill>
                  <a:srgbClr val="FFA517"/>
                </a:solidFill>
              </a:rPr>
              <a:t>A PRTR tool for identifying potential impacts and pollution prevention using risk screening scores and facility commonality matching </a:t>
            </a:r>
          </a:p>
          <a:p>
            <a:r>
              <a:rPr lang="en-US" sz="1400" dirty="0">
                <a:solidFill>
                  <a:schemeClr val="bg1"/>
                </a:solidFill>
              </a:rPr>
              <a:t>Mike Petroni, Dustin Hill &amp; Dr. Mary Collins | SUNY College of Environmental Science and Forestry, Syracuse, NY, USA </a:t>
            </a:r>
          </a:p>
        </p:txBody>
      </p:sp>
      <p:pic>
        <p:nvPicPr>
          <p:cNvPr id="1026" name="Picture 2" descr="Image result for suny esf logo">
            <a:extLst>
              <a:ext uri="{FF2B5EF4-FFF2-40B4-BE49-F238E27FC236}">
                <a16:creationId xmlns:a16="http://schemas.microsoft.com/office/drawing/2014/main" id="{F137B7A3-BB58-4741-80F7-31673420F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8" y="307731"/>
            <a:ext cx="463494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49482-C2C4-4B95-AD2E-B6319426E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533376"/>
            <a:ext cx="5455917" cy="3546346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23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C7BAC-9865-4240-BF46-E8395CC36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435F8-961C-46CA-AACE-102BD5FA1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ABD8D-4DEF-4D4A-A351-CF7523E6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660"/>
            <a:ext cx="12192000" cy="596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6C0C77-D508-44DD-A092-10B059432D21}"/>
              </a:ext>
            </a:extLst>
          </p:cNvPr>
          <p:cNvSpPr txBox="1"/>
          <p:nvPr/>
        </p:nvSpPr>
        <p:spPr>
          <a:xfrm>
            <a:off x="2430164" y="412199"/>
            <a:ext cx="733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Use Case Example: Cross-Border Potential Impact Identification </a:t>
            </a:r>
          </a:p>
        </p:txBody>
      </p:sp>
    </p:spTree>
    <p:extLst>
      <p:ext uri="{BB962C8B-B14F-4D97-AF65-F5344CB8AC3E}">
        <p14:creationId xmlns:p14="http://schemas.microsoft.com/office/powerpoint/2010/main" val="7138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324F4-71E5-4EF4-BC17-562989B17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08EA9-DED1-49F1-9DD8-7DAE28728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305"/>
          <a:stretch/>
        </p:blipFill>
        <p:spPr>
          <a:xfrm>
            <a:off x="0" y="747096"/>
            <a:ext cx="12192000" cy="5869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18F65E-3074-4A22-B6D1-E9ED029E1BA7}"/>
              </a:ext>
            </a:extLst>
          </p:cNvPr>
          <p:cNvSpPr txBox="1"/>
          <p:nvPr/>
        </p:nvSpPr>
        <p:spPr>
          <a:xfrm>
            <a:off x="4165059" y="280927"/>
            <a:ext cx="3861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Facility Report Example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84814E-85C1-4DD6-B99F-786F6C33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</p:spTree>
    <p:extLst>
      <p:ext uri="{BB962C8B-B14F-4D97-AF65-F5344CB8AC3E}">
        <p14:creationId xmlns:p14="http://schemas.microsoft.com/office/powerpoint/2010/main" val="391169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2806-3A8D-4011-A187-4BFCC76D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4C74-6660-469E-823A-865994F74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52224-6667-47AB-9ABF-DEF3D349C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66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A8A597-CCF4-4A55-838C-1E17CF15E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0701"/>
            <a:ext cx="12192000" cy="15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1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5D9EBE-9ACC-4A95-A302-599E7712FB27}"/>
              </a:ext>
            </a:extLst>
          </p:cNvPr>
          <p:cNvGrpSpPr/>
          <p:nvPr/>
        </p:nvGrpSpPr>
        <p:grpSpPr>
          <a:xfrm>
            <a:off x="0" y="431321"/>
            <a:ext cx="12192000" cy="5894961"/>
            <a:chOff x="0" y="0"/>
            <a:chExt cx="12192000" cy="58949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613AD9D-E5A2-4088-87CB-6A3642737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542" b="1634"/>
            <a:stretch/>
          </p:blipFill>
          <p:spPr>
            <a:xfrm>
              <a:off x="0" y="0"/>
              <a:ext cx="12192000" cy="555597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F7B78B1-1F92-4FEA-9978-065DDD232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030" b="15028"/>
            <a:stretch/>
          </p:blipFill>
          <p:spPr>
            <a:xfrm>
              <a:off x="6167336" y="5555235"/>
              <a:ext cx="5914418" cy="339726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6D561-D4C1-49FD-B8A7-A465CED2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</p:spTree>
    <p:extLst>
      <p:ext uri="{BB962C8B-B14F-4D97-AF65-F5344CB8AC3E}">
        <p14:creationId xmlns:p14="http://schemas.microsoft.com/office/powerpoint/2010/main" val="76266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E0E3B-9798-4D09-87DB-3DF08D437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"/>
          <a:stretch/>
        </p:blipFill>
        <p:spPr>
          <a:xfrm>
            <a:off x="0" y="0"/>
            <a:ext cx="12192000" cy="591090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FBA13-80C1-441E-972C-172595D0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Mike Petroni, Dustin Hill, Dr. Mary Collins | SUNY College of Environmental Science and Foresty | Syracuse, NY, USA </a:t>
            </a:r>
          </a:p>
        </p:txBody>
      </p:sp>
    </p:spTree>
    <p:extLst>
      <p:ext uri="{BB962C8B-B14F-4D97-AF65-F5344CB8AC3E}">
        <p14:creationId xmlns:p14="http://schemas.microsoft.com/office/powerpoint/2010/main" val="2793928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127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TRI-CoLAB 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TRI-CoLAB Demonstration</dc:title>
  <dc:creator>Mike Petroni</dc:creator>
  <cp:lastModifiedBy>Mike Petroni</cp:lastModifiedBy>
  <cp:revision>3</cp:revision>
  <dcterms:created xsi:type="dcterms:W3CDTF">2018-11-01T17:54:05Z</dcterms:created>
  <dcterms:modified xsi:type="dcterms:W3CDTF">2018-11-01T21:39:09Z</dcterms:modified>
</cp:coreProperties>
</file>