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3"/>
  </p:notesMasterIdLst>
  <p:sldIdLst>
    <p:sldId id="259" r:id="rId5"/>
    <p:sldId id="263" r:id="rId6"/>
    <p:sldId id="266" r:id="rId7"/>
    <p:sldId id="267" r:id="rId8"/>
    <p:sldId id="268" r:id="rId9"/>
    <p:sldId id="270" r:id="rId10"/>
    <p:sldId id="271" r:id="rId11"/>
    <p:sldId id="260" r:id="rId1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7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s-ES" noProof="0" smtClean="0"/>
              <a:t>Textmasterformate durch Klicken bearbeiten</a:t>
            </a:r>
          </a:p>
          <a:p>
            <a:pPr lvl="1"/>
            <a:r>
              <a:rPr lang="de-DE" altLang="es-ES" noProof="0" smtClean="0"/>
              <a:t>Zweite Ebene</a:t>
            </a:r>
          </a:p>
          <a:p>
            <a:pPr lvl="2"/>
            <a:r>
              <a:rPr lang="de-DE" altLang="es-ES" noProof="0" smtClean="0"/>
              <a:t>Dritte Ebene</a:t>
            </a:r>
          </a:p>
          <a:p>
            <a:pPr lvl="3"/>
            <a:r>
              <a:rPr lang="de-DE" altLang="es-ES" noProof="0" smtClean="0"/>
              <a:t>Vierte Ebene</a:t>
            </a:r>
          </a:p>
          <a:p>
            <a:pPr lvl="4"/>
            <a:r>
              <a:rPr lang="de-DE" altLang="es-ES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80E89CF6-8979-4060-B40A-C5539D924825}" type="slidenum">
              <a:rPr lang="de-DE" altLang="es-ES"/>
              <a:pPr>
                <a:defRPr/>
              </a:pPr>
              <a:t>‹Nr.›</a:t>
            </a:fld>
            <a:endParaRPr lang="de-DE" altLang="es-ES"/>
          </a:p>
        </p:txBody>
      </p:sp>
    </p:spTree>
    <p:extLst>
      <p:ext uri="{BB962C8B-B14F-4D97-AF65-F5344CB8AC3E}">
        <p14:creationId xmlns:p14="http://schemas.microsoft.com/office/powerpoint/2010/main" val="33085886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4846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3604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2538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9648590"/>
      </p:ext>
    </p:extLst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8" Type="http://schemas.openxmlformats.org/officeDocument/2006/relationships/image" Target="../media/image4.png"/><Relationship Id="rId9" Type="http://schemas.openxmlformats.org/officeDocument/2006/relationships/image" Target="../media/image5.jpeg"/><Relationship Id="rId1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3 Grupo"/>
          <p:cNvGrpSpPr>
            <a:grpSpLocks/>
          </p:cNvGrpSpPr>
          <p:nvPr userDrawn="1"/>
        </p:nvGrpSpPr>
        <p:grpSpPr bwMode="auto">
          <a:xfrm>
            <a:off x="1108" y="5589240"/>
            <a:ext cx="9142892" cy="1273524"/>
            <a:chOff x="1587" y="5475774"/>
            <a:chExt cx="9142413" cy="1386702"/>
          </a:xfrm>
        </p:grpSpPr>
        <p:pic>
          <p:nvPicPr>
            <p:cNvPr id="1034" name="Imagen 1" descr="cesped_1.jpg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7" y="5475774"/>
              <a:ext cx="9142413" cy="1382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1 Rectángulo redondeado"/>
            <p:cNvSpPr/>
            <p:nvPr userDrawn="1"/>
          </p:nvSpPr>
          <p:spPr>
            <a:xfrm>
              <a:off x="323990" y="6255876"/>
              <a:ext cx="8804062" cy="606600"/>
            </a:xfrm>
            <a:prstGeom prst="roundRect">
              <a:avLst/>
            </a:prstGeom>
            <a:noFill/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softEdge rad="635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>
                <a:defRPr/>
              </a:pPr>
              <a:r>
                <a:rPr lang="en-US" sz="1200" b="1" kern="1200" dirty="0" smtClean="0">
                  <a:solidFill>
                    <a:prstClr val="black">
                      <a:lumMod val="95000"/>
                      <a:lumOff val="5000"/>
                    </a:prstClr>
                  </a:solidFill>
                  <a:latin typeface="Arial Black" panose="020B0A04020102020204" pitchFamily="34" charset="0"/>
                  <a:ea typeface="+mn-ea"/>
                  <a:cs typeface="+mn-cs"/>
                </a:rPr>
                <a:t>PRTRs: PROMOTING INFORMED DECISIONS FOR A SUSTAINABLE FUTURE. </a:t>
              </a:r>
              <a:r>
                <a:rPr lang="es-ES" sz="1200" b="1" dirty="0" err="1" smtClean="0">
                  <a:solidFill>
                    <a:prstClr val="black">
                      <a:lumMod val="95000"/>
                      <a:lumOff val="5000"/>
                    </a:prstClr>
                  </a:solidFill>
                  <a:latin typeface="Arial Black" panose="020B0A04020102020204" pitchFamily="34" charset="0"/>
                </a:rPr>
                <a:t>3rd</a:t>
              </a:r>
              <a:r>
                <a:rPr lang="es-ES" sz="1200" b="1" baseline="30000" dirty="0" smtClean="0">
                  <a:solidFill>
                    <a:prstClr val="black">
                      <a:lumMod val="95000"/>
                      <a:lumOff val="5000"/>
                    </a:prstClr>
                  </a:solidFill>
                  <a:latin typeface="Arial Black" panose="020B0A04020102020204" pitchFamily="34" charset="0"/>
                </a:rPr>
                <a:t> </a:t>
              </a:r>
              <a:r>
                <a:rPr lang="es-ES" sz="1200" b="1" baseline="0" dirty="0" smtClean="0">
                  <a:solidFill>
                    <a:prstClr val="black">
                      <a:lumMod val="95000"/>
                      <a:lumOff val="5000"/>
                    </a:prstClr>
                  </a:solidFill>
                  <a:latin typeface="Arial Black" panose="020B0A04020102020204" pitchFamily="34" charset="0"/>
                </a:rPr>
                <a:t> Global Round </a:t>
              </a:r>
              <a:r>
                <a:rPr lang="es-ES" sz="1200" b="1" baseline="0" dirty="0" err="1" smtClean="0">
                  <a:solidFill>
                    <a:prstClr val="black">
                      <a:lumMod val="95000"/>
                      <a:lumOff val="5000"/>
                    </a:prstClr>
                  </a:solidFill>
                  <a:latin typeface="Arial Black" panose="020B0A04020102020204" pitchFamily="34" charset="0"/>
                </a:rPr>
                <a:t>Table</a:t>
              </a:r>
              <a:r>
                <a:rPr lang="es-ES" sz="1200" b="1" dirty="0" smtClean="0">
                  <a:solidFill>
                    <a:prstClr val="black">
                      <a:lumMod val="95000"/>
                      <a:lumOff val="5000"/>
                    </a:prstClr>
                  </a:solidFill>
                  <a:latin typeface="Arial Black" panose="020B0A04020102020204" pitchFamily="34" charset="0"/>
                </a:rPr>
                <a:t>. </a:t>
              </a:r>
              <a:endParaRPr lang="es-ES" sz="1200" b="1" dirty="0">
                <a:solidFill>
                  <a:prstClr val="black">
                    <a:lumMod val="95000"/>
                    <a:lumOff val="5000"/>
                  </a:prstClr>
                </a:solidFill>
                <a:latin typeface="Arial Black" panose="020B0A04020102020204" pitchFamily="34" charset="0"/>
              </a:endParaRPr>
            </a:p>
            <a:p>
              <a:pPr algn="ctr" defTabSz="457200">
                <a:defRPr/>
              </a:pPr>
              <a:r>
                <a:rPr lang="es-ES" sz="1200" b="1" dirty="0" smtClean="0">
                  <a:solidFill>
                    <a:prstClr val="black">
                      <a:lumMod val="95000"/>
                      <a:lumOff val="5000"/>
                    </a:prstClr>
                  </a:solidFill>
                  <a:latin typeface="Arial Black" panose="020B0A04020102020204" pitchFamily="34" charset="0"/>
                </a:rPr>
                <a:t>7-8 </a:t>
              </a:r>
              <a:r>
                <a:rPr lang="es-ES" sz="1200" b="1" dirty="0" err="1" smtClean="0">
                  <a:solidFill>
                    <a:prstClr val="black">
                      <a:lumMod val="95000"/>
                      <a:lumOff val="5000"/>
                    </a:prstClr>
                  </a:solidFill>
                  <a:latin typeface="Arial Black" panose="020B0A04020102020204" pitchFamily="34" charset="0"/>
                </a:rPr>
                <a:t>November</a:t>
              </a:r>
              <a:r>
                <a:rPr lang="es-ES" sz="1200" b="1" dirty="0" smtClean="0">
                  <a:solidFill>
                    <a:prstClr val="black">
                      <a:lumMod val="95000"/>
                      <a:lumOff val="5000"/>
                    </a:prstClr>
                  </a:solidFill>
                  <a:latin typeface="Arial Black" panose="020B0A04020102020204" pitchFamily="34" charset="0"/>
                </a:rPr>
                <a:t> 2018. Geneva. </a:t>
              </a:r>
              <a:r>
                <a:rPr lang="es-ES" sz="1200" b="1" dirty="0" err="1" smtClean="0">
                  <a:solidFill>
                    <a:prstClr val="black">
                      <a:lumMod val="95000"/>
                      <a:lumOff val="5000"/>
                    </a:prstClr>
                  </a:solidFill>
                  <a:latin typeface="Arial Black" panose="020B0A04020102020204" pitchFamily="34" charset="0"/>
                </a:rPr>
                <a:t>Switzerland</a:t>
              </a:r>
              <a:r>
                <a:rPr lang="es-ES" sz="1200" b="1" dirty="0" smtClean="0">
                  <a:solidFill>
                    <a:prstClr val="black">
                      <a:lumMod val="95000"/>
                      <a:lumOff val="5000"/>
                    </a:prstClr>
                  </a:solidFill>
                  <a:latin typeface="Arial Black" panose="020B0A04020102020204" pitchFamily="34" charset="0"/>
                </a:rPr>
                <a:t>. USA.</a:t>
              </a:r>
              <a:endParaRPr lang="es-ES" sz="1200" b="1" dirty="0">
                <a:solidFill>
                  <a:prstClr val="black">
                    <a:lumMod val="95000"/>
                    <a:lumOff val="5000"/>
                  </a:prstClr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1027" name="2 Grupo"/>
          <p:cNvGrpSpPr>
            <a:grpSpLocks/>
          </p:cNvGrpSpPr>
          <p:nvPr userDrawn="1"/>
        </p:nvGrpSpPr>
        <p:grpSpPr bwMode="auto">
          <a:xfrm>
            <a:off x="52917" y="44624"/>
            <a:ext cx="9016471" cy="798339"/>
            <a:chOff x="53158" y="44235"/>
            <a:chExt cx="9016415" cy="798937"/>
          </a:xfrm>
        </p:grpSpPr>
        <p:pic>
          <p:nvPicPr>
            <p:cNvPr id="1030" name="Imagen 3" descr="banda_superior.png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"/>
            <a:stretch>
              <a:fillRect/>
            </a:stretch>
          </p:blipFill>
          <p:spPr bwMode="auto">
            <a:xfrm>
              <a:off x="53158" y="563520"/>
              <a:ext cx="9016415" cy="2796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" name="Imagen 3" descr="banda_superior.png"/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0281" y="97498"/>
              <a:ext cx="1728181" cy="451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Imagen 3" descr="banda_superior.png"/>
            <p:cNvPicPr>
              <a:picLocks noChangeAspect="1"/>
            </p:cNvPicPr>
            <p:nvPr userDrawn="1"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835926" y="44235"/>
              <a:ext cx="1801382" cy="5569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" name="12 Imagen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24421"/>
            <a:ext cx="1787392" cy="396951"/>
          </a:xfrm>
          <a:prstGeom prst="rect">
            <a:avLst/>
          </a:prstGeom>
        </p:spPr>
      </p:pic>
      <p:pic>
        <p:nvPicPr>
          <p:cNvPr id="17" name="Imagen 3" descr="banda_superior.png"/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304" y="105939"/>
            <a:ext cx="1799298" cy="514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info@prtr-es.es/ivicente@consulnima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 bwMode="auto">
          <a:xfrm>
            <a:off x="971600" y="1556792"/>
            <a:ext cx="7416824" cy="21602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 algn="ctr">
            <a:noFill/>
            <a:miter lim="800000"/>
            <a:headEnd/>
            <a:tailEnd/>
          </a:ln>
          <a:effectLst>
            <a:softEdge rad="127000"/>
          </a:effectLst>
        </p:spPr>
        <p:txBody>
          <a:bodyPr anchor="ctr"/>
          <a:lstStyle>
            <a:lvl1pPr marL="342900" indent="-342900" algn="ctr" defTabSz="457200" eaLnBrk="0" hangingPunct="0">
              <a:spcBef>
                <a:spcPct val="20000"/>
              </a:spcBef>
              <a:buFont typeface="Arial" charset="0"/>
              <a:buNone/>
              <a:defRPr sz="3200" b="1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charset="-128"/>
                <a:cs typeface="Tahoma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charset="0"/>
              <a:buChar char="–"/>
              <a:defRPr sz="2800">
                <a:latin typeface="+mn-lt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charset="0"/>
              <a:buChar char="•"/>
              <a:defRPr sz="2400">
                <a:latin typeface="+mn-lt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charset="0"/>
              <a:buChar char="–"/>
              <a:defRPr sz="2000">
                <a:latin typeface="+mn-lt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charset="0"/>
              <a:buChar char="»"/>
              <a:defRPr sz="2000">
                <a:latin typeface="+mn-lt"/>
              </a:defRPr>
            </a:lvl5pPr>
            <a:lvl6pPr marL="2514600" indent="-228600" defTabSz="457200">
              <a:spcBef>
                <a:spcPct val="20000"/>
              </a:spcBef>
              <a:buFont typeface="Arial"/>
              <a:buChar char="•"/>
              <a:defRPr sz="2000">
                <a:latin typeface="+mn-lt"/>
                <a:ea typeface="+mn-ea"/>
              </a:defRPr>
            </a:lvl6pPr>
            <a:lvl7pPr marL="2971800" indent="-228600" defTabSz="457200">
              <a:spcBef>
                <a:spcPct val="20000"/>
              </a:spcBef>
              <a:buFont typeface="Arial"/>
              <a:buChar char="•"/>
              <a:defRPr sz="2000">
                <a:latin typeface="+mn-lt"/>
                <a:ea typeface="+mn-ea"/>
              </a:defRPr>
            </a:lvl7pPr>
            <a:lvl8pPr marL="3429000" indent="-228600" defTabSz="457200">
              <a:spcBef>
                <a:spcPct val="20000"/>
              </a:spcBef>
              <a:buFont typeface="Arial"/>
              <a:buChar char="•"/>
              <a:defRPr sz="2000">
                <a:latin typeface="+mn-lt"/>
                <a:ea typeface="+mn-ea"/>
              </a:defRPr>
            </a:lvl8pPr>
            <a:lvl9pPr marL="3886200" indent="-228600" defTabSz="457200">
              <a:spcBef>
                <a:spcPct val="20000"/>
              </a:spcBef>
              <a:buFont typeface="Arial"/>
              <a:buChar char="•"/>
              <a:defRPr sz="2000">
                <a:latin typeface="+mn-lt"/>
                <a:ea typeface="+mn-ea"/>
              </a:defRPr>
            </a:lvl9pPr>
          </a:lstStyle>
          <a:p>
            <a:r>
              <a:rPr lang="en-US" dirty="0">
                <a:effectLst/>
              </a:rPr>
              <a:t>Role of equivalency in comparability of PRTR </a:t>
            </a:r>
            <a:r>
              <a:rPr lang="en-US" dirty="0" smtClean="0">
                <a:effectLst/>
              </a:rPr>
              <a:t>data</a:t>
            </a:r>
          </a:p>
          <a:p>
            <a:r>
              <a:rPr lang="en-US" dirty="0" smtClean="0">
                <a:effectLst/>
                <a:latin typeface="+mn-lt"/>
              </a:rPr>
              <a:t>Item 4.- Emerging </a:t>
            </a:r>
            <a:r>
              <a:rPr lang="en-US" dirty="0" err="1" smtClean="0">
                <a:effectLst/>
                <a:latin typeface="+mn-lt"/>
              </a:rPr>
              <a:t>PRTRs</a:t>
            </a:r>
            <a:endParaRPr lang="en-US" dirty="0" smtClean="0">
              <a:latin typeface="+mn-lt"/>
            </a:endParaRPr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611560" y="4221088"/>
            <a:ext cx="5040560" cy="938719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762000">
              <a:defRPr/>
            </a:pPr>
            <a:endParaRPr lang="en-GB" sz="11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defTabSz="762000">
              <a:defRPr/>
            </a:pPr>
            <a:r>
              <a:rPr lang="en-GB" sz="1100" b="1" dirty="0" smtClean="0">
                <a:latin typeface="+mn-lt"/>
              </a:rPr>
              <a:t>Iñigo de Vicente-Mingarro</a:t>
            </a:r>
          </a:p>
          <a:p>
            <a:pPr defTabSz="762000">
              <a:defRPr/>
            </a:pPr>
            <a:r>
              <a:rPr lang="en-GB" sz="1100" i="1" dirty="0" smtClean="0">
                <a:latin typeface="+mn-lt"/>
              </a:rPr>
              <a:t>Chair of  the International  PRTR Coordinating Group</a:t>
            </a:r>
          </a:p>
          <a:p>
            <a:pPr defTabSz="762000">
              <a:defRPr/>
            </a:pPr>
            <a:endParaRPr lang="en-GB" sz="11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defTabSz="762000">
              <a:defRPr/>
            </a:pPr>
            <a:r>
              <a:rPr lang="en-GB" sz="11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(with the support of PRTR-</a:t>
            </a:r>
            <a:r>
              <a:rPr lang="en-GB" sz="11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España</a:t>
            </a:r>
            <a:r>
              <a:rPr lang="en-GB" sz="11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, Ministry for the Ecological Transition of Spain)</a:t>
            </a:r>
            <a:endParaRPr lang="en-GB" sz="1100" i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6"/>
          <p:cNvSpPr>
            <a:spLocks noChangeArrowheads="1"/>
          </p:cNvSpPr>
          <p:nvPr/>
        </p:nvSpPr>
        <p:spPr bwMode="auto">
          <a:xfrm>
            <a:off x="299804" y="780586"/>
            <a:ext cx="8470012" cy="58602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 algn="ctr">
            <a:noFill/>
            <a:miter lim="800000"/>
            <a:headEnd/>
            <a:tailEnd/>
          </a:ln>
          <a:effectLst>
            <a:softEdge rad="63500"/>
          </a:effectLst>
        </p:spPr>
        <p:txBody>
          <a:bodyPr anchor="ctr"/>
          <a:lstStyle/>
          <a:p>
            <a:pPr marL="639763" indent="-457200" eaLnBrk="0" hangingPunct="0">
              <a:lnSpc>
                <a:spcPct val="120000"/>
              </a:lnSpc>
              <a:buFont typeface="+mj-lt"/>
              <a:buAutoNum type="alphaUcPeriod"/>
              <a:defRPr/>
            </a:pPr>
            <a:r>
              <a:rPr lang="es-ES_tradnl" sz="2400" b="1" dirty="0" err="1" smtClean="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 pitchFamily="34" charset="0"/>
              </a:rPr>
              <a:t>Background</a:t>
            </a:r>
            <a:r>
              <a:rPr lang="es-ES_tradnl" sz="2400" b="1" dirty="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 pitchFamily="34" charset="0"/>
              </a:rPr>
              <a:t> </a:t>
            </a:r>
          </a:p>
        </p:txBody>
      </p:sp>
      <p:grpSp>
        <p:nvGrpSpPr>
          <p:cNvPr id="7" name="Agrupar 1"/>
          <p:cNvGrpSpPr/>
          <p:nvPr/>
        </p:nvGrpSpPr>
        <p:grpSpPr>
          <a:xfrm>
            <a:off x="5580112" y="1556792"/>
            <a:ext cx="3045687" cy="3744416"/>
            <a:chOff x="323528" y="1916833"/>
            <a:chExt cx="2376264" cy="3744416"/>
          </a:xfrm>
        </p:grpSpPr>
        <p:grpSp>
          <p:nvGrpSpPr>
            <p:cNvPr id="9" name="4 Grupo"/>
            <p:cNvGrpSpPr/>
            <p:nvPr/>
          </p:nvGrpSpPr>
          <p:grpSpPr>
            <a:xfrm>
              <a:off x="323528" y="1916833"/>
              <a:ext cx="2376264" cy="2376265"/>
              <a:chOff x="539552" y="1938435"/>
              <a:chExt cx="2376264" cy="2019824"/>
            </a:xfrm>
          </p:grpSpPr>
          <p:pic>
            <p:nvPicPr>
              <p:cNvPr id="12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1560" y="1938435"/>
                <a:ext cx="2304256" cy="9093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3" name="Rectángulo redondeado 8"/>
              <p:cNvSpPr/>
              <p:nvPr/>
            </p:nvSpPr>
            <p:spPr>
              <a:xfrm>
                <a:off x="539552" y="3101363"/>
                <a:ext cx="2376264" cy="856896"/>
              </a:xfrm>
              <a:prstGeom prst="roundRect">
                <a:avLst/>
              </a:prstGeom>
              <a:solidFill>
                <a:schemeClr val="bg1"/>
              </a:solidFill>
              <a:ln w="38100" cmpd="sng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600" b="1" dirty="0" err="1" smtClean="0">
                    <a:solidFill>
                      <a:schemeClr val="accent3">
                        <a:lumMod val="50000"/>
                      </a:schemeClr>
                    </a:solidFill>
                  </a:rPr>
                  <a:t>National</a:t>
                </a:r>
                <a:r>
                  <a:rPr lang="es-ES" sz="1600" b="1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 / Regional PRTR </a:t>
                </a:r>
                <a:r>
                  <a:rPr lang="es-ES" sz="1600" b="1" dirty="0" err="1" smtClean="0">
                    <a:solidFill>
                      <a:schemeClr val="accent3">
                        <a:lumMod val="50000"/>
                      </a:schemeClr>
                    </a:solidFill>
                  </a:rPr>
                  <a:t>registers</a:t>
                </a:r>
                <a:r>
                  <a:rPr lang="es-ES" sz="1600" b="1" dirty="0">
                    <a:solidFill>
                      <a:schemeClr val="accent3">
                        <a:lumMod val="50000"/>
                      </a:schemeClr>
                    </a:solidFill>
                  </a:rPr>
                  <a:t> </a:t>
                </a:r>
                <a:r>
                  <a:rPr lang="es-ES" sz="1600" b="1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≈ </a:t>
                </a:r>
                <a:r>
                  <a:rPr lang="es-ES" sz="1600" b="1" dirty="0" err="1" smtClean="0">
                    <a:solidFill>
                      <a:schemeClr val="accent3">
                        <a:lumMod val="50000"/>
                      </a:schemeClr>
                    </a:solidFill>
                  </a:rPr>
                  <a:t>same</a:t>
                </a:r>
                <a:r>
                  <a:rPr lang="es-ES" sz="1600" b="1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 </a:t>
                </a:r>
                <a:r>
                  <a:rPr lang="es-ES" sz="1600" b="1" dirty="0" err="1" smtClean="0">
                    <a:solidFill>
                      <a:schemeClr val="accent3">
                        <a:lumMod val="50000"/>
                      </a:schemeClr>
                    </a:solidFill>
                  </a:rPr>
                  <a:t>goals</a:t>
                </a:r>
                <a:r>
                  <a:rPr lang="es-ES" sz="1600" b="1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 and </a:t>
                </a:r>
                <a:r>
                  <a:rPr lang="es-ES" sz="1600" b="1" dirty="0" err="1" smtClean="0">
                    <a:solidFill>
                      <a:schemeClr val="accent3">
                        <a:lumMod val="50000"/>
                      </a:schemeClr>
                    </a:solidFill>
                  </a:rPr>
                  <a:t>public</a:t>
                </a:r>
                <a:r>
                  <a:rPr lang="es-ES" sz="1600" b="1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 </a:t>
                </a:r>
                <a:r>
                  <a:rPr lang="es-ES" sz="1600" b="1" dirty="0" err="1" smtClean="0">
                    <a:solidFill>
                      <a:schemeClr val="accent3">
                        <a:lumMod val="50000"/>
                      </a:schemeClr>
                    </a:solidFill>
                  </a:rPr>
                  <a:t>information</a:t>
                </a:r>
                <a:endParaRPr lang="es-ES" sz="1600" b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4" name="31 Flecha derecha"/>
              <p:cNvSpPr/>
              <p:nvPr/>
            </p:nvSpPr>
            <p:spPr bwMode="auto">
              <a:xfrm rot="5400000">
                <a:off x="1547664" y="2636911"/>
                <a:ext cx="360040" cy="936105"/>
              </a:xfrm>
              <a:prstGeom prst="rightArrow">
                <a:avLst>
                  <a:gd name="adj1" fmla="val 50000"/>
                  <a:gd name="adj2" fmla="val 141866"/>
                </a:avLst>
              </a:prstGeom>
              <a:solidFill>
                <a:srgbClr val="4F622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  <a:softEdge rad="63500"/>
              </a:effectLst>
            </p:spPr>
            <p:txBody>
              <a:bodyPr/>
              <a:lstStyle/>
              <a:p>
                <a:pPr marL="342900" indent="-342900"/>
                <a:endParaRPr lang="es-ES" sz="140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cs typeface="Calibri"/>
                </a:endParaRPr>
              </a:p>
            </p:txBody>
          </p:sp>
        </p:grpSp>
        <p:sp>
          <p:nvSpPr>
            <p:cNvPr id="10" name="Rectángulo redondeado 8"/>
            <p:cNvSpPr/>
            <p:nvPr/>
          </p:nvSpPr>
          <p:spPr>
            <a:xfrm>
              <a:off x="323528" y="4509121"/>
              <a:ext cx="2376264" cy="1152128"/>
            </a:xfrm>
            <a:prstGeom prst="roundRect">
              <a:avLst/>
            </a:prstGeom>
            <a:noFill/>
            <a:ln w="38100" cmpd="sng">
              <a:solidFill>
                <a:schemeClr val="accent3">
                  <a:lumMod val="50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softEdge rad="635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7800" indent="-177800" algn="just">
                <a:buFont typeface="Arial" panose="020B0604020202020204" pitchFamily="34" charset="0"/>
                <a:buChar char="•"/>
              </a:pPr>
              <a:r>
                <a:rPr lang="es-ES" sz="1600" b="1" i="1" dirty="0" err="1" smtClean="0">
                  <a:solidFill>
                    <a:srgbClr val="800000"/>
                  </a:solidFill>
                </a:rPr>
                <a:t>Different</a:t>
              </a:r>
              <a:r>
                <a:rPr lang="es-ES" sz="1600" b="1" i="1" dirty="0" smtClean="0">
                  <a:solidFill>
                    <a:srgbClr val="800000"/>
                  </a:solidFill>
                </a:rPr>
                <a:t> </a:t>
              </a:r>
              <a:r>
                <a:rPr lang="es-ES" sz="1600" b="1" i="1" dirty="0" err="1" smtClean="0">
                  <a:solidFill>
                    <a:srgbClr val="800000"/>
                  </a:solidFill>
                </a:rPr>
                <a:t>scopes</a:t>
              </a:r>
              <a:r>
                <a:rPr lang="es-ES" sz="1600" b="1" i="1" dirty="0" smtClean="0">
                  <a:solidFill>
                    <a:srgbClr val="800000"/>
                  </a:solidFill>
                </a:rPr>
                <a:t>, </a:t>
              </a:r>
              <a:r>
                <a:rPr lang="es-ES" sz="1600" b="1" i="1" dirty="0" err="1" smtClean="0">
                  <a:solidFill>
                    <a:srgbClr val="800000"/>
                  </a:solidFill>
                </a:rPr>
                <a:t>criteria</a:t>
              </a:r>
              <a:r>
                <a:rPr lang="es-ES" sz="1600" b="1" i="1" dirty="0" smtClean="0">
                  <a:solidFill>
                    <a:srgbClr val="800000"/>
                  </a:solidFill>
                </a:rPr>
                <a:t> </a:t>
              </a:r>
              <a:r>
                <a:rPr lang="es-ES" sz="1600" b="1" i="1" dirty="0" err="1" smtClean="0">
                  <a:solidFill>
                    <a:srgbClr val="800000"/>
                  </a:solidFill>
                </a:rPr>
                <a:t>depending</a:t>
              </a:r>
              <a:r>
                <a:rPr lang="es-ES" sz="1600" b="1" i="1" dirty="0" smtClean="0">
                  <a:solidFill>
                    <a:srgbClr val="800000"/>
                  </a:solidFill>
                </a:rPr>
                <a:t> </a:t>
              </a:r>
              <a:r>
                <a:rPr lang="es-ES" sz="1600" b="1" i="1" dirty="0" err="1" smtClean="0">
                  <a:solidFill>
                    <a:srgbClr val="800000"/>
                  </a:solidFill>
                </a:rPr>
                <a:t>on</a:t>
              </a:r>
              <a:r>
                <a:rPr lang="es-ES" sz="1600" b="1" i="1" dirty="0" smtClean="0">
                  <a:solidFill>
                    <a:srgbClr val="800000"/>
                  </a:solidFill>
                </a:rPr>
                <a:t> country </a:t>
              </a:r>
              <a:r>
                <a:rPr lang="es-ES" sz="1600" b="1" i="1" dirty="0" err="1" smtClean="0">
                  <a:solidFill>
                    <a:srgbClr val="800000"/>
                  </a:solidFill>
                </a:rPr>
                <a:t>needs</a:t>
              </a:r>
              <a:endParaRPr lang="es-ES" sz="1600" b="1" i="1" dirty="0" smtClean="0">
                <a:solidFill>
                  <a:srgbClr val="800000"/>
                </a:solidFill>
              </a:endParaRPr>
            </a:p>
            <a:p>
              <a:pPr marL="177800" indent="-177800" algn="just">
                <a:buFont typeface="Arial" panose="020B0604020202020204" pitchFamily="34" charset="0"/>
                <a:buChar char="•"/>
              </a:pPr>
              <a:r>
                <a:rPr lang="es-ES" sz="1600" b="1" i="1" dirty="0" err="1" smtClean="0">
                  <a:solidFill>
                    <a:srgbClr val="800000"/>
                  </a:solidFill>
                </a:rPr>
                <a:t>dissimilar</a:t>
              </a:r>
              <a:r>
                <a:rPr lang="es-ES" sz="1600" b="1" i="1" dirty="0" smtClean="0">
                  <a:solidFill>
                    <a:srgbClr val="800000"/>
                  </a:solidFill>
                </a:rPr>
                <a:t> </a:t>
              </a:r>
              <a:r>
                <a:rPr lang="es-ES" sz="1600" b="1" i="1" dirty="0" err="1" smtClean="0">
                  <a:solidFill>
                    <a:srgbClr val="800000"/>
                  </a:solidFill>
                </a:rPr>
                <a:t>level</a:t>
              </a:r>
              <a:r>
                <a:rPr lang="es-ES" sz="1600" b="1" i="1" dirty="0" smtClean="0">
                  <a:solidFill>
                    <a:srgbClr val="800000"/>
                  </a:solidFill>
                </a:rPr>
                <a:t> of </a:t>
              </a:r>
              <a:r>
                <a:rPr lang="es-ES" sz="1600" b="1" i="1" dirty="0" err="1" smtClean="0">
                  <a:solidFill>
                    <a:srgbClr val="800000"/>
                  </a:solidFill>
                </a:rPr>
                <a:t>available</a:t>
              </a:r>
              <a:r>
                <a:rPr lang="es-ES" sz="1600" b="1" i="1" dirty="0" smtClean="0">
                  <a:solidFill>
                    <a:srgbClr val="800000"/>
                  </a:solidFill>
                </a:rPr>
                <a:t> </a:t>
              </a:r>
              <a:r>
                <a:rPr lang="es-ES" sz="1600" b="1" i="1" dirty="0" err="1" smtClean="0">
                  <a:solidFill>
                    <a:srgbClr val="800000"/>
                  </a:solidFill>
                </a:rPr>
                <a:t>information</a:t>
              </a:r>
              <a:endParaRPr lang="es-ES" sz="1600" dirty="0">
                <a:solidFill>
                  <a:srgbClr val="800000"/>
                </a:solidFill>
              </a:endParaRPr>
            </a:p>
          </p:txBody>
        </p:sp>
        <p:sp>
          <p:nvSpPr>
            <p:cNvPr id="11" name="31 Flecha derecha"/>
            <p:cNvSpPr/>
            <p:nvPr/>
          </p:nvSpPr>
          <p:spPr bwMode="auto">
            <a:xfrm rot="5400000">
              <a:off x="1295635" y="4113076"/>
              <a:ext cx="432047" cy="648073"/>
            </a:xfrm>
            <a:prstGeom prst="rightArrow">
              <a:avLst>
                <a:gd name="adj1" fmla="val 50000"/>
                <a:gd name="adj2" fmla="val 141866"/>
              </a:avLst>
            </a:prstGeom>
            <a:solidFill>
              <a:srgbClr val="4F622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10800000">
                <a:prstClr val="black">
                  <a:alpha val="50000"/>
                </a:prstClr>
              </a:innerShdw>
              <a:softEdge rad="63500"/>
            </a:effectLst>
          </p:spPr>
          <p:txBody>
            <a:bodyPr/>
            <a:lstStyle/>
            <a:p>
              <a:pPr marL="342900" indent="-342900"/>
              <a:endParaRPr lang="es-ES" sz="14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endParaRPr>
            </a:p>
          </p:txBody>
        </p:sp>
      </p:grpSp>
      <p:grpSp>
        <p:nvGrpSpPr>
          <p:cNvPr id="3" name="Agrupar 2"/>
          <p:cNvGrpSpPr/>
          <p:nvPr/>
        </p:nvGrpSpPr>
        <p:grpSpPr>
          <a:xfrm>
            <a:off x="107504" y="1412776"/>
            <a:ext cx="4752528" cy="4320480"/>
            <a:chOff x="107504" y="1412776"/>
            <a:chExt cx="4752528" cy="4320480"/>
          </a:xfrm>
        </p:grpSpPr>
        <p:grpSp>
          <p:nvGrpSpPr>
            <p:cNvPr id="2" name="1 Grupo"/>
            <p:cNvGrpSpPr/>
            <p:nvPr/>
          </p:nvGrpSpPr>
          <p:grpSpPr>
            <a:xfrm>
              <a:off x="107504" y="1700808"/>
              <a:ext cx="3600400" cy="4032448"/>
              <a:chOff x="251520" y="1607869"/>
              <a:chExt cx="3600400" cy="4032448"/>
            </a:xfrm>
          </p:grpSpPr>
          <p:grpSp>
            <p:nvGrpSpPr>
              <p:cNvPr id="15" name="Agrupar 27"/>
              <p:cNvGrpSpPr/>
              <p:nvPr/>
            </p:nvGrpSpPr>
            <p:grpSpPr>
              <a:xfrm>
                <a:off x="251520" y="1607869"/>
                <a:ext cx="3600400" cy="1368149"/>
                <a:chOff x="3987552" y="1514175"/>
                <a:chExt cx="3600400" cy="1554785"/>
              </a:xfrm>
            </p:grpSpPr>
            <p:sp>
              <p:nvSpPr>
                <p:cNvPr id="16" name="Rectángulo redondeado 8"/>
                <p:cNvSpPr/>
                <p:nvPr/>
              </p:nvSpPr>
              <p:spPr>
                <a:xfrm>
                  <a:off x="4347592" y="1677834"/>
                  <a:ext cx="3240360" cy="360040"/>
                </a:xfrm>
                <a:prstGeom prst="roundRect">
                  <a:avLst/>
                </a:prstGeom>
                <a:solidFill>
                  <a:schemeClr val="bg1"/>
                </a:solidFill>
                <a:ln w="38100" cmpd="sng">
                  <a:noFill/>
                </a:ln>
                <a:effectLst>
                  <a:glow rad="292100">
                    <a:schemeClr val="accent3">
                      <a:lumMod val="50000"/>
                      <a:alpha val="65000"/>
                    </a:schemeClr>
                  </a:glow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s-ES" b="1" dirty="0" smtClean="0">
                      <a:solidFill>
                        <a:schemeClr val="accent1">
                          <a:lumMod val="50000"/>
                        </a:schemeClr>
                      </a:solidFill>
                    </a:rPr>
                    <a:t>Legal </a:t>
                  </a:r>
                  <a:r>
                    <a:rPr lang="es-ES" b="1" dirty="0" err="1" smtClean="0">
                      <a:solidFill>
                        <a:schemeClr val="accent1">
                          <a:lumMod val="50000"/>
                        </a:schemeClr>
                      </a:solidFill>
                    </a:rPr>
                    <a:t>acts</a:t>
                  </a:r>
                  <a:r>
                    <a:rPr lang="es-ES" b="1" dirty="0" smtClean="0">
                      <a:solidFill>
                        <a:schemeClr val="accent1">
                          <a:lumMod val="50000"/>
                        </a:schemeClr>
                      </a:solidFill>
                    </a:rPr>
                    <a:t> in PRTR</a:t>
                  </a:r>
                  <a:endParaRPr lang="es-ES" b="1" dirty="0">
                    <a:solidFill>
                      <a:schemeClr val="accent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7" name="Elipse 17"/>
                <p:cNvSpPr/>
                <p:nvPr/>
              </p:nvSpPr>
              <p:spPr>
                <a:xfrm>
                  <a:off x="3987552" y="1514175"/>
                  <a:ext cx="432048" cy="360040"/>
                </a:xfrm>
                <a:prstGeom prst="ellipse">
                  <a:avLst/>
                </a:prstGeom>
                <a:solidFill>
                  <a:srgbClr val="4F6228"/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  <a:softEdge rad="76200"/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ES" dirty="0" smtClean="0"/>
                    <a:t>1</a:t>
                  </a:r>
                  <a:endParaRPr lang="es-ES" dirty="0"/>
                </a:p>
              </p:txBody>
            </p:sp>
            <p:sp>
              <p:nvSpPr>
                <p:cNvPr id="18" name="Rectángulo redondeado 8"/>
                <p:cNvSpPr/>
                <p:nvPr/>
              </p:nvSpPr>
              <p:spPr>
                <a:xfrm>
                  <a:off x="4275584" y="2369811"/>
                  <a:ext cx="3312368" cy="699149"/>
                </a:xfrm>
                <a:prstGeom prst="roundRect">
                  <a:avLst/>
                </a:prstGeom>
                <a:noFill/>
                <a:ln w="38100" cmpd="sng"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  <a:softEdge rad="63500"/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285750" indent="-285750">
                    <a:buFont typeface="Arial"/>
                    <a:buChar char="•"/>
                  </a:pPr>
                  <a:r>
                    <a:rPr lang="es-ES" sz="1500" b="1" dirty="0" smtClean="0">
                      <a:solidFill>
                        <a:schemeClr val="accent1">
                          <a:lumMod val="50000"/>
                        </a:schemeClr>
                      </a:solidFill>
                    </a:rPr>
                    <a:t>UNECE </a:t>
                  </a:r>
                  <a:r>
                    <a:rPr lang="es-ES" sz="1500" b="1" dirty="0" err="1" smtClean="0">
                      <a:solidFill>
                        <a:schemeClr val="accent1">
                          <a:lumMod val="50000"/>
                        </a:schemeClr>
                      </a:solidFill>
                    </a:rPr>
                    <a:t>Protocol</a:t>
                  </a:r>
                  <a:r>
                    <a:rPr lang="es-ES" sz="1500" b="1" dirty="0" smtClean="0">
                      <a:solidFill>
                        <a:schemeClr val="accent1">
                          <a:lumMod val="50000"/>
                        </a:schemeClr>
                      </a:solidFill>
                    </a:rPr>
                    <a:t> </a:t>
                  </a:r>
                  <a:r>
                    <a:rPr lang="es-ES" sz="1500" dirty="0" smtClean="0">
                      <a:solidFill>
                        <a:schemeClr val="accent1">
                          <a:lumMod val="50000"/>
                        </a:schemeClr>
                      </a:solidFill>
                    </a:rPr>
                    <a:t>(Kiev/PRTR </a:t>
                  </a:r>
                  <a:r>
                    <a:rPr lang="es-ES" sz="1500" dirty="0" err="1" smtClean="0">
                      <a:solidFill>
                        <a:schemeClr val="accent1">
                          <a:lumMod val="50000"/>
                        </a:schemeClr>
                      </a:solidFill>
                    </a:rPr>
                    <a:t>Protocol</a:t>
                  </a:r>
                  <a:r>
                    <a:rPr lang="es-ES" sz="1500" dirty="0" smtClean="0">
                      <a:solidFill>
                        <a:schemeClr val="accent1">
                          <a:lumMod val="50000"/>
                        </a:schemeClr>
                      </a:solidFill>
                    </a:rPr>
                    <a:t>)</a:t>
                  </a:r>
                </a:p>
                <a:p>
                  <a:pPr marL="285750" indent="-285750">
                    <a:buFont typeface="Arial"/>
                    <a:buChar char="•"/>
                  </a:pPr>
                  <a:r>
                    <a:rPr lang="es-ES" sz="1500" dirty="0" smtClean="0">
                      <a:solidFill>
                        <a:schemeClr val="accent1">
                          <a:lumMod val="50000"/>
                        </a:schemeClr>
                      </a:solidFill>
                    </a:rPr>
                    <a:t>Regional </a:t>
                  </a:r>
                  <a:r>
                    <a:rPr lang="es-ES" sz="1500" dirty="0" err="1" smtClean="0">
                      <a:solidFill>
                        <a:schemeClr val="accent1">
                          <a:lumMod val="50000"/>
                        </a:schemeClr>
                      </a:solidFill>
                    </a:rPr>
                    <a:t>registers</a:t>
                  </a:r>
                  <a:r>
                    <a:rPr lang="es-ES" sz="1500" dirty="0" smtClean="0">
                      <a:solidFill>
                        <a:schemeClr val="accent1">
                          <a:lumMod val="50000"/>
                        </a:schemeClr>
                      </a:solidFill>
                    </a:rPr>
                    <a:t> (EU, CEC…)</a:t>
                  </a:r>
                  <a:endParaRPr lang="es-ES" sz="1500" b="1" dirty="0">
                    <a:solidFill>
                      <a:schemeClr val="accent1">
                        <a:lumMod val="50000"/>
                      </a:schemeClr>
                    </a:solidFill>
                  </a:endParaRPr>
                </a:p>
                <a:p>
                  <a:pPr marL="285750" indent="-285750">
                    <a:buFont typeface="Arial"/>
                    <a:buChar char="•"/>
                  </a:pPr>
                  <a:endParaRPr lang="es-ES" sz="1500" b="1" dirty="0">
                    <a:solidFill>
                      <a:schemeClr val="accent1">
                        <a:lumMod val="50000"/>
                      </a:schemeClr>
                    </a:solidFill>
                  </a:endParaRPr>
                </a:p>
              </p:txBody>
            </p:sp>
          </p:grpSp>
          <p:grpSp>
            <p:nvGrpSpPr>
              <p:cNvPr id="19" name="Agrupar 28"/>
              <p:cNvGrpSpPr/>
              <p:nvPr/>
            </p:nvGrpSpPr>
            <p:grpSpPr>
              <a:xfrm>
                <a:off x="251520" y="2904011"/>
                <a:ext cx="3600400" cy="1440161"/>
                <a:chOff x="3987552" y="3284984"/>
                <a:chExt cx="3600400" cy="1440161"/>
              </a:xfrm>
            </p:grpSpPr>
            <p:sp>
              <p:nvSpPr>
                <p:cNvPr id="20" name="Rectángulo redondeado 8"/>
                <p:cNvSpPr/>
                <p:nvPr/>
              </p:nvSpPr>
              <p:spPr>
                <a:xfrm>
                  <a:off x="4347592" y="3573016"/>
                  <a:ext cx="3240360" cy="576064"/>
                </a:xfrm>
                <a:prstGeom prst="roundRect">
                  <a:avLst/>
                </a:prstGeom>
                <a:solidFill>
                  <a:schemeClr val="bg1"/>
                </a:solidFill>
                <a:ln w="38100" cmpd="sng">
                  <a:noFill/>
                </a:ln>
                <a:effectLst>
                  <a:glow rad="292100">
                    <a:schemeClr val="accent3">
                      <a:lumMod val="50000"/>
                      <a:alpha val="65000"/>
                    </a:schemeClr>
                  </a:glow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s-ES" b="1" dirty="0" smtClean="0">
                      <a:solidFill>
                        <a:schemeClr val="accent1">
                          <a:lumMod val="50000"/>
                        </a:schemeClr>
                      </a:solidFill>
                    </a:rPr>
                    <a:t>International </a:t>
                  </a:r>
                  <a:r>
                    <a:rPr lang="es-ES" b="1" dirty="0" err="1" smtClean="0">
                      <a:solidFill>
                        <a:schemeClr val="accent1">
                          <a:lumMod val="50000"/>
                        </a:schemeClr>
                      </a:solidFill>
                    </a:rPr>
                    <a:t>organizations</a:t>
                  </a:r>
                  <a:r>
                    <a:rPr lang="es-ES" b="1" dirty="0">
                      <a:solidFill>
                        <a:schemeClr val="accent1">
                          <a:lumMod val="50000"/>
                        </a:schemeClr>
                      </a:solidFill>
                    </a:rPr>
                    <a:t> </a:t>
                  </a:r>
                  <a:r>
                    <a:rPr lang="es-ES" b="1" dirty="0" err="1">
                      <a:solidFill>
                        <a:schemeClr val="accent1">
                          <a:lumMod val="50000"/>
                        </a:schemeClr>
                      </a:solidFill>
                    </a:rPr>
                    <a:t>Recomendations</a:t>
                  </a:r>
                  <a:r>
                    <a:rPr lang="es-ES" b="1" dirty="0">
                      <a:solidFill>
                        <a:schemeClr val="accent1">
                          <a:lumMod val="50000"/>
                        </a:schemeClr>
                      </a:solidFill>
                    </a:rPr>
                    <a:t> </a:t>
                  </a:r>
                </a:p>
              </p:txBody>
            </p:sp>
            <p:sp>
              <p:nvSpPr>
                <p:cNvPr id="21" name="Elipse 19"/>
                <p:cNvSpPr/>
                <p:nvPr/>
              </p:nvSpPr>
              <p:spPr>
                <a:xfrm>
                  <a:off x="3987552" y="3284984"/>
                  <a:ext cx="432048" cy="360040"/>
                </a:xfrm>
                <a:prstGeom prst="ellipse">
                  <a:avLst/>
                </a:prstGeom>
                <a:solidFill>
                  <a:srgbClr val="4F6228"/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  <a:softEdge rad="76200"/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ES" dirty="0"/>
                    <a:t>2</a:t>
                  </a:r>
                </a:p>
              </p:txBody>
            </p:sp>
            <p:sp>
              <p:nvSpPr>
                <p:cNvPr id="22" name="Rectángulo redondeado 8"/>
                <p:cNvSpPr/>
                <p:nvPr/>
              </p:nvSpPr>
              <p:spPr>
                <a:xfrm>
                  <a:off x="4275584" y="4221088"/>
                  <a:ext cx="3312368" cy="504057"/>
                </a:xfrm>
                <a:prstGeom prst="roundRect">
                  <a:avLst/>
                </a:prstGeom>
                <a:noFill/>
                <a:ln w="38100" cmpd="sng"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  <a:softEdge rad="63500"/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285750" indent="-285750">
                    <a:buFont typeface="Arial"/>
                    <a:buChar char="•"/>
                  </a:pPr>
                  <a:r>
                    <a:rPr lang="es-ES_tradnl" sz="1500" b="1" dirty="0" smtClean="0">
                      <a:solidFill>
                        <a:schemeClr val="accent1">
                          <a:lumMod val="50000"/>
                        </a:schemeClr>
                      </a:solidFill>
                    </a:rPr>
                    <a:t>OECD (</a:t>
                  </a:r>
                  <a:r>
                    <a:rPr lang="es-ES_tradnl" sz="1500" b="1" dirty="0" err="1" smtClean="0">
                      <a:solidFill>
                        <a:schemeClr val="accent1">
                          <a:lumMod val="50000"/>
                        </a:schemeClr>
                      </a:solidFill>
                    </a:rPr>
                    <a:t>Recomendation</a:t>
                  </a:r>
                  <a:r>
                    <a:rPr lang="es-ES_tradnl" sz="1500" b="1" dirty="0" smtClean="0">
                      <a:solidFill>
                        <a:schemeClr val="accent1">
                          <a:lumMod val="50000"/>
                        </a:schemeClr>
                      </a:solidFill>
                    </a:rPr>
                    <a:t> </a:t>
                  </a:r>
                  <a:r>
                    <a:rPr lang="es-ES_tradnl" sz="1500" b="1" dirty="0" err="1" smtClean="0">
                      <a:solidFill>
                        <a:schemeClr val="accent1">
                          <a:lumMod val="50000"/>
                        </a:schemeClr>
                      </a:solidFill>
                    </a:rPr>
                    <a:t>for</a:t>
                  </a:r>
                  <a:r>
                    <a:rPr lang="es-ES_tradnl" sz="1500" b="1" dirty="0" smtClean="0">
                      <a:solidFill>
                        <a:schemeClr val="accent1">
                          <a:lumMod val="50000"/>
                        </a:schemeClr>
                      </a:solidFill>
                    </a:rPr>
                    <a:t> </a:t>
                  </a:r>
                  <a:r>
                    <a:rPr lang="es-ES_tradnl" sz="1500" b="1" dirty="0" err="1" smtClean="0">
                      <a:solidFill>
                        <a:schemeClr val="accent1">
                          <a:lumMod val="50000"/>
                        </a:schemeClr>
                      </a:solidFill>
                    </a:rPr>
                    <a:t>its</a:t>
                  </a:r>
                  <a:r>
                    <a:rPr lang="es-ES_tradnl" sz="1500" b="1" dirty="0" smtClean="0">
                      <a:solidFill>
                        <a:schemeClr val="accent1">
                          <a:lumMod val="50000"/>
                        </a:schemeClr>
                      </a:solidFill>
                    </a:rPr>
                    <a:t> MS)</a:t>
                  </a:r>
                </a:p>
                <a:p>
                  <a:pPr marL="285750" indent="-285750">
                    <a:buFont typeface="Arial"/>
                    <a:buChar char="•"/>
                  </a:pPr>
                  <a:r>
                    <a:rPr lang="es-ES" sz="1500" dirty="0" smtClean="0">
                      <a:solidFill>
                        <a:schemeClr val="accent1">
                          <a:lumMod val="50000"/>
                        </a:schemeClr>
                      </a:solidFill>
                    </a:rPr>
                    <a:t>UNITAR </a:t>
                  </a:r>
                  <a:r>
                    <a:rPr lang="es-ES" sz="1500" dirty="0" err="1" smtClean="0">
                      <a:solidFill>
                        <a:schemeClr val="accent1">
                          <a:lumMod val="50000"/>
                        </a:schemeClr>
                      </a:solidFill>
                    </a:rPr>
                    <a:t>Iniciatives</a:t>
                  </a:r>
                  <a:endParaRPr lang="es-ES" sz="1500" dirty="0">
                    <a:solidFill>
                      <a:schemeClr val="accent1">
                        <a:lumMod val="50000"/>
                      </a:schemeClr>
                    </a:solidFill>
                  </a:endParaRPr>
                </a:p>
              </p:txBody>
            </p:sp>
          </p:grpSp>
          <p:grpSp>
            <p:nvGrpSpPr>
              <p:cNvPr id="23" name="Agrupar 29"/>
              <p:cNvGrpSpPr/>
              <p:nvPr/>
            </p:nvGrpSpPr>
            <p:grpSpPr>
              <a:xfrm>
                <a:off x="259904" y="4416180"/>
                <a:ext cx="3592016" cy="1224137"/>
                <a:chOff x="3987552" y="3284984"/>
                <a:chExt cx="4608512" cy="1049260"/>
              </a:xfrm>
            </p:grpSpPr>
            <p:sp>
              <p:nvSpPr>
                <p:cNvPr id="24" name="Rectángulo redondeado 8"/>
                <p:cNvSpPr/>
                <p:nvPr/>
              </p:nvSpPr>
              <p:spPr>
                <a:xfrm>
                  <a:off x="4347592" y="3484625"/>
                  <a:ext cx="4248472" cy="318893"/>
                </a:xfrm>
                <a:prstGeom prst="roundRect">
                  <a:avLst/>
                </a:prstGeom>
                <a:solidFill>
                  <a:schemeClr val="bg1"/>
                </a:solidFill>
                <a:ln w="38100" cmpd="sng">
                  <a:noFill/>
                </a:ln>
                <a:effectLst>
                  <a:glow rad="292100">
                    <a:schemeClr val="accent3">
                      <a:lumMod val="50000"/>
                      <a:alpha val="65000"/>
                    </a:schemeClr>
                  </a:glow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s-ES" b="1" dirty="0" smtClean="0">
                      <a:solidFill>
                        <a:schemeClr val="accent1">
                          <a:lumMod val="50000"/>
                        </a:schemeClr>
                      </a:solidFill>
                    </a:rPr>
                    <a:t>Country </a:t>
                  </a:r>
                  <a:r>
                    <a:rPr lang="es-ES" b="1" dirty="0" err="1" smtClean="0">
                      <a:solidFill>
                        <a:schemeClr val="accent1">
                          <a:lumMod val="50000"/>
                        </a:schemeClr>
                      </a:solidFill>
                    </a:rPr>
                    <a:t>experiences</a:t>
                  </a:r>
                  <a:endParaRPr lang="es-ES" b="1" dirty="0">
                    <a:solidFill>
                      <a:schemeClr val="accent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5" name="Elipse 31"/>
                <p:cNvSpPr/>
                <p:nvPr/>
              </p:nvSpPr>
              <p:spPr>
                <a:xfrm>
                  <a:off x="3987552" y="3284984"/>
                  <a:ext cx="432048" cy="360040"/>
                </a:xfrm>
                <a:prstGeom prst="ellipse">
                  <a:avLst/>
                </a:prstGeom>
                <a:solidFill>
                  <a:srgbClr val="4F6228"/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  <a:softEdge rad="76200"/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ES" dirty="0" smtClean="0"/>
                    <a:t>3</a:t>
                  </a:r>
                  <a:endParaRPr lang="es-ES" dirty="0"/>
                </a:p>
              </p:txBody>
            </p:sp>
            <p:sp>
              <p:nvSpPr>
                <p:cNvPr id="26" name="Rectángulo redondeado 8"/>
                <p:cNvSpPr/>
                <p:nvPr/>
              </p:nvSpPr>
              <p:spPr>
                <a:xfrm>
                  <a:off x="4411216" y="3830188"/>
                  <a:ext cx="3960440" cy="504056"/>
                </a:xfrm>
                <a:prstGeom prst="roundRect">
                  <a:avLst/>
                </a:prstGeom>
                <a:noFill/>
                <a:ln w="38100" cmpd="sng"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  <a:softEdge rad="63500"/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285750" indent="-285750">
                    <a:buFont typeface="Arial"/>
                    <a:buChar char="•"/>
                  </a:pPr>
                  <a:r>
                    <a:rPr lang="es-ES" sz="1500" dirty="0" err="1" smtClean="0">
                      <a:solidFill>
                        <a:schemeClr val="accent1">
                          <a:lumMod val="50000"/>
                        </a:schemeClr>
                      </a:solidFill>
                    </a:rPr>
                    <a:t>National</a:t>
                  </a:r>
                  <a:r>
                    <a:rPr lang="es-ES" sz="1500" dirty="0" smtClean="0">
                      <a:solidFill>
                        <a:schemeClr val="accent1">
                          <a:lumMod val="50000"/>
                        </a:schemeClr>
                      </a:solidFill>
                    </a:rPr>
                    <a:t>  legal </a:t>
                  </a:r>
                  <a:r>
                    <a:rPr lang="es-ES" sz="1500" dirty="0" err="1" smtClean="0">
                      <a:solidFill>
                        <a:schemeClr val="accent1">
                          <a:lumMod val="50000"/>
                        </a:schemeClr>
                      </a:solidFill>
                    </a:rPr>
                    <a:t>acts</a:t>
                  </a:r>
                  <a:r>
                    <a:rPr lang="es-ES" sz="1500" dirty="0" smtClean="0">
                      <a:solidFill>
                        <a:schemeClr val="accent1">
                          <a:lumMod val="50000"/>
                        </a:schemeClr>
                      </a:solidFill>
                    </a:rPr>
                    <a:t> </a:t>
                  </a:r>
                  <a:r>
                    <a:rPr lang="es-ES" sz="1500" dirty="0" err="1" smtClean="0">
                      <a:solidFill>
                        <a:schemeClr val="accent1">
                          <a:lumMod val="50000"/>
                        </a:schemeClr>
                      </a:solidFill>
                    </a:rPr>
                    <a:t>implemeting</a:t>
                  </a:r>
                  <a:r>
                    <a:rPr lang="es-ES" sz="1500" dirty="0" smtClean="0">
                      <a:solidFill>
                        <a:schemeClr val="accent1">
                          <a:lumMod val="50000"/>
                        </a:schemeClr>
                      </a:solidFill>
                    </a:rPr>
                    <a:t> </a:t>
                  </a:r>
                  <a:r>
                    <a:rPr lang="es-ES" sz="1500" dirty="0" err="1" smtClean="0">
                      <a:solidFill>
                        <a:schemeClr val="accent1">
                          <a:lumMod val="50000"/>
                        </a:schemeClr>
                      </a:solidFill>
                    </a:rPr>
                    <a:t>PRTRs</a:t>
                  </a:r>
                  <a:r>
                    <a:rPr lang="es-ES" sz="1500" dirty="0" smtClean="0">
                      <a:solidFill>
                        <a:schemeClr val="accent1">
                          <a:lumMod val="50000"/>
                        </a:schemeClr>
                      </a:solidFill>
                    </a:rPr>
                    <a:t> </a:t>
                  </a:r>
                  <a:r>
                    <a:rPr lang="es-ES" sz="1500" dirty="0" err="1" smtClean="0">
                      <a:solidFill>
                        <a:schemeClr val="accent1">
                          <a:lumMod val="50000"/>
                        </a:schemeClr>
                      </a:solidFill>
                    </a:rPr>
                    <a:t>or</a:t>
                  </a:r>
                  <a:r>
                    <a:rPr lang="es-ES" sz="1500" dirty="0" smtClean="0">
                      <a:solidFill>
                        <a:schemeClr val="accent1">
                          <a:lumMod val="50000"/>
                        </a:schemeClr>
                      </a:solidFill>
                    </a:rPr>
                    <a:t> similar</a:t>
                  </a:r>
                  <a:endParaRPr lang="es-ES_tradnl" sz="1500" dirty="0">
                    <a:solidFill>
                      <a:schemeClr val="accent1">
                        <a:lumMod val="50000"/>
                      </a:schemeClr>
                    </a:solidFill>
                  </a:endParaRPr>
                </a:p>
              </p:txBody>
            </p:sp>
          </p:grpSp>
        </p:grpSp>
        <p:sp>
          <p:nvSpPr>
            <p:cNvPr id="27" name="31 Flecha derecha"/>
            <p:cNvSpPr/>
            <p:nvPr/>
          </p:nvSpPr>
          <p:spPr bwMode="auto">
            <a:xfrm>
              <a:off x="4067944" y="1412776"/>
              <a:ext cx="792088" cy="3982446"/>
            </a:xfrm>
            <a:prstGeom prst="rightArrow">
              <a:avLst>
                <a:gd name="adj1" fmla="val 50000"/>
                <a:gd name="adj2" fmla="val 141866"/>
              </a:avLst>
            </a:prstGeom>
            <a:solidFill>
              <a:schemeClr val="accent3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10800000">
                <a:prstClr val="black">
                  <a:alpha val="50000"/>
                </a:prstClr>
              </a:innerShdw>
              <a:softEdge rad="63500"/>
            </a:effectLst>
          </p:spPr>
          <p:txBody>
            <a:bodyPr/>
            <a:lstStyle/>
            <a:p>
              <a:pPr marL="342900" indent="-342900"/>
              <a:endParaRPr lang="es-ES" sz="14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endParaRPr>
            </a:p>
          </p:txBody>
        </p:sp>
      </p:grpSp>
      <p:sp>
        <p:nvSpPr>
          <p:cNvPr id="28" name="Llamada ovalada 21"/>
          <p:cNvSpPr/>
          <p:nvPr/>
        </p:nvSpPr>
        <p:spPr>
          <a:xfrm rot="2276205">
            <a:off x="3939662" y="1736651"/>
            <a:ext cx="2177069" cy="902452"/>
          </a:xfrm>
          <a:prstGeom prst="wedgeEllipseCallout">
            <a:avLst>
              <a:gd name="adj1" fmla="val 3830"/>
              <a:gd name="adj2" fmla="val 130234"/>
            </a:avLst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accent2">
                    <a:lumMod val="75000"/>
                  </a:schemeClr>
                </a:solidFill>
              </a:rPr>
              <a:t>Even being minimum requirements</a:t>
            </a:r>
            <a:r>
              <a:rPr lang="mr-IN" sz="1600" b="1" dirty="0" smtClean="0">
                <a:solidFill>
                  <a:schemeClr val="accent2">
                    <a:lumMod val="75000"/>
                  </a:schemeClr>
                </a:solidFill>
              </a:rPr>
              <a:t>…</a:t>
            </a:r>
            <a:r>
              <a:rPr lang="en-GB" sz="1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GB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29" name="Agrupar 13"/>
          <p:cNvGrpSpPr/>
          <p:nvPr/>
        </p:nvGrpSpPr>
        <p:grpSpPr>
          <a:xfrm>
            <a:off x="3677011" y="5373216"/>
            <a:ext cx="5503502" cy="864096"/>
            <a:chOff x="706655" y="1251255"/>
            <a:chExt cx="2387314" cy="864093"/>
          </a:xfrm>
        </p:grpSpPr>
        <p:sp>
          <p:nvSpPr>
            <p:cNvPr id="30" name="31 Flecha derecha"/>
            <p:cNvSpPr/>
            <p:nvPr/>
          </p:nvSpPr>
          <p:spPr bwMode="auto">
            <a:xfrm rot="5400000">
              <a:off x="1468267" y="489647"/>
              <a:ext cx="864089" cy="2387314"/>
            </a:xfrm>
            <a:prstGeom prst="rightArrow">
              <a:avLst>
                <a:gd name="adj1" fmla="val 48635"/>
                <a:gd name="adj2" fmla="val 100000"/>
              </a:avLst>
            </a:prstGeom>
            <a:solidFill>
              <a:srgbClr val="95373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10800000">
                <a:prstClr val="black">
                  <a:alpha val="50000"/>
                </a:prstClr>
              </a:innerShdw>
              <a:softEdge rad="63500"/>
            </a:effectLst>
          </p:spPr>
          <p:txBody>
            <a:bodyPr/>
            <a:lstStyle/>
            <a:p>
              <a:pPr marL="342900" indent="-342900"/>
              <a:endParaRPr lang="es-ES" sz="14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endParaRPr>
            </a:p>
          </p:txBody>
        </p:sp>
        <p:sp>
          <p:nvSpPr>
            <p:cNvPr id="31" name="Rectángulo 12"/>
            <p:cNvSpPr/>
            <p:nvPr/>
          </p:nvSpPr>
          <p:spPr>
            <a:xfrm>
              <a:off x="1475706" y="1251255"/>
              <a:ext cx="868606" cy="58477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es-ES" sz="1600" b="1" i="1" dirty="0" err="1" smtClean="0">
                  <a:solidFill>
                    <a:schemeClr val="bg1">
                      <a:lumMod val="95000"/>
                    </a:schemeClr>
                  </a:solidFill>
                  <a:latin typeface="+mn-lt"/>
                </a:rPr>
                <a:t>How</a:t>
              </a:r>
              <a:r>
                <a:rPr lang="es-ES" sz="1600" b="1" i="1" dirty="0" smtClean="0">
                  <a:solidFill>
                    <a:schemeClr val="bg1">
                      <a:lumMod val="95000"/>
                    </a:schemeClr>
                  </a:solidFill>
                  <a:latin typeface="+mn-lt"/>
                </a:rPr>
                <a:t> </a:t>
              </a:r>
              <a:r>
                <a:rPr lang="es-ES" sz="1600" b="1" i="1" dirty="0" err="1" smtClean="0">
                  <a:solidFill>
                    <a:schemeClr val="bg1">
                      <a:lumMod val="95000"/>
                    </a:schemeClr>
                  </a:solidFill>
                  <a:latin typeface="+mn-lt"/>
                </a:rPr>
                <a:t>could</a:t>
              </a:r>
              <a:r>
                <a:rPr lang="es-ES" sz="1600" b="1" i="1" dirty="0" smtClean="0">
                  <a:solidFill>
                    <a:schemeClr val="bg1">
                      <a:lumMod val="95000"/>
                    </a:schemeClr>
                  </a:solidFill>
                  <a:latin typeface="+mn-lt"/>
                </a:rPr>
                <a:t> </a:t>
              </a:r>
              <a:r>
                <a:rPr lang="es-ES" sz="1600" b="1" i="1" dirty="0" err="1" smtClean="0">
                  <a:solidFill>
                    <a:schemeClr val="bg1">
                      <a:lumMod val="95000"/>
                    </a:schemeClr>
                  </a:solidFill>
                  <a:latin typeface="+mn-lt"/>
                </a:rPr>
                <a:t>we</a:t>
              </a:r>
              <a:r>
                <a:rPr lang="es-ES" sz="1600" b="1" i="1" dirty="0" smtClean="0">
                  <a:solidFill>
                    <a:schemeClr val="bg1">
                      <a:lumMod val="95000"/>
                    </a:schemeClr>
                  </a:solidFill>
                  <a:latin typeface="+mn-lt"/>
                </a:rPr>
                <a:t> </a:t>
              </a:r>
              <a:r>
                <a:rPr lang="es-ES" sz="1600" b="1" i="1" dirty="0" err="1" smtClean="0">
                  <a:solidFill>
                    <a:schemeClr val="bg1">
                      <a:lumMod val="95000"/>
                    </a:schemeClr>
                  </a:solidFill>
                  <a:latin typeface="+mn-lt"/>
                </a:rPr>
                <a:t>get</a:t>
              </a:r>
              <a:r>
                <a:rPr lang="es-ES" sz="1600" b="1" i="1" dirty="0" smtClean="0">
                  <a:solidFill>
                    <a:schemeClr val="bg1">
                      <a:lumMod val="95000"/>
                    </a:schemeClr>
                  </a:solidFill>
                  <a:latin typeface="+mn-lt"/>
                </a:rPr>
                <a:t> a </a:t>
              </a:r>
            </a:p>
            <a:p>
              <a:pPr algn="just"/>
              <a:r>
                <a:rPr lang="es-ES" sz="1600" b="1" i="1" dirty="0" err="1" smtClean="0">
                  <a:solidFill>
                    <a:schemeClr val="bg1">
                      <a:lumMod val="95000"/>
                    </a:schemeClr>
                  </a:solidFill>
                  <a:latin typeface="+mn-lt"/>
                </a:rPr>
                <a:t>good</a:t>
              </a:r>
              <a:r>
                <a:rPr lang="es-ES" sz="1600" b="1" i="1" dirty="0" smtClean="0">
                  <a:solidFill>
                    <a:schemeClr val="bg1">
                      <a:lumMod val="95000"/>
                    </a:schemeClr>
                  </a:solidFill>
                  <a:latin typeface="+mn-lt"/>
                </a:rPr>
                <a:t> </a:t>
              </a:r>
              <a:r>
                <a:rPr lang="es-ES" sz="1600" b="1" i="1" dirty="0" err="1" smtClean="0">
                  <a:solidFill>
                    <a:schemeClr val="bg1">
                      <a:lumMod val="95000"/>
                    </a:schemeClr>
                  </a:solidFill>
                  <a:latin typeface="+mn-lt"/>
                </a:rPr>
                <a:t>understanding</a:t>
              </a:r>
              <a:r>
                <a:rPr lang="es-ES" sz="1600" b="1" i="1" dirty="0">
                  <a:solidFill>
                    <a:schemeClr val="bg1">
                      <a:lumMod val="95000"/>
                    </a:schemeClr>
                  </a:solidFill>
                  <a:latin typeface="+mn-lt"/>
                </a:rPr>
                <a:t>?</a:t>
              </a:r>
              <a:endParaRPr lang="es-ES_tradnl" sz="1600" b="1" i="1" dirty="0">
                <a:solidFill>
                  <a:schemeClr val="bg1">
                    <a:lumMod val="95000"/>
                  </a:schemeClr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5629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grupar 13"/>
          <p:cNvGrpSpPr/>
          <p:nvPr/>
        </p:nvGrpSpPr>
        <p:grpSpPr>
          <a:xfrm rot="16200000">
            <a:off x="1835694" y="3212977"/>
            <a:ext cx="4680521" cy="648069"/>
            <a:chOff x="770561" y="1041226"/>
            <a:chExt cx="2076954" cy="720078"/>
          </a:xfrm>
        </p:grpSpPr>
        <p:sp>
          <p:nvSpPr>
            <p:cNvPr id="4" name="31 Flecha derecha"/>
            <p:cNvSpPr/>
            <p:nvPr/>
          </p:nvSpPr>
          <p:spPr bwMode="auto">
            <a:xfrm rot="5400000">
              <a:off x="1448999" y="362788"/>
              <a:ext cx="720078" cy="2076954"/>
            </a:xfrm>
            <a:prstGeom prst="rightArrow">
              <a:avLst>
                <a:gd name="adj1" fmla="val 48635"/>
                <a:gd name="adj2" fmla="val 100000"/>
              </a:avLst>
            </a:prstGeom>
            <a:solidFill>
              <a:srgbClr val="95373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10800000">
                <a:prstClr val="black">
                  <a:alpha val="50000"/>
                </a:prstClr>
              </a:innerShdw>
              <a:softEdge rad="63500"/>
            </a:effectLst>
          </p:spPr>
          <p:txBody>
            <a:bodyPr/>
            <a:lstStyle/>
            <a:p>
              <a:pPr marL="342900" indent="-342900"/>
              <a:endParaRPr lang="es-ES" sz="14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endParaRPr>
            </a:p>
          </p:txBody>
        </p:sp>
        <p:sp>
          <p:nvSpPr>
            <p:cNvPr id="5" name="Rectángulo 12"/>
            <p:cNvSpPr/>
            <p:nvPr/>
          </p:nvSpPr>
          <p:spPr>
            <a:xfrm>
              <a:off x="1556688" y="1121235"/>
              <a:ext cx="555904" cy="4103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es-ES_tradnl" b="1" i="1" dirty="0" err="1" smtClean="0">
                  <a:solidFill>
                    <a:schemeClr val="bg1">
                      <a:lumMod val="95000"/>
                    </a:schemeClr>
                  </a:solidFill>
                  <a:latin typeface="+mn-lt"/>
                </a:rPr>
                <a:t>need</a:t>
              </a:r>
              <a:r>
                <a:rPr lang="es-ES_tradnl" b="1" i="1" dirty="0" smtClean="0">
                  <a:solidFill>
                    <a:schemeClr val="bg1">
                      <a:lumMod val="95000"/>
                    </a:schemeClr>
                  </a:solidFill>
                  <a:latin typeface="+mn-lt"/>
                </a:rPr>
                <a:t> </a:t>
              </a:r>
              <a:r>
                <a:rPr lang="es-ES_tradnl" b="1" i="1" dirty="0" err="1" smtClean="0">
                  <a:solidFill>
                    <a:schemeClr val="bg1">
                      <a:lumMod val="95000"/>
                    </a:schemeClr>
                  </a:solidFill>
                  <a:latin typeface="+mn-lt"/>
                </a:rPr>
                <a:t>for</a:t>
              </a:r>
              <a:r>
                <a:rPr lang="mr-IN" b="1" i="1" dirty="0" smtClean="0">
                  <a:solidFill>
                    <a:schemeClr val="bg1">
                      <a:lumMod val="95000"/>
                    </a:schemeClr>
                  </a:solidFill>
                  <a:latin typeface="+mn-lt"/>
                </a:rPr>
                <a:t>…</a:t>
              </a:r>
              <a:endParaRPr lang="es-ES_tradnl" b="1" i="1" dirty="0">
                <a:solidFill>
                  <a:schemeClr val="bg1">
                    <a:lumMod val="95000"/>
                  </a:schemeClr>
                </a:solidFill>
                <a:latin typeface="+mn-lt"/>
              </a:endParaRPr>
            </a:p>
          </p:txBody>
        </p:sp>
      </p:grpSp>
      <p:sp>
        <p:nvSpPr>
          <p:cNvPr id="7" name="Llamada ovalada 6"/>
          <p:cNvSpPr/>
          <p:nvPr/>
        </p:nvSpPr>
        <p:spPr>
          <a:xfrm>
            <a:off x="206506" y="1844824"/>
            <a:ext cx="3501398" cy="1018178"/>
          </a:xfrm>
          <a:prstGeom prst="wedgeEllipseCallout">
            <a:avLst>
              <a:gd name="adj1" fmla="val 41469"/>
              <a:gd name="adj2" fmla="val 42402"/>
            </a:avLst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accent2">
                    <a:lumMod val="75000"/>
                  </a:schemeClr>
                </a:solidFill>
              </a:rPr>
              <a:t>why dealing with the same topic, the information provided is so different ?</a:t>
            </a:r>
            <a:endParaRPr lang="en-GB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Llamada ovalada 7"/>
          <p:cNvSpPr/>
          <p:nvPr/>
        </p:nvSpPr>
        <p:spPr>
          <a:xfrm rot="20488169">
            <a:off x="-72160" y="2940465"/>
            <a:ext cx="3121692" cy="1027223"/>
          </a:xfrm>
          <a:prstGeom prst="wedgeEllipseCallout">
            <a:avLst>
              <a:gd name="adj1" fmla="val -35122"/>
              <a:gd name="adj2" fmla="val 43256"/>
            </a:avLst>
          </a:prstGeom>
          <a:solidFill>
            <a:srgbClr val="FFFFFF"/>
          </a:solidFill>
          <a:ln>
            <a:solidFill>
              <a:srgbClr val="95373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accent2">
                    <a:lumMod val="75000"/>
                  </a:schemeClr>
                </a:solidFill>
              </a:rPr>
              <a:t>Are PRTRs consistent </a:t>
            </a:r>
            <a:r>
              <a:rPr lang="en-GB" sz="1600" b="1" dirty="0">
                <a:solidFill>
                  <a:schemeClr val="accent2">
                    <a:lumMod val="75000"/>
                  </a:schemeClr>
                </a:solidFill>
              </a:rPr>
              <a:t>and </a:t>
            </a:r>
            <a:r>
              <a:rPr lang="en-GB" sz="1600" b="1" dirty="0" smtClean="0">
                <a:solidFill>
                  <a:schemeClr val="accent2">
                    <a:lumMod val="75000"/>
                  </a:schemeClr>
                </a:solidFill>
              </a:rPr>
              <a:t>comparable across them ? </a:t>
            </a:r>
            <a:endParaRPr lang="en-GB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Llamada ovalada 8"/>
          <p:cNvSpPr/>
          <p:nvPr/>
        </p:nvSpPr>
        <p:spPr>
          <a:xfrm rot="785635">
            <a:off x="1334489" y="3837783"/>
            <a:ext cx="2627030" cy="962337"/>
          </a:xfrm>
          <a:prstGeom prst="wedgeEllipseCallout">
            <a:avLst>
              <a:gd name="adj1" fmla="val -30280"/>
              <a:gd name="adj2" fmla="val 59194"/>
            </a:avLst>
          </a:prstGeom>
          <a:solidFill>
            <a:srgbClr val="FFFFFF"/>
          </a:solidFill>
          <a:ln>
            <a:solidFill>
              <a:srgbClr val="95373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accent2">
                    <a:lumMod val="75000"/>
                  </a:schemeClr>
                </a:solidFill>
              </a:rPr>
              <a:t>are they </a:t>
            </a:r>
            <a:r>
              <a:rPr lang="en-GB" sz="1600" b="1" dirty="0">
                <a:solidFill>
                  <a:schemeClr val="accent2">
                    <a:lumMod val="75000"/>
                  </a:schemeClr>
                </a:solidFill>
              </a:rPr>
              <a:t>comprehensive and understandable for everyone</a:t>
            </a:r>
            <a:r>
              <a:rPr lang="en-GB" sz="1600" b="1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  <a:endParaRPr lang="en-GB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Llamada ovalada 9"/>
          <p:cNvSpPr/>
          <p:nvPr/>
        </p:nvSpPr>
        <p:spPr>
          <a:xfrm rot="1496788">
            <a:off x="149149" y="4332402"/>
            <a:ext cx="2037016" cy="648072"/>
          </a:xfrm>
          <a:prstGeom prst="wedgeEllipseCallout">
            <a:avLst>
              <a:gd name="adj1" fmla="val 5294"/>
              <a:gd name="adj2" fmla="val -73111"/>
            </a:avLst>
          </a:prstGeom>
          <a:solidFill>
            <a:srgbClr val="FFFFFF"/>
          </a:solidFill>
          <a:ln>
            <a:solidFill>
              <a:srgbClr val="95373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accent2">
                    <a:lumMod val="75000"/>
                  </a:schemeClr>
                </a:solidFill>
              </a:rPr>
              <a:t>something missing</a:t>
            </a:r>
            <a:r>
              <a:rPr lang="en-GB" sz="1600" b="1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  <a:endParaRPr lang="en-GB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Llamada ovalada 10"/>
          <p:cNvSpPr/>
          <p:nvPr/>
        </p:nvSpPr>
        <p:spPr>
          <a:xfrm>
            <a:off x="494538" y="5013176"/>
            <a:ext cx="3357382" cy="720080"/>
          </a:xfrm>
          <a:prstGeom prst="wedgeEllipseCallout">
            <a:avLst>
              <a:gd name="adj1" fmla="val 473"/>
              <a:gd name="adj2" fmla="val -60072"/>
            </a:avLst>
          </a:prstGeom>
          <a:solidFill>
            <a:srgbClr val="FFFFFF"/>
          </a:solidFill>
          <a:ln>
            <a:solidFill>
              <a:srgbClr val="95373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accent2">
                    <a:lumMod val="75000"/>
                  </a:schemeClr>
                </a:solidFill>
              </a:rPr>
              <a:t>room for </a:t>
            </a:r>
            <a:r>
              <a:rPr lang="en-GB" sz="1600" b="1" dirty="0" smtClean="0">
                <a:solidFill>
                  <a:schemeClr val="accent2">
                    <a:lumMod val="75000"/>
                  </a:schemeClr>
                </a:solidFill>
              </a:rPr>
              <a:t>improvements?</a:t>
            </a:r>
            <a:endParaRPr lang="en-GB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52" name="Agrupar 51"/>
          <p:cNvGrpSpPr/>
          <p:nvPr/>
        </p:nvGrpSpPr>
        <p:grpSpPr>
          <a:xfrm>
            <a:off x="4716016" y="1988839"/>
            <a:ext cx="4032448" cy="3672409"/>
            <a:chOff x="4716016" y="1196752"/>
            <a:chExt cx="4032448" cy="3672409"/>
          </a:xfrm>
        </p:grpSpPr>
        <p:sp>
          <p:nvSpPr>
            <p:cNvPr id="12" name="Rectángulo redondeado 8"/>
            <p:cNvSpPr/>
            <p:nvPr/>
          </p:nvSpPr>
          <p:spPr>
            <a:xfrm>
              <a:off x="4716016" y="1196752"/>
              <a:ext cx="3888432" cy="504056"/>
            </a:xfrm>
            <a:prstGeom prst="roundRect">
              <a:avLst/>
            </a:prstGeom>
            <a:solidFill>
              <a:schemeClr val="bg1"/>
            </a:solidFill>
            <a:ln w="38100" cmpd="sng">
              <a:noFill/>
            </a:ln>
            <a:effectLst>
              <a:glow rad="292100">
                <a:schemeClr val="accent3">
                  <a:lumMod val="50000"/>
                  <a:alpha val="65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b="1" dirty="0" err="1" smtClean="0">
                  <a:solidFill>
                    <a:schemeClr val="accent1">
                      <a:lumMod val="50000"/>
                    </a:schemeClr>
                  </a:solidFill>
                  <a:latin typeface="Arial Rounded MT Bold"/>
                  <a:cs typeface="Arial Rounded MT Bold"/>
                </a:rPr>
                <a:t>Harmonization</a:t>
              </a:r>
              <a:r>
                <a:rPr lang="es-ES" b="1" dirty="0" smtClean="0">
                  <a:solidFill>
                    <a:schemeClr val="accent1">
                      <a:lumMod val="50000"/>
                    </a:schemeClr>
                  </a:solidFill>
                  <a:latin typeface="Arial Rounded MT Bold"/>
                  <a:cs typeface="Arial Rounded MT Bold"/>
                </a:rPr>
                <a:t> </a:t>
              </a:r>
              <a:r>
                <a:rPr lang="mr-IN" b="1" dirty="0" smtClean="0">
                  <a:solidFill>
                    <a:schemeClr val="accent1">
                      <a:lumMod val="50000"/>
                    </a:schemeClr>
                  </a:solidFill>
                  <a:latin typeface="Arial Rounded MT Bold"/>
                  <a:cs typeface="Arial Rounded MT Bold"/>
                </a:rPr>
                <a:t>–</a:t>
              </a:r>
              <a:r>
                <a:rPr lang="es-ES" b="1" dirty="0" smtClean="0">
                  <a:solidFill>
                    <a:schemeClr val="accent1">
                      <a:lumMod val="50000"/>
                    </a:schemeClr>
                  </a:solidFill>
                  <a:latin typeface="Arial Rounded MT Bold"/>
                  <a:cs typeface="Arial Rounded MT Bold"/>
                </a:rPr>
                <a:t> </a:t>
              </a:r>
              <a:r>
                <a:rPr lang="es-ES" b="1" dirty="0" err="1">
                  <a:solidFill>
                    <a:schemeClr val="accent1">
                      <a:lumMod val="50000"/>
                    </a:schemeClr>
                  </a:solidFill>
                  <a:latin typeface="Arial Rounded MT Bold"/>
                  <a:cs typeface="Arial Rounded MT Bold"/>
                </a:rPr>
                <a:t>C</a:t>
              </a:r>
              <a:r>
                <a:rPr lang="es-ES" b="1" dirty="0" err="1" smtClean="0">
                  <a:solidFill>
                    <a:schemeClr val="accent1">
                      <a:lumMod val="50000"/>
                    </a:schemeClr>
                  </a:solidFill>
                  <a:latin typeface="Arial Rounded MT Bold"/>
                  <a:cs typeface="Arial Rounded MT Bold"/>
                </a:rPr>
                <a:t>omparability</a:t>
              </a:r>
              <a:r>
                <a:rPr lang="es-ES" b="1" dirty="0" smtClean="0">
                  <a:solidFill>
                    <a:schemeClr val="accent1">
                      <a:lumMod val="50000"/>
                    </a:schemeClr>
                  </a:solidFill>
                  <a:latin typeface="Arial Rounded MT Bold"/>
                  <a:cs typeface="Arial Rounded MT Bold"/>
                </a:rPr>
                <a:t> .</a:t>
              </a:r>
              <a:endParaRPr lang="es-ES" b="1" dirty="0">
                <a:solidFill>
                  <a:schemeClr val="accent1">
                    <a:lumMod val="50000"/>
                  </a:schemeClr>
                </a:solidFill>
                <a:latin typeface="Arial Rounded MT Bold"/>
                <a:cs typeface="Arial Rounded MT Bold"/>
              </a:endParaRPr>
            </a:p>
          </p:txBody>
        </p:sp>
        <p:sp>
          <p:nvSpPr>
            <p:cNvPr id="16" name="Rectángulo redondeado 8"/>
            <p:cNvSpPr/>
            <p:nvPr/>
          </p:nvSpPr>
          <p:spPr>
            <a:xfrm>
              <a:off x="5436096" y="1916832"/>
              <a:ext cx="2592288" cy="864097"/>
            </a:xfrm>
            <a:prstGeom prst="roundRect">
              <a:avLst/>
            </a:prstGeom>
            <a:noFill/>
            <a:ln w="38100" cmpd="sng"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softEdge rad="635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500" dirty="0" smtClean="0">
                  <a:solidFill>
                    <a:schemeClr val="accent1">
                      <a:lumMod val="50000"/>
                    </a:schemeClr>
                  </a:solidFill>
                </a:rPr>
                <a:t>OECD</a:t>
              </a:r>
              <a:r>
                <a:rPr lang="es-ES" sz="1500" dirty="0">
                  <a:solidFill>
                    <a:schemeClr val="accent1">
                      <a:lumMod val="50000"/>
                    </a:schemeClr>
                  </a:solidFill>
                </a:rPr>
                <a:t>, UNITAR </a:t>
              </a:r>
              <a:r>
                <a:rPr lang="es-ES" sz="1500" dirty="0" err="1">
                  <a:solidFill>
                    <a:schemeClr val="accent1">
                      <a:lumMod val="50000"/>
                    </a:schemeClr>
                  </a:solidFill>
                </a:rPr>
                <a:t>works</a:t>
              </a:r>
              <a:r>
                <a:rPr lang="es-ES" sz="1500" dirty="0">
                  <a:solidFill>
                    <a:schemeClr val="accent1">
                      <a:lumMod val="50000"/>
                    </a:schemeClr>
                  </a:solidFill>
                </a:rPr>
                <a:t>,</a:t>
              </a:r>
              <a:r>
                <a:rPr lang="mr-IN" sz="1500" dirty="0" smtClean="0">
                  <a:solidFill>
                    <a:schemeClr val="accent1">
                      <a:lumMod val="50000"/>
                    </a:schemeClr>
                  </a:solidFill>
                </a:rPr>
                <a:t>…</a:t>
              </a:r>
              <a:endParaRPr lang="es-ES_tradnl" sz="1500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/>
              <a:r>
                <a:rPr lang="es-ES_tradnl" sz="1500" dirty="0" err="1">
                  <a:solidFill>
                    <a:schemeClr val="accent1">
                      <a:lumMod val="50000"/>
                    </a:schemeClr>
                  </a:solidFill>
                </a:rPr>
                <a:t>G</a:t>
              </a:r>
              <a:r>
                <a:rPr lang="es-ES_tradnl" sz="1500" dirty="0" err="1" smtClean="0">
                  <a:solidFill>
                    <a:schemeClr val="accent1">
                      <a:lumMod val="50000"/>
                    </a:schemeClr>
                  </a:solidFill>
                </a:rPr>
                <a:t>ood</a:t>
              </a:r>
              <a:r>
                <a:rPr lang="es-ES_tradnl" sz="1500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es-ES_tradnl" sz="1500" dirty="0" err="1" smtClean="0">
                  <a:solidFill>
                    <a:schemeClr val="accent1">
                      <a:lumMod val="50000"/>
                    </a:schemeClr>
                  </a:solidFill>
                </a:rPr>
                <a:t>practices</a:t>
              </a:r>
              <a:r>
                <a:rPr lang="es-ES_tradnl" sz="1500" dirty="0" smtClean="0">
                  <a:solidFill>
                    <a:schemeClr val="accent1">
                      <a:lumMod val="50000"/>
                    </a:schemeClr>
                  </a:solidFill>
                </a:rPr>
                <a:t> at </a:t>
              </a:r>
              <a:r>
                <a:rPr lang="es-ES_tradnl" sz="1500" dirty="0" err="1" smtClean="0">
                  <a:solidFill>
                    <a:schemeClr val="accent1">
                      <a:lumMod val="50000"/>
                    </a:schemeClr>
                  </a:solidFill>
                </a:rPr>
                <a:t>national</a:t>
              </a:r>
              <a:r>
                <a:rPr lang="es-ES_tradnl" sz="1500" dirty="0" smtClean="0">
                  <a:solidFill>
                    <a:schemeClr val="accent1">
                      <a:lumMod val="50000"/>
                    </a:schemeClr>
                  </a:solidFill>
                </a:rPr>
                <a:t>/regional </a:t>
              </a:r>
              <a:r>
                <a:rPr lang="es-ES_tradnl" sz="1500" dirty="0" err="1" smtClean="0">
                  <a:solidFill>
                    <a:schemeClr val="accent1">
                      <a:lumMod val="50000"/>
                    </a:schemeClr>
                  </a:solidFill>
                </a:rPr>
                <a:t>level</a:t>
              </a:r>
              <a:endParaRPr lang="es-ES" sz="1500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/>
              <a:endParaRPr lang="es-ES" sz="15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3" name="Rectángulo redondeado 8"/>
            <p:cNvSpPr/>
            <p:nvPr/>
          </p:nvSpPr>
          <p:spPr>
            <a:xfrm>
              <a:off x="4788024" y="3140967"/>
              <a:ext cx="1800200" cy="864097"/>
            </a:xfrm>
            <a:prstGeom prst="roundRect">
              <a:avLst>
                <a:gd name="adj" fmla="val 50000"/>
              </a:avLst>
            </a:prstGeom>
            <a:noFill/>
            <a:ln w="38100" cmpd="sng">
              <a:solidFill>
                <a:schemeClr val="accent3">
                  <a:lumMod val="50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dirty="0" smtClean="0">
                  <a:solidFill>
                    <a:schemeClr val="accent1">
                      <a:lumMod val="50000"/>
                    </a:schemeClr>
                  </a:solidFill>
                </a:rPr>
                <a:t>industrial </a:t>
              </a:r>
              <a:r>
                <a:rPr lang="es-ES_tradnl" dirty="0" err="1" smtClean="0">
                  <a:solidFill>
                    <a:schemeClr val="accent1">
                      <a:lumMod val="50000"/>
                    </a:schemeClr>
                  </a:solidFill>
                </a:rPr>
                <a:t>activity</a:t>
              </a:r>
              <a:r>
                <a:rPr lang="es-ES_tradnl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es-ES_tradnl" dirty="0" err="1" smtClean="0">
                  <a:solidFill>
                    <a:schemeClr val="accent1">
                      <a:lumMod val="50000"/>
                    </a:schemeClr>
                  </a:solidFill>
                </a:rPr>
                <a:t>categories</a:t>
              </a:r>
              <a:endParaRPr lang="es-E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4" name="Rectángulo redondeado 8"/>
            <p:cNvSpPr/>
            <p:nvPr/>
          </p:nvSpPr>
          <p:spPr>
            <a:xfrm>
              <a:off x="7164288" y="3140967"/>
              <a:ext cx="1584176" cy="864097"/>
            </a:xfrm>
            <a:prstGeom prst="roundRect">
              <a:avLst>
                <a:gd name="adj" fmla="val 50000"/>
              </a:avLst>
            </a:prstGeom>
            <a:noFill/>
            <a:ln w="38100" cmpd="sng">
              <a:solidFill>
                <a:schemeClr val="accent3">
                  <a:lumMod val="50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dirty="0" err="1">
                  <a:solidFill>
                    <a:schemeClr val="accent1">
                      <a:lumMod val="50000"/>
                    </a:schemeClr>
                  </a:solidFill>
                </a:rPr>
                <a:t>pollutants</a:t>
              </a:r>
              <a:r>
                <a:rPr lang="es-ES_tradnl" dirty="0">
                  <a:solidFill>
                    <a:schemeClr val="accent1">
                      <a:lumMod val="50000"/>
                    </a:schemeClr>
                  </a:solidFill>
                </a:rPr>
                <a:t> /</a:t>
              </a:r>
              <a:r>
                <a:rPr lang="es-ES_tradnl" dirty="0" err="1">
                  <a:solidFill>
                    <a:schemeClr val="accent1">
                      <a:lumMod val="50000"/>
                    </a:schemeClr>
                  </a:solidFill>
                </a:rPr>
                <a:t>subtances</a:t>
              </a:r>
              <a:endParaRPr lang="es-E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26" name="Conector curvado 25"/>
            <p:cNvCxnSpPr>
              <a:stCxn id="16" idx="2"/>
              <a:endCxn id="23" idx="0"/>
            </p:cNvCxnSpPr>
            <p:nvPr/>
          </p:nvCxnSpPr>
          <p:spPr>
            <a:xfrm rot="5400000">
              <a:off x="6030163" y="2438890"/>
              <a:ext cx="360038" cy="1044116"/>
            </a:xfrm>
            <a:prstGeom prst="curvedConnector3">
              <a:avLst>
                <a:gd name="adj1" fmla="val 58710"/>
              </a:avLst>
            </a:prstGeom>
            <a:ln w="57150" cmpd="sng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curvado 28"/>
            <p:cNvCxnSpPr>
              <a:stCxn id="16" idx="2"/>
              <a:endCxn id="24" idx="0"/>
            </p:cNvCxnSpPr>
            <p:nvPr/>
          </p:nvCxnSpPr>
          <p:spPr>
            <a:xfrm rot="16200000" flipH="1">
              <a:off x="7164289" y="2348880"/>
              <a:ext cx="360038" cy="1224136"/>
            </a:xfrm>
            <a:prstGeom prst="curvedConnector3">
              <a:avLst>
                <a:gd name="adj1" fmla="val 58710"/>
              </a:avLst>
            </a:prstGeom>
            <a:ln w="57150" cmpd="sng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ángulo redondeado 8"/>
            <p:cNvSpPr/>
            <p:nvPr/>
          </p:nvSpPr>
          <p:spPr>
            <a:xfrm>
              <a:off x="6084168" y="4005064"/>
              <a:ext cx="1584176" cy="864097"/>
            </a:xfrm>
            <a:prstGeom prst="roundRect">
              <a:avLst>
                <a:gd name="adj" fmla="val 50000"/>
              </a:avLst>
            </a:prstGeom>
            <a:noFill/>
            <a:ln w="38100" cmpd="sng">
              <a:solidFill>
                <a:schemeClr val="accent3">
                  <a:lumMod val="50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dirty="0" err="1" smtClean="0">
                  <a:solidFill>
                    <a:schemeClr val="accent1">
                      <a:lumMod val="50000"/>
                    </a:schemeClr>
                  </a:solidFill>
                </a:rPr>
                <a:t>good</a:t>
              </a:r>
              <a:r>
                <a:rPr lang="es-ES_tradnl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es-ES_tradnl" dirty="0" err="1" smtClean="0">
                  <a:solidFill>
                    <a:schemeClr val="accent1">
                      <a:lumMod val="50000"/>
                    </a:schemeClr>
                  </a:solidFill>
                </a:rPr>
                <a:t>practices</a:t>
              </a:r>
              <a:endParaRPr lang="es-E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39" name="Conector curvado 38"/>
            <p:cNvCxnSpPr>
              <a:stCxn id="16" idx="2"/>
              <a:endCxn id="38" idx="0"/>
            </p:cNvCxnSpPr>
            <p:nvPr/>
          </p:nvCxnSpPr>
          <p:spPr>
            <a:xfrm rot="16200000" flipH="1">
              <a:off x="6192181" y="3320988"/>
              <a:ext cx="1224135" cy="144016"/>
            </a:xfrm>
            <a:prstGeom prst="curvedConnector3">
              <a:avLst>
                <a:gd name="adj1" fmla="val 50000"/>
              </a:avLst>
            </a:prstGeom>
            <a:ln w="57150" cmpd="sng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Rectangle 66"/>
          <p:cNvSpPr>
            <a:spLocks noChangeArrowheads="1"/>
          </p:cNvSpPr>
          <p:nvPr/>
        </p:nvSpPr>
        <p:spPr bwMode="auto">
          <a:xfrm>
            <a:off x="299804" y="780586"/>
            <a:ext cx="8470012" cy="58602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 algn="ctr">
            <a:noFill/>
            <a:miter lim="800000"/>
            <a:headEnd/>
            <a:tailEnd/>
          </a:ln>
          <a:effectLst>
            <a:softEdge rad="63500"/>
          </a:effectLst>
        </p:spPr>
        <p:txBody>
          <a:bodyPr anchor="ctr"/>
          <a:lstStyle/>
          <a:p>
            <a:pPr marL="639763" indent="-457200" eaLnBrk="0" hangingPunct="0">
              <a:lnSpc>
                <a:spcPct val="120000"/>
              </a:lnSpc>
              <a:buFont typeface="+mj-lt"/>
              <a:buAutoNum type="alphaUcPeriod" startAt="2"/>
              <a:defRPr/>
            </a:pPr>
            <a:r>
              <a:rPr lang="es-ES_tradnl" sz="2400" b="1" dirty="0" err="1" smtClean="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 pitchFamily="34" charset="0"/>
              </a:rPr>
              <a:t>identifying</a:t>
            </a:r>
            <a:r>
              <a:rPr lang="es-ES_tradnl" sz="2400" b="1" dirty="0" smtClean="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 pitchFamily="34" charset="0"/>
              </a:rPr>
              <a:t> </a:t>
            </a:r>
            <a:r>
              <a:rPr lang="es-ES_tradnl" sz="2400" b="1" dirty="0" err="1" smtClean="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 pitchFamily="34" charset="0"/>
              </a:rPr>
              <a:t>the</a:t>
            </a:r>
            <a:r>
              <a:rPr lang="es-ES_tradnl" sz="2400" b="1" dirty="0" smtClean="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 pitchFamily="34" charset="0"/>
              </a:rPr>
              <a:t> </a:t>
            </a:r>
            <a:r>
              <a:rPr lang="es-ES_tradnl" sz="2400" b="1" dirty="0" err="1" smtClean="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 pitchFamily="34" charset="0"/>
              </a:rPr>
              <a:t>problem</a:t>
            </a:r>
            <a:r>
              <a:rPr lang="mr-IN" sz="2400" b="1" dirty="0" smtClean="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 pitchFamily="34" charset="0"/>
              </a:rPr>
              <a:t>…</a:t>
            </a:r>
            <a:endParaRPr lang="es-ES_tradnl" sz="2400" b="1" dirty="0">
              <a:solidFill>
                <a:srgbClr val="F2F2F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606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"/>
                            </p:stCondLst>
                            <p:childTnLst>
                              <p:par>
                                <p:cTn id="1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"/>
                            </p:stCondLst>
                            <p:childTnLst>
                              <p:par>
                                <p:cTn id="1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"/>
                            </p:stCondLst>
                            <p:childTnLst>
                              <p:par>
                                <p:cTn id="2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00"/>
                            </p:stCondLst>
                            <p:childTnLst>
                              <p:par>
                                <p:cTn id="2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8"/>
          <p:cNvSpPr/>
          <p:nvPr/>
        </p:nvSpPr>
        <p:spPr>
          <a:xfrm>
            <a:off x="251520" y="1556792"/>
            <a:ext cx="4824536" cy="2160240"/>
          </a:xfrm>
          <a:prstGeom prst="roundRect">
            <a:avLst/>
          </a:prstGeom>
          <a:solidFill>
            <a:schemeClr val="bg1"/>
          </a:solidFill>
          <a:ln w="38100" cmpd="sng">
            <a:noFill/>
          </a:ln>
          <a:effectLst>
            <a:glow rad="127000">
              <a:schemeClr val="accent1">
                <a:lumMod val="75000"/>
                <a:alpha val="5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identifying “</a:t>
            </a:r>
            <a:r>
              <a:rPr lang="en-GB" b="1" dirty="0" err="1">
                <a:solidFill>
                  <a:schemeClr val="accent2">
                    <a:lumMod val="75000"/>
                  </a:schemeClr>
                </a:solidFill>
              </a:rPr>
              <a:t>activitiy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” </a:t>
            </a:r>
            <a:r>
              <a:rPr lang="mr-IN" b="1" dirty="0">
                <a:solidFill>
                  <a:schemeClr val="accent2">
                    <a:lumMod val="75000"/>
                  </a:schemeClr>
                </a:solidFill>
              </a:rPr>
              <a:t>…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 some questions:</a:t>
            </a:r>
          </a:p>
          <a:p>
            <a:pPr marL="285750" indent="-285750" algn="just">
              <a:buFont typeface="Arial"/>
              <a:buChar char="•"/>
            </a:pPr>
            <a:r>
              <a:rPr lang="en-GB" sz="1600" dirty="0" smtClean="0">
                <a:solidFill>
                  <a:srgbClr val="376092"/>
                </a:solidFill>
              </a:rPr>
              <a:t>do </a:t>
            </a:r>
            <a:r>
              <a:rPr lang="en-GB" sz="1600" dirty="0">
                <a:solidFill>
                  <a:srgbClr val="376092"/>
                </a:solidFill>
              </a:rPr>
              <a:t>the </a:t>
            </a:r>
            <a:r>
              <a:rPr lang="en-GB" sz="1600" b="1" dirty="0">
                <a:solidFill>
                  <a:srgbClr val="376092"/>
                </a:solidFill>
              </a:rPr>
              <a:t>“</a:t>
            </a:r>
            <a:r>
              <a:rPr lang="en-GB" sz="1600" b="1" dirty="0" smtClean="0">
                <a:solidFill>
                  <a:srgbClr val="376092"/>
                </a:solidFill>
              </a:rPr>
              <a:t>activity descriptions” </a:t>
            </a:r>
            <a:r>
              <a:rPr lang="en-GB" sz="1600" dirty="0" smtClean="0">
                <a:solidFill>
                  <a:srgbClr val="376092"/>
                </a:solidFill>
              </a:rPr>
              <a:t>have the </a:t>
            </a:r>
            <a:r>
              <a:rPr lang="en-GB" sz="1600" b="1" dirty="0" smtClean="0">
                <a:solidFill>
                  <a:srgbClr val="376092"/>
                </a:solidFill>
              </a:rPr>
              <a:t>same meaning in every </a:t>
            </a:r>
            <a:r>
              <a:rPr lang="en-GB" sz="1600" b="1" dirty="0">
                <a:solidFill>
                  <a:srgbClr val="376092"/>
                </a:solidFill>
              </a:rPr>
              <a:t>where, </a:t>
            </a:r>
            <a:r>
              <a:rPr lang="en-GB" sz="1600" dirty="0">
                <a:solidFill>
                  <a:srgbClr val="376092"/>
                </a:solidFill>
              </a:rPr>
              <a:t>even using the </a:t>
            </a:r>
            <a:r>
              <a:rPr lang="en-GB" sz="1600" b="1" dirty="0">
                <a:solidFill>
                  <a:srgbClr val="376092"/>
                </a:solidFill>
              </a:rPr>
              <a:t>same </a:t>
            </a:r>
            <a:r>
              <a:rPr lang="en-GB" sz="1600" b="1" i="1" dirty="0" err="1">
                <a:solidFill>
                  <a:srgbClr val="376092"/>
                </a:solidFill>
              </a:rPr>
              <a:t>codelists</a:t>
            </a:r>
            <a:r>
              <a:rPr lang="en-GB" sz="1600" b="1" dirty="0">
                <a:solidFill>
                  <a:srgbClr val="376092"/>
                </a:solidFill>
              </a:rPr>
              <a:t>?.</a:t>
            </a:r>
          </a:p>
          <a:p>
            <a:pPr marL="285750" indent="-285750" algn="just">
              <a:buFont typeface="Arial"/>
              <a:buChar char="•"/>
            </a:pPr>
            <a:r>
              <a:rPr lang="en-GB" sz="1600" b="1" dirty="0" smtClean="0">
                <a:solidFill>
                  <a:srgbClr val="376092"/>
                </a:solidFill>
              </a:rPr>
              <a:t>“main activity”: economic or industrial capacity </a:t>
            </a:r>
            <a:r>
              <a:rPr lang="es-ES_tradnl" sz="1600" b="1" dirty="0" err="1" smtClean="0">
                <a:solidFill>
                  <a:srgbClr val="376092"/>
                </a:solidFill>
              </a:rPr>
              <a:t>codes</a:t>
            </a:r>
            <a:endParaRPr lang="es-ES_tradnl" sz="1600" b="1" dirty="0" smtClean="0">
              <a:solidFill>
                <a:srgbClr val="376092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en-GB" sz="1600" b="1" dirty="0" smtClean="0">
                <a:solidFill>
                  <a:srgbClr val="376092"/>
                </a:solidFill>
              </a:rPr>
              <a:t>How are these codes designated?; is it the same procedure in all countries?...</a:t>
            </a:r>
            <a:endParaRPr lang="en-GB" sz="1600" b="1" dirty="0">
              <a:solidFill>
                <a:srgbClr val="376092"/>
              </a:solidFill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5292080" y="1556792"/>
            <a:ext cx="3456384" cy="2160240"/>
          </a:xfrm>
          <a:prstGeom prst="roundRect">
            <a:avLst/>
          </a:prstGeom>
          <a:solidFill>
            <a:schemeClr val="bg1"/>
          </a:solidFill>
          <a:ln w="38100" cmpd="sng">
            <a:noFill/>
          </a:ln>
          <a:effectLst>
            <a:glow rad="127000">
              <a:schemeClr val="accent1">
                <a:lumMod val="75000"/>
                <a:alpha val="5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identifying “pollutants” </a:t>
            </a:r>
            <a:r>
              <a:rPr lang="mr-IN" b="1" dirty="0">
                <a:solidFill>
                  <a:schemeClr val="accent2">
                    <a:lumMod val="75000"/>
                  </a:schemeClr>
                </a:solidFill>
              </a:rPr>
              <a:t>…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 some questions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</a:rPr>
              <a:t>when using “Hg” or “Hg and compounds, are we taking about the same “pollutant”</a:t>
            </a:r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  <a:p>
            <a:pPr marL="285750" indent="-285750" algn="just">
              <a:buFont typeface="Arial"/>
              <a:buChar char="•"/>
            </a:pPr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what about “group of substances” like HAPs, VOCs, POPs</a:t>
            </a:r>
            <a:r>
              <a:rPr lang="mr-IN" sz="1600" b="1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r>
              <a:rPr lang="es-ES_tradnl" sz="1600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...</a:t>
            </a:r>
            <a:endParaRPr lang="en-GB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Llamada ovalada 10"/>
          <p:cNvSpPr/>
          <p:nvPr/>
        </p:nvSpPr>
        <p:spPr>
          <a:xfrm rot="20246064">
            <a:off x="48179" y="4689958"/>
            <a:ext cx="2232248" cy="864096"/>
          </a:xfrm>
          <a:prstGeom prst="wedgeEllipseCallout">
            <a:avLst>
              <a:gd name="adj1" fmla="val 21675"/>
              <a:gd name="adj2" fmla="val 75190"/>
            </a:avLst>
          </a:prstGeom>
          <a:solidFill>
            <a:schemeClr val="bg1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 smtClean="0">
                <a:solidFill>
                  <a:srgbClr val="953735"/>
                </a:solidFill>
              </a:rPr>
              <a:t>“</a:t>
            </a:r>
            <a:r>
              <a:rPr lang="es-ES_tradnl" sz="1600" b="1" dirty="0" err="1" smtClean="0">
                <a:solidFill>
                  <a:srgbClr val="953735"/>
                </a:solidFill>
              </a:rPr>
              <a:t>thresholds</a:t>
            </a:r>
            <a:r>
              <a:rPr lang="es-ES_tradnl" sz="1600" b="1" dirty="0" smtClean="0">
                <a:solidFill>
                  <a:srgbClr val="953735"/>
                </a:solidFill>
              </a:rPr>
              <a:t>” vs “ELV”?</a:t>
            </a:r>
            <a:endParaRPr lang="en-GB" sz="1600" b="1" dirty="0">
              <a:solidFill>
                <a:srgbClr val="953735"/>
              </a:solidFill>
            </a:endParaRPr>
          </a:p>
        </p:txBody>
      </p:sp>
      <p:sp>
        <p:nvSpPr>
          <p:cNvPr id="12" name="Llamada ovalada 11"/>
          <p:cNvSpPr/>
          <p:nvPr/>
        </p:nvSpPr>
        <p:spPr>
          <a:xfrm>
            <a:off x="2195736" y="4797152"/>
            <a:ext cx="2808312" cy="864096"/>
          </a:xfrm>
          <a:prstGeom prst="wedgeEllipseCallout">
            <a:avLst>
              <a:gd name="adj1" fmla="val 4870"/>
              <a:gd name="adj2" fmla="val 75274"/>
            </a:avLst>
          </a:prstGeom>
          <a:solidFill>
            <a:schemeClr val="bg1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 smtClean="0">
                <a:solidFill>
                  <a:srgbClr val="953735"/>
                </a:solidFill>
              </a:rPr>
              <a:t>“</a:t>
            </a:r>
            <a:r>
              <a:rPr lang="es-ES_tradnl" sz="1600" b="1" dirty="0" err="1" smtClean="0">
                <a:solidFill>
                  <a:srgbClr val="953735"/>
                </a:solidFill>
              </a:rPr>
              <a:t>methodologies</a:t>
            </a:r>
            <a:r>
              <a:rPr lang="es-ES_tradnl" sz="1600" b="1" dirty="0" smtClean="0">
                <a:solidFill>
                  <a:srgbClr val="953735"/>
                </a:solidFill>
              </a:rPr>
              <a:t>” M,C, E and ISO, EN etc.. ?</a:t>
            </a:r>
            <a:endParaRPr lang="en-GB" sz="1600" b="1" dirty="0">
              <a:solidFill>
                <a:srgbClr val="953735"/>
              </a:solidFill>
            </a:endParaRPr>
          </a:p>
        </p:txBody>
      </p:sp>
      <p:sp>
        <p:nvSpPr>
          <p:cNvPr id="13" name="Llamada ovalada 12"/>
          <p:cNvSpPr/>
          <p:nvPr/>
        </p:nvSpPr>
        <p:spPr>
          <a:xfrm rot="719350">
            <a:off x="5143264" y="4765373"/>
            <a:ext cx="1872208" cy="936104"/>
          </a:xfrm>
          <a:prstGeom prst="wedgeEllipseCallout">
            <a:avLst>
              <a:gd name="adj1" fmla="val -37928"/>
              <a:gd name="adj2" fmla="val 88263"/>
            </a:avLst>
          </a:prstGeom>
          <a:solidFill>
            <a:schemeClr val="bg1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 smtClean="0">
                <a:solidFill>
                  <a:srgbClr val="953735"/>
                </a:solidFill>
              </a:rPr>
              <a:t>“</a:t>
            </a:r>
            <a:r>
              <a:rPr lang="es-ES_tradnl" sz="1600" b="1" dirty="0" err="1" smtClean="0">
                <a:solidFill>
                  <a:srgbClr val="953735"/>
                </a:solidFill>
              </a:rPr>
              <a:t>units</a:t>
            </a:r>
            <a:r>
              <a:rPr lang="es-ES_tradnl" sz="1600" b="1" dirty="0" smtClean="0">
                <a:solidFill>
                  <a:srgbClr val="953735"/>
                </a:solidFill>
              </a:rPr>
              <a:t> </a:t>
            </a:r>
            <a:r>
              <a:rPr lang="es-ES_tradnl" sz="1600" b="1" dirty="0" err="1" smtClean="0">
                <a:solidFill>
                  <a:srgbClr val="953735"/>
                </a:solidFill>
              </a:rPr>
              <a:t>used</a:t>
            </a:r>
            <a:r>
              <a:rPr lang="es-ES_tradnl" sz="1600" b="1" dirty="0" smtClean="0">
                <a:solidFill>
                  <a:srgbClr val="953735"/>
                </a:solidFill>
              </a:rPr>
              <a:t> vs IS”? </a:t>
            </a:r>
            <a:endParaRPr lang="en-GB" sz="1600" b="1" dirty="0">
              <a:solidFill>
                <a:srgbClr val="953735"/>
              </a:solidFill>
            </a:endParaRPr>
          </a:p>
        </p:txBody>
      </p:sp>
      <p:sp>
        <p:nvSpPr>
          <p:cNvPr id="14" name="Llamada ovalada 13"/>
          <p:cNvSpPr/>
          <p:nvPr/>
        </p:nvSpPr>
        <p:spPr>
          <a:xfrm rot="788422">
            <a:off x="6804248" y="4544393"/>
            <a:ext cx="2339752" cy="1008112"/>
          </a:xfrm>
          <a:prstGeom prst="wedgeEllipseCallout">
            <a:avLst>
              <a:gd name="adj1" fmla="val -28481"/>
              <a:gd name="adj2" fmla="val 89594"/>
            </a:avLst>
          </a:prstGeom>
          <a:solidFill>
            <a:schemeClr val="bg1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 err="1" smtClean="0">
                <a:solidFill>
                  <a:srgbClr val="953735"/>
                </a:solidFill>
              </a:rPr>
              <a:t>coherence</a:t>
            </a:r>
            <a:r>
              <a:rPr lang="es-ES_tradnl" sz="1600" b="1" dirty="0" smtClean="0">
                <a:solidFill>
                  <a:srgbClr val="953735"/>
                </a:solidFill>
              </a:rPr>
              <a:t> </a:t>
            </a:r>
            <a:r>
              <a:rPr lang="es-ES_tradnl" sz="1600" b="1" dirty="0" err="1" smtClean="0">
                <a:solidFill>
                  <a:srgbClr val="953735"/>
                </a:solidFill>
              </a:rPr>
              <a:t>across</a:t>
            </a:r>
            <a:r>
              <a:rPr lang="es-ES_tradnl" sz="1600" b="1" dirty="0" smtClean="0">
                <a:solidFill>
                  <a:srgbClr val="953735"/>
                </a:solidFill>
              </a:rPr>
              <a:t> </a:t>
            </a:r>
            <a:r>
              <a:rPr lang="es-ES_tradnl" sz="1600" b="1" dirty="0" err="1" smtClean="0">
                <a:solidFill>
                  <a:srgbClr val="953735"/>
                </a:solidFill>
              </a:rPr>
              <a:t>MEAs</a:t>
            </a:r>
            <a:r>
              <a:rPr lang="es-ES_tradnl" sz="1600" b="1" dirty="0" smtClean="0">
                <a:solidFill>
                  <a:srgbClr val="953735"/>
                </a:solidFill>
              </a:rPr>
              <a:t>..? </a:t>
            </a:r>
            <a:endParaRPr lang="en-GB" sz="1600" b="1" dirty="0">
              <a:solidFill>
                <a:srgbClr val="953735"/>
              </a:solidFill>
            </a:endParaRPr>
          </a:p>
        </p:txBody>
      </p:sp>
      <p:grpSp>
        <p:nvGrpSpPr>
          <p:cNvPr id="15" name="Agrupar 13"/>
          <p:cNvGrpSpPr/>
          <p:nvPr/>
        </p:nvGrpSpPr>
        <p:grpSpPr>
          <a:xfrm>
            <a:off x="611560" y="4005064"/>
            <a:ext cx="7848870" cy="720085"/>
            <a:chOff x="466214" y="1091238"/>
            <a:chExt cx="2429381" cy="800096"/>
          </a:xfrm>
        </p:grpSpPr>
        <p:sp>
          <p:nvSpPr>
            <p:cNvPr id="16" name="31 Flecha derecha"/>
            <p:cNvSpPr/>
            <p:nvPr/>
          </p:nvSpPr>
          <p:spPr bwMode="auto">
            <a:xfrm rot="5400000">
              <a:off x="1280857" y="276595"/>
              <a:ext cx="800096" cy="2429381"/>
            </a:xfrm>
            <a:prstGeom prst="rightArrow">
              <a:avLst>
                <a:gd name="adj1" fmla="val 69488"/>
                <a:gd name="adj2" fmla="val 100000"/>
              </a:avLst>
            </a:prstGeom>
            <a:solidFill>
              <a:schemeClr val="accent2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10800000">
                <a:prstClr val="black">
                  <a:alpha val="50000"/>
                </a:prstClr>
              </a:innerShdw>
              <a:softEdge rad="63500"/>
            </a:effectLst>
          </p:spPr>
          <p:txBody>
            <a:bodyPr/>
            <a:lstStyle/>
            <a:p>
              <a:pPr marL="342900" indent="-342900"/>
              <a:endParaRPr lang="es-ES" sz="14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endParaRPr>
            </a:p>
          </p:txBody>
        </p:sp>
        <p:sp>
          <p:nvSpPr>
            <p:cNvPr id="17" name="Rectángulo 12"/>
            <p:cNvSpPr/>
            <p:nvPr/>
          </p:nvSpPr>
          <p:spPr>
            <a:xfrm>
              <a:off x="1363303" y="1091247"/>
              <a:ext cx="819080" cy="5129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ES" sz="2400" b="1" i="1" dirty="0" err="1" smtClean="0">
                  <a:solidFill>
                    <a:schemeClr val="bg1">
                      <a:lumMod val="95000"/>
                    </a:schemeClr>
                  </a:solidFill>
                  <a:latin typeface="+mn-lt"/>
                </a:rPr>
                <a:t>what´s</a:t>
              </a:r>
              <a:r>
                <a:rPr lang="es-ES" sz="2400" b="1" i="1" dirty="0" smtClean="0">
                  <a:solidFill>
                    <a:schemeClr val="bg1">
                      <a:lumMod val="95000"/>
                    </a:schemeClr>
                  </a:solidFill>
                  <a:latin typeface="+mn-lt"/>
                </a:rPr>
                <a:t> more?</a:t>
              </a:r>
              <a:endParaRPr lang="es-ES_tradnl" sz="2400" b="1" i="1" dirty="0">
                <a:solidFill>
                  <a:schemeClr val="bg1">
                    <a:lumMod val="95000"/>
                  </a:schemeClr>
                </a:solidFill>
                <a:latin typeface="+mn-lt"/>
              </a:endParaRPr>
            </a:p>
          </p:txBody>
        </p:sp>
      </p:grpSp>
      <p:sp>
        <p:nvSpPr>
          <p:cNvPr id="19" name="Rectángulo redondeado 8"/>
          <p:cNvSpPr/>
          <p:nvPr/>
        </p:nvSpPr>
        <p:spPr>
          <a:xfrm>
            <a:off x="251520" y="908720"/>
            <a:ext cx="3024336" cy="504056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 w="38100" cmpd="sng"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mr-IN" sz="2400" b="1" i="1" dirty="0" smtClean="0">
                <a:solidFill>
                  <a:schemeClr val="bg1">
                    <a:lumMod val="95000"/>
                  </a:schemeClr>
                </a:solidFill>
              </a:rPr>
              <a:t>…</a:t>
            </a:r>
            <a:r>
              <a:rPr lang="es-ES" sz="2400" b="1" i="1" dirty="0" err="1" smtClean="0">
                <a:solidFill>
                  <a:schemeClr val="bg1">
                    <a:lumMod val="95000"/>
                  </a:schemeClr>
                </a:solidFill>
              </a:rPr>
              <a:t>is</a:t>
            </a:r>
            <a:r>
              <a:rPr lang="es-ES" sz="2400" b="1" i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s-ES" sz="2400" b="1" i="1" dirty="0" err="1">
                <a:solidFill>
                  <a:schemeClr val="bg1">
                    <a:lumMod val="95000"/>
                  </a:schemeClr>
                </a:solidFill>
              </a:rPr>
              <a:t>it</a:t>
            </a:r>
            <a:r>
              <a:rPr lang="es-ES" sz="2400" b="1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s-ES" sz="2400" b="1" i="1" dirty="0" err="1">
                <a:solidFill>
                  <a:schemeClr val="bg1">
                    <a:lumMod val="95000"/>
                  </a:schemeClr>
                </a:solidFill>
              </a:rPr>
              <a:t>enough</a:t>
            </a:r>
            <a:r>
              <a:rPr lang="es-ES" sz="2400" b="1" i="1" dirty="0">
                <a:solidFill>
                  <a:schemeClr val="bg1">
                    <a:lumMod val="95000"/>
                  </a:schemeClr>
                </a:solidFill>
              </a:rPr>
              <a:t>?</a:t>
            </a:r>
            <a:endParaRPr lang="es-ES_tradnl" sz="2400" b="1" i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397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6"/>
          <p:cNvSpPr>
            <a:spLocks noChangeArrowheads="1"/>
          </p:cNvSpPr>
          <p:nvPr/>
        </p:nvSpPr>
        <p:spPr bwMode="auto">
          <a:xfrm>
            <a:off x="179512" y="780586"/>
            <a:ext cx="8640960" cy="70419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 algn="ctr">
            <a:noFill/>
            <a:miter lim="800000"/>
            <a:headEnd/>
            <a:tailEnd/>
          </a:ln>
          <a:effectLst>
            <a:softEdge rad="63500"/>
          </a:effectLst>
        </p:spPr>
        <p:txBody>
          <a:bodyPr anchor="ctr"/>
          <a:lstStyle/>
          <a:p>
            <a:pPr marL="639763" indent="-457200" eaLnBrk="0" hangingPunct="0">
              <a:lnSpc>
                <a:spcPct val="120000"/>
              </a:lnSpc>
              <a:buFont typeface="+mj-lt"/>
              <a:buAutoNum type="alphaUcPeriod" startAt="3"/>
              <a:defRPr/>
            </a:pPr>
            <a:r>
              <a:rPr lang="es-ES_tradnl" sz="2400" b="1" dirty="0" err="1" smtClean="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 pitchFamily="34" charset="0"/>
              </a:rPr>
              <a:t>why</a:t>
            </a:r>
            <a:r>
              <a:rPr lang="es-ES_tradnl" sz="2400" b="1" dirty="0" smtClean="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 pitchFamily="34" charset="0"/>
              </a:rPr>
              <a:t> </a:t>
            </a:r>
            <a:r>
              <a:rPr lang="es-ES_tradnl" sz="2400" b="1" dirty="0" err="1" smtClean="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 pitchFamily="34" charset="0"/>
              </a:rPr>
              <a:t>not</a:t>
            </a:r>
            <a:r>
              <a:rPr lang="es-ES_tradnl" sz="2400" b="1" dirty="0" smtClean="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 pitchFamily="34" charset="0"/>
              </a:rPr>
              <a:t> “</a:t>
            </a:r>
            <a:r>
              <a:rPr lang="es-ES_tradnl" sz="2400" b="1" dirty="0" err="1" smtClean="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 pitchFamily="34" charset="0"/>
              </a:rPr>
              <a:t>equivalence</a:t>
            </a:r>
            <a:r>
              <a:rPr lang="es-ES_tradnl" sz="2400" b="1" dirty="0" smtClean="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 pitchFamily="34" charset="0"/>
              </a:rPr>
              <a:t>” </a:t>
            </a:r>
            <a:r>
              <a:rPr lang="es-ES_tradnl" sz="2400" b="1" dirty="0" err="1" smtClean="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 pitchFamily="34" charset="0"/>
              </a:rPr>
              <a:t>instead</a:t>
            </a:r>
            <a:r>
              <a:rPr lang="es-ES_tradnl" sz="2400" b="1" dirty="0" smtClean="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 pitchFamily="34" charset="0"/>
              </a:rPr>
              <a:t> of  </a:t>
            </a:r>
            <a:r>
              <a:rPr lang="es-ES_tradnl" sz="2400" b="1" dirty="0" err="1" smtClean="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 pitchFamily="34" charset="0"/>
              </a:rPr>
              <a:t>just</a:t>
            </a:r>
            <a:r>
              <a:rPr lang="es-ES_tradnl" sz="2400" b="1" dirty="0" smtClean="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 pitchFamily="34" charset="0"/>
              </a:rPr>
              <a:t> “</a:t>
            </a:r>
            <a:r>
              <a:rPr lang="es-ES_tradnl" sz="2400" b="1" dirty="0" err="1" smtClean="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 pitchFamily="34" charset="0"/>
              </a:rPr>
              <a:t>equality</a:t>
            </a:r>
            <a:r>
              <a:rPr lang="es-ES_tradnl" sz="2400" b="1" dirty="0" smtClean="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 pitchFamily="34" charset="0"/>
              </a:rPr>
              <a:t>”? </a:t>
            </a:r>
            <a:endParaRPr lang="es-ES_tradnl" sz="2400" b="1" dirty="0">
              <a:solidFill>
                <a:srgbClr val="F2F2F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ahoma" pitchFamily="34" charset="0"/>
            </a:endParaRPr>
          </a:p>
        </p:txBody>
      </p:sp>
      <p:sp>
        <p:nvSpPr>
          <p:cNvPr id="8" name="Rectángulo redondeado 8"/>
          <p:cNvSpPr/>
          <p:nvPr/>
        </p:nvSpPr>
        <p:spPr>
          <a:xfrm>
            <a:off x="179512" y="1484784"/>
            <a:ext cx="8496944" cy="86409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8100" cmpd="sng"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b="1" dirty="0">
                <a:solidFill>
                  <a:schemeClr val="accent1">
                    <a:lumMod val="75000"/>
                  </a:schemeClr>
                </a:solidFill>
              </a:rPr>
              <a:t>…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providing with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additional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information about the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meaning of definitions, criteria, codes, list, standards and methods,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</a:rPr>
              <a:t>etc</a:t>
            </a:r>
            <a:r>
              <a:rPr lang="mr-IN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r>
              <a:rPr lang="es-ES_tradnl" dirty="0" err="1" smtClean="0">
                <a:solidFill>
                  <a:schemeClr val="accent1">
                    <a:lumMod val="75000"/>
                  </a:schemeClr>
                </a:solidFill>
              </a:rPr>
              <a:t>used</a:t>
            </a:r>
            <a:r>
              <a:rPr lang="es-ES_tradnl" dirty="0" smtClean="0">
                <a:solidFill>
                  <a:schemeClr val="accent1">
                    <a:lumMod val="75000"/>
                  </a:schemeClr>
                </a:solidFill>
              </a:rPr>
              <a:t> in </a:t>
            </a:r>
            <a:r>
              <a:rPr lang="es-ES_tradnl" dirty="0" err="1" smtClean="0">
                <a:solidFill>
                  <a:schemeClr val="accent1">
                    <a:lumMod val="75000"/>
                  </a:schemeClr>
                </a:solidFill>
              </a:rPr>
              <a:t>each</a:t>
            </a:r>
            <a:r>
              <a:rPr lang="es-ES_tradnl" dirty="0" smtClean="0">
                <a:solidFill>
                  <a:schemeClr val="accent1">
                    <a:lumMod val="75000"/>
                  </a:schemeClr>
                </a:solidFill>
              </a:rPr>
              <a:t> PRTR</a:t>
            </a:r>
            <a:r>
              <a:rPr lang="mr-IN" b="1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9" name="Rectángulo redondeado 8"/>
          <p:cNvSpPr/>
          <p:nvPr/>
        </p:nvSpPr>
        <p:spPr>
          <a:xfrm>
            <a:off x="1259632" y="3068960"/>
            <a:ext cx="7344816" cy="86409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8100" cmpd="sng"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when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appropriate, establishing/developing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its correspondence with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“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others” </a:t>
            </a:r>
            <a:r>
              <a:rPr lang="en-GB" i="1" dirty="0" err="1">
                <a:solidFill>
                  <a:schemeClr val="accent1">
                    <a:lumMod val="75000"/>
                  </a:schemeClr>
                </a:solidFill>
              </a:rPr>
              <a:t>codelist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standards and methods, criteria</a:t>
            </a:r>
            <a:r>
              <a:rPr lang="mr-IN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used in other PRTR systems/registers/ reporting requirements/MEAs</a:t>
            </a:r>
            <a:r>
              <a:rPr lang="mr-IN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7" name="Rectángulo redondeado 8"/>
          <p:cNvSpPr/>
          <p:nvPr/>
        </p:nvSpPr>
        <p:spPr>
          <a:xfrm>
            <a:off x="323528" y="2492896"/>
            <a:ext cx="1368152" cy="504056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 w="38100" cmpd="sng"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solidFill>
                  <a:schemeClr val="bg1"/>
                </a:solidFill>
              </a:rPr>
              <a:t>and</a:t>
            </a: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64" name="Imagen 6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7544" y="4293096"/>
            <a:ext cx="8208912" cy="1440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520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/>
          <p:cNvGrpSpPr/>
          <p:nvPr/>
        </p:nvGrpSpPr>
        <p:grpSpPr>
          <a:xfrm>
            <a:off x="5364088" y="1628800"/>
            <a:ext cx="3091543" cy="2016224"/>
            <a:chOff x="4211960" y="1916832"/>
            <a:chExt cx="4680520" cy="4102880"/>
          </a:xfrm>
        </p:grpSpPr>
        <p:grpSp>
          <p:nvGrpSpPr>
            <p:cNvPr id="3" name="Agrupar 2"/>
            <p:cNvGrpSpPr/>
            <p:nvPr/>
          </p:nvGrpSpPr>
          <p:grpSpPr>
            <a:xfrm>
              <a:off x="4211960" y="2915123"/>
              <a:ext cx="2261175" cy="1305963"/>
              <a:chOff x="4427984" y="2985582"/>
              <a:chExt cx="2333183" cy="1296144"/>
            </a:xfrm>
          </p:grpSpPr>
          <p:pic>
            <p:nvPicPr>
              <p:cNvPr id="14" name="Imagen 13"/>
              <p:cNvPicPr/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4427984" y="2985582"/>
                <a:ext cx="2333183" cy="1296144"/>
              </a:xfrm>
              <a:prstGeom prst="rect">
                <a:avLst/>
              </a:prstGeom>
            </p:spPr>
          </p:pic>
          <p:sp>
            <p:nvSpPr>
              <p:cNvPr id="15" name="Rectángulo 14"/>
              <p:cNvSpPr/>
              <p:nvPr/>
            </p:nvSpPr>
            <p:spPr>
              <a:xfrm>
                <a:off x="4555301" y="3212824"/>
                <a:ext cx="1782444" cy="6328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>
                <a:spAutoFit/>
              </a:bodyPr>
              <a:lstStyle/>
              <a:p>
                <a:r>
                  <a:rPr lang="es-ES" sz="1000" b="1" dirty="0">
                    <a:latin typeface="+mn-lt"/>
                    <a:hlinkClick r:id="" action="ppaction://noaction"/>
                  </a:rPr>
                  <a:t>OCDE </a:t>
                </a:r>
                <a:r>
                  <a:rPr lang="es-ES" sz="1000" b="1" dirty="0" smtClean="0">
                    <a:latin typeface="+mn-lt"/>
                    <a:hlinkClick r:id="" action="ppaction://noaction"/>
                  </a:rPr>
                  <a:t>PRTR</a:t>
                </a:r>
                <a:endParaRPr lang="es-ES" sz="1000" dirty="0">
                  <a:latin typeface="+mn-lt"/>
                </a:endParaRPr>
              </a:p>
            </p:txBody>
          </p:sp>
        </p:grpSp>
        <p:sp>
          <p:nvSpPr>
            <p:cNvPr id="4" name="Rectángulo redondeado 8"/>
            <p:cNvSpPr/>
            <p:nvPr/>
          </p:nvSpPr>
          <p:spPr>
            <a:xfrm>
              <a:off x="4211960" y="1916832"/>
              <a:ext cx="4608512" cy="576064"/>
            </a:xfrm>
            <a:prstGeom prst="roundRect">
              <a:avLst/>
            </a:prstGeom>
            <a:solidFill>
              <a:schemeClr val="bg1"/>
            </a:solidFill>
            <a:ln w="38100" cmpd="sng">
              <a:noFill/>
            </a:ln>
            <a:effectLst>
              <a:glow rad="292100">
                <a:schemeClr val="accent1">
                  <a:lumMod val="75000"/>
                  <a:alpha val="65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b="1" dirty="0" smtClean="0">
                  <a:solidFill>
                    <a:schemeClr val="accent1">
                      <a:lumMod val="50000"/>
                    </a:schemeClr>
                  </a:solidFill>
                </a:rPr>
                <a:t>PRTR Global </a:t>
              </a:r>
              <a:r>
                <a:rPr lang="es-ES" sz="16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portals</a:t>
              </a:r>
              <a:endParaRPr lang="es-ES" sz="16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grpSp>
          <p:nvGrpSpPr>
            <p:cNvPr id="5" name="Agrupar 4"/>
            <p:cNvGrpSpPr/>
            <p:nvPr/>
          </p:nvGrpSpPr>
          <p:grpSpPr>
            <a:xfrm>
              <a:off x="6588224" y="2983858"/>
              <a:ext cx="2232250" cy="1237228"/>
              <a:chOff x="6444208" y="3068960"/>
              <a:chExt cx="2304258" cy="1296144"/>
            </a:xfrm>
          </p:grpSpPr>
          <p:pic>
            <p:nvPicPr>
              <p:cNvPr id="12" name="Imagen 11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6444208" y="3068960"/>
                <a:ext cx="2304256" cy="1296144"/>
              </a:xfrm>
              <a:prstGeom prst="rect">
                <a:avLst/>
              </a:prstGeom>
            </p:spPr>
          </p:pic>
          <p:sp>
            <p:nvSpPr>
              <p:cNvPr id="13" name="Rectángulo 12"/>
              <p:cNvSpPr/>
              <p:nvPr/>
            </p:nvSpPr>
            <p:spPr>
              <a:xfrm>
                <a:off x="6666027" y="3096529"/>
                <a:ext cx="2082439" cy="1085596"/>
              </a:xfrm>
              <a:prstGeom prst="rect">
                <a:avLst/>
              </a:prstGeom>
              <a:solidFill>
                <a:srgbClr val="D9D9D9"/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000" b="1" dirty="0" smtClean="0">
                    <a:latin typeface="+mn-lt"/>
                    <a:hlinkClick r:id="" action="ppaction://noaction"/>
                  </a:rPr>
                  <a:t>UNITAR </a:t>
                </a:r>
                <a:r>
                  <a:rPr lang="en-GB" sz="1000" b="1" dirty="0">
                    <a:latin typeface="+mn-lt"/>
                    <a:hlinkClick r:id="" action="ppaction://noaction"/>
                  </a:rPr>
                  <a:t>PRTR </a:t>
                </a:r>
                <a:r>
                  <a:rPr lang="en-GB" sz="1000" b="1" dirty="0" smtClean="0">
                    <a:latin typeface="+mn-lt"/>
                    <a:hlinkClick r:id="" action="ppaction://noaction"/>
                  </a:rPr>
                  <a:t>PLATFORM</a:t>
                </a:r>
                <a:endParaRPr lang="es-ES" sz="1000" b="1" dirty="0">
                  <a:latin typeface="+mn-lt"/>
                </a:endParaRPr>
              </a:p>
            </p:txBody>
          </p:sp>
        </p:grpSp>
        <p:grpSp>
          <p:nvGrpSpPr>
            <p:cNvPr id="6" name="Agrupar 5"/>
            <p:cNvGrpSpPr/>
            <p:nvPr/>
          </p:nvGrpSpPr>
          <p:grpSpPr>
            <a:xfrm>
              <a:off x="4248244" y="4293096"/>
              <a:ext cx="2267972" cy="1726615"/>
              <a:chOff x="4214176" y="4412768"/>
              <a:chExt cx="2337764" cy="1726615"/>
            </a:xfrm>
          </p:grpSpPr>
          <p:pic>
            <p:nvPicPr>
              <p:cNvPr id="10" name="Imagen 9"/>
              <p:cNvPicPr/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4214176" y="4412768"/>
                <a:ext cx="2337764" cy="1536512"/>
              </a:xfrm>
              <a:prstGeom prst="rect">
                <a:avLst/>
              </a:prstGeom>
            </p:spPr>
          </p:pic>
          <p:sp>
            <p:nvSpPr>
              <p:cNvPr id="11" name="Rectángulo 10"/>
              <p:cNvSpPr/>
              <p:nvPr/>
            </p:nvSpPr>
            <p:spPr>
              <a:xfrm>
                <a:off x="4250999" y="5501692"/>
                <a:ext cx="1960739" cy="637691"/>
              </a:xfrm>
              <a:prstGeom prst="rect">
                <a:avLst/>
              </a:prstGeom>
              <a:solidFill>
                <a:srgbClr val="D9D9D9"/>
              </a:solidFill>
            </p:spPr>
            <p:txBody>
              <a:bodyPr wrap="square">
                <a:spAutoFit/>
              </a:bodyPr>
              <a:lstStyle/>
              <a:p>
                <a:r>
                  <a:rPr lang="en-GB" sz="1000" b="1" dirty="0" smtClean="0">
                    <a:latin typeface="+mn-lt"/>
                    <a:hlinkClick r:id="" action="ppaction://noaction"/>
                  </a:rPr>
                  <a:t>IOMC toolbox</a:t>
                </a:r>
                <a:endParaRPr lang="es-ES" sz="1000" dirty="0">
                  <a:latin typeface="+mn-lt"/>
                </a:endParaRPr>
              </a:p>
            </p:txBody>
          </p:sp>
        </p:grpSp>
        <p:grpSp>
          <p:nvGrpSpPr>
            <p:cNvPr id="7" name="Agrupar 6"/>
            <p:cNvGrpSpPr/>
            <p:nvPr/>
          </p:nvGrpSpPr>
          <p:grpSpPr>
            <a:xfrm>
              <a:off x="6660232" y="4221088"/>
              <a:ext cx="2232248" cy="1798624"/>
              <a:chOff x="6660232" y="4365104"/>
              <a:chExt cx="2451968" cy="1798624"/>
            </a:xfrm>
          </p:grpSpPr>
          <p:pic>
            <p:nvPicPr>
              <p:cNvPr id="8" name="Imagen 7"/>
              <p:cNvPicPr/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6660232" y="4365104"/>
                <a:ext cx="2344296" cy="1584176"/>
              </a:xfrm>
              <a:prstGeom prst="rect">
                <a:avLst/>
              </a:prstGeom>
            </p:spPr>
          </p:pic>
          <p:sp>
            <p:nvSpPr>
              <p:cNvPr id="9" name="Rectángulo 8"/>
              <p:cNvSpPr/>
              <p:nvPr/>
            </p:nvSpPr>
            <p:spPr>
              <a:xfrm>
                <a:off x="7088239" y="5526036"/>
                <a:ext cx="2023961" cy="637692"/>
              </a:xfrm>
              <a:prstGeom prst="rect">
                <a:avLst/>
              </a:prstGeom>
              <a:solidFill>
                <a:srgbClr val="D9D9D9"/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000" b="1" dirty="0" smtClean="0">
                    <a:latin typeface="+mn-lt"/>
                  </a:rPr>
                  <a:t> </a:t>
                </a:r>
                <a:r>
                  <a:rPr lang="en-GB" sz="1000" b="1" dirty="0" smtClean="0">
                    <a:latin typeface="+mn-lt"/>
                    <a:hlinkClick r:id="" action="ppaction://noaction"/>
                  </a:rPr>
                  <a:t>PRTR.net</a:t>
                </a:r>
                <a:endParaRPr lang="en-GB" sz="1000" b="1" dirty="0" smtClean="0">
                  <a:latin typeface="+mn-lt"/>
                </a:endParaRPr>
              </a:p>
            </p:txBody>
          </p:sp>
        </p:grpSp>
      </p:grpSp>
      <p:grpSp>
        <p:nvGrpSpPr>
          <p:cNvPr id="16" name="Agrupar 15"/>
          <p:cNvGrpSpPr/>
          <p:nvPr/>
        </p:nvGrpSpPr>
        <p:grpSpPr>
          <a:xfrm>
            <a:off x="755576" y="1628800"/>
            <a:ext cx="2808312" cy="2016224"/>
            <a:chOff x="827584" y="2564904"/>
            <a:chExt cx="2304256" cy="1573891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584" y="3068960"/>
              <a:ext cx="2304256" cy="10698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" name="Rectángulo redondeado 8"/>
            <p:cNvSpPr/>
            <p:nvPr/>
          </p:nvSpPr>
          <p:spPr>
            <a:xfrm>
              <a:off x="827584" y="2564904"/>
              <a:ext cx="2304256" cy="360040"/>
            </a:xfrm>
            <a:prstGeom prst="roundRect">
              <a:avLst/>
            </a:prstGeom>
            <a:solidFill>
              <a:schemeClr val="bg1"/>
            </a:solidFill>
            <a:ln w="38100" cmpd="sng">
              <a:noFill/>
            </a:ln>
            <a:effectLst>
              <a:glow rad="292100">
                <a:schemeClr val="accent1">
                  <a:lumMod val="75000"/>
                  <a:alpha val="65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national</a:t>
              </a:r>
              <a:r>
                <a:rPr lang="es-ES" sz="1600" b="1" dirty="0" smtClean="0">
                  <a:solidFill>
                    <a:schemeClr val="accent1">
                      <a:lumMod val="50000"/>
                    </a:schemeClr>
                  </a:solidFill>
                </a:rPr>
                <a:t>/regional </a:t>
              </a:r>
              <a:r>
                <a:rPr lang="es-ES" sz="16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PRTRs</a:t>
              </a:r>
              <a:endParaRPr lang="es-ES" sz="16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cxnSp>
        <p:nvCxnSpPr>
          <p:cNvPr id="19" name="Conector curvado 18"/>
          <p:cNvCxnSpPr>
            <a:stCxn id="22" idx="3"/>
            <a:endCxn id="17" idx="3"/>
          </p:cNvCxnSpPr>
          <p:nvPr/>
        </p:nvCxnSpPr>
        <p:spPr>
          <a:xfrm rot="5400000">
            <a:off x="3384457" y="1808231"/>
            <a:ext cx="1330971" cy="972108"/>
          </a:xfrm>
          <a:prstGeom prst="curvedConnector4">
            <a:avLst>
              <a:gd name="adj1" fmla="val 17175"/>
              <a:gd name="adj2" fmla="val 2396"/>
            </a:avLst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ector curvado 19"/>
          <p:cNvCxnSpPr>
            <a:stCxn id="22" idx="3"/>
            <a:endCxn id="10" idx="1"/>
          </p:cNvCxnSpPr>
          <p:nvPr/>
        </p:nvCxnSpPr>
        <p:spPr>
          <a:xfrm rot="16200000" flipH="1">
            <a:off x="4189390" y="1975406"/>
            <a:ext cx="1545270" cy="852058"/>
          </a:xfrm>
          <a:prstGeom prst="curvedConnector4">
            <a:avLst>
              <a:gd name="adj1" fmla="val 14794"/>
              <a:gd name="adj2" fmla="val 1209"/>
            </a:avLst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ángulo redondeado 20"/>
          <p:cNvSpPr/>
          <p:nvPr/>
        </p:nvSpPr>
        <p:spPr>
          <a:xfrm>
            <a:off x="899592" y="4437112"/>
            <a:ext cx="7344816" cy="136815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8100" cmpd="sng">
            <a:noFill/>
          </a:ln>
          <a:effectLst>
            <a:glow rad="127000">
              <a:schemeClr val="accent1">
                <a:lumMod val="75000"/>
                <a:alpha val="5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aking it more understandable/accessible to everyone, mainly when PRTR data are used for communication and dissemination purposes;</a:t>
            </a:r>
          </a:p>
          <a:p>
            <a:pPr algn="ctr"/>
            <a:endParaRPr lang="en-GB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1600" b="1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lso facilitating clues for a better comparison across PRTRs themselves  and other MEAs</a:t>
            </a:r>
          </a:p>
        </p:txBody>
      </p:sp>
      <p:grpSp>
        <p:nvGrpSpPr>
          <p:cNvPr id="24" name="Agrupar 23"/>
          <p:cNvGrpSpPr/>
          <p:nvPr/>
        </p:nvGrpSpPr>
        <p:grpSpPr>
          <a:xfrm>
            <a:off x="2411760" y="908720"/>
            <a:ext cx="4248472" cy="720080"/>
            <a:chOff x="179512" y="908720"/>
            <a:chExt cx="4248472" cy="720080"/>
          </a:xfrm>
        </p:grpSpPr>
        <p:sp>
          <p:nvSpPr>
            <p:cNvPr id="22" name="31 Flecha derecha"/>
            <p:cNvSpPr/>
            <p:nvPr/>
          </p:nvSpPr>
          <p:spPr bwMode="auto">
            <a:xfrm rot="5400000">
              <a:off x="1943708" y="-855476"/>
              <a:ext cx="720080" cy="4248472"/>
            </a:xfrm>
            <a:prstGeom prst="rightArrow">
              <a:avLst>
                <a:gd name="adj1" fmla="val 69488"/>
                <a:gd name="adj2" fmla="val 100000"/>
              </a:avLst>
            </a:prstGeom>
            <a:solidFill>
              <a:schemeClr val="accent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10800000">
                <a:prstClr val="black">
                  <a:alpha val="50000"/>
                </a:prstClr>
              </a:innerShdw>
              <a:softEdge rad="63500"/>
            </a:effectLst>
          </p:spPr>
          <p:txBody>
            <a:bodyPr/>
            <a:lstStyle/>
            <a:p>
              <a:pPr marL="342900" indent="-342900"/>
              <a:endParaRPr lang="es-ES" sz="14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endParaRPr>
            </a:p>
          </p:txBody>
        </p:sp>
        <p:sp>
          <p:nvSpPr>
            <p:cNvPr id="23" name="Rectángulo 12"/>
            <p:cNvSpPr/>
            <p:nvPr/>
          </p:nvSpPr>
          <p:spPr>
            <a:xfrm>
              <a:off x="1691680" y="908720"/>
              <a:ext cx="115212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ES_tradnl" sz="2400" b="1" i="1" dirty="0" err="1" smtClean="0">
                  <a:solidFill>
                    <a:schemeClr val="bg1">
                      <a:lumMod val="95000"/>
                    </a:schemeClr>
                  </a:solidFill>
                  <a:latin typeface="+mn-lt"/>
                </a:rPr>
                <a:t>where</a:t>
              </a:r>
              <a:r>
                <a:rPr lang="es-ES_tradnl" sz="2400" b="1" i="1" dirty="0" smtClean="0">
                  <a:solidFill>
                    <a:schemeClr val="bg1">
                      <a:lumMod val="95000"/>
                    </a:schemeClr>
                  </a:solidFill>
                  <a:latin typeface="+mn-lt"/>
                </a:rPr>
                <a:t>?</a:t>
              </a:r>
              <a:endParaRPr lang="es-ES_tradnl" sz="2400" b="1" i="1" dirty="0">
                <a:solidFill>
                  <a:schemeClr val="bg1">
                    <a:lumMod val="95000"/>
                  </a:schemeClr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8887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cto 1"/>
          <p:cNvCxnSpPr/>
          <p:nvPr/>
        </p:nvCxnSpPr>
        <p:spPr>
          <a:xfrm>
            <a:off x="323528" y="1196752"/>
            <a:ext cx="0" cy="2592288"/>
          </a:xfrm>
          <a:prstGeom prst="line">
            <a:avLst/>
          </a:prstGeom>
          <a:ln w="57150" cmpd="sng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ángulo redondeado 8"/>
          <p:cNvSpPr/>
          <p:nvPr/>
        </p:nvSpPr>
        <p:spPr>
          <a:xfrm>
            <a:off x="4572000" y="1916832"/>
            <a:ext cx="4032448" cy="1224136"/>
          </a:xfrm>
          <a:prstGeom prst="roundRect">
            <a:avLst/>
          </a:prstGeom>
          <a:noFill/>
          <a:ln w="38100" cmpd="sng"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b="1" dirty="0" smtClean="0">
                <a:solidFill>
                  <a:schemeClr val="accent1">
                    <a:lumMod val="50000"/>
                  </a:schemeClr>
                </a:solidFill>
              </a:rPr>
              <a:t>DATA: </a:t>
            </a:r>
          </a:p>
          <a:p>
            <a:pPr marL="285750" indent="-285750">
              <a:buFont typeface="Arial"/>
              <a:buChar char="•"/>
            </a:pPr>
            <a:r>
              <a:rPr lang="es-ES_tradnl" sz="1600" i="1" dirty="0" err="1" smtClean="0">
                <a:solidFill>
                  <a:schemeClr val="accent1">
                    <a:lumMod val="50000"/>
                  </a:schemeClr>
                </a:solidFill>
              </a:rPr>
              <a:t>units</a:t>
            </a:r>
            <a:r>
              <a:rPr lang="es-ES_tradnl" sz="16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_tradnl" sz="1600" i="1" dirty="0" err="1" smtClean="0">
                <a:solidFill>
                  <a:schemeClr val="accent1">
                    <a:lumMod val="50000"/>
                  </a:schemeClr>
                </a:solidFill>
              </a:rPr>
              <a:t>correspondence</a:t>
            </a:r>
            <a:r>
              <a:rPr lang="es-ES_tradnl" sz="16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_tradnl" sz="1600" i="1" dirty="0" err="1" smtClean="0">
                <a:solidFill>
                  <a:schemeClr val="accent1">
                    <a:lumMod val="50000"/>
                  </a:schemeClr>
                </a:solidFill>
              </a:rPr>
              <a:t>when</a:t>
            </a:r>
            <a:r>
              <a:rPr lang="es-ES_tradnl" sz="16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_tradnl" sz="1600" i="1" dirty="0" err="1" smtClean="0">
                <a:solidFill>
                  <a:schemeClr val="accent1">
                    <a:lumMod val="50000"/>
                  </a:schemeClr>
                </a:solidFill>
              </a:rPr>
              <a:t>other</a:t>
            </a:r>
            <a:r>
              <a:rPr lang="es-ES_tradnl" sz="16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_tradnl" sz="1600" i="1" dirty="0" err="1" smtClean="0">
                <a:solidFill>
                  <a:schemeClr val="accent1">
                    <a:lumMod val="50000"/>
                  </a:schemeClr>
                </a:solidFill>
              </a:rPr>
              <a:t>than</a:t>
            </a:r>
            <a:r>
              <a:rPr lang="es-ES_tradnl" sz="1600" i="1" dirty="0" smtClean="0">
                <a:solidFill>
                  <a:schemeClr val="accent1">
                    <a:lumMod val="50000"/>
                  </a:schemeClr>
                </a:solidFill>
              </a:rPr>
              <a:t> IS </a:t>
            </a:r>
            <a:r>
              <a:rPr lang="es-ES_tradnl" sz="1600" i="1" dirty="0" err="1" smtClean="0">
                <a:solidFill>
                  <a:schemeClr val="accent1">
                    <a:lumMod val="50000"/>
                  </a:schemeClr>
                </a:solidFill>
              </a:rPr>
              <a:t>is</a:t>
            </a:r>
            <a:r>
              <a:rPr lang="es-ES_tradnl" sz="16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_tradnl" sz="1600" i="1" dirty="0" err="1" smtClean="0">
                <a:solidFill>
                  <a:schemeClr val="accent1">
                    <a:lumMod val="50000"/>
                  </a:schemeClr>
                </a:solidFill>
              </a:rPr>
              <a:t>used</a:t>
            </a:r>
            <a:endParaRPr lang="es-ES_tradnl" sz="16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s-ES_tradnl" sz="1600" i="1" dirty="0" smtClean="0">
                <a:solidFill>
                  <a:schemeClr val="accent1">
                    <a:lumMod val="50000"/>
                  </a:schemeClr>
                </a:solidFill>
              </a:rPr>
              <a:t>total </a:t>
            </a:r>
            <a:r>
              <a:rPr lang="es-ES_tradnl" sz="1600" i="1" dirty="0" err="1" smtClean="0">
                <a:solidFill>
                  <a:schemeClr val="accent1">
                    <a:lumMod val="50000"/>
                  </a:schemeClr>
                </a:solidFill>
              </a:rPr>
              <a:t>mass</a:t>
            </a:r>
            <a:r>
              <a:rPr lang="es-ES_tradnl" sz="1600" i="1" dirty="0" smtClean="0">
                <a:solidFill>
                  <a:schemeClr val="accent1">
                    <a:lumMod val="50000"/>
                  </a:schemeClr>
                </a:solidFill>
              </a:rPr>
              <a:t> load vs [</a:t>
            </a:r>
            <a:r>
              <a:rPr lang="es-ES_tradnl" sz="1600" i="1" dirty="0" err="1" smtClean="0">
                <a:solidFill>
                  <a:schemeClr val="accent1">
                    <a:lumMod val="50000"/>
                  </a:schemeClr>
                </a:solidFill>
              </a:rPr>
              <a:t>concentrations</a:t>
            </a:r>
            <a:r>
              <a:rPr lang="es-ES_tradnl" sz="1600" i="1" dirty="0" smtClean="0">
                <a:solidFill>
                  <a:schemeClr val="accent1">
                    <a:lumMod val="50000"/>
                  </a:schemeClr>
                </a:solidFill>
              </a:rPr>
              <a:t>]</a:t>
            </a:r>
          </a:p>
          <a:p>
            <a:pPr marL="285750" indent="-285750">
              <a:buFont typeface="Arial"/>
              <a:buChar char="•"/>
            </a:pPr>
            <a:r>
              <a:rPr lang="es-ES_tradnl" sz="1600" i="1" dirty="0" err="1" smtClean="0">
                <a:solidFill>
                  <a:schemeClr val="accent1">
                    <a:lumMod val="50000"/>
                  </a:schemeClr>
                </a:solidFill>
              </a:rPr>
              <a:t>thresholds</a:t>
            </a:r>
            <a:r>
              <a:rPr lang="es-ES_tradnl" sz="1600" i="1" dirty="0" smtClean="0">
                <a:solidFill>
                  <a:schemeClr val="accent1">
                    <a:lumMod val="50000"/>
                  </a:schemeClr>
                </a:solidFill>
              </a:rPr>
              <a:t> vs </a:t>
            </a:r>
            <a:r>
              <a:rPr lang="es-ES_tradnl" sz="1600" i="1" dirty="0" smtClean="0">
                <a:solidFill>
                  <a:schemeClr val="accent1">
                    <a:lumMod val="50000"/>
                  </a:schemeClr>
                </a:solidFill>
              </a:rPr>
              <a:t>ELV, are </a:t>
            </a:r>
            <a:r>
              <a:rPr lang="es-ES_tradnl" sz="1600" i="1" dirty="0" err="1" smtClean="0">
                <a:solidFill>
                  <a:schemeClr val="accent1">
                    <a:lumMod val="50000"/>
                  </a:schemeClr>
                </a:solidFill>
              </a:rPr>
              <a:t>they</a:t>
            </a:r>
            <a:r>
              <a:rPr lang="es-ES_tradnl" sz="16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_tradnl" sz="1600" i="1" dirty="0" err="1" smtClean="0">
                <a:solidFill>
                  <a:schemeClr val="accent1">
                    <a:lumMod val="50000"/>
                  </a:schemeClr>
                </a:solidFill>
              </a:rPr>
              <a:t>the</a:t>
            </a:r>
            <a:r>
              <a:rPr lang="es-ES_tradnl" sz="16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_tradnl" sz="1600" i="1" dirty="0" err="1" smtClean="0">
                <a:solidFill>
                  <a:schemeClr val="accent1">
                    <a:lumMod val="50000"/>
                  </a:schemeClr>
                </a:solidFill>
              </a:rPr>
              <a:t>same</a:t>
            </a:r>
            <a:r>
              <a:rPr lang="es-ES_tradnl" sz="1600" i="1" dirty="0" smtClean="0">
                <a:solidFill>
                  <a:schemeClr val="accent1">
                    <a:lumMod val="50000"/>
                  </a:schemeClr>
                </a:solidFill>
              </a:rPr>
              <a:t>? </a:t>
            </a:r>
            <a:endParaRPr lang="es-ES_tradnl" sz="1600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ctángulo redondeado 8"/>
          <p:cNvSpPr/>
          <p:nvPr/>
        </p:nvSpPr>
        <p:spPr>
          <a:xfrm>
            <a:off x="467544" y="1052736"/>
            <a:ext cx="6192688" cy="432048"/>
          </a:xfrm>
          <a:prstGeom prst="roundRect">
            <a:avLst/>
          </a:prstGeom>
          <a:solidFill>
            <a:schemeClr val="bg1"/>
          </a:solidFill>
          <a:ln w="38100" cmpd="sng"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r-IN" b="1" dirty="0" smtClean="0">
                <a:solidFill>
                  <a:srgbClr val="800000"/>
                </a:solidFill>
                <a:latin typeface="Arial Rounded MT Bold"/>
                <a:cs typeface="Arial Rounded MT Bold"/>
              </a:rPr>
              <a:t>…</a:t>
            </a:r>
            <a:r>
              <a:rPr lang="es-ES_tradnl" b="1" dirty="0" err="1" smtClean="0">
                <a:solidFill>
                  <a:srgbClr val="800000"/>
                </a:solidFill>
                <a:latin typeface="Arial Rounded MT Bold"/>
                <a:cs typeface="Arial Rounded MT Bold"/>
              </a:rPr>
              <a:t>some</a:t>
            </a:r>
            <a:r>
              <a:rPr lang="es-ES_tradnl" b="1" dirty="0" smtClean="0">
                <a:solidFill>
                  <a:srgbClr val="800000"/>
                </a:solidFill>
                <a:latin typeface="Arial Rounded MT Bold"/>
                <a:cs typeface="Arial Rounded MT Bold"/>
              </a:rPr>
              <a:t> </a:t>
            </a:r>
            <a:r>
              <a:rPr lang="es-ES_tradnl" b="1" dirty="0" err="1" smtClean="0">
                <a:solidFill>
                  <a:srgbClr val="800000"/>
                </a:solidFill>
                <a:latin typeface="Arial Rounded MT Bold"/>
                <a:cs typeface="Arial Rounded MT Bold"/>
              </a:rPr>
              <a:t>examples</a:t>
            </a:r>
            <a:r>
              <a:rPr lang="es-ES_tradnl" b="1" dirty="0">
                <a:solidFill>
                  <a:srgbClr val="800000"/>
                </a:solidFill>
                <a:latin typeface="Arial Rounded MT Bold"/>
                <a:cs typeface="Arial Rounded MT Bold"/>
              </a:rPr>
              <a:t> </a:t>
            </a:r>
            <a:r>
              <a:rPr lang="es-ES_tradnl" b="1" dirty="0" smtClean="0">
                <a:solidFill>
                  <a:srgbClr val="800000"/>
                </a:solidFill>
                <a:latin typeface="Arial Rounded MT Bold"/>
                <a:cs typeface="Arial Rounded MT Bold"/>
              </a:rPr>
              <a:t>as </a:t>
            </a:r>
            <a:r>
              <a:rPr lang="es-ES_tradnl" b="1" dirty="0" err="1" smtClean="0">
                <a:solidFill>
                  <a:srgbClr val="800000"/>
                </a:solidFill>
                <a:latin typeface="Arial Rounded MT Bold"/>
                <a:cs typeface="Arial Rounded MT Bold"/>
              </a:rPr>
              <a:t>starting</a:t>
            </a:r>
            <a:r>
              <a:rPr lang="es-ES_tradnl" b="1" dirty="0" smtClean="0">
                <a:solidFill>
                  <a:srgbClr val="800000"/>
                </a:solidFill>
                <a:latin typeface="Arial Rounded MT Bold"/>
                <a:cs typeface="Arial Rounded MT Bold"/>
              </a:rPr>
              <a:t> </a:t>
            </a:r>
            <a:r>
              <a:rPr lang="es-ES_tradnl" b="1" dirty="0" err="1" smtClean="0">
                <a:solidFill>
                  <a:srgbClr val="800000"/>
                </a:solidFill>
                <a:latin typeface="Arial Rounded MT Bold"/>
                <a:cs typeface="Arial Rounded MT Bold"/>
              </a:rPr>
              <a:t>point</a:t>
            </a:r>
            <a:r>
              <a:rPr lang="es-ES_tradnl" b="1" dirty="0" smtClean="0">
                <a:solidFill>
                  <a:srgbClr val="800000"/>
                </a:solidFill>
                <a:latin typeface="Arial Rounded MT Bold"/>
                <a:cs typeface="Arial Rounded MT Bold"/>
              </a:rPr>
              <a:t> </a:t>
            </a:r>
            <a:r>
              <a:rPr lang="es-ES_tradnl" b="1" dirty="0" err="1" smtClean="0">
                <a:solidFill>
                  <a:srgbClr val="800000"/>
                </a:solidFill>
                <a:latin typeface="Arial Rounded MT Bold"/>
                <a:cs typeface="Arial Rounded MT Bold"/>
              </a:rPr>
              <a:t>for</a:t>
            </a:r>
            <a:r>
              <a:rPr lang="es-ES_tradnl" b="1" dirty="0" smtClean="0">
                <a:solidFill>
                  <a:srgbClr val="800000"/>
                </a:solidFill>
                <a:latin typeface="Arial Rounded MT Bold"/>
                <a:cs typeface="Arial Rounded MT Bold"/>
              </a:rPr>
              <a:t> </a:t>
            </a:r>
            <a:r>
              <a:rPr lang="es-ES_tradnl" b="1" dirty="0" err="1" smtClean="0">
                <a:solidFill>
                  <a:srgbClr val="800000"/>
                </a:solidFill>
                <a:latin typeface="Arial Rounded MT Bold"/>
                <a:cs typeface="Arial Rounded MT Bold"/>
              </a:rPr>
              <a:t>discussion</a:t>
            </a:r>
            <a:r>
              <a:rPr lang="es-ES" b="1" dirty="0">
                <a:solidFill>
                  <a:srgbClr val="800000"/>
                </a:solidFill>
                <a:latin typeface="Arial Rounded MT Bold"/>
                <a:cs typeface="Arial Rounded MT Bold"/>
              </a:rPr>
              <a:t>:</a:t>
            </a:r>
          </a:p>
        </p:txBody>
      </p:sp>
      <p:cxnSp>
        <p:nvCxnSpPr>
          <p:cNvPr id="5" name="Conector recto 4"/>
          <p:cNvCxnSpPr/>
          <p:nvPr/>
        </p:nvCxnSpPr>
        <p:spPr>
          <a:xfrm flipV="1">
            <a:off x="395536" y="1052736"/>
            <a:ext cx="0" cy="1088504"/>
          </a:xfrm>
          <a:prstGeom prst="line">
            <a:avLst/>
          </a:prstGeom>
          <a:ln w="57150" cmpd="sng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ángulo redondeado 8"/>
          <p:cNvSpPr/>
          <p:nvPr/>
        </p:nvSpPr>
        <p:spPr>
          <a:xfrm>
            <a:off x="539552" y="1916832"/>
            <a:ext cx="3816424" cy="936104"/>
          </a:xfrm>
          <a:prstGeom prst="roundRect">
            <a:avLst/>
          </a:prstGeom>
          <a:noFill/>
          <a:ln w="38100" cmpd="sng"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b="1" dirty="0" smtClean="0">
                <a:solidFill>
                  <a:schemeClr val="accent1">
                    <a:lumMod val="50000"/>
                  </a:schemeClr>
                </a:solidFill>
              </a:rPr>
              <a:t>ACTIVITY: </a:t>
            </a:r>
          </a:p>
          <a:p>
            <a:pPr marL="285750" indent="-285750">
              <a:buFont typeface="Arial"/>
              <a:buChar char="•"/>
            </a:pPr>
            <a:r>
              <a:rPr lang="es-ES_tradnl" sz="1600" i="1" dirty="0" smtClean="0">
                <a:solidFill>
                  <a:schemeClr val="accent1">
                    <a:lumMod val="50000"/>
                  </a:schemeClr>
                </a:solidFill>
              </a:rPr>
              <a:t>ISIC/NACE </a:t>
            </a:r>
            <a:r>
              <a:rPr lang="es-ES_tradnl" sz="1600" i="1" dirty="0" err="1" smtClean="0">
                <a:solidFill>
                  <a:schemeClr val="accent1">
                    <a:lumMod val="50000"/>
                  </a:schemeClr>
                </a:solidFill>
              </a:rPr>
              <a:t>codes</a:t>
            </a:r>
            <a:r>
              <a:rPr lang="es-ES_tradnl" sz="1600" i="1" dirty="0" smtClean="0">
                <a:solidFill>
                  <a:schemeClr val="accent1">
                    <a:lumMod val="50000"/>
                  </a:schemeClr>
                </a:solidFill>
              </a:rPr>
              <a:t> vs industrial </a:t>
            </a:r>
            <a:r>
              <a:rPr lang="es-ES_tradnl" sz="1600" i="1" dirty="0" err="1" smtClean="0">
                <a:solidFill>
                  <a:schemeClr val="accent1">
                    <a:lumMod val="50000"/>
                  </a:schemeClr>
                </a:solidFill>
              </a:rPr>
              <a:t>capacity</a:t>
            </a:r>
            <a:r>
              <a:rPr lang="es-ES_tradnl" sz="16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_tradnl" sz="1600" i="1" dirty="0" err="1" smtClean="0">
                <a:solidFill>
                  <a:schemeClr val="accent1">
                    <a:lumMod val="50000"/>
                  </a:schemeClr>
                </a:solidFill>
              </a:rPr>
              <a:t>thresholds</a:t>
            </a:r>
            <a:r>
              <a:rPr lang="es-ES_tradnl" sz="16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s-ES_tradnl" sz="16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s-ES_tradnl" sz="1600" i="1" dirty="0" smtClean="0">
                <a:solidFill>
                  <a:schemeClr val="accent1">
                    <a:lumMod val="50000"/>
                  </a:schemeClr>
                </a:solidFill>
              </a:rPr>
              <a:t>PRTR vs SNAP/CLRTAP vs IPCC vs IED</a:t>
            </a:r>
            <a:r>
              <a:rPr lang="mr-IN" sz="1600" b="1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  <a:endParaRPr lang="es-ES_tradnl" sz="16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ángulo redondeado 8"/>
          <p:cNvSpPr/>
          <p:nvPr/>
        </p:nvSpPr>
        <p:spPr>
          <a:xfrm>
            <a:off x="539552" y="3356992"/>
            <a:ext cx="3816424" cy="1512168"/>
          </a:xfrm>
          <a:prstGeom prst="roundRect">
            <a:avLst/>
          </a:prstGeom>
          <a:noFill/>
          <a:ln w="38100" cmpd="sng"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b="1" dirty="0" smtClean="0">
                <a:solidFill>
                  <a:schemeClr val="accent1">
                    <a:lumMod val="50000"/>
                  </a:schemeClr>
                </a:solidFill>
              </a:rPr>
              <a:t>POLLUTANTS/SUBSTANCES: </a:t>
            </a:r>
          </a:p>
          <a:p>
            <a:pPr marL="285750" indent="-285750">
              <a:buFont typeface="Arial"/>
              <a:buChar char="•"/>
            </a:pPr>
            <a:r>
              <a:rPr lang="es-ES_tradnl" sz="1600" i="1" dirty="0" smtClean="0">
                <a:solidFill>
                  <a:schemeClr val="accent1">
                    <a:lumMod val="50000"/>
                  </a:schemeClr>
                </a:solidFill>
              </a:rPr>
              <a:t>“Hg and </a:t>
            </a:r>
            <a:r>
              <a:rPr lang="es-ES_tradnl" sz="1600" i="1" dirty="0" err="1" smtClean="0">
                <a:solidFill>
                  <a:schemeClr val="accent1">
                    <a:lumMod val="50000"/>
                  </a:schemeClr>
                </a:solidFill>
              </a:rPr>
              <a:t>compounds</a:t>
            </a:r>
            <a:r>
              <a:rPr lang="es-ES_tradnl" sz="1600" i="1" dirty="0" smtClean="0">
                <a:solidFill>
                  <a:schemeClr val="accent1">
                    <a:lumMod val="50000"/>
                  </a:schemeClr>
                </a:solidFill>
              </a:rPr>
              <a:t>” </a:t>
            </a:r>
            <a:r>
              <a:rPr lang="es-ES_tradnl" sz="1600" i="1" dirty="0" err="1" smtClean="0">
                <a:solidFill>
                  <a:schemeClr val="accent1">
                    <a:lumMod val="50000"/>
                  </a:schemeClr>
                </a:solidFill>
              </a:rPr>
              <a:t>includes</a:t>
            </a:r>
            <a:r>
              <a:rPr lang="es-ES_tradnl" sz="1600" i="1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mr-IN" sz="1600" i="1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  <a:r>
              <a:rPr lang="es-ES_tradnl" sz="1600" i="1" dirty="0" smtClean="0">
                <a:solidFill>
                  <a:schemeClr val="accent1">
                    <a:lumMod val="50000"/>
                  </a:schemeClr>
                </a:solidFill>
              </a:rPr>
              <a:t>and </a:t>
            </a:r>
            <a:r>
              <a:rPr lang="es-ES_tradnl" sz="1600" i="1" dirty="0" err="1" smtClean="0">
                <a:solidFill>
                  <a:schemeClr val="accent1">
                    <a:lumMod val="50000"/>
                  </a:schemeClr>
                </a:solidFill>
              </a:rPr>
              <a:t>equate</a:t>
            </a:r>
            <a:r>
              <a:rPr lang="es-ES_tradnl" sz="16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_tradnl" sz="1600" i="1" dirty="0" err="1" smtClean="0">
                <a:solidFill>
                  <a:schemeClr val="accent1">
                    <a:lumMod val="50000"/>
                  </a:schemeClr>
                </a:solidFill>
              </a:rPr>
              <a:t>to</a:t>
            </a:r>
            <a:r>
              <a:rPr lang="es-ES_tradnl" sz="1600" i="1" dirty="0" smtClean="0">
                <a:solidFill>
                  <a:schemeClr val="accent1">
                    <a:lumMod val="50000"/>
                  </a:schemeClr>
                </a:solidFill>
              </a:rPr>
              <a:t> “Hg” in</a:t>
            </a:r>
            <a:r>
              <a:rPr lang="mr-IN" sz="1600" i="1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  <a:endParaRPr lang="es-ES_tradnl" sz="16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s-ES_tradnl" sz="1600" i="1" dirty="0" err="1" smtClean="0">
                <a:solidFill>
                  <a:schemeClr val="accent1">
                    <a:lumMod val="50000"/>
                  </a:schemeClr>
                </a:solidFill>
              </a:rPr>
              <a:t>VOCs</a:t>
            </a:r>
            <a:r>
              <a:rPr lang="es-ES_tradnl" sz="16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_tradnl" sz="1600" i="1" dirty="0" smtClean="0">
                <a:solidFill>
                  <a:schemeClr val="accent1">
                    <a:lumMod val="50000"/>
                  </a:schemeClr>
                </a:solidFill>
              </a:rPr>
              <a:t>are/</a:t>
            </a:r>
            <a:r>
              <a:rPr lang="es-ES_tradnl" sz="1600" i="1" dirty="0" err="1" smtClean="0">
                <a:solidFill>
                  <a:schemeClr val="accent1">
                    <a:lumMod val="50000"/>
                  </a:schemeClr>
                </a:solidFill>
              </a:rPr>
              <a:t>include</a:t>
            </a:r>
            <a:r>
              <a:rPr lang="es-ES_tradnl" sz="1600" i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mr-IN" sz="1600" i="1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  <a:endParaRPr lang="es-ES_tradnl" sz="16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s-ES_tradnl" sz="1600" i="1" dirty="0" err="1" smtClean="0">
                <a:solidFill>
                  <a:schemeClr val="accent1">
                    <a:lumMod val="50000"/>
                  </a:schemeClr>
                </a:solidFill>
              </a:rPr>
              <a:t>HAPs</a:t>
            </a:r>
            <a:endParaRPr lang="es-ES_tradnl" sz="16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s-ES_tradnl" sz="1600" i="1" dirty="0" smtClean="0">
                <a:solidFill>
                  <a:schemeClr val="accent1">
                    <a:lumMod val="50000"/>
                  </a:schemeClr>
                </a:solidFill>
              </a:rPr>
              <a:t>PST vs PM10 vs PM2.5</a:t>
            </a:r>
          </a:p>
        </p:txBody>
      </p:sp>
      <p:sp>
        <p:nvSpPr>
          <p:cNvPr id="8" name="Rectángulo redondeado 8"/>
          <p:cNvSpPr/>
          <p:nvPr/>
        </p:nvSpPr>
        <p:spPr>
          <a:xfrm>
            <a:off x="4572000" y="3429000"/>
            <a:ext cx="4032448" cy="1584176"/>
          </a:xfrm>
          <a:prstGeom prst="roundRect">
            <a:avLst/>
          </a:prstGeom>
          <a:noFill/>
          <a:ln w="38100" cmpd="sng"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b="1" dirty="0" smtClean="0">
                <a:solidFill>
                  <a:schemeClr val="accent1">
                    <a:lumMod val="50000"/>
                  </a:schemeClr>
                </a:solidFill>
              </a:rPr>
              <a:t>METHODS</a:t>
            </a:r>
          </a:p>
          <a:p>
            <a:pPr marL="285750" indent="-285750">
              <a:buFont typeface="Arial"/>
              <a:buChar char="•"/>
            </a:pPr>
            <a:r>
              <a:rPr lang="es-ES_tradnl" sz="1600" i="1" dirty="0" smtClean="0">
                <a:solidFill>
                  <a:schemeClr val="accent1">
                    <a:lumMod val="50000"/>
                  </a:schemeClr>
                </a:solidFill>
              </a:rPr>
              <a:t>M,C,E </a:t>
            </a:r>
            <a:r>
              <a:rPr lang="es-ES_tradnl" sz="1600" i="1" dirty="0" err="1" smtClean="0">
                <a:solidFill>
                  <a:schemeClr val="accent1">
                    <a:lumMod val="50000"/>
                  </a:schemeClr>
                </a:solidFill>
              </a:rPr>
              <a:t>when</a:t>
            </a:r>
            <a:r>
              <a:rPr lang="es-ES_tradnl" sz="16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_tradnl" sz="1600" i="1" dirty="0" err="1" smtClean="0">
                <a:solidFill>
                  <a:schemeClr val="accent1">
                    <a:lumMod val="50000"/>
                  </a:schemeClr>
                </a:solidFill>
              </a:rPr>
              <a:t>descriptions</a:t>
            </a:r>
            <a:r>
              <a:rPr lang="es-ES_tradnl" sz="1600" i="1" dirty="0" smtClean="0">
                <a:solidFill>
                  <a:schemeClr val="accent1">
                    <a:lumMod val="50000"/>
                  </a:schemeClr>
                </a:solidFill>
              </a:rPr>
              <a:t> are </a:t>
            </a:r>
            <a:r>
              <a:rPr lang="es-ES_tradnl" sz="1600" i="1" dirty="0" err="1" smtClean="0">
                <a:solidFill>
                  <a:schemeClr val="accent1">
                    <a:lumMod val="50000"/>
                  </a:schemeClr>
                </a:solidFill>
              </a:rPr>
              <a:t>differents</a:t>
            </a:r>
            <a:endParaRPr lang="es-ES_tradnl" sz="16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s-ES_tradnl" sz="1600" i="1" dirty="0" smtClean="0">
                <a:solidFill>
                  <a:schemeClr val="accent1">
                    <a:lumMod val="50000"/>
                  </a:schemeClr>
                </a:solidFill>
              </a:rPr>
              <a:t>ISO/EN</a:t>
            </a:r>
            <a:r>
              <a:rPr lang="mr-IN" sz="1600" i="1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  <a:r>
              <a:rPr lang="es-ES_tradnl" sz="1600" i="1" dirty="0" err="1" smtClean="0">
                <a:solidFill>
                  <a:schemeClr val="accent1">
                    <a:lumMod val="50000"/>
                  </a:schemeClr>
                </a:solidFill>
              </a:rPr>
              <a:t>matches</a:t>
            </a:r>
            <a:r>
              <a:rPr lang="es-ES_tradnl" sz="1600" i="1" dirty="0" smtClean="0">
                <a:solidFill>
                  <a:schemeClr val="accent1">
                    <a:lumMod val="50000"/>
                  </a:schemeClr>
                </a:solidFill>
              </a:rPr>
              <a:t> DIN..UNE</a:t>
            </a:r>
            <a:r>
              <a:rPr lang="mr-IN" sz="1600" i="1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  <a:r>
              <a:rPr lang="es-ES_tradnl" sz="1600" i="1" dirty="0" smtClean="0">
                <a:solidFill>
                  <a:schemeClr val="accent1">
                    <a:lumMod val="50000"/>
                  </a:schemeClr>
                </a:solidFill>
              </a:rPr>
              <a:t>EPA</a:t>
            </a:r>
            <a:r>
              <a:rPr lang="mr-IN" sz="1600" i="1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  <a:r>
              <a:rPr lang="es-ES_tradnl" sz="1600" i="1" dirty="0" smtClean="0">
                <a:solidFill>
                  <a:schemeClr val="accent1">
                    <a:lumMod val="50000"/>
                  </a:schemeClr>
                </a:solidFill>
              </a:rPr>
              <a:t>etc.</a:t>
            </a:r>
          </a:p>
          <a:p>
            <a:pPr marL="285750" indent="-285750">
              <a:buFont typeface="Arial"/>
              <a:buChar char="•"/>
            </a:pPr>
            <a:r>
              <a:rPr lang="es-ES_tradnl" sz="1600" i="1" dirty="0" err="1" smtClean="0">
                <a:solidFill>
                  <a:schemeClr val="accent1">
                    <a:lumMod val="50000"/>
                  </a:schemeClr>
                </a:solidFill>
              </a:rPr>
              <a:t>when</a:t>
            </a:r>
            <a:r>
              <a:rPr lang="es-ES_tradnl" sz="1600" i="1" dirty="0" smtClean="0">
                <a:solidFill>
                  <a:schemeClr val="accent1">
                    <a:lumMod val="50000"/>
                  </a:schemeClr>
                </a:solidFill>
              </a:rPr>
              <a:t> “</a:t>
            </a:r>
            <a:r>
              <a:rPr lang="es-ES_tradnl" sz="1600" i="1" dirty="0" err="1" smtClean="0">
                <a:solidFill>
                  <a:schemeClr val="accent1">
                    <a:lumMod val="50000"/>
                  </a:schemeClr>
                </a:solidFill>
              </a:rPr>
              <a:t>this</a:t>
            </a:r>
            <a:r>
              <a:rPr lang="es-ES_tradnl" sz="1600" i="1" dirty="0" smtClean="0">
                <a:solidFill>
                  <a:schemeClr val="accent1">
                    <a:lumMod val="50000"/>
                  </a:schemeClr>
                </a:solidFill>
              </a:rPr>
              <a:t>” </a:t>
            </a:r>
            <a:r>
              <a:rPr lang="es-ES_tradnl" sz="1600" i="1" dirty="0" err="1" smtClean="0">
                <a:solidFill>
                  <a:schemeClr val="accent1">
                    <a:lumMod val="50000"/>
                  </a:schemeClr>
                </a:solidFill>
              </a:rPr>
              <a:t>method</a:t>
            </a:r>
            <a:r>
              <a:rPr lang="es-ES_tradnl" sz="16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_tradnl" sz="1600" i="1" dirty="0" err="1" smtClean="0">
                <a:solidFill>
                  <a:schemeClr val="accent1">
                    <a:lumMod val="50000"/>
                  </a:schemeClr>
                </a:solidFill>
              </a:rPr>
              <a:t>is</a:t>
            </a:r>
            <a:r>
              <a:rPr lang="es-ES_tradnl" sz="16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_tradnl" sz="1600" i="1" dirty="0" err="1" smtClean="0">
                <a:solidFill>
                  <a:schemeClr val="accent1">
                    <a:lumMod val="50000"/>
                  </a:schemeClr>
                </a:solidFill>
              </a:rPr>
              <a:t>used</a:t>
            </a:r>
            <a:r>
              <a:rPr lang="mr-IN" sz="1600" i="1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  <a:r>
              <a:rPr lang="es-ES_tradnl" sz="1600" i="1" dirty="0" err="1" smtClean="0">
                <a:solidFill>
                  <a:schemeClr val="accent1">
                    <a:lumMod val="50000"/>
                  </a:schemeClr>
                </a:solidFill>
              </a:rPr>
              <a:t>equate</a:t>
            </a:r>
            <a:r>
              <a:rPr lang="es-ES_tradnl" sz="16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_tradnl" sz="1600" i="1" dirty="0" err="1" smtClean="0">
                <a:solidFill>
                  <a:schemeClr val="accent1">
                    <a:lumMod val="50000"/>
                  </a:schemeClr>
                </a:solidFill>
              </a:rPr>
              <a:t>to</a:t>
            </a:r>
            <a:r>
              <a:rPr lang="mr-IN" sz="1600" i="1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  <a:endParaRPr lang="es-ES_tradnl" sz="1600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3851920" y="5229200"/>
            <a:ext cx="4824536" cy="432048"/>
          </a:xfrm>
          <a:prstGeom prst="roundRect">
            <a:avLst/>
          </a:prstGeom>
          <a:solidFill>
            <a:schemeClr val="bg1"/>
          </a:solidFill>
          <a:ln w="38100" cmpd="sng"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_tradnl" b="1" dirty="0" err="1" smtClean="0">
                <a:solidFill>
                  <a:srgbClr val="800000"/>
                </a:solidFill>
                <a:latin typeface="Arial Rounded MT Bold"/>
                <a:cs typeface="Arial Rounded MT Bold"/>
              </a:rPr>
              <a:t>what</a:t>
            </a:r>
            <a:r>
              <a:rPr lang="es-ES_tradnl" b="1" dirty="0" smtClean="0">
                <a:solidFill>
                  <a:srgbClr val="800000"/>
                </a:solidFill>
                <a:latin typeface="Arial Rounded MT Bold"/>
                <a:cs typeface="Arial Rounded MT Bold"/>
              </a:rPr>
              <a:t> </a:t>
            </a:r>
            <a:r>
              <a:rPr lang="es-ES_tradnl" b="1" dirty="0" err="1" smtClean="0">
                <a:solidFill>
                  <a:srgbClr val="800000"/>
                </a:solidFill>
                <a:latin typeface="Arial Rounded MT Bold"/>
                <a:cs typeface="Arial Rounded MT Bold"/>
              </a:rPr>
              <a:t>else</a:t>
            </a:r>
            <a:r>
              <a:rPr lang="es-ES_tradnl" b="1" dirty="0">
                <a:solidFill>
                  <a:srgbClr val="800000"/>
                </a:solidFill>
                <a:latin typeface="Arial Rounded MT Bold"/>
                <a:cs typeface="Arial Rounded MT Bold"/>
              </a:rPr>
              <a:t> </a:t>
            </a:r>
            <a:r>
              <a:rPr lang="es-ES_tradnl" b="1" dirty="0" err="1" smtClean="0">
                <a:solidFill>
                  <a:srgbClr val="800000"/>
                </a:solidFill>
                <a:latin typeface="Arial Rounded MT Bold"/>
                <a:cs typeface="Arial Rounded MT Bold"/>
              </a:rPr>
              <a:t>could</a:t>
            </a:r>
            <a:r>
              <a:rPr lang="es-ES_tradnl" b="1" dirty="0" smtClean="0">
                <a:solidFill>
                  <a:srgbClr val="800000"/>
                </a:solidFill>
                <a:latin typeface="Arial Rounded MT Bold"/>
                <a:cs typeface="Arial Rounded MT Bold"/>
              </a:rPr>
              <a:t> be </a:t>
            </a:r>
            <a:r>
              <a:rPr lang="es-ES_tradnl" b="1" dirty="0" err="1" smtClean="0">
                <a:solidFill>
                  <a:srgbClr val="800000"/>
                </a:solidFill>
                <a:latin typeface="Arial Rounded MT Bold"/>
                <a:cs typeface="Arial Rounded MT Bold"/>
              </a:rPr>
              <a:t>useful</a:t>
            </a:r>
            <a:r>
              <a:rPr lang="es-ES_tradnl" b="1" dirty="0" smtClean="0">
                <a:solidFill>
                  <a:srgbClr val="800000"/>
                </a:solidFill>
                <a:latin typeface="Arial Rounded MT Bold"/>
                <a:cs typeface="Arial Rounded MT Bold"/>
              </a:rPr>
              <a:t>/</a:t>
            </a:r>
            <a:r>
              <a:rPr lang="es-ES_tradnl" b="1" dirty="0" err="1" smtClean="0">
                <a:solidFill>
                  <a:srgbClr val="800000"/>
                </a:solidFill>
                <a:latin typeface="Arial Rounded MT Bold"/>
                <a:cs typeface="Arial Rounded MT Bold"/>
              </a:rPr>
              <a:t>needed</a:t>
            </a:r>
            <a:r>
              <a:rPr lang="es-ES_tradnl" b="1" dirty="0">
                <a:solidFill>
                  <a:srgbClr val="800000"/>
                </a:solidFill>
                <a:latin typeface="Arial Rounded MT Bold"/>
                <a:cs typeface="Arial Rounded MT Bold"/>
              </a:rPr>
              <a:t>?</a:t>
            </a:r>
            <a:endParaRPr lang="es-ES" b="1" dirty="0">
              <a:solidFill>
                <a:srgbClr val="800000"/>
              </a:solidFill>
              <a:latin typeface="Arial Rounded MT Bold"/>
              <a:cs typeface="Arial Rounded MT Bold"/>
            </a:endParaRPr>
          </a:p>
        </p:txBody>
      </p:sp>
      <p:cxnSp>
        <p:nvCxnSpPr>
          <p:cNvPr id="10" name="Conector recto 9"/>
          <p:cNvCxnSpPr/>
          <p:nvPr/>
        </p:nvCxnSpPr>
        <p:spPr>
          <a:xfrm>
            <a:off x="8820472" y="2780928"/>
            <a:ext cx="0" cy="2232248"/>
          </a:xfrm>
          <a:prstGeom prst="line">
            <a:avLst/>
          </a:prstGeom>
          <a:ln w="57150" cmpd="sng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 flipV="1">
            <a:off x="8748464" y="4500736"/>
            <a:ext cx="0" cy="1088504"/>
          </a:xfrm>
          <a:prstGeom prst="line">
            <a:avLst/>
          </a:prstGeom>
          <a:ln w="57150" cmpd="sng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2640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115616" y="1068734"/>
            <a:ext cx="6480720" cy="209128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 algn="ctr">
            <a:noFill/>
            <a:miter lim="800000"/>
            <a:headEnd/>
            <a:tailEnd/>
          </a:ln>
          <a:effectLst>
            <a:softEdge rad="317500"/>
          </a:effectLst>
        </p:spPr>
        <p:txBody>
          <a:bodyPr anchor="ctr"/>
          <a:lstStyle/>
          <a:p>
            <a:pPr marL="342900" indent="-342900" algn="ctr" defTabSz="457200" eaLnBrk="0" hangingPunct="0">
              <a:spcBef>
                <a:spcPct val="20000"/>
              </a:spcBef>
              <a:buFont typeface="Arial" charset="0"/>
              <a:buNone/>
            </a:pPr>
            <a:r>
              <a:rPr lang="es-ES_tradnl" sz="3200" b="1" dirty="0" err="1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charset="-128"/>
                <a:cs typeface="Tahoma" pitchFamily="34" charset="0"/>
              </a:rPr>
              <a:t>Thank</a:t>
            </a:r>
            <a:r>
              <a:rPr lang="es-ES_tradnl" sz="3200" b="1" dirty="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charset="-128"/>
                <a:cs typeface="Tahoma" pitchFamily="34" charset="0"/>
              </a:rPr>
              <a:t> </a:t>
            </a:r>
            <a:r>
              <a:rPr lang="es-ES_tradnl" sz="3200" b="1" dirty="0" err="1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charset="-128"/>
                <a:cs typeface="Tahoma" pitchFamily="34" charset="0"/>
              </a:rPr>
              <a:t>you</a:t>
            </a:r>
            <a:r>
              <a:rPr lang="es-ES_tradnl" sz="3200" b="1" dirty="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charset="-128"/>
                <a:cs typeface="Tahoma" pitchFamily="34" charset="0"/>
              </a:rPr>
              <a:t> </a:t>
            </a:r>
            <a:r>
              <a:rPr lang="es-ES_tradnl" sz="3200" b="1" dirty="0" err="1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charset="-128"/>
                <a:cs typeface="Tahoma" pitchFamily="34" charset="0"/>
              </a:rPr>
              <a:t>very</a:t>
            </a:r>
            <a:r>
              <a:rPr lang="es-ES_tradnl" sz="3200" b="1" dirty="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charset="-128"/>
                <a:cs typeface="Tahoma" pitchFamily="34" charset="0"/>
              </a:rPr>
              <a:t> </a:t>
            </a:r>
            <a:r>
              <a:rPr lang="es-ES_tradnl" sz="3200" b="1" dirty="0" err="1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charset="-128"/>
                <a:cs typeface="Tahoma" pitchFamily="34" charset="0"/>
              </a:rPr>
              <a:t>much</a:t>
            </a:r>
            <a:r>
              <a:rPr lang="es-ES_tradnl" sz="3200" b="1" dirty="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charset="-128"/>
                <a:cs typeface="Tahoma" pitchFamily="34" charset="0"/>
              </a:rPr>
              <a:t> </a:t>
            </a:r>
            <a:r>
              <a:rPr lang="es-ES_tradnl" sz="3200" b="1" dirty="0" err="1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charset="-128"/>
                <a:cs typeface="Tahoma" pitchFamily="34" charset="0"/>
              </a:rPr>
              <a:t>for</a:t>
            </a:r>
            <a:r>
              <a:rPr lang="es-ES_tradnl" sz="3200" b="1" dirty="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charset="-128"/>
                <a:cs typeface="Tahoma" pitchFamily="34" charset="0"/>
              </a:rPr>
              <a:t> </a:t>
            </a:r>
            <a:r>
              <a:rPr lang="es-ES_tradnl" sz="3200" b="1" dirty="0" err="1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charset="-128"/>
                <a:cs typeface="Tahoma" pitchFamily="34" charset="0"/>
              </a:rPr>
              <a:t>your</a:t>
            </a:r>
            <a:r>
              <a:rPr lang="es-ES_tradnl" sz="3200" b="1" dirty="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charset="-128"/>
                <a:cs typeface="Tahoma" pitchFamily="34" charset="0"/>
              </a:rPr>
              <a:t> </a:t>
            </a:r>
            <a:r>
              <a:rPr lang="es-ES_tradnl" sz="3200" b="1" dirty="0" err="1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charset="-128"/>
                <a:cs typeface="Tahoma" pitchFamily="34" charset="0"/>
              </a:rPr>
              <a:t>attention</a:t>
            </a:r>
            <a:r>
              <a:rPr lang="es-ES_tradnl" sz="3200" b="1" dirty="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charset="-128"/>
                <a:cs typeface="Tahoma" pitchFamily="34" charset="0"/>
              </a:rPr>
              <a:t>!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59632" y="3701606"/>
            <a:ext cx="6192688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s-ES_tradnl" sz="1200" b="1" dirty="0" smtClean="0"/>
              <a:t>Íñigo </a:t>
            </a:r>
            <a:r>
              <a:rPr lang="es-ES_tradnl" sz="1200" b="1" dirty="0"/>
              <a:t>de Vicente-Mingarro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s-ES_tradnl" sz="1200" b="1" dirty="0"/>
              <a:t>PRTR-España,  </a:t>
            </a:r>
            <a:r>
              <a:rPr lang="es-ES_tradnl" sz="1200" b="1" dirty="0" err="1" smtClean="0"/>
              <a:t>Ministry</a:t>
            </a:r>
            <a:r>
              <a:rPr lang="es-ES_tradnl" sz="1200" b="1" dirty="0" smtClean="0"/>
              <a:t> </a:t>
            </a:r>
            <a:r>
              <a:rPr lang="es-ES_tradnl" sz="1200" b="1" dirty="0" err="1" smtClean="0"/>
              <a:t>for</a:t>
            </a:r>
            <a:r>
              <a:rPr lang="es-ES_tradnl" sz="1200" b="1" dirty="0" smtClean="0"/>
              <a:t> </a:t>
            </a:r>
            <a:r>
              <a:rPr lang="es-ES_tradnl" sz="1200" b="1" dirty="0" err="1" smtClean="0"/>
              <a:t>the</a:t>
            </a:r>
            <a:r>
              <a:rPr lang="es-ES_tradnl" sz="1200" b="1" dirty="0" smtClean="0"/>
              <a:t> </a:t>
            </a:r>
            <a:r>
              <a:rPr lang="es-ES_tradnl" sz="1200" b="1" dirty="0" err="1" smtClean="0"/>
              <a:t>Ecological</a:t>
            </a:r>
            <a:r>
              <a:rPr lang="es-ES_tradnl" sz="1200" b="1" dirty="0" smtClean="0"/>
              <a:t> </a:t>
            </a:r>
            <a:r>
              <a:rPr lang="es-ES_tradnl" sz="1200" b="1" dirty="0" err="1" smtClean="0"/>
              <a:t>Transition</a:t>
            </a:r>
            <a:r>
              <a:rPr lang="es-ES_tradnl" sz="1200" b="1" dirty="0" smtClean="0"/>
              <a:t> (T.A.)</a:t>
            </a:r>
            <a:endParaRPr lang="es-ES_tradnl" sz="1200" b="1" dirty="0"/>
          </a:p>
          <a:p>
            <a:pPr marL="342900" indent="-342900" eaLnBrk="0" hangingPunct="0">
              <a:spcBef>
                <a:spcPct val="20000"/>
              </a:spcBef>
            </a:pPr>
            <a:r>
              <a:rPr lang="es-ES_tradnl" sz="1200" dirty="0" smtClean="0"/>
              <a:t>Calle  Téllez nº 24, 1ª </a:t>
            </a:r>
            <a:r>
              <a:rPr lang="es-ES_tradnl" sz="1200" dirty="0"/>
              <a:t>planta; </a:t>
            </a:r>
            <a:r>
              <a:rPr lang="es-ES_tradnl" sz="1200" dirty="0" smtClean="0"/>
              <a:t>28007 Madrid. </a:t>
            </a:r>
            <a:r>
              <a:rPr lang="es-ES_tradnl" sz="1200" dirty="0" err="1" smtClean="0"/>
              <a:t>Spain</a:t>
            </a:r>
            <a:r>
              <a:rPr lang="es-ES_tradnl" sz="1200" dirty="0" smtClean="0"/>
              <a:t>.</a:t>
            </a:r>
            <a:endParaRPr lang="es-ES_tradnl" sz="1200" dirty="0"/>
          </a:p>
          <a:p>
            <a:pPr marL="342900" indent="-342900" eaLnBrk="0" hangingPunct="0">
              <a:spcBef>
                <a:spcPct val="20000"/>
              </a:spcBef>
            </a:pPr>
            <a:r>
              <a:rPr lang="es-ES_tradnl" sz="1200" i="1" dirty="0" err="1" smtClean="0"/>
              <a:t>Telephone</a:t>
            </a:r>
            <a:r>
              <a:rPr lang="es-ES_tradnl" sz="1200" i="1" dirty="0" smtClean="0"/>
              <a:t>: </a:t>
            </a:r>
            <a:r>
              <a:rPr lang="es-ES_tradnl" sz="1200" i="1" dirty="0"/>
              <a:t>+34 917499121; Fax: +34 917499140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s-ES_tradnl" sz="1200" i="1" dirty="0" smtClean="0"/>
              <a:t>e-mail:</a:t>
            </a:r>
            <a:r>
              <a:rPr lang="es-ES_tradnl" sz="1200" dirty="0" smtClean="0">
                <a:solidFill>
                  <a:schemeClr val="bg1"/>
                </a:solidFill>
              </a:rPr>
              <a:t> </a:t>
            </a:r>
            <a:r>
              <a:rPr lang="es-ES_tradnl" sz="1200" b="1" dirty="0" smtClean="0">
                <a:solidFill>
                  <a:srgbClr val="002060"/>
                </a:solidFill>
                <a:hlinkClick r:id="rId3"/>
              </a:rPr>
              <a:t>info@prtr-es.es / ivicente@consulnima.com</a:t>
            </a:r>
            <a:endParaRPr lang="es-ES_tradnl" sz="1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04409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0DA58A52BFAF46B4F1D5B8B22C00F8" ma:contentTypeVersion="0" ma:contentTypeDescription="Create a new document." ma:contentTypeScope="" ma:versionID="7fc06ddd1309af480e678a76a5dd092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7321A6-3AEE-460F-B3F4-8F3797E5B1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24398FF-A236-415A-B345-204637A3B5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3807DB-5930-4D5E-A8CD-9EF0EBE7D687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2741</TotalTime>
  <Words>666</Words>
  <Application>Microsoft Macintosh PowerPoint</Application>
  <PresentationFormat>Presentación en pantalla (4:3)</PresentationFormat>
  <Paragraphs>90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pp</dc:creator>
  <cp:lastModifiedBy>Iñigo  De Vicente Mingarro</cp:lastModifiedBy>
  <cp:revision>191</cp:revision>
  <dcterms:created xsi:type="dcterms:W3CDTF">2008-04-21T21:10:07Z</dcterms:created>
  <dcterms:modified xsi:type="dcterms:W3CDTF">2018-11-08T07:12:38Z</dcterms:modified>
</cp:coreProperties>
</file>