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2" r:id="rId1"/>
    <p:sldMasterId id="2147485450" r:id="rId2"/>
  </p:sldMasterIdLst>
  <p:notesMasterIdLst>
    <p:notesMasterId r:id="rId20"/>
  </p:notesMasterIdLst>
  <p:handoutMasterIdLst>
    <p:handoutMasterId r:id="rId21"/>
  </p:handoutMasterIdLst>
  <p:sldIdLst>
    <p:sldId id="258" r:id="rId3"/>
    <p:sldId id="351" r:id="rId4"/>
    <p:sldId id="334" r:id="rId5"/>
    <p:sldId id="333" r:id="rId6"/>
    <p:sldId id="318" r:id="rId7"/>
    <p:sldId id="362" r:id="rId8"/>
    <p:sldId id="352" r:id="rId9"/>
    <p:sldId id="348" r:id="rId10"/>
    <p:sldId id="321" r:id="rId11"/>
    <p:sldId id="323" r:id="rId12"/>
    <p:sldId id="353" r:id="rId13"/>
    <p:sldId id="354" r:id="rId14"/>
    <p:sldId id="355" r:id="rId15"/>
    <p:sldId id="360" r:id="rId16"/>
    <p:sldId id="357" r:id="rId17"/>
    <p:sldId id="347" r:id="rId18"/>
    <p:sldId id="329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Efro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7C020E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17" autoAdjust="0"/>
  </p:normalViewPr>
  <p:slideViewPr>
    <p:cSldViewPr>
      <p:cViewPr varScale="1">
        <p:scale>
          <a:sx n="53" d="100"/>
          <a:sy n="53" d="100"/>
        </p:scale>
        <p:origin x="10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3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tp.gov.md/" TargetMode="Externa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tp.gov.md/" TargetMode="External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47AFE-9E83-4630-A819-37D70D301A2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AF4F23-14E3-4900-9218-2807E7E56DC7}">
      <dgm:prSet custT="1"/>
      <dgm:spPr/>
      <dgm:t>
        <a:bodyPr/>
        <a:lstStyle/>
        <a:p>
          <a:pPr rtl="0"/>
          <a:r>
            <a:rPr lang="en-US" sz="2800" b="1" dirty="0"/>
            <a:t>Ratified global Chemical MEAs:</a:t>
          </a:r>
          <a:endParaRPr lang="ru-RU" sz="2800" dirty="0"/>
        </a:p>
      </dgm:t>
    </dgm:pt>
    <dgm:pt modelId="{8D7A2293-A2D3-4DA4-A6A8-7FEC07F1F7D3}" type="parTrans" cxnId="{B1D4C8D5-F46D-46AC-817D-ECE0ED5FE965}">
      <dgm:prSet/>
      <dgm:spPr/>
      <dgm:t>
        <a:bodyPr/>
        <a:lstStyle/>
        <a:p>
          <a:endParaRPr lang="ru-RU"/>
        </a:p>
      </dgm:t>
    </dgm:pt>
    <dgm:pt modelId="{DFCC6BE2-954C-4BDD-9D91-FC0A1684B57C}" type="sibTrans" cxnId="{B1D4C8D5-F46D-46AC-817D-ECE0ED5FE965}">
      <dgm:prSet/>
      <dgm:spPr/>
      <dgm:t>
        <a:bodyPr/>
        <a:lstStyle/>
        <a:p>
          <a:endParaRPr lang="ru-RU"/>
        </a:p>
      </dgm:t>
    </dgm:pt>
    <dgm:pt modelId="{C1F488B2-CF6B-4732-9406-C586CBC6B74F}">
      <dgm:prSet/>
      <dgm:spPr/>
      <dgm:t>
        <a:bodyPr/>
        <a:lstStyle/>
        <a:p>
          <a:pPr rtl="0"/>
          <a:r>
            <a:rPr lang="en-US" b="1" dirty="0"/>
            <a:t>-</a:t>
          </a:r>
          <a:r>
            <a:rPr lang="ru-RU" b="1" dirty="0"/>
            <a:t> </a:t>
          </a:r>
          <a:r>
            <a:rPr lang="en-US" b="1" dirty="0"/>
            <a:t>Basel Convention (1998) </a:t>
          </a:r>
          <a:endParaRPr lang="ru-RU" dirty="0"/>
        </a:p>
      </dgm:t>
    </dgm:pt>
    <dgm:pt modelId="{51E27C7B-DD84-4585-ABDA-E415F7150161}" type="parTrans" cxnId="{B7F8F6A3-303D-480A-B556-08749834FB7F}">
      <dgm:prSet/>
      <dgm:spPr/>
      <dgm:t>
        <a:bodyPr/>
        <a:lstStyle/>
        <a:p>
          <a:endParaRPr lang="ru-RU"/>
        </a:p>
      </dgm:t>
    </dgm:pt>
    <dgm:pt modelId="{18CE77F8-86BD-42BB-838E-32ADFBC6A952}" type="sibTrans" cxnId="{B7F8F6A3-303D-480A-B556-08749834FB7F}">
      <dgm:prSet/>
      <dgm:spPr/>
      <dgm:t>
        <a:bodyPr/>
        <a:lstStyle/>
        <a:p>
          <a:endParaRPr lang="ru-RU"/>
        </a:p>
      </dgm:t>
    </dgm:pt>
    <dgm:pt modelId="{19D57C2B-A757-4AF3-B21B-E62FA79AA324}">
      <dgm:prSet/>
      <dgm:spPr/>
      <dgm:t>
        <a:bodyPr/>
        <a:lstStyle/>
        <a:p>
          <a:pPr rtl="0"/>
          <a:r>
            <a:rPr lang="en-US" b="1" dirty="0"/>
            <a:t>- Stockholm and Rotterdam Conventions (200</a:t>
          </a:r>
          <a:r>
            <a:rPr lang="ru-RU" b="1" dirty="0"/>
            <a:t>4</a:t>
          </a:r>
          <a:r>
            <a:rPr lang="en-US" b="1" dirty="0"/>
            <a:t>)</a:t>
          </a:r>
          <a:endParaRPr lang="ru-RU" dirty="0"/>
        </a:p>
      </dgm:t>
    </dgm:pt>
    <dgm:pt modelId="{0AC02ED3-3D8A-487B-9210-30B3B56E5F23}" type="parTrans" cxnId="{34DF3EA2-1C92-44B6-8A29-EF6ADCC71225}">
      <dgm:prSet/>
      <dgm:spPr/>
      <dgm:t>
        <a:bodyPr/>
        <a:lstStyle/>
        <a:p>
          <a:endParaRPr lang="ru-RU"/>
        </a:p>
      </dgm:t>
    </dgm:pt>
    <dgm:pt modelId="{913F240D-492B-499B-8D26-1EE9B46C1012}" type="sibTrans" cxnId="{34DF3EA2-1C92-44B6-8A29-EF6ADCC71225}">
      <dgm:prSet/>
      <dgm:spPr/>
      <dgm:t>
        <a:bodyPr/>
        <a:lstStyle/>
        <a:p>
          <a:endParaRPr lang="ru-RU"/>
        </a:p>
      </dgm:t>
    </dgm:pt>
    <dgm:pt modelId="{B347BB57-932D-4170-ABC5-07C590FF7765}">
      <dgm:prSet/>
      <dgm:spPr/>
      <dgm:t>
        <a:bodyPr/>
        <a:lstStyle/>
        <a:p>
          <a:pPr rtl="0"/>
          <a:r>
            <a:rPr lang="en-US" b="1" dirty="0"/>
            <a:t>-</a:t>
          </a:r>
          <a:r>
            <a:rPr lang="ru-RU" b="1" dirty="0"/>
            <a:t> </a:t>
          </a:r>
          <a:r>
            <a:rPr lang="en-US" b="1" dirty="0"/>
            <a:t>Montreal Protocol (1996)</a:t>
          </a:r>
          <a:endParaRPr lang="ru-RU" dirty="0"/>
        </a:p>
      </dgm:t>
    </dgm:pt>
    <dgm:pt modelId="{8EADBF18-AA97-4F6D-B699-E8CFCE3D8687}" type="parTrans" cxnId="{5EFDE4F3-B438-4C9B-A007-E83EBD2DC608}">
      <dgm:prSet/>
      <dgm:spPr/>
      <dgm:t>
        <a:bodyPr/>
        <a:lstStyle/>
        <a:p>
          <a:endParaRPr lang="ru-RU"/>
        </a:p>
      </dgm:t>
    </dgm:pt>
    <dgm:pt modelId="{2B59706D-74F3-44ED-A4A5-9ED583EC9834}" type="sibTrans" cxnId="{5EFDE4F3-B438-4C9B-A007-E83EBD2DC608}">
      <dgm:prSet/>
      <dgm:spPr/>
      <dgm:t>
        <a:bodyPr/>
        <a:lstStyle/>
        <a:p>
          <a:endParaRPr lang="ru-RU"/>
        </a:p>
      </dgm:t>
    </dgm:pt>
    <dgm:pt modelId="{4F73A10B-0D94-4AC5-A8A7-331FBAF0EF46}">
      <dgm:prSet/>
      <dgm:spPr/>
      <dgm:t>
        <a:bodyPr/>
        <a:lstStyle/>
        <a:p>
          <a:pPr rtl="0"/>
          <a:r>
            <a:rPr lang="en-US" b="1" dirty="0"/>
            <a:t>-</a:t>
          </a:r>
          <a:r>
            <a:rPr lang="ru-RU" b="1" dirty="0"/>
            <a:t> </a:t>
          </a:r>
          <a:r>
            <a:rPr lang="en-US" b="1" dirty="0"/>
            <a:t>Minamata Convention on Mercury (201</a:t>
          </a:r>
          <a:r>
            <a:rPr lang="ro-RO" b="1" dirty="0"/>
            <a:t>7</a:t>
          </a:r>
          <a:r>
            <a:rPr lang="en-US" b="1" dirty="0"/>
            <a:t>) 	</a:t>
          </a:r>
          <a:endParaRPr lang="ru-RU" dirty="0"/>
        </a:p>
      </dgm:t>
    </dgm:pt>
    <dgm:pt modelId="{580D914F-707F-4F1D-9EC9-DF9EA1006D98}" type="parTrans" cxnId="{88BDAFA7-A503-437A-B49D-4E2D46D660D1}">
      <dgm:prSet/>
      <dgm:spPr/>
      <dgm:t>
        <a:bodyPr/>
        <a:lstStyle/>
        <a:p>
          <a:endParaRPr lang="ru-RU"/>
        </a:p>
      </dgm:t>
    </dgm:pt>
    <dgm:pt modelId="{B284338A-F512-4781-B628-5DAD9AEA213D}" type="sibTrans" cxnId="{88BDAFA7-A503-437A-B49D-4E2D46D660D1}">
      <dgm:prSet/>
      <dgm:spPr/>
      <dgm:t>
        <a:bodyPr/>
        <a:lstStyle/>
        <a:p>
          <a:endParaRPr lang="ru-RU"/>
        </a:p>
      </dgm:t>
    </dgm:pt>
    <dgm:pt modelId="{FE9FCC75-836D-4A85-8247-8499712BE153}">
      <dgm:prSet custT="1"/>
      <dgm:spPr/>
      <dgm:t>
        <a:bodyPr/>
        <a:lstStyle/>
        <a:p>
          <a:pPr rtl="0"/>
          <a:r>
            <a:rPr lang="en-US" sz="2800" b="1"/>
            <a:t>Other ratified MEAs</a:t>
          </a:r>
          <a:endParaRPr lang="ru-RU" sz="2800"/>
        </a:p>
      </dgm:t>
    </dgm:pt>
    <dgm:pt modelId="{3515F5D4-020C-410D-8971-A4177E51DF0E}" type="parTrans" cxnId="{6004852C-07AD-489F-A42E-D04743788478}">
      <dgm:prSet/>
      <dgm:spPr/>
      <dgm:t>
        <a:bodyPr/>
        <a:lstStyle/>
        <a:p>
          <a:endParaRPr lang="ru-RU"/>
        </a:p>
      </dgm:t>
    </dgm:pt>
    <dgm:pt modelId="{5190C6CD-1DC5-40A9-A75D-83AFD4DCB12B}" type="sibTrans" cxnId="{6004852C-07AD-489F-A42E-D04743788478}">
      <dgm:prSet/>
      <dgm:spPr/>
      <dgm:t>
        <a:bodyPr/>
        <a:lstStyle/>
        <a:p>
          <a:endParaRPr lang="ru-RU"/>
        </a:p>
      </dgm:t>
    </dgm:pt>
    <dgm:pt modelId="{4E1494C9-634E-4A6F-B21C-947F04C4EED2}">
      <dgm:prSet/>
      <dgm:spPr/>
      <dgm:t>
        <a:bodyPr/>
        <a:lstStyle/>
        <a:p>
          <a:pPr rtl="0"/>
          <a:r>
            <a:rPr lang="en-US" b="1" dirty="0"/>
            <a:t>- UNECE Protocols on Persistent Organic Pollutants and Heavy Metals to the Convention LRTAP (2002)</a:t>
          </a:r>
          <a:endParaRPr lang="ru-RU" dirty="0"/>
        </a:p>
      </dgm:t>
    </dgm:pt>
    <dgm:pt modelId="{C393BC22-BABF-4668-8CDA-9E30C00922B0}" type="parTrans" cxnId="{12193CD4-28A2-47CC-8648-9F866DB8EAE9}">
      <dgm:prSet/>
      <dgm:spPr/>
      <dgm:t>
        <a:bodyPr/>
        <a:lstStyle/>
        <a:p>
          <a:endParaRPr lang="ru-RU"/>
        </a:p>
      </dgm:t>
    </dgm:pt>
    <dgm:pt modelId="{FB1F6B63-8747-40C1-8705-5454D16747F4}" type="sibTrans" cxnId="{12193CD4-28A2-47CC-8648-9F866DB8EAE9}">
      <dgm:prSet/>
      <dgm:spPr/>
      <dgm:t>
        <a:bodyPr/>
        <a:lstStyle/>
        <a:p>
          <a:endParaRPr lang="ru-RU"/>
        </a:p>
      </dgm:t>
    </dgm:pt>
    <dgm:pt modelId="{C047F893-D10F-487E-8216-6409BEB572AF}">
      <dgm:prSet/>
      <dgm:spPr/>
      <dgm:t>
        <a:bodyPr/>
        <a:lstStyle/>
        <a:p>
          <a:pPr rtl="0"/>
          <a:r>
            <a:rPr lang="en-US" b="1" dirty="0"/>
            <a:t>-</a:t>
          </a:r>
          <a:r>
            <a:rPr lang="ru-RU" b="1" dirty="0"/>
            <a:t> </a:t>
          </a:r>
          <a:r>
            <a:rPr lang="en-US" b="1" dirty="0"/>
            <a:t>UNECE PRTR Protocol to the Aarhus Convention (2013)</a:t>
          </a:r>
          <a:endParaRPr lang="ru-RU" dirty="0"/>
        </a:p>
      </dgm:t>
    </dgm:pt>
    <dgm:pt modelId="{98ECB6CD-C82D-4706-A318-3CE3C6EB0F02}" type="parTrans" cxnId="{47BD544D-7185-45F2-9914-897D8A9184C6}">
      <dgm:prSet/>
      <dgm:spPr/>
      <dgm:t>
        <a:bodyPr/>
        <a:lstStyle/>
        <a:p>
          <a:endParaRPr lang="ru-RU"/>
        </a:p>
      </dgm:t>
    </dgm:pt>
    <dgm:pt modelId="{6A7B4542-3787-4E41-BE91-6A8677A4AB00}" type="sibTrans" cxnId="{47BD544D-7185-45F2-9914-897D8A9184C6}">
      <dgm:prSet/>
      <dgm:spPr/>
      <dgm:t>
        <a:bodyPr/>
        <a:lstStyle/>
        <a:p>
          <a:endParaRPr lang="ru-RU"/>
        </a:p>
      </dgm:t>
    </dgm:pt>
    <dgm:pt modelId="{4934D1EC-A82E-45D0-95C6-9F61C8DF0C7C}">
      <dgm:prSet/>
      <dgm:spPr/>
      <dgm:t>
        <a:bodyPr/>
        <a:lstStyle/>
        <a:p>
          <a:pPr rtl="0"/>
          <a:r>
            <a:rPr lang="en-US" b="1" dirty="0"/>
            <a:t>- UNECE Industrial Accidents Convention (1993)  </a:t>
          </a:r>
          <a:endParaRPr lang="ru-RU" dirty="0"/>
        </a:p>
      </dgm:t>
    </dgm:pt>
    <dgm:pt modelId="{8F019D0E-0BD0-41E4-8807-F37B40B09077}" type="parTrans" cxnId="{2B25B48F-3865-4990-8C11-DFBED63C102C}">
      <dgm:prSet/>
      <dgm:spPr/>
      <dgm:t>
        <a:bodyPr/>
        <a:lstStyle/>
        <a:p>
          <a:endParaRPr lang="ru-RU"/>
        </a:p>
      </dgm:t>
    </dgm:pt>
    <dgm:pt modelId="{D0887EDF-AA2E-4532-AB8D-60893043EB2E}" type="sibTrans" cxnId="{2B25B48F-3865-4990-8C11-DFBED63C102C}">
      <dgm:prSet/>
      <dgm:spPr/>
      <dgm:t>
        <a:bodyPr/>
        <a:lstStyle/>
        <a:p>
          <a:endParaRPr lang="ru-RU"/>
        </a:p>
      </dgm:t>
    </dgm:pt>
    <dgm:pt modelId="{6F9A7D32-84D2-4AA2-AAD8-23FBF84D87C6}" type="pres">
      <dgm:prSet presAssocID="{9FD47AFE-9E83-4630-A819-37D70D301A2C}" presName="Name0" presStyleCnt="0">
        <dgm:presLayoutVars>
          <dgm:dir/>
          <dgm:animLvl val="lvl"/>
          <dgm:resizeHandles val="exact"/>
        </dgm:presLayoutVars>
      </dgm:prSet>
      <dgm:spPr/>
    </dgm:pt>
    <dgm:pt modelId="{332541C2-2FEB-4D67-8899-8A5C032F93E4}" type="pres">
      <dgm:prSet presAssocID="{A4AF4F23-14E3-4900-9218-2807E7E56DC7}" presName="linNode" presStyleCnt="0"/>
      <dgm:spPr/>
    </dgm:pt>
    <dgm:pt modelId="{6E8AB753-DD0A-4817-82CD-4C4F3AABACFC}" type="pres">
      <dgm:prSet presAssocID="{A4AF4F23-14E3-4900-9218-2807E7E56DC7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85556D8-A5A5-4C9C-92D1-0AF863DEDEF5}" type="pres">
      <dgm:prSet presAssocID="{A4AF4F23-14E3-4900-9218-2807E7E56DC7}" presName="descendantText" presStyleLbl="alignAccFollowNode1" presStyleIdx="0" presStyleCnt="2">
        <dgm:presLayoutVars>
          <dgm:bulletEnabled val="1"/>
        </dgm:presLayoutVars>
      </dgm:prSet>
      <dgm:spPr/>
    </dgm:pt>
    <dgm:pt modelId="{92E2A15B-9885-464E-8F57-69128CD04BFB}" type="pres">
      <dgm:prSet presAssocID="{DFCC6BE2-954C-4BDD-9D91-FC0A1684B57C}" presName="sp" presStyleCnt="0"/>
      <dgm:spPr/>
    </dgm:pt>
    <dgm:pt modelId="{C8A42C34-E4F2-4969-B00A-EF96D40E327C}" type="pres">
      <dgm:prSet presAssocID="{FE9FCC75-836D-4A85-8247-8499712BE153}" presName="linNode" presStyleCnt="0"/>
      <dgm:spPr/>
    </dgm:pt>
    <dgm:pt modelId="{CE1A2463-3992-463C-AB24-E0EF556D1851}" type="pres">
      <dgm:prSet presAssocID="{FE9FCC75-836D-4A85-8247-8499712BE153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BB18289-5449-4D25-A3D2-ACC4F22B9B22}" type="pres">
      <dgm:prSet presAssocID="{FE9FCC75-836D-4A85-8247-8499712BE153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BBAF301D-E70A-4F8E-B972-B8C9983787D7}" type="presOf" srcId="{4F73A10B-0D94-4AC5-A8A7-331FBAF0EF46}" destId="{485556D8-A5A5-4C9C-92D1-0AF863DEDEF5}" srcOrd="0" destOrd="3" presId="urn:microsoft.com/office/officeart/2005/8/layout/vList5"/>
    <dgm:cxn modelId="{AE724029-E720-40B0-AD88-AF810B310D2D}" type="presOf" srcId="{9FD47AFE-9E83-4630-A819-37D70D301A2C}" destId="{6F9A7D32-84D2-4AA2-AAD8-23FBF84D87C6}" srcOrd="0" destOrd="0" presId="urn:microsoft.com/office/officeart/2005/8/layout/vList5"/>
    <dgm:cxn modelId="{D046512B-632F-45E6-B315-F370A9FEE89F}" type="presOf" srcId="{4E1494C9-634E-4A6F-B21C-947F04C4EED2}" destId="{7BB18289-5449-4D25-A3D2-ACC4F22B9B22}" srcOrd="0" destOrd="0" presId="urn:microsoft.com/office/officeart/2005/8/layout/vList5"/>
    <dgm:cxn modelId="{6004852C-07AD-489F-A42E-D04743788478}" srcId="{9FD47AFE-9E83-4630-A819-37D70D301A2C}" destId="{FE9FCC75-836D-4A85-8247-8499712BE153}" srcOrd="1" destOrd="0" parTransId="{3515F5D4-020C-410D-8971-A4177E51DF0E}" sibTransId="{5190C6CD-1DC5-40A9-A75D-83AFD4DCB12B}"/>
    <dgm:cxn modelId="{B41C9546-3883-4AD9-A220-8B84D09FD7EA}" type="presOf" srcId="{A4AF4F23-14E3-4900-9218-2807E7E56DC7}" destId="{6E8AB753-DD0A-4817-82CD-4C4F3AABACFC}" srcOrd="0" destOrd="0" presId="urn:microsoft.com/office/officeart/2005/8/layout/vList5"/>
    <dgm:cxn modelId="{47BD544D-7185-45F2-9914-897D8A9184C6}" srcId="{FE9FCC75-836D-4A85-8247-8499712BE153}" destId="{C047F893-D10F-487E-8216-6409BEB572AF}" srcOrd="1" destOrd="0" parTransId="{98ECB6CD-C82D-4706-A318-3CE3C6EB0F02}" sibTransId="{6A7B4542-3787-4E41-BE91-6A8677A4AB00}"/>
    <dgm:cxn modelId="{AC2DD74E-870E-41EC-8487-0E85C051F561}" type="presOf" srcId="{C1F488B2-CF6B-4732-9406-C586CBC6B74F}" destId="{485556D8-A5A5-4C9C-92D1-0AF863DEDEF5}" srcOrd="0" destOrd="0" presId="urn:microsoft.com/office/officeart/2005/8/layout/vList5"/>
    <dgm:cxn modelId="{6497B357-4738-435B-BF09-9976EC6C8047}" type="presOf" srcId="{19D57C2B-A757-4AF3-B21B-E62FA79AA324}" destId="{485556D8-A5A5-4C9C-92D1-0AF863DEDEF5}" srcOrd="0" destOrd="1" presId="urn:microsoft.com/office/officeart/2005/8/layout/vList5"/>
    <dgm:cxn modelId="{7398A380-734E-4C9E-B81A-125C807CD604}" type="presOf" srcId="{4934D1EC-A82E-45D0-95C6-9F61C8DF0C7C}" destId="{7BB18289-5449-4D25-A3D2-ACC4F22B9B22}" srcOrd="0" destOrd="2" presId="urn:microsoft.com/office/officeart/2005/8/layout/vList5"/>
    <dgm:cxn modelId="{2B25B48F-3865-4990-8C11-DFBED63C102C}" srcId="{FE9FCC75-836D-4A85-8247-8499712BE153}" destId="{4934D1EC-A82E-45D0-95C6-9F61C8DF0C7C}" srcOrd="2" destOrd="0" parTransId="{8F019D0E-0BD0-41E4-8807-F37B40B09077}" sibTransId="{D0887EDF-AA2E-4532-AB8D-60893043EB2E}"/>
    <dgm:cxn modelId="{34DF3EA2-1C92-44B6-8A29-EF6ADCC71225}" srcId="{A4AF4F23-14E3-4900-9218-2807E7E56DC7}" destId="{19D57C2B-A757-4AF3-B21B-E62FA79AA324}" srcOrd="1" destOrd="0" parTransId="{0AC02ED3-3D8A-487B-9210-30B3B56E5F23}" sibTransId="{913F240D-492B-499B-8D26-1EE9B46C1012}"/>
    <dgm:cxn modelId="{B7F8F6A3-303D-480A-B556-08749834FB7F}" srcId="{A4AF4F23-14E3-4900-9218-2807E7E56DC7}" destId="{C1F488B2-CF6B-4732-9406-C586CBC6B74F}" srcOrd="0" destOrd="0" parTransId="{51E27C7B-DD84-4585-ABDA-E415F7150161}" sibTransId="{18CE77F8-86BD-42BB-838E-32ADFBC6A952}"/>
    <dgm:cxn modelId="{88BDAFA7-A503-437A-B49D-4E2D46D660D1}" srcId="{A4AF4F23-14E3-4900-9218-2807E7E56DC7}" destId="{4F73A10B-0D94-4AC5-A8A7-331FBAF0EF46}" srcOrd="3" destOrd="0" parTransId="{580D914F-707F-4F1D-9EC9-DF9EA1006D98}" sibTransId="{B284338A-F512-4781-B628-5DAD9AEA213D}"/>
    <dgm:cxn modelId="{26C344CB-CA90-4F97-A4E8-99714C9A14C7}" type="presOf" srcId="{B347BB57-932D-4170-ABC5-07C590FF7765}" destId="{485556D8-A5A5-4C9C-92D1-0AF863DEDEF5}" srcOrd="0" destOrd="2" presId="urn:microsoft.com/office/officeart/2005/8/layout/vList5"/>
    <dgm:cxn modelId="{B3399BCB-DD65-44ED-8926-ACD6057FC2DA}" type="presOf" srcId="{FE9FCC75-836D-4A85-8247-8499712BE153}" destId="{CE1A2463-3992-463C-AB24-E0EF556D1851}" srcOrd="0" destOrd="0" presId="urn:microsoft.com/office/officeart/2005/8/layout/vList5"/>
    <dgm:cxn modelId="{12193CD4-28A2-47CC-8648-9F866DB8EAE9}" srcId="{FE9FCC75-836D-4A85-8247-8499712BE153}" destId="{4E1494C9-634E-4A6F-B21C-947F04C4EED2}" srcOrd="0" destOrd="0" parTransId="{C393BC22-BABF-4668-8CDA-9E30C00922B0}" sibTransId="{FB1F6B63-8747-40C1-8705-5454D16747F4}"/>
    <dgm:cxn modelId="{B1D4C8D5-F46D-46AC-817D-ECE0ED5FE965}" srcId="{9FD47AFE-9E83-4630-A819-37D70D301A2C}" destId="{A4AF4F23-14E3-4900-9218-2807E7E56DC7}" srcOrd="0" destOrd="0" parTransId="{8D7A2293-A2D3-4DA4-A6A8-7FEC07F1F7D3}" sibTransId="{DFCC6BE2-954C-4BDD-9D91-FC0A1684B57C}"/>
    <dgm:cxn modelId="{AE4A2FD6-812D-4EA0-93CB-BE8D39D87FB8}" type="presOf" srcId="{C047F893-D10F-487E-8216-6409BEB572AF}" destId="{7BB18289-5449-4D25-A3D2-ACC4F22B9B22}" srcOrd="0" destOrd="1" presId="urn:microsoft.com/office/officeart/2005/8/layout/vList5"/>
    <dgm:cxn modelId="{5EFDE4F3-B438-4C9B-A007-E83EBD2DC608}" srcId="{A4AF4F23-14E3-4900-9218-2807E7E56DC7}" destId="{B347BB57-932D-4170-ABC5-07C590FF7765}" srcOrd="2" destOrd="0" parTransId="{8EADBF18-AA97-4F6D-B699-E8CFCE3D8687}" sibTransId="{2B59706D-74F3-44ED-A4A5-9ED583EC9834}"/>
    <dgm:cxn modelId="{7353B0DD-C572-4F17-AA94-13ADCF378ACF}" type="presParOf" srcId="{6F9A7D32-84D2-4AA2-AAD8-23FBF84D87C6}" destId="{332541C2-2FEB-4D67-8899-8A5C032F93E4}" srcOrd="0" destOrd="0" presId="urn:microsoft.com/office/officeart/2005/8/layout/vList5"/>
    <dgm:cxn modelId="{E5EE7D0C-7AF4-49D8-AAC4-56ADA4C6A99C}" type="presParOf" srcId="{332541C2-2FEB-4D67-8899-8A5C032F93E4}" destId="{6E8AB753-DD0A-4817-82CD-4C4F3AABACFC}" srcOrd="0" destOrd="0" presId="urn:microsoft.com/office/officeart/2005/8/layout/vList5"/>
    <dgm:cxn modelId="{97B14389-78CA-4BB1-8D96-21B3B65BAC08}" type="presParOf" srcId="{332541C2-2FEB-4D67-8899-8A5C032F93E4}" destId="{485556D8-A5A5-4C9C-92D1-0AF863DEDEF5}" srcOrd="1" destOrd="0" presId="urn:microsoft.com/office/officeart/2005/8/layout/vList5"/>
    <dgm:cxn modelId="{18DB15BC-40A3-4D46-BA88-7EACDC7AE25F}" type="presParOf" srcId="{6F9A7D32-84D2-4AA2-AAD8-23FBF84D87C6}" destId="{92E2A15B-9885-464E-8F57-69128CD04BFB}" srcOrd="1" destOrd="0" presId="urn:microsoft.com/office/officeart/2005/8/layout/vList5"/>
    <dgm:cxn modelId="{0E7FE1F6-15ED-42A0-9FE7-8C9D5CF060A7}" type="presParOf" srcId="{6F9A7D32-84D2-4AA2-AAD8-23FBF84D87C6}" destId="{C8A42C34-E4F2-4969-B00A-EF96D40E327C}" srcOrd="2" destOrd="0" presId="urn:microsoft.com/office/officeart/2005/8/layout/vList5"/>
    <dgm:cxn modelId="{CC85FACD-0EA2-45ED-B550-FF6E739A76A0}" type="presParOf" srcId="{C8A42C34-E4F2-4969-B00A-EF96D40E327C}" destId="{CE1A2463-3992-463C-AB24-E0EF556D1851}" srcOrd="0" destOrd="0" presId="urn:microsoft.com/office/officeart/2005/8/layout/vList5"/>
    <dgm:cxn modelId="{818B6371-8EEA-41FE-9AB4-52BDADA6C254}" type="presParOf" srcId="{C8A42C34-E4F2-4969-B00A-EF96D40E327C}" destId="{7BB18289-5449-4D25-A3D2-ACC4F22B9B2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015795-354F-44C0-ADA0-2DDD9E42619B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A57CBD-1CAB-428A-83BF-BD22EEACD708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Methane (CH4)</a:t>
          </a:r>
          <a:endParaRPr lang="ru-RU" sz="1200" dirty="0">
            <a:solidFill>
              <a:schemeClr val="bg1"/>
            </a:solidFill>
          </a:endParaRPr>
        </a:p>
      </dgm:t>
    </dgm:pt>
    <dgm:pt modelId="{45FDAAF2-F83B-49AF-BB23-58A8E57CBF54}" type="parTrans" cxnId="{6F7C62D5-2D52-4799-97A8-39520540A73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01DD0FB-E3F7-4C81-9FBF-5C7D645E18E5}" type="sibTrans" cxnId="{6F7C62D5-2D52-4799-97A8-39520540A73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DF4CA98-0EFF-466F-944C-E5A1C89E498B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Carbon monoxide (CO)</a:t>
          </a:r>
          <a:endParaRPr lang="ru-RU" sz="1200" dirty="0">
            <a:solidFill>
              <a:schemeClr val="bg1"/>
            </a:solidFill>
          </a:endParaRPr>
        </a:p>
      </dgm:t>
    </dgm:pt>
    <dgm:pt modelId="{5F64D3A2-DED9-4C82-AD4C-953F4FE040D3}" type="parTrans" cxnId="{75D5EA24-73D0-4297-8987-92F0503048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226BEE1-AC63-4A11-BEB5-1E0F88710F78}" type="sibTrans" cxnId="{75D5EA24-73D0-4297-8987-92F0503048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CE519A5-1AB6-45DF-94C5-8B3A47661B1A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Carbon dioxide (CO2)</a:t>
          </a:r>
          <a:endParaRPr lang="ru-RU" sz="1200" dirty="0">
            <a:solidFill>
              <a:schemeClr val="bg1"/>
            </a:solidFill>
          </a:endParaRPr>
        </a:p>
      </dgm:t>
    </dgm:pt>
    <dgm:pt modelId="{0474095B-53D8-45CD-929E-37770ED1EA8B}" type="parTrans" cxnId="{56AC7BA8-4B2B-4347-BF7A-387B6565AF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02079-7706-4648-A3B5-8F789363376B}" type="sibTrans" cxnId="{56AC7BA8-4B2B-4347-BF7A-387B6565AF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603085A-398D-45F5-8051-63877F1E2028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Hydro-fluorocarbons (HFCs)</a:t>
          </a:r>
          <a:endParaRPr lang="ru-RU" sz="1200" dirty="0">
            <a:solidFill>
              <a:schemeClr val="bg1"/>
            </a:solidFill>
          </a:endParaRPr>
        </a:p>
      </dgm:t>
    </dgm:pt>
    <dgm:pt modelId="{8613CAA8-6AF2-45DF-9F24-400BD1577CFF}" type="parTrans" cxnId="{55A7F74D-28C2-47E4-9B84-E2E865C96BC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D5F8B84-5C2C-4EAF-BD61-7AB322AC0EA0}" type="sibTrans" cxnId="{55A7F74D-28C2-47E4-9B84-E2E865C96BC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468EC8-32CC-4528-8A5D-05E1BDA733C4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Nitrous oxide (N2O)</a:t>
          </a:r>
          <a:endParaRPr lang="ru-RU" sz="1200" dirty="0">
            <a:solidFill>
              <a:schemeClr val="bg1"/>
            </a:solidFill>
          </a:endParaRPr>
        </a:p>
      </dgm:t>
    </dgm:pt>
    <dgm:pt modelId="{C1D1E69F-7EEC-429C-9DB9-A07BCDC6ED68}" type="parTrans" cxnId="{300D3353-2174-4933-9046-1979329C19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D8ECAA3-C449-43BC-8522-E3812250CF61}" type="sibTrans" cxnId="{300D3353-2174-4933-9046-1979329C19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95D2BEF-B608-499D-9EAE-AA2A857EE6EC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Non-methane volatile organic compounds (NMVOC)</a:t>
          </a:r>
          <a:endParaRPr lang="ru-RU" sz="1200" dirty="0">
            <a:solidFill>
              <a:schemeClr val="bg1"/>
            </a:solidFill>
          </a:endParaRPr>
        </a:p>
      </dgm:t>
    </dgm:pt>
    <dgm:pt modelId="{039F0C12-71E5-4E3F-A364-E8EE4D86FA39}" type="parTrans" cxnId="{C86D0BA2-A45F-42A8-9A8A-6445B6A5801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14EBE2A-4FB1-4B6F-9763-416A047577B1}" type="sibTrans" cxnId="{C86D0BA2-A45F-42A8-9A8A-6445B6A5801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6CDF60F-FAEE-413B-AD6B-FD2CF7EAAE03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Nitrogen oxides (NOx/NO2)</a:t>
          </a:r>
          <a:endParaRPr lang="ru-RU" sz="1200" dirty="0">
            <a:solidFill>
              <a:schemeClr val="bg1"/>
            </a:solidFill>
          </a:endParaRPr>
        </a:p>
      </dgm:t>
    </dgm:pt>
    <dgm:pt modelId="{A4C1E855-361B-4F69-BA5C-C58C0107E7F8}" type="parTrans" cxnId="{9173F031-CC87-4837-AEAD-8EB00A7A9F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7BC029E-9D7F-4BA6-8986-5C76DC37D62C}" type="sibTrans" cxnId="{9173F031-CC87-4837-AEAD-8EB00A7A9F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B658AB0-E6DD-4CC2-B0BF-E2996E290693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Perfluorocarbons (PFCs)</a:t>
          </a:r>
          <a:endParaRPr lang="ru-RU" sz="1200" dirty="0">
            <a:solidFill>
              <a:schemeClr val="bg1"/>
            </a:solidFill>
          </a:endParaRPr>
        </a:p>
      </dgm:t>
    </dgm:pt>
    <dgm:pt modelId="{DD6567F7-2FB9-4129-B8FC-29281BA4AB84}" type="parTrans" cxnId="{E094601C-3231-4310-8D24-EEE5892C71B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EB52F70-174E-40E6-93F5-C2220969B910}" type="sibTrans" cxnId="{E094601C-3231-4310-8D24-EEE5892C71B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274E778-65F8-4ECE-8C5C-73DD63235B5B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Sulphur hexafluoride (SF6)</a:t>
          </a:r>
          <a:endParaRPr lang="ru-RU" sz="1200" dirty="0">
            <a:solidFill>
              <a:schemeClr val="bg1"/>
            </a:solidFill>
          </a:endParaRPr>
        </a:p>
      </dgm:t>
    </dgm:pt>
    <dgm:pt modelId="{4D599311-D967-4440-947F-3276D66EB72E}" type="parTrans" cxnId="{33531C62-B4AF-4679-A41A-58042FEDEE6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9E73F3-83C4-4AFD-86C6-4309A806237E}" type="sibTrans" cxnId="{33531C62-B4AF-4679-A41A-58042FEDEE6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482BDF6-D8FE-4A7F-9A91-A0AEFA328D4C}">
      <dgm:prSet custT="1"/>
      <dgm:spPr/>
      <dgm:t>
        <a:bodyPr/>
        <a:lstStyle/>
        <a:p>
          <a:pPr rtl="0"/>
          <a:r>
            <a:rPr lang="it-IT" sz="1200" dirty="0">
              <a:solidFill>
                <a:schemeClr val="bg1"/>
              </a:solidFill>
            </a:rPr>
            <a:t>Sulphur oxides (SOx/SO2)</a:t>
          </a:r>
          <a:endParaRPr lang="ru-RU" sz="1200" dirty="0">
            <a:solidFill>
              <a:schemeClr val="bg1"/>
            </a:solidFill>
          </a:endParaRPr>
        </a:p>
      </dgm:t>
    </dgm:pt>
    <dgm:pt modelId="{892EA9CF-9990-4357-A0CB-5539E61E095F}" type="parTrans" cxnId="{84F944F5-1934-4D05-8FFF-36639E3BE2B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597DF4-96F3-4BF0-880E-5AF661F578F0}" type="sibTrans" cxnId="{84F944F5-1934-4D05-8FFF-36639E3BE2B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0ABF4C1-9A9C-4925-8924-EC3605DB03D9}">
      <dgm:prSet custT="1"/>
      <dgm:spPr/>
      <dgm:t>
        <a:bodyPr/>
        <a:lstStyle/>
        <a:p>
          <a:pPr rtl="0"/>
          <a:r>
            <a:rPr lang="it-IT" sz="2000" dirty="0">
              <a:solidFill>
                <a:schemeClr val="bg1"/>
              </a:solidFill>
            </a:rPr>
            <a:t>UNFCCC – GHG and precursors </a:t>
          </a:r>
          <a:endParaRPr lang="ru-RU" sz="2000" dirty="0">
            <a:solidFill>
              <a:schemeClr val="bg1"/>
            </a:solidFill>
          </a:endParaRPr>
        </a:p>
      </dgm:t>
    </dgm:pt>
    <dgm:pt modelId="{6FA141D2-505C-440C-9EA2-F1A5A62E34A4}" type="parTrans" cxnId="{DF721756-5B9D-4BB3-A138-3A2123167E71}">
      <dgm:prSet/>
      <dgm:spPr/>
      <dgm:t>
        <a:bodyPr/>
        <a:lstStyle/>
        <a:p>
          <a:endParaRPr lang="ru-RU"/>
        </a:p>
      </dgm:t>
    </dgm:pt>
    <dgm:pt modelId="{AC5F04B5-DFA4-4F8E-A463-F6D8D8EC252F}" type="sibTrans" cxnId="{DF721756-5B9D-4BB3-A138-3A2123167E71}">
      <dgm:prSet/>
      <dgm:spPr/>
      <dgm:t>
        <a:bodyPr/>
        <a:lstStyle/>
        <a:p>
          <a:endParaRPr lang="ru-RU"/>
        </a:p>
      </dgm:t>
    </dgm:pt>
    <dgm:pt modelId="{F4F81708-16D0-4CA8-903A-B20BFAFCB9C7}">
      <dgm:prSet custT="1"/>
      <dgm:spPr/>
      <dgm:t>
        <a:bodyPr/>
        <a:lstStyle/>
        <a:p>
          <a:pPr rtl="0"/>
          <a:r>
            <a:rPr lang="ro-RO" sz="1800" dirty="0" err="1">
              <a:solidFill>
                <a:schemeClr val="bg1"/>
              </a:solidFill>
            </a:rPr>
            <a:t>All</a:t>
          </a:r>
          <a:r>
            <a:rPr lang="ro-RO" sz="1800" dirty="0">
              <a:solidFill>
                <a:schemeClr val="bg1"/>
              </a:solidFill>
            </a:rPr>
            <a:t> the PRTR </a:t>
          </a:r>
          <a:r>
            <a:rPr lang="ro-RO" sz="1800" dirty="0" err="1">
              <a:solidFill>
                <a:schemeClr val="bg1"/>
              </a:solidFill>
            </a:rPr>
            <a:t>sectors</a:t>
          </a:r>
          <a:r>
            <a:rPr lang="ro-RO" sz="1800" dirty="0">
              <a:solidFill>
                <a:schemeClr val="bg1"/>
              </a:solidFill>
            </a:rPr>
            <a:t> </a:t>
          </a:r>
          <a:endParaRPr lang="ru-RU" sz="1800" dirty="0">
            <a:solidFill>
              <a:schemeClr val="bg1"/>
            </a:solidFill>
          </a:endParaRPr>
        </a:p>
      </dgm:t>
    </dgm:pt>
    <dgm:pt modelId="{51D174CC-F3BA-4C16-A0E8-6C8303A21BEB}" type="parTrans" cxnId="{C430CF6F-6F00-4EB5-B761-CB576911B953}">
      <dgm:prSet/>
      <dgm:spPr/>
      <dgm:t>
        <a:bodyPr/>
        <a:lstStyle/>
        <a:p>
          <a:endParaRPr lang="ru-RU"/>
        </a:p>
      </dgm:t>
    </dgm:pt>
    <dgm:pt modelId="{C187B71D-0461-43DA-AD95-A41076FC63B8}" type="sibTrans" cxnId="{C430CF6F-6F00-4EB5-B761-CB576911B953}">
      <dgm:prSet/>
      <dgm:spPr/>
      <dgm:t>
        <a:bodyPr/>
        <a:lstStyle/>
        <a:p>
          <a:endParaRPr lang="ru-RU"/>
        </a:p>
      </dgm:t>
    </dgm:pt>
    <dgm:pt modelId="{2DC20FB5-F9A2-4038-8CDE-DD7BF583B627}" type="pres">
      <dgm:prSet presAssocID="{D1015795-354F-44C0-ADA0-2DDD9E42619B}" presName="Name0" presStyleCnt="0">
        <dgm:presLayoutVars>
          <dgm:chMax val="7"/>
          <dgm:dir/>
          <dgm:animOne val="branch"/>
        </dgm:presLayoutVars>
      </dgm:prSet>
      <dgm:spPr/>
    </dgm:pt>
    <dgm:pt modelId="{FF336C2D-1E98-4A23-B3E7-5FCE39B4976C}" type="pres">
      <dgm:prSet presAssocID="{60ABF4C1-9A9C-4925-8924-EC3605DB03D9}" presName="parTx1" presStyleLbl="node1" presStyleIdx="0" presStyleCnt="2" custScaleX="75801" custScaleY="70433"/>
      <dgm:spPr/>
    </dgm:pt>
    <dgm:pt modelId="{FE65CF22-8480-4846-8080-68FE9D8FAC17}" type="pres">
      <dgm:prSet presAssocID="{60ABF4C1-9A9C-4925-8924-EC3605DB03D9}" presName="spPre1" presStyleCnt="0"/>
      <dgm:spPr/>
    </dgm:pt>
    <dgm:pt modelId="{4E725944-168C-48EC-A999-BD84E6C3DF0B}" type="pres">
      <dgm:prSet presAssocID="{60ABF4C1-9A9C-4925-8924-EC3605DB03D9}" presName="chLin1" presStyleCnt="0"/>
      <dgm:spPr/>
    </dgm:pt>
    <dgm:pt modelId="{686CCBE7-2C4D-48AE-A4C5-D52DBFE5F6EA}" type="pres">
      <dgm:prSet presAssocID="{45FDAAF2-F83B-49AF-BB23-58A8E57CBF54}" presName="Name11" presStyleLbl="parChTrans1D1" presStyleIdx="0" presStyleCnt="40"/>
      <dgm:spPr/>
    </dgm:pt>
    <dgm:pt modelId="{9E92FB2A-1589-486E-B6D7-C56CBA49EA13}" type="pres">
      <dgm:prSet presAssocID="{45FDAAF2-F83B-49AF-BB23-58A8E57CBF54}" presName="Name31" presStyleLbl="parChTrans1D1" presStyleIdx="1" presStyleCnt="40"/>
      <dgm:spPr/>
    </dgm:pt>
    <dgm:pt modelId="{C3D5B9C4-9635-4F6B-A0CA-95D56425CCC5}" type="pres">
      <dgm:prSet presAssocID="{CAA57CBD-1CAB-428A-83BF-BD22EEACD708}" presName="txAndLines1" presStyleCnt="0"/>
      <dgm:spPr/>
    </dgm:pt>
    <dgm:pt modelId="{42BEC68A-0EFB-41AA-9344-EFA1D329AAA6}" type="pres">
      <dgm:prSet presAssocID="{CAA57CBD-1CAB-428A-83BF-BD22EEACD708}" presName="anchor1" presStyleCnt="0"/>
      <dgm:spPr/>
    </dgm:pt>
    <dgm:pt modelId="{FB444C3A-C7E4-419C-97BA-B53DFA7FE2F1}" type="pres">
      <dgm:prSet presAssocID="{CAA57CBD-1CAB-428A-83BF-BD22EEACD708}" presName="backup1" presStyleCnt="0"/>
      <dgm:spPr/>
    </dgm:pt>
    <dgm:pt modelId="{92375074-8EAA-42A3-BAF2-474267928455}" type="pres">
      <dgm:prSet presAssocID="{CAA57CBD-1CAB-428A-83BF-BD22EEACD708}" presName="preLine1" presStyleLbl="parChTrans1D1" presStyleIdx="2" presStyleCnt="40"/>
      <dgm:spPr/>
    </dgm:pt>
    <dgm:pt modelId="{8F013D89-2198-4186-887E-477166CE3BD1}" type="pres">
      <dgm:prSet presAssocID="{CAA57CBD-1CAB-428A-83BF-BD22EEACD708}" presName="desTx1" presStyleLbl="revTx" presStyleIdx="0" presStyleCnt="0" custScaleX="130862">
        <dgm:presLayoutVars>
          <dgm:bulletEnabled val="1"/>
        </dgm:presLayoutVars>
      </dgm:prSet>
      <dgm:spPr/>
    </dgm:pt>
    <dgm:pt modelId="{171555BA-AAFA-4CFB-8F2C-CEA85A69F960}" type="pres">
      <dgm:prSet presAssocID="{CAA57CBD-1CAB-428A-83BF-BD22EEACD708}" presName="postLine1" presStyleLbl="parChTrans1D1" presStyleIdx="3" presStyleCnt="40"/>
      <dgm:spPr/>
    </dgm:pt>
    <dgm:pt modelId="{87DBB48A-8BF8-4DB5-9429-44B141A796D1}" type="pres">
      <dgm:prSet presAssocID="{5F64D3A2-DED9-4C82-AD4C-953F4FE040D3}" presName="Name11" presStyleLbl="parChTrans1D1" presStyleIdx="4" presStyleCnt="40"/>
      <dgm:spPr/>
    </dgm:pt>
    <dgm:pt modelId="{36A9FC99-6A70-4126-90E7-FA72CA0E9F9A}" type="pres">
      <dgm:prSet presAssocID="{5F64D3A2-DED9-4C82-AD4C-953F4FE040D3}" presName="Name31" presStyleLbl="parChTrans1D1" presStyleIdx="5" presStyleCnt="40"/>
      <dgm:spPr/>
    </dgm:pt>
    <dgm:pt modelId="{EB531367-37A6-4139-BAA0-4F0C619BBABC}" type="pres">
      <dgm:prSet presAssocID="{FDF4CA98-0EFF-466F-944C-E5A1C89E498B}" presName="txAndLines1" presStyleCnt="0"/>
      <dgm:spPr/>
    </dgm:pt>
    <dgm:pt modelId="{648EFC70-39CF-486F-9B19-F975A7234106}" type="pres">
      <dgm:prSet presAssocID="{FDF4CA98-0EFF-466F-944C-E5A1C89E498B}" presName="anchor1" presStyleCnt="0"/>
      <dgm:spPr/>
    </dgm:pt>
    <dgm:pt modelId="{EF23A0A5-9A41-49D4-926E-EC8A7891F8CD}" type="pres">
      <dgm:prSet presAssocID="{FDF4CA98-0EFF-466F-944C-E5A1C89E498B}" presName="backup1" presStyleCnt="0"/>
      <dgm:spPr/>
    </dgm:pt>
    <dgm:pt modelId="{757F21FE-55F8-4C14-AA9E-E7F6160E3936}" type="pres">
      <dgm:prSet presAssocID="{FDF4CA98-0EFF-466F-944C-E5A1C89E498B}" presName="preLine1" presStyleLbl="parChTrans1D1" presStyleIdx="6" presStyleCnt="40"/>
      <dgm:spPr/>
    </dgm:pt>
    <dgm:pt modelId="{F3CBF5D8-039E-4C5A-A1F6-2104C9A6F11F}" type="pres">
      <dgm:prSet presAssocID="{FDF4CA98-0EFF-466F-944C-E5A1C89E498B}" presName="desTx1" presStyleLbl="revTx" presStyleIdx="0" presStyleCnt="0" custScaleX="130862">
        <dgm:presLayoutVars>
          <dgm:bulletEnabled val="1"/>
        </dgm:presLayoutVars>
      </dgm:prSet>
      <dgm:spPr/>
    </dgm:pt>
    <dgm:pt modelId="{642BB91C-7E01-4DFD-899F-576A25272EBC}" type="pres">
      <dgm:prSet presAssocID="{FDF4CA98-0EFF-466F-944C-E5A1C89E498B}" presName="postLine1" presStyleLbl="parChTrans1D1" presStyleIdx="7" presStyleCnt="40"/>
      <dgm:spPr/>
    </dgm:pt>
    <dgm:pt modelId="{E8162664-C130-4278-B827-5AFB0DDC2442}" type="pres">
      <dgm:prSet presAssocID="{0474095B-53D8-45CD-929E-37770ED1EA8B}" presName="Name11" presStyleLbl="parChTrans1D1" presStyleIdx="8" presStyleCnt="40"/>
      <dgm:spPr/>
    </dgm:pt>
    <dgm:pt modelId="{7D7C2DCB-3A45-4181-9634-82E003B662E2}" type="pres">
      <dgm:prSet presAssocID="{0474095B-53D8-45CD-929E-37770ED1EA8B}" presName="Name31" presStyleLbl="parChTrans1D1" presStyleIdx="9" presStyleCnt="40"/>
      <dgm:spPr/>
    </dgm:pt>
    <dgm:pt modelId="{5D44C0E8-650D-47C1-A25A-A73A535BC038}" type="pres">
      <dgm:prSet presAssocID="{DCE519A5-1AB6-45DF-94C5-8B3A47661B1A}" presName="txAndLines1" presStyleCnt="0"/>
      <dgm:spPr/>
    </dgm:pt>
    <dgm:pt modelId="{2D0BBECD-E620-42C8-8EFA-2430E95022D7}" type="pres">
      <dgm:prSet presAssocID="{DCE519A5-1AB6-45DF-94C5-8B3A47661B1A}" presName="anchor1" presStyleCnt="0"/>
      <dgm:spPr/>
    </dgm:pt>
    <dgm:pt modelId="{77C9B2A3-F912-4862-B03A-8ED9337DDE55}" type="pres">
      <dgm:prSet presAssocID="{DCE519A5-1AB6-45DF-94C5-8B3A47661B1A}" presName="backup1" presStyleCnt="0"/>
      <dgm:spPr/>
    </dgm:pt>
    <dgm:pt modelId="{0EE2A9F2-1172-46D9-A470-E44D291504E4}" type="pres">
      <dgm:prSet presAssocID="{DCE519A5-1AB6-45DF-94C5-8B3A47661B1A}" presName="preLine1" presStyleLbl="parChTrans1D1" presStyleIdx="10" presStyleCnt="40"/>
      <dgm:spPr/>
    </dgm:pt>
    <dgm:pt modelId="{087368F1-A3CC-4445-BBEE-515E56041141}" type="pres">
      <dgm:prSet presAssocID="{DCE519A5-1AB6-45DF-94C5-8B3A47661B1A}" presName="desTx1" presStyleLbl="revTx" presStyleIdx="0" presStyleCnt="0" custScaleX="130862">
        <dgm:presLayoutVars>
          <dgm:bulletEnabled val="1"/>
        </dgm:presLayoutVars>
      </dgm:prSet>
      <dgm:spPr/>
    </dgm:pt>
    <dgm:pt modelId="{F12CB651-35B6-4D3F-B5BC-B1540E25E5C3}" type="pres">
      <dgm:prSet presAssocID="{DCE519A5-1AB6-45DF-94C5-8B3A47661B1A}" presName="postLine1" presStyleLbl="parChTrans1D1" presStyleIdx="11" presStyleCnt="40"/>
      <dgm:spPr/>
    </dgm:pt>
    <dgm:pt modelId="{11D283E9-1416-4E99-9C8E-7D16B51F2F49}" type="pres">
      <dgm:prSet presAssocID="{8613CAA8-6AF2-45DF-9F24-400BD1577CFF}" presName="Name11" presStyleLbl="parChTrans1D1" presStyleIdx="12" presStyleCnt="40"/>
      <dgm:spPr/>
    </dgm:pt>
    <dgm:pt modelId="{2B9641FF-8700-4777-BC80-7B5803D54B3C}" type="pres">
      <dgm:prSet presAssocID="{8613CAA8-6AF2-45DF-9F24-400BD1577CFF}" presName="Name31" presStyleLbl="parChTrans1D1" presStyleIdx="13" presStyleCnt="40"/>
      <dgm:spPr/>
    </dgm:pt>
    <dgm:pt modelId="{2AC63E66-F57E-429D-86B3-36E8C91F075A}" type="pres">
      <dgm:prSet presAssocID="{9603085A-398D-45F5-8051-63877F1E2028}" presName="txAndLines1" presStyleCnt="0"/>
      <dgm:spPr/>
    </dgm:pt>
    <dgm:pt modelId="{963B7751-9D3E-4CA2-A831-1F211DCA1210}" type="pres">
      <dgm:prSet presAssocID="{9603085A-398D-45F5-8051-63877F1E2028}" presName="anchor1" presStyleCnt="0"/>
      <dgm:spPr/>
    </dgm:pt>
    <dgm:pt modelId="{18093986-99DF-49ED-8C59-234E0895BDA5}" type="pres">
      <dgm:prSet presAssocID="{9603085A-398D-45F5-8051-63877F1E2028}" presName="backup1" presStyleCnt="0"/>
      <dgm:spPr/>
    </dgm:pt>
    <dgm:pt modelId="{505AC409-029F-486F-8E61-124BAC701859}" type="pres">
      <dgm:prSet presAssocID="{9603085A-398D-45F5-8051-63877F1E2028}" presName="preLine1" presStyleLbl="parChTrans1D1" presStyleIdx="14" presStyleCnt="40"/>
      <dgm:spPr/>
    </dgm:pt>
    <dgm:pt modelId="{135A0CA2-7357-4DA6-8121-28FAAF585876}" type="pres">
      <dgm:prSet presAssocID="{9603085A-398D-45F5-8051-63877F1E2028}" presName="desTx1" presStyleLbl="revTx" presStyleIdx="0" presStyleCnt="0" custScaleX="130862">
        <dgm:presLayoutVars>
          <dgm:bulletEnabled val="1"/>
        </dgm:presLayoutVars>
      </dgm:prSet>
      <dgm:spPr/>
    </dgm:pt>
    <dgm:pt modelId="{5F969A64-CEBC-4AB3-BDD9-3BD9266E19C8}" type="pres">
      <dgm:prSet presAssocID="{9603085A-398D-45F5-8051-63877F1E2028}" presName="postLine1" presStyleLbl="parChTrans1D1" presStyleIdx="15" presStyleCnt="40"/>
      <dgm:spPr/>
    </dgm:pt>
    <dgm:pt modelId="{6762F72D-161D-4CA3-AB10-CA9F481A43E3}" type="pres">
      <dgm:prSet presAssocID="{C1D1E69F-7EEC-429C-9DB9-A07BCDC6ED68}" presName="Name11" presStyleLbl="parChTrans1D1" presStyleIdx="16" presStyleCnt="40"/>
      <dgm:spPr/>
    </dgm:pt>
    <dgm:pt modelId="{B9C78E73-E0B0-4827-87CC-FFB8BF1AEE58}" type="pres">
      <dgm:prSet presAssocID="{C1D1E69F-7EEC-429C-9DB9-A07BCDC6ED68}" presName="Name31" presStyleLbl="parChTrans1D1" presStyleIdx="17" presStyleCnt="40"/>
      <dgm:spPr/>
    </dgm:pt>
    <dgm:pt modelId="{8199A96A-C175-4227-B56E-15E570CBD19C}" type="pres">
      <dgm:prSet presAssocID="{66468EC8-32CC-4528-8A5D-05E1BDA733C4}" presName="txAndLines1" presStyleCnt="0"/>
      <dgm:spPr/>
    </dgm:pt>
    <dgm:pt modelId="{35DECFAE-F316-42DE-AEBA-9289DBF6E433}" type="pres">
      <dgm:prSet presAssocID="{66468EC8-32CC-4528-8A5D-05E1BDA733C4}" presName="anchor1" presStyleCnt="0"/>
      <dgm:spPr/>
    </dgm:pt>
    <dgm:pt modelId="{9762A9F0-EDEF-45BD-9361-137E765AE42B}" type="pres">
      <dgm:prSet presAssocID="{66468EC8-32CC-4528-8A5D-05E1BDA733C4}" presName="backup1" presStyleCnt="0"/>
      <dgm:spPr/>
    </dgm:pt>
    <dgm:pt modelId="{9B3DED21-31DA-4837-A382-A5424ECC08FD}" type="pres">
      <dgm:prSet presAssocID="{66468EC8-32CC-4528-8A5D-05E1BDA733C4}" presName="preLine1" presStyleLbl="parChTrans1D1" presStyleIdx="18" presStyleCnt="40"/>
      <dgm:spPr/>
    </dgm:pt>
    <dgm:pt modelId="{F3498C4B-E028-441C-A523-F29507979DE1}" type="pres">
      <dgm:prSet presAssocID="{66468EC8-32CC-4528-8A5D-05E1BDA733C4}" presName="desTx1" presStyleLbl="revTx" presStyleIdx="0" presStyleCnt="0" custScaleX="130862">
        <dgm:presLayoutVars>
          <dgm:bulletEnabled val="1"/>
        </dgm:presLayoutVars>
      </dgm:prSet>
      <dgm:spPr/>
    </dgm:pt>
    <dgm:pt modelId="{E9387973-95A0-4E5F-8863-C3EA10AB3F05}" type="pres">
      <dgm:prSet presAssocID="{66468EC8-32CC-4528-8A5D-05E1BDA733C4}" presName="postLine1" presStyleLbl="parChTrans1D1" presStyleIdx="19" presStyleCnt="40"/>
      <dgm:spPr/>
    </dgm:pt>
    <dgm:pt modelId="{63BC6EFF-E181-4859-AE01-26CC1F7FA412}" type="pres">
      <dgm:prSet presAssocID="{039F0C12-71E5-4E3F-A364-E8EE4D86FA39}" presName="Name11" presStyleLbl="parChTrans1D1" presStyleIdx="20" presStyleCnt="40"/>
      <dgm:spPr/>
    </dgm:pt>
    <dgm:pt modelId="{EB2591E9-A256-4F19-9D2D-C805FD193B3E}" type="pres">
      <dgm:prSet presAssocID="{039F0C12-71E5-4E3F-A364-E8EE4D86FA39}" presName="Name31" presStyleLbl="parChTrans1D1" presStyleIdx="21" presStyleCnt="40"/>
      <dgm:spPr/>
    </dgm:pt>
    <dgm:pt modelId="{6B46BC86-8889-476E-8470-FC15C1784622}" type="pres">
      <dgm:prSet presAssocID="{095D2BEF-B608-499D-9EAE-AA2A857EE6EC}" presName="txAndLines1" presStyleCnt="0"/>
      <dgm:spPr/>
    </dgm:pt>
    <dgm:pt modelId="{BC85BD57-C50A-47EC-9380-6F32E9FA5F30}" type="pres">
      <dgm:prSet presAssocID="{095D2BEF-B608-499D-9EAE-AA2A857EE6EC}" presName="anchor1" presStyleCnt="0"/>
      <dgm:spPr/>
    </dgm:pt>
    <dgm:pt modelId="{F4513B32-DB2B-4E2B-9EAB-CE1C402F291D}" type="pres">
      <dgm:prSet presAssocID="{095D2BEF-B608-499D-9EAE-AA2A857EE6EC}" presName="backup1" presStyleCnt="0"/>
      <dgm:spPr/>
    </dgm:pt>
    <dgm:pt modelId="{71654510-F018-4111-A661-E6A506EDF553}" type="pres">
      <dgm:prSet presAssocID="{095D2BEF-B608-499D-9EAE-AA2A857EE6EC}" presName="preLine1" presStyleLbl="parChTrans1D1" presStyleIdx="22" presStyleCnt="40"/>
      <dgm:spPr/>
    </dgm:pt>
    <dgm:pt modelId="{C5A5B653-078C-49A2-A040-D12F6F46E20E}" type="pres">
      <dgm:prSet presAssocID="{095D2BEF-B608-499D-9EAE-AA2A857EE6EC}" presName="desTx1" presStyleLbl="revTx" presStyleIdx="0" presStyleCnt="0" custScaleX="130862">
        <dgm:presLayoutVars>
          <dgm:bulletEnabled val="1"/>
        </dgm:presLayoutVars>
      </dgm:prSet>
      <dgm:spPr/>
    </dgm:pt>
    <dgm:pt modelId="{4782FB6C-99CB-49BD-9CAD-84079C095277}" type="pres">
      <dgm:prSet presAssocID="{095D2BEF-B608-499D-9EAE-AA2A857EE6EC}" presName="postLine1" presStyleLbl="parChTrans1D1" presStyleIdx="23" presStyleCnt="40"/>
      <dgm:spPr/>
    </dgm:pt>
    <dgm:pt modelId="{CBF1FF74-10F0-43ED-B354-44E9C99DE874}" type="pres">
      <dgm:prSet presAssocID="{A4C1E855-361B-4F69-BA5C-C58C0107E7F8}" presName="Name11" presStyleLbl="parChTrans1D1" presStyleIdx="24" presStyleCnt="40"/>
      <dgm:spPr/>
    </dgm:pt>
    <dgm:pt modelId="{995600F1-2FF6-4688-8A5E-9A14E8EF3D6B}" type="pres">
      <dgm:prSet presAssocID="{A4C1E855-361B-4F69-BA5C-C58C0107E7F8}" presName="Name31" presStyleLbl="parChTrans1D1" presStyleIdx="25" presStyleCnt="40"/>
      <dgm:spPr/>
    </dgm:pt>
    <dgm:pt modelId="{C9CEC580-8342-4580-AC8F-3FDDCA488AE9}" type="pres">
      <dgm:prSet presAssocID="{96CDF60F-FAEE-413B-AD6B-FD2CF7EAAE03}" presName="txAndLines1" presStyleCnt="0"/>
      <dgm:spPr/>
    </dgm:pt>
    <dgm:pt modelId="{CE986174-58BF-4C91-9F37-4B4B2B6F8AC9}" type="pres">
      <dgm:prSet presAssocID="{96CDF60F-FAEE-413B-AD6B-FD2CF7EAAE03}" presName="anchor1" presStyleCnt="0"/>
      <dgm:spPr/>
    </dgm:pt>
    <dgm:pt modelId="{829287F9-846C-4A91-99EA-7E99C587FDD1}" type="pres">
      <dgm:prSet presAssocID="{96CDF60F-FAEE-413B-AD6B-FD2CF7EAAE03}" presName="backup1" presStyleCnt="0"/>
      <dgm:spPr/>
    </dgm:pt>
    <dgm:pt modelId="{C9039BCD-A0CB-4CA6-BD56-8E401E7D8851}" type="pres">
      <dgm:prSet presAssocID="{96CDF60F-FAEE-413B-AD6B-FD2CF7EAAE03}" presName="preLine1" presStyleLbl="parChTrans1D1" presStyleIdx="26" presStyleCnt="40"/>
      <dgm:spPr/>
    </dgm:pt>
    <dgm:pt modelId="{6984E6BA-7054-4528-93A7-AC3D2AF0AD67}" type="pres">
      <dgm:prSet presAssocID="{96CDF60F-FAEE-413B-AD6B-FD2CF7EAAE03}" presName="desTx1" presStyleLbl="revTx" presStyleIdx="0" presStyleCnt="0" custScaleX="130862">
        <dgm:presLayoutVars>
          <dgm:bulletEnabled val="1"/>
        </dgm:presLayoutVars>
      </dgm:prSet>
      <dgm:spPr/>
    </dgm:pt>
    <dgm:pt modelId="{E4BEB53B-86B2-476F-9C39-FF174C8DB785}" type="pres">
      <dgm:prSet presAssocID="{96CDF60F-FAEE-413B-AD6B-FD2CF7EAAE03}" presName="postLine1" presStyleLbl="parChTrans1D1" presStyleIdx="27" presStyleCnt="40"/>
      <dgm:spPr/>
    </dgm:pt>
    <dgm:pt modelId="{96A19ACE-7D1E-4633-B7DB-A394704EE0B8}" type="pres">
      <dgm:prSet presAssocID="{DD6567F7-2FB9-4129-B8FC-29281BA4AB84}" presName="Name11" presStyleLbl="parChTrans1D1" presStyleIdx="28" presStyleCnt="40"/>
      <dgm:spPr/>
    </dgm:pt>
    <dgm:pt modelId="{B78B2624-C1DD-4F2F-B019-CACCC2E659C6}" type="pres">
      <dgm:prSet presAssocID="{DD6567F7-2FB9-4129-B8FC-29281BA4AB84}" presName="Name31" presStyleLbl="parChTrans1D1" presStyleIdx="29" presStyleCnt="40"/>
      <dgm:spPr/>
    </dgm:pt>
    <dgm:pt modelId="{3ADA79C0-607B-4184-B52B-8AC2F58866FD}" type="pres">
      <dgm:prSet presAssocID="{DB658AB0-E6DD-4CC2-B0BF-E2996E290693}" presName="txAndLines1" presStyleCnt="0"/>
      <dgm:spPr/>
    </dgm:pt>
    <dgm:pt modelId="{00C87F00-AF69-407E-9504-F3619B1A37B4}" type="pres">
      <dgm:prSet presAssocID="{DB658AB0-E6DD-4CC2-B0BF-E2996E290693}" presName="anchor1" presStyleCnt="0"/>
      <dgm:spPr/>
    </dgm:pt>
    <dgm:pt modelId="{F78F7A97-67BE-4B6E-816A-3C4D447404FD}" type="pres">
      <dgm:prSet presAssocID="{DB658AB0-E6DD-4CC2-B0BF-E2996E290693}" presName="backup1" presStyleCnt="0"/>
      <dgm:spPr/>
    </dgm:pt>
    <dgm:pt modelId="{60F61028-7D78-4D68-8024-686C35B09AD3}" type="pres">
      <dgm:prSet presAssocID="{DB658AB0-E6DD-4CC2-B0BF-E2996E290693}" presName="preLine1" presStyleLbl="parChTrans1D1" presStyleIdx="30" presStyleCnt="40"/>
      <dgm:spPr/>
    </dgm:pt>
    <dgm:pt modelId="{5C3091A7-02EA-451E-9B04-BABCF40997B2}" type="pres">
      <dgm:prSet presAssocID="{DB658AB0-E6DD-4CC2-B0BF-E2996E290693}" presName="desTx1" presStyleLbl="revTx" presStyleIdx="0" presStyleCnt="0" custScaleX="130862">
        <dgm:presLayoutVars>
          <dgm:bulletEnabled val="1"/>
        </dgm:presLayoutVars>
      </dgm:prSet>
      <dgm:spPr/>
    </dgm:pt>
    <dgm:pt modelId="{888BC282-55C2-44DC-A6E2-F818F5D59DBD}" type="pres">
      <dgm:prSet presAssocID="{DB658AB0-E6DD-4CC2-B0BF-E2996E290693}" presName="postLine1" presStyleLbl="parChTrans1D1" presStyleIdx="31" presStyleCnt="40"/>
      <dgm:spPr/>
    </dgm:pt>
    <dgm:pt modelId="{ADDAFEB6-6EC7-49B0-A9ED-B400BCD07563}" type="pres">
      <dgm:prSet presAssocID="{4D599311-D967-4440-947F-3276D66EB72E}" presName="Name11" presStyleLbl="parChTrans1D1" presStyleIdx="32" presStyleCnt="40"/>
      <dgm:spPr/>
    </dgm:pt>
    <dgm:pt modelId="{07DA3AA8-9827-4EF8-93FF-6DCDEDEEB297}" type="pres">
      <dgm:prSet presAssocID="{4D599311-D967-4440-947F-3276D66EB72E}" presName="Name31" presStyleLbl="parChTrans1D1" presStyleIdx="33" presStyleCnt="40"/>
      <dgm:spPr/>
    </dgm:pt>
    <dgm:pt modelId="{3425C4AE-8801-4559-A7C1-E6E724CDC6E0}" type="pres">
      <dgm:prSet presAssocID="{B274E778-65F8-4ECE-8C5C-73DD63235B5B}" presName="txAndLines1" presStyleCnt="0"/>
      <dgm:spPr/>
    </dgm:pt>
    <dgm:pt modelId="{7042F067-BC3F-40AD-9762-57F920DD52A8}" type="pres">
      <dgm:prSet presAssocID="{B274E778-65F8-4ECE-8C5C-73DD63235B5B}" presName="anchor1" presStyleCnt="0"/>
      <dgm:spPr/>
    </dgm:pt>
    <dgm:pt modelId="{0968BC31-05A5-44BF-B777-63DC355C98D3}" type="pres">
      <dgm:prSet presAssocID="{B274E778-65F8-4ECE-8C5C-73DD63235B5B}" presName="backup1" presStyleCnt="0"/>
      <dgm:spPr/>
    </dgm:pt>
    <dgm:pt modelId="{C758BF3B-0434-4ABF-9C22-E0262467AB03}" type="pres">
      <dgm:prSet presAssocID="{B274E778-65F8-4ECE-8C5C-73DD63235B5B}" presName="preLine1" presStyleLbl="parChTrans1D1" presStyleIdx="34" presStyleCnt="40"/>
      <dgm:spPr/>
    </dgm:pt>
    <dgm:pt modelId="{32CB9C48-13CC-4266-8FAB-E171D48EAE1D}" type="pres">
      <dgm:prSet presAssocID="{B274E778-65F8-4ECE-8C5C-73DD63235B5B}" presName="desTx1" presStyleLbl="revTx" presStyleIdx="0" presStyleCnt="0" custScaleX="130862">
        <dgm:presLayoutVars>
          <dgm:bulletEnabled val="1"/>
        </dgm:presLayoutVars>
      </dgm:prSet>
      <dgm:spPr/>
    </dgm:pt>
    <dgm:pt modelId="{7DD64CFE-D7A7-4EDD-AFDC-5DA9BFA76338}" type="pres">
      <dgm:prSet presAssocID="{B274E778-65F8-4ECE-8C5C-73DD63235B5B}" presName="postLine1" presStyleLbl="parChTrans1D1" presStyleIdx="35" presStyleCnt="40"/>
      <dgm:spPr/>
    </dgm:pt>
    <dgm:pt modelId="{630CEC8A-3FC5-46B2-889F-3EEA81146F2F}" type="pres">
      <dgm:prSet presAssocID="{892EA9CF-9990-4357-A0CB-5539E61E095F}" presName="Name11" presStyleLbl="parChTrans1D1" presStyleIdx="36" presStyleCnt="40"/>
      <dgm:spPr/>
    </dgm:pt>
    <dgm:pt modelId="{5A5018E9-7905-4E86-9415-A49303C6DAED}" type="pres">
      <dgm:prSet presAssocID="{892EA9CF-9990-4357-A0CB-5539E61E095F}" presName="Name31" presStyleLbl="parChTrans1D1" presStyleIdx="37" presStyleCnt="40"/>
      <dgm:spPr/>
    </dgm:pt>
    <dgm:pt modelId="{FB2DFAC9-2318-44FC-83B3-8423AA6794CE}" type="pres">
      <dgm:prSet presAssocID="{2482BDF6-D8FE-4A7F-9A91-A0AEFA328D4C}" presName="txAndLines1" presStyleCnt="0"/>
      <dgm:spPr/>
    </dgm:pt>
    <dgm:pt modelId="{C85CD5CD-4A18-45BF-84BB-7318D36E583A}" type="pres">
      <dgm:prSet presAssocID="{2482BDF6-D8FE-4A7F-9A91-A0AEFA328D4C}" presName="anchor1" presStyleCnt="0"/>
      <dgm:spPr/>
    </dgm:pt>
    <dgm:pt modelId="{C6DA318A-71F2-42BF-BF01-9C69F969A548}" type="pres">
      <dgm:prSet presAssocID="{2482BDF6-D8FE-4A7F-9A91-A0AEFA328D4C}" presName="backup1" presStyleCnt="0"/>
      <dgm:spPr/>
    </dgm:pt>
    <dgm:pt modelId="{363F1FF9-3122-4A08-B3DA-7AD555BEC100}" type="pres">
      <dgm:prSet presAssocID="{2482BDF6-D8FE-4A7F-9A91-A0AEFA328D4C}" presName="preLine1" presStyleLbl="parChTrans1D1" presStyleIdx="38" presStyleCnt="40"/>
      <dgm:spPr/>
    </dgm:pt>
    <dgm:pt modelId="{3A64EF06-7285-40E8-A943-9A17B2383669}" type="pres">
      <dgm:prSet presAssocID="{2482BDF6-D8FE-4A7F-9A91-A0AEFA328D4C}" presName="desTx1" presStyleLbl="revTx" presStyleIdx="0" presStyleCnt="0" custScaleX="130862">
        <dgm:presLayoutVars>
          <dgm:bulletEnabled val="1"/>
        </dgm:presLayoutVars>
      </dgm:prSet>
      <dgm:spPr/>
    </dgm:pt>
    <dgm:pt modelId="{A06756CE-9C48-4D69-90DC-DBF8DA0070AE}" type="pres">
      <dgm:prSet presAssocID="{2482BDF6-D8FE-4A7F-9A91-A0AEFA328D4C}" presName="postLine1" presStyleLbl="parChTrans1D1" presStyleIdx="39" presStyleCnt="40"/>
      <dgm:spPr/>
    </dgm:pt>
    <dgm:pt modelId="{92171B6F-2669-43AE-9C13-9E034E406884}" type="pres">
      <dgm:prSet presAssocID="{60ABF4C1-9A9C-4925-8924-EC3605DB03D9}" presName="spPost1" presStyleCnt="0"/>
      <dgm:spPr/>
    </dgm:pt>
    <dgm:pt modelId="{279511A5-B9E5-4757-A7EF-0FA50411955B}" type="pres">
      <dgm:prSet presAssocID="{F4F81708-16D0-4CA8-903A-B20BFAFCB9C7}" presName="parTx2" presStyleLbl="node1" presStyleIdx="1" presStyleCnt="2" custScaleX="75801" custScaleY="70433"/>
      <dgm:spPr/>
    </dgm:pt>
  </dgm:ptLst>
  <dgm:cxnLst>
    <dgm:cxn modelId="{3DCAB101-C47F-43FC-A288-4EBB5053E001}" type="presOf" srcId="{F4F81708-16D0-4CA8-903A-B20BFAFCB9C7}" destId="{279511A5-B9E5-4757-A7EF-0FA50411955B}" srcOrd="0" destOrd="0" presId="urn:microsoft.com/office/officeart/2009/3/layout/SubStepProcess"/>
    <dgm:cxn modelId="{E094601C-3231-4310-8D24-EEE5892C71BF}" srcId="{60ABF4C1-9A9C-4925-8924-EC3605DB03D9}" destId="{DB658AB0-E6DD-4CC2-B0BF-E2996E290693}" srcOrd="7" destOrd="0" parTransId="{DD6567F7-2FB9-4129-B8FC-29281BA4AB84}" sibTransId="{8EB52F70-174E-40E6-93F5-C2220969B910}"/>
    <dgm:cxn modelId="{75D5EA24-73D0-4297-8987-92F0503048D8}" srcId="{60ABF4C1-9A9C-4925-8924-EC3605DB03D9}" destId="{FDF4CA98-0EFF-466F-944C-E5A1C89E498B}" srcOrd="1" destOrd="0" parTransId="{5F64D3A2-DED9-4C82-AD4C-953F4FE040D3}" sibTransId="{A226BEE1-AC63-4A11-BEB5-1E0F88710F78}"/>
    <dgm:cxn modelId="{9173F031-CC87-4837-AEAD-8EB00A7A9FB1}" srcId="{60ABF4C1-9A9C-4925-8924-EC3605DB03D9}" destId="{96CDF60F-FAEE-413B-AD6B-FD2CF7EAAE03}" srcOrd="6" destOrd="0" parTransId="{A4C1E855-361B-4F69-BA5C-C58C0107E7F8}" sibTransId="{27BC029E-9D7F-4BA6-8986-5C76DC37D62C}"/>
    <dgm:cxn modelId="{9C3CAB3D-BDFD-406E-8375-9532159252E8}" type="presOf" srcId="{095D2BEF-B608-499D-9EAE-AA2A857EE6EC}" destId="{C5A5B653-078C-49A2-A040-D12F6F46E20E}" srcOrd="0" destOrd="0" presId="urn:microsoft.com/office/officeart/2009/3/layout/SubStepProcess"/>
    <dgm:cxn modelId="{33531C62-B4AF-4679-A41A-58042FEDEE69}" srcId="{60ABF4C1-9A9C-4925-8924-EC3605DB03D9}" destId="{B274E778-65F8-4ECE-8C5C-73DD63235B5B}" srcOrd="8" destOrd="0" parTransId="{4D599311-D967-4440-947F-3276D66EB72E}" sibTransId="{759E73F3-83C4-4AFD-86C6-4309A806237E}"/>
    <dgm:cxn modelId="{AEF25765-2C9D-477C-8C4B-5D99E5145E11}" type="presOf" srcId="{66468EC8-32CC-4528-8A5D-05E1BDA733C4}" destId="{F3498C4B-E028-441C-A523-F29507979DE1}" srcOrd="0" destOrd="0" presId="urn:microsoft.com/office/officeart/2009/3/layout/SubStepProcess"/>
    <dgm:cxn modelId="{55A7F74D-28C2-47E4-9B84-E2E865C96BC1}" srcId="{60ABF4C1-9A9C-4925-8924-EC3605DB03D9}" destId="{9603085A-398D-45F5-8051-63877F1E2028}" srcOrd="3" destOrd="0" parTransId="{8613CAA8-6AF2-45DF-9F24-400BD1577CFF}" sibTransId="{AD5F8B84-5C2C-4EAF-BD61-7AB322AC0EA0}"/>
    <dgm:cxn modelId="{C430CF6F-6F00-4EB5-B761-CB576911B953}" srcId="{D1015795-354F-44C0-ADA0-2DDD9E42619B}" destId="{F4F81708-16D0-4CA8-903A-B20BFAFCB9C7}" srcOrd="1" destOrd="0" parTransId="{51D174CC-F3BA-4C16-A0E8-6C8303A21BEB}" sibTransId="{C187B71D-0461-43DA-AD95-A41076FC63B8}"/>
    <dgm:cxn modelId="{300D3353-2174-4933-9046-1979329C1917}" srcId="{60ABF4C1-9A9C-4925-8924-EC3605DB03D9}" destId="{66468EC8-32CC-4528-8A5D-05E1BDA733C4}" srcOrd="4" destOrd="0" parTransId="{C1D1E69F-7EEC-429C-9DB9-A07BCDC6ED68}" sibTransId="{5D8ECAA3-C449-43BC-8522-E3812250CF61}"/>
    <dgm:cxn modelId="{5E68F274-B125-407F-97AC-E0C92F9AA77D}" type="presOf" srcId="{96CDF60F-FAEE-413B-AD6B-FD2CF7EAAE03}" destId="{6984E6BA-7054-4528-93A7-AC3D2AF0AD67}" srcOrd="0" destOrd="0" presId="urn:microsoft.com/office/officeart/2009/3/layout/SubStepProcess"/>
    <dgm:cxn modelId="{DF721756-5B9D-4BB3-A138-3A2123167E71}" srcId="{D1015795-354F-44C0-ADA0-2DDD9E42619B}" destId="{60ABF4C1-9A9C-4925-8924-EC3605DB03D9}" srcOrd="0" destOrd="0" parTransId="{6FA141D2-505C-440C-9EA2-F1A5A62E34A4}" sibTransId="{AC5F04B5-DFA4-4F8E-A463-F6D8D8EC252F}"/>
    <dgm:cxn modelId="{66FFBD85-1DEE-46A3-824A-5E6BD2318BFA}" type="presOf" srcId="{CAA57CBD-1CAB-428A-83BF-BD22EEACD708}" destId="{8F013D89-2198-4186-887E-477166CE3BD1}" srcOrd="0" destOrd="0" presId="urn:microsoft.com/office/officeart/2009/3/layout/SubStepProcess"/>
    <dgm:cxn modelId="{D87ECB96-BC7F-4D68-BEB6-183DFCD4DE94}" type="presOf" srcId="{60ABF4C1-9A9C-4925-8924-EC3605DB03D9}" destId="{FF336C2D-1E98-4A23-B3E7-5FCE39B4976C}" srcOrd="0" destOrd="0" presId="urn:microsoft.com/office/officeart/2009/3/layout/SubStepProcess"/>
    <dgm:cxn modelId="{C86D0BA2-A45F-42A8-9A8A-6445B6A5801F}" srcId="{60ABF4C1-9A9C-4925-8924-EC3605DB03D9}" destId="{095D2BEF-B608-499D-9EAE-AA2A857EE6EC}" srcOrd="5" destOrd="0" parTransId="{039F0C12-71E5-4E3F-A364-E8EE4D86FA39}" sibTransId="{C14EBE2A-4FB1-4B6F-9763-416A047577B1}"/>
    <dgm:cxn modelId="{56AC7BA8-4B2B-4347-BF7A-387B6565AF8A}" srcId="{60ABF4C1-9A9C-4925-8924-EC3605DB03D9}" destId="{DCE519A5-1AB6-45DF-94C5-8B3A47661B1A}" srcOrd="2" destOrd="0" parTransId="{0474095B-53D8-45CD-929E-37770ED1EA8B}" sibTransId="{C2E02079-7706-4648-A3B5-8F789363376B}"/>
    <dgm:cxn modelId="{665DB3BA-4F49-40CB-B818-4FA1B29CD87B}" type="presOf" srcId="{DB658AB0-E6DD-4CC2-B0BF-E2996E290693}" destId="{5C3091A7-02EA-451E-9B04-BABCF40997B2}" srcOrd="0" destOrd="0" presId="urn:microsoft.com/office/officeart/2009/3/layout/SubStepProcess"/>
    <dgm:cxn modelId="{608472C8-AC9D-4567-B150-52538EB2A054}" type="presOf" srcId="{9603085A-398D-45F5-8051-63877F1E2028}" destId="{135A0CA2-7357-4DA6-8121-28FAAF585876}" srcOrd="0" destOrd="0" presId="urn:microsoft.com/office/officeart/2009/3/layout/SubStepProcess"/>
    <dgm:cxn modelId="{6F7C62D5-2D52-4799-97A8-39520540A738}" srcId="{60ABF4C1-9A9C-4925-8924-EC3605DB03D9}" destId="{CAA57CBD-1CAB-428A-83BF-BD22EEACD708}" srcOrd="0" destOrd="0" parTransId="{45FDAAF2-F83B-49AF-BB23-58A8E57CBF54}" sibTransId="{901DD0FB-E3F7-4C81-9FBF-5C7D645E18E5}"/>
    <dgm:cxn modelId="{B6B897D8-3AAF-4BAC-BC50-D869E726622F}" type="presOf" srcId="{FDF4CA98-0EFF-466F-944C-E5A1C89E498B}" destId="{F3CBF5D8-039E-4C5A-A1F6-2104C9A6F11F}" srcOrd="0" destOrd="0" presId="urn:microsoft.com/office/officeart/2009/3/layout/SubStepProcess"/>
    <dgm:cxn modelId="{E0C47EE3-C874-4247-B6C9-24A2BAFF46A4}" type="presOf" srcId="{DCE519A5-1AB6-45DF-94C5-8B3A47661B1A}" destId="{087368F1-A3CC-4445-BBEE-515E56041141}" srcOrd="0" destOrd="0" presId="urn:microsoft.com/office/officeart/2009/3/layout/SubStepProcess"/>
    <dgm:cxn modelId="{48FEE4E8-3D68-4E74-9CB3-C3FF41EE2640}" type="presOf" srcId="{2482BDF6-D8FE-4A7F-9A91-A0AEFA328D4C}" destId="{3A64EF06-7285-40E8-A943-9A17B2383669}" srcOrd="0" destOrd="0" presId="urn:microsoft.com/office/officeart/2009/3/layout/SubStepProcess"/>
    <dgm:cxn modelId="{A33D14E9-9765-40DF-AA7A-E1BC5E8CE845}" type="presOf" srcId="{D1015795-354F-44C0-ADA0-2DDD9E42619B}" destId="{2DC20FB5-F9A2-4038-8CDE-DD7BF583B627}" srcOrd="0" destOrd="0" presId="urn:microsoft.com/office/officeart/2009/3/layout/SubStepProcess"/>
    <dgm:cxn modelId="{98E4E6EC-F2E8-4D4B-A879-28568632DFF4}" type="presOf" srcId="{B274E778-65F8-4ECE-8C5C-73DD63235B5B}" destId="{32CB9C48-13CC-4266-8FAB-E171D48EAE1D}" srcOrd="0" destOrd="0" presId="urn:microsoft.com/office/officeart/2009/3/layout/SubStepProcess"/>
    <dgm:cxn modelId="{84F944F5-1934-4D05-8FFF-36639E3BE2BC}" srcId="{60ABF4C1-9A9C-4925-8924-EC3605DB03D9}" destId="{2482BDF6-D8FE-4A7F-9A91-A0AEFA328D4C}" srcOrd="9" destOrd="0" parTransId="{892EA9CF-9990-4357-A0CB-5539E61E095F}" sibTransId="{81597DF4-96F3-4BF0-880E-5AF661F578F0}"/>
    <dgm:cxn modelId="{BF4B1BE4-F7DE-4AF7-A23B-DE9A142A0771}" type="presParOf" srcId="{2DC20FB5-F9A2-4038-8CDE-DD7BF583B627}" destId="{FF336C2D-1E98-4A23-B3E7-5FCE39B4976C}" srcOrd="0" destOrd="0" presId="urn:microsoft.com/office/officeart/2009/3/layout/SubStepProcess"/>
    <dgm:cxn modelId="{59A86DB9-AE7A-4A62-9B7D-317BCAA78D09}" type="presParOf" srcId="{2DC20FB5-F9A2-4038-8CDE-DD7BF583B627}" destId="{FE65CF22-8480-4846-8080-68FE9D8FAC17}" srcOrd="1" destOrd="0" presId="urn:microsoft.com/office/officeart/2009/3/layout/SubStepProcess"/>
    <dgm:cxn modelId="{FD4324F7-C990-44A2-A2C1-C4B01342E8FF}" type="presParOf" srcId="{2DC20FB5-F9A2-4038-8CDE-DD7BF583B627}" destId="{4E725944-168C-48EC-A999-BD84E6C3DF0B}" srcOrd="2" destOrd="0" presId="urn:microsoft.com/office/officeart/2009/3/layout/SubStepProcess"/>
    <dgm:cxn modelId="{45F5DBF3-14EC-42E4-BB10-025570906760}" type="presParOf" srcId="{4E725944-168C-48EC-A999-BD84E6C3DF0B}" destId="{686CCBE7-2C4D-48AE-A4C5-D52DBFE5F6EA}" srcOrd="0" destOrd="0" presId="urn:microsoft.com/office/officeart/2009/3/layout/SubStepProcess"/>
    <dgm:cxn modelId="{CFCB9633-4045-4762-8A50-37CE77E613CB}" type="presParOf" srcId="{4E725944-168C-48EC-A999-BD84E6C3DF0B}" destId="{9E92FB2A-1589-486E-B6D7-C56CBA49EA13}" srcOrd="1" destOrd="0" presId="urn:microsoft.com/office/officeart/2009/3/layout/SubStepProcess"/>
    <dgm:cxn modelId="{E89E2BA0-D7E0-4574-82B5-332E8F5A5947}" type="presParOf" srcId="{4E725944-168C-48EC-A999-BD84E6C3DF0B}" destId="{C3D5B9C4-9635-4F6B-A0CA-95D56425CCC5}" srcOrd="2" destOrd="0" presId="urn:microsoft.com/office/officeart/2009/3/layout/SubStepProcess"/>
    <dgm:cxn modelId="{E868AA3F-7863-4455-B1BF-A763286D89F5}" type="presParOf" srcId="{C3D5B9C4-9635-4F6B-A0CA-95D56425CCC5}" destId="{42BEC68A-0EFB-41AA-9344-EFA1D329AAA6}" srcOrd="0" destOrd="0" presId="urn:microsoft.com/office/officeart/2009/3/layout/SubStepProcess"/>
    <dgm:cxn modelId="{7736027F-A075-4752-973F-FB9DE63114F7}" type="presParOf" srcId="{C3D5B9C4-9635-4F6B-A0CA-95D56425CCC5}" destId="{FB444C3A-C7E4-419C-97BA-B53DFA7FE2F1}" srcOrd="1" destOrd="0" presId="urn:microsoft.com/office/officeart/2009/3/layout/SubStepProcess"/>
    <dgm:cxn modelId="{7F3DC743-F774-4181-B956-12F52ABC3E4E}" type="presParOf" srcId="{C3D5B9C4-9635-4F6B-A0CA-95D56425CCC5}" destId="{92375074-8EAA-42A3-BAF2-474267928455}" srcOrd="2" destOrd="0" presId="urn:microsoft.com/office/officeart/2009/3/layout/SubStepProcess"/>
    <dgm:cxn modelId="{6B259EA1-02EE-4B97-BA14-3737757CEAE4}" type="presParOf" srcId="{C3D5B9C4-9635-4F6B-A0CA-95D56425CCC5}" destId="{8F013D89-2198-4186-887E-477166CE3BD1}" srcOrd="3" destOrd="0" presId="urn:microsoft.com/office/officeart/2009/3/layout/SubStepProcess"/>
    <dgm:cxn modelId="{38EA375F-29A8-42CC-9042-23FBDC68F274}" type="presParOf" srcId="{C3D5B9C4-9635-4F6B-A0CA-95D56425CCC5}" destId="{171555BA-AAFA-4CFB-8F2C-CEA85A69F960}" srcOrd="4" destOrd="0" presId="urn:microsoft.com/office/officeart/2009/3/layout/SubStepProcess"/>
    <dgm:cxn modelId="{E4E1102D-F4A3-4C90-AD0A-183535A8B1F9}" type="presParOf" srcId="{4E725944-168C-48EC-A999-BD84E6C3DF0B}" destId="{87DBB48A-8BF8-4DB5-9429-44B141A796D1}" srcOrd="3" destOrd="0" presId="urn:microsoft.com/office/officeart/2009/3/layout/SubStepProcess"/>
    <dgm:cxn modelId="{2D6D9FD7-CA62-4AE2-8CF4-E34487DBAD02}" type="presParOf" srcId="{4E725944-168C-48EC-A999-BD84E6C3DF0B}" destId="{36A9FC99-6A70-4126-90E7-FA72CA0E9F9A}" srcOrd="4" destOrd="0" presId="urn:microsoft.com/office/officeart/2009/3/layout/SubStepProcess"/>
    <dgm:cxn modelId="{310EB791-F46F-46A4-A788-18E07595C408}" type="presParOf" srcId="{4E725944-168C-48EC-A999-BD84E6C3DF0B}" destId="{EB531367-37A6-4139-BAA0-4F0C619BBABC}" srcOrd="5" destOrd="0" presId="urn:microsoft.com/office/officeart/2009/3/layout/SubStepProcess"/>
    <dgm:cxn modelId="{70536335-74BF-4282-A54D-C039B3B8B30E}" type="presParOf" srcId="{EB531367-37A6-4139-BAA0-4F0C619BBABC}" destId="{648EFC70-39CF-486F-9B19-F975A7234106}" srcOrd="0" destOrd="0" presId="urn:microsoft.com/office/officeart/2009/3/layout/SubStepProcess"/>
    <dgm:cxn modelId="{711FF85C-22A7-4276-A8DE-A201CA3FB41B}" type="presParOf" srcId="{EB531367-37A6-4139-BAA0-4F0C619BBABC}" destId="{EF23A0A5-9A41-49D4-926E-EC8A7891F8CD}" srcOrd="1" destOrd="0" presId="urn:microsoft.com/office/officeart/2009/3/layout/SubStepProcess"/>
    <dgm:cxn modelId="{8B063BB9-4776-489B-8096-B46D8F8B996B}" type="presParOf" srcId="{EB531367-37A6-4139-BAA0-4F0C619BBABC}" destId="{757F21FE-55F8-4C14-AA9E-E7F6160E3936}" srcOrd="2" destOrd="0" presId="urn:microsoft.com/office/officeart/2009/3/layout/SubStepProcess"/>
    <dgm:cxn modelId="{DE9D809E-D102-4225-A987-427D955673BF}" type="presParOf" srcId="{EB531367-37A6-4139-BAA0-4F0C619BBABC}" destId="{F3CBF5D8-039E-4C5A-A1F6-2104C9A6F11F}" srcOrd="3" destOrd="0" presId="urn:microsoft.com/office/officeart/2009/3/layout/SubStepProcess"/>
    <dgm:cxn modelId="{CB19A241-ECDA-4FFC-8DA9-DD1734DC13DC}" type="presParOf" srcId="{EB531367-37A6-4139-BAA0-4F0C619BBABC}" destId="{642BB91C-7E01-4DFD-899F-576A25272EBC}" srcOrd="4" destOrd="0" presId="urn:microsoft.com/office/officeart/2009/3/layout/SubStepProcess"/>
    <dgm:cxn modelId="{2B1EE1AB-01B7-464C-9801-C9522AD33973}" type="presParOf" srcId="{4E725944-168C-48EC-A999-BD84E6C3DF0B}" destId="{E8162664-C130-4278-B827-5AFB0DDC2442}" srcOrd="6" destOrd="0" presId="urn:microsoft.com/office/officeart/2009/3/layout/SubStepProcess"/>
    <dgm:cxn modelId="{61ADAF76-6053-445C-B612-24DE296C3D10}" type="presParOf" srcId="{4E725944-168C-48EC-A999-BD84E6C3DF0B}" destId="{7D7C2DCB-3A45-4181-9634-82E003B662E2}" srcOrd="7" destOrd="0" presId="urn:microsoft.com/office/officeart/2009/3/layout/SubStepProcess"/>
    <dgm:cxn modelId="{58109A81-7607-48BE-A62F-BFA850087BB7}" type="presParOf" srcId="{4E725944-168C-48EC-A999-BD84E6C3DF0B}" destId="{5D44C0E8-650D-47C1-A25A-A73A535BC038}" srcOrd="8" destOrd="0" presId="urn:microsoft.com/office/officeart/2009/3/layout/SubStepProcess"/>
    <dgm:cxn modelId="{58088738-B007-48A6-ABA3-4BAA9FC380A6}" type="presParOf" srcId="{5D44C0E8-650D-47C1-A25A-A73A535BC038}" destId="{2D0BBECD-E620-42C8-8EFA-2430E95022D7}" srcOrd="0" destOrd="0" presId="urn:microsoft.com/office/officeart/2009/3/layout/SubStepProcess"/>
    <dgm:cxn modelId="{0BA001A5-6FBF-4BF4-94AC-0514FFDD18D2}" type="presParOf" srcId="{5D44C0E8-650D-47C1-A25A-A73A535BC038}" destId="{77C9B2A3-F912-4862-B03A-8ED9337DDE55}" srcOrd="1" destOrd="0" presId="urn:microsoft.com/office/officeart/2009/3/layout/SubStepProcess"/>
    <dgm:cxn modelId="{9C56D5B7-9C54-42DE-9539-FF31952D90C7}" type="presParOf" srcId="{5D44C0E8-650D-47C1-A25A-A73A535BC038}" destId="{0EE2A9F2-1172-46D9-A470-E44D291504E4}" srcOrd="2" destOrd="0" presId="urn:microsoft.com/office/officeart/2009/3/layout/SubStepProcess"/>
    <dgm:cxn modelId="{B3A2C0BC-D409-4EE2-B080-D139DB90BF35}" type="presParOf" srcId="{5D44C0E8-650D-47C1-A25A-A73A535BC038}" destId="{087368F1-A3CC-4445-BBEE-515E56041141}" srcOrd="3" destOrd="0" presId="urn:microsoft.com/office/officeart/2009/3/layout/SubStepProcess"/>
    <dgm:cxn modelId="{64DD8BDA-2E49-4C38-B7B5-170A2F24374D}" type="presParOf" srcId="{5D44C0E8-650D-47C1-A25A-A73A535BC038}" destId="{F12CB651-35B6-4D3F-B5BC-B1540E25E5C3}" srcOrd="4" destOrd="0" presId="urn:microsoft.com/office/officeart/2009/3/layout/SubStepProcess"/>
    <dgm:cxn modelId="{FBFA76DB-DC9D-43F6-90E2-17862780D680}" type="presParOf" srcId="{4E725944-168C-48EC-A999-BD84E6C3DF0B}" destId="{11D283E9-1416-4E99-9C8E-7D16B51F2F49}" srcOrd="9" destOrd="0" presId="urn:microsoft.com/office/officeart/2009/3/layout/SubStepProcess"/>
    <dgm:cxn modelId="{7BA65ECD-BF1C-4290-B8BF-9E99596866AB}" type="presParOf" srcId="{4E725944-168C-48EC-A999-BD84E6C3DF0B}" destId="{2B9641FF-8700-4777-BC80-7B5803D54B3C}" srcOrd="10" destOrd="0" presId="urn:microsoft.com/office/officeart/2009/3/layout/SubStepProcess"/>
    <dgm:cxn modelId="{A0AB089D-FBB4-4CFF-A13F-B32C45A347FE}" type="presParOf" srcId="{4E725944-168C-48EC-A999-BD84E6C3DF0B}" destId="{2AC63E66-F57E-429D-86B3-36E8C91F075A}" srcOrd="11" destOrd="0" presId="urn:microsoft.com/office/officeart/2009/3/layout/SubStepProcess"/>
    <dgm:cxn modelId="{0095D89A-1EB8-4A37-93D7-EB4CFE9AB3A8}" type="presParOf" srcId="{2AC63E66-F57E-429D-86B3-36E8C91F075A}" destId="{963B7751-9D3E-4CA2-A831-1F211DCA1210}" srcOrd="0" destOrd="0" presId="urn:microsoft.com/office/officeart/2009/3/layout/SubStepProcess"/>
    <dgm:cxn modelId="{BBD48707-B20B-4A85-AFCE-38FB87C0204D}" type="presParOf" srcId="{2AC63E66-F57E-429D-86B3-36E8C91F075A}" destId="{18093986-99DF-49ED-8C59-234E0895BDA5}" srcOrd="1" destOrd="0" presId="urn:microsoft.com/office/officeart/2009/3/layout/SubStepProcess"/>
    <dgm:cxn modelId="{AFEB397B-BF76-4AD5-9AFD-1443EF8326B8}" type="presParOf" srcId="{2AC63E66-F57E-429D-86B3-36E8C91F075A}" destId="{505AC409-029F-486F-8E61-124BAC701859}" srcOrd="2" destOrd="0" presId="urn:microsoft.com/office/officeart/2009/3/layout/SubStepProcess"/>
    <dgm:cxn modelId="{7457BCAB-EE74-4D73-92CC-71CBE3445A4E}" type="presParOf" srcId="{2AC63E66-F57E-429D-86B3-36E8C91F075A}" destId="{135A0CA2-7357-4DA6-8121-28FAAF585876}" srcOrd="3" destOrd="0" presId="urn:microsoft.com/office/officeart/2009/3/layout/SubStepProcess"/>
    <dgm:cxn modelId="{8BCF7F64-8726-4893-9047-4464F6FB653D}" type="presParOf" srcId="{2AC63E66-F57E-429D-86B3-36E8C91F075A}" destId="{5F969A64-CEBC-4AB3-BDD9-3BD9266E19C8}" srcOrd="4" destOrd="0" presId="urn:microsoft.com/office/officeart/2009/3/layout/SubStepProcess"/>
    <dgm:cxn modelId="{F8346202-BD9B-4534-8808-5790A53F35BC}" type="presParOf" srcId="{4E725944-168C-48EC-A999-BD84E6C3DF0B}" destId="{6762F72D-161D-4CA3-AB10-CA9F481A43E3}" srcOrd="12" destOrd="0" presId="urn:microsoft.com/office/officeart/2009/3/layout/SubStepProcess"/>
    <dgm:cxn modelId="{97874EA6-611A-4DB3-8C24-764F65C44F80}" type="presParOf" srcId="{4E725944-168C-48EC-A999-BD84E6C3DF0B}" destId="{B9C78E73-E0B0-4827-87CC-FFB8BF1AEE58}" srcOrd="13" destOrd="0" presId="urn:microsoft.com/office/officeart/2009/3/layout/SubStepProcess"/>
    <dgm:cxn modelId="{DA465CEB-9D93-4B95-B5C8-E8DF420FABFC}" type="presParOf" srcId="{4E725944-168C-48EC-A999-BD84E6C3DF0B}" destId="{8199A96A-C175-4227-B56E-15E570CBD19C}" srcOrd="14" destOrd="0" presId="urn:microsoft.com/office/officeart/2009/3/layout/SubStepProcess"/>
    <dgm:cxn modelId="{BB5BC323-6620-4010-BDFE-D91503229036}" type="presParOf" srcId="{8199A96A-C175-4227-B56E-15E570CBD19C}" destId="{35DECFAE-F316-42DE-AEBA-9289DBF6E433}" srcOrd="0" destOrd="0" presId="urn:microsoft.com/office/officeart/2009/3/layout/SubStepProcess"/>
    <dgm:cxn modelId="{8CFC8D9A-EBB0-4F1C-8D1F-5358FF9B0531}" type="presParOf" srcId="{8199A96A-C175-4227-B56E-15E570CBD19C}" destId="{9762A9F0-EDEF-45BD-9361-137E765AE42B}" srcOrd="1" destOrd="0" presId="urn:microsoft.com/office/officeart/2009/3/layout/SubStepProcess"/>
    <dgm:cxn modelId="{4443466D-D112-44B8-A069-F9FF2D79514B}" type="presParOf" srcId="{8199A96A-C175-4227-B56E-15E570CBD19C}" destId="{9B3DED21-31DA-4837-A382-A5424ECC08FD}" srcOrd="2" destOrd="0" presId="urn:microsoft.com/office/officeart/2009/3/layout/SubStepProcess"/>
    <dgm:cxn modelId="{2A240D12-5230-44FE-B25C-FA8F5C1AE9EB}" type="presParOf" srcId="{8199A96A-C175-4227-B56E-15E570CBD19C}" destId="{F3498C4B-E028-441C-A523-F29507979DE1}" srcOrd="3" destOrd="0" presId="urn:microsoft.com/office/officeart/2009/3/layout/SubStepProcess"/>
    <dgm:cxn modelId="{070F8851-D07E-4BB2-B001-5DC79BD9DD21}" type="presParOf" srcId="{8199A96A-C175-4227-B56E-15E570CBD19C}" destId="{E9387973-95A0-4E5F-8863-C3EA10AB3F05}" srcOrd="4" destOrd="0" presId="urn:microsoft.com/office/officeart/2009/3/layout/SubStepProcess"/>
    <dgm:cxn modelId="{ED0D9D0A-C037-4DB5-9008-65811124B99C}" type="presParOf" srcId="{4E725944-168C-48EC-A999-BD84E6C3DF0B}" destId="{63BC6EFF-E181-4859-AE01-26CC1F7FA412}" srcOrd="15" destOrd="0" presId="urn:microsoft.com/office/officeart/2009/3/layout/SubStepProcess"/>
    <dgm:cxn modelId="{C7978BF9-38C2-462E-8D14-15F287E4790F}" type="presParOf" srcId="{4E725944-168C-48EC-A999-BD84E6C3DF0B}" destId="{EB2591E9-A256-4F19-9D2D-C805FD193B3E}" srcOrd="16" destOrd="0" presId="urn:microsoft.com/office/officeart/2009/3/layout/SubStepProcess"/>
    <dgm:cxn modelId="{9E416EF1-C5DD-469A-B22C-8366EE9E2B07}" type="presParOf" srcId="{4E725944-168C-48EC-A999-BD84E6C3DF0B}" destId="{6B46BC86-8889-476E-8470-FC15C1784622}" srcOrd="17" destOrd="0" presId="urn:microsoft.com/office/officeart/2009/3/layout/SubStepProcess"/>
    <dgm:cxn modelId="{A7BFA689-8FE5-4536-863C-B040F225A744}" type="presParOf" srcId="{6B46BC86-8889-476E-8470-FC15C1784622}" destId="{BC85BD57-C50A-47EC-9380-6F32E9FA5F30}" srcOrd="0" destOrd="0" presId="urn:microsoft.com/office/officeart/2009/3/layout/SubStepProcess"/>
    <dgm:cxn modelId="{392B2D25-1E14-4040-BBE2-884D5EE06903}" type="presParOf" srcId="{6B46BC86-8889-476E-8470-FC15C1784622}" destId="{F4513B32-DB2B-4E2B-9EAB-CE1C402F291D}" srcOrd="1" destOrd="0" presId="urn:microsoft.com/office/officeart/2009/3/layout/SubStepProcess"/>
    <dgm:cxn modelId="{5DF70966-601D-4FC3-9883-2E003AD46799}" type="presParOf" srcId="{6B46BC86-8889-476E-8470-FC15C1784622}" destId="{71654510-F018-4111-A661-E6A506EDF553}" srcOrd="2" destOrd="0" presId="urn:microsoft.com/office/officeart/2009/3/layout/SubStepProcess"/>
    <dgm:cxn modelId="{5A65D00F-DE9D-40FB-B7DA-28B778E37A6E}" type="presParOf" srcId="{6B46BC86-8889-476E-8470-FC15C1784622}" destId="{C5A5B653-078C-49A2-A040-D12F6F46E20E}" srcOrd="3" destOrd="0" presId="urn:microsoft.com/office/officeart/2009/3/layout/SubStepProcess"/>
    <dgm:cxn modelId="{F51A10D2-C1C6-46B9-91D7-CE506A62E803}" type="presParOf" srcId="{6B46BC86-8889-476E-8470-FC15C1784622}" destId="{4782FB6C-99CB-49BD-9CAD-84079C095277}" srcOrd="4" destOrd="0" presId="urn:microsoft.com/office/officeart/2009/3/layout/SubStepProcess"/>
    <dgm:cxn modelId="{0F3735D6-FFF2-4327-9F7B-7D7741639F9A}" type="presParOf" srcId="{4E725944-168C-48EC-A999-BD84E6C3DF0B}" destId="{CBF1FF74-10F0-43ED-B354-44E9C99DE874}" srcOrd="18" destOrd="0" presId="urn:microsoft.com/office/officeart/2009/3/layout/SubStepProcess"/>
    <dgm:cxn modelId="{FBB24AFF-F048-4F54-8CB6-AB0EF3D6B9BD}" type="presParOf" srcId="{4E725944-168C-48EC-A999-BD84E6C3DF0B}" destId="{995600F1-2FF6-4688-8A5E-9A14E8EF3D6B}" srcOrd="19" destOrd="0" presId="urn:microsoft.com/office/officeart/2009/3/layout/SubStepProcess"/>
    <dgm:cxn modelId="{452E2D78-B1A3-4B5A-87AA-6B618A27861F}" type="presParOf" srcId="{4E725944-168C-48EC-A999-BD84E6C3DF0B}" destId="{C9CEC580-8342-4580-AC8F-3FDDCA488AE9}" srcOrd="20" destOrd="0" presId="urn:microsoft.com/office/officeart/2009/3/layout/SubStepProcess"/>
    <dgm:cxn modelId="{BF8D4250-B51C-4A88-99F9-9070F417563A}" type="presParOf" srcId="{C9CEC580-8342-4580-AC8F-3FDDCA488AE9}" destId="{CE986174-58BF-4C91-9F37-4B4B2B6F8AC9}" srcOrd="0" destOrd="0" presId="urn:microsoft.com/office/officeart/2009/3/layout/SubStepProcess"/>
    <dgm:cxn modelId="{A87B222C-45AC-49BB-92A8-C5AD487759C8}" type="presParOf" srcId="{C9CEC580-8342-4580-AC8F-3FDDCA488AE9}" destId="{829287F9-846C-4A91-99EA-7E99C587FDD1}" srcOrd="1" destOrd="0" presId="urn:microsoft.com/office/officeart/2009/3/layout/SubStepProcess"/>
    <dgm:cxn modelId="{EFF82509-B4EF-487D-B9FC-D5FDBDEC5AF3}" type="presParOf" srcId="{C9CEC580-8342-4580-AC8F-3FDDCA488AE9}" destId="{C9039BCD-A0CB-4CA6-BD56-8E401E7D8851}" srcOrd="2" destOrd="0" presId="urn:microsoft.com/office/officeart/2009/3/layout/SubStepProcess"/>
    <dgm:cxn modelId="{3B4CC32C-012C-4E5F-AC86-0DED1EC5FD84}" type="presParOf" srcId="{C9CEC580-8342-4580-AC8F-3FDDCA488AE9}" destId="{6984E6BA-7054-4528-93A7-AC3D2AF0AD67}" srcOrd="3" destOrd="0" presId="urn:microsoft.com/office/officeart/2009/3/layout/SubStepProcess"/>
    <dgm:cxn modelId="{51A36D29-142D-44CF-8AAA-616D973378C7}" type="presParOf" srcId="{C9CEC580-8342-4580-AC8F-3FDDCA488AE9}" destId="{E4BEB53B-86B2-476F-9C39-FF174C8DB785}" srcOrd="4" destOrd="0" presId="urn:microsoft.com/office/officeart/2009/3/layout/SubStepProcess"/>
    <dgm:cxn modelId="{4EE11B54-AFF6-47F0-AFBD-AFBECAAC2F3F}" type="presParOf" srcId="{4E725944-168C-48EC-A999-BD84E6C3DF0B}" destId="{96A19ACE-7D1E-4633-B7DB-A394704EE0B8}" srcOrd="21" destOrd="0" presId="urn:microsoft.com/office/officeart/2009/3/layout/SubStepProcess"/>
    <dgm:cxn modelId="{82509E29-8D5C-4CF8-B324-07D02701F803}" type="presParOf" srcId="{4E725944-168C-48EC-A999-BD84E6C3DF0B}" destId="{B78B2624-C1DD-4F2F-B019-CACCC2E659C6}" srcOrd="22" destOrd="0" presId="urn:microsoft.com/office/officeart/2009/3/layout/SubStepProcess"/>
    <dgm:cxn modelId="{999D3312-AFDA-4CFD-BD78-2F37471C2CA0}" type="presParOf" srcId="{4E725944-168C-48EC-A999-BD84E6C3DF0B}" destId="{3ADA79C0-607B-4184-B52B-8AC2F58866FD}" srcOrd="23" destOrd="0" presId="urn:microsoft.com/office/officeart/2009/3/layout/SubStepProcess"/>
    <dgm:cxn modelId="{BE75D7F5-EC56-47D5-BC93-55A78F7FFFEB}" type="presParOf" srcId="{3ADA79C0-607B-4184-B52B-8AC2F58866FD}" destId="{00C87F00-AF69-407E-9504-F3619B1A37B4}" srcOrd="0" destOrd="0" presId="urn:microsoft.com/office/officeart/2009/3/layout/SubStepProcess"/>
    <dgm:cxn modelId="{5F29F533-87A4-4BC2-BE0A-A3D9808CD57C}" type="presParOf" srcId="{3ADA79C0-607B-4184-B52B-8AC2F58866FD}" destId="{F78F7A97-67BE-4B6E-816A-3C4D447404FD}" srcOrd="1" destOrd="0" presId="urn:microsoft.com/office/officeart/2009/3/layout/SubStepProcess"/>
    <dgm:cxn modelId="{38DD5503-D277-4FEC-B179-90704BC5BCEC}" type="presParOf" srcId="{3ADA79C0-607B-4184-B52B-8AC2F58866FD}" destId="{60F61028-7D78-4D68-8024-686C35B09AD3}" srcOrd="2" destOrd="0" presId="urn:microsoft.com/office/officeart/2009/3/layout/SubStepProcess"/>
    <dgm:cxn modelId="{6C59E99E-EFEB-41AF-A9D1-9D40EAAF46A7}" type="presParOf" srcId="{3ADA79C0-607B-4184-B52B-8AC2F58866FD}" destId="{5C3091A7-02EA-451E-9B04-BABCF40997B2}" srcOrd="3" destOrd="0" presId="urn:microsoft.com/office/officeart/2009/3/layout/SubStepProcess"/>
    <dgm:cxn modelId="{D7E6D7BC-2197-4B7D-B5AA-958D1ECE2897}" type="presParOf" srcId="{3ADA79C0-607B-4184-B52B-8AC2F58866FD}" destId="{888BC282-55C2-44DC-A6E2-F818F5D59DBD}" srcOrd="4" destOrd="0" presId="urn:microsoft.com/office/officeart/2009/3/layout/SubStepProcess"/>
    <dgm:cxn modelId="{2340CF4B-1E71-41E7-868D-EA08419A44A4}" type="presParOf" srcId="{4E725944-168C-48EC-A999-BD84E6C3DF0B}" destId="{ADDAFEB6-6EC7-49B0-A9ED-B400BCD07563}" srcOrd="24" destOrd="0" presId="urn:microsoft.com/office/officeart/2009/3/layout/SubStepProcess"/>
    <dgm:cxn modelId="{3C57910C-FDA8-4DA7-99C2-ADA535169976}" type="presParOf" srcId="{4E725944-168C-48EC-A999-BD84E6C3DF0B}" destId="{07DA3AA8-9827-4EF8-93FF-6DCDEDEEB297}" srcOrd="25" destOrd="0" presId="urn:microsoft.com/office/officeart/2009/3/layout/SubStepProcess"/>
    <dgm:cxn modelId="{EBC0E3FC-27B6-40D0-A863-C09899388B0C}" type="presParOf" srcId="{4E725944-168C-48EC-A999-BD84E6C3DF0B}" destId="{3425C4AE-8801-4559-A7C1-E6E724CDC6E0}" srcOrd="26" destOrd="0" presId="urn:microsoft.com/office/officeart/2009/3/layout/SubStepProcess"/>
    <dgm:cxn modelId="{0339FC76-4043-4009-9F06-54F20BA349E3}" type="presParOf" srcId="{3425C4AE-8801-4559-A7C1-E6E724CDC6E0}" destId="{7042F067-BC3F-40AD-9762-57F920DD52A8}" srcOrd="0" destOrd="0" presId="urn:microsoft.com/office/officeart/2009/3/layout/SubStepProcess"/>
    <dgm:cxn modelId="{3AEDC076-8B21-486D-B1FE-25204C6389E3}" type="presParOf" srcId="{3425C4AE-8801-4559-A7C1-E6E724CDC6E0}" destId="{0968BC31-05A5-44BF-B777-63DC355C98D3}" srcOrd="1" destOrd="0" presId="urn:microsoft.com/office/officeart/2009/3/layout/SubStepProcess"/>
    <dgm:cxn modelId="{4424C373-E20D-4ACB-A5BB-71DCC98992E1}" type="presParOf" srcId="{3425C4AE-8801-4559-A7C1-E6E724CDC6E0}" destId="{C758BF3B-0434-4ABF-9C22-E0262467AB03}" srcOrd="2" destOrd="0" presId="urn:microsoft.com/office/officeart/2009/3/layout/SubStepProcess"/>
    <dgm:cxn modelId="{F1AE8F21-1D4D-4E61-B250-1BC921B3BD1A}" type="presParOf" srcId="{3425C4AE-8801-4559-A7C1-E6E724CDC6E0}" destId="{32CB9C48-13CC-4266-8FAB-E171D48EAE1D}" srcOrd="3" destOrd="0" presId="urn:microsoft.com/office/officeart/2009/3/layout/SubStepProcess"/>
    <dgm:cxn modelId="{3B3EC23D-0BD1-4852-95A3-460F7143C44C}" type="presParOf" srcId="{3425C4AE-8801-4559-A7C1-E6E724CDC6E0}" destId="{7DD64CFE-D7A7-4EDD-AFDC-5DA9BFA76338}" srcOrd="4" destOrd="0" presId="urn:microsoft.com/office/officeart/2009/3/layout/SubStepProcess"/>
    <dgm:cxn modelId="{05553E87-53C8-4435-8687-CC55B46BD24C}" type="presParOf" srcId="{4E725944-168C-48EC-A999-BD84E6C3DF0B}" destId="{630CEC8A-3FC5-46B2-889F-3EEA81146F2F}" srcOrd="27" destOrd="0" presId="urn:microsoft.com/office/officeart/2009/3/layout/SubStepProcess"/>
    <dgm:cxn modelId="{F291E303-6068-4877-87E1-9DED4FF51FCB}" type="presParOf" srcId="{4E725944-168C-48EC-A999-BD84E6C3DF0B}" destId="{5A5018E9-7905-4E86-9415-A49303C6DAED}" srcOrd="28" destOrd="0" presId="urn:microsoft.com/office/officeart/2009/3/layout/SubStepProcess"/>
    <dgm:cxn modelId="{992AFBF7-E326-42A0-B71F-31B98B722FB1}" type="presParOf" srcId="{4E725944-168C-48EC-A999-BD84E6C3DF0B}" destId="{FB2DFAC9-2318-44FC-83B3-8423AA6794CE}" srcOrd="29" destOrd="0" presId="urn:microsoft.com/office/officeart/2009/3/layout/SubStepProcess"/>
    <dgm:cxn modelId="{A00F3CB3-F1BB-4726-826F-025E58390E50}" type="presParOf" srcId="{FB2DFAC9-2318-44FC-83B3-8423AA6794CE}" destId="{C85CD5CD-4A18-45BF-84BB-7318D36E583A}" srcOrd="0" destOrd="0" presId="urn:microsoft.com/office/officeart/2009/3/layout/SubStepProcess"/>
    <dgm:cxn modelId="{E6C67550-F7FF-412C-BA97-BFBF9588F528}" type="presParOf" srcId="{FB2DFAC9-2318-44FC-83B3-8423AA6794CE}" destId="{C6DA318A-71F2-42BF-BF01-9C69F969A548}" srcOrd="1" destOrd="0" presId="urn:microsoft.com/office/officeart/2009/3/layout/SubStepProcess"/>
    <dgm:cxn modelId="{AF326B90-89E3-498A-8FB6-0236464B3E98}" type="presParOf" srcId="{FB2DFAC9-2318-44FC-83B3-8423AA6794CE}" destId="{363F1FF9-3122-4A08-B3DA-7AD555BEC100}" srcOrd="2" destOrd="0" presId="urn:microsoft.com/office/officeart/2009/3/layout/SubStepProcess"/>
    <dgm:cxn modelId="{2548AF49-73B3-4381-9621-83D165B9DF8B}" type="presParOf" srcId="{FB2DFAC9-2318-44FC-83B3-8423AA6794CE}" destId="{3A64EF06-7285-40E8-A943-9A17B2383669}" srcOrd="3" destOrd="0" presId="urn:microsoft.com/office/officeart/2009/3/layout/SubStepProcess"/>
    <dgm:cxn modelId="{5A366CA6-D522-41CA-B94F-B844C8E8D3B0}" type="presParOf" srcId="{FB2DFAC9-2318-44FC-83B3-8423AA6794CE}" destId="{A06756CE-9C48-4D69-90DC-DBF8DA0070AE}" srcOrd="4" destOrd="0" presId="urn:microsoft.com/office/officeart/2009/3/layout/SubStepProcess"/>
    <dgm:cxn modelId="{3D633F9D-8184-44A6-AD8A-3B3C38E23FB9}" type="presParOf" srcId="{2DC20FB5-F9A2-4038-8CDE-DD7BF583B627}" destId="{92171B6F-2669-43AE-9C13-9E034E406884}" srcOrd="3" destOrd="0" presId="urn:microsoft.com/office/officeart/2009/3/layout/SubStepProcess"/>
    <dgm:cxn modelId="{4E6C005F-E804-455A-A811-674D0989038C}" type="presParOf" srcId="{2DC20FB5-F9A2-4038-8CDE-DD7BF583B627}" destId="{279511A5-B9E5-4757-A7EF-0FA50411955B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E5371F-18B5-4911-843E-34DDFD23EB0A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F0286B-78ED-47D9-B5C4-7B13967EE73D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Ammonia (NH3)</a:t>
          </a:r>
          <a:endParaRPr lang="ru-RU" sz="900" dirty="0">
            <a:solidFill>
              <a:schemeClr val="bg1"/>
            </a:solidFill>
          </a:endParaRPr>
        </a:p>
      </dgm:t>
    </dgm:pt>
    <dgm:pt modelId="{8895CE87-44EF-4209-940C-876C88235D19}" type="parTrans" cxnId="{E80D8199-326E-4E84-8578-2178F7957EED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A9EB5BF-98F2-4793-973C-96DD48DD160C}" type="sibTrans" cxnId="{E80D8199-326E-4E84-8578-2178F7957EED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A4D0F706-6AED-46D2-B35B-19FC92A37D84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Non-methane volatile organic compounds (NMVOC)</a:t>
          </a:r>
          <a:endParaRPr lang="ru-RU" sz="900" dirty="0">
            <a:solidFill>
              <a:schemeClr val="bg1"/>
            </a:solidFill>
          </a:endParaRPr>
        </a:p>
      </dgm:t>
    </dgm:pt>
    <dgm:pt modelId="{971B07BA-1AA0-4B8C-8882-98703CB18E79}" type="parTrans" cxnId="{5F0B8440-153A-4D94-BFF0-84C6A15C8418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E1D9117B-8205-4DC7-BEE3-64FC77D95847}" type="sibTrans" cxnId="{5F0B8440-153A-4D94-BFF0-84C6A15C8418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7DFDCB9B-2343-423A-A598-B3CA5CF9DA97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Nitrogen oxides (NOx/NO2)</a:t>
          </a:r>
          <a:endParaRPr lang="ru-RU" sz="900" dirty="0">
            <a:solidFill>
              <a:schemeClr val="bg1"/>
            </a:solidFill>
          </a:endParaRPr>
        </a:p>
      </dgm:t>
    </dgm:pt>
    <dgm:pt modelId="{523FEEB5-8CB5-4624-A6EF-A3BCE066A10C}" type="parTrans" cxnId="{982112A3-BEDE-4F86-AF19-6284EE5B91BD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2B1AD7F-6BFC-45B4-9EB4-A8A72F04243C}" type="sibTrans" cxnId="{982112A3-BEDE-4F86-AF19-6284EE5B91BD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A702FA6A-2EF0-4C10-BC1C-5F898422E7F3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Sulphur oxides (SOx/SO2)</a:t>
          </a:r>
          <a:endParaRPr lang="ru-RU" sz="900" dirty="0">
            <a:solidFill>
              <a:schemeClr val="bg1"/>
            </a:solidFill>
          </a:endParaRPr>
        </a:p>
      </dgm:t>
    </dgm:pt>
    <dgm:pt modelId="{86D7349A-1490-44CB-9771-CB9A1F3ACC55}" type="parTrans" cxnId="{4C2D24AC-863F-4D1C-B038-EFB0F63178A5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706F2E88-7059-4ACB-B0E4-7FF8DA839554}" type="sibTrans" cxnId="{4C2D24AC-863F-4D1C-B038-EFB0F63178A5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2F1A5DD-9B34-4983-ABDC-25980C5C82E9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Arsenic and compounds (as As)</a:t>
          </a:r>
          <a:endParaRPr lang="ru-RU" sz="900" dirty="0">
            <a:solidFill>
              <a:schemeClr val="bg1"/>
            </a:solidFill>
          </a:endParaRPr>
        </a:p>
      </dgm:t>
    </dgm:pt>
    <dgm:pt modelId="{B0D1A26E-3E05-451F-9B9D-2D1EEAAF5DED}" type="parTrans" cxnId="{7464D034-B752-4DFB-B461-6088CE0DA448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5C2C4D32-B8ED-4D94-9DA4-9F05770BF9D7}" type="sibTrans" cxnId="{7464D034-B752-4DFB-B461-6088CE0DA448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96D6FA00-BE5D-4620-B4C4-CBAD10190A56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Cadmium and compounds (as Cd)</a:t>
          </a:r>
          <a:endParaRPr lang="ru-RU" sz="900" dirty="0">
            <a:solidFill>
              <a:schemeClr val="bg1"/>
            </a:solidFill>
          </a:endParaRPr>
        </a:p>
      </dgm:t>
    </dgm:pt>
    <dgm:pt modelId="{5AB7F79B-C582-4445-9C63-9ED83545F345}" type="parTrans" cxnId="{2E74A199-408E-4A45-B4A7-EF2E2029AB58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0D7AC89-B596-43FE-BD9E-BE3CE5C7D59E}" type="sibTrans" cxnId="{2E74A199-408E-4A45-B4A7-EF2E2029AB58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B80552CA-07A3-4856-8B64-654C4650DCE9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Chromium and compounds (as Cr)</a:t>
          </a:r>
          <a:endParaRPr lang="ru-RU" sz="900" dirty="0">
            <a:solidFill>
              <a:schemeClr val="bg1"/>
            </a:solidFill>
          </a:endParaRPr>
        </a:p>
      </dgm:t>
    </dgm:pt>
    <dgm:pt modelId="{DCA00C8C-9516-4ED1-B7AF-2A6171502AA9}" type="parTrans" cxnId="{D01CE082-4634-45A7-A604-CACF5CA0053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2D8236E-207F-4A56-85D2-6158B0DD8103}" type="sibTrans" cxnId="{D01CE082-4634-45A7-A604-CACF5CA0053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9A4E2242-E883-4789-8D23-DE38068FF190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Copper and compounds (as Cu)</a:t>
          </a:r>
          <a:endParaRPr lang="ru-RU" sz="900" dirty="0">
            <a:solidFill>
              <a:schemeClr val="bg1"/>
            </a:solidFill>
          </a:endParaRPr>
        </a:p>
      </dgm:t>
    </dgm:pt>
    <dgm:pt modelId="{11B3E66D-B9BF-42E7-A08B-97E728F30FA9}" type="parTrans" cxnId="{7CBDDA8A-0154-4666-A388-2B3133C1AC52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EA38B49D-1552-4970-8851-ACBAA7BDE067}" type="sibTrans" cxnId="{7CBDDA8A-0154-4666-A388-2B3133C1AC52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58508C7-7B2C-47EF-B120-7A955A9A5431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Mercury and compounds (as Hg)</a:t>
          </a:r>
          <a:endParaRPr lang="ru-RU" sz="900" dirty="0">
            <a:solidFill>
              <a:schemeClr val="bg1"/>
            </a:solidFill>
          </a:endParaRPr>
        </a:p>
      </dgm:t>
    </dgm:pt>
    <dgm:pt modelId="{FF5C3D9E-0D0C-435B-9F36-A38ACD1F59F5}" type="parTrans" cxnId="{4FBFB90A-D89C-4BF5-AA92-AEF71B4EE00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BD646001-74E2-4619-A7D9-1A429F1F862C}" type="sibTrans" cxnId="{4FBFB90A-D89C-4BF5-AA92-AEF71B4EE00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9721DAA-BC10-4B7E-BBBE-4A8454905703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Nickel and compounds (as Ni)</a:t>
          </a:r>
          <a:endParaRPr lang="ru-RU" sz="900" dirty="0">
            <a:solidFill>
              <a:schemeClr val="bg1"/>
            </a:solidFill>
          </a:endParaRPr>
        </a:p>
      </dgm:t>
    </dgm:pt>
    <dgm:pt modelId="{34561BFF-A1A4-4FA1-B831-42078F4DADA0}" type="parTrans" cxnId="{11B42BC4-0897-4EDF-BA92-3F68373AA785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08BF2CB-A17E-470D-8C86-62DAAB4D1A4F}" type="sibTrans" cxnId="{11B42BC4-0897-4EDF-BA92-3F68373AA785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1067463-C383-49EB-A4EC-C9368214B816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Lead and compounds (as Pb)</a:t>
          </a:r>
          <a:endParaRPr lang="ru-RU" sz="900" dirty="0">
            <a:solidFill>
              <a:schemeClr val="bg1"/>
            </a:solidFill>
          </a:endParaRPr>
        </a:p>
      </dgm:t>
    </dgm:pt>
    <dgm:pt modelId="{CE6F2ADC-B9A2-4EA1-A1B0-DD327F8D5A66}" type="parTrans" cxnId="{1EB926FF-C4B5-4227-9A8E-1A34DAFDF89B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F81F4B4-129E-457B-B013-7FB43C48BC0F}" type="sibTrans" cxnId="{1EB926FF-C4B5-4227-9A8E-1A34DAFDF89B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E761C6DB-3704-4522-80BD-FCF7C837EB8A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Zinc and compounds (as Zn)</a:t>
          </a:r>
          <a:endParaRPr lang="ru-RU" sz="900" dirty="0">
            <a:solidFill>
              <a:schemeClr val="bg1"/>
            </a:solidFill>
          </a:endParaRPr>
        </a:p>
      </dgm:t>
    </dgm:pt>
    <dgm:pt modelId="{96E3C6F7-02CE-4DA5-9067-5E8A97B9373F}" type="parTrans" cxnId="{65EC8835-ECD7-4E67-AB27-A074E5D054F2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29391AA-500A-41A2-8218-7F0AE45304BE}" type="sibTrans" cxnId="{65EC8835-ECD7-4E67-AB27-A074E5D054F2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93606C2-D283-4398-83A8-438EDFC34751}">
      <dgm:prSet custT="1"/>
      <dgm:spPr/>
      <dgm:t>
        <a:bodyPr/>
        <a:lstStyle/>
        <a:p>
          <a:pPr rtl="0"/>
          <a:r>
            <a:rPr lang="it-IT" sz="900">
              <a:solidFill>
                <a:schemeClr val="bg1"/>
              </a:solidFill>
            </a:rPr>
            <a:t>Aldrin</a:t>
          </a:r>
          <a:endParaRPr lang="ru-RU" sz="900">
            <a:solidFill>
              <a:schemeClr val="bg1"/>
            </a:solidFill>
          </a:endParaRPr>
        </a:p>
      </dgm:t>
    </dgm:pt>
    <dgm:pt modelId="{32FFAAA1-5C49-4269-ABAB-E9BDA697AB5F}" type="parTrans" cxnId="{E177A4EB-FA72-4321-844F-25A2A7D3C7F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985C333-F04A-4887-BD3B-F5329554BF43}" type="sibTrans" cxnId="{E177A4EB-FA72-4321-844F-25A2A7D3C7F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9EE12C4-87DC-4611-8F0B-FFF4EAFD7555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Chlordane</a:t>
          </a:r>
          <a:endParaRPr lang="ru-RU" sz="900" dirty="0">
            <a:solidFill>
              <a:schemeClr val="bg1"/>
            </a:solidFill>
          </a:endParaRPr>
        </a:p>
      </dgm:t>
    </dgm:pt>
    <dgm:pt modelId="{9B038D11-DF3D-4E79-88C5-82E6C389A8C1}" type="parTrans" cxnId="{9F423C1B-D500-41BF-88A9-2490CD12812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3C183837-412E-4A0D-9461-322EA7696576}" type="sibTrans" cxnId="{9F423C1B-D500-41BF-88A9-2490CD12812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12AEA7BB-CB4B-4DED-A32D-EB0BB294FA22}">
      <dgm:prSet custT="1"/>
      <dgm:spPr/>
      <dgm:t>
        <a:bodyPr/>
        <a:lstStyle/>
        <a:p>
          <a:pPr rtl="0"/>
          <a:r>
            <a:rPr lang="it-IT" sz="900">
              <a:solidFill>
                <a:schemeClr val="bg1"/>
              </a:solidFill>
            </a:rPr>
            <a:t>Chlordecone</a:t>
          </a:r>
          <a:endParaRPr lang="ru-RU" sz="900">
            <a:solidFill>
              <a:schemeClr val="bg1"/>
            </a:solidFill>
          </a:endParaRPr>
        </a:p>
      </dgm:t>
    </dgm:pt>
    <dgm:pt modelId="{CDB25929-E5C4-4EBB-9D2F-317218ED40CC}" type="parTrans" cxnId="{1A1AF223-2A49-45C5-928B-45E754D77CFB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6B3E4E4-0EFF-493D-A322-988E9F4871CC}" type="sibTrans" cxnId="{1A1AF223-2A49-45C5-928B-45E754D77CFB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E119B4A8-EE94-4BA0-B309-748A33F471B5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DDT</a:t>
          </a:r>
          <a:endParaRPr lang="ru-RU" sz="900" dirty="0">
            <a:solidFill>
              <a:schemeClr val="bg1"/>
            </a:solidFill>
          </a:endParaRPr>
        </a:p>
      </dgm:t>
    </dgm:pt>
    <dgm:pt modelId="{317D9272-8DA1-4E91-9A74-4B1170123E13}" type="parTrans" cxnId="{518BAE33-9807-486A-B837-799493AF84D1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F22A8A29-FBF1-40EE-A097-84353ADABDC8}" type="sibTrans" cxnId="{518BAE33-9807-486A-B837-799493AF84D1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9F0AB13E-5C82-45D2-95D3-53F77A17C7A6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Dieldrin</a:t>
          </a:r>
          <a:endParaRPr lang="ru-RU" sz="900" dirty="0">
            <a:solidFill>
              <a:schemeClr val="bg1"/>
            </a:solidFill>
          </a:endParaRPr>
        </a:p>
      </dgm:t>
    </dgm:pt>
    <dgm:pt modelId="{A4C2B776-190C-4A52-9895-95DA384CA616}" type="parTrans" cxnId="{6E3BB317-4DF7-4E7A-B24A-A461DA5933A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EE63E02-A32C-4CC4-B6B3-E20072F96E5B}" type="sibTrans" cxnId="{6E3BB317-4DF7-4E7A-B24A-A461DA5933A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3507642D-A0F2-48B6-8C1C-9701F637F54C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Endrin</a:t>
          </a:r>
          <a:endParaRPr lang="ru-RU" sz="900" dirty="0">
            <a:solidFill>
              <a:schemeClr val="bg1"/>
            </a:solidFill>
          </a:endParaRPr>
        </a:p>
      </dgm:t>
    </dgm:pt>
    <dgm:pt modelId="{7C30C5C8-D3FD-4A87-A996-835EAE19E5B6}" type="parTrans" cxnId="{8463E469-4D5D-4FCD-8535-85AFC3C54061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FE6DC9BA-C5D1-4A8E-AE87-118418BABF9B}" type="sibTrans" cxnId="{8463E469-4D5D-4FCD-8535-85AFC3C54061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F07B79A1-690D-4127-95B7-76398E21F04E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Heptachlor</a:t>
          </a:r>
          <a:endParaRPr lang="ru-RU" sz="900" dirty="0">
            <a:solidFill>
              <a:schemeClr val="bg1"/>
            </a:solidFill>
          </a:endParaRPr>
        </a:p>
      </dgm:t>
    </dgm:pt>
    <dgm:pt modelId="{3A59935F-E947-4528-A948-4025004EF0FA}" type="parTrans" cxnId="{22D9382C-0C75-4E05-98BB-3B4018159629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33B27AC-E213-4950-B3C3-C0FEEF7D90A3}" type="sibTrans" cxnId="{22D9382C-0C75-4E05-98BB-3B4018159629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7F6502BE-E1FD-4280-8607-C93189A12B69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Hexachlorobenzene (HCB)</a:t>
          </a:r>
          <a:endParaRPr lang="ru-RU" sz="900" dirty="0">
            <a:solidFill>
              <a:schemeClr val="bg1"/>
            </a:solidFill>
          </a:endParaRPr>
        </a:p>
      </dgm:t>
    </dgm:pt>
    <dgm:pt modelId="{B4F07FAF-9B7F-4496-8137-A560B10BE683}" type="parTrans" cxnId="{9CD43A44-6398-4DD6-8905-316B31AFCAC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4FF74941-B758-4435-A837-53F840BFE8FF}" type="sibTrans" cxnId="{9CD43A44-6398-4DD6-8905-316B31AFCAC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488784EE-F8B5-4E77-9833-B7C21D3B156E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1,2,3,4,5, 6 –hexachlorocyclohexane (HCH)</a:t>
          </a:r>
          <a:endParaRPr lang="ru-RU" sz="900" dirty="0">
            <a:solidFill>
              <a:schemeClr val="bg1"/>
            </a:solidFill>
          </a:endParaRPr>
        </a:p>
      </dgm:t>
    </dgm:pt>
    <dgm:pt modelId="{3CD06A22-99D3-4144-9BE6-C992BB4469A6}" type="parTrans" cxnId="{2CF0AB43-A4D9-46D2-8085-072452D5DF2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7A852FF8-4394-4C57-A8C2-A8C9131BBE8F}" type="sibTrans" cxnId="{2CF0AB43-A4D9-46D2-8085-072452D5DF2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30BC2F4C-C0C7-4BB9-9327-151B801233E4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Lindane</a:t>
          </a:r>
          <a:endParaRPr lang="ru-RU" sz="900" dirty="0">
            <a:solidFill>
              <a:schemeClr val="bg1"/>
            </a:solidFill>
          </a:endParaRPr>
        </a:p>
      </dgm:t>
    </dgm:pt>
    <dgm:pt modelId="{6AF7AC80-5756-4723-83B4-D206543B9FCA}" type="parTrans" cxnId="{E63A6B20-DE49-4E7B-9FFF-41B24F680419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4AEC253C-AF41-4165-880A-6A7C74F9103A}" type="sibTrans" cxnId="{E63A6B20-DE49-4E7B-9FFF-41B24F680419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1B558CF-0AA6-4546-8EE1-D1E691C93DCB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Mirex</a:t>
          </a:r>
          <a:endParaRPr lang="ru-RU" sz="900" dirty="0">
            <a:solidFill>
              <a:schemeClr val="bg1"/>
            </a:solidFill>
          </a:endParaRPr>
        </a:p>
      </dgm:t>
    </dgm:pt>
    <dgm:pt modelId="{733D2FA0-AB1C-4D1D-9C68-2326F8D87658}" type="parTrans" cxnId="{69632DC3-8070-480A-BC57-A0CE8BDC90A9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AFC563A7-D6F8-435A-BC63-824412EAC482}" type="sibTrans" cxnId="{69632DC3-8070-480A-BC57-A0CE8BDC90A9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00D7E59-0FC6-449C-ABFA-69D42467C7F2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PCDD +PCDF (dioxins +furans) (as Teq)</a:t>
          </a:r>
          <a:endParaRPr lang="ru-RU" sz="900" dirty="0">
            <a:solidFill>
              <a:schemeClr val="bg1"/>
            </a:solidFill>
          </a:endParaRPr>
        </a:p>
      </dgm:t>
    </dgm:pt>
    <dgm:pt modelId="{80ED0757-3686-4791-B720-7BAFBD9A5408}" type="parTrans" cxnId="{40F48B8A-C5D0-4D8E-BBF5-911EF176B503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73447175-9833-4F31-85EB-32D9A096C387}" type="sibTrans" cxnId="{40F48B8A-C5D0-4D8E-BBF5-911EF176B503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1C764484-6E66-4BCE-BA55-6264C362B5DF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Toxaphene</a:t>
          </a:r>
          <a:endParaRPr lang="ru-RU" sz="900" dirty="0">
            <a:solidFill>
              <a:schemeClr val="bg1"/>
            </a:solidFill>
          </a:endParaRPr>
        </a:p>
      </dgm:t>
    </dgm:pt>
    <dgm:pt modelId="{8B09EA4B-CB96-4FC6-B240-F33A50D21BBC}" type="parTrans" cxnId="{C9F36F7D-B16F-4FB0-A897-E7D445001400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8FEBAF0-A4D0-4CEB-9CEC-2EFDD9C7DBE6}" type="sibTrans" cxnId="{C9F36F7D-B16F-4FB0-A897-E7D445001400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32F719E-35B7-4D84-B2F1-2477E0A1B26F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Hexabromobiphenyl</a:t>
          </a:r>
          <a:endParaRPr lang="ru-RU" sz="900" dirty="0">
            <a:solidFill>
              <a:schemeClr val="bg1"/>
            </a:solidFill>
          </a:endParaRPr>
        </a:p>
      </dgm:t>
    </dgm:pt>
    <dgm:pt modelId="{816F4638-D366-4796-BD21-2F01E3D1A0BD}" type="parTrans" cxnId="{4F8C5A76-45A1-4938-BB55-49C5C6EAB05E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A1AE824A-4866-4743-845F-548AD69B9EDF}" type="sibTrans" cxnId="{4F8C5A76-45A1-4938-BB55-49C5C6EAB05E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044EF75E-9991-4B4B-8915-F366D51F7923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Pentachlorophenol (PCP)</a:t>
          </a:r>
          <a:endParaRPr lang="ru-RU" sz="900" dirty="0">
            <a:solidFill>
              <a:schemeClr val="bg1"/>
            </a:solidFill>
          </a:endParaRPr>
        </a:p>
      </dgm:t>
    </dgm:pt>
    <dgm:pt modelId="{AA4E4345-964C-4386-A32D-AE5A83534929}" type="parTrans" cxnId="{BC595F10-9EEA-4FA8-9040-8B81551C98A2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3FD6777D-9AA4-4E3B-970C-51607B8C0591}" type="sibTrans" cxnId="{BC595F10-9EEA-4FA8-9040-8B81551C98A2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725E8D2D-3DA0-4CA4-95C0-E755DA853128}">
      <dgm:prSet custT="1"/>
      <dgm:spPr/>
      <dgm:t>
        <a:bodyPr/>
        <a:lstStyle/>
        <a:p>
          <a:pPr rtl="0"/>
          <a:r>
            <a:rPr lang="it-IT" sz="900" dirty="0">
              <a:solidFill>
                <a:schemeClr val="bg1"/>
              </a:solidFill>
            </a:rPr>
            <a:t>Polychlorinated biphenyls (PCBs)</a:t>
          </a:r>
          <a:endParaRPr lang="ru-RU" sz="900" dirty="0">
            <a:solidFill>
              <a:schemeClr val="bg1"/>
            </a:solidFill>
          </a:endParaRPr>
        </a:p>
      </dgm:t>
    </dgm:pt>
    <dgm:pt modelId="{D13D8E4D-1284-4302-B415-F8CE67F21082}" type="parTrans" cxnId="{A40D9429-C1E8-4D22-B5B8-72DC5001037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C6A968F-CB49-4C1F-9A79-72A055EE6C00}" type="sibTrans" cxnId="{A40D9429-C1E8-4D22-B5B8-72DC5001037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B8DCDFB-03C7-484D-BD94-FD25ABF6DA44}">
      <dgm:prSet custT="1"/>
      <dgm:spPr/>
      <dgm:t>
        <a:bodyPr/>
        <a:lstStyle/>
        <a:p>
          <a:pPr rtl="0"/>
          <a:r>
            <a:rPr lang="it-IT" sz="900" b="1" dirty="0">
              <a:solidFill>
                <a:schemeClr val="bg1"/>
              </a:solidFill>
            </a:rPr>
            <a:t>Long-Range Transboundary Air Pollution Convention</a:t>
          </a:r>
          <a:endParaRPr lang="ru-RU" sz="900" b="1" dirty="0">
            <a:solidFill>
              <a:schemeClr val="bg1"/>
            </a:solidFill>
          </a:endParaRPr>
        </a:p>
      </dgm:t>
    </dgm:pt>
    <dgm:pt modelId="{AB1EF74D-8F46-4F62-BADB-00C56BEDE7A5}" type="parTrans" cxnId="{2AF95A98-AB05-4915-A4CD-4F9C5A6C38D9}">
      <dgm:prSet/>
      <dgm:spPr/>
      <dgm:t>
        <a:bodyPr/>
        <a:lstStyle/>
        <a:p>
          <a:endParaRPr lang="ru-RU"/>
        </a:p>
      </dgm:t>
    </dgm:pt>
    <dgm:pt modelId="{09907E2E-F2B4-451A-8B1E-58ADA0FCDBCE}" type="sibTrans" cxnId="{2AF95A98-AB05-4915-A4CD-4F9C5A6C38D9}">
      <dgm:prSet/>
      <dgm:spPr/>
      <dgm:t>
        <a:bodyPr/>
        <a:lstStyle/>
        <a:p>
          <a:endParaRPr lang="ru-RU"/>
        </a:p>
      </dgm:t>
    </dgm:pt>
    <dgm:pt modelId="{9B790794-4532-412A-9712-D4D12F00463E}">
      <dgm:prSet custT="1"/>
      <dgm:spPr/>
      <dgm:t>
        <a:bodyPr/>
        <a:lstStyle/>
        <a:p>
          <a:pPr rtl="0"/>
          <a:r>
            <a:rPr lang="it-IT" sz="900" b="1" dirty="0">
              <a:solidFill>
                <a:schemeClr val="bg1"/>
              </a:solidFill>
            </a:rPr>
            <a:t>All the PRTR sectors </a:t>
          </a:r>
          <a:endParaRPr lang="ru-RU" sz="900" b="1" dirty="0">
            <a:solidFill>
              <a:schemeClr val="bg1"/>
            </a:solidFill>
          </a:endParaRPr>
        </a:p>
      </dgm:t>
    </dgm:pt>
    <dgm:pt modelId="{D1C10FA8-3EB7-4090-8E46-BCBF4DCFDCC7}" type="parTrans" cxnId="{A1F31A52-8448-426F-8033-F81920CDB8E9}">
      <dgm:prSet/>
      <dgm:spPr/>
      <dgm:t>
        <a:bodyPr/>
        <a:lstStyle/>
        <a:p>
          <a:endParaRPr lang="ru-RU"/>
        </a:p>
      </dgm:t>
    </dgm:pt>
    <dgm:pt modelId="{62C0762A-1F69-4603-BBCE-2802BF91CB37}" type="sibTrans" cxnId="{A1F31A52-8448-426F-8033-F81920CDB8E9}">
      <dgm:prSet/>
      <dgm:spPr/>
      <dgm:t>
        <a:bodyPr/>
        <a:lstStyle/>
        <a:p>
          <a:endParaRPr lang="ru-RU"/>
        </a:p>
      </dgm:t>
    </dgm:pt>
    <dgm:pt modelId="{2F806F25-9B64-44CE-AFA2-1F0B179E332E}" type="pres">
      <dgm:prSet presAssocID="{11E5371F-18B5-4911-843E-34DDFD23EB0A}" presName="Name0" presStyleCnt="0">
        <dgm:presLayoutVars>
          <dgm:chMax val="7"/>
          <dgm:dir/>
          <dgm:animOne val="branch"/>
        </dgm:presLayoutVars>
      </dgm:prSet>
      <dgm:spPr/>
    </dgm:pt>
    <dgm:pt modelId="{18584A67-DB7D-4876-AFED-3E5A1D118175}" type="pres">
      <dgm:prSet presAssocID="{2B8DCDFB-03C7-484D-BD94-FD25ABF6DA44}" presName="parTx1" presStyleLbl="node1" presStyleIdx="0" presStyleCnt="2" custScaleX="58628" custScaleY="36543"/>
      <dgm:spPr/>
    </dgm:pt>
    <dgm:pt modelId="{BF0AB2E8-6D6A-48EC-AE25-C3B1909A91BF}" type="pres">
      <dgm:prSet presAssocID="{2B8DCDFB-03C7-484D-BD94-FD25ABF6DA44}" presName="spPre1" presStyleCnt="0"/>
      <dgm:spPr/>
    </dgm:pt>
    <dgm:pt modelId="{A82EABCE-458A-484D-A48A-61237E02084F}" type="pres">
      <dgm:prSet presAssocID="{2B8DCDFB-03C7-484D-BD94-FD25ABF6DA44}" presName="chLin1" presStyleCnt="0"/>
      <dgm:spPr/>
    </dgm:pt>
    <dgm:pt modelId="{9837E39E-A639-4FD7-84F2-ADFD83FBEB1B}" type="pres">
      <dgm:prSet presAssocID="{8895CE87-44EF-4209-940C-876C88235D19}" presName="Name11" presStyleLbl="parChTrans1D1" presStyleIdx="0" presStyleCnt="112"/>
      <dgm:spPr/>
    </dgm:pt>
    <dgm:pt modelId="{18F0BC1B-7E08-4814-8DE1-B747429ECF33}" type="pres">
      <dgm:prSet presAssocID="{8895CE87-44EF-4209-940C-876C88235D19}" presName="Name31" presStyleLbl="parChTrans1D1" presStyleIdx="1" presStyleCnt="112"/>
      <dgm:spPr/>
    </dgm:pt>
    <dgm:pt modelId="{D81C6A8E-B530-46D2-B624-E0BD4231F9F7}" type="pres">
      <dgm:prSet presAssocID="{2CF0286B-78ED-47D9-B5C4-7B13967EE73D}" presName="txAndLines1" presStyleCnt="0"/>
      <dgm:spPr/>
    </dgm:pt>
    <dgm:pt modelId="{2470B25D-158E-4100-A6E5-7A62CE3DBACA}" type="pres">
      <dgm:prSet presAssocID="{2CF0286B-78ED-47D9-B5C4-7B13967EE73D}" presName="anchor1" presStyleCnt="0"/>
      <dgm:spPr/>
    </dgm:pt>
    <dgm:pt modelId="{4E86CFDA-6CD4-46AB-977B-AE0CEE1C7D6E}" type="pres">
      <dgm:prSet presAssocID="{2CF0286B-78ED-47D9-B5C4-7B13967EE73D}" presName="backup1" presStyleCnt="0"/>
      <dgm:spPr/>
    </dgm:pt>
    <dgm:pt modelId="{F6BBC740-BE76-4031-A9D6-26BE32796DD9}" type="pres">
      <dgm:prSet presAssocID="{2CF0286B-78ED-47D9-B5C4-7B13967EE73D}" presName="preLine1" presStyleLbl="parChTrans1D1" presStyleIdx="2" presStyleCnt="112"/>
      <dgm:spPr/>
    </dgm:pt>
    <dgm:pt modelId="{582972AA-517D-40D0-81A8-3C38AB772976}" type="pres">
      <dgm:prSet presAssocID="{2CF0286B-78ED-47D9-B5C4-7B13967EE73D}" presName="desTx1" presStyleLbl="revTx" presStyleIdx="0" presStyleCnt="0">
        <dgm:presLayoutVars>
          <dgm:bulletEnabled val="1"/>
        </dgm:presLayoutVars>
      </dgm:prSet>
      <dgm:spPr/>
    </dgm:pt>
    <dgm:pt modelId="{03954BBD-68E9-4A09-9854-9DA0E2830391}" type="pres">
      <dgm:prSet presAssocID="{2CF0286B-78ED-47D9-B5C4-7B13967EE73D}" presName="postLine1" presStyleLbl="parChTrans1D1" presStyleIdx="3" presStyleCnt="112"/>
      <dgm:spPr/>
    </dgm:pt>
    <dgm:pt modelId="{4B92298D-E087-481B-A749-4E0567B4875D}" type="pres">
      <dgm:prSet presAssocID="{971B07BA-1AA0-4B8C-8882-98703CB18E79}" presName="Name11" presStyleLbl="parChTrans1D1" presStyleIdx="4" presStyleCnt="112"/>
      <dgm:spPr/>
    </dgm:pt>
    <dgm:pt modelId="{D8C89E6B-CA23-47A5-8F4C-2883E7893FF7}" type="pres">
      <dgm:prSet presAssocID="{971B07BA-1AA0-4B8C-8882-98703CB18E79}" presName="Name31" presStyleLbl="parChTrans1D1" presStyleIdx="5" presStyleCnt="112"/>
      <dgm:spPr/>
    </dgm:pt>
    <dgm:pt modelId="{F2BAB5F8-51C3-43EA-BD11-1EC3196362E7}" type="pres">
      <dgm:prSet presAssocID="{A4D0F706-6AED-46D2-B35B-19FC92A37D84}" presName="txAndLines1" presStyleCnt="0"/>
      <dgm:spPr/>
    </dgm:pt>
    <dgm:pt modelId="{4964153A-D5DA-4B9D-8BAC-F18E7D32ECB5}" type="pres">
      <dgm:prSet presAssocID="{A4D0F706-6AED-46D2-B35B-19FC92A37D84}" presName="anchor1" presStyleCnt="0"/>
      <dgm:spPr/>
    </dgm:pt>
    <dgm:pt modelId="{1A4E08F1-56CC-4C2B-9AAA-0B2F3E00200A}" type="pres">
      <dgm:prSet presAssocID="{A4D0F706-6AED-46D2-B35B-19FC92A37D84}" presName="backup1" presStyleCnt="0"/>
      <dgm:spPr/>
    </dgm:pt>
    <dgm:pt modelId="{03D23215-2133-4BCE-B806-35495E0679D9}" type="pres">
      <dgm:prSet presAssocID="{A4D0F706-6AED-46D2-B35B-19FC92A37D84}" presName="preLine1" presStyleLbl="parChTrans1D1" presStyleIdx="6" presStyleCnt="112"/>
      <dgm:spPr/>
    </dgm:pt>
    <dgm:pt modelId="{20C43A3B-57C8-4558-81BA-4A7F28398C7B}" type="pres">
      <dgm:prSet presAssocID="{A4D0F706-6AED-46D2-B35B-19FC92A37D84}" presName="desTx1" presStyleLbl="revTx" presStyleIdx="0" presStyleCnt="0">
        <dgm:presLayoutVars>
          <dgm:bulletEnabled val="1"/>
        </dgm:presLayoutVars>
      </dgm:prSet>
      <dgm:spPr/>
    </dgm:pt>
    <dgm:pt modelId="{981DC496-0E63-4737-825B-C2FC7C603E88}" type="pres">
      <dgm:prSet presAssocID="{A4D0F706-6AED-46D2-B35B-19FC92A37D84}" presName="postLine1" presStyleLbl="parChTrans1D1" presStyleIdx="7" presStyleCnt="112"/>
      <dgm:spPr/>
    </dgm:pt>
    <dgm:pt modelId="{AADAC6FB-6F30-4CF6-97E9-933A317462F9}" type="pres">
      <dgm:prSet presAssocID="{523FEEB5-8CB5-4624-A6EF-A3BCE066A10C}" presName="Name11" presStyleLbl="parChTrans1D1" presStyleIdx="8" presStyleCnt="112"/>
      <dgm:spPr/>
    </dgm:pt>
    <dgm:pt modelId="{AAF41416-258A-47FC-AA6F-68C91A12B4D7}" type="pres">
      <dgm:prSet presAssocID="{523FEEB5-8CB5-4624-A6EF-A3BCE066A10C}" presName="Name31" presStyleLbl="parChTrans1D1" presStyleIdx="9" presStyleCnt="112"/>
      <dgm:spPr/>
    </dgm:pt>
    <dgm:pt modelId="{7EFDE751-D486-4DF3-BB4D-D3A875017863}" type="pres">
      <dgm:prSet presAssocID="{7DFDCB9B-2343-423A-A598-B3CA5CF9DA97}" presName="txAndLines1" presStyleCnt="0"/>
      <dgm:spPr/>
    </dgm:pt>
    <dgm:pt modelId="{EB22F479-F4B9-4248-8D16-2787D7DF2A11}" type="pres">
      <dgm:prSet presAssocID="{7DFDCB9B-2343-423A-A598-B3CA5CF9DA97}" presName="anchor1" presStyleCnt="0"/>
      <dgm:spPr/>
    </dgm:pt>
    <dgm:pt modelId="{11E3EB94-5924-42EC-B381-23A79DA3BCD9}" type="pres">
      <dgm:prSet presAssocID="{7DFDCB9B-2343-423A-A598-B3CA5CF9DA97}" presName="backup1" presStyleCnt="0"/>
      <dgm:spPr/>
    </dgm:pt>
    <dgm:pt modelId="{8B8E19C2-E7DB-4B15-BBEE-CEBDEC968D63}" type="pres">
      <dgm:prSet presAssocID="{7DFDCB9B-2343-423A-A598-B3CA5CF9DA97}" presName="preLine1" presStyleLbl="parChTrans1D1" presStyleIdx="10" presStyleCnt="112"/>
      <dgm:spPr/>
    </dgm:pt>
    <dgm:pt modelId="{C790477A-2D81-4C0C-904C-0541B39C0BD3}" type="pres">
      <dgm:prSet presAssocID="{7DFDCB9B-2343-423A-A598-B3CA5CF9DA97}" presName="desTx1" presStyleLbl="revTx" presStyleIdx="0" presStyleCnt="0">
        <dgm:presLayoutVars>
          <dgm:bulletEnabled val="1"/>
        </dgm:presLayoutVars>
      </dgm:prSet>
      <dgm:spPr/>
    </dgm:pt>
    <dgm:pt modelId="{6E04E91E-3571-40B4-B4B5-916CDB7F655F}" type="pres">
      <dgm:prSet presAssocID="{7DFDCB9B-2343-423A-A598-B3CA5CF9DA97}" presName="postLine1" presStyleLbl="parChTrans1D1" presStyleIdx="11" presStyleCnt="112"/>
      <dgm:spPr/>
    </dgm:pt>
    <dgm:pt modelId="{932E78D4-1438-4776-8972-BE349A503415}" type="pres">
      <dgm:prSet presAssocID="{86D7349A-1490-44CB-9771-CB9A1F3ACC55}" presName="Name11" presStyleLbl="parChTrans1D1" presStyleIdx="12" presStyleCnt="112"/>
      <dgm:spPr/>
    </dgm:pt>
    <dgm:pt modelId="{48D4A9D4-72AB-461B-A131-F071490D2EDD}" type="pres">
      <dgm:prSet presAssocID="{86D7349A-1490-44CB-9771-CB9A1F3ACC55}" presName="Name31" presStyleLbl="parChTrans1D1" presStyleIdx="13" presStyleCnt="112"/>
      <dgm:spPr/>
    </dgm:pt>
    <dgm:pt modelId="{115215A3-5CCE-42DA-B8AD-C9ABA7E4A34C}" type="pres">
      <dgm:prSet presAssocID="{A702FA6A-2EF0-4C10-BC1C-5F898422E7F3}" presName="txAndLines1" presStyleCnt="0"/>
      <dgm:spPr/>
    </dgm:pt>
    <dgm:pt modelId="{2F85F33F-121C-4D57-97B9-316B8B329780}" type="pres">
      <dgm:prSet presAssocID="{A702FA6A-2EF0-4C10-BC1C-5F898422E7F3}" presName="anchor1" presStyleCnt="0"/>
      <dgm:spPr/>
    </dgm:pt>
    <dgm:pt modelId="{EB18981F-2F3A-45C1-BFF3-949B98B7D073}" type="pres">
      <dgm:prSet presAssocID="{A702FA6A-2EF0-4C10-BC1C-5F898422E7F3}" presName="backup1" presStyleCnt="0"/>
      <dgm:spPr/>
    </dgm:pt>
    <dgm:pt modelId="{99904195-EF9C-4C97-9DB8-3EB1EA623CEA}" type="pres">
      <dgm:prSet presAssocID="{A702FA6A-2EF0-4C10-BC1C-5F898422E7F3}" presName="preLine1" presStyleLbl="parChTrans1D1" presStyleIdx="14" presStyleCnt="112"/>
      <dgm:spPr/>
    </dgm:pt>
    <dgm:pt modelId="{B9F3286D-0AF3-4019-B70D-06453D345CB4}" type="pres">
      <dgm:prSet presAssocID="{A702FA6A-2EF0-4C10-BC1C-5F898422E7F3}" presName="desTx1" presStyleLbl="revTx" presStyleIdx="0" presStyleCnt="0">
        <dgm:presLayoutVars>
          <dgm:bulletEnabled val="1"/>
        </dgm:presLayoutVars>
      </dgm:prSet>
      <dgm:spPr/>
    </dgm:pt>
    <dgm:pt modelId="{60BF5E37-1A7F-4117-9F26-D0336AC90C30}" type="pres">
      <dgm:prSet presAssocID="{A702FA6A-2EF0-4C10-BC1C-5F898422E7F3}" presName="postLine1" presStyleLbl="parChTrans1D1" presStyleIdx="15" presStyleCnt="112"/>
      <dgm:spPr/>
    </dgm:pt>
    <dgm:pt modelId="{EFD77FCE-36E1-4B8D-A07B-5054FEA63F41}" type="pres">
      <dgm:prSet presAssocID="{B0D1A26E-3E05-451F-9B9D-2D1EEAAF5DED}" presName="Name11" presStyleLbl="parChTrans1D1" presStyleIdx="16" presStyleCnt="112"/>
      <dgm:spPr/>
    </dgm:pt>
    <dgm:pt modelId="{3A450BB2-F066-4E63-B0ED-73D7A38DFA68}" type="pres">
      <dgm:prSet presAssocID="{B0D1A26E-3E05-451F-9B9D-2D1EEAAF5DED}" presName="Name31" presStyleLbl="parChTrans1D1" presStyleIdx="17" presStyleCnt="112"/>
      <dgm:spPr/>
    </dgm:pt>
    <dgm:pt modelId="{D1AA66E4-5813-452C-A7E8-7609C534F1CB}" type="pres">
      <dgm:prSet presAssocID="{C2F1A5DD-9B34-4983-ABDC-25980C5C82E9}" presName="txAndLines1" presStyleCnt="0"/>
      <dgm:spPr/>
    </dgm:pt>
    <dgm:pt modelId="{C70C148A-C664-4B63-94DF-01268708B58B}" type="pres">
      <dgm:prSet presAssocID="{C2F1A5DD-9B34-4983-ABDC-25980C5C82E9}" presName="anchor1" presStyleCnt="0"/>
      <dgm:spPr/>
    </dgm:pt>
    <dgm:pt modelId="{187CC74E-DBA8-4E15-912F-82CFF2F8B2AF}" type="pres">
      <dgm:prSet presAssocID="{C2F1A5DD-9B34-4983-ABDC-25980C5C82E9}" presName="backup1" presStyleCnt="0"/>
      <dgm:spPr/>
    </dgm:pt>
    <dgm:pt modelId="{2FB6F7A0-A673-4300-846D-67A08251499B}" type="pres">
      <dgm:prSet presAssocID="{C2F1A5DD-9B34-4983-ABDC-25980C5C82E9}" presName="preLine1" presStyleLbl="parChTrans1D1" presStyleIdx="18" presStyleCnt="112"/>
      <dgm:spPr/>
    </dgm:pt>
    <dgm:pt modelId="{539E65D5-5E28-40D2-B5CC-4C2FD718BF79}" type="pres">
      <dgm:prSet presAssocID="{C2F1A5DD-9B34-4983-ABDC-25980C5C82E9}" presName="desTx1" presStyleLbl="revTx" presStyleIdx="0" presStyleCnt="0">
        <dgm:presLayoutVars>
          <dgm:bulletEnabled val="1"/>
        </dgm:presLayoutVars>
      </dgm:prSet>
      <dgm:spPr/>
    </dgm:pt>
    <dgm:pt modelId="{3A75CE38-9BCD-4B8C-AE01-97952A406191}" type="pres">
      <dgm:prSet presAssocID="{C2F1A5DD-9B34-4983-ABDC-25980C5C82E9}" presName="postLine1" presStyleLbl="parChTrans1D1" presStyleIdx="19" presStyleCnt="112"/>
      <dgm:spPr/>
    </dgm:pt>
    <dgm:pt modelId="{BD51E5DC-060C-4FC1-99DC-7D40CB2D760A}" type="pres">
      <dgm:prSet presAssocID="{5AB7F79B-C582-4445-9C63-9ED83545F345}" presName="Name11" presStyleLbl="parChTrans1D1" presStyleIdx="20" presStyleCnt="112"/>
      <dgm:spPr/>
    </dgm:pt>
    <dgm:pt modelId="{1A96D74C-82F4-4802-8189-2AC3766C129E}" type="pres">
      <dgm:prSet presAssocID="{5AB7F79B-C582-4445-9C63-9ED83545F345}" presName="Name31" presStyleLbl="parChTrans1D1" presStyleIdx="21" presStyleCnt="112"/>
      <dgm:spPr/>
    </dgm:pt>
    <dgm:pt modelId="{3F364951-F0E5-4E4B-93CB-C04515947EE7}" type="pres">
      <dgm:prSet presAssocID="{96D6FA00-BE5D-4620-B4C4-CBAD10190A56}" presName="txAndLines1" presStyleCnt="0"/>
      <dgm:spPr/>
    </dgm:pt>
    <dgm:pt modelId="{5163A4BB-CD40-4246-8420-391B8D20F41B}" type="pres">
      <dgm:prSet presAssocID="{96D6FA00-BE5D-4620-B4C4-CBAD10190A56}" presName="anchor1" presStyleCnt="0"/>
      <dgm:spPr/>
    </dgm:pt>
    <dgm:pt modelId="{FCF918A1-D5FC-4342-AE47-2C5786410942}" type="pres">
      <dgm:prSet presAssocID="{96D6FA00-BE5D-4620-B4C4-CBAD10190A56}" presName="backup1" presStyleCnt="0"/>
      <dgm:spPr/>
    </dgm:pt>
    <dgm:pt modelId="{31FDC815-5F91-4220-886C-A598B0D34C24}" type="pres">
      <dgm:prSet presAssocID="{96D6FA00-BE5D-4620-B4C4-CBAD10190A56}" presName="preLine1" presStyleLbl="parChTrans1D1" presStyleIdx="22" presStyleCnt="112"/>
      <dgm:spPr/>
    </dgm:pt>
    <dgm:pt modelId="{64DD788C-C30C-4FC6-8D79-D1CEE7728902}" type="pres">
      <dgm:prSet presAssocID="{96D6FA00-BE5D-4620-B4C4-CBAD10190A56}" presName="desTx1" presStyleLbl="revTx" presStyleIdx="0" presStyleCnt="0">
        <dgm:presLayoutVars>
          <dgm:bulletEnabled val="1"/>
        </dgm:presLayoutVars>
      </dgm:prSet>
      <dgm:spPr/>
    </dgm:pt>
    <dgm:pt modelId="{FD31F8CF-8093-410A-AA5C-D8F8F39DCD14}" type="pres">
      <dgm:prSet presAssocID="{96D6FA00-BE5D-4620-B4C4-CBAD10190A56}" presName="postLine1" presStyleLbl="parChTrans1D1" presStyleIdx="23" presStyleCnt="112"/>
      <dgm:spPr/>
    </dgm:pt>
    <dgm:pt modelId="{0B58E247-1364-4633-8ADB-ED7629D0617B}" type="pres">
      <dgm:prSet presAssocID="{DCA00C8C-9516-4ED1-B7AF-2A6171502AA9}" presName="Name11" presStyleLbl="parChTrans1D1" presStyleIdx="24" presStyleCnt="112"/>
      <dgm:spPr/>
    </dgm:pt>
    <dgm:pt modelId="{7CB358AF-8DE9-4B17-9762-6B69D1C93EC3}" type="pres">
      <dgm:prSet presAssocID="{DCA00C8C-9516-4ED1-B7AF-2A6171502AA9}" presName="Name31" presStyleLbl="parChTrans1D1" presStyleIdx="25" presStyleCnt="112"/>
      <dgm:spPr/>
    </dgm:pt>
    <dgm:pt modelId="{86925D26-C788-423E-B9C0-1BDC3DD4B399}" type="pres">
      <dgm:prSet presAssocID="{B80552CA-07A3-4856-8B64-654C4650DCE9}" presName="txAndLines1" presStyleCnt="0"/>
      <dgm:spPr/>
    </dgm:pt>
    <dgm:pt modelId="{18D8A207-ED22-496C-9260-399C43A51B51}" type="pres">
      <dgm:prSet presAssocID="{B80552CA-07A3-4856-8B64-654C4650DCE9}" presName="anchor1" presStyleCnt="0"/>
      <dgm:spPr/>
    </dgm:pt>
    <dgm:pt modelId="{728114E7-9913-4F88-AD2D-687B48F6C4DC}" type="pres">
      <dgm:prSet presAssocID="{B80552CA-07A3-4856-8B64-654C4650DCE9}" presName="backup1" presStyleCnt="0"/>
      <dgm:spPr/>
    </dgm:pt>
    <dgm:pt modelId="{5DF53BD6-7A23-454A-8771-2D4851C685F5}" type="pres">
      <dgm:prSet presAssocID="{B80552CA-07A3-4856-8B64-654C4650DCE9}" presName="preLine1" presStyleLbl="parChTrans1D1" presStyleIdx="26" presStyleCnt="112"/>
      <dgm:spPr/>
    </dgm:pt>
    <dgm:pt modelId="{72245F26-E605-490A-ADD9-590F368867CC}" type="pres">
      <dgm:prSet presAssocID="{B80552CA-07A3-4856-8B64-654C4650DCE9}" presName="desTx1" presStyleLbl="revTx" presStyleIdx="0" presStyleCnt="0">
        <dgm:presLayoutVars>
          <dgm:bulletEnabled val="1"/>
        </dgm:presLayoutVars>
      </dgm:prSet>
      <dgm:spPr/>
    </dgm:pt>
    <dgm:pt modelId="{8D923904-E8AB-4A33-8C55-0EF1E8CEDB7C}" type="pres">
      <dgm:prSet presAssocID="{B80552CA-07A3-4856-8B64-654C4650DCE9}" presName="postLine1" presStyleLbl="parChTrans1D1" presStyleIdx="27" presStyleCnt="112"/>
      <dgm:spPr/>
    </dgm:pt>
    <dgm:pt modelId="{59FC73AF-E7A1-40D2-A21B-0EA965CDE360}" type="pres">
      <dgm:prSet presAssocID="{11B3E66D-B9BF-42E7-A08B-97E728F30FA9}" presName="Name11" presStyleLbl="parChTrans1D1" presStyleIdx="28" presStyleCnt="112"/>
      <dgm:spPr/>
    </dgm:pt>
    <dgm:pt modelId="{56A207DE-D014-4B55-BB0B-DBD57021DEF3}" type="pres">
      <dgm:prSet presAssocID="{11B3E66D-B9BF-42E7-A08B-97E728F30FA9}" presName="Name31" presStyleLbl="parChTrans1D1" presStyleIdx="29" presStyleCnt="112"/>
      <dgm:spPr/>
    </dgm:pt>
    <dgm:pt modelId="{7E229CCF-F623-4343-8BFA-EF62809D7842}" type="pres">
      <dgm:prSet presAssocID="{9A4E2242-E883-4789-8D23-DE38068FF190}" presName="txAndLines1" presStyleCnt="0"/>
      <dgm:spPr/>
    </dgm:pt>
    <dgm:pt modelId="{56A5EF99-A6EA-4F25-A90C-23B67D8CFAB1}" type="pres">
      <dgm:prSet presAssocID="{9A4E2242-E883-4789-8D23-DE38068FF190}" presName="anchor1" presStyleCnt="0"/>
      <dgm:spPr/>
    </dgm:pt>
    <dgm:pt modelId="{3F507FAD-7334-43EA-BD2A-862D5814BBCE}" type="pres">
      <dgm:prSet presAssocID="{9A4E2242-E883-4789-8D23-DE38068FF190}" presName="backup1" presStyleCnt="0"/>
      <dgm:spPr/>
    </dgm:pt>
    <dgm:pt modelId="{0BBDB9C9-A259-482A-B839-3FFD0A3C8F6A}" type="pres">
      <dgm:prSet presAssocID="{9A4E2242-E883-4789-8D23-DE38068FF190}" presName="preLine1" presStyleLbl="parChTrans1D1" presStyleIdx="30" presStyleCnt="112"/>
      <dgm:spPr/>
    </dgm:pt>
    <dgm:pt modelId="{53BA1D32-F035-479D-BE3E-0EC976D5E80B}" type="pres">
      <dgm:prSet presAssocID="{9A4E2242-E883-4789-8D23-DE38068FF190}" presName="desTx1" presStyleLbl="revTx" presStyleIdx="0" presStyleCnt="0">
        <dgm:presLayoutVars>
          <dgm:bulletEnabled val="1"/>
        </dgm:presLayoutVars>
      </dgm:prSet>
      <dgm:spPr/>
    </dgm:pt>
    <dgm:pt modelId="{F760C0BF-6049-4AD5-8A34-DF2F9A6AED9F}" type="pres">
      <dgm:prSet presAssocID="{9A4E2242-E883-4789-8D23-DE38068FF190}" presName="postLine1" presStyleLbl="parChTrans1D1" presStyleIdx="31" presStyleCnt="112"/>
      <dgm:spPr/>
    </dgm:pt>
    <dgm:pt modelId="{5C9C9885-CDDD-41BE-98B1-A309AAB966FE}" type="pres">
      <dgm:prSet presAssocID="{FF5C3D9E-0D0C-435B-9F36-A38ACD1F59F5}" presName="Name11" presStyleLbl="parChTrans1D1" presStyleIdx="32" presStyleCnt="112"/>
      <dgm:spPr/>
    </dgm:pt>
    <dgm:pt modelId="{4FF13272-9DDF-4E02-81FF-04F81AA82B22}" type="pres">
      <dgm:prSet presAssocID="{FF5C3D9E-0D0C-435B-9F36-A38ACD1F59F5}" presName="Name31" presStyleLbl="parChTrans1D1" presStyleIdx="33" presStyleCnt="112"/>
      <dgm:spPr/>
    </dgm:pt>
    <dgm:pt modelId="{0D82FB4D-0052-4BA9-85A3-6B7FB8AEC93C}" type="pres">
      <dgm:prSet presAssocID="{658508C7-7B2C-47EF-B120-7A955A9A5431}" presName="txAndLines1" presStyleCnt="0"/>
      <dgm:spPr/>
    </dgm:pt>
    <dgm:pt modelId="{02D86775-EA53-4EB8-A868-5776053B3294}" type="pres">
      <dgm:prSet presAssocID="{658508C7-7B2C-47EF-B120-7A955A9A5431}" presName="anchor1" presStyleCnt="0"/>
      <dgm:spPr/>
    </dgm:pt>
    <dgm:pt modelId="{68428F83-A781-4530-B6A3-F76D28F74DF7}" type="pres">
      <dgm:prSet presAssocID="{658508C7-7B2C-47EF-B120-7A955A9A5431}" presName="backup1" presStyleCnt="0"/>
      <dgm:spPr/>
    </dgm:pt>
    <dgm:pt modelId="{101BCB04-A296-4288-AC77-C2386A290DB6}" type="pres">
      <dgm:prSet presAssocID="{658508C7-7B2C-47EF-B120-7A955A9A5431}" presName="preLine1" presStyleLbl="parChTrans1D1" presStyleIdx="34" presStyleCnt="112"/>
      <dgm:spPr/>
    </dgm:pt>
    <dgm:pt modelId="{98EB1C3F-AA31-4FFD-92C7-FA2C92283AD6}" type="pres">
      <dgm:prSet presAssocID="{658508C7-7B2C-47EF-B120-7A955A9A5431}" presName="desTx1" presStyleLbl="revTx" presStyleIdx="0" presStyleCnt="0">
        <dgm:presLayoutVars>
          <dgm:bulletEnabled val="1"/>
        </dgm:presLayoutVars>
      </dgm:prSet>
      <dgm:spPr/>
    </dgm:pt>
    <dgm:pt modelId="{06CB162F-054A-4D89-8B24-C2C8528EC075}" type="pres">
      <dgm:prSet presAssocID="{658508C7-7B2C-47EF-B120-7A955A9A5431}" presName="postLine1" presStyleLbl="parChTrans1D1" presStyleIdx="35" presStyleCnt="112"/>
      <dgm:spPr/>
    </dgm:pt>
    <dgm:pt modelId="{714BD19C-C8B5-4D4D-B8DF-816CA1BBAD3D}" type="pres">
      <dgm:prSet presAssocID="{34561BFF-A1A4-4FA1-B831-42078F4DADA0}" presName="Name11" presStyleLbl="parChTrans1D1" presStyleIdx="36" presStyleCnt="112"/>
      <dgm:spPr/>
    </dgm:pt>
    <dgm:pt modelId="{9FAF7D9A-1B8A-4BF9-AA53-D5787AD540E8}" type="pres">
      <dgm:prSet presAssocID="{34561BFF-A1A4-4FA1-B831-42078F4DADA0}" presName="Name31" presStyleLbl="parChTrans1D1" presStyleIdx="37" presStyleCnt="112"/>
      <dgm:spPr/>
    </dgm:pt>
    <dgm:pt modelId="{BE05888D-1604-4011-9E8F-084561E5D830}" type="pres">
      <dgm:prSet presAssocID="{29721DAA-BC10-4B7E-BBBE-4A8454905703}" presName="txAndLines1" presStyleCnt="0"/>
      <dgm:spPr/>
    </dgm:pt>
    <dgm:pt modelId="{2E29DAFB-4304-4026-A784-E988E06DB94C}" type="pres">
      <dgm:prSet presAssocID="{29721DAA-BC10-4B7E-BBBE-4A8454905703}" presName="anchor1" presStyleCnt="0"/>
      <dgm:spPr/>
    </dgm:pt>
    <dgm:pt modelId="{77AEF9E7-8482-4161-86CD-914483696DED}" type="pres">
      <dgm:prSet presAssocID="{29721DAA-BC10-4B7E-BBBE-4A8454905703}" presName="backup1" presStyleCnt="0"/>
      <dgm:spPr/>
    </dgm:pt>
    <dgm:pt modelId="{1A5D95CE-B895-4219-820D-C5D2334B3505}" type="pres">
      <dgm:prSet presAssocID="{29721DAA-BC10-4B7E-BBBE-4A8454905703}" presName="preLine1" presStyleLbl="parChTrans1D1" presStyleIdx="38" presStyleCnt="112"/>
      <dgm:spPr/>
    </dgm:pt>
    <dgm:pt modelId="{D2650BA1-DC79-43BE-9CC5-62D314324443}" type="pres">
      <dgm:prSet presAssocID="{29721DAA-BC10-4B7E-BBBE-4A8454905703}" presName="desTx1" presStyleLbl="revTx" presStyleIdx="0" presStyleCnt="0">
        <dgm:presLayoutVars>
          <dgm:bulletEnabled val="1"/>
        </dgm:presLayoutVars>
      </dgm:prSet>
      <dgm:spPr/>
    </dgm:pt>
    <dgm:pt modelId="{1DA7399A-0401-4D64-8EE9-1969A7085DBD}" type="pres">
      <dgm:prSet presAssocID="{29721DAA-BC10-4B7E-BBBE-4A8454905703}" presName="postLine1" presStyleLbl="parChTrans1D1" presStyleIdx="39" presStyleCnt="112"/>
      <dgm:spPr/>
    </dgm:pt>
    <dgm:pt modelId="{C543AD85-6D42-4305-8C69-92B4EBBAA294}" type="pres">
      <dgm:prSet presAssocID="{CE6F2ADC-B9A2-4EA1-A1B0-DD327F8D5A66}" presName="Name11" presStyleLbl="parChTrans1D1" presStyleIdx="40" presStyleCnt="112"/>
      <dgm:spPr/>
    </dgm:pt>
    <dgm:pt modelId="{A469DEF1-5E23-41B2-A432-A8E3D5123B9C}" type="pres">
      <dgm:prSet presAssocID="{CE6F2ADC-B9A2-4EA1-A1B0-DD327F8D5A66}" presName="Name31" presStyleLbl="parChTrans1D1" presStyleIdx="41" presStyleCnt="112"/>
      <dgm:spPr/>
    </dgm:pt>
    <dgm:pt modelId="{6F4894BA-F021-4B53-A194-8A618505D1F7}" type="pres">
      <dgm:prSet presAssocID="{21067463-C383-49EB-A4EC-C9368214B816}" presName="txAndLines1" presStyleCnt="0"/>
      <dgm:spPr/>
    </dgm:pt>
    <dgm:pt modelId="{AB1444B2-128D-4B4D-BFF5-FBF004211EDA}" type="pres">
      <dgm:prSet presAssocID="{21067463-C383-49EB-A4EC-C9368214B816}" presName="anchor1" presStyleCnt="0"/>
      <dgm:spPr/>
    </dgm:pt>
    <dgm:pt modelId="{21EC08AE-B079-4F55-85B0-7DD86C477F07}" type="pres">
      <dgm:prSet presAssocID="{21067463-C383-49EB-A4EC-C9368214B816}" presName="backup1" presStyleCnt="0"/>
      <dgm:spPr/>
    </dgm:pt>
    <dgm:pt modelId="{2D82D5AA-CC33-4B25-AAF0-EF18DDA21097}" type="pres">
      <dgm:prSet presAssocID="{21067463-C383-49EB-A4EC-C9368214B816}" presName="preLine1" presStyleLbl="parChTrans1D1" presStyleIdx="42" presStyleCnt="112"/>
      <dgm:spPr/>
    </dgm:pt>
    <dgm:pt modelId="{07143E84-DD54-4956-B7A6-8B7E2F23E85C}" type="pres">
      <dgm:prSet presAssocID="{21067463-C383-49EB-A4EC-C9368214B816}" presName="desTx1" presStyleLbl="revTx" presStyleIdx="0" presStyleCnt="0">
        <dgm:presLayoutVars>
          <dgm:bulletEnabled val="1"/>
        </dgm:presLayoutVars>
      </dgm:prSet>
      <dgm:spPr/>
    </dgm:pt>
    <dgm:pt modelId="{0353C003-80FC-4AD1-9A30-D40A4E8E5693}" type="pres">
      <dgm:prSet presAssocID="{21067463-C383-49EB-A4EC-C9368214B816}" presName="postLine1" presStyleLbl="parChTrans1D1" presStyleIdx="43" presStyleCnt="112"/>
      <dgm:spPr/>
    </dgm:pt>
    <dgm:pt modelId="{97F3AD76-3F45-461C-8467-203D0B322C78}" type="pres">
      <dgm:prSet presAssocID="{96E3C6F7-02CE-4DA5-9067-5E8A97B9373F}" presName="Name11" presStyleLbl="parChTrans1D1" presStyleIdx="44" presStyleCnt="112"/>
      <dgm:spPr/>
    </dgm:pt>
    <dgm:pt modelId="{0B6B5727-8B53-45F6-9A76-105D4DB8E8E6}" type="pres">
      <dgm:prSet presAssocID="{96E3C6F7-02CE-4DA5-9067-5E8A97B9373F}" presName="Name31" presStyleLbl="parChTrans1D1" presStyleIdx="45" presStyleCnt="112"/>
      <dgm:spPr/>
    </dgm:pt>
    <dgm:pt modelId="{D9DD3804-F7E7-4BD2-9841-E9333CDECDE9}" type="pres">
      <dgm:prSet presAssocID="{E761C6DB-3704-4522-80BD-FCF7C837EB8A}" presName="txAndLines1" presStyleCnt="0"/>
      <dgm:spPr/>
    </dgm:pt>
    <dgm:pt modelId="{787D3584-7050-45C5-9904-08D989593802}" type="pres">
      <dgm:prSet presAssocID="{E761C6DB-3704-4522-80BD-FCF7C837EB8A}" presName="anchor1" presStyleCnt="0"/>
      <dgm:spPr/>
    </dgm:pt>
    <dgm:pt modelId="{86C120C3-25C1-4A76-B19E-1B5A12B7C425}" type="pres">
      <dgm:prSet presAssocID="{E761C6DB-3704-4522-80BD-FCF7C837EB8A}" presName="backup1" presStyleCnt="0"/>
      <dgm:spPr/>
    </dgm:pt>
    <dgm:pt modelId="{8A6EF669-4A8F-4B04-9647-1693D2EBF6EC}" type="pres">
      <dgm:prSet presAssocID="{E761C6DB-3704-4522-80BD-FCF7C837EB8A}" presName="preLine1" presStyleLbl="parChTrans1D1" presStyleIdx="46" presStyleCnt="112"/>
      <dgm:spPr/>
    </dgm:pt>
    <dgm:pt modelId="{2079B29F-DAE3-4B21-8B2D-1A5794F70C34}" type="pres">
      <dgm:prSet presAssocID="{E761C6DB-3704-4522-80BD-FCF7C837EB8A}" presName="desTx1" presStyleLbl="revTx" presStyleIdx="0" presStyleCnt="0">
        <dgm:presLayoutVars>
          <dgm:bulletEnabled val="1"/>
        </dgm:presLayoutVars>
      </dgm:prSet>
      <dgm:spPr/>
    </dgm:pt>
    <dgm:pt modelId="{445299AB-54B5-440A-89B4-935F59FDFD0F}" type="pres">
      <dgm:prSet presAssocID="{E761C6DB-3704-4522-80BD-FCF7C837EB8A}" presName="postLine1" presStyleLbl="parChTrans1D1" presStyleIdx="47" presStyleCnt="112"/>
      <dgm:spPr/>
    </dgm:pt>
    <dgm:pt modelId="{A49C37B4-167C-4272-8584-51E0B840370C}" type="pres">
      <dgm:prSet presAssocID="{32FFAAA1-5C49-4269-ABAB-E9BDA697AB5F}" presName="Name11" presStyleLbl="parChTrans1D1" presStyleIdx="48" presStyleCnt="112"/>
      <dgm:spPr/>
    </dgm:pt>
    <dgm:pt modelId="{952EEF97-4558-49C5-AB58-F5815F99CFE5}" type="pres">
      <dgm:prSet presAssocID="{32FFAAA1-5C49-4269-ABAB-E9BDA697AB5F}" presName="Name31" presStyleLbl="parChTrans1D1" presStyleIdx="49" presStyleCnt="112"/>
      <dgm:spPr/>
    </dgm:pt>
    <dgm:pt modelId="{B9C93473-094C-4E23-9267-A0F66B3DF50E}" type="pres">
      <dgm:prSet presAssocID="{893606C2-D283-4398-83A8-438EDFC34751}" presName="txAndLines1" presStyleCnt="0"/>
      <dgm:spPr/>
    </dgm:pt>
    <dgm:pt modelId="{E657447F-8F7D-40F4-953C-5DE4C3527ABA}" type="pres">
      <dgm:prSet presAssocID="{893606C2-D283-4398-83A8-438EDFC34751}" presName="anchor1" presStyleCnt="0"/>
      <dgm:spPr/>
    </dgm:pt>
    <dgm:pt modelId="{CB133579-65CE-48B4-AB09-F0F168045FA8}" type="pres">
      <dgm:prSet presAssocID="{893606C2-D283-4398-83A8-438EDFC34751}" presName="backup1" presStyleCnt="0"/>
      <dgm:spPr/>
    </dgm:pt>
    <dgm:pt modelId="{F3D35459-6782-4AAA-82A3-815D6F28F98D}" type="pres">
      <dgm:prSet presAssocID="{893606C2-D283-4398-83A8-438EDFC34751}" presName="preLine1" presStyleLbl="parChTrans1D1" presStyleIdx="50" presStyleCnt="112"/>
      <dgm:spPr/>
    </dgm:pt>
    <dgm:pt modelId="{EBE85764-33B3-4C3B-864E-5131D5CC39F7}" type="pres">
      <dgm:prSet presAssocID="{893606C2-D283-4398-83A8-438EDFC34751}" presName="desTx1" presStyleLbl="revTx" presStyleIdx="0" presStyleCnt="0">
        <dgm:presLayoutVars>
          <dgm:bulletEnabled val="1"/>
        </dgm:presLayoutVars>
      </dgm:prSet>
      <dgm:spPr/>
    </dgm:pt>
    <dgm:pt modelId="{428ABA5C-2776-4D28-BBAE-FA72A2AAB4F3}" type="pres">
      <dgm:prSet presAssocID="{893606C2-D283-4398-83A8-438EDFC34751}" presName="postLine1" presStyleLbl="parChTrans1D1" presStyleIdx="51" presStyleCnt="112"/>
      <dgm:spPr/>
    </dgm:pt>
    <dgm:pt modelId="{11788B8C-1C40-4E3E-A0B1-D8DA3C7137F1}" type="pres">
      <dgm:prSet presAssocID="{9B038D11-DF3D-4E79-88C5-82E6C389A8C1}" presName="Name11" presStyleLbl="parChTrans1D1" presStyleIdx="52" presStyleCnt="112"/>
      <dgm:spPr/>
    </dgm:pt>
    <dgm:pt modelId="{D3F5495D-FF1E-48F3-97FF-2C1D6743357D}" type="pres">
      <dgm:prSet presAssocID="{9B038D11-DF3D-4E79-88C5-82E6C389A8C1}" presName="Name31" presStyleLbl="parChTrans1D1" presStyleIdx="53" presStyleCnt="112"/>
      <dgm:spPr/>
    </dgm:pt>
    <dgm:pt modelId="{B0009DF0-B97C-4A0E-9744-FEB9A2D4CA26}" type="pres">
      <dgm:prSet presAssocID="{C9EE12C4-87DC-4611-8F0B-FFF4EAFD7555}" presName="txAndLines1" presStyleCnt="0"/>
      <dgm:spPr/>
    </dgm:pt>
    <dgm:pt modelId="{81D8B481-F409-4BD0-BFC5-DBC7AA1D1A56}" type="pres">
      <dgm:prSet presAssocID="{C9EE12C4-87DC-4611-8F0B-FFF4EAFD7555}" presName="anchor1" presStyleCnt="0"/>
      <dgm:spPr/>
    </dgm:pt>
    <dgm:pt modelId="{77EFCE95-22D5-4473-9811-E5E806B1F672}" type="pres">
      <dgm:prSet presAssocID="{C9EE12C4-87DC-4611-8F0B-FFF4EAFD7555}" presName="backup1" presStyleCnt="0"/>
      <dgm:spPr/>
    </dgm:pt>
    <dgm:pt modelId="{A848842E-500F-498F-B91B-135CEA27733B}" type="pres">
      <dgm:prSet presAssocID="{C9EE12C4-87DC-4611-8F0B-FFF4EAFD7555}" presName="preLine1" presStyleLbl="parChTrans1D1" presStyleIdx="54" presStyleCnt="112"/>
      <dgm:spPr/>
    </dgm:pt>
    <dgm:pt modelId="{8020AE63-6D84-4EE5-A6B2-AFA9D3F3C4B4}" type="pres">
      <dgm:prSet presAssocID="{C9EE12C4-87DC-4611-8F0B-FFF4EAFD7555}" presName="desTx1" presStyleLbl="revTx" presStyleIdx="0" presStyleCnt="0">
        <dgm:presLayoutVars>
          <dgm:bulletEnabled val="1"/>
        </dgm:presLayoutVars>
      </dgm:prSet>
      <dgm:spPr/>
    </dgm:pt>
    <dgm:pt modelId="{D18CDDAE-C7FF-4451-A76A-AFE15F71AA1A}" type="pres">
      <dgm:prSet presAssocID="{C9EE12C4-87DC-4611-8F0B-FFF4EAFD7555}" presName="postLine1" presStyleLbl="parChTrans1D1" presStyleIdx="55" presStyleCnt="112"/>
      <dgm:spPr/>
    </dgm:pt>
    <dgm:pt modelId="{9E150CE7-0F07-4DD1-B90F-E4B4D62EED42}" type="pres">
      <dgm:prSet presAssocID="{CDB25929-E5C4-4EBB-9D2F-317218ED40CC}" presName="Name11" presStyleLbl="parChTrans1D1" presStyleIdx="56" presStyleCnt="112"/>
      <dgm:spPr/>
    </dgm:pt>
    <dgm:pt modelId="{0112AAD3-D734-423B-9874-6504C49D061D}" type="pres">
      <dgm:prSet presAssocID="{CDB25929-E5C4-4EBB-9D2F-317218ED40CC}" presName="Name31" presStyleLbl="parChTrans1D1" presStyleIdx="57" presStyleCnt="112"/>
      <dgm:spPr/>
    </dgm:pt>
    <dgm:pt modelId="{FFB6E0C1-9BC1-4DEF-9AD6-84680471F766}" type="pres">
      <dgm:prSet presAssocID="{12AEA7BB-CB4B-4DED-A32D-EB0BB294FA22}" presName="txAndLines1" presStyleCnt="0"/>
      <dgm:spPr/>
    </dgm:pt>
    <dgm:pt modelId="{376B2B14-D601-4B6B-AA9A-46BBD9D282DC}" type="pres">
      <dgm:prSet presAssocID="{12AEA7BB-CB4B-4DED-A32D-EB0BB294FA22}" presName="anchor1" presStyleCnt="0"/>
      <dgm:spPr/>
    </dgm:pt>
    <dgm:pt modelId="{98C799F8-EBA8-4A91-B4E5-ED9EDC92B8B1}" type="pres">
      <dgm:prSet presAssocID="{12AEA7BB-CB4B-4DED-A32D-EB0BB294FA22}" presName="backup1" presStyleCnt="0"/>
      <dgm:spPr/>
    </dgm:pt>
    <dgm:pt modelId="{EADAFBC0-281F-464A-9224-8BDD01836553}" type="pres">
      <dgm:prSet presAssocID="{12AEA7BB-CB4B-4DED-A32D-EB0BB294FA22}" presName="preLine1" presStyleLbl="parChTrans1D1" presStyleIdx="58" presStyleCnt="112"/>
      <dgm:spPr/>
    </dgm:pt>
    <dgm:pt modelId="{6EC43993-DC32-4D98-AEED-043C629CFAAC}" type="pres">
      <dgm:prSet presAssocID="{12AEA7BB-CB4B-4DED-A32D-EB0BB294FA22}" presName="desTx1" presStyleLbl="revTx" presStyleIdx="0" presStyleCnt="0">
        <dgm:presLayoutVars>
          <dgm:bulletEnabled val="1"/>
        </dgm:presLayoutVars>
      </dgm:prSet>
      <dgm:spPr/>
    </dgm:pt>
    <dgm:pt modelId="{6483BAAD-7825-4069-A033-0601BE3303B8}" type="pres">
      <dgm:prSet presAssocID="{12AEA7BB-CB4B-4DED-A32D-EB0BB294FA22}" presName="postLine1" presStyleLbl="parChTrans1D1" presStyleIdx="59" presStyleCnt="112"/>
      <dgm:spPr/>
    </dgm:pt>
    <dgm:pt modelId="{41CB59B3-8E52-4033-A0F3-224C44A75213}" type="pres">
      <dgm:prSet presAssocID="{317D9272-8DA1-4E91-9A74-4B1170123E13}" presName="Name11" presStyleLbl="parChTrans1D1" presStyleIdx="60" presStyleCnt="112"/>
      <dgm:spPr/>
    </dgm:pt>
    <dgm:pt modelId="{8EE5A0E9-AEAC-423B-BD0E-7B0A40EE57B0}" type="pres">
      <dgm:prSet presAssocID="{317D9272-8DA1-4E91-9A74-4B1170123E13}" presName="Name31" presStyleLbl="parChTrans1D1" presStyleIdx="61" presStyleCnt="112"/>
      <dgm:spPr/>
    </dgm:pt>
    <dgm:pt modelId="{A0F3A620-A730-43E6-B9D9-A21E44C20D92}" type="pres">
      <dgm:prSet presAssocID="{E119B4A8-EE94-4BA0-B309-748A33F471B5}" presName="txAndLines1" presStyleCnt="0"/>
      <dgm:spPr/>
    </dgm:pt>
    <dgm:pt modelId="{11C0299C-DF01-448A-AEDA-4AF77AF6022D}" type="pres">
      <dgm:prSet presAssocID="{E119B4A8-EE94-4BA0-B309-748A33F471B5}" presName="anchor1" presStyleCnt="0"/>
      <dgm:spPr/>
    </dgm:pt>
    <dgm:pt modelId="{B2FA7819-EECB-47B3-B9E4-A7A09B2D4647}" type="pres">
      <dgm:prSet presAssocID="{E119B4A8-EE94-4BA0-B309-748A33F471B5}" presName="backup1" presStyleCnt="0"/>
      <dgm:spPr/>
    </dgm:pt>
    <dgm:pt modelId="{AE94B35E-1C7F-4691-9636-E6E65C532368}" type="pres">
      <dgm:prSet presAssocID="{E119B4A8-EE94-4BA0-B309-748A33F471B5}" presName="preLine1" presStyleLbl="parChTrans1D1" presStyleIdx="62" presStyleCnt="112"/>
      <dgm:spPr/>
    </dgm:pt>
    <dgm:pt modelId="{86ED3C9B-107C-4A57-A582-3E2C4F46A52D}" type="pres">
      <dgm:prSet presAssocID="{E119B4A8-EE94-4BA0-B309-748A33F471B5}" presName="desTx1" presStyleLbl="revTx" presStyleIdx="0" presStyleCnt="0">
        <dgm:presLayoutVars>
          <dgm:bulletEnabled val="1"/>
        </dgm:presLayoutVars>
      </dgm:prSet>
      <dgm:spPr/>
    </dgm:pt>
    <dgm:pt modelId="{596169BC-E55B-4DE5-967E-0AFD13EEE344}" type="pres">
      <dgm:prSet presAssocID="{E119B4A8-EE94-4BA0-B309-748A33F471B5}" presName="postLine1" presStyleLbl="parChTrans1D1" presStyleIdx="63" presStyleCnt="112"/>
      <dgm:spPr/>
    </dgm:pt>
    <dgm:pt modelId="{8C3682E4-EEC4-4FBC-95CB-872B28DE2476}" type="pres">
      <dgm:prSet presAssocID="{A4C2B776-190C-4A52-9895-95DA384CA616}" presName="Name11" presStyleLbl="parChTrans1D1" presStyleIdx="64" presStyleCnt="112"/>
      <dgm:spPr/>
    </dgm:pt>
    <dgm:pt modelId="{F3788783-7079-4638-848A-332127178A60}" type="pres">
      <dgm:prSet presAssocID="{A4C2B776-190C-4A52-9895-95DA384CA616}" presName="Name31" presStyleLbl="parChTrans1D1" presStyleIdx="65" presStyleCnt="112"/>
      <dgm:spPr/>
    </dgm:pt>
    <dgm:pt modelId="{7C38A45A-3AB1-4F45-B747-FE43C14060C4}" type="pres">
      <dgm:prSet presAssocID="{9F0AB13E-5C82-45D2-95D3-53F77A17C7A6}" presName="txAndLines1" presStyleCnt="0"/>
      <dgm:spPr/>
    </dgm:pt>
    <dgm:pt modelId="{1F76960B-0770-4DDF-95C1-95A16DAFA85D}" type="pres">
      <dgm:prSet presAssocID="{9F0AB13E-5C82-45D2-95D3-53F77A17C7A6}" presName="anchor1" presStyleCnt="0"/>
      <dgm:spPr/>
    </dgm:pt>
    <dgm:pt modelId="{0C2BCE3A-A56E-4140-B9FB-D92ACC317743}" type="pres">
      <dgm:prSet presAssocID="{9F0AB13E-5C82-45D2-95D3-53F77A17C7A6}" presName="backup1" presStyleCnt="0"/>
      <dgm:spPr/>
    </dgm:pt>
    <dgm:pt modelId="{9BE73346-7ECA-4DCF-97AC-278DB9447F43}" type="pres">
      <dgm:prSet presAssocID="{9F0AB13E-5C82-45D2-95D3-53F77A17C7A6}" presName="preLine1" presStyleLbl="parChTrans1D1" presStyleIdx="66" presStyleCnt="112"/>
      <dgm:spPr/>
    </dgm:pt>
    <dgm:pt modelId="{D97DC490-B8CA-49E5-80BC-19126A6B8967}" type="pres">
      <dgm:prSet presAssocID="{9F0AB13E-5C82-45D2-95D3-53F77A17C7A6}" presName="desTx1" presStyleLbl="revTx" presStyleIdx="0" presStyleCnt="0">
        <dgm:presLayoutVars>
          <dgm:bulletEnabled val="1"/>
        </dgm:presLayoutVars>
      </dgm:prSet>
      <dgm:spPr/>
    </dgm:pt>
    <dgm:pt modelId="{37AFE718-7344-4457-B2A2-9F8A6234E054}" type="pres">
      <dgm:prSet presAssocID="{9F0AB13E-5C82-45D2-95D3-53F77A17C7A6}" presName="postLine1" presStyleLbl="parChTrans1D1" presStyleIdx="67" presStyleCnt="112"/>
      <dgm:spPr/>
    </dgm:pt>
    <dgm:pt modelId="{35E65CA4-B0CA-4914-8FE7-3262F6B989B6}" type="pres">
      <dgm:prSet presAssocID="{7C30C5C8-D3FD-4A87-A996-835EAE19E5B6}" presName="Name11" presStyleLbl="parChTrans1D1" presStyleIdx="68" presStyleCnt="112"/>
      <dgm:spPr/>
    </dgm:pt>
    <dgm:pt modelId="{E9749A94-A40A-4EC6-BD90-8EBB4E149E02}" type="pres">
      <dgm:prSet presAssocID="{7C30C5C8-D3FD-4A87-A996-835EAE19E5B6}" presName="Name31" presStyleLbl="parChTrans1D1" presStyleIdx="69" presStyleCnt="112"/>
      <dgm:spPr/>
    </dgm:pt>
    <dgm:pt modelId="{A48A3AE0-FDAF-44B3-A1EA-ECC8387864F1}" type="pres">
      <dgm:prSet presAssocID="{3507642D-A0F2-48B6-8C1C-9701F637F54C}" presName="txAndLines1" presStyleCnt="0"/>
      <dgm:spPr/>
    </dgm:pt>
    <dgm:pt modelId="{C0038317-C09A-49B9-B7A8-CB6707BFA28E}" type="pres">
      <dgm:prSet presAssocID="{3507642D-A0F2-48B6-8C1C-9701F637F54C}" presName="anchor1" presStyleCnt="0"/>
      <dgm:spPr/>
    </dgm:pt>
    <dgm:pt modelId="{2F7E9FC6-B0F4-4A3E-8499-B69F7C873241}" type="pres">
      <dgm:prSet presAssocID="{3507642D-A0F2-48B6-8C1C-9701F637F54C}" presName="backup1" presStyleCnt="0"/>
      <dgm:spPr/>
    </dgm:pt>
    <dgm:pt modelId="{9234924A-064A-4AA0-B779-D5F04EE1B603}" type="pres">
      <dgm:prSet presAssocID="{3507642D-A0F2-48B6-8C1C-9701F637F54C}" presName="preLine1" presStyleLbl="parChTrans1D1" presStyleIdx="70" presStyleCnt="112"/>
      <dgm:spPr/>
    </dgm:pt>
    <dgm:pt modelId="{9D59AF08-E15B-492D-8F73-49809790C416}" type="pres">
      <dgm:prSet presAssocID="{3507642D-A0F2-48B6-8C1C-9701F637F54C}" presName="desTx1" presStyleLbl="revTx" presStyleIdx="0" presStyleCnt="0">
        <dgm:presLayoutVars>
          <dgm:bulletEnabled val="1"/>
        </dgm:presLayoutVars>
      </dgm:prSet>
      <dgm:spPr/>
    </dgm:pt>
    <dgm:pt modelId="{2C4B1EFE-FAB6-49A6-8D1E-C3D7BD29FF98}" type="pres">
      <dgm:prSet presAssocID="{3507642D-A0F2-48B6-8C1C-9701F637F54C}" presName="postLine1" presStyleLbl="parChTrans1D1" presStyleIdx="71" presStyleCnt="112"/>
      <dgm:spPr/>
    </dgm:pt>
    <dgm:pt modelId="{BFE3812F-8B0F-4E7E-9DAA-CE45EE6997C4}" type="pres">
      <dgm:prSet presAssocID="{3A59935F-E947-4528-A948-4025004EF0FA}" presName="Name11" presStyleLbl="parChTrans1D1" presStyleIdx="72" presStyleCnt="112"/>
      <dgm:spPr/>
    </dgm:pt>
    <dgm:pt modelId="{A43A5705-AFC1-4B3A-B8EF-6C0CF74C4B10}" type="pres">
      <dgm:prSet presAssocID="{3A59935F-E947-4528-A948-4025004EF0FA}" presName="Name31" presStyleLbl="parChTrans1D1" presStyleIdx="73" presStyleCnt="112"/>
      <dgm:spPr/>
    </dgm:pt>
    <dgm:pt modelId="{C6E9EF7F-8466-4097-A5F0-17CFA960A87D}" type="pres">
      <dgm:prSet presAssocID="{F07B79A1-690D-4127-95B7-76398E21F04E}" presName="txAndLines1" presStyleCnt="0"/>
      <dgm:spPr/>
    </dgm:pt>
    <dgm:pt modelId="{A2D81634-F168-4C58-80BD-8EC763321787}" type="pres">
      <dgm:prSet presAssocID="{F07B79A1-690D-4127-95B7-76398E21F04E}" presName="anchor1" presStyleCnt="0"/>
      <dgm:spPr/>
    </dgm:pt>
    <dgm:pt modelId="{668FDA38-2635-4883-89A1-3530A90BF6B9}" type="pres">
      <dgm:prSet presAssocID="{F07B79A1-690D-4127-95B7-76398E21F04E}" presName="backup1" presStyleCnt="0"/>
      <dgm:spPr/>
    </dgm:pt>
    <dgm:pt modelId="{FCB1C628-B64A-45AB-8CB8-63ED4699C323}" type="pres">
      <dgm:prSet presAssocID="{F07B79A1-690D-4127-95B7-76398E21F04E}" presName="preLine1" presStyleLbl="parChTrans1D1" presStyleIdx="74" presStyleCnt="112"/>
      <dgm:spPr/>
    </dgm:pt>
    <dgm:pt modelId="{6442C06B-1470-48DC-A782-6A91F74116E9}" type="pres">
      <dgm:prSet presAssocID="{F07B79A1-690D-4127-95B7-76398E21F04E}" presName="desTx1" presStyleLbl="revTx" presStyleIdx="0" presStyleCnt="0">
        <dgm:presLayoutVars>
          <dgm:bulletEnabled val="1"/>
        </dgm:presLayoutVars>
      </dgm:prSet>
      <dgm:spPr/>
    </dgm:pt>
    <dgm:pt modelId="{74029385-D3B7-4AE9-BC4A-37BD7A3DBBD3}" type="pres">
      <dgm:prSet presAssocID="{F07B79A1-690D-4127-95B7-76398E21F04E}" presName="postLine1" presStyleLbl="parChTrans1D1" presStyleIdx="75" presStyleCnt="112"/>
      <dgm:spPr/>
    </dgm:pt>
    <dgm:pt modelId="{E64FED7F-557B-4EC7-90E2-C94A7BA19195}" type="pres">
      <dgm:prSet presAssocID="{B4F07FAF-9B7F-4496-8137-A560B10BE683}" presName="Name11" presStyleLbl="parChTrans1D1" presStyleIdx="76" presStyleCnt="112"/>
      <dgm:spPr/>
    </dgm:pt>
    <dgm:pt modelId="{862ABE03-3188-4003-BB1A-3AB36BC37CE9}" type="pres">
      <dgm:prSet presAssocID="{B4F07FAF-9B7F-4496-8137-A560B10BE683}" presName="Name31" presStyleLbl="parChTrans1D1" presStyleIdx="77" presStyleCnt="112"/>
      <dgm:spPr/>
    </dgm:pt>
    <dgm:pt modelId="{C0FEF381-99E7-4F18-8BFC-B951FD79BCAB}" type="pres">
      <dgm:prSet presAssocID="{7F6502BE-E1FD-4280-8607-C93189A12B69}" presName="txAndLines1" presStyleCnt="0"/>
      <dgm:spPr/>
    </dgm:pt>
    <dgm:pt modelId="{092E8F21-F345-431D-94CD-A75DFBCCEF7D}" type="pres">
      <dgm:prSet presAssocID="{7F6502BE-E1FD-4280-8607-C93189A12B69}" presName="anchor1" presStyleCnt="0"/>
      <dgm:spPr/>
    </dgm:pt>
    <dgm:pt modelId="{CF3B0A94-B445-4C67-974D-0FCC2467E6AA}" type="pres">
      <dgm:prSet presAssocID="{7F6502BE-E1FD-4280-8607-C93189A12B69}" presName="backup1" presStyleCnt="0"/>
      <dgm:spPr/>
    </dgm:pt>
    <dgm:pt modelId="{B2185589-E8F4-4587-B540-10A7B6DECCE4}" type="pres">
      <dgm:prSet presAssocID="{7F6502BE-E1FD-4280-8607-C93189A12B69}" presName="preLine1" presStyleLbl="parChTrans1D1" presStyleIdx="78" presStyleCnt="112"/>
      <dgm:spPr/>
    </dgm:pt>
    <dgm:pt modelId="{7B75652B-8E20-43EC-BDDD-79F5B783BA5B}" type="pres">
      <dgm:prSet presAssocID="{7F6502BE-E1FD-4280-8607-C93189A12B69}" presName="desTx1" presStyleLbl="revTx" presStyleIdx="0" presStyleCnt="0">
        <dgm:presLayoutVars>
          <dgm:bulletEnabled val="1"/>
        </dgm:presLayoutVars>
      </dgm:prSet>
      <dgm:spPr/>
    </dgm:pt>
    <dgm:pt modelId="{CE35C813-F490-4EBD-851C-510EE6E0E5F7}" type="pres">
      <dgm:prSet presAssocID="{7F6502BE-E1FD-4280-8607-C93189A12B69}" presName="postLine1" presStyleLbl="parChTrans1D1" presStyleIdx="79" presStyleCnt="112"/>
      <dgm:spPr/>
    </dgm:pt>
    <dgm:pt modelId="{7B80C79A-D352-454C-B566-C395CAAFE62B}" type="pres">
      <dgm:prSet presAssocID="{3CD06A22-99D3-4144-9BE6-C992BB4469A6}" presName="Name11" presStyleLbl="parChTrans1D1" presStyleIdx="80" presStyleCnt="112"/>
      <dgm:spPr/>
    </dgm:pt>
    <dgm:pt modelId="{13FC4E57-410D-40F4-8115-CA717B44C117}" type="pres">
      <dgm:prSet presAssocID="{3CD06A22-99D3-4144-9BE6-C992BB4469A6}" presName="Name31" presStyleLbl="parChTrans1D1" presStyleIdx="81" presStyleCnt="112"/>
      <dgm:spPr/>
    </dgm:pt>
    <dgm:pt modelId="{1229DC3A-5618-454A-8ADC-CD3E824F3544}" type="pres">
      <dgm:prSet presAssocID="{488784EE-F8B5-4E77-9833-B7C21D3B156E}" presName="txAndLines1" presStyleCnt="0"/>
      <dgm:spPr/>
    </dgm:pt>
    <dgm:pt modelId="{B621A2C1-A54A-4DD0-86BF-F0F8A1789837}" type="pres">
      <dgm:prSet presAssocID="{488784EE-F8B5-4E77-9833-B7C21D3B156E}" presName="anchor1" presStyleCnt="0"/>
      <dgm:spPr/>
    </dgm:pt>
    <dgm:pt modelId="{0772B8C5-8F8C-40D3-A4E9-09F4F0F939CE}" type="pres">
      <dgm:prSet presAssocID="{488784EE-F8B5-4E77-9833-B7C21D3B156E}" presName="backup1" presStyleCnt="0"/>
      <dgm:spPr/>
    </dgm:pt>
    <dgm:pt modelId="{DC1818E6-02A3-414B-8797-D9B0C1BABADE}" type="pres">
      <dgm:prSet presAssocID="{488784EE-F8B5-4E77-9833-B7C21D3B156E}" presName="preLine1" presStyleLbl="parChTrans1D1" presStyleIdx="82" presStyleCnt="112"/>
      <dgm:spPr/>
    </dgm:pt>
    <dgm:pt modelId="{945F6E2A-50E6-4F6C-9CCD-B93F8ED834C3}" type="pres">
      <dgm:prSet presAssocID="{488784EE-F8B5-4E77-9833-B7C21D3B156E}" presName="desTx1" presStyleLbl="revTx" presStyleIdx="0" presStyleCnt="0">
        <dgm:presLayoutVars>
          <dgm:bulletEnabled val="1"/>
        </dgm:presLayoutVars>
      </dgm:prSet>
      <dgm:spPr/>
    </dgm:pt>
    <dgm:pt modelId="{3B0C6E2F-5195-4231-A8AD-F66704A4B68F}" type="pres">
      <dgm:prSet presAssocID="{488784EE-F8B5-4E77-9833-B7C21D3B156E}" presName="postLine1" presStyleLbl="parChTrans1D1" presStyleIdx="83" presStyleCnt="112"/>
      <dgm:spPr/>
    </dgm:pt>
    <dgm:pt modelId="{D52AB9A8-6D34-4259-B67C-6CB5991332AA}" type="pres">
      <dgm:prSet presAssocID="{6AF7AC80-5756-4723-83B4-D206543B9FCA}" presName="Name11" presStyleLbl="parChTrans1D1" presStyleIdx="84" presStyleCnt="112"/>
      <dgm:spPr/>
    </dgm:pt>
    <dgm:pt modelId="{9340222B-C2C3-406A-A203-918421492528}" type="pres">
      <dgm:prSet presAssocID="{6AF7AC80-5756-4723-83B4-D206543B9FCA}" presName="Name31" presStyleLbl="parChTrans1D1" presStyleIdx="85" presStyleCnt="112"/>
      <dgm:spPr/>
    </dgm:pt>
    <dgm:pt modelId="{9D6EABA4-BE8B-4C7E-9767-A89FBA85098F}" type="pres">
      <dgm:prSet presAssocID="{30BC2F4C-C0C7-4BB9-9327-151B801233E4}" presName="txAndLines1" presStyleCnt="0"/>
      <dgm:spPr/>
    </dgm:pt>
    <dgm:pt modelId="{A757D580-D597-4BED-A479-9634EED16E6A}" type="pres">
      <dgm:prSet presAssocID="{30BC2F4C-C0C7-4BB9-9327-151B801233E4}" presName="anchor1" presStyleCnt="0"/>
      <dgm:spPr/>
    </dgm:pt>
    <dgm:pt modelId="{21F33F67-B2B0-4A7A-9C09-15B6864C82C4}" type="pres">
      <dgm:prSet presAssocID="{30BC2F4C-C0C7-4BB9-9327-151B801233E4}" presName="backup1" presStyleCnt="0"/>
      <dgm:spPr/>
    </dgm:pt>
    <dgm:pt modelId="{0504EE4E-69A8-495E-A0E7-C04F6BA50258}" type="pres">
      <dgm:prSet presAssocID="{30BC2F4C-C0C7-4BB9-9327-151B801233E4}" presName="preLine1" presStyleLbl="parChTrans1D1" presStyleIdx="86" presStyleCnt="112"/>
      <dgm:spPr/>
    </dgm:pt>
    <dgm:pt modelId="{5AB09094-5B31-45FB-A224-095C3AA04C0F}" type="pres">
      <dgm:prSet presAssocID="{30BC2F4C-C0C7-4BB9-9327-151B801233E4}" presName="desTx1" presStyleLbl="revTx" presStyleIdx="0" presStyleCnt="0">
        <dgm:presLayoutVars>
          <dgm:bulletEnabled val="1"/>
        </dgm:presLayoutVars>
      </dgm:prSet>
      <dgm:spPr/>
    </dgm:pt>
    <dgm:pt modelId="{3B629E2B-B973-4D50-8A3C-AD406ED22766}" type="pres">
      <dgm:prSet presAssocID="{30BC2F4C-C0C7-4BB9-9327-151B801233E4}" presName="postLine1" presStyleLbl="parChTrans1D1" presStyleIdx="87" presStyleCnt="112"/>
      <dgm:spPr/>
    </dgm:pt>
    <dgm:pt modelId="{837F787C-89F8-421C-812D-1E7820D8F4B0}" type="pres">
      <dgm:prSet presAssocID="{733D2FA0-AB1C-4D1D-9C68-2326F8D87658}" presName="Name11" presStyleLbl="parChTrans1D1" presStyleIdx="88" presStyleCnt="112"/>
      <dgm:spPr/>
    </dgm:pt>
    <dgm:pt modelId="{B23D3A2A-2F05-4419-A9DA-87AAC3296331}" type="pres">
      <dgm:prSet presAssocID="{733D2FA0-AB1C-4D1D-9C68-2326F8D87658}" presName="Name31" presStyleLbl="parChTrans1D1" presStyleIdx="89" presStyleCnt="112"/>
      <dgm:spPr/>
    </dgm:pt>
    <dgm:pt modelId="{68616226-856F-4D20-A31E-0C00880E88E1}" type="pres">
      <dgm:prSet presAssocID="{81B558CF-0AA6-4546-8EE1-D1E691C93DCB}" presName="txAndLines1" presStyleCnt="0"/>
      <dgm:spPr/>
    </dgm:pt>
    <dgm:pt modelId="{C4B860F9-71CB-4037-8713-265077E351B3}" type="pres">
      <dgm:prSet presAssocID="{81B558CF-0AA6-4546-8EE1-D1E691C93DCB}" presName="anchor1" presStyleCnt="0"/>
      <dgm:spPr/>
    </dgm:pt>
    <dgm:pt modelId="{D19773E6-B450-49FC-A185-E91B158AB3BF}" type="pres">
      <dgm:prSet presAssocID="{81B558CF-0AA6-4546-8EE1-D1E691C93DCB}" presName="backup1" presStyleCnt="0"/>
      <dgm:spPr/>
    </dgm:pt>
    <dgm:pt modelId="{C2D92B51-6D9D-4B7D-80B6-4F69B1364CB1}" type="pres">
      <dgm:prSet presAssocID="{81B558CF-0AA6-4546-8EE1-D1E691C93DCB}" presName="preLine1" presStyleLbl="parChTrans1D1" presStyleIdx="90" presStyleCnt="112"/>
      <dgm:spPr/>
    </dgm:pt>
    <dgm:pt modelId="{A5EBDB4A-C757-4957-8F89-8699B209C625}" type="pres">
      <dgm:prSet presAssocID="{81B558CF-0AA6-4546-8EE1-D1E691C93DCB}" presName="desTx1" presStyleLbl="revTx" presStyleIdx="0" presStyleCnt="0">
        <dgm:presLayoutVars>
          <dgm:bulletEnabled val="1"/>
        </dgm:presLayoutVars>
      </dgm:prSet>
      <dgm:spPr/>
    </dgm:pt>
    <dgm:pt modelId="{009B4093-BDCE-47F0-ABCF-0D6385CBF5D2}" type="pres">
      <dgm:prSet presAssocID="{81B558CF-0AA6-4546-8EE1-D1E691C93DCB}" presName="postLine1" presStyleLbl="parChTrans1D1" presStyleIdx="91" presStyleCnt="112"/>
      <dgm:spPr/>
    </dgm:pt>
    <dgm:pt modelId="{6F7EAEE4-7CBC-448F-890F-3F47304CB015}" type="pres">
      <dgm:prSet presAssocID="{80ED0757-3686-4791-B720-7BAFBD9A5408}" presName="Name11" presStyleLbl="parChTrans1D1" presStyleIdx="92" presStyleCnt="112"/>
      <dgm:spPr/>
    </dgm:pt>
    <dgm:pt modelId="{382B8EA7-5998-4C96-A82D-C68DDB11216A}" type="pres">
      <dgm:prSet presAssocID="{80ED0757-3686-4791-B720-7BAFBD9A5408}" presName="Name31" presStyleLbl="parChTrans1D1" presStyleIdx="93" presStyleCnt="112"/>
      <dgm:spPr/>
    </dgm:pt>
    <dgm:pt modelId="{72E85DE6-9EB7-4373-8DDC-DA8D5E0D21AF}" type="pres">
      <dgm:prSet presAssocID="{C00D7E59-0FC6-449C-ABFA-69D42467C7F2}" presName="txAndLines1" presStyleCnt="0"/>
      <dgm:spPr/>
    </dgm:pt>
    <dgm:pt modelId="{180A10FA-3F1D-4A81-BBAE-A65CE9BA5C68}" type="pres">
      <dgm:prSet presAssocID="{C00D7E59-0FC6-449C-ABFA-69D42467C7F2}" presName="anchor1" presStyleCnt="0"/>
      <dgm:spPr/>
    </dgm:pt>
    <dgm:pt modelId="{78C84989-FD5A-46ED-8861-0435265E42EF}" type="pres">
      <dgm:prSet presAssocID="{C00D7E59-0FC6-449C-ABFA-69D42467C7F2}" presName="backup1" presStyleCnt="0"/>
      <dgm:spPr/>
    </dgm:pt>
    <dgm:pt modelId="{AB999022-0319-4699-A538-9E281BA3739D}" type="pres">
      <dgm:prSet presAssocID="{C00D7E59-0FC6-449C-ABFA-69D42467C7F2}" presName="preLine1" presStyleLbl="parChTrans1D1" presStyleIdx="94" presStyleCnt="112"/>
      <dgm:spPr/>
    </dgm:pt>
    <dgm:pt modelId="{2873F4F4-8BDD-47C9-9C27-F182C8D1FE62}" type="pres">
      <dgm:prSet presAssocID="{C00D7E59-0FC6-449C-ABFA-69D42467C7F2}" presName="desTx1" presStyleLbl="revTx" presStyleIdx="0" presStyleCnt="0">
        <dgm:presLayoutVars>
          <dgm:bulletEnabled val="1"/>
        </dgm:presLayoutVars>
      </dgm:prSet>
      <dgm:spPr/>
    </dgm:pt>
    <dgm:pt modelId="{B5E50806-B818-4B6C-8F8F-11E921AE2F2D}" type="pres">
      <dgm:prSet presAssocID="{C00D7E59-0FC6-449C-ABFA-69D42467C7F2}" presName="postLine1" presStyleLbl="parChTrans1D1" presStyleIdx="95" presStyleCnt="112"/>
      <dgm:spPr/>
    </dgm:pt>
    <dgm:pt modelId="{BA687A50-A153-429B-8B7D-0E712DB02AE6}" type="pres">
      <dgm:prSet presAssocID="{8B09EA4B-CB96-4FC6-B240-F33A50D21BBC}" presName="Name11" presStyleLbl="parChTrans1D1" presStyleIdx="96" presStyleCnt="112"/>
      <dgm:spPr/>
    </dgm:pt>
    <dgm:pt modelId="{C488E309-9D96-4FFB-A600-424878B24527}" type="pres">
      <dgm:prSet presAssocID="{8B09EA4B-CB96-4FC6-B240-F33A50D21BBC}" presName="Name31" presStyleLbl="parChTrans1D1" presStyleIdx="97" presStyleCnt="112"/>
      <dgm:spPr/>
    </dgm:pt>
    <dgm:pt modelId="{E1ED26D0-AD01-47E1-B924-AEE82188F991}" type="pres">
      <dgm:prSet presAssocID="{1C764484-6E66-4BCE-BA55-6264C362B5DF}" presName="txAndLines1" presStyleCnt="0"/>
      <dgm:spPr/>
    </dgm:pt>
    <dgm:pt modelId="{6B5C2673-2997-4C00-A745-D3B2D943BC70}" type="pres">
      <dgm:prSet presAssocID="{1C764484-6E66-4BCE-BA55-6264C362B5DF}" presName="anchor1" presStyleCnt="0"/>
      <dgm:spPr/>
    </dgm:pt>
    <dgm:pt modelId="{3B9CD26B-3C58-478F-AD39-6E9816CC839E}" type="pres">
      <dgm:prSet presAssocID="{1C764484-6E66-4BCE-BA55-6264C362B5DF}" presName="backup1" presStyleCnt="0"/>
      <dgm:spPr/>
    </dgm:pt>
    <dgm:pt modelId="{7C01A134-8B9D-4420-83E6-B21619293D67}" type="pres">
      <dgm:prSet presAssocID="{1C764484-6E66-4BCE-BA55-6264C362B5DF}" presName="preLine1" presStyleLbl="parChTrans1D1" presStyleIdx="98" presStyleCnt="112"/>
      <dgm:spPr/>
    </dgm:pt>
    <dgm:pt modelId="{AFFE9323-FCF3-493C-A5F9-D648A37A2311}" type="pres">
      <dgm:prSet presAssocID="{1C764484-6E66-4BCE-BA55-6264C362B5DF}" presName="desTx1" presStyleLbl="revTx" presStyleIdx="0" presStyleCnt="0">
        <dgm:presLayoutVars>
          <dgm:bulletEnabled val="1"/>
        </dgm:presLayoutVars>
      </dgm:prSet>
      <dgm:spPr/>
    </dgm:pt>
    <dgm:pt modelId="{E8A7DF1C-87E7-4C9C-98CA-D4FF6C95B48F}" type="pres">
      <dgm:prSet presAssocID="{1C764484-6E66-4BCE-BA55-6264C362B5DF}" presName="postLine1" presStyleLbl="parChTrans1D1" presStyleIdx="99" presStyleCnt="112"/>
      <dgm:spPr/>
    </dgm:pt>
    <dgm:pt modelId="{E6BDCCF4-8F6F-4F03-8DDF-4181FEC0DA9D}" type="pres">
      <dgm:prSet presAssocID="{816F4638-D366-4796-BD21-2F01E3D1A0BD}" presName="Name11" presStyleLbl="parChTrans1D1" presStyleIdx="100" presStyleCnt="112"/>
      <dgm:spPr/>
    </dgm:pt>
    <dgm:pt modelId="{25E5862A-5A04-420C-A89A-804EE565A618}" type="pres">
      <dgm:prSet presAssocID="{816F4638-D366-4796-BD21-2F01E3D1A0BD}" presName="Name31" presStyleLbl="parChTrans1D1" presStyleIdx="101" presStyleCnt="112"/>
      <dgm:spPr/>
    </dgm:pt>
    <dgm:pt modelId="{6E173F49-2B80-4650-800A-3456D7AE67D4}" type="pres">
      <dgm:prSet presAssocID="{232F719E-35B7-4D84-B2F1-2477E0A1B26F}" presName="txAndLines1" presStyleCnt="0"/>
      <dgm:spPr/>
    </dgm:pt>
    <dgm:pt modelId="{CEE5763B-B893-4F4B-91E4-D363781AB68F}" type="pres">
      <dgm:prSet presAssocID="{232F719E-35B7-4D84-B2F1-2477E0A1B26F}" presName="anchor1" presStyleCnt="0"/>
      <dgm:spPr/>
    </dgm:pt>
    <dgm:pt modelId="{E453EC87-DD23-48B7-B581-79868E80925D}" type="pres">
      <dgm:prSet presAssocID="{232F719E-35B7-4D84-B2F1-2477E0A1B26F}" presName="backup1" presStyleCnt="0"/>
      <dgm:spPr/>
    </dgm:pt>
    <dgm:pt modelId="{A9E637DD-3B49-4D3B-96E7-9835F2430169}" type="pres">
      <dgm:prSet presAssocID="{232F719E-35B7-4D84-B2F1-2477E0A1B26F}" presName="preLine1" presStyleLbl="parChTrans1D1" presStyleIdx="102" presStyleCnt="112"/>
      <dgm:spPr/>
    </dgm:pt>
    <dgm:pt modelId="{F6E00D4B-E961-428A-94E6-16E7E735F887}" type="pres">
      <dgm:prSet presAssocID="{232F719E-35B7-4D84-B2F1-2477E0A1B26F}" presName="desTx1" presStyleLbl="revTx" presStyleIdx="0" presStyleCnt="0">
        <dgm:presLayoutVars>
          <dgm:bulletEnabled val="1"/>
        </dgm:presLayoutVars>
      </dgm:prSet>
      <dgm:spPr/>
    </dgm:pt>
    <dgm:pt modelId="{723FD6C5-5856-4C6B-B6DA-B9E7C06B2555}" type="pres">
      <dgm:prSet presAssocID="{232F719E-35B7-4D84-B2F1-2477E0A1B26F}" presName="postLine1" presStyleLbl="parChTrans1D1" presStyleIdx="103" presStyleCnt="112"/>
      <dgm:spPr/>
    </dgm:pt>
    <dgm:pt modelId="{614B9144-7B37-4863-8501-3978E5203AF3}" type="pres">
      <dgm:prSet presAssocID="{AA4E4345-964C-4386-A32D-AE5A83534929}" presName="Name11" presStyleLbl="parChTrans1D1" presStyleIdx="104" presStyleCnt="112"/>
      <dgm:spPr/>
    </dgm:pt>
    <dgm:pt modelId="{83B9EF14-E22C-484B-9950-11EC4ADE5FF2}" type="pres">
      <dgm:prSet presAssocID="{AA4E4345-964C-4386-A32D-AE5A83534929}" presName="Name31" presStyleLbl="parChTrans1D1" presStyleIdx="105" presStyleCnt="112"/>
      <dgm:spPr/>
    </dgm:pt>
    <dgm:pt modelId="{B3E3F846-7B1C-4406-B894-6C8AE7DEDAEF}" type="pres">
      <dgm:prSet presAssocID="{044EF75E-9991-4B4B-8915-F366D51F7923}" presName="txAndLines1" presStyleCnt="0"/>
      <dgm:spPr/>
    </dgm:pt>
    <dgm:pt modelId="{D1A83C07-F25E-4FDC-BA48-98BAA283CFCD}" type="pres">
      <dgm:prSet presAssocID="{044EF75E-9991-4B4B-8915-F366D51F7923}" presName="anchor1" presStyleCnt="0"/>
      <dgm:spPr/>
    </dgm:pt>
    <dgm:pt modelId="{C7A511B8-E713-437B-B53A-D697889EDA29}" type="pres">
      <dgm:prSet presAssocID="{044EF75E-9991-4B4B-8915-F366D51F7923}" presName="backup1" presStyleCnt="0"/>
      <dgm:spPr/>
    </dgm:pt>
    <dgm:pt modelId="{C92CEA39-F6F1-4D93-BE89-F4950159263C}" type="pres">
      <dgm:prSet presAssocID="{044EF75E-9991-4B4B-8915-F366D51F7923}" presName="preLine1" presStyleLbl="parChTrans1D1" presStyleIdx="106" presStyleCnt="112"/>
      <dgm:spPr/>
    </dgm:pt>
    <dgm:pt modelId="{D5EA0B65-477F-4727-90D6-200753E9DB6C}" type="pres">
      <dgm:prSet presAssocID="{044EF75E-9991-4B4B-8915-F366D51F7923}" presName="desTx1" presStyleLbl="revTx" presStyleIdx="0" presStyleCnt="0">
        <dgm:presLayoutVars>
          <dgm:bulletEnabled val="1"/>
        </dgm:presLayoutVars>
      </dgm:prSet>
      <dgm:spPr/>
    </dgm:pt>
    <dgm:pt modelId="{5A2FC86A-ADFC-46B1-988F-FC8801F2698D}" type="pres">
      <dgm:prSet presAssocID="{044EF75E-9991-4B4B-8915-F366D51F7923}" presName="postLine1" presStyleLbl="parChTrans1D1" presStyleIdx="107" presStyleCnt="112"/>
      <dgm:spPr/>
    </dgm:pt>
    <dgm:pt modelId="{DA5D30B2-9E7E-49F4-BD50-09A9A5897FAA}" type="pres">
      <dgm:prSet presAssocID="{D13D8E4D-1284-4302-B415-F8CE67F21082}" presName="Name11" presStyleLbl="parChTrans1D1" presStyleIdx="108" presStyleCnt="112"/>
      <dgm:spPr/>
    </dgm:pt>
    <dgm:pt modelId="{49B39A76-40C7-411D-91DF-6C4B95755C3C}" type="pres">
      <dgm:prSet presAssocID="{D13D8E4D-1284-4302-B415-F8CE67F21082}" presName="Name31" presStyleLbl="parChTrans1D1" presStyleIdx="109" presStyleCnt="112"/>
      <dgm:spPr/>
    </dgm:pt>
    <dgm:pt modelId="{9024C824-E8FA-4FA3-B690-F5193A575307}" type="pres">
      <dgm:prSet presAssocID="{725E8D2D-3DA0-4CA4-95C0-E755DA853128}" presName="txAndLines1" presStyleCnt="0"/>
      <dgm:spPr/>
    </dgm:pt>
    <dgm:pt modelId="{6B4DE99E-709A-493E-8182-BBFE8D0438FB}" type="pres">
      <dgm:prSet presAssocID="{725E8D2D-3DA0-4CA4-95C0-E755DA853128}" presName="anchor1" presStyleCnt="0"/>
      <dgm:spPr/>
    </dgm:pt>
    <dgm:pt modelId="{287B0FF4-AD4A-4E0E-905D-646F46BDCFD7}" type="pres">
      <dgm:prSet presAssocID="{725E8D2D-3DA0-4CA4-95C0-E755DA853128}" presName="backup1" presStyleCnt="0"/>
      <dgm:spPr/>
    </dgm:pt>
    <dgm:pt modelId="{07A2B168-317A-446D-A71B-C51402424357}" type="pres">
      <dgm:prSet presAssocID="{725E8D2D-3DA0-4CA4-95C0-E755DA853128}" presName="preLine1" presStyleLbl="parChTrans1D1" presStyleIdx="110" presStyleCnt="112"/>
      <dgm:spPr/>
    </dgm:pt>
    <dgm:pt modelId="{246E5434-B301-4F59-AF76-08589FF61213}" type="pres">
      <dgm:prSet presAssocID="{725E8D2D-3DA0-4CA4-95C0-E755DA853128}" presName="desTx1" presStyleLbl="revTx" presStyleIdx="0" presStyleCnt="0">
        <dgm:presLayoutVars>
          <dgm:bulletEnabled val="1"/>
        </dgm:presLayoutVars>
      </dgm:prSet>
      <dgm:spPr/>
    </dgm:pt>
    <dgm:pt modelId="{FBACC8BA-64D6-4020-96D5-5AE239B8BF92}" type="pres">
      <dgm:prSet presAssocID="{725E8D2D-3DA0-4CA4-95C0-E755DA853128}" presName="postLine1" presStyleLbl="parChTrans1D1" presStyleIdx="111" presStyleCnt="112"/>
      <dgm:spPr/>
    </dgm:pt>
    <dgm:pt modelId="{6212B9E1-F446-48A0-94F6-B1FD2BEF4C00}" type="pres">
      <dgm:prSet presAssocID="{2B8DCDFB-03C7-484D-BD94-FD25ABF6DA44}" presName="spPost1" presStyleCnt="0"/>
      <dgm:spPr/>
    </dgm:pt>
    <dgm:pt modelId="{679AEAC4-08C8-4603-B054-7A26D41BC706}" type="pres">
      <dgm:prSet presAssocID="{9B790794-4532-412A-9712-D4D12F00463E}" presName="parTx2" presStyleLbl="node1" presStyleIdx="1" presStyleCnt="2" custScaleX="43311" custScaleY="25694"/>
      <dgm:spPr/>
    </dgm:pt>
  </dgm:ptLst>
  <dgm:cxnLst>
    <dgm:cxn modelId="{8E18FD01-0A05-4C35-931A-5090DCB62AD4}" type="presOf" srcId="{81B558CF-0AA6-4546-8EE1-D1E691C93DCB}" destId="{A5EBDB4A-C757-4957-8F89-8699B209C625}" srcOrd="0" destOrd="0" presId="urn:microsoft.com/office/officeart/2009/3/layout/SubStepProcess"/>
    <dgm:cxn modelId="{73F0CE09-CDEB-49DC-A99E-8746116F3574}" type="presOf" srcId="{A4D0F706-6AED-46D2-B35B-19FC92A37D84}" destId="{20C43A3B-57C8-4558-81BA-4A7F28398C7B}" srcOrd="0" destOrd="0" presId="urn:microsoft.com/office/officeart/2009/3/layout/SubStepProcess"/>
    <dgm:cxn modelId="{4FBFB90A-D89C-4BF5-AA92-AEF71B4EE004}" srcId="{2B8DCDFB-03C7-484D-BD94-FD25ABF6DA44}" destId="{658508C7-7B2C-47EF-B120-7A955A9A5431}" srcOrd="8" destOrd="0" parTransId="{FF5C3D9E-0D0C-435B-9F36-A38ACD1F59F5}" sibTransId="{BD646001-74E2-4619-A7D9-1A429F1F862C}"/>
    <dgm:cxn modelId="{A57BCF0E-EDBA-4707-A903-838EE6E23492}" type="presOf" srcId="{21067463-C383-49EB-A4EC-C9368214B816}" destId="{07143E84-DD54-4956-B7A6-8B7E2F23E85C}" srcOrd="0" destOrd="0" presId="urn:microsoft.com/office/officeart/2009/3/layout/SubStepProcess"/>
    <dgm:cxn modelId="{BC595F10-9EEA-4FA8-9040-8B81551C98A2}" srcId="{2B8DCDFB-03C7-484D-BD94-FD25ABF6DA44}" destId="{044EF75E-9991-4B4B-8915-F366D51F7923}" srcOrd="26" destOrd="0" parTransId="{AA4E4345-964C-4386-A32D-AE5A83534929}" sibTransId="{3FD6777D-9AA4-4E3B-970C-51607B8C0591}"/>
    <dgm:cxn modelId="{6E3BB317-4DF7-4E7A-B24A-A461DA5933AF}" srcId="{2B8DCDFB-03C7-484D-BD94-FD25ABF6DA44}" destId="{9F0AB13E-5C82-45D2-95D3-53F77A17C7A6}" srcOrd="16" destOrd="0" parTransId="{A4C2B776-190C-4A52-9895-95DA384CA616}" sibTransId="{CEE63E02-A32C-4CC4-B6B3-E20072F96E5B}"/>
    <dgm:cxn modelId="{9F423C1B-D500-41BF-88A9-2490CD12812C}" srcId="{2B8DCDFB-03C7-484D-BD94-FD25ABF6DA44}" destId="{C9EE12C4-87DC-4611-8F0B-FFF4EAFD7555}" srcOrd="13" destOrd="0" parTransId="{9B038D11-DF3D-4E79-88C5-82E6C389A8C1}" sibTransId="{3C183837-412E-4A0D-9461-322EA7696576}"/>
    <dgm:cxn modelId="{FAC2E31D-7AC7-4833-B4EF-F00D7D0EE2B0}" type="presOf" srcId="{725E8D2D-3DA0-4CA4-95C0-E755DA853128}" destId="{246E5434-B301-4F59-AF76-08589FF61213}" srcOrd="0" destOrd="0" presId="urn:microsoft.com/office/officeart/2009/3/layout/SubStepProcess"/>
    <dgm:cxn modelId="{E63A6B20-DE49-4E7B-9FFF-41B24F680419}" srcId="{2B8DCDFB-03C7-484D-BD94-FD25ABF6DA44}" destId="{30BC2F4C-C0C7-4BB9-9327-151B801233E4}" srcOrd="21" destOrd="0" parTransId="{6AF7AC80-5756-4723-83B4-D206543B9FCA}" sibTransId="{4AEC253C-AF41-4165-880A-6A7C74F9103A}"/>
    <dgm:cxn modelId="{A487FE20-2BCE-440B-A756-5E93302ED4A4}" type="presOf" srcId="{7F6502BE-E1FD-4280-8607-C93189A12B69}" destId="{7B75652B-8E20-43EC-BDDD-79F5B783BA5B}" srcOrd="0" destOrd="0" presId="urn:microsoft.com/office/officeart/2009/3/layout/SubStepProcess"/>
    <dgm:cxn modelId="{59273723-FD32-4BF7-B8BA-AD502D11399C}" type="presOf" srcId="{12AEA7BB-CB4B-4DED-A32D-EB0BB294FA22}" destId="{6EC43993-DC32-4D98-AEED-043C629CFAAC}" srcOrd="0" destOrd="0" presId="urn:microsoft.com/office/officeart/2009/3/layout/SubStepProcess"/>
    <dgm:cxn modelId="{1A1AF223-2A49-45C5-928B-45E754D77CFB}" srcId="{2B8DCDFB-03C7-484D-BD94-FD25ABF6DA44}" destId="{12AEA7BB-CB4B-4DED-A32D-EB0BB294FA22}" srcOrd="14" destOrd="0" parTransId="{CDB25929-E5C4-4EBB-9D2F-317218ED40CC}" sibTransId="{86B3E4E4-0EFF-493D-A322-988E9F4871CC}"/>
    <dgm:cxn modelId="{A40D9429-C1E8-4D22-B5B8-72DC5001037F}" srcId="{2B8DCDFB-03C7-484D-BD94-FD25ABF6DA44}" destId="{725E8D2D-3DA0-4CA4-95C0-E755DA853128}" srcOrd="27" destOrd="0" parTransId="{D13D8E4D-1284-4302-B415-F8CE67F21082}" sibTransId="{6C6A968F-CB49-4C1F-9A79-72A055EE6C00}"/>
    <dgm:cxn modelId="{22D9382C-0C75-4E05-98BB-3B4018159629}" srcId="{2B8DCDFB-03C7-484D-BD94-FD25ABF6DA44}" destId="{F07B79A1-690D-4127-95B7-76398E21F04E}" srcOrd="18" destOrd="0" parTransId="{3A59935F-E947-4528-A948-4025004EF0FA}" sibTransId="{C33B27AC-E213-4950-B3C3-C0FEEF7D90A3}"/>
    <dgm:cxn modelId="{518BAE33-9807-486A-B837-799493AF84D1}" srcId="{2B8DCDFB-03C7-484D-BD94-FD25ABF6DA44}" destId="{E119B4A8-EE94-4BA0-B309-748A33F471B5}" srcOrd="15" destOrd="0" parTransId="{317D9272-8DA1-4E91-9A74-4B1170123E13}" sibTransId="{F22A8A29-FBF1-40EE-A097-84353ADABDC8}"/>
    <dgm:cxn modelId="{7464D034-B752-4DFB-B461-6088CE0DA448}" srcId="{2B8DCDFB-03C7-484D-BD94-FD25ABF6DA44}" destId="{C2F1A5DD-9B34-4983-ABDC-25980C5C82E9}" srcOrd="4" destOrd="0" parTransId="{B0D1A26E-3E05-451F-9B9D-2D1EEAAF5DED}" sibTransId="{5C2C4D32-B8ED-4D94-9DA4-9F05770BF9D7}"/>
    <dgm:cxn modelId="{65EC8835-ECD7-4E67-AB27-A074E5D054F2}" srcId="{2B8DCDFB-03C7-484D-BD94-FD25ABF6DA44}" destId="{E761C6DB-3704-4522-80BD-FCF7C837EB8A}" srcOrd="11" destOrd="0" parTransId="{96E3C6F7-02CE-4DA5-9067-5E8A97B9373F}" sibTransId="{629391AA-500A-41A2-8218-7F0AE45304BE}"/>
    <dgm:cxn modelId="{B17F893A-D598-45C6-AB63-1C440E9ED716}" type="presOf" srcId="{B80552CA-07A3-4856-8B64-654C4650DCE9}" destId="{72245F26-E605-490A-ADD9-590F368867CC}" srcOrd="0" destOrd="0" presId="urn:microsoft.com/office/officeart/2009/3/layout/SubStepProcess"/>
    <dgm:cxn modelId="{5F0B8440-153A-4D94-BFF0-84C6A15C8418}" srcId="{2B8DCDFB-03C7-484D-BD94-FD25ABF6DA44}" destId="{A4D0F706-6AED-46D2-B35B-19FC92A37D84}" srcOrd="1" destOrd="0" parTransId="{971B07BA-1AA0-4B8C-8882-98703CB18E79}" sibTransId="{E1D9117B-8205-4DC7-BEE3-64FC77D95847}"/>
    <dgm:cxn modelId="{2ACC4560-A9D0-47ED-A390-59A8D1F5421D}" type="presOf" srcId="{893606C2-D283-4398-83A8-438EDFC34751}" destId="{EBE85764-33B3-4C3B-864E-5131D5CC39F7}" srcOrd="0" destOrd="0" presId="urn:microsoft.com/office/officeart/2009/3/layout/SubStepProcess"/>
    <dgm:cxn modelId="{70DA2C43-D9F4-4E06-8A5C-2A882CC3E749}" type="presOf" srcId="{96D6FA00-BE5D-4620-B4C4-CBAD10190A56}" destId="{64DD788C-C30C-4FC6-8D79-D1CEE7728902}" srcOrd="0" destOrd="0" presId="urn:microsoft.com/office/officeart/2009/3/layout/SubStepProcess"/>
    <dgm:cxn modelId="{2CF0AB43-A4D9-46D2-8085-072452D5DF2C}" srcId="{2B8DCDFB-03C7-484D-BD94-FD25ABF6DA44}" destId="{488784EE-F8B5-4E77-9833-B7C21D3B156E}" srcOrd="20" destOrd="0" parTransId="{3CD06A22-99D3-4144-9BE6-C992BB4469A6}" sibTransId="{7A852FF8-4394-4C57-A8C2-A8C9131BBE8F}"/>
    <dgm:cxn modelId="{9CD43A44-6398-4DD6-8905-316B31AFCAC4}" srcId="{2B8DCDFB-03C7-484D-BD94-FD25ABF6DA44}" destId="{7F6502BE-E1FD-4280-8607-C93189A12B69}" srcOrd="19" destOrd="0" parTransId="{B4F07FAF-9B7F-4496-8137-A560B10BE683}" sibTransId="{4FF74941-B758-4435-A837-53F840BFE8FF}"/>
    <dgm:cxn modelId="{C17CB267-3C53-4A66-A530-FA0DD6C8A081}" type="presOf" srcId="{9F0AB13E-5C82-45D2-95D3-53F77A17C7A6}" destId="{D97DC490-B8CA-49E5-80BC-19126A6B8967}" srcOrd="0" destOrd="0" presId="urn:microsoft.com/office/officeart/2009/3/layout/SubStepProcess"/>
    <dgm:cxn modelId="{8463E469-4D5D-4FCD-8535-85AFC3C54061}" srcId="{2B8DCDFB-03C7-484D-BD94-FD25ABF6DA44}" destId="{3507642D-A0F2-48B6-8C1C-9701F637F54C}" srcOrd="17" destOrd="0" parTransId="{7C30C5C8-D3FD-4A87-A996-835EAE19E5B6}" sibTransId="{FE6DC9BA-C5D1-4A8E-AE87-118418BABF9B}"/>
    <dgm:cxn modelId="{CA3E4470-A6C4-40B4-AAFA-0EB619376FA8}" type="presOf" srcId="{2CF0286B-78ED-47D9-B5C4-7B13967EE73D}" destId="{582972AA-517D-40D0-81A8-3C38AB772976}" srcOrd="0" destOrd="0" presId="urn:microsoft.com/office/officeart/2009/3/layout/SubStepProcess"/>
    <dgm:cxn modelId="{A1F31A52-8448-426F-8033-F81920CDB8E9}" srcId="{11E5371F-18B5-4911-843E-34DDFD23EB0A}" destId="{9B790794-4532-412A-9712-D4D12F00463E}" srcOrd="1" destOrd="0" parTransId="{D1C10FA8-3EB7-4090-8E46-BCBF4DCFDCC7}" sibTransId="{62C0762A-1F69-4603-BBCE-2802BF91CB37}"/>
    <dgm:cxn modelId="{4C739575-B317-4B5D-962E-C4AF9135091C}" type="presOf" srcId="{3507642D-A0F2-48B6-8C1C-9701F637F54C}" destId="{9D59AF08-E15B-492D-8F73-49809790C416}" srcOrd="0" destOrd="0" presId="urn:microsoft.com/office/officeart/2009/3/layout/SubStepProcess"/>
    <dgm:cxn modelId="{4F8C5A76-45A1-4938-BB55-49C5C6EAB05E}" srcId="{2B8DCDFB-03C7-484D-BD94-FD25ABF6DA44}" destId="{232F719E-35B7-4D84-B2F1-2477E0A1B26F}" srcOrd="25" destOrd="0" parTransId="{816F4638-D366-4796-BD21-2F01E3D1A0BD}" sibTransId="{A1AE824A-4866-4743-845F-548AD69B9EDF}"/>
    <dgm:cxn modelId="{86C1B759-A9A0-4D9C-AB8E-D1597D071A10}" type="presOf" srcId="{2B8DCDFB-03C7-484D-BD94-FD25ABF6DA44}" destId="{18584A67-DB7D-4876-AFED-3E5A1D118175}" srcOrd="0" destOrd="0" presId="urn:microsoft.com/office/officeart/2009/3/layout/SubStepProcess"/>
    <dgm:cxn modelId="{54DDBD79-2D61-493A-AAD0-948F83D54CA2}" type="presOf" srcId="{C00D7E59-0FC6-449C-ABFA-69D42467C7F2}" destId="{2873F4F4-8BDD-47C9-9C27-F182C8D1FE62}" srcOrd="0" destOrd="0" presId="urn:microsoft.com/office/officeart/2009/3/layout/SubStepProcess"/>
    <dgm:cxn modelId="{C9F36F7D-B16F-4FB0-A897-E7D445001400}" srcId="{2B8DCDFB-03C7-484D-BD94-FD25ABF6DA44}" destId="{1C764484-6E66-4BCE-BA55-6264C362B5DF}" srcOrd="24" destOrd="0" parTransId="{8B09EA4B-CB96-4FC6-B240-F33A50D21BBC}" sibTransId="{68FEBAF0-A4D0-4CEB-9CEC-2EFDD9C7DBE6}"/>
    <dgm:cxn modelId="{D01CE082-4634-45A7-A604-CACF5CA0053C}" srcId="{2B8DCDFB-03C7-484D-BD94-FD25ABF6DA44}" destId="{B80552CA-07A3-4856-8B64-654C4650DCE9}" srcOrd="6" destOrd="0" parTransId="{DCA00C8C-9516-4ED1-B7AF-2A6171502AA9}" sibTransId="{62D8236E-207F-4A56-85D2-6158B0DD8103}"/>
    <dgm:cxn modelId="{40F48B8A-C5D0-4D8E-BBF5-911EF176B503}" srcId="{2B8DCDFB-03C7-484D-BD94-FD25ABF6DA44}" destId="{C00D7E59-0FC6-449C-ABFA-69D42467C7F2}" srcOrd="23" destOrd="0" parTransId="{80ED0757-3686-4791-B720-7BAFBD9A5408}" sibTransId="{73447175-9833-4F31-85EB-32D9A096C387}"/>
    <dgm:cxn modelId="{7CBDDA8A-0154-4666-A388-2B3133C1AC52}" srcId="{2B8DCDFB-03C7-484D-BD94-FD25ABF6DA44}" destId="{9A4E2242-E883-4789-8D23-DE38068FF190}" srcOrd="7" destOrd="0" parTransId="{11B3E66D-B9BF-42E7-A08B-97E728F30FA9}" sibTransId="{EA38B49D-1552-4970-8851-ACBAA7BDE067}"/>
    <dgm:cxn modelId="{DB93CF91-BFE7-46F7-8979-67930BCB4DC6}" type="presOf" srcId="{F07B79A1-690D-4127-95B7-76398E21F04E}" destId="{6442C06B-1470-48DC-A782-6A91F74116E9}" srcOrd="0" destOrd="0" presId="urn:microsoft.com/office/officeart/2009/3/layout/SubStepProcess"/>
    <dgm:cxn modelId="{2AF95A98-AB05-4915-A4CD-4F9C5A6C38D9}" srcId="{11E5371F-18B5-4911-843E-34DDFD23EB0A}" destId="{2B8DCDFB-03C7-484D-BD94-FD25ABF6DA44}" srcOrd="0" destOrd="0" parTransId="{AB1EF74D-8F46-4F62-BADB-00C56BEDE7A5}" sibTransId="{09907E2E-F2B4-451A-8B1E-58ADA0FCDBCE}"/>
    <dgm:cxn modelId="{E80D8199-326E-4E84-8578-2178F7957EED}" srcId="{2B8DCDFB-03C7-484D-BD94-FD25ABF6DA44}" destId="{2CF0286B-78ED-47D9-B5C4-7B13967EE73D}" srcOrd="0" destOrd="0" parTransId="{8895CE87-44EF-4209-940C-876C88235D19}" sibTransId="{8A9EB5BF-98F2-4793-973C-96DD48DD160C}"/>
    <dgm:cxn modelId="{2E74A199-408E-4A45-B4A7-EF2E2029AB58}" srcId="{2B8DCDFB-03C7-484D-BD94-FD25ABF6DA44}" destId="{96D6FA00-BE5D-4620-B4C4-CBAD10190A56}" srcOrd="5" destOrd="0" parTransId="{5AB7F79B-C582-4445-9C63-9ED83545F345}" sibTransId="{60D7AC89-B596-43FE-BD9E-BE3CE5C7D59E}"/>
    <dgm:cxn modelId="{3842539F-A265-478A-937D-D7199C5C7D3A}" type="presOf" srcId="{C9EE12C4-87DC-4611-8F0B-FFF4EAFD7555}" destId="{8020AE63-6D84-4EE5-A6B2-AFA9D3F3C4B4}" srcOrd="0" destOrd="0" presId="urn:microsoft.com/office/officeart/2009/3/layout/SubStepProcess"/>
    <dgm:cxn modelId="{982112A3-BEDE-4F86-AF19-6284EE5B91BD}" srcId="{2B8DCDFB-03C7-484D-BD94-FD25ABF6DA44}" destId="{7DFDCB9B-2343-423A-A598-B3CA5CF9DA97}" srcOrd="2" destOrd="0" parTransId="{523FEEB5-8CB5-4624-A6EF-A3BCE066A10C}" sibTransId="{82B1AD7F-6BFC-45B4-9EB4-A8A72F04243C}"/>
    <dgm:cxn modelId="{DAEEC8A6-7AA3-4840-B25A-BD8D9F19D35C}" type="presOf" srcId="{30BC2F4C-C0C7-4BB9-9327-151B801233E4}" destId="{5AB09094-5B31-45FB-A224-095C3AA04C0F}" srcOrd="0" destOrd="0" presId="urn:microsoft.com/office/officeart/2009/3/layout/SubStepProcess"/>
    <dgm:cxn modelId="{4C2D24AC-863F-4D1C-B038-EFB0F63178A5}" srcId="{2B8DCDFB-03C7-484D-BD94-FD25ABF6DA44}" destId="{A702FA6A-2EF0-4C10-BC1C-5F898422E7F3}" srcOrd="3" destOrd="0" parTransId="{86D7349A-1490-44CB-9771-CB9A1F3ACC55}" sibTransId="{706F2E88-7059-4ACB-B0E4-7FF8DA839554}"/>
    <dgm:cxn modelId="{7A25E4AE-615D-4F5B-83F7-76C907009A00}" type="presOf" srcId="{488784EE-F8B5-4E77-9833-B7C21D3B156E}" destId="{945F6E2A-50E6-4F6C-9CCD-B93F8ED834C3}" srcOrd="0" destOrd="0" presId="urn:microsoft.com/office/officeart/2009/3/layout/SubStepProcess"/>
    <dgm:cxn modelId="{293337B4-0734-4124-B2C3-3DA117805C43}" type="presOf" srcId="{11E5371F-18B5-4911-843E-34DDFD23EB0A}" destId="{2F806F25-9B64-44CE-AFA2-1F0B179E332E}" srcOrd="0" destOrd="0" presId="urn:microsoft.com/office/officeart/2009/3/layout/SubStepProcess"/>
    <dgm:cxn modelId="{15E828B6-72D6-49B1-81EB-E96C85566844}" type="presOf" srcId="{E119B4A8-EE94-4BA0-B309-748A33F471B5}" destId="{86ED3C9B-107C-4A57-A582-3E2C4F46A52D}" srcOrd="0" destOrd="0" presId="urn:microsoft.com/office/officeart/2009/3/layout/SubStepProcess"/>
    <dgm:cxn modelId="{A663C7B7-4A38-4090-915F-09A05A7F7340}" type="presOf" srcId="{E761C6DB-3704-4522-80BD-FCF7C837EB8A}" destId="{2079B29F-DAE3-4B21-8B2D-1A5794F70C34}" srcOrd="0" destOrd="0" presId="urn:microsoft.com/office/officeart/2009/3/layout/SubStepProcess"/>
    <dgm:cxn modelId="{D8188EC2-A1CF-4C95-8918-E113DBB9FB0A}" type="presOf" srcId="{1C764484-6E66-4BCE-BA55-6264C362B5DF}" destId="{AFFE9323-FCF3-493C-A5F9-D648A37A2311}" srcOrd="0" destOrd="0" presId="urn:microsoft.com/office/officeart/2009/3/layout/SubStepProcess"/>
    <dgm:cxn modelId="{69632DC3-8070-480A-BC57-A0CE8BDC90A9}" srcId="{2B8DCDFB-03C7-484D-BD94-FD25ABF6DA44}" destId="{81B558CF-0AA6-4546-8EE1-D1E691C93DCB}" srcOrd="22" destOrd="0" parTransId="{733D2FA0-AB1C-4D1D-9C68-2326F8D87658}" sibTransId="{AFC563A7-D6F8-435A-BC63-824412EAC482}"/>
    <dgm:cxn modelId="{11B42BC4-0897-4EDF-BA92-3F68373AA785}" srcId="{2B8DCDFB-03C7-484D-BD94-FD25ABF6DA44}" destId="{29721DAA-BC10-4B7E-BBBE-4A8454905703}" srcOrd="9" destOrd="0" parTransId="{34561BFF-A1A4-4FA1-B831-42078F4DADA0}" sibTransId="{808BF2CB-A17E-470D-8C86-62DAAB4D1A4F}"/>
    <dgm:cxn modelId="{DAD65CD5-DCFE-45D8-BBC5-336FDBEEE08E}" type="presOf" srcId="{29721DAA-BC10-4B7E-BBBE-4A8454905703}" destId="{D2650BA1-DC79-43BE-9CC5-62D314324443}" srcOrd="0" destOrd="0" presId="urn:microsoft.com/office/officeart/2009/3/layout/SubStepProcess"/>
    <dgm:cxn modelId="{7980D4E7-7DAA-45CA-BC7E-3C93599754DC}" type="presOf" srcId="{A702FA6A-2EF0-4C10-BC1C-5F898422E7F3}" destId="{B9F3286D-0AF3-4019-B70D-06453D345CB4}" srcOrd="0" destOrd="0" presId="urn:microsoft.com/office/officeart/2009/3/layout/SubStepProcess"/>
    <dgm:cxn modelId="{F223FEEA-8378-4C8E-8FAF-64E1E732F4A8}" type="presOf" srcId="{044EF75E-9991-4B4B-8915-F366D51F7923}" destId="{D5EA0B65-477F-4727-90D6-200753E9DB6C}" srcOrd="0" destOrd="0" presId="urn:microsoft.com/office/officeart/2009/3/layout/SubStepProcess"/>
    <dgm:cxn modelId="{E177A4EB-FA72-4321-844F-25A2A7D3C7F4}" srcId="{2B8DCDFB-03C7-484D-BD94-FD25ABF6DA44}" destId="{893606C2-D283-4398-83A8-438EDFC34751}" srcOrd="12" destOrd="0" parTransId="{32FFAAA1-5C49-4269-ABAB-E9BDA697AB5F}" sibTransId="{C985C333-F04A-4887-BD3B-F5329554BF43}"/>
    <dgm:cxn modelId="{4E42A4EC-4FE3-4364-8F4B-7EDD857AAEB7}" type="presOf" srcId="{9B790794-4532-412A-9712-D4D12F00463E}" destId="{679AEAC4-08C8-4603-B054-7A26D41BC706}" srcOrd="0" destOrd="0" presId="urn:microsoft.com/office/officeart/2009/3/layout/SubStepProcess"/>
    <dgm:cxn modelId="{1F17F5EC-D45A-45B9-92A5-85838B9613DA}" type="presOf" srcId="{232F719E-35B7-4D84-B2F1-2477E0A1B26F}" destId="{F6E00D4B-E961-428A-94E6-16E7E735F887}" srcOrd="0" destOrd="0" presId="urn:microsoft.com/office/officeart/2009/3/layout/SubStepProcess"/>
    <dgm:cxn modelId="{CA0E33ED-002B-4AD3-9A7B-7FCF2EA315A8}" type="presOf" srcId="{C2F1A5DD-9B34-4983-ABDC-25980C5C82E9}" destId="{539E65D5-5E28-40D2-B5CC-4C2FD718BF79}" srcOrd="0" destOrd="0" presId="urn:microsoft.com/office/officeart/2009/3/layout/SubStepProcess"/>
    <dgm:cxn modelId="{AD3F17F2-52AB-491B-9FF9-D2F9CBCFF9FF}" type="presOf" srcId="{658508C7-7B2C-47EF-B120-7A955A9A5431}" destId="{98EB1C3F-AA31-4FFD-92C7-FA2C92283AD6}" srcOrd="0" destOrd="0" presId="urn:microsoft.com/office/officeart/2009/3/layout/SubStepProcess"/>
    <dgm:cxn modelId="{D19ED4F2-15E2-4070-8035-B4DD07F17E31}" type="presOf" srcId="{7DFDCB9B-2343-423A-A598-B3CA5CF9DA97}" destId="{C790477A-2D81-4C0C-904C-0541B39C0BD3}" srcOrd="0" destOrd="0" presId="urn:microsoft.com/office/officeart/2009/3/layout/SubStepProcess"/>
    <dgm:cxn modelId="{A4DF16F3-C4BD-4679-BE30-3DB82F54DBC0}" type="presOf" srcId="{9A4E2242-E883-4789-8D23-DE38068FF190}" destId="{53BA1D32-F035-479D-BE3E-0EC976D5E80B}" srcOrd="0" destOrd="0" presId="urn:microsoft.com/office/officeart/2009/3/layout/SubStepProcess"/>
    <dgm:cxn modelId="{1EB926FF-C4B5-4227-9A8E-1A34DAFDF89B}" srcId="{2B8DCDFB-03C7-484D-BD94-FD25ABF6DA44}" destId="{21067463-C383-49EB-A4EC-C9368214B816}" srcOrd="10" destOrd="0" parTransId="{CE6F2ADC-B9A2-4EA1-A1B0-DD327F8D5A66}" sibTransId="{2F81F4B4-129E-457B-B013-7FB43C48BC0F}"/>
    <dgm:cxn modelId="{F634EB97-97DD-4F2F-9D05-108BB8BCF3F1}" type="presParOf" srcId="{2F806F25-9B64-44CE-AFA2-1F0B179E332E}" destId="{18584A67-DB7D-4876-AFED-3E5A1D118175}" srcOrd="0" destOrd="0" presId="urn:microsoft.com/office/officeart/2009/3/layout/SubStepProcess"/>
    <dgm:cxn modelId="{2018E663-F92F-435F-918C-9EA0927DB2E1}" type="presParOf" srcId="{2F806F25-9B64-44CE-AFA2-1F0B179E332E}" destId="{BF0AB2E8-6D6A-48EC-AE25-C3B1909A91BF}" srcOrd="1" destOrd="0" presId="urn:microsoft.com/office/officeart/2009/3/layout/SubStepProcess"/>
    <dgm:cxn modelId="{09C398C3-75F9-4A86-82BD-8BAC0D91F33F}" type="presParOf" srcId="{2F806F25-9B64-44CE-AFA2-1F0B179E332E}" destId="{A82EABCE-458A-484D-A48A-61237E02084F}" srcOrd="2" destOrd="0" presId="urn:microsoft.com/office/officeart/2009/3/layout/SubStepProcess"/>
    <dgm:cxn modelId="{E3FC0CC8-BA39-483D-BD6B-F143CCC494AE}" type="presParOf" srcId="{A82EABCE-458A-484D-A48A-61237E02084F}" destId="{9837E39E-A639-4FD7-84F2-ADFD83FBEB1B}" srcOrd="0" destOrd="0" presId="urn:microsoft.com/office/officeart/2009/3/layout/SubStepProcess"/>
    <dgm:cxn modelId="{0E45B879-C884-409D-96EC-1AFB27BDEE44}" type="presParOf" srcId="{A82EABCE-458A-484D-A48A-61237E02084F}" destId="{18F0BC1B-7E08-4814-8DE1-B747429ECF33}" srcOrd="1" destOrd="0" presId="urn:microsoft.com/office/officeart/2009/3/layout/SubStepProcess"/>
    <dgm:cxn modelId="{99104EAA-251C-4A81-9267-7073EA499C6B}" type="presParOf" srcId="{A82EABCE-458A-484D-A48A-61237E02084F}" destId="{D81C6A8E-B530-46D2-B624-E0BD4231F9F7}" srcOrd="2" destOrd="0" presId="urn:microsoft.com/office/officeart/2009/3/layout/SubStepProcess"/>
    <dgm:cxn modelId="{7740E65A-FDCB-4AB2-9EA4-D19C94EF35AA}" type="presParOf" srcId="{D81C6A8E-B530-46D2-B624-E0BD4231F9F7}" destId="{2470B25D-158E-4100-A6E5-7A62CE3DBACA}" srcOrd="0" destOrd="0" presId="urn:microsoft.com/office/officeart/2009/3/layout/SubStepProcess"/>
    <dgm:cxn modelId="{09E4D942-2B7C-4E7D-91C2-9E1428C3F9EC}" type="presParOf" srcId="{D81C6A8E-B530-46D2-B624-E0BD4231F9F7}" destId="{4E86CFDA-6CD4-46AB-977B-AE0CEE1C7D6E}" srcOrd="1" destOrd="0" presId="urn:microsoft.com/office/officeart/2009/3/layout/SubStepProcess"/>
    <dgm:cxn modelId="{2DF3EB1E-EEA5-4D5C-A513-8A68BF15C470}" type="presParOf" srcId="{D81C6A8E-B530-46D2-B624-E0BD4231F9F7}" destId="{F6BBC740-BE76-4031-A9D6-26BE32796DD9}" srcOrd="2" destOrd="0" presId="urn:microsoft.com/office/officeart/2009/3/layout/SubStepProcess"/>
    <dgm:cxn modelId="{89BCDFFF-96D7-4F05-878D-0D838ACB1DDD}" type="presParOf" srcId="{D81C6A8E-B530-46D2-B624-E0BD4231F9F7}" destId="{582972AA-517D-40D0-81A8-3C38AB772976}" srcOrd="3" destOrd="0" presId="urn:microsoft.com/office/officeart/2009/3/layout/SubStepProcess"/>
    <dgm:cxn modelId="{69F02A9C-865A-43A2-B98B-17DE5F197725}" type="presParOf" srcId="{D81C6A8E-B530-46D2-B624-E0BD4231F9F7}" destId="{03954BBD-68E9-4A09-9854-9DA0E2830391}" srcOrd="4" destOrd="0" presId="urn:microsoft.com/office/officeart/2009/3/layout/SubStepProcess"/>
    <dgm:cxn modelId="{3F366ECC-00A2-4B9D-A967-F31992A878A0}" type="presParOf" srcId="{A82EABCE-458A-484D-A48A-61237E02084F}" destId="{4B92298D-E087-481B-A749-4E0567B4875D}" srcOrd="3" destOrd="0" presId="urn:microsoft.com/office/officeart/2009/3/layout/SubStepProcess"/>
    <dgm:cxn modelId="{63A9DCF4-EA79-4C50-8B43-D3EA9DEA8E1D}" type="presParOf" srcId="{A82EABCE-458A-484D-A48A-61237E02084F}" destId="{D8C89E6B-CA23-47A5-8F4C-2883E7893FF7}" srcOrd="4" destOrd="0" presId="urn:microsoft.com/office/officeart/2009/3/layout/SubStepProcess"/>
    <dgm:cxn modelId="{811FDF35-A849-4EC5-B45E-FA581FCB7663}" type="presParOf" srcId="{A82EABCE-458A-484D-A48A-61237E02084F}" destId="{F2BAB5F8-51C3-43EA-BD11-1EC3196362E7}" srcOrd="5" destOrd="0" presId="urn:microsoft.com/office/officeart/2009/3/layout/SubStepProcess"/>
    <dgm:cxn modelId="{1772107F-6DDA-4F00-86D9-0F9C58997C94}" type="presParOf" srcId="{F2BAB5F8-51C3-43EA-BD11-1EC3196362E7}" destId="{4964153A-D5DA-4B9D-8BAC-F18E7D32ECB5}" srcOrd="0" destOrd="0" presId="urn:microsoft.com/office/officeart/2009/3/layout/SubStepProcess"/>
    <dgm:cxn modelId="{379CD59F-3B3D-4687-95DE-DF49AF4DC26E}" type="presParOf" srcId="{F2BAB5F8-51C3-43EA-BD11-1EC3196362E7}" destId="{1A4E08F1-56CC-4C2B-9AAA-0B2F3E00200A}" srcOrd="1" destOrd="0" presId="urn:microsoft.com/office/officeart/2009/3/layout/SubStepProcess"/>
    <dgm:cxn modelId="{4B07C1E6-C602-4810-92CE-DBED8AEDE889}" type="presParOf" srcId="{F2BAB5F8-51C3-43EA-BD11-1EC3196362E7}" destId="{03D23215-2133-4BCE-B806-35495E0679D9}" srcOrd="2" destOrd="0" presId="urn:microsoft.com/office/officeart/2009/3/layout/SubStepProcess"/>
    <dgm:cxn modelId="{DFD7770B-1658-4AB9-B794-4F8A0280FF15}" type="presParOf" srcId="{F2BAB5F8-51C3-43EA-BD11-1EC3196362E7}" destId="{20C43A3B-57C8-4558-81BA-4A7F28398C7B}" srcOrd="3" destOrd="0" presId="urn:microsoft.com/office/officeart/2009/3/layout/SubStepProcess"/>
    <dgm:cxn modelId="{62E0F343-D299-40B3-A99C-1EFDAEF568CC}" type="presParOf" srcId="{F2BAB5F8-51C3-43EA-BD11-1EC3196362E7}" destId="{981DC496-0E63-4737-825B-C2FC7C603E88}" srcOrd="4" destOrd="0" presId="urn:microsoft.com/office/officeart/2009/3/layout/SubStepProcess"/>
    <dgm:cxn modelId="{7352F76E-BAC1-4F50-9860-319ADEA8EB44}" type="presParOf" srcId="{A82EABCE-458A-484D-A48A-61237E02084F}" destId="{AADAC6FB-6F30-4CF6-97E9-933A317462F9}" srcOrd="6" destOrd="0" presId="urn:microsoft.com/office/officeart/2009/3/layout/SubStepProcess"/>
    <dgm:cxn modelId="{23462782-EE09-4C7F-BBB7-3130B732CCB2}" type="presParOf" srcId="{A82EABCE-458A-484D-A48A-61237E02084F}" destId="{AAF41416-258A-47FC-AA6F-68C91A12B4D7}" srcOrd="7" destOrd="0" presId="urn:microsoft.com/office/officeart/2009/3/layout/SubStepProcess"/>
    <dgm:cxn modelId="{BB94B4B1-8D74-4466-82E4-0383DA2EA8E5}" type="presParOf" srcId="{A82EABCE-458A-484D-A48A-61237E02084F}" destId="{7EFDE751-D486-4DF3-BB4D-D3A875017863}" srcOrd="8" destOrd="0" presId="urn:microsoft.com/office/officeart/2009/3/layout/SubStepProcess"/>
    <dgm:cxn modelId="{410FE6D9-8E0F-4EBE-9FC7-571B443C667C}" type="presParOf" srcId="{7EFDE751-D486-4DF3-BB4D-D3A875017863}" destId="{EB22F479-F4B9-4248-8D16-2787D7DF2A11}" srcOrd="0" destOrd="0" presId="urn:microsoft.com/office/officeart/2009/3/layout/SubStepProcess"/>
    <dgm:cxn modelId="{86321AF2-FFFC-4438-8489-E391CED061DB}" type="presParOf" srcId="{7EFDE751-D486-4DF3-BB4D-D3A875017863}" destId="{11E3EB94-5924-42EC-B381-23A79DA3BCD9}" srcOrd="1" destOrd="0" presId="urn:microsoft.com/office/officeart/2009/3/layout/SubStepProcess"/>
    <dgm:cxn modelId="{E5613F7F-B814-4566-841B-5DFA5DAD19DD}" type="presParOf" srcId="{7EFDE751-D486-4DF3-BB4D-D3A875017863}" destId="{8B8E19C2-E7DB-4B15-BBEE-CEBDEC968D63}" srcOrd="2" destOrd="0" presId="urn:microsoft.com/office/officeart/2009/3/layout/SubStepProcess"/>
    <dgm:cxn modelId="{92FA14F8-D554-4FF2-AC06-C29BEEC32E41}" type="presParOf" srcId="{7EFDE751-D486-4DF3-BB4D-D3A875017863}" destId="{C790477A-2D81-4C0C-904C-0541B39C0BD3}" srcOrd="3" destOrd="0" presId="urn:microsoft.com/office/officeart/2009/3/layout/SubStepProcess"/>
    <dgm:cxn modelId="{93D66A1F-B808-49F0-8713-D6E6CEEB57F8}" type="presParOf" srcId="{7EFDE751-D486-4DF3-BB4D-D3A875017863}" destId="{6E04E91E-3571-40B4-B4B5-916CDB7F655F}" srcOrd="4" destOrd="0" presId="urn:microsoft.com/office/officeart/2009/3/layout/SubStepProcess"/>
    <dgm:cxn modelId="{F43FB935-0475-4A7C-8115-9E0FD3B35A44}" type="presParOf" srcId="{A82EABCE-458A-484D-A48A-61237E02084F}" destId="{932E78D4-1438-4776-8972-BE349A503415}" srcOrd="9" destOrd="0" presId="urn:microsoft.com/office/officeart/2009/3/layout/SubStepProcess"/>
    <dgm:cxn modelId="{566C7C83-86ED-4945-A3B3-B1411151807A}" type="presParOf" srcId="{A82EABCE-458A-484D-A48A-61237E02084F}" destId="{48D4A9D4-72AB-461B-A131-F071490D2EDD}" srcOrd="10" destOrd="0" presId="urn:microsoft.com/office/officeart/2009/3/layout/SubStepProcess"/>
    <dgm:cxn modelId="{06C1928B-A951-4F26-B9DE-1DAFB7D36761}" type="presParOf" srcId="{A82EABCE-458A-484D-A48A-61237E02084F}" destId="{115215A3-5CCE-42DA-B8AD-C9ABA7E4A34C}" srcOrd="11" destOrd="0" presId="urn:microsoft.com/office/officeart/2009/3/layout/SubStepProcess"/>
    <dgm:cxn modelId="{DC53DFE0-29AE-4E7B-BAFE-990A4E5DB55F}" type="presParOf" srcId="{115215A3-5CCE-42DA-B8AD-C9ABA7E4A34C}" destId="{2F85F33F-121C-4D57-97B9-316B8B329780}" srcOrd="0" destOrd="0" presId="urn:microsoft.com/office/officeart/2009/3/layout/SubStepProcess"/>
    <dgm:cxn modelId="{EBA5BA51-6A9D-4328-B28B-BD79A97FB153}" type="presParOf" srcId="{115215A3-5CCE-42DA-B8AD-C9ABA7E4A34C}" destId="{EB18981F-2F3A-45C1-BFF3-949B98B7D073}" srcOrd="1" destOrd="0" presId="urn:microsoft.com/office/officeart/2009/3/layout/SubStepProcess"/>
    <dgm:cxn modelId="{8579A14A-8950-403D-921B-1D5252F77BAB}" type="presParOf" srcId="{115215A3-5CCE-42DA-B8AD-C9ABA7E4A34C}" destId="{99904195-EF9C-4C97-9DB8-3EB1EA623CEA}" srcOrd="2" destOrd="0" presId="urn:microsoft.com/office/officeart/2009/3/layout/SubStepProcess"/>
    <dgm:cxn modelId="{BB16C310-33D1-49A3-B78D-4502D6E062CD}" type="presParOf" srcId="{115215A3-5CCE-42DA-B8AD-C9ABA7E4A34C}" destId="{B9F3286D-0AF3-4019-B70D-06453D345CB4}" srcOrd="3" destOrd="0" presId="urn:microsoft.com/office/officeart/2009/3/layout/SubStepProcess"/>
    <dgm:cxn modelId="{2D44413D-4FB9-4B4D-BB4B-FCC30346F84B}" type="presParOf" srcId="{115215A3-5CCE-42DA-B8AD-C9ABA7E4A34C}" destId="{60BF5E37-1A7F-4117-9F26-D0336AC90C30}" srcOrd="4" destOrd="0" presId="urn:microsoft.com/office/officeart/2009/3/layout/SubStepProcess"/>
    <dgm:cxn modelId="{FEDD6343-2700-47E0-9E72-18DA57AB7EA7}" type="presParOf" srcId="{A82EABCE-458A-484D-A48A-61237E02084F}" destId="{EFD77FCE-36E1-4B8D-A07B-5054FEA63F41}" srcOrd="12" destOrd="0" presId="urn:microsoft.com/office/officeart/2009/3/layout/SubStepProcess"/>
    <dgm:cxn modelId="{0AA2C0F3-1E20-47D0-B1E2-995BE544E94C}" type="presParOf" srcId="{A82EABCE-458A-484D-A48A-61237E02084F}" destId="{3A450BB2-F066-4E63-B0ED-73D7A38DFA68}" srcOrd="13" destOrd="0" presId="urn:microsoft.com/office/officeart/2009/3/layout/SubStepProcess"/>
    <dgm:cxn modelId="{BE45DBA0-717B-44AD-B7DF-75FEA08C3FE1}" type="presParOf" srcId="{A82EABCE-458A-484D-A48A-61237E02084F}" destId="{D1AA66E4-5813-452C-A7E8-7609C534F1CB}" srcOrd="14" destOrd="0" presId="urn:microsoft.com/office/officeart/2009/3/layout/SubStepProcess"/>
    <dgm:cxn modelId="{0CC2F0C5-2AE2-4F2C-B4C8-40083D665337}" type="presParOf" srcId="{D1AA66E4-5813-452C-A7E8-7609C534F1CB}" destId="{C70C148A-C664-4B63-94DF-01268708B58B}" srcOrd="0" destOrd="0" presId="urn:microsoft.com/office/officeart/2009/3/layout/SubStepProcess"/>
    <dgm:cxn modelId="{CF278203-228A-49C4-A3CF-6DD56D781698}" type="presParOf" srcId="{D1AA66E4-5813-452C-A7E8-7609C534F1CB}" destId="{187CC74E-DBA8-4E15-912F-82CFF2F8B2AF}" srcOrd="1" destOrd="0" presId="urn:microsoft.com/office/officeart/2009/3/layout/SubStepProcess"/>
    <dgm:cxn modelId="{1DD0B56B-F90E-46B2-B6C5-CD000417AF32}" type="presParOf" srcId="{D1AA66E4-5813-452C-A7E8-7609C534F1CB}" destId="{2FB6F7A0-A673-4300-846D-67A08251499B}" srcOrd="2" destOrd="0" presId="urn:microsoft.com/office/officeart/2009/3/layout/SubStepProcess"/>
    <dgm:cxn modelId="{D00B7745-5888-4D3C-8293-2E1E135A00A8}" type="presParOf" srcId="{D1AA66E4-5813-452C-A7E8-7609C534F1CB}" destId="{539E65D5-5E28-40D2-B5CC-4C2FD718BF79}" srcOrd="3" destOrd="0" presId="urn:microsoft.com/office/officeart/2009/3/layout/SubStepProcess"/>
    <dgm:cxn modelId="{7158285B-35AB-45AE-A42B-880BBABF01FB}" type="presParOf" srcId="{D1AA66E4-5813-452C-A7E8-7609C534F1CB}" destId="{3A75CE38-9BCD-4B8C-AE01-97952A406191}" srcOrd="4" destOrd="0" presId="urn:microsoft.com/office/officeart/2009/3/layout/SubStepProcess"/>
    <dgm:cxn modelId="{7CA9CEF5-FD3F-487A-9677-B756653D3AC0}" type="presParOf" srcId="{A82EABCE-458A-484D-A48A-61237E02084F}" destId="{BD51E5DC-060C-4FC1-99DC-7D40CB2D760A}" srcOrd="15" destOrd="0" presId="urn:microsoft.com/office/officeart/2009/3/layout/SubStepProcess"/>
    <dgm:cxn modelId="{24803DD4-9A8E-453E-B8D1-1DFE6B75B232}" type="presParOf" srcId="{A82EABCE-458A-484D-A48A-61237E02084F}" destId="{1A96D74C-82F4-4802-8189-2AC3766C129E}" srcOrd="16" destOrd="0" presId="urn:microsoft.com/office/officeart/2009/3/layout/SubStepProcess"/>
    <dgm:cxn modelId="{40DBDCFD-6B46-4925-8211-FA18CB5B3630}" type="presParOf" srcId="{A82EABCE-458A-484D-A48A-61237E02084F}" destId="{3F364951-F0E5-4E4B-93CB-C04515947EE7}" srcOrd="17" destOrd="0" presId="urn:microsoft.com/office/officeart/2009/3/layout/SubStepProcess"/>
    <dgm:cxn modelId="{82311B95-290F-4DBE-AE0C-D9A25304452F}" type="presParOf" srcId="{3F364951-F0E5-4E4B-93CB-C04515947EE7}" destId="{5163A4BB-CD40-4246-8420-391B8D20F41B}" srcOrd="0" destOrd="0" presId="urn:microsoft.com/office/officeart/2009/3/layout/SubStepProcess"/>
    <dgm:cxn modelId="{AE9F5799-8B5F-4491-82BE-57DBFFC601A9}" type="presParOf" srcId="{3F364951-F0E5-4E4B-93CB-C04515947EE7}" destId="{FCF918A1-D5FC-4342-AE47-2C5786410942}" srcOrd="1" destOrd="0" presId="urn:microsoft.com/office/officeart/2009/3/layout/SubStepProcess"/>
    <dgm:cxn modelId="{387D5859-2108-46CE-8FAA-39FB86006178}" type="presParOf" srcId="{3F364951-F0E5-4E4B-93CB-C04515947EE7}" destId="{31FDC815-5F91-4220-886C-A598B0D34C24}" srcOrd="2" destOrd="0" presId="urn:microsoft.com/office/officeart/2009/3/layout/SubStepProcess"/>
    <dgm:cxn modelId="{0822A0E9-B786-42AA-864D-C2BC4EB7E8FD}" type="presParOf" srcId="{3F364951-F0E5-4E4B-93CB-C04515947EE7}" destId="{64DD788C-C30C-4FC6-8D79-D1CEE7728902}" srcOrd="3" destOrd="0" presId="urn:microsoft.com/office/officeart/2009/3/layout/SubStepProcess"/>
    <dgm:cxn modelId="{57CF94E4-A010-4553-8E57-FA380C9B261E}" type="presParOf" srcId="{3F364951-F0E5-4E4B-93CB-C04515947EE7}" destId="{FD31F8CF-8093-410A-AA5C-D8F8F39DCD14}" srcOrd="4" destOrd="0" presId="urn:microsoft.com/office/officeart/2009/3/layout/SubStepProcess"/>
    <dgm:cxn modelId="{668F1EBC-1649-4238-8BC3-D8A7716BBC49}" type="presParOf" srcId="{A82EABCE-458A-484D-A48A-61237E02084F}" destId="{0B58E247-1364-4633-8ADB-ED7629D0617B}" srcOrd="18" destOrd="0" presId="urn:microsoft.com/office/officeart/2009/3/layout/SubStepProcess"/>
    <dgm:cxn modelId="{7F0391CB-E17D-4EEA-9667-B9CD3D991361}" type="presParOf" srcId="{A82EABCE-458A-484D-A48A-61237E02084F}" destId="{7CB358AF-8DE9-4B17-9762-6B69D1C93EC3}" srcOrd="19" destOrd="0" presId="urn:microsoft.com/office/officeart/2009/3/layout/SubStepProcess"/>
    <dgm:cxn modelId="{21D600F4-1B1B-40B5-B3C3-633293F220DA}" type="presParOf" srcId="{A82EABCE-458A-484D-A48A-61237E02084F}" destId="{86925D26-C788-423E-B9C0-1BDC3DD4B399}" srcOrd="20" destOrd="0" presId="urn:microsoft.com/office/officeart/2009/3/layout/SubStepProcess"/>
    <dgm:cxn modelId="{C05623C8-10F7-4F89-9DF8-234C1ECC0D87}" type="presParOf" srcId="{86925D26-C788-423E-B9C0-1BDC3DD4B399}" destId="{18D8A207-ED22-496C-9260-399C43A51B51}" srcOrd="0" destOrd="0" presId="urn:microsoft.com/office/officeart/2009/3/layout/SubStepProcess"/>
    <dgm:cxn modelId="{9C38FF7C-31EB-43C1-A719-0EB220428F5B}" type="presParOf" srcId="{86925D26-C788-423E-B9C0-1BDC3DD4B399}" destId="{728114E7-9913-4F88-AD2D-687B48F6C4DC}" srcOrd="1" destOrd="0" presId="urn:microsoft.com/office/officeart/2009/3/layout/SubStepProcess"/>
    <dgm:cxn modelId="{A698FAAB-5A8C-429D-BF36-43DDAA6694BB}" type="presParOf" srcId="{86925D26-C788-423E-B9C0-1BDC3DD4B399}" destId="{5DF53BD6-7A23-454A-8771-2D4851C685F5}" srcOrd="2" destOrd="0" presId="urn:microsoft.com/office/officeart/2009/3/layout/SubStepProcess"/>
    <dgm:cxn modelId="{10589DA0-22F2-469D-9E97-E9642CF7D28C}" type="presParOf" srcId="{86925D26-C788-423E-B9C0-1BDC3DD4B399}" destId="{72245F26-E605-490A-ADD9-590F368867CC}" srcOrd="3" destOrd="0" presId="urn:microsoft.com/office/officeart/2009/3/layout/SubStepProcess"/>
    <dgm:cxn modelId="{B2CFBDF4-85EE-4D61-B9E0-0088524B9FFA}" type="presParOf" srcId="{86925D26-C788-423E-B9C0-1BDC3DD4B399}" destId="{8D923904-E8AB-4A33-8C55-0EF1E8CEDB7C}" srcOrd="4" destOrd="0" presId="urn:microsoft.com/office/officeart/2009/3/layout/SubStepProcess"/>
    <dgm:cxn modelId="{BA30C382-3220-4821-9294-72849D7E26D0}" type="presParOf" srcId="{A82EABCE-458A-484D-A48A-61237E02084F}" destId="{59FC73AF-E7A1-40D2-A21B-0EA965CDE360}" srcOrd="21" destOrd="0" presId="urn:microsoft.com/office/officeart/2009/3/layout/SubStepProcess"/>
    <dgm:cxn modelId="{97395530-B118-484A-AD15-C2AE33278C78}" type="presParOf" srcId="{A82EABCE-458A-484D-A48A-61237E02084F}" destId="{56A207DE-D014-4B55-BB0B-DBD57021DEF3}" srcOrd="22" destOrd="0" presId="urn:microsoft.com/office/officeart/2009/3/layout/SubStepProcess"/>
    <dgm:cxn modelId="{80A03C72-44C9-44E1-8E42-B8679705956D}" type="presParOf" srcId="{A82EABCE-458A-484D-A48A-61237E02084F}" destId="{7E229CCF-F623-4343-8BFA-EF62809D7842}" srcOrd="23" destOrd="0" presId="urn:microsoft.com/office/officeart/2009/3/layout/SubStepProcess"/>
    <dgm:cxn modelId="{2745C028-9B3F-4252-A3EC-68349C118B0F}" type="presParOf" srcId="{7E229CCF-F623-4343-8BFA-EF62809D7842}" destId="{56A5EF99-A6EA-4F25-A90C-23B67D8CFAB1}" srcOrd="0" destOrd="0" presId="urn:microsoft.com/office/officeart/2009/3/layout/SubStepProcess"/>
    <dgm:cxn modelId="{22C74F28-890F-4F74-85B6-684EEB2B1834}" type="presParOf" srcId="{7E229CCF-F623-4343-8BFA-EF62809D7842}" destId="{3F507FAD-7334-43EA-BD2A-862D5814BBCE}" srcOrd="1" destOrd="0" presId="urn:microsoft.com/office/officeart/2009/3/layout/SubStepProcess"/>
    <dgm:cxn modelId="{ED45E1D8-CFC2-44DA-9DB7-87550438CCAA}" type="presParOf" srcId="{7E229CCF-F623-4343-8BFA-EF62809D7842}" destId="{0BBDB9C9-A259-482A-B839-3FFD0A3C8F6A}" srcOrd="2" destOrd="0" presId="urn:microsoft.com/office/officeart/2009/3/layout/SubStepProcess"/>
    <dgm:cxn modelId="{E78FB55B-9774-4DE8-B17C-78A7EB06057C}" type="presParOf" srcId="{7E229CCF-F623-4343-8BFA-EF62809D7842}" destId="{53BA1D32-F035-479D-BE3E-0EC976D5E80B}" srcOrd="3" destOrd="0" presId="urn:microsoft.com/office/officeart/2009/3/layout/SubStepProcess"/>
    <dgm:cxn modelId="{467B2708-0C5D-4AC3-A429-55A5051DD021}" type="presParOf" srcId="{7E229CCF-F623-4343-8BFA-EF62809D7842}" destId="{F760C0BF-6049-4AD5-8A34-DF2F9A6AED9F}" srcOrd="4" destOrd="0" presId="urn:microsoft.com/office/officeart/2009/3/layout/SubStepProcess"/>
    <dgm:cxn modelId="{71B36A63-1610-416C-9365-E2DB23345F7F}" type="presParOf" srcId="{A82EABCE-458A-484D-A48A-61237E02084F}" destId="{5C9C9885-CDDD-41BE-98B1-A309AAB966FE}" srcOrd="24" destOrd="0" presId="urn:microsoft.com/office/officeart/2009/3/layout/SubStepProcess"/>
    <dgm:cxn modelId="{8FA9AF23-1471-4579-BB47-EFDA76E49DE4}" type="presParOf" srcId="{A82EABCE-458A-484D-A48A-61237E02084F}" destId="{4FF13272-9DDF-4E02-81FF-04F81AA82B22}" srcOrd="25" destOrd="0" presId="urn:microsoft.com/office/officeart/2009/3/layout/SubStepProcess"/>
    <dgm:cxn modelId="{3F236AC1-43C2-4DC8-9A31-32EA88E948A0}" type="presParOf" srcId="{A82EABCE-458A-484D-A48A-61237E02084F}" destId="{0D82FB4D-0052-4BA9-85A3-6B7FB8AEC93C}" srcOrd="26" destOrd="0" presId="urn:microsoft.com/office/officeart/2009/3/layout/SubStepProcess"/>
    <dgm:cxn modelId="{A0BBF72F-FF14-48DF-AF77-0824FF7B0646}" type="presParOf" srcId="{0D82FB4D-0052-4BA9-85A3-6B7FB8AEC93C}" destId="{02D86775-EA53-4EB8-A868-5776053B3294}" srcOrd="0" destOrd="0" presId="urn:microsoft.com/office/officeart/2009/3/layout/SubStepProcess"/>
    <dgm:cxn modelId="{BA9D494B-6F8F-4D1E-953F-A5DB3A4A484C}" type="presParOf" srcId="{0D82FB4D-0052-4BA9-85A3-6B7FB8AEC93C}" destId="{68428F83-A781-4530-B6A3-F76D28F74DF7}" srcOrd="1" destOrd="0" presId="urn:microsoft.com/office/officeart/2009/3/layout/SubStepProcess"/>
    <dgm:cxn modelId="{3C5BC354-47E6-4548-BBB3-5571C4410EFA}" type="presParOf" srcId="{0D82FB4D-0052-4BA9-85A3-6B7FB8AEC93C}" destId="{101BCB04-A296-4288-AC77-C2386A290DB6}" srcOrd="2" destOrd="0" presId="urn:microsoft.com/office/officeart/2009/3/layout/SubStepProcess"/>
    <dgm:cxn modelId="{83389B33-504C-4164-A463-B78DE35B2AEB}" type="presParOf" srcId="{0D82FB4D-0052-4BA9-85A3-6B7FB8AEC93C}" destId="{98EB1C3F-AA31-4FFD-92C7-FA2C92283AD6}" srcOrd="3" destOrd="0" presId="urn:microsoft.com/office/officeart/2009/3/layout/SubStepProcess"/>
    <dgm:cxn modelId="{828889A0-8990-4AAE-8E59-E92FB561F989}" type="presParOf" srcId="{0D82FB4D-0052-4BA9-85A3-6B7FB8AEC93C}" destId="{06CB162F-054A-4D89-8B24-C2C8528EC075}" srcOrd="4" destOrd="0" presId="urn:microsoft.com/office/officeart/2009/3/layout/SubStepProcess"/>
    <dgm:cxn modelId="{8B7FDAAB-FA02-4BA8-AD56-181548144ADA}" type="presParOf" srcId="{A82EABCE-458A-484D-A48A-61237E02084F}" destId="{714BD19C-C8B5-4D4D-B8DF-816CA1BBAD3D}" srcOrd="27" destOrd="0" presId="urn:microsoft.com/office/officeart/2009/3/layout/SubStepProcess"/>
    <dgm:cxn modelId="{FD58F19F-91E9-4DDE-B0D6-A65AD77D7D20}" type="presParOf" srcId="{A82EABCE-458A-484D-A48A-61237E02084F}" destId="{9FAF7D9A-1B8A-4BF9-AA53-D5787AD540E8}" srcOrd="28" destOrd="0" presId="urn:microsoft.com/office/officeart/2009/3/layout/SubStepProcess"/>
    <dgm:cxn modelId="{E16E2531-0885-42FF-9D4C-14E03C8858B1}" type="presParOf" srcId="{A82EABCE-458A-484D-A48A-61237E02084F}" destId="{BE05888D-1604-4011-9E8F-084561E5D830}" srcOrd="29" destOrd="0" presId="urn:microsoft.com/office/officeart/2009/3/layout/SubStepProcess"/>
    <dgm:cxn modelId="{9C8A31A8-9214-4E6E-A977-82EA234425EF}" type="presParOf" srcId="{BE05888D-1604-4011-9E8F-084561E5D830}" destId="{2E29DAFB-4304-4026-A784-E988E06DB94C}" srcOrd="0" destOrd="0" presId="urn:microsoft.com/office/officeart/2009/3/layout/SubStepProcess"/>
    <dgm:cxn modelId="{3C5315E5-B000-4464-B883-549B643ECBCD}" type="presParOf" srcId="{BE05888D-1604-4011-9E8F-084561E5D830}" destId="{77AEF9E7-8482-4161-86CD-914483696DED}" srcOrd="1" destOrd="0" presId="urn:microsoft.com/office/officeart/2009/3/layout/SubStepProcess"/>
    <dgm:cxn modelId="{07F6E459-E47E-4EFA-911F-9B589F1858CF}" type="presParOf" srcId="{BE05888D-1604-4011-9E8F-084561E5D830}" destId="{1A5D95CE-B895-4219-820D-C5D2334B3505}" srcOrd="2" destOrd="0" presId="urn:microsoft.com/office/officeart/2009/3/layout/SubStepProcess"/>
    <dgm:cxn modelId="{AC1B840D-8F94-436A-9B4D-DD5E1BB9CDDE}" type="presParOf" srcId="{BE05888D-1604-4011-9E8F-084561E5D830}" destId="{D2650BA1-DC79-43BE-9CC5-62D314324443}" srcOrd="3" destOrd="0" presId="urn:microsoft.com/office/officeart/2009/3/layout/SubStepProcess"/>
    <dgm:cxn modelId="{8CAC7196-14C4-4911-BDF7-11563D5C374B}" type="presParOf" srcId="{BE05888D-1604-4011-9E8F-084561E5D830}" destId="{1DA7399A-0401-4D64-8EE9-1969A7085DBD}" srcOrd="4" destOrd="0" presId="urn:microsoft.com/office/officeart/2009/3/layout/SubStepProcess"/>
    <dgm:cxn modelId="{6B37530D-58AF-4E17-8512-9635835F0327}" type="presParOf" srcId="{A82EABCE-458A-484D-A48A-61237E02084F}" destId="{C543AD85-6D42-4305-8C69-92B4EBBAA294}" srcOrd="30" destOrd="0" presId="urn:microsoft.com/office/officeart/2009/3/layout/SubStepProcess"/>
    <dgm:cxn modelId="{64DACB80-28DB-477F-9483-E8D33EB21739}" type="presParOf" srcId="{A82EABCE-458A-484D-A48A-61237E02084F}" destId="{A469DEF1-5E23-41B2-A432-A8E3D5123B9C}" srcOrd="31" destOrd="0" presId="urn:microsoft.com/office/officeart/2009/3/layout/SubStepProcess"/>
    <dgm:cxn modelId="{59863115-E12E-4BBB-9234-BDB99CB7620C}" type="presParOf" srcId="{A82EABCE-458A-484D-A48A-61237E02084F}" destId="{6F4894BA-F021-4B53-A194-8A618505D1F7}" srcOrd="32" destOrd="0" presId="urn:microsoft.com/office/officeart/2009/3/layout/SubStepProcess"/>
    <dgm:cxn modelId="{B7BD20AF-34BC-48F7-A16F-012871CAF61C}" type="presParOf" srcId="{6F4894BA-F021-4B53-A194-8A618505D1F7}" destId="{AB1444B2-128D-4B4D-BFF5-FBF004211EDA}" srcOrd="0" destOrd="0" presId="urn:microsoft.com/office/officeart/2009/3/layout/SubStepProcess"/>
    <dgm:cxn modelId="{2180DD14-2E52-4BD6-B385-76B3C1175959}" type="presParOf" srcId="{6F4894BA-F021-4B53-A194-8A618505D1F7}" destId="{21EC08AE-B079-4F55-85B0-7DD86C477F07}" srcOrd="1" destOrd="0" presId="urn:microsoft.com/office/officeart/2009/3/layout/SubStepProcess"/>
    <dgm:cxn modelId="{FE3732F2-8C41-49A0-A8D5-5B87199B8FAF}" type="presParOf" srcId="{6F4894BA-F021-4B53-A194-8A618505D1F7}" destId="{2D82D5AA-CC33-4B25-AAF0-EF18DDA21097}" srcOrd="2" destOrd="0" presId="urn:microsoft.com/office/officeart/2009/3/layout/SubStepProcess"/>
    <dgm:cxn modelId="{CEEE448F-D08C-4460-8962-662A6636F654}" type="presParOf" srcId="{6F4894BA-F021-4B53-A194-8A618505D1F7}" destId="{07143E84-DD54-4956-B7A6-8B7E2F23E85C}" srcOrd="3" destOrd="0" presId="urn:microsoft.com/office/officeart/2009/3/layout/SubStepProcess"/>
    <dgm:cxn modelId="{5950765D-A0AC-40E9-B17D-673FEEF475CB}" type="presParOf" srcId="{6F4894BA-F021-4B53-A194-8A618505D1F7}" destId="{0353C003-80FC-4AD1-9A30-D40A4E8E5693}" srcOrd="4" destOrd="0" presId="urn:microsoft.com/office/officeart/2009/3/layout/SubStepProcess"/>
    <dgm:cxn modelId="{E08D3AC5-711C-482B-A9C1-94021830392C}" type="presParOf" srcId="{A82EABCE-458A-484D-A48A-61237E02084F}" destId="{97F3AD76-3F45-461C-8467-203D0B322C78}" srcOrd="33" destOrd="0" presId="urn:microsoft.com/office/officeart/2009/3/layout/SubStepProcess"/>
    <dgm:cxn modelId="{1DB0498A-AA2A-4CC3-B6E2-7392D17E4582}" type="presParOf" srcId="{A82EABCE-458A-484D-A48A-61237E02084F}" destId="{0B6B5727-8B53-45F6-9A76-105D4DB8E8E6}" srcOrd="34" destOrd="0" presId="urn:microsoft.com/office/officeart/2009/3/layout/SubStepProcess"/>
    <dgm:cxn modelId="{A3BB56EF-F141-4D83-AA4B-6206900BFB34}" type="presParOf" srcId="{A82EABCE-458A-484D-A48A-61237E02084F}" destId="{D9DD3804-F7E7-4BD2-9841-E9333CDECDE9}" srcOrd="35" destOrd="0" presId="urn:microsoft.com/office/officeart/2009/3/layout/SubStepProcess"/>
    <dgm:cxn modelId="{C3763ADE-A53B-4965-AE49-5C5F459E1613}" type="presParOf" srcId="{D9DD3804-F7E7-4BD2-9841-E9333CDECDE9}" destId="{787D3584-7050-45C5-9904-08D989593802}" srcOrd="0" destOrd="0" presId="urn:microsoft.com/office/officeart/2009/3/layout/SubStepProcess"/>
    <dgm:cxn modelId="{2210F81E-51FF-4A79-9EBD-E6CD0620813B}" type="presParOf" srcId="{D9DD3804-F7E7-4BD2-9841-E9333CDECDE9}" destId="{86C120C3-25C1-4A76-B19E-1B5A12B7C425}" srcOrd="1" destOrd="0" presId="urn:microsoft.com/office/officeart/2009/3/layout/SubStepProcess"/>
    <dgm:cxn modelId="{B402887F-4A0B-4E18-A782-C97E4E8A34A4}" type="presParOf" srcId="{D9DD3804-F7E7-4BD2-9841-E9333CDECDE9}" destId="{8A6EF669-4A8F-4B04-9647-1693D2EBF6EC}" srcOrd="2" destOrd="0" presId="urn:microsoft.com/office/officeart/2009/3/layout/SubStepProcess"/>
    <dgm:cxn modelId="{604EB1E0-8ADD-443A-ACB7-4CC0B1E7165A}" type="presParOf" srcId="{D9DD3804-F7E7-4BD2-9841-E9333CDECDE9}" destId="{2079B29F-DAE3-4B21-8B2D-1A5794F70C34}" srcOrd="3" destOrd="0" presId="urn:microsoft.com/office/officeart/2009/3/layout/SubStepProcess"/>
    <dgm:cxn modelId="{60104909-2ED0-492D-B2C5-1C035104FB91}" type="presParOf" srcId="{D9DD3804-F7E7-4BD2-9841-E9333CDECDE9}" destId="{445299AB-54B5-440A-89B4-935F59FDFD0F}" srcOrd="4" destOrd="0" presId="urn:microsoft.com/office/officeart/2009/3/layout/SubStepProcess"/>
    <dgm:cxn modelId="{A58902CC-FD64-44B9-9FBC-63FEA227F4F6}" type="presParOf" srcId="{A82EABCE-458A-484D-A48A-61237E02084F}" destId="{A49C37B4-167C-4272-8584-51E0B840370C}" srcOrd="36" destOrd="0" presId="urn:microsoft.com/office/officeart/2009/3/layout/SubStepProcess"/>
    <dgm:cxn modelId="{9751C8E5-07E1-4170-9E6C-4AFBA4C0F387}" type="presParOf" srcId="{A82EABCE-458A-484D-A48A-61237E02084F}" destId="{952EEF97-4558-49C5-AB58-F5815F99CFE5}" srcOrd="37" destOrd="0" presId="urn:microsoft.com/office/officeart/2009/3/layout/SubStepProcess"/>
    <dgm:cxn modelId="{32304975-F4B9-4736-9AEC-A2296606C54C}" type="presParOf" srcId="{A82EABCE-458A-484D-A48A-61237E02084F}" destId="{B9C93473-094C-4E23-9267-A0F66B3DF50E}" srcOrd="38" destOrd="0" presId="urn:microsoft.com/office/officeart/2009/3/layout/SubStepProcess"/>
    <dgm:cxn modelId="{187A1AB2-2269-4233-97EE-EF09347D172D}" type="presParOf" srcId="{B9C93473-094C-4E23-9267-A0F66B3DF50E}" destId="{E657447F-8F7D-40F4-953C-5DE4C3527ABA}" srcOrd="0" destOrd="0" presId="urn:microsoft.com/office/officeart/2009/3/layout/SubStepProcess"/>
    <dgm:cxn modelId="{7B73B064-14DB-4FB7-A0E6-F5E2DDE2AA9C}" type="presParOf" srcId="{B9C93473-094C-4E23-9267-A0F66B3DF50E}" destId="{CB133579-65CE-48B4-AB09-F0F168045FA8}" srcOrd="1" destOrd="0" presId="urn:microsoft.com/office/officeart/2009/3/layout/SubStepProcess"/>
    <dgm:cxn modelId="{8404DE6D-B985-4766-8659-A5E406BA62D2}" type="presParOf" srcId="{B9C93473-094C-4E23-9267-A0F66B3DF50E}" destId="{F3D35459-6782-4AAA-82A3-815D6F28F98D}" srcOrd="2" destOrd="0" presId="urn:microsoft.com/office/officeart/2009/3/layout/SubStepProcess"/>
    <dgm:cxn modelId="{6B1EB747-86CC-4EE7-9F33-85015C3D92D6}" type="presParOf" srcId="{B9C93473-094C-4E23-9267-A0F66B3DF50E}" destId="{EBE85764-33B3-4C3B-864E-5131D5CC39F7}" srcOrd="3" destOrd="0" presId="urn:microsoft.com/office/officeart/2009/3/layout/SubStepProcess"/>
    <dgm:cxn modelId="{2D12D010-0E03-4EAE-B5C4-2CC5EBB84502}" type="presParOf" srcId="{B9C93473-094C-4E23-9267-A0F66B3DF50E}" destId="{428ABA5C-2776-4D28-BBAE-FA72A2AAB4F3}" srcOrd="4" destOrd="0" presId="urn:microsoft.com/office/officeart/2009/3/layout/SubStepProcess"/>
    <dgm:cxn modelId="{A341E4AD-70D9-4453-95A9-2B390C84CF5C}" type="presParOf" srcId="{A82EABCE-458A-484D-A48A-61237E02084F}" destId="{11788B8C-1C40-4E3E-A0B1-D8DA3C7137F1}" srcOrd="39" destOrd="0" presId="urn:microsoft.com/office/officeart/2009/3/layout/SubStepProcess"/>
    <dgm:cxn modelId="{705C2946-3BBB-4BDE-9FE2-2B95075F0EFE}" type="presParOf" srcId="{A82EABCE-458A-484D-A48A-61237E02084F}" destId="{D3F5495D-FF1E-48F3-97FF-2C1D6743357D}" srcOrd="40" destOrd="0" presId="urn:microsoft.com/office/officeart/2009/3/layout/SubStepProcess"/>
    <dgm:cxn modelId="{3A74058E-A52B-4E1D-8D13-AD7A99A90FF5}" type="presParOf" srcId="{A82EABCE-458A-484D-A48A-61237E02084F}" destId="{B0009DF0-B97C-4A0E-9744-FEB9A2D4CA26}" srcOrd="41" destOrd="0" presId="urn:microsoft.com/office/officeart/2009/3/layout/SubStepProcess"/>
    <dgm:cxn modelId="{AC2F666B-0865-45F7-9464-E255B22823D2}" type="presParOf" srcId="{B0009DF0-B97C-4A0E-9744-FEB9A2D4CA26}" destId="{81D8B481-F409-4BD0-BFC5-DBC7AA1D1A56}" srcOrd="0" destOrd="0" presId="urn:microsoft.com/office/officeart/2009/3/layout/SubStepProcess"/>
    <dgm:cxn modelId="{CFC5712A-8668-45E4-809D-3507658272F5}" type="presParOf" srcId="{B0009DF0-B97C-4A0E-9744-FEB9A2D4CA26}" destId="{77EFCE95-22D5-4473-9811-E5E806B1F672}" srcOrd="1" destOrd="0" presId="urn:microsoft.com/office/officeart/2009/3/layout/SubStepProcess"/>
    <dgm:cxn modelId="{FE9BB3F2-0112-416F-BEF7-DE37CE5F35B0}" type="presParOf" srcId="{B0009DF0-B97C-4A0E-9744-FEB9A2D4CA26}" destId="{A848842E-500F-498F-B91B-135CEA27733B}" srcOrd="2" destOrd="0" presId="urn:microsoft.com/office/officeart/2009/3/layout/SubStepProcess"/>
    <dgm:cxn modelId="{6A33AB3E-389A-4310-AFF7-F2F4EC3421D9}" type="presParOf" srcId="{B0009DF0-B97C-4A0E-9744-FEB9A2D4CA26}" destId="{8020AE63-6D84-4EE5-A6B2-AFA9D3F3C4B4}" srcOrd="3" destOrd="0" presId="urn:microsoft.com/office/officeart/2009/3/layout/SubStepProcess"/>
    <dgm:cxn modelId="{07B5B16B-FCFF-45F5-B2C6-1AA4B90A3F1B}" type="presParOf" srcId="{B0009DF0-B97C-4A0E-9744-FEB9A2D4CA26}" destId="{D18CDDAE-C7FF-4451-A76A-AFE15F71AA1A}" srcOrd="4" destOrd="0" presId="urn:microsoft.com/office/officeart/2009/3/layout/SubStepProcess"/>
    <dgm:cxn modelId="{C8940FBC-DD15-4B39-A89D-C73AC9986CC0}" type="presParOf" srcId="{A82EABCE-458A-484D-A48A-61237E02084F}" destId="{9E150CE7-0F07-4DD1-B90F-E4B4D62EED42}" srcOrd="42" destOrd="0" presId="urn:microsoft.com/office/officeart/2009/3/layout/SubStepProcess"/>
    <dgm:cxn modelId="{BB435843-2841-4A89-BD14-FC4C321A4E30}" type="presParOf" srcId="{A82EABCE-458A-484D-A48A-61237E02084F}" destId="{0112AAD3-D734-423B-9874-6504C49D061D}" srcOrd="43" destOrd="0" presId="urn:microsoft.com/office/officeart/2009/3/layout/SubStepProcess"/>
    <dgm:cxn modelId="{C36AC405-D560-40D1-982E-A26A338D8ED0}" type="presParOf" srcId="{A82EABCE-458A-484D-A48A-61237E02084F}" destId="{FFB6E0C1-9BC1-4DEF-9AD6-84680471F766}" srcOrd="44" destOrd="0" presId="urn:microsoft.com/office/officeart/2009/3/layout/SubStepProcess"/>
    <dgm:cxn modelId="{80CEA261-B2E9-4364-B9BE-619F549FA3F5}" type="presParOf" srcId="{FFB6E0C1-9BC1-4DEF-9AD6-84680471F766}" destId="{376B2B14-D601-4B6B-AA9A-46BBD9D282DC}" srcOrd="0" destOrd="0" presId="urn:microsoft.com/office/officeart/2009/3/layout/SubStepProcess"/>
    <dgm:cxn modelId="{43466A5E-3522-4983-B8AF-175596C5F579}" type="presParOf" srcId="{FFB6E0C1-9BC1-4DEF-9AD6-84680471F766}" destId="{98C799F8-EBA8-4A91-B4E5-ED9EDC92B8B1}" srcOrd="1" destOrd="0" presId="urn:microsoft.com/office/officeart/2009/3/layout/SubStepProcess"/>
    <dgm:cxn modelId="{DAEFB4A7-A811-4553-85EB-F242A46FA2D3}" type="presParOf" srcId="{FFB6E0C1-9BC1-4DEF-9AD6-84680471F766}" destId="{EADAFBC0-281F-464A-9224-8BDD01836553}" srcOrd="2" destOrd="0" presId="urn:microsoft.com/office/officeart/2009/3/layout/SubStepProcess"/>
    <dgm:cxn modelId="{29F9EFEB-89EC-4D45-B6EC-8BF44166742B}" type="presParOf" srcId="{FFB6E0C1-9BC1-4DEF-9AD6-84680471F766}" destId="{6EC43993-DC32-4D98-AEED-043C629CFAAC}" srcOrd="3" destOrd="0" presId="urn:microsoft.com/office/officeart/2009/3/layout/SubStepProcess"/>
    <dgm:cxn modelId="{9E6A9EE9-3BF4-4B82-9C5D-CEDF11630987}" type="presParOf" srcId="{FFB6E0C1-9BC1-4DEF-9AD6-84680471F766}" destId="{6483BAAD-7825-4069-A033-0601BE3303B8}" srcOrd="4" destOrd="0" presId="urn:microsoft.com/office/officeart/2009/3/layout/SubStepProcess"/>
    <dgm:cxn modelId="{8CF240DC-4DF5-43A6-B586-0CE3D17E9EC0}" type="presParOf" srcId="{A82EABCE-458A-484D-A48A-61237E02084F}" destId="{41CB59B3-8E52-4033-A0F3-224C44A75213}" srcOrd="45" destOrd="0" presId="urn:microsoft.com/office/officeart/2009/3/layout/SubStepProcess"/>
    <dgm:cxn modelId="{2A49203A-7044-4E9A-BE71-4C2968D76203}" type="presParOf" srcId="{A82EABCE-458A-484D-A48A-61237E02084F}" destId="{8EE5A0E9-AEAC-423B-BD0E-7B0A40EE57B0}" srcOrd="46" destOrd="0" presId="urn:microsoft.com/office/officeart/2009/3/layout/SubStepProcess"/>
    <dgm:cxn modelId="{138678D8-A4ED-4D2F-B560-BAD6B7659AD8}" type="presParOf" srcId="{A82EABCE-458A-484D-A48A-61237E02084F}" destId="{A0F3A620-A730-43E6-B9D9-A21E44C20D92}" srcOrd="47" destOrd="0" presId="urn:microsoft.com/office/officeart/2009/3/layout/SubStepProcess"/>
    <dgm:cxn modelId="{5DCE6296-55F1-457F-8A81-37D9CEFA9535}" type="presParOf" srcId="{A0F3A620-A730-43E6-B9D9-A21E44C20D92}" destId="{11C0299C-DF01-448A-AEDA-4AF77AF6022D}" srcOrd="0" destOrd="0" presId="urn:microsoft.com/office/officeart/2009/3/layout/SubStepProcess"/>
    <dgm:cxn modelId="{FBFF8606-FE98-4696-A540-49708E8132F5}" type="presParOf" srcId="{A0F3A620-A730-43E6-B9D9-A21E44C20D92}" destId="{B2FA7819-EECB-47B3-B9E4-A7A09B2D4647}" srcOrd="1" destOrd="0" presId="urn:microsoft.com/office/officeart/2009/3/layout/SubStepProcess"/>
    <dgm:cxn modelId="{9CAE2B7B-8E9E-4295-BA2C-9389D8E16FD6}" type="presParOf" srcId="{A0F3A620-A730-43E6-B9D9-A21E44C20D92}" destId="{AE94B35E-1C7F-4691-9636-E6E65C532368}" srcOrd="2" destOrd="0" presId="urn:microsoft.com/office/officeart/2009/3/layout/SubStepProcess"/>
    <dgm:cxn modelId="{59DD1109-51BE-45E8-ACCF-7882B477F904}" type="presParOf" srcId="{A0F3A620-A730-43E6-B9D9-A21E44C20D92}" destId="{86ED3C9B-107C-4A57-A582-3E2C4F46A52D}" srcOrd="3" destOrd="0" presId="urn:microsoft.com/office/officeart/2009/3/layout/SubStepProcess"/>
    <dgm:cxn modelId="{F04273D5-1E8D-4E92-AB83-2A539EDF20EC}" type="presParOf" srcId="{A0F3A620-A730-43E6-B9D9-A21E44C20D92}" destId="{596169BC-E55B-4DE5-967E-0AFD13EEE344}" srcOrd="4" destOrd="0" presId="urn:microsoft.com/office/officeart/2009/3/layout/SubStepProcess"/>
    <dgm:cxn modelId="{42955E67-260F-4FBD-B1C3-5AE64178C9D6}" type="presParOf" srcId="{A82EABCE-458A-484D-A48A-61237E02084F}" destId="{8C3682E4-EEC4-4FBC-95CB-872B28DE2476}" srcOrd="48" destOrd="0" presId="urn:microsoft.com/office/officeart/2009/3/layout/SubStepProcess"/>
    <dgm:cxn modelId="{FB3979AF-4575-4DAB-B387-0DF31C8D97FB}" type="presParOf" srcId="{A82EABCE-458A-484D-A48A-61237E02084F}" destId="{F3788783-7079-4638-848A-332127178A60}" srcOrd="49" destOrd="0" presId="urn:microsoft.com/office/officeart/2009/3/layout/SubStepProcess"/>
    <dgm:cxn modelId="{829B979D-A332-459F-A020-C0259BCE5D44}" type="presParOf" srcId="{A82EABCE-458A-484D-A48A-61237E02084F}" destId="{7C38A45A-3AB1-4F45-B747-FE43C14060C4}" srcOrd="50" destOrd="0" presId="urn:microsoft.com/office/officeart/2009/3/layout/SubStepProcess"/>
    <dgm:cxn modelId="{C761315E-E398-4F40-BC2B-42892120B432}" type="presParOf" srcId="{7C38A45A-3AB1-4F45-B747-FE43C14060C4}" destId="{1F76960B-0770-4DDF-95C1-95A16DAFA85D}" srcOrd="0" destOrd="0" presId="urn:microsoft.com/office/officeart/2009/3/layout/SubStepProcess"/>
    <dgm:cxn modelId="{219D8B12-CB0C-4AB8-A765-D4575873ACE2}" type="presParOf" srcId="{7C38A45A-3AB1-4F45-B747-FE43C14060C4}" destId="{0C2BCE3A-A56E-4140-B9FB-D92ACC317743}" srcOrd="1" destOrd="0" presId="urn:microsoft.com/office/officeart/2009/3/layout/SubStepProcess"/>
    <dgm:cxn modelId="{B975CF42-9C6E-4C44-8CAA-1508062E14D5}" type="presParOf" srcId="{7C38A45A-3AB1-4F45-B747-FE43C14060C4}" destId="{9BE73346-7ECA-4DCF-97AC-278DB9447F43}" srcOrd="2" destOrd="0" presId="urn:microsoft.com/office/officeart/2009/3/layout/SubStepProcess"/>
    <dgm:cxn modelId="{9591A4C2-6622-4E47-AAA8-6F7AF4B5B8D7}" type="presParOf" srcId="{7C38A45A-3AB1-4F45-B747-FE43C14060C4}" destId="{D97DC490-B8CA-49E5-80BC-19126A6B8967}" srcOrd="3" destOrd="0" presId="urn:microsoft.com/office/officeart/2009/3/layout/SubStepProcess"/>
    <dgm:cxn modelId="{BE39D3B6-E3AC-41E9-BB99-15D168F2BE91}" type="presParOf" srcId="{7C38A45A-3AB1-4F45-B747-FE43C14060C4}" destId="{37AFE718-7344-4457-B2A2-9F8A6234E054}" srcOrd="4" destOrd="0" presId="urn:microsoft.com/office/officeart/2009/3/layout/SubStepProcess"/>
    <dgm:cxn modelId="{6EF84649-529F-4A9D-BA66-75F850FA7BB9}" type="presParOf" srcId="{A82EABCE-458A-484D-A48A-61237E02084F}" destId="{35E65CA4-B0CA-4914-8FE7-3262F6B989B6}" srcOrd="51" destOrd="0" presId="urn:microsoft.com/office/officeart/2009/3/layout/SubStepProcess"/>
    <dgm:cxn modelId="{76D424E3-7D86-4441-BF8A-14B04569B052}" type="presParOf" srcId="{A82EABCE-458A-484D-A48A-61237E02084F}" destId="{E9749A94-A40A-4EC6-BD90-8EBB4E149E02}" srcOrd="52" destOrd="0" presId="urn:microsoft.com/office/officeart/2009/3/layout/SubStepProcess"/>
    <dgm:cxn modelId="{E131CC2D-12D6-4749-8524-ABA0D5E0956D}" type="presParOf" srcId="{A82EABCE-458A-484D-A48A-61237E02084F}" destId="{A48A3AE0-FDAF-44B3-A1EA-ECC8387864F1}" srcOrd="53" destOrd="0" presId="urn:microsoft.com/office/officeart/2009/3/layout/SubStepProcess"/>
    <dgm:cxn modelId="{2001D9C6-EAAB-4F1E-B2D5-EBDC6145FB32}" type="presParOf" srcId="{A48A3AE0-FDAF-44B3-A1EA-ECC8387864F1}" destId="{C0038317-C09A-49B9-B7A8-CB6707BFA28E}" srcOrd="0" destOrd="0" presId="urn:microsoft.com/office/officeart/2009/3/layout/SubStepProcess"/>
    <dgm:cxn modelId="{ECF4FF8A-D8F5-4692-90C2-D6F55200073F}" type="presParOf" srcId="{A48A3AE0-FDAF-44B3-A1EA-ECC8387864F1}" destId="{2F7E9FC6-B0F4-4A3E-8499-B69F7C873241}" srcOrd="1" destOrd="0" presId="urn:microsoft.com/office/officeart/2009/3/layout/SubStepProcess"/>
    <dgm:cxn modelId="{C3C4BD6E-C828-4784-9E32-6175C921529A}" type="presParOf" srcId="{A48A3AE0-FDAF-44B3-A1EA-ECC8387864F1}" destId="{9234924A-064A-4AA0-B779-D5F04EE1B603}" srcOrd="2" destOrd="0" presId="urn:microsoft.com/office/officeart/2009/3/layout/SubStepProcess"/>
    <dgm:cxn modelId="{576E3963-5CA1-41E1-AD34-8817D627AFFA}" type="presParOf" srcId="{A48A3AE0-FDAF-44B3-A1EA-ECC8387864F1}" destId="{9D59AF08-E15B-492D-8F73-49809790C416}" srcOrd="3" destOrd="0" presId="urn:microsoft.com/office/officeart/2009/3/layout/SubStepProcess"/>
    <dgm:cxn modelId="{88F1A3DE-128C-454E-8BAC-E44BA0591C06}" type="presParOf" srcId="{A48A3AE0-FDAF-44B3-A1EA-ECC8387864F1}" destId="{2C4B1EFE-FAB6-49A6-8D1E-C3D7BD29FF98}" srcOrd="4" destOrd="0" presId="urn:microsoft.com/office/officeart/2009/3/layout/SubStepProcess"/>
    <dgm:cxn modelId="{2B01B428-10D7-465E-AD6B-261833EDFD79}" type="presParOf" srcId="{A82EABCE-458A-484D-A48A-61237E02084F}" destId="{BFE3812F-8B0F-4E7E-9DAA-CE45EE6997C4}" srcOrd="54" destOrd="0" presId="urn:microsoft.com/office/officeart/2009/3/layout/SubStepProcess"/>
    <dgm:cxn modelId="{B9DA63A9-0479-4169-AB79-0EC16F0D15D9}" type="presParOf" srcId="{A82EABCE-458A-484D-A48A-61237E02084F}" destId="{A43A5705-AFC1-4B3A-B8EF-6C0CF74C4B10}" srcOrd="55" destOrd="0" presId="urn:microsoft.com/office/officeart/2009/3/layout/SubStepProcess"/>
    <dgm:cxn modelId="{BADBF93B-EA2F-4956-B0AD-4F7C29387435}" type="presParOf" srcId="{A82EABCE-458A-484D-A48A-61237E02084F}" destId="{C6E9EF7F-8466-4097-A5F0-17CFA960A87D}" srcOrd="56" destOrd="0" presId="urn:microsoft.com/office/officeart/2009/3/layout/SubStepProcess"/>
    <dgm:cxn modelId="{95F22429-78AB-44C1-8331-342D95A88EAB}" type="presParOf" srcId="{C6E9EF7F-8466-4097-A5F0-17CFA960A87D}" destId="{A2D81634-F168-4C58-80BD-8EC763321787}" srcOrd="0" destOrd="0" presId="urn:microsoft.com/office/officeart/2009/3/layout/SubStepProcess"/>
    <dgm:cxn modelId="{0CF81E22-EFD4-4AF2-BC9C-21E18D72CEDF}" type="presParOf" srcId="{C6E9EF7F-8466-4097-A5F0-17CFA960A87D}" destId="{668FDA38-2635-4883-89A1-3530A90BF6B9}" srcOrd="1" destOrd="0" presId="urn:microsoft.com/office/officeart/2009/3/layout/SubStepProcess"/>
    <dgm:cxn modelId="{896A2ACA-405E-4D0F-BD00-194E9C108014}" type="presParOf" srcId="{C6E9EF7F-8466-4097-A5F0-17CFA960A87D}" destId="{FCB1C628-B64A-45AB-8CB8-63ED4699C323}" srcOrd="2" destOrd="0" presId="urn:microsoft.com/office/officeart/2009/3/layout/SubStepProcess"/>
    <dgm:cxn modelId="{A1D5C23B-7867-440C-A827-62763ADC650A}" type="presParOf" srcId="{C6E9EF7F-8466-4097-A5F0-17CFA960A87D}" destId="{6442C06B-1470-48DC-A782-6A91F74116E9}" srcOrd="3" destOrd="0" presId="urn:microsoft.com/office/officeart/2009/3/layout/SubStepProcess"/>
    <dgm:cxn modelId="{9CDE7B37-7345-4318-B9D7-0EF4C3A9A584}" type="presParOf" srcId="{C6E9EF7F-8466-4097-A5F0-17CFA960A87D}" destId="{74029385-D3B7-4AE9-BC4A-37BD7A3DBBD3}" srcOrd="4" destOrd="0" presId="urn:microsoft.com/office/officeart/2009/3/layout/SubStepProcess"/>
    <dgm:cxn modelId="{A550F52C-AEA0-41FF-B2C8-4859BAD8BF1C}" type="presParOf" srcId="{A82EABCE-458A-484D-A48A-61237E02084F}" destId="{E64FED7F-557B-4EC7-90E2-C94A7BA19195}" srcOrd="57" destOrd="0" presId="urn:microsoft.com/office/officeart/2009/3/layout/SubStepProcess"/>
    <dgm:cxn modelId="{A49F402C-F917-4E7A-9C89-5210CDBD598D}" type="presParOf" srcId="{A82EABCE-458A-484D-A48A-61237E02084F}" destId="{862ABE03-3188-4003-BB1A-3AB36BC37CE9}" srcOrd="58" destOrd="0" presId="urn:microsoft.com/office/officeart/2009/3/layout/SubStepProcess"/>
    <dgm:cxn modelId="{44512B40-7A50-4659-AD73-ADB54A1FF13E}" type="presParOf" srcId="{A82EABCE-458A-484D-A48A-61237E02084F}" destId="{C0FEF381-99E7-4F18-8BFC-B951FD79BCAB}" srcOrd="59" destOrd="0" presId="urn:microsoft.com/office/officeart/2009/3/layout/SubStepProcess"/>
    <dgm:cxn modelId="{1AA2DAA4-BB47-4371-BF59-46320DCC6E77}" type="presParOf" srcId="{C0FEF381-99E7-4F18-8BFC-B951FD79BCAB}" destId="{092E8F21-F345-431D-94CD-A75DFBCCEF7D}" srcOrd="0" destOrd="0" presId="urn:microsoft.com/office/officeart/2009/3/layout/SubStepProcess"/>
    <dgm:cxn modelId="{D2E42C1A-FDB6-437F-AC1A-F14C56DFA5CF}" type="presParOf" srcId="{C0FEF381-99E7-4F18-8BFC-B951FD79BCAB}" destId="{CF3B0A94-B445-4C67-974D-0FCC2467E6AA}" srcOrd="1" destOrd="0" presId="urn:microsoft.com/office/officeart/2009/3/layout/SubStepProcess"/>
    <dgm:cxn modelId="{2E6D165D-7C92-4002-91F4-9FBC39C74942}" type="presParOf" srcId="{C0FEF381-99E7-4F18-8BFC-B951FD79BCAB}" destId="{B2185589-E8F4-4587-B540-10A7B6DECCE4}" srcOrd="2" destOrd="0" presId="urn:microsoft.com/office/officeart/2009/3/layout/SubStepProcess"/>
    <dgm:cxn modelId="{9DCB4EA6-6A3B-4A72-9645-6350AB2554CD}" type="presParOf" srcId="{C0FEF381-99E7-4F18-8BFC-B951FD79BCAB}" destId="{7B75652B-8E20-43EC-BDDD-79F5B783BA5B}" srcOrd="3" destOrd="0" presId="urn:microsoft.com/office/officeart/2009/3/layout/SubStepProcess"/>
    <dgm:cxn modelId="{C38B7E5A-DBCE-4B2C-B41D-EBD0D93E89AC}" type="presParOf" srcId="{C0FEF381-99E7-4F18-8BFC-B951FD79BCAB}" destId="{CE35C813-F490-4EBD-851C-510EE6E0E5F7}" srcOrd="4" destOrd="0" presId="urn:microsoft.com/office/officeart/2009/3/layout/SubStepProcess"/>
    <dgm:cxn modelId="{2BBA4907-C24D-4854-9461-C86F32643E11}" type="presParOf" srcId="{A82EABCE-458A-484D-A48A-61237E02084F}" destId="{7B80C79A-D352-454C-B566-C395CAAFE62B}" srcOrd="60" destOrd="0" presId="urn:microsoft.com/office/officeart/2009/3/layout/SubStepProcess"/>
    <dgm:cxn modelId="{42BD1260-E858-4CD4-A511-1620CD2B99C1}" type="presParOf" srcId="{A82EABCE-458A-484D-A48A-61237E02084F}" destId="{13FC4E57-410D-40F4-8115-CA717B44C117}" srcOrd="61" destOrd="0" presId="urn:microsoft.com/office/officeart/2009/3/layout/SubStepProcess"/>
    <dgm:cxn modelId="{73F2BA71-BFB2-4556-A058-1BF91D94BD74}" type="presParOf" srcId="{A82EABCE-458A-484D-A48A-61237E02084F}" destId="{1229DC3A-5618-454A-8ADC-CD3E824F3544}" srcOrd="62" destOrd="0" presId="urn:microsoft.com/office/officeart/2009/3/layout/SubStepProcess"/>
    <dgm:cxn modelId="{029E7464-72C2-4040-9DEF-4AA1FFB564CE}" type="presParOf" srcId="{1229DC3A-5618-454A-8ADC-CD3E824F3544}" destId="{B621A2C1-A54A-4DD0-86BF-F0F8A1789837}" srcOrd="0" destOrd="0" presId="urn:microsoft.com/office/officeart/2009/3/layout/SubStepProcess"/>
    <dgm:cxn modelId="{59B114CD-8626-4478-BB8D-9D5DC303218F}" type="presParOf" srcId="{1229DC3A-5618-454A-8ADC-CD3E824F3544}" destId="{0772B8C5-8F8C-40D3-A4E9-09F4F0F939CE}" srcOrd="1" destOrd="0" presId="urn:microsoft.com/office/officeart/2009/3/layout/SubStepProcess"/>
    <dgm:cxn modelId="{D650F964-D5D3-4A46-A9EC-DB8DC89628EF}" type="presParOf" srcId="{1229DC3A-5618-454A-8ADC-CD3E824F3544}" destId="{DC1818E6-02A3-414B-8797-D9B0C1BABADE}" srcOrd="2" destOrd="0" presId="urn:microsoft.com/office/officeart/2009/3/layout/SubStepProcess"/>
    <dgm:cxn modelId="{C6BFE29C-A18B-4D82-844B-ED713159B6BF}" type="presParOf" srcId="{1229DC3A-5618-454A-8ADC-CD3E824F3544}" destId="{945F6E2A-50E6-4F6C-9CCD-B93F8ED834C3}" srcOrd="3" destOrd="0" presId="urn:microsoft.com/office/officeart/2009/3/layout/SubStepProcess"/>
    <dgm:cxn modelId="{28A41199-4BD0-479A-9AB9-50700C20DB2A}" type="presParOf" srcId="{1229DC3A-5618-454A-8ADC-CD3E824F3544}" destId="{3B0C6E2F-5195-4231-A8AD-F66704A4B68F}" srcOrd="4" destOrd="0" presId="urn:microsoft.com/office/officeart/2009/3/layout/SubStepProcess"/>
    <dgm:cxn modelId="{DF745CE1-5E33-48CA-A87D-666418A8DEA5}" type="presParOf" srcId="{A82EABCE-458A-484D-A48A-61237E02084F}" destId="{D52AB9A8-6D34-4259-B67C-6CB5991332AA}" srcOrd="63" destOrd="0" presId="urn:microsoft.com/office/officeart/2009/3/layout/SubStepProcess"/>
    <dgm:cxn modelId="{E5DED3CA-7D30-44BD-8CC3-E53399874040}" type="presParOf" srcId="{A82EABCE-458A-484D-A48A-61237E02084F}" destId="{9340222B-C2C3-406A-A203-918421492528}" srcOrd="64" destOrd="0" presId="urn:microsoft.com/office/officeart/2009/3/layout/SubStepProcess"/>
    <dgm:cxn modelId="{2F802CE9-D36B-4024-94CB-2B29940BF6B0}" type="presParOf" srcId="{A82EABCE-458A-484D-A48A-61237E02084F}" destId="{9D6EABA4-BE8B-4C7E-9767-A89FBA85098F}" srcOrd="65" destOrd="0" presId="urn:microsoft.com/office/officeart/2009/3/layout/SubStepProcess"/>
    <dgm:cxn modelId="{188359E0-7AC8-44D4-A9B1-2C4A67D27119}" type="presParOf" srcId="{9D6EABA4-BE8B-4C7E-9767-A89FBA85098F}" destId="{A757D580-D597-4BED-A479-9634EED16E6A}" srcOrd="0" destOrd="0" presId="urn:microsoft.com/office/officeart/2009/3/layout/SubStepProcess"/>
    <dgm:cxn modelId="{23C6666B-80EA-47B6-B9E8-5DC60806A2CE}" type="presParOf" srcId="{9D6EABA4-BE8B-4C7E-9767-A89FBA85098F}" destId="{21F33F67-B2B0-4A7A-9C09-15B6864C82C4}" srcOrd="1" destOrd="0" presId="urn:microsoft.com/office/officeart/2009/3/layout/SubStepProcess"/>
    <dgm:cxn modelId="{C289C095-E6EE-461F-BF10-B87188B04E1C}" type="presParOf" srcId="{9D6EABA4-BE8B-4C7E-9767-A89FBA85098F}" destId="{0504EE4E-69A8-495E-A0E7-C04F6BA50258}" srcOrd="2" destOrd="0" presId="urn:microsoft.com/office/officeart/2009/3/layout/SubStepProcess"/>
    <dgm:cxn modelId="{4ABFC909-5C77-48A8-AA1B-92E1FFD81FCE}" type="presParOf" srcId="{9D6EABA4-BE8B-4C7E-9767-A89FBA85098F}" destId="{5AB09094-5B31-45FB-A224-095C3AA04C0F}" srcOrd="3" destOrd="0" presId="urn:microsoft.com/office/officeart/2009/3/layout/SubStepProcess"/>
    <dgm:cxn modelId="{BA064322-735B-4C4B-80D5-7166D691AC97}" type="presParOf" srcId="{9D6EABA4-BE8B-4C7E-9767-A89FBA85098F}" destId="{3B629E2B-B973-4D50-8A3C-AD406ED22766}" srcOrd="4" destOrd="0" presId="urn:microsoft.com/office/officeart/2009/3/layout/SubStepProcess"/>
    <dgm:cxn modelId="{065CAA43-2B4C-4219-8D10-A313A8803A04}" type="presParOf" srcId="{A82EABCE-458A-484D-A48A-61237E02084F}" destId="{837F787C-89F8-421C-812D-1E7820D8F4B0}" srcOrd="66" destOrd="0" presId="urn:microsoft.com/office/officeart/2009/3/layout/SubStepProcess"/>
    <dgm:cxn modelId="{03EF4445-DB32-4ECF-9EBD-B90B8AF6971A}" type="presParOf" srcId="{A82EABCE-458A-484D-A48A-61237E02084F}" destId="{B23D3A2A-2F05-4419-A9DA-87AAC3296331}" srcOrd="67" destOrd="0" presId="urn:microsoft.com/office/officeart/2009/3/layout/SubStepProcess"/>
    <dgm:cxn modelId="{877A9283-30C3-491B-B539-C5246FBDE9F8}" type="presParOf" srcId="{A82EABCE-458A-484D-A48A-61237E02084F}" destId="{68616226-856F-4D20-A31E-0C00880E88E1}" srcOrd="68" destOrd="0" presId="urn:microsoft.com/office/officeart/2009/3/layout/SubStepProcess"/>
    <dgm:cxn modelId="{C6B125B3-AE1A-4167-8482-2666448204D7}" type="presParOf" srcId="{68616226-856F-4D20-A31E-0C00880E88E1}" destId="{C4B860F9-71CB-4037-8713-265077E351B3}" srcOrd="0" destOrd="0" presId="urn:microsoft.com/office/officeart/2009/3/layout/SubStepProcess"/>
    <dgm:cxn modelId="{581FF306-F172-4AB2-A1D4-8DA23382C4CB}" type="presParOf" srcId="{68616226-856F-4D20-A31E-0C00880E88E1}" destId="{D19773E6-B450-49FC-A185-E91B158AB3BF}" srcOrd="1" destOrd="0" presId="urn:microsoft.com/office/officeart/2009/3/layout/SubStepProcess"/>
    <dgm:cxn modelId="{A365D5AD-65DA-4123-9D8F-1C7C059B4460}" type="presParOf" srcId="{68616226-856F-4D20-A31E-0C00880E88E1}" destId="{C2D92B51-6D9D-4B7D-80B6-4F69B1364CB1}" srcOrd="2" destOrd="0" presId="urn:microsoft.com/office/officeart/2009/3/layout/SubStepProcess"/>
    <dgm:cxn modelId="{6A1E1DDC-1ECD-4E50-A8E5-947F9E740361}" type="presParOf" srcId="{68616226-856F-4D20-A31E-0C00880E88E1}" destId="{A5EBDB4A-C757-4957-8F89-8699B209C625}" srcOrd="3" destOrd="0" presId="urn:microsoft.com/office/officeart/2009/3/layout/SubStepProcess"/>
    <dgm:cxn modelId="{6B951EB7-505A-49E1-8910-EBFA1ABBFA0B}" type="presParOf" srcId="{68616226-856F-4D20-A31E-0C00880E88E1}" destId="{009B4093-BDCE-47F0-ABCF-0D6385CBF5D2}" srcOrd="4" destOrd="0" presId="urn:microsoft.com/office/officeart/2009/3/layout/SubStepProcess"/>
    <dgm:cxn modelId="{DA7EFE28-04BD-4412-B54F-1DEBE03863EC}" type="presParOf" srcId="{A82EABCE-458A-484D-A48A-61237E02084F}" destId="{6F7EAEE4-7CBC-448F-890F-3F47304CB015}" srcOrd="69" destOrd="0" presId="urn:microsoft.com/office/officeart/2009/3/layout/SubStepProcess"/>
    <dgm:cxn modelId="{E02B772F-FEE6-40E1-93B3-697A120CFB54}" type="presParOf" srcId="{A82EABCE-458A-484D-A48A-61237E02084F}" destId="{382B8EA7-5998-4C96-A82D-C68DDB11216A}" srcOrd="70" destOrd="0" presId="urn:microsoft.com/office/officeart/2009/3/layout/SubStepProcess"/>
    <dgm:cxn modelId="{79E07620-8D30-4A64-9331-63CFEFB010FE}" type="presParOf" srcId="{A82EABCE-458A-484D-A48A-61237E02084F}" destId="{72E85DE6-9EB7-4373-8DDC-DA8D5E0D21AF}" srcOrd="71" destOrd="0" presId="urn:microsoft.com/office/officeart/2009/3/layout/SubStepProcess"/>
    <dgm:cxn modelId="{27F60827-8834-4A36-A36C-260C2F72A2D6}" type="presParOf" srcId="{72E85DE6-9EB7-4373-8DDC-DA8D5E0D21AF}" destId="{180A10FA-3F1D-4A81-BBAE-A65CE9BA5C68}" srcOrd="0" destOrd="0" presId="urn:microsoft.com/office/officeart/2009/3/layout/SubStepProcess"/>
    <dgm:cxn modelId="{D47CAC4A-4613-44EF-A9B2-C78FE7AE32A6}" type="presParOf" srcId="{72E85DE6-9EB7-4373-8DDC-DA8D5E0D21AF}" destId="{78C84989-FD5A-46ED-8861-0435265E42EF}" srcOrd="1" destOrd="0" presId="urn:microsoft.com/office/officeart/2009/3/layout/SubStepProcess"/>
    <dgm:cxn modelId="{A612DF03-F617-4EBB-92A1-D374F226F1B5}" type="presParOf" srcId="{72E85DE6-9EB7-4373-8DDC-DA8D5E0D21AF}" destId="{AB999022-0319-4699-A538-9E281BA3739D}" srcOrd="2" destOrd="0" presId="urn:microsoft.com/office/officeart/2009/3/layout/SubStepProcess"/>
    <dgm:cxn modelId="{49B9FC08-6D7B-47DA-8AB2-C9B496823AFC}" type="presParOf" srcId="{72E85DE6-9EB7-4373-8DDC-DA8D5E0D21AF}" destId="{2873F4F4-8BDD-47C9-9C27-F182C8D1FE62}" srcOrd="3" destOrd="0" presId="urn:microsoft.com/office/officeart/2009/3/layout/SubStepProcess"/>
    <dgm:cxn modelId="{DBCE5E65-C7B6-45E9-A944-80D4E7853074}" type="presParOf" srcId="{72E85DE6-9EB7-4373-8DDC-DA8D5E0D21AF}" destId="{B5E50806-B818-4B6C-8F8F-11E921AE2F2D}" srcOrd="4" destOrd="0" presId="urn:microsoft.com/office/officeart/2009/3/layout/SubStepProcess"/>
    <dgm:cxn modelId="{D1940B98-F8B2-45F3-B4E2-4B190D1235AC}" type="presParOf" srcId="{A82EABCE-458A-484D-A48A-61237E02084F}" destId="{BA687A50-A153-429B-8B7D-0E712DB02AE6}" srcOrd="72" destOrd="0" presId="urn:microsoft.com/office/officeart/2009/3/layout/SubStepProcess"/>
    <dgm:cxn modelId="{737F0E9C-7A4E-4294-B249-8DB2179756F9}" type="presParOf" srcId="{A82EABCE-458A-484D-A48A-61237E02084F}" destId="{C488E309-9D96-4FFB-A600-424878B24527}" srcOrd="73" destOrd="0" presId="urn:microsoft.com/office/officeart/2009/3/layout/SubStepProcess"/>
    <dgm:cxn modelId="{D9C2D16E-23E9-40AA-8F98-7DA406573F11}" type="presParOf" srcId="{A82EABCE-458A-484D-A48A-61237E02084F}" destId="{E1ED26D0-AD01-47E1-B924-AEE82188F991}" srcOrd="74" destOrd="0" presId="urn:microsoft.com/office/officeart/2009/3/layout/SubStepProcess"/>
    <dgm:cxn modelId="{A2D87043-F4FC-473C-928E-0DDDEACD6CA7}" type="presParOf" srcId="{E1ED26D0-AD01-47E1-B924-AEE82188F991}" destId="{6B5C2673-2997-4C00-A745-D3B2D943BC70}" srcOrd="0" destOrd="0" presId="urn:microsoft.com/office/officeart/2009/3/layout/SubStepProcess"/>
    <dgm:cxn modelId="{90E044B7-B961-474A-83C4-A50544FBF9A2}" type="presParOf" srcId="{E1ED26D0-AD01-47E1-B924-AEE82188F991}" destId="{3B9CD26B-3C58-478F-AD39-6E9816CC839E}" srcOrd="1" destOrd="0" presId="urn:microsoft.com/office/officeart/2009/3/layout/SubStepProcess"/>
    <dgm:cxn modelId="{1E23A336-F33E-4471-97A7-9E6321B1A5BF}" type="presParOf" srcId="{E1ED26D0-AD01-47E1-B924-AEE82188F991}" destId="{7C01A134-8B9D-4420-83E6-B21619293D67}" srcOrd="2" destOrd="0" presId="urn:microsoft.com/office/officeart/2009/3/layout/SubStepProcess"/>
    <dgm:cxn modelId="{4545013A-09A4-4051-A408-4765D0DD6F9E}" type="presParOf" srcId="{E1ED26D0-AD01-47E1-B924-AEE82188F991}" destId="{AFFE9323-FCF3-493C-A5F9-D648A37A2311}" srcOrd="3" destOrd="0" presId="urn:microsoft.com/office/officeart/2009/3/layout/SubStepProcess"/>
    <dgm:cxn modelId="{0AA411D9-2E27-49FF-9A4A-4A24C873656E}" type="presParOf" srcId="{E1ED26D0-AD01-47E1-B924-AEE82188F991}" destId="{E8A7DF1C-87E7-4C9C-98CA-D4FF6C95B48F}" srcOrd="4" destOrd="0" presId="urn:microsoft.com/office/officeart/2009/3/layout/SubStepProcess"/>
    <dgm:cxn modelId="{0C8BD92E-EAB2-4B8F-B12B-F6763838843B}" type="presParOf" srcId="{A82EABCE-458A-484D-A48A-61237E02084F}" destId="{E6BDCCF4-8F6F-4F03-8DDF-4181FEC0DA9D}" srcOrd="75" destOrd="0" presId="urn:microsoft.com/office/officeart/2009/3/layout/SubStepProcess"/>
    <dgm:cxn modelId="{C359E36A-8B2C-4C11-AD70-001C07C8151C}" type="presParOf" srcId="{A82EABCE-458A-484D-A48A-61237E02084F}" destId="{25E5862A-5A04-420C-A89A-804EE565A618}" srcOrd="76" destOrd="0" presId="urn:microsoft.com/office/officeart/2009/3/layout/SubStepProcess"/>
    <dgm:cxn modelId="{69F78DF5-2F36-43E5-8347-AEC47AF79FE1}" type="presParOf" srcId="{A82EABCE-458A-484D-A48A-61237E02084F}" destId="{6E173F49-2B80-4650-800A-3456D7AE67D4}" srcOrd="77" destOrd="0" presId="urn:microsoft.com/office/officeart/2009/3/layout/SubStepProcess"/>
    <dgm:cxn modelId="{F4E2EA6B-C2A5-4D28-99E5-E6F8DBF7993B}" type="presParOf" srcId="{6E173F49-2B80-4650-800A-3456D7AE67D4}" destId="{CEE5763B-B893-4F4B-91E4-D363781AB68F}" srcOrd="0" destOrd="0" presId="urn:microsoft.com/office/officeart/2009/3/layout/SubStepProcess"/>
    <dgm:cxn modelId="{FA92516C-80A0-45CD-9717-14E986B45F51}" type="presParOf" srcId="{6E173F49-2B80-4650-800A-3456D7AE67D4}" destId="{E453EC87-DD23-48B7-B581-79868E80925D}" srcOrd="1" destOrd="0" presId="urn:microsoft.com/office/officeart/2009/3/layout/SubStepProcess"/>
    <dgm:cxn modelId="{CD2F84A4-D1CA-45EC-812C-B7F4B4AF0015}" type="presParOf" srcId="{6E173F49-2B80-4650-800A-3456D7AE67D4}" destId="{A9E637DD-3B49-4D3B-96E7-9835F2430169}" srcOrd="2" destOrd="0" presId="urn:microsoft.com/office/officeart/2009/3/layout/SubStepProcess"/>
    <dgm:cxn modelId="{B48DA9DB-D365-49E1-A40F-97459B4688C7}" type="presParOf" srcId="{6E173F49-2B80-4650-800A-3456D7AE67D4}" destId="{F6E00D4B-E961-428A-94E6-16E7E735F887}" srcOrd="3" destOrd="0" presId="urn:microsoft.com/office/officeart/2009/3/layout/SubStepProcess"/>
    <dgm:cxn modelId="{288BE79C-3193-4F1B-AD03-55C945D45F41}" type="presParOf" srcId="{6E173F49-2B80-4650-800A-3456D7AE67D4}" destId="{723FD6C5-5856-4C6B-B6DA-B9E7C06B2555}" srcOrd="4" destOrd="0" presId="urn:microsoft.com/office/officeart/2009/3/layout/SubStepProcess"/>
    <dgm:cxn modelId="{D7650B70-8E2C-45BC-9A1B-A6BE81F7DA42}" type="presParOf" srcId="{A82EABCE-458A-484D-A48A-61237E02084F}" destId="{614B9144-7B37-4863-8501-3978E5203AF3}" srcOrd="78" destOrd="0" presId="urn:microsoft.com/office/officeart/2009/3/layout/SubStepProcess"/>
    <dgm:cxn modelId="{B630A9B4-4B93-4582-BA2E-914DC2795C92}" type="presParOf" srcId="{A82EABCE-458A-484D-A48A-61237E02084F}" destId="{83B9EF14-E22C-484B-9950-11EC4ADE5FF2}" srcOrd="79" destOrd="0" presId="urn:microsoft.com/office/officeart/2009/3/layout/SubStepProcess"/>
    <dgm:cxn modelId="{D701D624-4844-42DC-9C6F-F0FADDEFAD6F}" type="presParOf" srcId="{A82EABCE-458A-484D-A48A-61237E02084F}" destId="{B3E3F846-7B1C-4406-B894-6C8AE7DEDAEF}" srcOrd="80" destOrd="0" presId="urn:microsoft.com/office/officeart/2009/3/layout/SubStepProcess"/>
    <dgm:cxn modelId="{35592187-789C-4428-8687-E30A63EA7206}" type="presParOf" srcId="{B3E3F846-7B1C-4406-B894-6C8AE7DEDAEF}" destId="{D1A83C07-F25E-4FDC-BA48-98BAA283CFCD}" srcOrd="0" destOrd="0" presId="urn:microsoft.com/office/officeart/2009/3/layout/SubStepProcess"/>
    <dgm:cxn modelId="{FE1FE639-FF5E-4C31-9F7C-F99E58A7CBA1}" type="presParOf" srcId="{B3E3F846-7B1C-4406-B894-6C8AE7DEDAEF}" destId="{C7A511B8-E713-437B-B53A-D697889EDA29}" srcOrd="1" destOrd="0" presId="urn:microsoft.com/office/officeart/2009/3/layout/SubStepProcess"/>
    <dgm:cxn modelId="{A2C55410-D438-4246-955F-A6E1B9E90F0E}" type="presParOf" srcId="{B3E3F846-7B1C-4406-B894-6C8AE7DEDAEF}" destId="{C92CEA39-F6F1-4D93-BE89-F4950159263C}" srcOrd="2" destOrd="0" presId="urn:microsoft.com/office/officeart/2009/3/layout/SubStepProcess"/>
    <dgm:cxn modelId="{A9CD9A56-4B66-4EB3-856C-C94DC90C0DF3}" type="presParOf" srcId="{B3E3F846-7B1C-4406-B894-6C8AE7DEDAEF}" destId="{D5EA0B65-477F-4727-90D6-200753E9DB6C}" srcOrd="3" destOrd="0" presId="urn:microsoft.com/office/officeart/2009/3/layout/SubStepProcess"/>
    <dgm:cxn modelId="{E83D7AD2-001F-4A53-9416-586D67EBEBDC}" type="presParOf" srcId="{B3E3F846-7B1C-4406-B894-6C8AE7DEDAEF}" destId="{5A2FC86A-ADFC-46B1-988F-FC8801F2698D}" srcOrd="4" destOrd="0" presId="urn:microsoft.com/office/officeart/2009/3/layout/SubStepProcess"/>
    <dgm:cxn modelId="{93652951-42F2-4505-9A01-BCFCC9470BFF}" type="presParOf" srcId="{A82EABCE-458A-484D-A48A-61237E02084F}" destId="{DA5D30B2-9E7E-49F4-BD50-09A9A5897FAA}" srcOrd="81" destOrd="0" presId="urn:microsoft.com/office/officeart/2009/3/layout/SubStepProcess"/>
    <dgm:cxn modelId="{C3A9393C-C690-412B-AF8B-C5C824F8781D}" type="presParOf" srcId="{A82EABCE-458A-484D-A48A-61237E02084F}" destId="{49B39A76-40C7-411D-91DF-6C4B95755C3C}" srcOrd="82" destOrd="0" presId="urn:microsoft.com/office/officeart/2009/3/layout/SubStepProcess"/>
    <dgm:cxn modelId="{A41BCD85-C559-49E5-8BB0-F5038EBAF939}" type="presParOf" srcId="{A82EABCE-458A-484D-A48A-61237E02084F}" destId="{9024C824-E8FA-4FA3-B690-F5193A575307}" srcOrd="83" destOrd="0" presId="urn:microsoft.com/office/officeart/2009/3/layout/SubStepProcess"/>
    <dgm:cxn modelId="{EF577D00-232A-4AFC-84C7-6C8FC87BD13E}" type="presParOf" srcId="{9024C824-E8FA-4FA3-B690-F5193A575307}" destId="{6B4DE99E-709A-493E-8182-BBFE8D0438FB}" srcOrd="0" destOrd="0" presId="urn:microsoft.com/office/officeart/2009/3/layout/SubStepProcess"/>
    <dgm:cxn modelId="{3E9D6F71-7571-4E19-A46C-8BDACA3CCBA2}" type="presParOf" srcId="{9024C824-E8FA-4FA3-B690-F5193A575307}" destId="{287B0FF4-AD4A-4E0E-905D-646F46BDCFD7}" srcOrd="1" destOrd="0" presId="urn:microsoft.com/office/officeart/2009/3/layout/SubStepProcess"/>
    <dgm:cxn modelId="{DC8C08C5-981F-4ABB-B167-AC76804DECF9}" type="presParOf" srcId="{9024C824-E8FA-4FA3-B690-F5193A575307}" destId="{07A2B168-317A-446D-A71B-C51402424357}" srcOrd="2" destOrd="0" presId="urn:microsoft.com/office/officeart/2009/3/layout/SubStepProcess"/>
    <dgm:cxn modelId="{343802EB-8E16-460E-8086-0E3F5EC2B577}" type="presParOf" srcId="{9024C824-E8FA-4FA3-B690-F5193A575307}" destId="{246E5434-B301-4F59-AF76-08589FF61213}" srcOrd="3" destOrd="0" presId="urn:microsoft.com/office/officeart/2009/3/layout/SubStepProcess"/>
    <dgm:cxn modelId="{B3E4C7F7-F135-4DBB-8F01-F5BD452D6B5A}" type="presParOf" srcId="{9024C824-E8FA-4FA3-B690-F5193A575307}" destId="{FBACC8BA-64D6-4020-96D5-5AE239B8BF92}" srcOrd="4" destOrd="0" presId="urn:microsoft.com/office/officeart/2009/3/layout/SubStepProcess"/>
    <dgm:cxn modelId="{5E47F29A-78A4-4A02-AB4C-B433CBA1BBA3}" type="presParOf" srcId="{2F806F25-9B64-44CE-AFA2-1F0B179E332E}" destId="{6212B9E1-F446-48A0-94F6-B1FD2BEF4C00}" srcOrd="3" destOrd="0" presId="urn:microsoft.com/office/officeart/2009/3/layout/SubStepProcess"/>
    <dgm:cxn modelId="{814641D0-95B2-48C8-B068-E0FEF782881B}" type="presParOf" srcId="{2F806F25-9B64-44CE-AFA2-1F0B179E332E}" destId="{679AEAC4-08C8-4603-B054-7A26D41BC706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04C8A92-0F36-44DD-88EE-6DB8BD0744C9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0FDD02-AC7E-4B44-BA8C-CC8A59C1B190}">
      <dgm:prSet custT="1"/>
      <dgm:spPr/>
      <dgm:t>
        <a:bodyPr/>
        <a:lstStyle/>
        <a:p>
          <a:pPr rtl="0"/>
          <a:r>
            <a:rPr lang="it-IT" sz="1600" dirty="0">
              <a:solidFill>
                <a:schemeClr val="bg1"/>
              </a:solidFill>
            </a:rPr>
            <a:t>Hydrochlorofluorocarbons (HCFCs)</a:t>
          </a:r>
          <a:endParaRPr lang="ru-RU" sz="1600" dirty="0">
            <a:solidFill>
              <a:schemeClr val="bg1"/>
            </a:solidFill>
          </a:endParaRPr>
        </a:p>
      </dgm:t>
    </dgm:pt>
    <dgm:pt modelId="{20F1FCF1-7D89-492E-80F7-4368D96E99C9}" type="parTrans" cxnId="{3737EDB5-9838-45A0-B98A-C177653CCD2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FAAF59F-3427-4282-B9B3-78ED2E66479E}" type="sibTrans" cxnId="{3737EDB5-9838-45A0-B98A-C177653CCD2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8C0E682-7139-4620-A81E-DB989514ED8F}">
      <dgm:prSet custT="1"/>
      <dgm:spPr/>
      <dgm:t>
        <a:bodyPr/>
        <a:lstStyle/>
        <a:p>
          <a:pPr rtl="0"/>
          <a:r>
            <a:rPr lang="it-IT" sz="1600" dirty="0">
              <a:solidFill>
                <a:schemeClr val="bg1"/>
              </a:solidFill>
            </a:rPr>
            <a:t>Chlorofluorocarbons (CFCs)</a:t>
          </a:r>
          <a:endParaRPr lang="ru-RU" sz="1600" dirty="0">
            <a:solidFill>
              <a:schemeClr val="bg1"/>
            </a:solidFill>
          </a:endParaRPr>
        </a:p>
      </dgm:t>
    </dgm:pt>
    <dgm:pt modelId="{4C7D5390-95D8-4935-96F5-F14D3CC6724C}" type="parTrans" cxnId="{8544759F-345F-40E3-AF73-A8034438387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D72C5C3-0929-4655-BAFF-1F413F580488}" type="sibTrans" cxnId="{8544759F-345F-40E3-AF73-A8034438387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1663175-88AA-4972-96F7-0E522AA70810}">
      <dgm:prSet custT="1"/>
      <dgm:spPr/>
      <dgm:t>
        <a:bodyPr/>
        <a:lstStyle/>
        <a:p>
          <a:pPr rtl="0"/>
          <a:r>
            <a:rPr lang="it-IT" sz="1600">
              <a:solidFill>
                <a:schemeClr val="bg1"/>
              </a:solidFill>
            </a:rPr>
            <a:t>Halons</a:t>
          </a:r>
          <a:endParaRPr lang="ru-RU" sz="1600">
            <a:solidFill>
              <a:schemeClr val="bg1"/>
            </a:solidFill>
          </a:endParaRPr>
        </a:p>
      </dgm:t>
    </dgm:pt>
    <dgm:pt modelId="{CD946C9D-DDF7-4F93-8C6D-F92464B61FDF}" type="parTrans" cxnId="{48647525-386B-4ED0-BC64-3BEC1C90B4F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EE89159-F126-4823-BF9E-07FBA16C3A95}" type="sibTrans" cxnId="{48647525-386B-4ED0-BC64-3BEC1C90B4F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D4D7540-7A78-4C75-AD6E-3400C7062BBC}">
      <dgm:prSet custT="1"/>
      <dgm:spPr/>
      <dgm:t>
        <a:bodyPr/>
        <a:lstStyle/>
        <a:p>
          <a:pPr rtl="0"/>
          <a:r>
            <a:rPr lang="it-IT" sz="1600" dirty="0">
              <a:solidFill>
                <a:schemeClr val="bg1"/>
              </a:solidFill>
            </a:rPr>
            <a:t>Tetrachloromethane (TCM)</a:t>
          </a:r>
          <a:endParaRPr lang="ru-RU" sz="1600" dirty="0">
            <a:solidFill>
              <a:schemeClr val="bg1"/>
            </a:solidFill>
          </a:endParaRPr>
        </a:p>
      </dgm:t>
    </dgm:pt>
    <dgm:pt modelId="{4ADD8AE7-6665-4452-B751-959EE4324CAA}" type="parTrans" cxnId="{8860FB0D-DFAD-45E1-BCB3-182451502F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EF8A2EA-1696-4670-85F6-3E6643781F79}" type="sibTrans" cxnId="{8860FB0D-DFAD-45E1-BCB3-182451502F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6D2F5F-8E0F-4629-A67E-5C6237CD1FD9}">
      <dgm:prSet custT="1"/>
      <dgm:spPr/>
      <dgm:t>
        <a:bodyPr/>
        <a:lstStyle/>
        <a:p>
          <a:pPr rtl="0"/>
          <a:r>
            <a:rPr lang="it-IT" sz="1600" dirty="0">
              <a:solidFill>
                <a:schemeClr val="bg1"/>
              </a:solidFill>
            </a:rPr>
            <a:t>Trichloromethan</a:t>
          </a:r>
          <a:r>
            <a:rPr lang="ro-RO" sz="1600" dirty="0">
              <a:solidFill>
                <a:schemeClr val="bg1"/>
              </a:solidFill>
            </a:rPr>
            <a:t>e</a:t>
          </a:r>
          <a:endParaRPr lang="ru-RU" sz="1600" dirty="0">
            <a:solidFill>
              <a:schemeClr val="bg1"/>
            </a:solidFill>
          </a:endParaRPr>
        </a:p>
      </dgm:t>
    </dgm:pt>
    <dgm:pt modelId="{A9F7288C-CF21-4F1C-9B47-8B066D0B573D}" type="parTrans" cxnId="{F3D6528F-9BE7-44DE-BF2B-E37ABD5DC64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A868002-BF49-4457-B2DE-6D4B3B40F7FB}" type="sibTrans" cxnId="{F3D6528F-9BE7-44DE-BF2B-E37ABD5DC64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5FDCC49-845E-46E9-BA59-69AF14778EFF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Montreal Protocol on Substances that Deplete the Ozone Layer</a:t>
          </a:r>
          <a:endParaRPr lang="ru-RU" dirty="0">
            <a:solidFill>
              <a:schemeClr val="bg1"/>
            </a:solidFill>
          </a:endParaRPr>
        </a:p>
      </dgm:t>
    </dgm:pt>
    <dgm:pt modelId="{E99820AB-3A39-40DB-9F40-192184AB7370}" type="parTrans" cxnId="{F20B206D-21F6-4EE2-A8E1-69EB09888C7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89F515A-9C59-4183-B945-EBA802C7D647}" type="sibTrans" cxnId="{F20B206D-21F6-4EE2-A8E1-69EB09888C7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B6A6B3A-4FB4-4761-9737-87CF016FE61A}">
      <dgm:prSet/>
      <dgm:spPr/>
      <dgm:t>
        <a:bodyPr/>
        <a:lstStyle/>
        <a:p>
          <a:pPr rtl="0"/>
          <a:r>
            <a:rPr lang="ro-RO" dirty="0">
              <a:solidFill>
                <a:schemeClr val="bg1"/>
              </a:solidFill>
            </a:rPr>
            <a:t>The </a:t>
          </a:r>
          <a:r>
            <a:rPr lang="ro-RO" dirty="0" err="1">
              <a:solidFill>
                <a:schemeClr val="bg1"/>
              </a:solidFill>
            </a:rPr>
            <a:t>mechanism</a:t>
          </a:r>
          <a:r>
            <a:rPr lang="ro-RO" dirty="0">
              <a:solidFill>
                <a:schemeClr val="bg1"/>
              </a:solidFill>
            </a:rPr>
            <a:t> </a:t>
          </a:r>
          <a:r>
            <a:rPr lang="ro-RO" dirty="0" err="1">
              <a:solidFill>
                <a:schemeClr val="bg1"/>
              </a:solidFill>
            </a:rPr>
            <a:t>to</a:t>
          </a:r>
          <a:r>
            <a:rPr lang="ro-RO" dirty="0">
              <a:solidFill>
                <a:schemeClr val="bg1"/>
              </a:solidFill>
            </a:rPr>
            <a:t> </a:t>
          </a:r>
          <a:r>
            <a:rPr lang="ro-RO" dirty="0" err="1">
              <a:solidFill>
                <a:schemeClr val="bg1"/>
              </a:solidFill>
            </a:rPr>
            <a:t>be</a:t>
          </a:r>
          <a:r>
            <a:rPr lang="ro-RO" dirty="0">
              <a:solidFill>
                <a:schemeClr val="bg1"/>
              </a:solidFill>
            </a:rPr>
            <a:t> </a:t>
          </a:r>
          <a:r>
            <a:rPr lang="ro-RO" dirty="0" err="1">
              <a:solidFill>
                <a:schemeClr val="bg1"/>
              </a:solidFill>
            </a:rPr>
            <a:t>established</a:t>
          </a:r>
          <a:r>
            <a:rPr lang="ro-RO" dirty="0">
              <a:solidFill>
                <a:schemeClr val="bg1"/>
              </a:solidFill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D3BF3613-8923-4674-9025-7AE52F20E2B3}" type="parTrans" cxnId="{424CE8FD-DB68-4C08-BC6C-F29508E203C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8B91115-DEEB-450B-B49B-0693F66EB083}" type="sibTrans" cxnId="{424CE8FD-DB68-4C08-BC6C-F29508E203C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DB84923-0C05-4B1B-B22A-B9E356F6C0ED}" type="pres">
      <dgm:prSet presAssocID="{C04C8A92-0F36-44DD-88EE-6DB8BD0744C9}" presName="Name0" presStyleCnt="0">
        <dgm:presLayoutVars>
          <dgm:chMax val="7"/>
          <dgm:dir/>
          <dgm:animOne val="branch"/>
        </dgm:presLayoutVars>
      </dgm:prSet>
      <dgm:spPr/>
    </dgm:pt>
    <dgm:pt modelId="{E237F972-4BB1-4965-BB4A-29B9A69EA15B}" type="pres">
      <dgm:prSet presAssocID="{55FDCC49-845E-46E9-BA59-69AF14778EFF}" presName="parTx1" presStyleLbl="node1" presStyleIdx="0" presStyleCnt="2" custScaleX="104845" custScaleY="78186"/>
      <dgm:spPr/>
    </dgm:pt>
    <dgm:pt modelId="{BEE973D9-A28F-4605-B21D-7C4BFA62C371}" type="pres">
      <dgm:prSet presAssocID="{55FDCC49-845E-46E9-BA59-69AF14778EFF}" presName="spPre1" presStyleCnt="0"/>
      <dgm:spPr/>
    </dgm:pt>
    <dgm:pt modelId="{C8C421D9-486C-4702-93CA-B17F9D8674BA}" type="pres">
      <dgm:prSet presAssocID="{55FDCC49-845E-46E9-BA59-69AF14778EFF}" presName="chLin1" presStyleCnt="0"/>
      <dgm:spPr/>
    </dgm:pt>
    <dgm:pt modelId="{3F175435-0D68-40A6-AB58-0FA2C3D6A9D0}" type="pres">
      <dgm:prSet presAssocID="{20F1FCF1-7D89-492E-80F7-4368D96E99C9}" presName="Name11" presStyleLbl="parChTrans1D1" presStyleIdx="0" presStyleCnt="20"/>
      <dgm:spPr/>
    </dgm:pt>
    <dgm:pt modelId="{073A1AC8-C12C-4A9D-88F8-6463F956AB62}" type="pres">
      <dgm:prSet presAssocID="{20F1FCF1-7D89-492E-80F7-4368D96E99C9}" presName="Name31" presStyleLbl="parChTrans1D1" presStyleIdx="1" presStyleCnt="20"/>
      <dgm:spPr/>
    </dgm:pt>
    <dgm:pt modelId="{4DA8A64D-85A7-4D8B-9AD0-33FFA0621A27}" type="pres">
      <dgm:prSet presAssocID="{1D0FDD02-AC7E-4B44-BA8C-CC8A59C1B190}" presName="txAndLines1" presStyleCnt="0"/>
      <dgm:spPr/>
    </dgm:pt>
    <dgm:pt modelId="{2BF00827-6984-4BB7-A1B1-2049C4493A7E}" type="pres">
      <dgm:prSet presAssocID="{1D0FDD02-AC7E-4B44-BA8C-CC8A59C1B190}" presName="anchor1" presStyleCnt="0"/>
      <dgm:spPr/>
    </dgm:pt>
    <dgm:pt modelId="{6C5D8538-5BCD-4465-87B1-9BBD73C990BD}" type="pres">
      <dgm:prSet presAssocID="{1D0FDD02-AC7E-4B44-BA8C-CC8A59C1B190}" presName="backup1" presStyleCnt="0"/>
      <dgm:spPr/>
    </dgm:pt>
    <dgm:pt modelId="{BEB63B6C-6BBB-43FE-BB65-CAAC0DCE5B9E}" type="pres">
      <dgm:prSet presAssocID="{1D0FDD02-AC7E-4B44-BA8C-CC8A59C1B190}" presName="preLine1" presStyleLbl="parChTrans1D1" presStyleIdx="2" presStyleCnt="20"/>
      <dgm:spPr/>
    </dgm:pt>
    <dgm:pt modelId="{EB6E5947-3E41-4303-B365-72C822C99A45}" type="pres">
      <dgm:prSet presAssocID="{1D0FDD02-AC7E-4B44-BA8C-CC8A59C1B190}" presName="desTx1" presStyleLbl="revTx" presStyleIdx="0" presStyleCnt="0">
        <dgm:presLayoutVars>
          <dgm:bulletEnabled val="1"/>
        </dgm:presLayoutVars>
      </dgm:prSet>
      <dgm:spPr/>
    </dgm:pt>
    <dgm:pt modelId="{6BFE03F8-3C3F-40EE-AE18-E478697683D3}" type="pres">
      <dgm:prSet presAssocID="{1D0FDD02-AC7E-4B44-BA8C-CC8A59C1B190}" presName="postLine1" presStyleLbl="parChTrans1D1" presStyleIdx="3" presStyleCnt="20"/>
      <dgm:spPr/>
    </dgm:pt>
    <dgm:pt modelId="{639789E7-E311-4BF2-B0B3-0B61CF317111}" type="pres">
      <dgm:prSet presAssocID="{4C7D5390-95D8-4935-96F5-F14D3CC6724C}" presName="Name11" presStyleLbl="parChTrans1D1" presStyleIdx="4" presStyleCnt="20"/>
      <dgm:spPr/>
    </dgm:pt>
    <dgm:pt modelId="{977D75E1-0848-461F-AE95-58A5C0DFA810}" type="pres">
      <dgm:prSet presAssocID="{4C7D5390-95D8-4935-96F5-F14D3CC6724C}" presName="Name31" presStyleLbl="parChTrans1D1" presStyleIdx="5" presStyleCnt="20"/>
      <dgm:spPr/>
    </dgm:pt>
    <dgm:pt modelId="{95AEE3EB-97D7-4AD3-A57F-CD221D44FF60}" type="pres">
      <dgm:prSet presAssocID="{88C0E682-7139-4620-A81E-DB989514ED8F}" presName="txAndLines1" presStyleCnt="0"/>
      <dgm:spPr/>
    </dgm:pt>
    <dgm:pt modelId="{306E5C4C-6EAB-48B2-A3AE-936DEB3EE3EB}" type="pres">
      <dgm:prSet presAssocID="{88C0E682-7139-4620-A81E-DB989514ED8F}" presName="anchor1" presStyleCnt="0"/>
      <dgm:spPr/>
    </dgm:pt>
    <dgm:pt modelId="{BF9573D3-FD4A-4870-B2A0-7B0731C4E20A}" type="pres">
      <dgm:prSet presAssocID="{88C0E682-7139-4620-A81E-DB989514ED8F}" presName="backup1" presStyleCnt="0"/>
      <dgm:spPr/>
    </dgm:pt>
    <dgm:pt modelId="{F96F0417-E521-43F5-BF99-9E29EBC48385}" type="pres">
      <dgm:prSet presAssocID="{88C0E682-7139-4620-A81E-DB989514ED8F}" presName="preLine1" presStyleLbl="parChTrans1D1" presStyleIdx="6" presStyleCnt="20"/>
      <dgm:spPr/>
    </dgm:pt>
    <dgm:pt modelId="{B3783EBA-90A8-4130-A1EC-6F54DC33CFAF}" type="pres">
      <dgm:prSet presAssocID="{88C0E682-7139-4620-A81E-DB989514ED8F}" presName="desTx1" presStyleLbl="revTx" presStyleIdx="0" presStyleCnt="0">
        <dgm:presLayoutVars>
          <dgm:bulletEnabled val="1"/>
        </dgm:presLayoutVars>
      </dgm:prSet>
      <dgm:spPr/>
    </dgm:pt>
    <dgm:pt modelId="{32E55C2A-A360-494A-9DFC-41557F8A9D4D}" type="pres">
      <dgm:prSet presAssocID="{88C0E682-7139-4620-A81E-DB989514ED8F}" presName="postLine1" presStyleLbl="parChTrans1D1" presStyleIdx="7" presStyleCnt="20"/>
      <dgm:spPr/>
    </dgm:pt>
    <dgm:pt modelId="{811FE92E-6AFC-44E9-9406-AE13F979591B}" type="pres">
      <dgm:prSet presAssocID="{CD946C9D-DDF7-4F93-8C6D-F92464B61FDF}" presName="Name11" presStyleLbl="parChTrans1D1" presStyleIdx="8" presStyleCnt="20"/>
      <dgm:spPr/>
    </dgm:pt>
    <dgm:pt modelId="{A27176F5-88F9-406A-B435-4CBE2E5C0193}" type="pres">
      <dgm:prSet presAssocID="{CD946C9D-DDF7-4F93-8C6D-F92464B61FDF}" presName="Name31" presStyleLbl="parChTrans1D1" presStyleIdx="9" presStyleCnt="20"/>
      <dgm:spPr/>
    </dgm:pt>
    <dgm:pt modelId="{62652205-2A7D-497B-BE62-E0B9BB71695D}" type="pres">
      <dgm:prSet presAssocID="{D1663175-88AA-4972-96F7-0E522AA70810}" presName="txAndLines1" presStyleCnt="0"/>
      <dgm:spPr/>
    </dgm:pt>
    <dgm:pt modelId="{DBFCE7C8-A8F5-4B3A-BA9F-AD35C27063E8}" type="pres">
      <dgm:prSet presAssocID="{D1663175-88AA-4972-96F7-0E522AA70810}" presName="anchor1" presStyleCnt="0"/>
      <dgm:spPr/>
    </dgm:pt>
    <dgm:pt modelId="{74997719-9640-47CA-ADD3-AB36C4C85008}" type="pres">
      <dgm:prSet presAssocID="{D1663175-88AA-4972-96F7-0E522AA70810}" presName="backup1" presStyleCnt="0"/>
      <dgm:spPr/>
    </dgm:pt>
    <dgm:pt modelId="{F0A13F49-1D7D-4EFE-A94B-2A687045D881}" type="pres">
      <dgm:prSet presAssocID="{D1663175-88AA-4972-96F7-0E522AA70810}" presName="preLine1" presStyleLbl="parChTrans1D1" presStyleIdx="10" presStyleCnt="20"/>
      <dgm:spPr/>
    </dgm:pt>
    <dgm:pt modelId="{8C037C59-D954-44EF-B7C9-9B472DBD95D5}" type="pres">
      <dgm:prSet presAssocID="{D1663175-88AA-4972-96F7-0E522AA70810}" presName="desTx1" presStyleLbl="revTx" presStyleIdx="0" presStyleCnt="0">
        <dgm:presLayoutVars>
          <dgm:bulletEnabled val="1"/>
        </dgm:presLayoutVars>
      </dgm:prSet>
      <dgm:spPr/>
    </dgm:pt>
    <dgm:pt modelId="{0BE13EFF-3F76-48D4-A11A-9CD5C797E6C0}" type="pres">
      <dgm:prSet presAssocID="{D1663175-88AA-4972-96F7-0E522AA70810}" presName="postLine1" presStyleLbl="parChTrans1D1" presStyleIdx="11" presStyleCnt="20"/>
      <dgm:spPr/>
    </dgm:pt>
    <dgm:pt modelId="{4E29793B-1270-43CD-BF36-5DD92707B13B}" type="pres">
      <dgm:prSet presAssocID="{4ADD8AE7-6665-4452-B751-959EE4324CAA}" presName="Name11" presStyleLbl="parChTrans1D1" presStyleIdx="12" presStyleCnt="20"/>
      <dgm:spPr/>
    </dgm:pt>
    <dgm:pt modelId="{4F54AB29-6E06-4654-8B5C-9E4FA55F6A20}" type="pres">
      <dgm:prSet presAssocID="{4ADD8AE7-6665-4452-B751-959EE4324CAA}" presName="Name31" presStyleLbl="parChTrans1D1" presStyleIdx="13" presStyleCnt="20"/>
      <dgm:spPr/>
    </dgm:pt>
    <dgm:pt modelId="{E730C8E4-7D7D-49F3-945C-1F2ED02CEE9D}" type="pres">
      <dgm:prSet presAssocID="{CD4D7540-7A78-4C75-AD6E-3400C7062BBC}" presName="txAndLines1" presStyleCnt="0"/>
      <dgm:spPr/>
    </dgm:pt>
    <dgm:pt modelId="{5790F64D-2651-409B-838F-94DD80DCAABE}" type="pres">
      <dgm:prSet presAssocID="{CD4D7540-7A78-4C75-AD6E-3400C7062BBC}" presName="anchor1" presStyleCnt="0"/>
      <dgm:spPr/>
    </dgm:pt>
    <dgm:pt modelId="{C0782F3A-5395-4958-B18D-89BA4CD7A108}" type="pres">
      <dgm:prSet presAssocID="{CD4D7540-7A78-4C75-AD6E-3400C7062BBC}" presName="backup1" presStyleCnt="0"/>
      <dgm:spPr/>
    </dgm:pt>
    <dgm:pt modelId="{70A2028F-C727-43E5-AB43-51B5937FC5C5}" type="pres">
      <dgm:prSet presAssocID="{CD4D7540-7A78-4C75-AD6E-3400C7062BBC}" presName="preLine1" presStyleLbl="parChTrans1D1" presStyleIdx="14" presStyleCnt="20"/>
      <dgm:spPr/>
    </dgm:pt>
    <dgm:pt modelId="{E870211D-8D64-4AF8-805D-EA950D8CB96C}" type="pres">
      <dgm:prSet presAssocID="{CD4D7540-7A78-4C75-AD6E-3400C7062BBC}" presName="desTx1" presStyleLbl="revTx" presStyleIdx="0" presStyleCnt="0">
        <dgm:presLayoutVars>
          <dgm:bulletEnabled val="1"/>
        </dgm:presLayoutVars>
      </dgm:prSet>
      <dgm:spPr/>
    </dgm:pt>
    <dgm:pt modelId="{40E59E3A-C6F3-4AF6-91AA-207E9DEAE1EC}" type="pres">
      <dgm:prSet presAssocID="{CD4D7540-7A78-4C75-AD6E-3400C7062BBC}" presName="postLine1" presStyleLbl="parChTrans1D1" presStyleIdx="15" presStyleCnt="20"/>
      <dgm:spPr/>
    </dgm:pt>
    <dgm:pt modelId="{7C8094E7-BE35-493E-85D8-6BAAE66B31C4}" type="pres">
      <dgm:prSet presAssocID="{A9F7288C-CF21-4F1C-9B47-8B066D0B573D}" presName="Name11" presStyleLbl="parChTrans1D1" presStyleIdx="16" presStyleCnt="20"/>
      <dgm:spPr/>
    </dgm:pt>
    <dgm:pt modelId="{D90C13D9-1B81-41B4-A9AD-BFB804DDB2C2}" type="pres">
      <dgm:prSet presAssocID="{A9F7288C-CF21-4F1C-9B47-8B066D0B573D}" presName="Name31" presStyleLbl="parChTrans1D1" presStyleIdx="17" presStyleCnt="20"/>
      <dgm:spPr/>
    </dgm:pt>
    <dgm:pt modelId="{F191D272-340C-4F62-8FB7-10E86D83EAE3}" type="pres">
      <dgm:prSet presAssocID="{526D2F5F-8E0F-4629-A67E-5C6237CD1FD9}" presName="txAndLines1" presStyleCnt="0"/>
      <dgm:spPr/>
    </dgm:pt>
    <dgm:pt modelId="{288ECA09-B028-4FBB-9037-BF4182E421ED}" type="pres">
      <dgm:prSet presAssocID="{526D2F5F-8E0F-4629-A67E-5C6237CD1FD9}" presName="anchor1" presStyleCnt="0"/>
      <dgm:spPr/>
    </dgm:pt>
    <dgm:pt modelId="{2FBA4857-1E70-4F7D-9790-13A136835947}" type="pres">
      <dgm:prSet presAssocID="{526D2F5F-8E0F-4629-A67E-5C6237CD1FD9}" presName="backup1" presStyleCnt="0"/>
      <dgm:spPr/>
    </dgm:pt>
    <dgm:pt modelId="{F737F628-B360-4E8A-8E0E-EECDA9D9F0E8}" type="pres">
      <dgm:prSet presAssocID="{526D2F5F-8E0F-4629-A67E-5C6237CD1FD9}" presName="preLine1" presStyleLbl="parChTrans1D1" presStyleIdx="18" presStyleCnt="20"/>
      <dgm:spPr/>
    </dgm:pt>
    <dgm:pt modelId="{6ECB6905-4834-42F7-B2B4-916F563CB977}" type="pres">
      <dgm:prSet presAssocID="{526D2F5F-8E0F-4629-A67E-5C6237CD1FD9}" presName="desTx1" presStyleLbl="revTx" presStyleIdx="0" presStyleCnt="0" custScaleX="126601">
        <dgm:presLayoutVars>
          <dgm:bulletEnabled val="1"/>
        </dgm:presLayoutVars>
      </dgm:prSet>
      <dgm:spPr/>
    </dgm:pt>
    <dgm:pt modelId="{50E535A2-B015-4490-8FE8-D473FE504052}" type="pres">
      <dgm:prSet presAssocID="{526D2F5F-8E0F-4629-A67E-5C6237CD1FD9}" presName="postLine1" presStyleLbl="parChTrans1D1" presStyleIdx="19" presStyleCnt="20"/>
      <dgm:spPr/>
    </dgm:pt>
    <dgm:pt modelId="{626408A6-493D-4EAA-9449-E5B519EF6B4D}" type="pres">
      <dgm:prSet presAssocID="{55FDCC49-845E-46E9-BA59-69AF14778EFF}" presName="spPost1" presStyleCnt="0"/>
      <dgm:spPr/>
    </dgm:pt>
    <dgm:pt modelId="{4F590242-A4B3-4BC4-A8A5-00AF916EB3D6}" type="pres">
      <dgm:prSet presAssocID="{FB6A6B3A-4FB4-4761-9737-87CF016FE61A}" presName="parTx2" presStyleLbl="node1" presStyleIdx="1" presStyleCnt="2" custScaleX="104845" custScaleY="78186"/>
      <dgm:spPr/>
    </dgm:pt>
  </dgm:ptLst>
  <dgm:cxnLst>
    <dgm:cxn modelId="{8860FB0D-DFAD-45E1-BCB3-182451502F63}" srcId="{55FDCC49-845E-46E9-BA59-69AF14778EFF}" destId="{CD4D7540-7A78-4C75-AD6E-3400C7062BBC}" srcOrd="3" destOrd="0" parTransId="{4ADD8AE7-6665-4452-B751-959EE4324CAA}" sibTransId="{6EF8A2EA-1696-4670-85F6-3E6643781F79}"/>
    <dgm:cxn modelId="{48647525-386B-4ED0-BC64-3BEC1C90B4F1}" srcId="{55FDCC49-845E-46E9-BA59-69AF14778EFF}" destId="{D1663175-88AA-4972-96F7-0E522AA70810}" srcOrd="2" destOrd="0" parTransId="{CD946C9D-DDF7-4F93-8C6D-F92464B61FDF}" sibTransId="{BEE89159-F126-4823-BF9E-07FBA16C3A95}"/>
    <dgm:cxn modelId="{5153266A-77E6-4FA0-9DEC-FF44425EF2BE}" type="presOf" srcId="{88C0E682-7139-4620-A81E-DB989514ED8F}" destId="{B3783EBA-90A8-4130-A1EC-6F54DC33CFAF}" srcOrd="0" destOrd="0" presId="urn:microsoft.com/office/officeart/2009/3/layout/SubStepProcess"/>
    <dgm:cxn modelId="{F20B206D-21F6-4EE2-A8E1-69EB09888C76}" srcId="{C04C8A92-0F36-44DD-88EE-6DB8BD0744C9}" destId="{55FDCC49-845E-46E9-BA59-69AF14778EFF}" srcOrd="0" destOrd="0" parTransId="{E99820AB-3A39-40DB-9F40-192184AB7370}" sibTransId="{989F515A-9C59-4183-B945-EBA802C7D647}"/>
    <dgm:cxn modelId="{112BFF50-AF4F-42C0-876E-9D5C1202A15B}" type="presOf" srcId="{C04C8A92-0F36-44DD-88EE-6DB8BD0744C9}" destId="{1DB84923-0C05-4B1B-B22A-B9E356F6C0ED}" srcOrd="0" destOrd="0" presId="urn:microsoft.com/office/officeart/2009/3/layout/SubStepProcess"/>
    <dgm:cxn modelId="{F3D6528F-9BE7-44DE-BF2B-E37ABD5DC64D}" srcId="{55FDCC49-845E-46E9-BA59-69AF14778EFF}" destId="{526D2F5F-8E0F-4629-A67E-5C6237CD1FD9}" srcOrd="4" destOrd="0" parTransId="{A9F7288C-CF21-4F1C-9B47-8B066D0B573D}" sibTransId="{4A868002-BF49-4457-B2DE-6D4B3B40F7FB}"/>
    <dgm:cxn modelId="{08F86C9D-C321-49E4-826C-020D6A9FDE1B}" type="presOf" srcId="{CD4D7540-7A78-4C75-AD6E-3400C7062BBC}" destId="{E870211D-8D64-4AF8-805D-EA950D8CB96C}" srcOrd="0" destOrd="0" presId="urn:microsoft.com/office/officeart/2009/3/layout/SubStepProcess"/>
    <dgm:cxn modelId="{8544759F-345F-40E3-AF73-A80344383870}" srcId="{55FDCC49-845E-46E9-BA59-69AF14778EFF}" destId="{88C0E682-7139-4620-A81E-DB989514ED8F}" srcOrd="1" destOrd="0" parTransId="{4C7D5390-95D8-4935-96F5-F14D3CC6724C}" sibTransId="{7D72C5C3-0929-4655-BAFF-1F413F580488}"/>
    <dgm:cxn modelId="{4690EFA2-73F1-444A-90E9-595FF4D202DC}" type="presOf" srcId="{D1663175-88AA-4972-96F7-0E522AA70810}" destId="{8C037C59-D954-44EF-B7C9-9B472DBD95D5}" srcOrd="0" destOrd="0" presId="urn:microsoft.com/office/officeart/2009/3/layout/SubStepProcess"/>
    <dgm:cxn modelId="{3737EDB5-9838-45A0-B98A-C177653CCD2C}" srcId="{55FDCC49-845E-46E9-BA59-69AF14778EFF}" destId="{1D0FDD02-AC7E-4B44-BA8C-CC8A59C1B190}" srcOrd="0" destOrd="0" parTransId="{20F1FCF1-7D89-492E-80F7-4368D96E99C9}" sibTransId="{0FAAF59F-3427-4282-B9B3-78ED2E66479E}"/>
    <dgm:cxn modelId="{43CDBEB6-2450-48B1-AC46-2C85AA6C7191}" type="presOf" srcId="{1D0FDD02-AC7E-4B44-BA8C-CC8A59C1B190}" destId="{EB6E5947-3E41-4303-B365-72C822C99A45}" srcOrd="0" destOrd="0" presId="urn:microsoft.com/office/officeart/2009/3/layout/SubStepProcess"/>
    <dgm:cxn modelId="{C107C3C1-C0D2-4B94-9203-6043F74D6B2B}" type="presOf" srcId="{55FDCC49-845E-46E9-BA59-69AF14778EFF}" destId="{E237F972-4BB1-4965-BB4A-29B9A69EA15B}" srcOrd="0" destOrd="0" presId="urn:microsoft.com/office/officeart/2009/3/layout/SubStepProcess"/>
    <dgm:cxn modelId="{49A3E9DE-979C-4996-A68B-C49152F27F03}" type="presOf" srcId="{FB6A6B3A-4FB4-4761-9737-87CF016FE61A}" destId="{4F590242-A4B3-4BC4-A8A5-00AF916EB3D6}" srcOrd="0" destOrd="0" presId="urn:microsoft.com/office/officeart/2009/3/layout/SubStepProcess"/>
    <dgm:cxn modelId="{CF6CB0EA-6B03-4F5D-856E-20ECAB0FF44E}" type="presOf" srcId="{526D2F5F-8E0F-4629-A67E-5C6237CD1FD9}" destId="{6ECB6905-4834-42F7-B2B4-916F563CB977}" srcOrd="0" destOrd="0" presId="urn:microsoft.com/office/officeart/2009/3/layout/SubStepProcess"/>
    <dgm:cxn modelId="{424CE8FD-DB68-4C08-BC6C-F29508E203C1}" srcId="{C04C8A92-0F36-44DD-88EE-6DB8BD0744C9}" destId="{FB6A6B3A-4FB4-4761-9737-87CF016FE61A}" srcOrd="1" destOrd="0" parTransId="{D3BF3613-8923-4674-9025-7AE52F20E2B3}" sibTransId="{98B91115-DEEB-450B-B49B-0693F66EB083}"/>
    <dgm:cxn modelId="{0F246D09-91A8-4536-B2B0-71D58B1C48CE}" type="presParOf" srcId="{1DB84923-0C05-4B1B-B22A-B9E356F6C0ED}" destId="{E237F972-4BB1-4965-BB4A-29B9A69EA15B}" srcOrd="0" destOrd="0" presId="urn:microsoft.com/office/officeart/2009/3/layout/SubStepProcess"/>
    <dgm:cxn modelId="{6E400BC6-CE81-45FA-A961-4CE7F1E36153}" type="presParOf" srcId="{1DB84923-0C05-4B1B-B22A-B9E356F6C0ED}" destId="{BEE973D9-A28F-4605-B21D-7C4BFA62C371}" srcOrd="1" destOrd="0" presId="urn:microsoft.com/office/officeart/2009/3/layout/SubStepProcess"/>
    <dgm:cxn modelId="{2FB57DAB-6670-45A4-B78A-E6E02F5C389F}" type="presParOf" srcId="{1DB84923-0C05-4B1B-B22A-B9E356F6C0ED}" destId="{C8C421D9-486C-4702-93CA-B17F9D8674BA}" srcOrd="2" destOrd="0" presId="urn:microsoft.com/office/officeart/2009/3/layout/SubStepProcess"/>
    <dgm:cxn modelId="{F72A9260-486A-4DC8-910D-5EF5122625BF}" type="presParOf" srcId="{C8C421D9-486C-4702-93CA-B17F9D8674BA}" destId="{3F175435-0D68-40A6-AB58-0FA2C3D6A9D0}" srcOrd="0" destOrd="0" presId="urn:microsoft.com/office/officeart/2009/3/layout/SubStepProcess"/>
    <dgm:cxn modelId="{C3CCB84A-B865-477C-9326-4C5294B80A60}" type="presParOf" srcId="{C8C421D9-486C-4702-93CA-B17F9D8674BA}" destId="{073A1AC8-C12C-4A9D-88F8-6463F956AB62}" srcOrd="1" destOrd="0" presId="urn:microsoft.com/office/officeart/2009/3/layout/SubStepProcess"/>
    <dgm:cxn modelId="{E68C48A0-4D51-4CB1-AF27-F34EC28B4BBD}" type="presParOf" srcId="{C8C421D9-486C-4702-93CA-B17F9D8674BA}" destId="{4DA8A64D-85A7-4D8B-9AD0-33FFA0621A27}" srcOrd="2" destOrd="0" presId="urn:microsoft.com/office/officeart/2009/3/layout/SubStepProcess"/>
    <dgm:cxn modelId="{2D0B6D6D-B55B-49F9-9951-A9ED26CABC25}" type="presParOf" srcId="{4DA8A64D-85A7-4D8B-9AD0-33FFA0621A27}" destId="{2BF00827-6984-4BB7-A1B1-2049C4493A7E}" srcOrd="0" destOrd="0" presId="urn:microsoft.com/office/officeart/2009/3/layout/SubStepProcess"/>
    <dgm:cxn modelId="{885AEF1F-F5CD-4BE9-A87B-A34FB36D8940}" type="presParOf" srcId="{4DA8A64D-85A7-4D8B-9AD0-33FFA0621A27}" destId="{6C5D8538-5BCD-4465-87B1-9BBD73C990BD}" srcOrd="1" destOrd="0" presId="urn:microsoft.com/office/officeart/2009/3/layout/SubStepProcess"/>
    <dgm:cxn modelId="{24F09F8F-8B65-4565-9F39-F11641548A30}" type="presParOf" srcId="{4DA8A64D-85A7-4D8B-9AD0-33FFA0621A27}" destId="{BEB63B6C-6BBB-43FE-BB65-CAAC0DCE5B9E}" srcOrd="2" destOrd="0" presId="urn:microsoft.com/office/officeart/2009/3/layout/SubStepProcess"/>
    <dgm:cxn modelId="{FD10DFC9-F78C-4F47-BD59-6D4C1A208A0B}" type="presParOf" srcId="{4DA8A64D-85A7-4D8B-9AD0-33FFA0621A27}" destId="{EB6E5947-3E41-4303-B365-72C822C99A45}" srcOrd="3" destOrd="0" presId="urn:microsoft.com/office/officeart/2009/3/layout/SubStepProcess"/>
    <dgm:cxn modelId="{F8F02253-B3C2-4FCB-BD79-6C273B3D0543}" type="presParOf" srcId="{4DA8A64D-85A7-4D8B-9AD0-33FFA0621A27}" destId="{6BFE03F8-3C3F-40EE-AE18-E478697683D3}" srcOrd="4" destOrd="0" presId="urn:microsoft.com/office/officeart/2009/3/layout/SubStepProcess"/>
    <dgm:cxn modelId="{C103CEE4-69D1-46AB-9F65-82897E380743}" type="presParOf" srcId="{C8C421D9-486C-4702-93CA-B17F9D8674BA}" destId="{639789E7-E311-4BF2-B0B3-0B61CF317111}" srcOrd="3" destOrd="0" presId="urn:microsoft.com/office/officeart/2009/3/layout/SubStepProcess"/>
    <dgm:cxn modelId="{730CFAFD-96BE-4C9F-9B1F-13395A8A2BC2}" type="presParOf" srcId="{C8C421D9-486C-4702-93CA-B17F9D8674BA}" destId="{977D75E1-0848-461F-AE95-58A5C0DFA810}" srcOrd="4" destOrd="0" presId="urn:microsoft.com/office/officeart/2009/3/layout/SubStepProcess"/>
    <dgm:cxn modelId="{D356227C-E600-43A5-83AA-2706ACE06F4A}" type="presParOf" srcId="{C8C421D9-486C-4702-93CA-B17F9D8674BA}" destId="{95AEE3EB-97D7-4AD3-A57F-CD221D44FF60}" srcOrd="5" destOrd="0" presId="urn:microsoft.com/office/officeart/2009/3/layout/SubStepProcess"/>
    <dgm:cxn modelId="{51F0572E-DD14-495A-9E2B-712AFB2C1281}" type="presParOf" srcId="{95AEE3EB-97D7-4AD3-A57F-CD221D44FF60}" destId="{306E5C4C-6EAB-48B2-A3AE-936DEB3EE3EB}" srcOrd="0" destOrd="0" presId="urn:microsoft.com/office/officeart/2009/3/layout/SubStepProcess"/>
    <dgm:cxn modelId="{072563CF-1AE5-4B23-88E4-A98760096CA2}" type="presParOf" srcId="{95AEE3EB-97D7-4AD3-A57F-CD221D44FF60}" destId="{BF9573D3-FD4A-4870-B2A0-7B0731C4E20A}" srcOrd="1" destOrd="0" presId="urn:microsoft.com/office/officeart/2009/3/layout/SubStepProcess"/>
    <dgm:cxn modelId="{1DB81277-475C-40E2-9170-E6E2C3C19E1D}" type="presParOf" srcId="{95AEE3EB-97D7-4AD3-A57F-CD221D44FF60}" destId="{F96F0417-E521-43F5-BF99-9E29EBC48385}" srcOrd="2" destOrd="0" presId="urn:microsoft.com/office/officeart/2009/3/layout/SubStepProcess"/>
    <dgm:cxn modelId="{90BA2820-8EBB-464B-AD5E-FD820200BD78}" type="presParOf" srcId="{95AEE3EB-97D7-4AD3-A57F-CD221D44FF60}" destId="{B3783EBA-90A8-4130-A1EC-6F54DC33CFAF}" srcOrd="3" destOrd="0" presId="urn:microsoft.com/office/officeart/2009/3/layout/SubStepProcess"/>
    <dgm:cxn modelId="{BA21AE24-BAE3-4800-8960-2E1AA090C8A0}" type="presParOf" srcId="{95AEE3EB-97D7-4AD3-A57F-CD221D44FF60}" destId="{32E55C2A-A360-494A-9DFC-41557F8A9D4D}" srcOrd="4" destOrd="0" presId="urn:microsoft.com/office/officeart/2009/3/layout/SubStepProcess"/>
    <dgm:cxn modelId="{3EBEBADA-6700-4AEB-81C6-357FA03ED6D6}" type="presParOf" srcId="{C8C421D9-486C-4702-93CA-B17F9D8674BA}" destId="{811FE92E-6AFC-44E9-9406-AE13F979591B}" srcOrd="6" destOrd="0" presId="urn:microsoft.com/office/officeart/2009/3/layout/SubStepProcess"/>
    <dgm:cxn modelId="{1A778FAD-2AAF-41F8-B5AD-120AE5845D8D}" type="presParOf" srcId="{C8C421D9-486C-4702-93CA-B17F9D8674BA}" destId="{A27176F5-88F9-406A-B435-4CBE2E5C0193}" srcOrd="7" destOrd="0" presId="urn:microsoft.com/office/officeart/2009/3/layout/SubStepProcess"/>
    <dgm:cxn modelId="{884EC456-3674-4CF0-96DD-5DD819BC6706}" type="presParOf" srcId="{C8C421D9-486C-4702-93CA-B17F9D8674BA}" destId="{62652205-2A7D-497B-BE62-E0B9BB71695D}" srcOrd="8" destOrd="0" presId="urn:microsoft.com/office/officeart/2009/3/layout/SubStepProcess"/>
    <dgm:cxn modelId="{54FB0C48-BA58-4C04-98DE-23FC9297566D}" type="presParOf" srcId="{62652205-2A7D-497B-BE62-E0B9BB71695D}" destId="{DBFCE7C8-A8F5-4B3A-BA9F-AD35C27063E8}" srcOrd="0" destOrd="0" presId="urn:microsoft.com/office/officeart/2009/3/layout/SubStepProcess"/>
    <dgm:cxn modelId="{5FB0F753-621A-40E5-8BD3-9221F05FF7C4}" type="presParOf" srcId="{62652205-2A7D-497B-BE62-E0B9BB71695D}" destId="{74997719-9640-47CA-ADD3-AB36C4C85008}" srcOrd="1" destOrd="0" presId="urn:microsoft.com/office/officeart/2009/3/layout/SubStepProcess"/>
    <dgm:cxn modelId="{9B0A325B-0AFE-454A-A1BC-DCA70EADC4D1}" type="presParOf" srcId="{62652205-2A7D-497B-BE62-E0B9BB71695D}" destId="{F0A13F49-1D7D-4EFE-A94B-2A687045D881}" srcOrd="2" destOrd="0" presId="urn:microsoft.com/office/officeart/2009/3/layout/SubStepProcess"/>
    <dgm:cxn modelId="{269CBFC6-D41D-4DB8-9E23-6C19688D25B5}" type="presParOf" srcId="{62652205-2A7D-497B-BE62-E0B9BB71695D}" destId="{8C037C59-D954-44EF-B7C9-9B472DBD95D5}" srcOrd="3" destOrd="0" presId="urn:microsoft.com/office/officeart/2009/3/layout/SubStepProcess"/>
    <dgm:cxn modelId="{18F7312E-0EB0-4BA6-914E-9D73A1190364}" type="presParOf" srcId="{62652205-2A7D-497B-BE62-E0B9BB71695D}" destId="{0BE13EFF-3F76-48D4-A11A-9CD5C797E6C0}" srcOrd="4" destOrd="0" presId="urn:microsoft.com/office/officeart/2009/3/layout/SubStepProcess"/>
    <dgm:cxn modelId="{2C14545C-B25B-4D74-BBF5-BFEA21D3AEE6}" type="presParOf" srcId="{C8C421D9-486C-4702-93CA-B17F9D8674BA}" destId="{4E29793B-1270-43CD-BF36-5DD92707B13B}" srcOrd="9" destOrd="0" presId="urn:microsoft.com/office/officeart/2009/3/layout/SubStepProcess"/>
    <dgm:cxn modelId="{D1170236-BCB7-4D53-802F-633CD5EEF214}" type="presParOf" srcId="{C8C421D9-486C-4702-93CA-B17F9D8674BA}" destId="{4F54AB29-6E06-4654-8B5C-9E4FA55F6A20}" srcOrd="10" destOrd="0" presId="urn:microsoft.com/office/officeart/2009/3/layout/SubStepProcess"/>
    <dgm:cxn modelId="{C45783BB-AF10-4E73-8785-7692EBD23C16}" type="presParOf" srcId="{C8C421D9-486C-4702-93CA-B17F9D8674BA}" destId="{E730C8E4-7D7D-49F3-945C-1F2ED02CEE9D}" srcOrd="11" destOrd="0" presId="urn:microsoft.com/office/officeart/2009/3/layout/SubStepProcess"/>
    <dgm:cxn modelId="{265464EB-0413-46AC-84F0-E3227D7A6F90}" type="presParOf" srcId="{E730C8E4-7D7D-49F3-945C-1F2ED02CEE9D}" destId="{5790F64D-2651-409B-838F-94DD80DCAABE}" srcOrd="0" destOrd="0" presId="urn:microsoft.com/office/officeart/2009/3/layout/SubStepProcess"/>
    <dgm:cxn modelId="{A0ABE164-D2B9-42C1-9D05-5AAB66FE6C6A}" type="presParOf" srcId="{E730C8E4-7D7D-49F3-945C-1F2ED02CEE9D}" destId="{C0782F3A-5395-4958-B18D-89BA4CD7A108}" srcOrd="1" destOrd="0" presId="urn:microsoft.com/office/officeart/2009/3/layout/SubStepProcess"/>
    <dgm:cxn modelId="{769410FD-2D51-483A-995D-B37FDED1DB97}" type="presParOf" srcId="{E730C8E4-7D7D-49F3-945C-1F2ED02CEE9D}" destId="{70A2028F-C727-43E5-AB43-51B5937FC5C5}" srcOrd="2" destOrd="0" presId="urn:microsoft.com/office/officeart/2009/3/layout/SubStepProcess"/>
    <dgm:cxn modelId="{C64AC365-F440-4484-8DE6-0CE9ECE7999B}" type="presParOf" srcId="{E730C8E4-7D7D-49F3-945C-1F2ED02CEE9D}" destId="{E870211D-8D64-4AF8-805D-EA950D8CB96C}" srcOrd="3" destOrd="0" presId="urn:microsoft.com/office/officeart/2009/3/layout/SubStepProcess"/>
    <dgm:cxn modelId="{13B50EA2-9EF1-45A1-9317-989999934832}" type="presParOf" srcId="{E730C8E4-7D7D-49F3-945C-1F2ED02CEE9D}" destId="{40E59E3A-C6F3-4AF6-91AA-207E9DEAE1EC}" srcOrd="4" destOrd="0" presId="urn:microsoft.com/office/officeart/2009/3/layout/SubStepProcess"/>
    <dgm:cxn modelId="{E9390A4F-3A13-4F55-B5B0-267F4FFCBFDF}" type="presParOf" srcId="{C8C421D9-486C-4702-93CA-B17F9D8674BA}" destId="{7C8094E7-BE35-493E-85D8-6BAAE66B31C4}" srcOrd="12" destOrd="0" presId="urn:microsoft.com/office/officeart/2009/3/layout/SubStepProcess"/>
    <dgm:cxn modelId="{5F9F3FD0-27E4-452E-9C29-AB83661EDCC7}" type="presParOf" srcId="{C8C421D9-486C-4702-93CA-B17F9D8674BA}" destId="{D90C13D9-1B81-41B4-A9AD-BFB804DDB2C2}" srcOrd="13" destOrd="0" presId="urn:microsoft.com/office/officeart/2009/3/layout/SubStepProcess"/>
    <dgm:cxn modelId="{ADFD2AF6-9662-4FB9-A856-A0007AB74E94}" type="presParOf" srcId="{C8C421D9-486C-4702-93CA-B17F9D8674BA}" destId="{F191D272-340C-4F62-8FB7-10E86D83EAE3}" srcOrd="14" destOrd="0" presId="urn:microsoft.com/office/officeart/2009/3/layout/SubStepProcess"/>
    <dgm:cxn modelId="{B9AFDB80-E0BF-48B9-8617-B7EAC537DB38}" type="presParOf" srcId="{F191D272-340C-4F62-8FB7-10E86D83EAE3}" destId="{288ECA09-B028-4FBB-9037-BF4182E421ED}" srcOrd="0" destOrd="0" presId="urn:microsoft.com/office/officeart/2009/3/layout/SubStepProcess"/>
    <dgm:cxn modelId="{FCC261AC-72CC-4E45-93A1-96C0E4C85D0D}" type="presParOf" srcId="{F191D272-340C-4F62-8FB7-10E86D83EAE3}" destId="{2FBA4857-1E70-4F7D-9790-13A136835947}" srcOrd="1" destOrd="0" presId="urn:microsoft.com/office/officeart/2009/3/layout/SubStepProcess"/>
    <dgm:cxn modelId="{4D8A0F95-67C5-4F0B-9B4E-4E048184D802}" type="presParOf" srcId="{F191D272-340C-4F62-8FB7-10E86D83EAE3}" destId="{F737F628-B360-4E8A-8E0E-EECDA9D9F0E8}" srcOrd="2" destOrd="0" presId="urn:microsoft.com/office/officeart/2009/3/layout/SubStepProcess"/>
    <dgm:cxn modelId="{D7E418DD-E72E-41C9-A092-F067ECCE6986}" type="presParOf" srcId="{F191D272-340C-4F62-8FB7-10E86D83EAE3}" destId="{6ECB6905-4834-42F7-B2B4-916F563CB977}" srcOrd="3" destOrd="0" presId="urn:microsoft.com/office/officeart/2009/3/layout/SubStepProcess"/>
    <dgm:cxn modelId="{D5C9109D-C0AD-4F06-B94E-BEC85787942F}" type="presParOf" srcId="{F191D272-340C-4F62-8FB7-10E86D83EAE3}" destId="{50E535A2-B015-4490-8FE8-D473FE504052}" srcOrd="4" destOrd="0" presId="urn:microsoft.com/office/officeart/2009/3/layout/SubStepProcess"/>
    <dgm:cxn modelId="{9ED2725A-3409-4DCD-9EE9-2E50BA5D0CBD}" type="presParOf" srcId="{1DB84923-0C05-4B1B-B22A-B9E356F6C0ED}" destId="{626408A6-493D-4EAA-9449-E5B519EF6B4D}" srcOrd="3" destOrd="0" presId="urn:microsoft.com/office/officeart/2009/3/layout/SubStepProcess"/>
    <dgm:cxn modelId="{C9DF0B92-28B5-4A3A-B0F0-89B85B5CD241}" type="presParOf" srcId="{1DB84923-0C05-4B1B-B22A-B9E356F6C0ED}" destId="{4F590242-A4B3-4BC4-A8A5-00AF916EB3D6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C7B871-DCA6-4E8E-8701-03D13E5F63A9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726B88-1C43-4D5E-B55A-A4737727A9D3}">
      <dgm:prSet phldrT="[Текст]"/>
      <dgm:spPr/>
      <dgm:t>
        <a:bodyPr/>
        <a:lstStyle/>
        <a:p>
          <a:r>
            <a:rPr lang="ro-RO" dirty="0">
              <a:solidFill>
                <a:schemeClr val="bg1"/>
              </a:solidFill>
            </a:rPr>
            <a:t>Minamata </a:t>
          </a:r>
          <a:r>
            <a:rPr lang="ro-RO" dirty="0" err="1">
              <a:solidFill>
                <a:schemeClr val="bg1"/>
              </a:solidFill>
            </a:rPr>
            <a:t>Convention</a:t>
          </a:r>
          <a:r>
            <a:rPr lang="ro-RO" dirty="0">
              <a:solidFill>
                <a:schemeClr val="bg1"/>
              </a:solidFill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8FF0C123-5DB1-49C7-B628-002D2B58DB2D}" type="parTrans" cxnId="{D03C9055-1C6E-472B-B163-F442FD125BA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F381144-5433-446F-946B-4B53C36FF295}" type="sibTrans" cxnId="{D03C9055-1C6E-472B-B163-F442FD125BA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A01DBC-FE88-45B7-8188-7C1B49F18B80}">
      <dgm:prSet phldrT="[Текст]"/>
      <dgm:spPr/>
      <dgm:t>
        <a:bodyPr/>
        <a:lstStyle/>
        <a:p>
          <a:r>
            <a:rPr lang="ro-RO" dirty="0">
              <a:solidFill>
                <a:schemeClr val="bg1"/>
              </a:solidFill>
            </a:rPr>
            <a:t>Mercury </a:t>
          </a:r>
          <a:r>
            <a:rPr lang="ro-RO" dirty="0" err="1">
              <a:solidFill>
                <a:schemeClr val="bg1"/>
              </a:solidFill>
            </a:rPr>
            <a:t>releases</a:t>
          </a:r>
          <a:endParaRPr lang="ru-RU" dirty="0">
            <a:solidFill>
              <a:schemeClr val="bg1"/>
            </a:solidFill>
          </a:endParaRPr>
        </a:p>
      </dgm:t>
    </dgm:pt>
    <dgm:pt modelId="{B131C6F5-94E5-4A5F-BDD2-DC47AE29E8B1}" type="parTrans" cxnId="{B5EED29E-E223-426B-B198-C094A186345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257B0E7-363C-4E32-A170-3FFA3817CB62}" type="sibTrans" cxnId="{B5EED29E-E223-426B-B198-C094A186345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4CAB158-EB31-4FB7-8F65-5D1A481221E8}">
      <dgm:prSet phldrT="[Текст]"/>
      <dgm:spPr/>
      <dgm:t>
        <a:bodyPr/>
        <a:lstStyle/>
        <a:p>
          <a:r>
            <a:rPr lang="ro-RO" dirty="0">
              <a:solidFill>
                <a:schemeClr val="bg1"/>
              </a:solidFill>
            </a:rPr>
            <a:t>Mercury </a:t>
          </a:r>
          <a:r>
            <a:rPr lang="ro-RO" dirty="0" err="1">
              <a:solidFill>
                <a:schemeClr val="bg1"/>
              </a:solidFill>
            </a:rPr>
            <a:t>containing</a:t>
          </a:r>
          <a:r>
            <a:rPr lang="ro-RO" dirty="0">
              <a:solidFill>
                <a:schemeClr val="bg1"/>
              </a:solidFill>
            </a:rPr>
            <a:t> </a:t>
          </a:r>
          <a:r>
            <a:rPr lang="ro-RO" dirty="0" err="1">
              <a:solidFill>
                <a:schemeClr val="bg1"/>
              </a:solidFill>
            </a:rPr>
            <a:t>waste</a:t>
          </a:r>
          <a:r>
            <a:rPr lang="ro-RO" dirty="0">
              <a:solidFill>
                <a:schemeClr val="bg1"/>
              </a:solidFill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AB3AA8B8-EF5A-4FBF-8417-BC9DE5FD6CFE}" type="parTrans" cxnId="{8CEF02CB-5AF2-44A7-97BE-53490118BEB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2812BBC-7B95-4E05-B7E0-EBEE64BCCD81}" type="sibTrans" cxnId="{8CEF02CB-5AF2-44A7-97BE-53490118BEB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1D4E6EA-7839-494A-ABDF-54569A9CD7A7}">
      <dgm:prSet phldrT="[Текст]"/>
      <dgm:spPr/>
      <dgm:t>
        <a:bodyPr/>
        <a:lstStyle/>
        <a:p>
          <a:r>
            <a:rPr lang="ro-RO" dirty="0" err="1">
              <a:solidFill>
                <a:schemeClr val="bg1"/>
              </a:solidFill>
            </a:rPr>
            <a:t>All</a:t>
          </a:r>
          <a:r>
            <a:rPr lang="ro-RO" dirty="0">
              <a:solidFill>
                <a:schemeClr val="bg1"/>
              </a:solidFill>
            </a:rPr>
            <a:t> the </a:t>
          </a:r>
          <a:r>
            <a:rPr lang="ro-RO" dirty="0" err="1">
              <a:solidFill>
                <a:schemeClr val="bg1"/>
              </a:solidFill>
            </a:rPr>
            <a:t>sectors</a:t>
          </a:r>
          <a:r>
            <a:rPr lang="ro-RO" dirty="0">
              <a:solidFill>
                <a:schemeClr val="bg1"/>
              </a:solidFill>
            </a:rPr>
            <a:t> </a:t>
          </a:r>
          <a:endParaRPr lang="ru-RU" dirty="0">
            <a:solidFill>
              <a:schemeClr val="bg1"/>
            </a:solidFill>
          </a:endParaRPr>
        </a:p>
      </dgm:t>
    </dgm:pt>
    <dgm:pt modelId="{CB6F1446-972C-41F8-8424-E39127114332}" type="parTrans" cxnId="{A04F5536-794A-4DBE-A670-0CA51B1C7A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A1A080D-DC01-44F8-85FD-D5086FF6497A}" type="sibTrans" cxnId="{A04F5536-794A-4DBE-A670-0CA51B1C7A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6210417-0E69-4A63-9D77-D98B4B7CDA53}" type="pres">
      <dgm:prSet presAssocID="{DDC7B871-DCA6-4E8E-8701-03D13E5F63A9}" presName="Name0" presStyleCnt="0">
        <dgm:presLayoutVars>
          <dgm:chMax val="7"/>
          <dgm:dir/>
          <dgm:animOne val="branch"/>
        </dgm:presLayoutVars>
      </dgm:prSet>
      <dgm:spPr/>
    </dgm:pt>
    <dgm:pt modelId="{51C1B1BB-21DE-41EB-9E74-3D4A020F3F21}" type="pres">
      <dgm:prSet presAssocID="{7C726B88-1C43-4D5E-B55A-A4737727A9D3}" presName="parTx1" presStyleLbl="node1" presStyleIdx="0" presStyleCnt="2"/>
      <dgm:spPr/>
    </dgm:pt>
    <dgm:pt modelId="{9A4299E6-F0E2-4D0A-BB63-98660E9B543A}" type="pres">
      <dgm:prSet presAssocID="{7C726B88-1C43-4D5E-B55A-A4737727A9D3}" presName="spPre1" presStyleCnt="0"/>
      <dgm:spPr/>
    </dgm:pt>
    <dgm:pt modelId="{4A268801-1279-4904-AC50-2CB8037FAE6D}" type="pres">
      <dgm:prSet presAssocID="{7C726B88-1C43-4D5E-B55A-A4737727A9D3}" presName="chLin1" presStyleCnt="0"/>
      <dgm:spPr/>
    </dgm:pt>
    <dgm:pt modelId="{37F8AB99-9FFC-4EF2-8BF4-17AC61F523E9}" type="pres">
      <dgm:prSet presAssocID="{B131C6F5-94E5-4A5F-BDD2-DC47AE29E8B1}" presName="Name11" presStyleLbl="parChTrans1D1" presStyleIdx="0" presStyleCnt="8"/>
      <dgm:spPr/>
    </dgm:pt>
    <dgm:pt modelId="{799CC8E6-FA65-4E48-973C-EA68415AD397}" type="pres">
      <dgm:prSet presAssocID="{B131C6F5-94E5-4A5F-BDD2-DC47AE29E8B1}" presName="Name31" presStyleLbl="parChTrans1D1" presStyleIdx="1" presStyleCnt="8"/>
      <dgm:spPr/>
    </dgm:pt>
    <dgm:pt modelId="{EB7AC10B-3DBF-45C7-986C-CB34CF67BD57}" type="pres">
      <dgm:prSet presAssocID="{66A01DBC-FE88-45B7-8188-7C1B49F18B80}" presName="txAndLines1" presStyleCnt="0"/>
      <dgm:spPr/>
    </dgm:pt>
    <dgm:pt modelId="{F6504729-3B95-43C1-BDB1-F6E9FC7676C9}" type="pres">
      <dgm:prSet presAssocID="{66A01DBC-FE88-45B7-8188-7C1B49F18B80}" presName="anchor1" presStyleCnt="0"/>
      <dgm:spPr/>
    </dgm:pt>
    <dgm:pt modelId="{9FCFB303-F9D8-4D6A-9B68-E8856F0D7885}" type="pres">
      <dgm:prSet presAssocID="{66A01DBC-FE88-45B7-8188-7C1B49F18B80}" presName="backup1" presStyleCnt="0"/>
      <dgm:spPr/>
    </dgm:pt>
    <dgm:pt modelId="{6E2DE932-C085-44ED-B99D-B77089D3AE4A}" type="pres">
      <dgm:prSet presAssocID="{66A01DBC-FE88-45B7-8188-7C1B49F18B80}" presName="preLine1" presStyleLbl="parChTrans1D1" presStyleIdx="2" presStyleCnt="8"/>
      <dgm:spPr/>
    </dgm:pt>
    <dgm:pt modelId="{BA2AED6F-FFD4-45F9-BF5F-913900593BC6}" type="pres">
      <dgm:prSet presAssocID="{66A01DBC-FE88-45B7-8188-7C1B49F18B80}" presName="desTx1" presStyleLbl="revTx" presStyleIdx="0" presStyleCnt="0">
        <dgm:presLayoutVars>
          <dgm:bulletEnabled val="1"/>
        </dgm:presLayoutVars>
      </dgm:prSet>
      <dgm:spPr/>
    </dgm:pt>
    <dgm:pt modelId="{743D1BF2-B868-4A3E-A59A-69A7008FBC00}" type="pres">
      <dgm:prSet presAssocID="{66A01DBC-FE88-45B7-8188-7C1B49F18B80}" presName="postLine1" presStyleLbl="parChTrans1D1" presStyleIdx="3" presStyleCnt="8"/>
      <dgm:spPr/>
    </dgm:pt>
    <dgm:pt modelId="{F1321498-CE28-43C5-981D-DA83339DB552}" type="pres">
      <dgm:prSet presAssocID="{AB3AA8B8-EF5A-4FBF-8417-BC9DE5FD6CFE}" presName="Name11" presStyleLbl="parChTrans1D1" presStyleIdx="4" presStyleCnt="8"/>
      <dgm:spPr/>
    </dgm:pt>
    <dgm:pt modelId="{2A6BC577-DDB9-4F24-AEEF-301FB65CDC01}" type="pres">
      <dgm:prSet presAssocID="{AB3AA8B8-EF5A-4FBF-8417-BC9DE5FD6CFE}" presName="Name31" presStyleLbl="parChTrans1D1" presStyleIdx="5" presStyleCnt="8"/>
      <dgm:spPr/>
    </dgm:pt>
    <dgm:pt modelId="{30965F66-1904-4692-B539-5FF4CC6E4B8B}" type="pres">
      <dgm:prSet presAssocID="{94CAB158-EB31-4FB7-8F65-5D1A481221E8}" presName="txAndLines1" presStyleCnt="0"/>
      <dgm:spPr/>
    </dgm:pt>
    <dgm:pt modelId="{A6C03F80-D3B2-4D2E-A244-9ED8D0E3C463}" type="pres">
      <dgm:prSet presAssocID="{94CAB158-EB31-4FB7-8F65-5D1A481221E8}" presName="anchor1" presStyleCnt="0"/>
      <dgm:spPr/>
    </dgm:pt>
    <dgm:pt modelId="{5D26DF35-611F-47C9-9D5E-993260B755BF}" type="pres">
      <dgm:prSet presAssocID="{94CAB158-EB31-4FB7-8F65-5D1A481221E8}" presName="backup1" presStyleCnt="0"/>
      <dgm:spPr/>
    </dgm:pt>
    <dgm:pt modelId="{86517352-5938-416D-9663-8F8419922931}" type="pres">
      <dgm:prSet presAssocID="{94CAB158-EB31-4FB7-8F65-5D1A481221E8}" presName="preLine1" presStyleLbl="parChTrans1D1" presStyleIdx="6" presStyleCnt="8"/>
      <dgm:spPr/>
    </dgm:pt>
    <dgm:pt modelId="{5101C343-EBA4-4441-84AD-52DEA3619EB6}" type="pres">
      <dgm:prSet presAssocID="{94CAB158-EB31-4FB7-8F65-5D1A481221E8}" presName="desTx1" presStyleLbl="revTx" presStyleIdx="0" presStyleCnt="0">
        <dgm:presLayoutVars>
          <dgm:bulletEnabled val="1"/>
        </dgm:presLayoutVars>
      </dgm:prSet>
      <dgm:spPr/>
    </dgm:pt>
    <dgm:pt modelId="{232660F6-00BB-45C2-8101-9746C24D50E3}" type="pres">
      <dgm:prSet presAssocID="{94CAB158-EB31-4FB7-8F65-5D1A481221E8}" presName="postLine1" presStyleLbl="parChTrans1D1" presStyleIdx="7" presStyleCnt="8"/>
      <dgm:spPr/>
    </dgm:pt>
    <dgm:pt modelId="{E31EA0B2-05C2-4DC0-81BB-93487EB7C17F}" type="pres">
      <dgm:prSet presAssocID="{7C726B88-1C43-4D5E-B55A-A4737727A9D3}" presName="spPost1" presStyleCnt="0"/>
      <dgm:spPr/>
    </dgm:pt>
    <dgm:pt modelId="{6CB4DF99-8DE5-4668-A32A-338FC89D06A3}" type="pres">
      <dgm:prSet presAssocID="{D1D4E6EA-7839-494A-ABDF-54569A9CD7A7}" presName="parTx2" presStyleLbl="node1" presStyleIdx="1" presStyleCnt="2"/>
      <dgm:spPr/>
    </dgm:pt>
  </dgm:ptLst>
  <dgm:cxnLst>
    <dgm:cxn modelId="{A77D4E14-FB95-48F1-ABB7-9E6545E4E22F}" type="presOf" srcId="{66A01DBC-FE88-45B7-8188-7C1B49F18B80}" destId="{BA2AED6F-FFD4-45F9-BF5F-913900593BC6}" srcOrd="0" destOrd="0" presId="urn:microsoft.com/office/officeart/2009/3/layout/SubStepProcess"/>
    <dgm:cxn modelId="{A04F5536-794A-4DBE-A670-0CA51B1C7AD4}" srcId="{DDC7B871-DCA6-4E8E-8701-03D13E5F63A9}" destId="{D1D4E6EA-7839-494A-ABDF-54569A9CD7A7}" srcOrd="1" destOrd="0" parTransId="{CB6F1446-972C-41F8-8424-E39127114332}" sibTransId="{AA1A080D-DC01-44F8-85FD-D5086FF6497A}"/>
    <dgm:cxn modelId="{2B340A6A-6EF6-4F56-9428-8C57229A772E}" type="presOf" srcId="{7C726B88-1C43-4D5E-B55A-A4737727A9D3}" destId="{51C1B1BB-21DE-41EB-9E74-3D4A020F3F21}" srcOrd="0" destOrd="0" presId="urn:microsoft.com/office/officeart/2009/3/layout/SubStepProcess"/>
    <dgm:cxn modelId="{D03C9055-1C6E-472B-B163-F442FD125BAB}" srcId="{DDC7B871-DCA6-4E8E-8701-03D13E5F63A9}" destId="{7C726B88-1C43-4D5E-B55A-A4737727A9D3}" srcOrd="0" destOrd="0" parTransId="{8FF0C123-5DB1-49C7-B628-002D2B58DB2D}" sibTransId="{FF381144-5433-446F-946B-4B53C36FF295}"/>
    <dgm:cxn modelId="{B5EED29E-E223-426B-B198-C094A1863457}" srcId="{7C726B88-1C43-4D5E-B55A-A4737727A9D3}" destId="{66A01DBC-FE88-45B7-8188-7C1B49F18B80}" srcOrd="0" destOrd="0" parTransId="{B131C6F5-94E5-4A5F-BDD2-DC47AE29E8B1}" sibTransId="{9257B0E7-363C-4E32-A170-3FFA3817CB62}"/>
    <dgm:cxn modelId="{E20296A1-E212-4EA1-BC16-0CD103BFB743}" type="presOf" srcId="{DDC7B871-DCA6-4E8E-8701-03D13E5F63A9}" destId="{76210417-0E69-4A63-9D77-D98B4B7CDA53}" srcOrd="0" destOrd="0" presId="urn:microsoft.com/office/officeart/2009/3/layout/SubStepProcess"/>
    <dgm:cxn modelId="{AE1707A4-20C5-434B-8ED7-35F978A003D9}" type="presOf" srcId="{D1D4E6EA-7839-494A-ABDF-54569A9CD7A7}" destId="{6CB4DF99-8DE5-4668-A32A-338FC89D06A3}" srcOrd="0" destOrd="0" presId="urn:microsoft.com/office/officeart/2009/3/layout/SubStepProcess"/>
    <dgm:cxn modelId="{6C460CA9-44C8-457E-A13C-D2452C76EB42}" type="presOf" srcId="{94CAB158-EB31-4FB7-8F65-5D1A481221E8}" destId="{5101C343-EBA4-4441-84AD-52DEA3619EB6}" srcOrd="0" destOrd="0" presId="urn:microsoft.com/office/officeart/2009/3/layout/SubStepProcess"/>
    <dgm:cxn modelId="{8CEF02CB-5AF2-44A7-97BE-53490118BEB3}" srcId="{7C726B88-1C43-4D5E-B55A-A4737727A9D3}" destId="{94CAB158-EB31-4FB7-8F65-5D1A481221E8}" srcOrd="1" destOrd="0" parTransId="{AB3AA8B8-EF5A-4FBF-8417-BC9DE5FD6CFE}" sibTransId="{82812BBC-7B95-4E05-B7E0-EBEE64BCCD81}"/>
    <dgm:cxn modelId="{148FDB9F-9063-435D-902A-1477C395C732}" type="presParOf" srcId="{76210417-0E69-4A63-9D77-D98B4B7CDA53}" destId="{51C1B1BB-21DE-41EB-9E74-3D4A020F3F21}" srcOrd="0" destOrd="0" presId="urn:microsoft.com/office/officeart/2009/3/layout/SubStepProcess"/>
    <dgm:cxn modelId="{804BF348-9224-42A5-8F49-6A1B05AD23C9}" type="presParOf" srcId="{76210417-0E69-4A63-9D77-D98B4B7CDA53}" destId="{9A4299E6-F0E2-4D0A-BB63-98660E9B543A}" srcOrd="1" destOrd="0" presId="urn:microsoft.com/office/officeart/2009/3/layout/SubStepProcess"/>
    <dgm:cxn modelId="{7BE0DF47-7563-4C32-BFDB-D89F35CC3441}" type="presParOf" srcId="{76210417-0E69-4A63-9D77-D98B4B7CDA53}" destId="{4A268801-1279-4904-AC50-2CB8037FAE6D}" srcOrd="2" destOrd="0" presId="urn:microsoft.com/office/officeart/2009/3/layout/SubStepProcess"/>
    <dgm:cxn modelId="{F0BAAA5D-BBF2-4422-B98E-10D556BF28AE}" type="presParOf" srcId="{4A268801-1279-4904-AC50-2CB8037FAE6D}" destId="{37F8AB99-9FFC-4EF2-8BF4-17AC61F523E9}" srcOrd="0" destOrd="0" presId="urn:microsoft.com/office/officeart/2009/3/layout/SubStepProcess"/>
    <dgm:cxn modelId="{383A74C2-016C-4C65-A1D3-30CD5F33D88A}" type="presParOf" srcId="{4A268801-1279-4904-AC50-2CB8037FAE6D}" destId="{799CC8E6-FA65-4E48-973C-EA68415AD397}" srcOrd="1" destOrd="0" presId="urn:microsoft.com/office/officeart/2009/3/layout/SubStepProcess"/>
    <dgm:cxn modelId="{0A057749-2040-4996-A24F-B814C20E8A81}" type="presParOf" srcId="{4A268801-1279-4904-AC50-2CB8037FAE6D}" destId="{EB7AC10B-3DBF-45C7-986C-CB34CF67BD57}" srcOrd="2" destOrd="0" presId="urn:microsoft.com/office/officeart/2009/3/layout/SubStepProcess"/>
    <dgm:cxn modelId="{A5142AE2-42DB-4EBE-B864-6EC7CEE4CD56}" type="presParOf" srcId="{EB7AC10B-3DBF-45C7-986C-CB34CF67BD57}" destId="{F6504729-3B95-43C1-BDB1-F6E9FC7676C9}" srcOrd="0" destOrd="0" presId="urn:microsoft.com/office/officeart/2009/3/layout/SubStepProcess"/>
    <dgm:cxn modelId="{E7380B83-C7D2-4F3E-B2EB-C8D6D3BCFC00}" type="presParOf" srcId="{EB7AC10B-3DBF-45C7-986C-CB34CF67BD57}" destId="{9FCFB303-F9D8-4D6A-9B68-E8856F0D7885}" srcOrd="1" destOrd="0" presId="urn:microsoft.com/office/officeart/2009/3/layout/SubStepProcess"/>
    <dgm:cxn modelId="{BC8CF443-668B-4AC9-A536-822AB09DFC0F}" type="presParOf" srcId="{EB7AC10B-3DBF-45C7-986C-CB34CF67BD57}" destId="{6E2DE932-C085-44ED-B99D-B77089D3AE4A}" srcOrd="2" destOrd="0" presId="urn:microsoft.com/office/officeart/2009/3/layout/SubStepProcess"/>
    <dgm:cxn modelId="{93490B04-1ED6-4FD1-AC8A-4F3834025789}" type="presParOf" srcId="{EB7AC10B-3DBF-45C7-986C-CB34CF67BD57}" destId="{BA2AED6F-FFD4-45F9-BF5F-913900593BC6}" srcOrd="3" destOrd="0" presId="urn:microsoft.com/office/officeart/2009/3/layout/SubStepProcess"/>
    <dgm:cxn modelId="{97D35465-C837-46AE-A4E5-68FF1E496770}" type="presParOf" srcId="{EB7AC10B-3DBF-45C7-986C-CB34CF67BD57}" destId="{743D1BF2-B868-4A3E-A59A-69A7008FBC00}" srcOrd="4" destOrd="0" presId="urn:microsoft.com/office/officeart/2009/3/layout/SubStepProcess"/>
    <dgm:cxn modelId="{8B0E69F1-8CFC-4963-BF61-13AA5E15F493}" type="presParOf" srcId="{4A268801-1279-4904-AC50-2CB8037FAE6D}" destId="{F1321498-CE28-43C5-981D-DA83339DB552}" srcOrd="3" destOrd="0" presId="urn:microsoft.com/office/officeart/2009/3/layout/SubStepProcess"/>
    <dgm:cxn modelId="{47FD6450-B62B-4C9A-8C4F-B7F855533C28}" type="presParOf" srcId="{4A268801-1279-4904-AC50-2CB8037FAE6D}" destId="{2A6BC577-DDB9-4F24-AEEF-301FB65CDC01}" srcOrd="4" destOrd="0" presId="urn:microsoft.com/office/officeart/2009/3/layout/SubStepProcess"/>
    <dgm:cxn modelId="{C7B4038C-56D0-4AF4-BF99-26FE4F7299B8}" type="presParOf" srcId="{4A268801-1279-4904-AC50-2CB8037FAE6D}" destId="{30965F66-1904-4692-B539-5FF4CC6E4B8B}" srcOrd="5" destOrd="0" presId="urn:microsoft.com/office/officeart/2009/3/layout/SubStepProcess"/>
    <dgm:cxn modelId="{F6271F80-26A1-4F65-B8B9-B415B5C48EED}" type="presParOf" srcId="{30965F66-1904-4692-B539-5FF4CC6E4B8B}" destId="{A6C03F80-D3B2-4D2E-A244-9ED8D0E3C463}" srcOrd="0" destOrd="0" presId="urn:microsoft.com/office/officeart/2009/3/layout/SubStepProcess"/>
    <dgm:cxn modelId="{25CADFA7-D11D-4048-B14C-E4B1FF03A78A}" type="presParOf" srcId="{30965F66-1904-4692-B539-5FF4CC6E4B8B}" destId="{5D26DF35-611F-47C9-9D5E-993260B755BF}" srcOrd="1" destOrd="0" presId="urn:microsoft.com/office/officeart/2009/3/layout/SubStepProcess"/>
    <dgm:cxn modelId="{081EB7CC-CC56-41E0-8B70-8B8D501F56D9}" type="presParOf" srcId="{30965F66-1904-4692-B539-5FF4CC6E4B8B}" destId="{86517352-5938-416D-9663-8F8419922931}" srcOrd="2" destOrd="0" presId="urn:microsoft.com/office/officeart/2009/3/layout/SubStepProcess"/>
    <dgm:cxn modelId="{A2A4F2CC-64EB-430B-A95B-4720752858B4}" type="presParOf" srcId="{30965F66-1904-4692-B539-5FF4CC6E4B8B}" destId="{5101C343-EBA4-4441-84AD-52DEA3619EB6}" srcOrd="3" destOrd="0" presId="urn:microsoft.com/office/officeart/2009/3/layout/SubStepProcess"/>
    <dgm:cxn modelId="{DC1D7173-00EA-4E73-AA06-8E512EDA4F87}" type="presParOf" srcId="{30965F66-1904-4692-B539-5FF4CC6E4B8B}" destId="{232660F6-00BB-45C2-8101-9746C24D50E3}" srcOrd="4" destOrd="0" presId="urn:microsoft.com/office/officeart/2009/3/layout/SubStepProcess"/>
    <dgm:cxn modelId="{5793BDE0-83CF-4167-ADCB-5048BB553096}" type="presParOf" srcId="{76210417-0E69-4A63-9D77-D98B4B7CDA53}" destId="{E31EA0B2-05C2-4DC0-81BB-93487EB7C17F}" srcOrd="3" destOrd="0" presId="urn:microsoft.com/office/officeart/2009/3/layout/SubStepProcess"/>
    <dgm:cxn modelId="{6B0E2E65-4CC4-4EE9-A463-45A27E471778}" type="presParOf" srcId="{76210417-0E69-4A63-9D77-D98B4B7CDA53}" destId="{6CB4DF99-8DE5-4668-A32A-338FC89D06A3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1FE0039-3F93-4AC2-B7F8-BAE8D525B35D}" type="doc">
      <dgm:prSet loTypeId="urn:microsoft.com/office/officeart/2009/3/layout/SubStepProcess" loCatId="process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5505BAE-A218-4988-96D8-691260817401}">
      <dgm:prSet custT="1"/>
      <dgm:spPr/>
      <dgm:t>
        <a:bodyPr/>
        <a:lstStyle/>
        <a:p>
          <a:pPr rtl="0"/>
          <a:r>
            <a:rPr lang="ro-RO" sz="1800" dirty="0" err="1">
              <a:solidFill>
                <a:schemeClr val="bg1"/>
              </a:solidFill>
            </a:rPr>
            <a:t>Detalied</a:t>
          </a:r>
          <a:r>
            <a:rPr lang="ro-RO" sz="1800" dirty="0">
              <a:solidFill>
                <a:schemeClr val="bg1"/>
              </a:solidFill>
            </a:rPr>
            <a:t> </a:t>
          </a:r>
          <a:r>
            <a:rPr lang="ro-RO" sz="1800" dirty="0" err="1">
              <a:solidFill>
                <a:schemeClr val="bg1"/>
              </a:solidFill>
            </a:rPr>
            <a:t>methodological</a:t>
          </a:r>
          <a:r>
            <a:rPr lang="ro-RO" sz="1800" dirty="0">
              <a:solidFill>
                <a:schemeClr val="bg1"/>
              </a:solidFill>
            </a:rPr>
            <a:t> </a:t>
          </a:r>
          <a:r>
            <a:rPr lang="ro-RO" sz="1800" dirty="0" err="1">
              <a:solidFill>
                <a:schemeClr val="bg1"/>
              </a:solidFill>
            </a:rPr>
            <a:t>guidelines</a:t>
          </a:r>
          <a:r>
            <a:rPr lang="ro-RO" sz="1800" dirty="0">
              <a:solidFill>
                <a:schemeClr val="bg1"/>
              </a:solidFill>
            </a:rPr>
            <a:t> </a:t>
          </a:r>
          <a:r>
            <a:rPr lang="ro-RO" sz="1800" dirty="0" err="1">
              <a:solidFill>
                <a:schemeClr val="bg1"/>
              </a:solidFill>
            </a:rPr>
            <a:t>and</a:t>
          </a:r>
          <a:r>
            <a:rPr lang="ro-RO" sz="1800" dirty="0">
              <a:solidFill>
                <a:schemeClr val="bg1"/>
              </a:solidFill>
            </a:rPr>
            <a:t> </a:t>
          </a:r>
          <a:r>
            <a:rPr lang="ro-RO" sz="1800" dirty="0" err="1">
              <a:solidFill>
                <a:schemeClr val="bg1"/>
              </a:solidFill>
            </a:rPr>
            <a:t>dedicated</a:t>
          </a:r>
          <a:r>
            <a:rPr lang="ro-RO" sz="1800" dirty="0">
              <a:solidFill>
                <a:schemeClr val="bg1"/>
              </a:solidFill>
            </a:rPr>
            <a:t> </a:t>
          </a:r>
          <a:r>
            <a:rPr lang="ro-RO" sz="1800" dirty="0" err="1">
              <a:solidFill>
                <a:schemeClr val="bg1"/>
              </a:solidFill>
            </a:rPr>
            <a:t>excel</a:t>
          </a:r>
          <a:r>
            <a:rPr lang="ro-RO" sz="1800" dirty="0">
              <a:solidFill>
                <a:schemeClr val="bg1"/>
              </a:solidFill>
            </a:rPr>
            <a:t> </a:t>
          </a:r>
          <a:r>
            <a:rPr lang="ro-RO" sz="1800" dirty="0" err="1">
              <a:solidFill>
                <a:schemeClr val="bg1"/>
              </a:solidFill>
            </a:rPr>
            <a:t>files</a:t>
          </a:r>
          <a:r>
            <a:rPr lang="ro-RO" sz="1800" dirty="0">
              <a:solidFill>
                <a:schemeClr val="bg1"/>
              </a:solidFill>
            </a:rPr>
            <a:t> for 8 </a:t>
          </a:r>
          <a:r>
            <a:rPr lang="ro-RO" sz="1800" dirty="0" err="1">
              <a:solidFill>
                <a:schemeClr val="bg1"/>
              </a:solidFill>
            </a:rPr>
            <a:t>sectors</a:t>
          </a:r>
          <a:r>
            <a:rPr lang="ro-RO" sz="1800" dirty="0">
              <a:solidFill>
                <a:schemeClr val="bg1"/>
              </a:solidFill>
            </a:rPr>
            <a:t>:</a:t>
          </a:r>
          <a:endParaRPr lang="ru-RU" sz="1800" dirty="0">
            <a:solidFill>
              <a:schemeClr val="bg1"/>
            </a:solidFill>
          </a:endParaRPr>
        </a:p>
      </dgm:t>
    </dgm:pt>
    <dgm:pt modelId="{39754B00-0500-4817-A309-7560A8BD9BA1}" type="parTrans" cxnId="{D200F8C5-298E-493C-81D5-17339D347C1F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3D1F12CC-4A0C-48D2-AC80-FE1A18145B5E}" type="sibTrans" cxnId="{D200F8C5-298E-493C-81D5-17339D347C1F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E08B79AE-2E8F-46AB-8DF0-429F42AE1BDD}">
      <dgm:prSet custT="1"/>
      <dgm:spPr/>
      <dgm:t>
        <a:bodyPr/>
        <a:lstStyle/>
        <a:p>
          <a:pPr rtl="0"/>
          <a:r>
            <a:rPr lang="ro-RO" sz="2400" b="1" dirty="0">
              <a:solidFill>
                <a:schemeClr val="tx1"/>
              </a:solidFill>
            </a:rPr>
            <a:t>Energy</a:t>
          </a:r>
          <a:endParaRPr lang="ru-RU" sz="2400" b="1" dirty="0">
            <a:solidFill>
              <a:schemeClr val="tx1"/>
            </a:solidFill>
          </a:endParaRPr>
        </a:p>
      </dgm:t>
    </dgm:pt>
    <dgm:pt modelId="{2809E3CE-0F70-4EF4-BD42-DD74B03442A6}" type="parTrans" cxnId="{C1F0C4B5-49C9-46BD-B7AA-AAB9D794E08A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AC58BAAE-20C7-4511-9D38-D3F925D57EDB}" type="sibTrans" cxnId="{C1F0C4B5-49C9-46BD-B7AA-AAB9D794E08A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E3D10883-3606-4CC8-887B-4A1392BA0C28}">
      <dgm:prSet custT="1"/>
      <dgm:spPr/>
      <dgm:t>
        <a:bodyPr/>
        <a:lstStyle/>
        <a:p>
          <a:pPr rtl="0"/>
          <a:r>
            <a:rPr lang="ro-RO" sz="2400" b="1" dirty="0" err="1">
              <a:solidFill>
                <a:schemeClr val="tx1"/>
              </a:solidFill>
            </a:rPr>
            <a:t>Metalurgy</a:t>
          </a:r>
          <a:endParaRPr lang="ru-RU" sz="2400" b="1" dirty="0">
            <a:solidFill>
              <a:schemeClr val="tx1"/>
            </a:solidFill>
          </a:endParaRPr>
        </a:p>
      </dgm:t>
    </dgm:pt>
    <dgm:pt modelId="{D0D904D9-CA39-4F92-B5D8-763F262D64AE}" type="parTrans" cxnId="{340AD53C-AEC6-4905-ABE7-9CF2130CE7AF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6CEC1387-2800-4279-B370-EB5ED2193941}" type="sibTrans" cxnId="{340AD53C-AEC6-4905-ABE7-9CF2130CE7AF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8B751914-FCA5-468C-AB81-4237E7C82E4D}">
      <dgm:prSet custT="1"/>
      <dgm:spPr/>
      <dgm:t>
        <a:bodyPr/>
        <a:lstStyle/>
        <a:p>
          <a:pPr rtl="0"/>
          <a:r>
            <a:rPr lang="ro-RO" sz="2400" b="1" dirty="0" err="1">
              <a:solidFill>
                <a:schemeClr val="tx1"/>
              </a:solidFill>
            </a:rPr>
            <a:t>Minerals</a:t>
          </a:r>
          <a:endParaRPr lang="ru-RU" sz="2400" b="1" dirty="0">
            <a:solidFill>
              <a:schemeClr val="tx1"/>
            </a:solidFill>
          </a:endParaRPr>
        </a:p>
      </dgm:t>
    </dgm:pt>
    <dgm:pt modelId="{CE1889FB-ABC3-4179-B85C-218B1AD77779}" type="parTrans" cxnId="{57F526C0-2A6D-48B0-9509-68CDF5156048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183D78EA-9DE6-4186-8B54-4E0D07899757}" type="sibTrans" cxnId="{57F526C0-2A6D-48B0-9509-68CDF5156048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A3FE1108-733C-44DD-8DC5-48684E35BFD7}">
      <dgm:prSet custT="1"/>
      <dgm:spPr/>
      <dgm:t>
        <a:bodyPr/>
        <a:lstStyle/>
        <a:p>
          <a:pPr rtl="0"/>
          <a:r>
            <a:rPr lang="ro-RO" sz="2400" b="1" dirty="0" err="1">
              <a:solidFill>
                <a:schemeClr val="tx1"/>
              </a:solidFill>
            </a:rPr>
            <a:t>Chemical</a:t>
          </a:r>
          <a:endParaRPr lang="ru-RU" sz="2400" b="1" dirty="0">
            <a:solidFill>
              <a:schemeClr val="tx1"/>
            </a:solidFill>
          </a:endParaRPr>
        </a:p>
      </dgm:t>
    </dgm:pt>
    <dgm:pt modelId="{97FF8C57-4DC8-4F2C-8012-F18111F9661F}" type="parTrans" cxnId="{D5718C8C-F199-438B-A805-98D545DD15FC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3B2F55E7-B15A-442C-AEE7-7EFD93F186BE}" type="sibTrans" cxnId="{D5718C8C-F199-438B-A805-98D545DD15FC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393B89C2-47B5-4A75-98DE-BA86FCA68576}">
      <dgm:prSet custT="1"/>
      <dgm:spPr/>
      <dgm:t>
        <a:bodyPr/>
        <a:lstStyle/>
        <a:p>
          <a:pPr rtl="0"/>
          <a:r>
            <a:rPr lang="ro-RO" sz="2400" b="1" dirty="0" err="1">
              <a:solidFill>
                <a:schemeClr val="tx1"/>
              </a:solidFill>
            </a:rPr>
            <a:t>Waste</a:t>
          </a:r>
          <a:r>
            <a:rPr lang="ro-RO" sz="2400" b="1" dirty="0">
              <a:solidFill>
                <a:schemeClr val="tx1"/>
              </a:solidFill>
            </a:rPr>
            <a:t> </a:t>
          </a:r>
          <a:r>
            <a:rPr lang="ro-RO" sz="2400" b="1" dirty="0" err="1">
              <a:solidFill>
                <a:schemeClr val="tx1"/>
              </a:solidFill>
            </a:rPr>
            <a:t>and</a:t>
          </a:r>
          <a:r>
            <a:rPr lang="ro-RO" sz="2400" b="1" dirty="0">
              <a:solidFill>
                <a:schemeClr val="tx1"/>
              </a:solidFill>
            </a:rPr>
            <a:t> </a:t>
          </a:r>
          <a:r>
            <a:rPr lang="ro-RO" sz="2400" b="1" dirty="0" err="1">
              <a:solidFill>
                <a:schemeClr val="tx1"/>
              </a:solidFill>
            </a:rPr>
            <a:t>wastewater</a:t>
          </a:r>
          <a:endParaRPr lang="ru-RU" sz="2400" b="1" dirty="0">
            <a:solidFill>
              <a:schemeClr val="tx1"/>
            </a:solidFill>
          </a:endParaRPr>
        </a:p>
      </dgm:t>
    </dgm:pt>
    <dgm:pt modelId="{C7FC0E27-EA27-4994-9C7E-ACC52BFC4F09}" type="parTrans" cxnId="{0AC798CD-A6A5-49A4-AB33-80D4CBBB0FDE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EB3F91E2-36C2-4F30-8764-A718C9A02478}" type="sibTrans" cxnId="{0AC798CD-A6A5-49A4-AB33-80D4CBBB0FDE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041D11E9-2FE7-44AC-9953-961971C12644}">
      <dgm:prSet custT="1"/>
      <dgm:spPr/>
      <dgm:t>
        <a:bodyPr/>
        <a:lstStyle/>
        <a:p>
          <a:pPr rtl="0"/>
          <a:r>
            <a:rPr lang="ro-RO" sz="2400" b="1" dirty="0" err="1">
              <a:solidFill>
                <a:schemeClr val="tx1"/>
              </a:solidFill>
            </a:rPr>
            <a:t>Food</a:t>
          </a:r>
          <a:r>
            <a:rPr lang="ro-RO" sz="2400" b="1" dirty="0">
              <a:solidFill>
                <a:schemeClr val="tx1"/>
              </a:solidFill>
            </a:rPr>
            <a:t> </a:t>
          </a:r>
          <a:r>
            <a:rPr lang="ro-RO" sz="2400" b="1" dirty="0" err="1">
              <a:solidFill>
                <a:schemeClr val="tx1"/>
              </a:solidFill>
            </a:rPr>
            <a:t>process</a:t>
          </a:r>
          <a:endParaRPr lang="ru-RU" sz="2400" b="1" dirty="0">
            <a:solidFill>
              <a:schemeClr val="tx1"/>
            </a:solidFill>
          </a:endParaRPr>
        </a:p>
      </dgm:t>
    </dgm:pt>
    <dgm:pt modelId="{65894240-51C1-4404-A57F-BD9DDB4898CA}" type="parTrans" cxnId="{7E0F6BF5-F1E5-4553-93C5-9B465D909415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CF62C338-EFAA-4A03-A7DD-08966780B42B}" type="sibTrans" cxnId="{7E0F6BF5-F1E5-4553-93C5-9B465D909415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CEA21857-32C0-47DD-A350-F76484428E36}">
      <dgm:prSet custT="1"/>
      <dgm:spPr/>
      <dgm:t>
        <a:bodyPr/>
        <a:lstStyle/>
        <a:p>
          <a:pPr rtl="0"/>
          <a:r>
            <a:rPr lang="ro-RO" sz="2400" b="1" dirty="0">
              <a:solidFill>
                <a:schemeClr val="tx1"/>
              </a:solidFill>
            </a:rPr>
            <a:t>Animal </a:t>
          </a:r>
          <a:r>
            <a:rPr lang="ro-RO" sz="2400" b="1" dirty="0" err="1">
              <a:solidFill>
                <a:schemeClr val="tx1"/>
              </a:solidFill>
            </a:rPr>
            <a:t>rearing</a:t>
          </a:r>
          <a:endParaRPr lang="ru-RU" sz="2400" b="1" dirty="0">
            <a:solidFill>
              <a:schemeClr val="tx1"/>
            </a:solidFill>
          </a:endParaRPr>
        </a:p>
      </dgm:t>
    </dgm:pt>
    <dgm:pt modelId="{C56D6FF8-B92C-4C7E-AC84-510BF75BF9A6}" type="parTrans" cxnId="{544A2BCD-BC7E-4CEE-AC76-B44BB726C22D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14791FE0-F3D7-4AFB-A203-C9E676ACED40}" type="sibTrans" cxnId="{544A2BCD-BC7E-4CEE-AC76-B44BB726C22D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BE9A95DC-B2D0-4FEB-B04D-BF90F67AC5F1}">
      <dgm:prSet custT="1"/>
      <dgm:spPr/>
      <dgm:t>
        <a:bodyPr/>
        <a:lstStyle/>
        <a:p>
          <a:pPr rtl="0"/>
          <a:r>
            <a:rPr lang="ro-RO" sz="2400" b="1" dirty="0" err="1">
              <a:solidFill>
                <a:schemeClr val="tx1"/>
              </a:solidFill>
            </a:rPr>
            <a:t>Other</a:t>
          </a:r>
          <a:r>
            <a:rPr lang="ro-RO" sz="2400" b="1" dirty="0">
              <a:solidFill>
                <a:schemeClr val="tx1"/>
              </a:solidFill>
            </a:rPr>
            <a:t> </a:t>
          </a:r>
          <a:r>
            <a:rPr lang="ro-RO" sz="2400" b="1" dirty="0" err="1">
              <a:solidFill>
                <a:schemeClr val="tx1"/>
              </a:solidFill>
            </a:rPr>
            <a:t>activities</a:t>
          </a:r>
          <a:endParaRPr lang="ru-RU" sz="2400" b="1" dirty="0">
            <a:solidFill>
              <a:schemeClr val="tx1"/>
            </a:solidFill>
          </a:endParaRPr>
        </a:p>
      </dgm:t>
    </dgm:pt>
    <dgm:pt modelId="{C6512AA6-0A80-4EAF-85FC-9D810B70F0CF}" type="parTrans" cxnId="{A600B578-00E8-4CA7-AAD1-E7B2ACDA326F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6880A285-C387-4C9C-AEA3-C32F323BA4A1}" type="sibTrans" cxnId="{A600B578-00E8-4CA7-AAD1-E7B2ACDA326F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50085000-71F4-423E-973B-263814CE42F5}">
      <dgm:prSet custT="1"/>
      <dgm:spPr/>
      <dgm:t>
        <a:bodyPr/>
        <a:lstStyle/>
        <a:p>
          <a:pPr rtl="0"/>
          <a:r>
            <a:rPr lang="ro-RO" sz="2000" dirty="0" err="1">
              <a:solidFill>
                <a:schemeClr val="bg1"/>
              </a:solidFill>
            </a:rPr>
            <a:t>Based</a:t>
          </a:r>
          <a:r>
            <a:rPr lang="ro-RO" sz="2000" dirty="0">
              <a:solidFill>
                <a:schemeClr val="bg1"/>
              </a:solidFill>
            </a:rPr>
            <a:t> on the IPCC, EMEP/EEA  </a:t>
          </a:r>
          <a:r>
            <a:rPr lang="ro-RO" sz="2000" dirty="0" err="1">
              <a:solidFill>
                <a:schemeClr val="bg1"/>
              </a:solidFill>
            </a:rPr>
            <a:t>and</a:t>
          </a:r>
          <a:r>
            <a:rPr lang="ro-RO" sz="2000" dirty="0">
              <a:solidFill>
                <a:schemeClr val="bg1"/>
              </a:solidFill>
            </a:rPr>
            <a:t> UNEP </a:t>
          </a:r>
          <a:r>
            <a:rPr lang="ro-RO" sz="2000" dirty="0" err="1">
              <a:solidFill>
                <a:schemeClr val="bg1"/>
              </a:solidFill>
            </a:rPr>
            <a:t>Guidelines</a:t>
          </a:r>
          <a:r>
            <a:rPr lang="ro-RO" sz="2000" dirty="0">
              <a:solidFill>
                <a:schemeClr val="bg1"/>
              </a:solidFill>
            </a:rPr>
            <a:t> </a:t>
          </a:r>
          <a:endParaRPr lang="ru-RU" sz="2000" dirty="0">
            <a:solidFill>
              <a:schemeClr val="bg1"/>
            </a:solidFill>
          </a:endParaRPr>
        </a:p>
      </dgm:t>
    </dgm:pt>
    <dgm:pt modelId="{C6134E7F-74EA-4916-97F1-BF1F93B9F2BE}" type="parTrans" cxnId="{E0D70D6C-6CA0-4FAE-968F-5239EF507754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914C1642-03FB-4543-9BD9-D275EF78CFC1}" type="sibTrans" cxnId="{E0D70D6C-6CA0-4FAE-968F-5239EF507754}">
      <dgm:prSet/>
      <dgm:spPr/>
      <dgm:t>
        <a:bodyPr/>
        <a:lstStyle/>
        <a:p>
          <a:endParaRPr lang="ru-RU" sz="3600">
            <a:solidFill>
              <a:schemeClr val="tx1"/>
            </a:solidFill>
          </a:endParaRPr>
        </a:p>
      </dgm:t>
    </dgm:pt>
    <dgm:pt modelId="{C99A0CFB-3C7C-4809-AC5B-07FDC2357DA8}" type="pres">
      <dgm:prSet presAssocID="{51FE0039-3F93-4AC2-B7F8-BAE8D525B35D}" presName="Name0" presStyleCnt="0">
        <dgm:presLayoutVars>
          <dgm:chMax val="7"/>
          <dgm:dir/>
          <dgm:animOne val="branch"/>
        </dgm:presLayoutVars>
      </dgm:prSet>
      <dgm:spPr/>
    </dgm:pt>
    <dgm:pt modelId="{4785A794-D7D2-447D-8237-512BF494D58A}" type="pres">
      <dgm:prSet presAssocID="{50085000-71F4-423E-973B-263814CE42F5}" presName="parTx1" presStyleLbl="node1" presStyleIdx="0" presStyleCnt="2" custScaleX="162629" custScaleY="144273"/>
      <dgm:spPr/>
    </dgm:pt>
    <dgm:pt modelId="{7F2F515E-0BCC-47DE-BC1F-B8052F816C73}" type="pres">
      <dgm:prSet presAssocID="{B5505BAE-A218-4988-96D8-691260817401}" presName="parTx2" presStyleLbl="node1" presStyleIdx="1" presStyleCnt="2"/>
      <dgm:spPr/>
    </dgm:pt>
    <dgm:pt modelId="{8394D909-0D76-4359-B37E-3B5FCA5FFF59}" type="pres">
      <dgm:prSet presAssocID="{B5505BAE-A218-4988-96D8-691260817401}" presName="spPre2" presStyleCnt="0"/>
      <dgm:spPr/>
    </dgm:pt>
    <dgm:pt modelId="{D411B38D-9AD8-49AE-9EB3-46660B687054}" type="pres">
      <dgm:prSet presAssocID="{B5505BAE-A218-4988-96D8-691260817401}" presName="chLin2" presStyleCnt="0"/>
      <dgm:spPr/>
    </dgm:pt>
    <dgm:pt modelId="{3603C17D-197D-44EA-A4F8-6B2A3F877B52}" type="pres">
      <dgm:prSet presAssocID="{2809E3CE-0F70-4EF4-BD42-DD74B03442A6}" presName="Name45" presStyleLbl="parChTrans1D1" presStyleIdx="0" presStyleCnt="16"/>
      <dgm:spPr/>
    </dgm:pt>
    <dgm:pt modelId="{5C470328-A8EC-4D04-8094-61C6024FAF72}" type="pres">
      <dgm:prSet presAssocID="{E08B79AE-2E8F-46AB-8DF0-429F42AE1BDD}" presName="txAndLines2" presStyleCnt="0"/>
      <dgm:spPr/>
    </dgm:pt>
    <dgm:pt modelId="{FD8082C6-40CC-44EF-84AC-0887C9508AF1}" type="pres">
      <dgm:prSet presAssocID="{E08B79AE-2E8F-46AB-8DF0-429F42AE1BDD}" presName="anchor2" presStyleCnt="0"/>
      <dgm:spPr/>
    </dgm:pt>
    <dgm:pt modelId="{51019D54-ADF0-477E-B322-9167B0279D97}" type="pres">
      <dgm:prSet presAssocID="{E08B79AE-2E8F-46AB-8DF0-429F42AE1BDD}" presName="backup2" presStyleCnt="0"/>
      <dgm:spPr/>
    </dgm:pt>
    <dgm:pt modelId="{E170C815-25AE-4B96-9150-DFBD470E9261}" type="pres">
      <dgm:prSet presAssocID="{E08B79AE-2E8F-46AB-8DF0-429F42AE1BDD}" presName="preLine2" presStyleLbl="parChTrans1D1" presStyleIdx="1" presStyleCnt="16"/>
      <dgm:spPr/>
    </dgm:pt>
    <dgm:pt modelId="{FCBE0D1A-A660-46A4-9E10-F5A97E89E789}" type="pres">
      <dgm:prSet presAssocID="{E08B79AE-2E8F-46AB-8DF0-429F42AE1BDD}" presName="desTx2" presStyleLbl="revTx" presStyleIdx="0" presStyleCnt="0">
        <dgm:presLayoutVars>
          <dgm:bulletEnabled val="1"/>
        </dgm:presLayoutVars>
      </dgm:prSet>
      <dgm:spPr/>
    </dgm:pt>
    <dgm:pt modelId="{BD38DE51-E116-408E-A773-C7DAF2768FF3}" type="pres">
      <dgm:prSet presAssocID="{D0D904D9-CA39-4F92-B5D8-763F262D64AE}" presName="Name45" presStyleLbl="parChTrans1D1" presStyleIdx="2" presStyleCnt="16"/>
      <dgm:spPr/>
    </dgm:pt>
    <dgm:pt modelId="{11408297-4301-430D-89D7-1BEAE86C2CC1}" type="pres">
      <dgm:prSet presAssocID="{E3D10883-3606-4CC8-887B-4A1392BA0C28}" presName="txAndLines2" presStyleCnt="0"/>
      <dgm:spPr/>
    </dgm:pt>
    <dgm:pt modelId="{704103BE-54BB-4644-BEBA-627AA690797A}" type="pres">
      <dgm:prSet presAssocID="{E3D10883-3606-4CC8-887B-4A1392BA0C28}" presName="anchor2" presStyleCnt="0"/>
      <dgm:spPr/>
    </dgm:pt>
    <dgm:pt modelId="{B439815E-26A5-4E4F-96CE-F27834D1B8DC}" type="pres">
      <dgm:prSet presAssocID="{E3D10883-3606-4CC8-887B-4A1392BA0C28}" presName="backup2" presStyleCnt="0"/>
      <dgm:spPr/>
    </dgm:pt>
    <dgm:pt modelId="{7BCC6206-C996-4601-967A-5BB7887FAB5A}" type="pres">
      <dgm:prSet presAssocID="{E3D10883-3606-4CC8-887B-4A1392BA0C28}" presName="preLine2" presStyleLbl="parChTrans1D1" presStyleIdx="3" presStyleCnt="16"/>
      <dgm:spPr/>
    </dgm:pt>
    <dgm:pt modelId="{8F1A67C8-B05B-482F-B3C2-376935A30962}" type="pres">
      <dgm:prSet presAssocID="{E3D10883-3606-4CC8-887B-4A1392BA0C28}" presName="desTx2" presStyleLbl="revTx" presStyleIdx="0" presStyleCnt="0">
        <dgm:presLayoutVars>
          <dgm:bulletEnabled val="1"/>
        </dgm:presLayoutVars>
      </dgm:prSet>
      <dgm:spPr/>
    </dgm:pt>
    <dgm:pt modelId="{6540BA11-AE20-4FC1-A0BD-970A76B71E70}" type="pres">
      <dgm:prSet presAssocID="{CE1889FB-ABC3-4179-B85C-218B1AD77779}" presName="Name45" presStyleLbl="parChTrans1D1" presStyleIdx="4" presStyleCnt="16"/>
      <dgm:spPr/>
    </dgm:pt>
    <dgm:pt modelId="{29F1D1EC-6DC3-4ED0-9BE6-BE48DA243E89}" type="pres">
      <dgm:prSet presAssocID="{8B751914-FCA5-468C-AB81-4237E7C82E4D}" presName="txAndLines2" presStyleCnt="0"/>
      <dgm:spPr/>
    </dgm:pt>
    <dgm:pt modelId="{ABD71828-D5CA-4934-8757-742F97382B75}" type="pres">
      <dgm:prSet presAssocID="{8B751914-FCA5-468C-AB81-4237E7C82E4D}" presName="anchor2" presStyleCnt="0"/>
      <dgm:spPr/>
    </dgm:pt>
    <dgm:pt modelId="{50B6EB1D-22C2-492C-B284-1C9D16536D1C}" type="pres">
      <dgm:prSet presAssocID="{8B751914-FCA5-468C-AB81-4237E7C82E4D}" presName="backup2" presStyleCnt="0"/>
      <dgm:spPr/>
    </dgm:pt>
    <dgm:pt modelId="{F1E7DC3C-D70D-44E6-95F9-8184C2EA426D}" type="pres">
      <dgm:prSet presAssocID="{8B751914-FCA5-468C-AB81-4237E7C82E4D}" presName="preLine2" presStyleLbl="parChTrans1D1" presStyleIdx="5" presStyleCnt="16"/>
      <dgm:spPr/>
    </dgm:pt>
    <dgm:pt modelId="{D4979618-F825-4204-B414-C45516DD6954}" type="pres">
      <dgm:prSet presAssocID="{8B751914-FCA5-468C-AB81-4237E7C82E4D}" presName="desTx2" presStyleLbl="revTx" presStyleIdx="0" presStyleCnt="0">
        <dgm:presLayoutVars>
          <dgm:bulletEnabled val="1"/>
        </dgm:presLayoutVars>
      </dgm:prSet>
      <dgm:spPr/>
    </dgm:pt>
    <dgm:pt modelId="{062A0493-7132-425A-9D81-6CC5AF00B78B}" type="pres">
      <dgm:prSet presAssocID="{97FF8C57-4DC8-4F2C-8012-F18111F9661F}" presName="Name45" presStyleLbl="parChTrans1D1" presStyleIdx="6" presStyleCnt="16"/>
      <dgm:spPr/>
    </dgm:pt>
    <dgm:pt modelId="{46080263-2655-4BAE-8113-B4A625B41BB5}" type="pres">
      <dgm:prSet presAssocID="{A3FE1108-733C-44DD-8DC5-48684E35BFD7}" presName="txAndLines2" presStyleCnt="0"/>
      <dgm:spPr/>
    </dgm:pt>
    <dgm:pt modelId="{A8E5DB14-ED1B-407A-A570-7B2D94E52B42}" type="pres">
      <dgm:prSet presAssocID="{A3FE1108-733C-44DD-8DC5-48684E35BFD7}" presName="anchor2" presStyleCnt="0"/>
      <dgm:spPr/>
    </dgm:pt>
    <dgm:pt modelId="{92080579-DC2A-4E76-BD2C-E92770775D33}" type="pres">
      <dgm:prSet presAssocID="{A3FE1108-733C-44DD-8DC5-48684E35BFD7}" presName="backup2" presStyleCnt="0"/>
      <dgm:spPr/>
    </dgm:pt>
    <dgm:pt modelId="{BD0824AF-99FF-4C48-896D-76681237D803}" type="pres">
      <dgm:prSet presAssocID="{A3FE1108-733C-44DD-8DC5-48684E35BFD7}" presName="preLine2" presStyleLbl="parChTrans1D1" presStyleIdx="7" presStyleCnt="16"/>
      <dgm:spPr/>
    </dgm:pt>
    <dgm:pt modelId="{2538362D-6087-43D8-A094-1DCDE767F881}" type="pres">
      <dgm:prSet presAssocID="{A3FE1108-733C-44DD-8DC5-48684E35BFD7}" presName="desTx2" presStyleLbl="revTx" presStyleIdx="0" presStyleCnt="0">
        <dgm:presLayoutVars>
          <dgm:bulletEnabled val="1"/>
        </dgm:presLayoutVars>
      </dgm:prSet>
      <dgm:spPr/>
    </dgm:pt>
    <dgm:pt modelId="{70B70DF6-CBD1-4802-97E6-8687C438804A}" type="pres">
      <dgm:prSet presAssocID="{C7FC0E27-EA27-4994-9C7E-ACC52BFC4F09}" presName="Name45" presStyleLbl="parChTrans1D1" presStyleIdx="8" presStyleCnt="16"/>
      <dgm:spPr/>
    </dgm:pt>
    <dgm:pt modelId="{28660232-371B-49E8-9C24-30D6F9161AB6}" type="pres">
      <dgm:prSet presAssocID="{393B89C2-47B5-4A75-98DE-BA86FCA68576}" presName="txAndLines2" presStyleCnt="0"/>
      <dgm:spPr/>
    </dgm:pt>
    <dgm:pt modelId="{AED766F2-F7B5-487E-A080-6B9E952B096C}" type="pres">
      <dgm:prSet presAssocID="{393B89C2-47B5-4A75-98DE-BA86FCA68576}" presName="anchor2" presStyleCnt="0"/>
      <dgm:spPr/>
    </dgm:pt>
    <dgm:pt modelId="{B2A544C5-7F1E-4B9E-9B05-0C2F7FA93205}" type="pres">
      <dgm:prSet presAssocID="{393B89C2-47B5-4A75-98DE-BA86FCA68576}" presName="backup2" presStyleCnt="0"/>
      <dgm:spPr/>
    </dgm:pt>
    <dgm:pt modelId="{9818EA5E-8FA6-44A5-9B84-5A726015A34C}" type="pres">
      <dgm:prSet presAssocID="{393B89C2-47B5-4A75-98DE-BA86FCA68576}" presName="preLine2" presStyleLbl="parChTrans1D1" presStyleIdx="9" presStyleCnt="16"/>
      <dgm:spPr/>
    </dgm:pt>
    <dgm:pt modelId="{7EC1186D-8BA3-431C-BF10-E9B2E31B5AEC}" type="pres">
      <dgm:prSet presAssocID="{393B89C2-47B5-4A75-98DE-BA86FCA68576}" presName="desTx2" presStyleLbl="revTx" presStyleIdx="0" presStyleCnt="0">
        <dgm:presLayoutVars>
          <dgm:bulletEnabled val="1"/>
        </dgm:presLayoutVars>
      </dgm:prSet>
      <dgm:spPr/>
    </dgm:pt>
    <dgm:pt modelId="{9FC60022-C40E-4958-B8C1-F28005B252B6}" type="pres">
      <dgm:prSet presAssocID="{65894240-51C1-4404-A57F-BD9DDB4898CA}" presName="Name45" presStyleLbl="parChTrans1D1" presStyleIdx="10" presStyleCnt="16"/>
      <dgm:spPr/>
    </dgm:pt>
    <dgm:pt modelId="{CB0120D7-4A14-4481-BF5D-20252DC5CE5B}" type="pres">
      <dgm:prSet presAssocID="{041D11E9-2FE7-44AC-9953-961971C12644}" presName="txAndLines2" presStyleCnt="0"/>
      <dgm:spPr/>
    </dgm:pt>
    <dgm:pt modelId="{CE647A3F-66FE-4BCB-8B91-B756B61B5BBE}" type="pres">
      <dgm:prSet presAssocID="{041D11E9-2FE7-44AC-9953-961971C12644}" presName="anchor2" presStyleCnt="0"/>
      <dgm:spPr/>
    </dgm:pt>
    <dgm:pt modelId="{4D7273BF-D3AD-47DD-90B6-AA961C2CA92F}" type="pres">
      <dgm:prSet presAssocID="{041D11E9-2FE7-44AC-9953-961971C12644}" presName="backup2" presStyleCnt="0"/>
      <dgm:spPr/>
    </dgm:pt>
    <dgm:pt modelId="{7CA5FFAC-3646-4D26-8280-DD3EBD1AD6DE}" type="pres">
      <dgm:prSet presAssocID="{041D11E9-2FE7-44AC-9953-961971C12644}" presName="preLine2" presStyleLbl="parChTrans1D1" presStyleIdx="11" presStyleCnt="16"/>
      <dgm:spPr/>
    </dgm:pt>
    <dgm:pt modelId="{83AD49AC-BB87-4517-8899-38AF19F7E952}" type="pres">
      <dgm:prSet presAssocID="{041D11E9-2FE7-44AC-9953-961971C12644}" presName="desTx2" presStyleLbl="revTx" presStyleIdx="0" presStyleCnt="0">
        <dgm:presLayoutVars>
          <dgm:bulletEnabled val="1"/>
        </dgm:presLayoutVars>
      </dgm:prSet>
      <dgm:spPr/>
    </dgm:pt>
    <dgm:pt modelId="{91E8ECF9-C3AC-4D11-B56A-B06E4BBB68FF}" type="pres">
      <dgm:prSet presAssocID="{C56D6FF8-B92C-4C7E-AC84-510BF75BF9A6}" presName="Name45" presStyleLbl="parChTrans1D1" presStyleIdx="12" presStyleCnt="16"/>
      <dgm:spPr/>
    </dgm:pt>
    <dgm:pt modelId="{88303BD4-B56B-4903-BD9E-FDF26508F633}" type="pres">
      <dgm:prSet presAssocID="{CEA21857-32C0-47DD-A350-F76484428E36}" presName="txAndLines2" presStyleCnt="0"/>
      <dgm:spPr/>
    </dgm:pt>
    <dgm:pt modelId="{E61402B0-0A3A-4CB1-9A2E-5688F4635E66}" type="pres">
      <dgm:prSet presAssocID="{CEA21857-32C0-47DD-A350-F76484428E36}" presName="anchor2" presStyleCnt="0"/>
      <dgm:spPr/>
    </dgm:pt>
    <dgm:pt modelId="{56D055F8-DF51-4B4E-B619-AD0908DDDEBF}" type="pres">
      <dgm:prSet presAssocID="{CEA21857-32C0-47DD-A350-F76484428E36}" presName="backup2" presStyleCnt="0"/>
      <dgm:spPr/>
    </dgm:pt>
    <dgm:pt modelId="{8908CEAB-D676-4EDD-A224-D54AB97B54EF}" type="pres">
      <dgm:prSet presAssocID="{CEA21857-32C0-47DD-A350-F76484428E36}" presName="preLine2" presStyleLbl="parChTrans1D1" presStyleIdx="13" presStyleCnt="16"/>
      <dgm:spPr/>
    </dgm:pt>
    <dgm:pt modelId="{F26043ED-6FFC-4F83-9DB9-9D84D09CCD82}" type="pres">
      <dgm:prSet presAssocID="{CEA21857-32C0-47DD-A350-F76484428E36}" presName="desTx2" presStyleLbl="revTx" presStyleIdx="0" presStyleCnt="0">
        <dgm:presLayoutVars>
          <dgm:bulletEnabled val="1"/>
        </dgm:presLayoutVars>
      </dgm:prSet>
      <dgm:spPr/>
    </dgm:pt>
    <dgm:pt modelId="{CFB98A89-13DB-4E6B-8221-D64729BEDDB6}" type="pres">
      <dgm:prSet presAssocID="{C6512AA6-0A80-4EAF-85FC-9D810B70F0CF}" presName="Name45" presStyleLbl="parChTrans1D1" presStyleIdx="14" presStyleCnt="16"/>
      <dgm:spPr/>
    </dgm:pt>
    <dgm:pt modelId="{3E8DFD4F-E20F-439D-95CE-00F511AF1A27}" type="pres">
      <dgm:prSet presAssocID="{BE9A95DC-B2D0-4FEB-B04D-BF90F67AC5F1}" presName="txAndLines2" presStyleCnt="0"/>
      <dgm:spPr/>
    </dgm:pt>
    <dgm:pt modelId="{B5A6C0D8-7596-4E38-B959-7CBA8BDAA97D}" type="pres">
      <dgm:prSet presAssocID="{BE9A95DC-B2D0-4FEB-B04D-BF90F67AC5F1}" presName="anchor2" presStyleCnt="0"/>
      <dgm:spPr/>
    </dgm:pt>
    <dgm:pt modelId="{AA4F67AB-2204-47AB-8E4F-179E9A1F566A}" type="pres">
      <dgm:prSet presAssocID="{BE9A95DC-B2D0-4FEB-B04D-BF90F67AC5F1}" presName="backup2" presStyleCnt="0"/>
      <dgm:spPr/>
    </dgm:pt>
    <dgm:pt modelId="{824404E0-A52D-4C68-B0CB-B8E97CAB73BB}" type="pres">
      <dgm:prSet presAssocID="{BE9A95DC-B2D0-4FEB-B04D-BF90F67AC5F1}" presName="preLine2" presStyleLbl="parChTrans1D1" presStyleIdx="15" presStyleCnt="16"/>
      <dgm:spPr/>
    </dgm:pt>
    <dgm:pt modelId="{4CCDBBF0-0DE4-49B9-AD38-167D1D4C91F2}" type="pres">
      <dgm:prSet presAssocID="{BE9A95DC-B2D0-4FEB-B04D-BF90F67AC5F1}" presName="desTx2" presStyleLbl="revTx" presStyleIdx="0" presStyleCnt="0">
        <dgm:presLayoutVars>
          <dgm:bulletEnabled val="1"/>
        </dgm:presLayoutVars>
      </dgm:prSet>
      <dgm:spPr/>
    </dgm:pt>
  </dgm:ptLst>
  <dgm:cxnLst>
    <dgm:cxn modelId="{FF6C2B15-E0EE-48AE-A6BD-25D90830F8E6}" type="presOf" srcId="{CEA21857-32C0-47DD-A350-F76484428E36}" destId="{F26043ED-6FFC-4F83-9DB9-9D84D09CCD82}" srcOrd="0" destOrd="0" presId="urn:microsoft.com/office/officeart/2009/3/layout/SubStepProcess"/>
    <dgm:cxn modelId="{340AD53C-AEC6-4905-ABE7-9CF2130CE7AF}" srcId="{B5505BAE-A218-4988-96D8-691260817401}" destId="{E3D10883-3606-4CC8-887B-4A1392BA0C28}" srcOrd="1" destOrd="0" parTransId="{D0D904D9-CA39-4F92-B5D8-763F262D64AE}" sibTransId="{6CEC1387-2800-4279-B370-EB5ED2193941}"/>
    <dgm:cxn modelId="{365B9362-E0D5-4ABC-8C87-A5D451438184}" type="presOf" srcId="{BE9A95DC-B2D0-4FEB-B04D-BF90F67AC5F1}" destId="{4CCDBBF0-0DE4-49B9-AD38-167D1D4C91F2}" srcOrd="0" destOrd="0" presId="urn:microsoft.com/office/officeart/2009/3/layout/SubStepProcess"/>
    <dgm:cxn modelId="{E0D70D6C-6CA0-4FAE-968F-5239EF507754}" srcId="{51FE0039-3F93-4AC2-B7F8-BAE8D525B35D}" destId="{50085000-71F4-423E-973B-263814CE42F5}" srcOrd="0" destOrd="0" parTransId="{C6134E7F-74EA-4916-97F1-BF1F93B9F2BE}" sibTransId="{914C1642-03FB-4543-9BD9-D275EF78CFC1}"/>
    <dgm:cxn modelId="{ABEACC55-8DCF-46BC-843B-F93238272CBF}" type="presOf" srcId="{A3FE1108-733C-44DD-8DC5-48684E35BFD7}" destId="{2538362D-6087-43D8-A094-1DCDE767F881}" srcOrd="0" destOrd="0" presId="urn:microsoft.com/office/officeart/2009/3/layout/SubStepProcess"/>
    <dgm:cxn modelId="{A600B578-00E8-4CA7-AAD1-E7B2ACDA326F}" srcId="{B5505BAE-A218-4988-96D8-691260817401}" destId="{BE9A95DC-B2D0-4FEB-B04D-BF90F67AC5F1}" srcOrd="7" destOrd="0" parTransId="{C6512AA6-0A80-4EAF-85FC-9D810B70F0CF}" sibTransId="{6880A285-C387-4C9C-AEA3-C32F323BA4A1}"/>
    <dgm:cxn modelId="{1D59C278-81A0-47B5-BDBE-6072D9E31B00}" type="presOf" srcId="{E08B79AE-2E8F-46AB-8DF0-429F42AE1BDD}" destId="{FCBE0D1A-A660-46A4-9E10-F5A97E89E789}" srcOrd="0" destOrd="0" presId="urn:microsoft.com/office/officeart/2009/3/layout/SubStepProcess"/>
    <dgm:cxn modelId="{EC25FD7A-D44F-4478-BD48-7897E567E018}" type="presOf" srcId="{51FE0039-3F93-4AC2-B7F8-BAE8D525B35D}" destId="{C99A0CFB-3C7C-4809-AC5B-07FDC2357DA8}" srcOrd="0" destOrd="0" presId="urn:microsoft.com/office/officeart/2009/3/layout/SubStepProcess"/>
    <dgm:cxn modelId="{9FCAAF85-E967-4831-8223-5B7DAF9F8509}" type="presOf" srcId="{8B751914-FCA5-468C-AB81-4237E7C82E4D}" destId="{D4979618-F825-4204-B414-C45516DD6954}" srcOrd="0" destOrd="0" presId="urn:microsoft.com/office/officeart/2009/3/layout/SubStepProcess"/>
    <dgm:cxn modelId="{D5718C8C-F199-438B-A805-98D545DD15FC}" srcId="{B5505BAE-A218-4988-96D8-691260817401}" destId="{A3FE1108-733C-44DD-8DC5-48684E35BFD7}" srcOrd="3" destOrd="0" parTransId="{97FF8C57-4DC8-4F2C-8012-F18111F9661F}" sibTransId="{3B2F55E7-B15A-442C-AEE7-7EFD93F186BE}"/>
    <dgm:cxn modelId="{72568AA1-26FC-4C4C-923E-94D394959200}" type="presOf" srcId="{B5505BAE-A218-4988-96D8-691260817401}" destId="{7F2F515E-0BCC-47DE-BC1F-B8052F816C73}" srcOrd="0" destOrd="0" presId="urn:microsoft.com/office/officeart/2009/3/layout/SubStepProcess"/>
    <dgm:cxn modelId="{63CDE8A3-E8A6-48BD-8B4A-0364C2F5619E}" type="presOf" srcId="{041D11E9-2FE7-44AC-9953-961971C12644}" destId="{83AD49AC-BB87-4517-8899-38AF19F7E952}" srcOrd="0" destOrd="0" presId="urn:microsoft.com/office/officeart/2009/3/layout/SubStepProcess"/>
    <dgm:cxn modelId="{F57DF3B3-1A58-4DDC-9874-70300DD7773B}" type="presOf" srcId="{393B89C2-47B5-4A75-98DE-BA86FCA68576}" destId="{7EC1186D-8BA3-431C-BF10-E9B2E31B5AEC}" srcOrd="0" destOrd="0" presId="urn:microsoft.com/office/officeart/2009/3/layout/SubStepProcess"/>
    <dgm:cxn modelId="{C1F0C4B5-49C9-46BD-B7AA-AAB9D794E08A}" srcId="{B5505BAE-A218-4988-96D8-691260817401}" destId="{E08B79AE-2E8F-46AB-8DF0-429F42AE1BDD}" srcOrd="0" destOrd="0" parTransId="{2809E3CE-0F70-4EF4-BD42-DD74B03442A6}" sibTransId="{AC58BAAE-20C7-4511-9D38-D3F925D57EDB}"/>
    <dgm:cxn modelId="{57F526C0-2A6D-48B0-9509-68CDF5156048}" srcId="{B5505BAE-A218-4988-96D8-691260817401}" destId="{8B751914-FCA5-468C-AB81-4237E7C82E4D}" srcOrd="2" destOrd="0" parTransId="{CE1889FB-ABC3-4179-B85C-218B1AD77779}" sibTransId="{183D78EA-9DE6-4186-8B54-4E0D07899757}"/>
    <dgm:cxn modelId="{D200F8C5-298E-493C-81D5-17339D347C1F}" srcId="{51FE0039-3F93-4AC2-B7F8-BAE8D525B35D}" destId="{B5505BAE-A218-4988-96D8-691260817401}" srcOrd="1" destOrd="0" parTransId="{39754B00-0500-4817-A309-7560A8BD9BA1}" sibTransId="{3D1F12CC-4A0C-48D2-AC80-FE1A18145B5E}"/>
    <dgm:cxn modelId="{544A2BCD-BC7E-4CEE-AC76-B44BB726C22D}" srcId="{B5505BAE-A218-4988-96D8-691260817401}" destId="{CEA21857-32C0-47DD-A350-F76484428E36}" srcOrd="6" destOrd="0" parTransId="{C56D6FF8-B92C-4C7E-AC84-510BF75BF9A6}" sibTransId="{14791FE0-F3D7-4AFB-A203-C9E676ACED40}"/>
    <dgm:cxn modelId="{0AC798CD-A6A5-49A4-AB33-80D4CBBB0FDE}" srcId="{B5505BAE-A218-4988-96D8-691260817401}" destId="{393B89C2-47B5-4A75-98DE-BA86FCA68576}" srcOrd="4" destOrd="0" parTransId="{C7FC0E27-EA27-4994-9C7E-ACC52BFC4F09}" sibTransId="{EB3F91E2-36C2-4F30-8764-A718C9A02478}"/>
    <dgm:cxn modelId="{AC7272DA-F56F-4CE0-94F5-DD6C6F5B0F7B}" type="presOf" srcId="{50085000-71F4-423E-973B-263814CE42F5}" destId="{4785A794-D7D2-447D-8237-512BF494D58A}" srcOrd="0" destOrd="0" presId="urn:microsoft.com/office/officeart/2009/3/layout/SubStepProcess"/>
    <dgm:cxn modelId="{1A0538DC-155C-4E08-BCA5-EF1446BD4D1A}" type="presOf" srcId="{E3D10883-3606-4CC8-887B-4A1392BA0C28}" destId="{8F1A67C8-B05B-482F-B3C2-376935A30962}" srcOrd="0" destOrd="0" presId="urn:microsoft.com/office/officeart/2009/3/layout/SubStepProcess"/>
    <dgm:cxn modelId="{7E0F6BF5-F1E5-4553-93C5-9B465D909415}" srcId="{B5505BAE-A218-4988-96D8-691260817401}" destId="{041D11E9-2FE7-44AC-9953-961971C12644}" srcOrd="5" destOrd="0" parTransId="{65894240-51C1-4404-A57F-BD9DDB4898CA}" sibTransId="{CF62C338-EFAA-4A03-A7DD-08966780B42B}"/>
    <dgm:cxn modelId="{EF847E92-4F42-4B0E-91AE-3047344A1591}" type="presParOf" srcId="{C99A0CFB-3C7C-4809-AC5B-07FDC2357DA8}" destId="{4785A794-D7D2-447D-8237-512BF494D58A}" srcOrd="0" destOrd="0" presId="urn:microsoft.com/office/officeart/2009/3/layout/SubStepProcess"/>
    <dgm:cxn modelId="{244D481F-B58E-4603-BE60-F9A789E94444}" type="presParOf" srcId="{C99A0CFB-3C7C-4809-AC5B-07FDC2357DA8}" destId="{7F2F515E-0BCC-47DE-BC1F-B8052F816C73}" srcOrd="1" destOrd="0" presId="urn:microsoft.com/office/officeart/2009/3/layout/SubStepProcess"/>
    <dgm:cxn modelId="{98507095-635B-4546-A1E7-D54B67DF9A92}" type="presParOf" srcId="{C99A0CFB-3C7C-4809-AC5B-07FDC2357DA8}" destId="{8394D909-0D76-4359-B37E-3B5FCA5FFF59}" srcOrd="2" destOrd="0" presId="urn:microsoft.com/office/officeart/2009/3/layout/SubStepProcess"/>
    <dgm:cxn modelId="{A5EF89E6-43B9-4739-A434-6DBDF4C2D414}" type="presParOf" srcId="{C99A0CFB-3C7C-4809-AC5B-07FDC2357DA8}" destId="{D411B38D-9AD8-49AE-9EB3-46660B687054}" srcOrd="3" destOrd="0" presId="urn:microsoft.com/office/officeart/2009/3/layout/SubStepProcess"/>
    <dgm:cxn modelId="{37A35D55-88FF-4B80-9ADC-6717F430D4AB}" type="presParOf" srcId="{D411B38D-9AD8-49AE-9EB3-46660B687054}" destId="{3603C17D-197D-44EA-A4F8-6B2A3F877B52}" srcOrd="0" destOrd="0" presId="urn:microsoft.com/office/officeart/2009/3/layout/SubStepProcess"/>
    <dgm:cxn modelId="{2E613159-7F87-4428-9CDB-4C7C88A73A0D}" type="presParOf" srcId="{D411B38D-9AD8-49AE-9EB3-46660B687054}" destId="{5C470328-A8EC-4D04-8094-61C6024FAF72}" srcOrd="1" destOrd="0" presId="urn:microsoft.com/office/officeart/2009/3/layout/SubStepProcess"/>
    <dgm:cxn modelId="{5460E02B-D02A-4F1B-B572-CDF2A326CFA5}" type="presParOf" srcId="{5C470328-A8EC-4D04-8094-61C6024FAF72}" destId="{FD8082C6-40CC-44EF-84AC-0887C9508AF1}" srcOrd="0" destOrd="0" presId="urn:microsoft.com/office/officeart/2009/3/layout/SubStepProcess"/>
    <dgm:cxn modelId="{AF6B0FE2-8CF5-44F5-8FAA-AFD0EC91794A}" type="presParOf" srcId="{5C470328-A8EC-4D04-8094-61C6024FAF72}" destId="{51019D54-ADF0-477E-B322-9167B0279D97}" srcOrd="1" destOrd="0" presId="urn:microsoft.com/office/officeart/2009/3/layout/SubStepProcess"/>
    <dgm:cxn modelId="{3DB3E8AB-9E2C-445A-BBAD-EBBDFF542032}" type="presParOf" srcId="{5C470328-A8EC-4D04-8094-61C6024FAF72}" destId="{E170C815-25AE-4B96-9150-DFBD470E9261}" srcOrd="2" destOrd="0" presId="urn:microsoft.com/office/officeart/2009/3/layout/SubStepProcess"/>
    <dgm:cxn modelId="{DB1604C2-F51B-41C0-A595-9A29CA550399}" type="presParOf" srcId="{5C470328-A8EC-4D04-8094-61C6024FAF72}" destId="{FCBE0D1A-A660-46A4-9E10-F5A97E89E789}" srcOrd="3" destOrd="0" presId="urn:microsoft.com/office/officeart/2009/3/layout/SubStepProcess"/>
    <dgm:cxn modelId="{5712CB23-D77A-42F9-B15F-F938B50D57D5}" type="presParOf" srcId="{D411B38D-9AD8-49AE-9EB3-46660B687054}" destId="{BD38DE51-E116-408E-A773-C7DAF2768FF3}" srcOrd="2" destOrd="0" presId="urn:microsoft.com/office/officeart/2009/3/layout/SubStepProcess"/>
    <dgm:cxn modelId="{2C29EADC-8FCA-4DEC-93C6-C45DE07C3B19}" type="presParOf" srcId="{D411B38D-9AD8-49AE-9EB3-46660B687054}" destId="{11408297-4301-430D-89D7-1BEAE86C2CC1}" srcOrd="3" destOrd="0" presId="urn:microsoft.com/office/officeart/2009/3/layout/SubStepProcess"/>
    <dgm:cxn modelId="{586E4D67-7EDC-485E-A437-16E951B47B40}" type="presParOf" srcId="{11408297-4301-430D-89D7-1BEAE86C2CC1}" destId="{704103BE-54BB-4644-BEBA-627AA690797A}" srcOrd="0" destOrd="0" presId="urn:microsoft.com/office/officeart/2009/3/layout/SubStepProcess"/>
    <dgm:cxn modelId="{308F037E-DFC1-4847-868E-B2E6A210EE4D}" type="presParOf" srcId="{11408297-4301-430D-89D7-1BEAE86C2CC1}" destId="{B439815E-26A5-4E4F-96CE-F27834D1B8DC}" srcOrd="1" destOrd="0" presId="urn:microsoft.com/office/officeart/2009/3/layout/SubStepProcess"/>
    <dgm:cxn modelId="{3D223E03-E330-4EB5-9FDF-51DD50D2D4EE}" type="presParOf" srcId="{11408297-4301-430D-89D7-1BEAE86C2CC1}" destId="{7BCC6206-C996-4601-967A-5BB7887FAB5A}" srcOrd="2" destOrd="0" presId="urn:microsoft.com/office/officeart/2009/3/layout/SubStepProcess"/>
    <dgm:cxn modelId="{DFF17685-7BAB-4285-AE3E-CEED1EC06D55}" type="presParOf" srcId="{11408297-4301-430D-89D7-1BEAE86C2CC1}" destId="{8F1A67C8-B05B-482F-B3C2-376935A30962}" srcOrd="3" destOrd="0" presId="urn:microsoft.com/office/officeart/2009/3/layout/SubStepProcess"/>
    <dgm:cxn modelId="{0DE89D55-8A62-40AF-980D-B4982EB15101}" type="presParOf" srcId="{D411B38D-9AD8-49AE-9EB3-46660B687054}" destId="{6540BA11-AE20-4FC1-A0BD-970A76B71E70}" srcOrd="4" destOrd="0" presId="urn:microsoft.com/office/officeart/2009/3/layout/SubStepProcess"/>
    <dgm:cxn modelId="{E83E1124-F12C-4268-99F9-308F1E022758}" type="presParOf" srcId="{D411B38D-9AD8-49AE-9EB3-46660B687054}" destId="{29F1D1EC-6DC3-4ED0-9BE6-BE48DA243E89}" srcOrd="5" destOrd="0" presId="urn:microsoft.com/office/officeart/2009/3/layout/SubStepProcess"/>
    <dgm:cxn modelId="{366A0A4D-C917-41FA-B59A-131DFB3CF917}" type="presParOf" srcId="{29F1D1EC-6DC3-4ED0-9BE6-BE48DA243E89}" destId="{ABD71828-D5CA-4934-8757-742F97382B75}" srcOrd="0" destOrd="0" presId="urn:microsoft.com/office/officeart/2009/3/layout/SubStepProcess"/>
    <dgm:cxn modelId="{52E83063-215C-465E-B8A7-480C19F50C7C}" type="presParOf" srcId="{29F1D1EC-6DC3-4ED0-9BE6-BE48DA243E89}" destId="{50B6EB1D-22C2-492C-B284-1C9D16536D1C}" srcOrd="1" destOrd="0" presId="urn:microsoft.com/office/officeart/2009/3/layout/SubStepProcess"/>
    <dgm:cxn modelId="{3BF96DDB-A212-4557-AC00-5CB80CDBC2BD}" type="presParOf" srcId="{29F1D1EC-6DC3-4ED0-9BE6-BE48DA243E89}" destId="{F1E7DC3C-D70D-44E6-95F9-8184C2EA426D}" srcOrd="2" destOrd="0" presId="urn:microsoft.com/office/officeart/2009/3/layout/SubStepProcess"/>
    <dgm:cxn modelId="{4A97E50A-6A1E-485F-9763-BA120D905B36}" type="presParOf" srcId="{29F1D1EC-6DC3-4ED0-9BE6-BE48DA243E89}" destId="{D4979618-F825-4204-B414-C45516DD6954}" srcOrd="3" destOrd="0" presId="urn:microsoft.com/office/officeart/2009/3/layout/SubStepProcess"/>
    <dgm:cxn modelId="{B835EA0B-DB8C-4E5A-A450-BD67EC1F7F0F}" type="presParOf" srcId="{D411B38D-9AD8-49AE-9EB3-46660B687054}" destId="{062A0493-7132-425A-9D81-6CC5AF00B78B}" srcOrd="6" destOrd="0" presId="urn:microsoft.com/office/officeart/2009/3/layout/SubStepProcess"/>
    <dgm:cxn modelId="{2057459F-5765-4977-BD80-9031429F098D}" type="presParOf" srcId="{D411B38D-9AD8-49AE-9EB3-46660B687054}" destId="{46080263-2655-4BAE-8113-B4A625B41BB5}" srcOrd="7" destOrd="0" presId="urn:microsoft.com/office/officeart/2009/3/layout/SubStepProcess"/>
    <dgm:cxn modelId="{85AEC9B0-F396-4B2C-97D5-9A4B53626899}" type="presParOf" srcId="{46080263-2655-4BAE-8113-B4A625B41BB5}" destId="{A8E5DB14-ED1B-407A-A570-7B2D94E52B42}" srcOrd="0" destOrd="0" presId="urn:microsoft.com/office/officeart/2009/3/layout/SubStepProcess"/>
    <dgm:cxn modelId="{1EA33365-6EB9-46F8-A82B-D6470165A18E}" type="presParOf" srcId="{46080263-2655-4BAE-8113-B4A625B41BB5}" destId="{92080579-DC2A-4E76-BD2C-E92770775D33}" srcOrd="1" destOrd="0" presId="urn:microsoft.com/office/officeart/2009/3/layout/SubStepProcess"/>
    <dgm:cxn modelId="{79885E27-DE7A-41C8-BC07-D92B70D248EC}" type="presParOf" srcId="{46080263-2655-4BAE-8113-B4A625B41BB5}" destId="{BD0824AF-99FF-4C48-896D-76681237D803}" srcOrd="2" destOrd="0" presId="urn:microsoft.com/office/officeart/2009/3/layout/SubStepProcess"/>
    <dgm:cxn modelId="{2EEAE43A-BC49-45D0-8E58-CCDE1B395423}" type="presParOf" srcId="{46080263-2655-4BAE-8113-B4A625B41BB5}" destId="{2538362D-6087-43D8-A094-1DCDE767F881}" srcOrd="3" destOrd="0" presId="urn:microsoft.com/office/officeart/2009/3/layout/SubStepProcess"/>
    <dgm:cxn modelId="{FEFA05D0-9BA4-476E-B852-7330A2B784A2}" type="presParOf" srcId="{D411B38D-9AD8-49AE-9EB3-46660B687054}" destId="{70B70DF6-CBD1-4802-97E6-8687C438804A}" srcOrd="8" destOrd="0" presId="urn:microsoft.com/office/officeart/2009/3/layout/SubStepProcess"/>
    <dgm:cxn modelId="{7A82FA45-EB7B-4E24-90C1-CDADCDFBDADE}" type="presParOf" srcId="{D411B38D-9AD8-49AE-9EB3-46660B687054}" destId="{28660232-371B-49E8-9C24-30D6F9161AB6}" srcOrd="9" destOrd="0" presId="urn:microsoft.com/office/officeart/2009/3/layout/SubStepProcess"/>
    <dgm:cxn modelId="{CD001EE2-05A5-48F5-8DB7-A892554DAB4A}" type="presParOf" srcId="{28660232-371B-49E8-9C24-30D6F9161AB6}" destId="{AED766F2-F7B5-487E-A080-6B9E952B096C}" srcOrd="0" destOrd="0" presId="urn:microsoft.com/office/officeart/2009/3/layout/SubStepProcess"/>
    <dgm:cxn modelId="{E469ABC3-0C28-4721-9E25-3DD585E3AF91}" type="presParOf" srcId="{28660232-371B-49E8-9C24-30D6F9161AB6}" destId="{B2A544C5-7F1E-4B9E-9B05-0C2F7FA93205}" srcOrd="1" destOrd="0" presId="urn:microsoft.com/office/officeart/2009/3/layout/SubStepProcess"/>
    <dgm:cxn modelId="{2049BF51-2569-4A50-BD7D-A686ECC147C0}" type="presParOf" srcId="{28660232-371B-49E8-9C24-30D6F9161AB6}" destId="{9818EA5E-8FA6-44A5-9B84-5A726015A34C}" srcOrd="2" destOrd="0" presId="urn:microsoft.com/office/officeart/2009/3/layout/SubStepProcess"/>
    <dgm:cxn modelId="{992573BB-1A32-4CDA-9842-C87D14C72EB8}" type="presParOf" srcId="{28660232-371B-49E8-9C24-30D6F9161AB6}" destId="{7EC1186D-8BA3-431C-BF10-E9B2E31B5AEC}" srcOrd="3" destOrd="0" presId="urn:microsoft.com/office/officeart/2009/3/layout/SubStepProcess"/>
    <dgm:cxn modelId="{71982783-431D-47D8-8CEE-EB0E47A76AAE}" type="presParOf" srcId="{D411B38D-9AD8-49AE-9EB3-46660B687054}" destId="{9FC60022-C40E-4958-B8C1-F28005B252B6}" srcOrd="10" destOrd="0" presId="urn:microsoft.com/office/officeart/2009/3/layout/SubStepProcess"/>
    <dgm:cxn modelId="{3178AFFB-864C-4430-9C33-706D63489EF5}" type="presParOf" srcId="{D411B38D-9AD8-49AE-9EB3-46660B687054}" destId="{CB0120D7-4A14-4481-BF5D-20252DC5CE5B}" srcOrd="11" destOrd="0" presId="urn:microsoft.com/office/officeart/2009/3/layout/SubStepProcess"/>
    <dgm:cxn modelId="{1E2F675D-717B-4ED1-9497-BD311D8F3EC4}" type="presParOf" srcId="{CB0120D7-4A14-4481-BF5D-20252DC5CE5B}" destId="{CE647A3F-66FE-4BCB-8B91-B756B61B5BBE}" srcOrd="0" destOrd="0" presId="urn:microsoft.com/office/officeart/2009/3/layout/SubStepProcess"/>
    <dgm:cxn modelId="{7CD5B238-C11F-41E4-93D7-3D2A8EFEC9F0}" type="presParOf" srcId="{CB0120D7-4A14-4481-BF5D-20252DC5CE5B}" destId="{4D7273BF-D3AD-47DD-90B6-AA961C2CA92F}" srcOrd="1" destOrd="0" presId="urn:microsoft.com/office/officeart/2009/3/layout/SubStepProcess"/>
    <dgm:cxn modelId="{3F802628-FFCA-4C0D-8D54-84D08AFCC884}" type="presParOf" srcId="{CB0120D7-4A14-4481-BF5D-20252DC5CE5B}" destId="{7CA5FFAC-3646-4D26-8280-DD3EBD1AD6DE}" srcOrd="2" destOrd="0" presId="urn:microsoft.com/office/officeart/2009/3/layout/SubStepProcess"/>
    <dgm:cxn modelId="{0CC66D6E-1FE1-48E2-84B4-188BA9F7EE45}" type="presParOf" srcId="{CB0120D7-4A14-4481-BF5D-20252DC5CE5B}" destId="{83AD49AC-BB87-4517-8899-38AF19F7E952}" srcOrd="3" destOrd="0" presId="urn:microsoft.com/office/officeart/2009/3/layout/SubStepProcess"/>
    <dgm:cxn modelId="{AAA5B0BE-BFC0-4093-ABAE-1F2B8EE2E66F}" type="presParOf" srcId="{D411B38D-9AD8-49AE-9EB3-46660B687054}" destId="{91E8ECF9-C3AC-4D11-B56A-B06E4BBB68FF}" srcOrd="12" destOrd="0" presId="urn:microsoft.com/office/officeart/2009/3/layout/SubStepProcess"/>
    <dgm:cxn modelId="{148BE17F-F774-46A1-8CBF-8E6812B56227}" type="presParOf" srcId="{D411B38D-9AD8-49AE-9EB3-46660B687054}" destId="{88303BD4-B56B-4903-BD9E-FDF26508F633}" srcOrd="13" destOrd="0" presId="urn:microsoft.com/office/officeart/2009/3/layout/SubStepProcess"/>
    <dgm:cxn modelId="{F794CAF6-9814-4664-982E-257EAEF15662}" type="presParOf" srcId="{88303BD4-B56B-4903-BD9E-FDF26508F633}" destId="{E61402B0-0A3A-4CB1-9A2E-5688F4635E66}" srcOrd="0" destOrd="0" presId="urn:microsoft.com/office/officeart/2009/3/layout/SubStepProcess"/>
    <dgm:cxn modelId="{34B472B0-A756-426E-AC1B-868A7EB59E48}" type="presParOf" srcId="{88303BD4-B56B-4903-BD9E-FDF26508F633}" destId="{56D055F8-DF51-4B4E-B619-AD0908DDDEBF}" srcOrd="1" destOrd="0" presId="urn:microsoft.com/office/officeart/2009/3/layout/SubStepProcess"/>
    <dgm:cxn modelId="{09F6F02B-C279-4BBD-AA98-32A431FA5ABC}" type="presParOf" srcId="{88303BD4-B56B-4903-BD9E-FDF26508F633}" destId="{8908CEAB-D676-4EDD-A224-D54AB97B54EF}" srcOrd="2" destOrd="0" presId="urn:microsoft.com/office/officeart/2009/3/layout/SubStepProcess"/>
    <dgm:cxn modelId="{1211363D-3D6E-4595-8023-E84F301CA805}" type="presParOf" srcId="{88303BD4-B56B-4903-BD9E-FDF26508F633}" destId="{F26043ED-6FFC-4F83-9DB9-9D84D09CCD82}" srcOrd="3" destOrd="0" presId="urn:microsoft.com/office/officeart/2009/3/layout/SubStepProcess"/>
    <dgm:cxn modelId="{E9A83425-BC7A-42AC-8410-888474296500}" type="presParOf" srcId="{D411B38D-9AD8-49AE-9EB3-46660B687054}" destId="{CFB98A89-13DB-4E6B-8221-D64729BEDDB6}" srcOrd="14" destOrd="0" presId="urn:microsoft.com/office/officeart/2009/3/layout/SubStepProcess"/>
    <dgm:cxn modelId="{3CEBE457-DA04-4A50-B543-3D51C6CB51F7}" type="presParOf" srcId="{D411B38D-9AD8-49AE-9EB3-46660B687054}" destId="{3E8DFD4F-E20F-439D-95CE-00F511AF1A27}" srcOrd="15" destOrd="0" presId="urn:microsoft.com/office/officeart/2009/3/layout/SubStepProcess"/>
    <dgm:cxn modelId="{B3C4D125-F6F1-4EC6-A6E7-A94C69DA2C5F}" type="presParOf" srcId="{3E8DFD4F-E20F-439D-95CE-00F511AF1A27}" destId="{B5A6C0D8-7596-4E38-B959-7CBA8BDAA97D}" srcOrd="0" destOrd="0" presId="urn:microsoft.com/office/officeart/2009/3/layout/SubStepProcess"/>
    <dgm:cxn modelId="{9AF0E223-A297-41E7-8875-65D463CD5886}" type="presParOf" srcId="{3E8DFD4F-E20F-439D-95CE-00F511AF1A27}" destId="{AA4F67AB-2204-47AB-8E4F-179E9A1F566A}" srcOrd="1" destOrd="0" presId="urn:microsoft.com/office/officeart/2009/3/layout/SubStepProcess"/>
    <dgm:cxn modelId="{F92AA6D0-968E-4325-BE06-278B54A7DFDE}" type="presParOf" srcId="{3E8DFD4F-E20F-439D-95CE-00F511AF1A27}" destId="{824404E0-A52D-4C68-B0CB-B8E97CAB73BB}" srcOrd="2" destOrd="0" presId="urn:microsoft.com/office/officeart/2009/3/layout/SubStepProcess"/>
    <dgm:cxn modelId="{2606B706-288A-4929-8CEA-6AA7D9C50CEA}" type="presParOf" srcId="{3E8DFD4F-E20F-439D-95CE-00F511AF1A27}" destId="{4CCDBBF0-0DE4-49B9-AD38-167D1D4C91F2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999E9-7D04-49CE-8F77-9E2FD9DE0E5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o-RO"/>
        </a:p>
      </dgm:t>
    </dgm:pt>
    <dgm:pt modelId="{E6DF6E54-80A4-45B5-AAAE-351B8D98EFB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Waste Law, No. 209 of 29 of July 2016</a:t>
          </a:r>
        </a:p>
      </dgm:t>
    </dgm:pt>
    <dgm:pt modelId="{56C019C7-7E9F-4B8F-A9C3-BADC7443F7BF}" type="parTrans" cxnId="{527555DF-5C1D-437A-A1DF-879F24FDC9A5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56B3F6D-E2DB-4158-8195-FCF1CC9BCD17}" type="sibTrans" cxnId="{527555DF-5C1D-437A-A1DF-879F24FDC9A5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32C317E-8A2C-437D-962F-F850F85EFC3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Article 53. Persistent Organic </a:t>
          </a:r>
          <a:r>
            <a:rPr lang="en-US" noProof="0" dirty="0">
              <a:solidFill>
                <a:schemeClr val="bg1"/>
              </a:solidFill>
            </a:rPr>
            <a:t>Pollutants</a:t>
          </a:r>
          <a:r>
            <a:rPr lang="en-US" dirty="0">
              <a:solidFill>
                <a:schemeClr val="bg1"/>
              </a:solidFill>
            </a:rPr>
            <a:t> Stocks  Waste</a:t>
          </a:r>
        </a:p>
      </dgm:t>
    </dgm:pt>
    <dgm:pt modelId="{1CC56FFA-53A9-4A33-AB46-16EA9968D53C}" type="parTrans" cxnId="{B981BF7D-DA24-42FE-8E9C-648AFDC59EC3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FEBFABD-3DB8-4A2B-B567-8A4C19DF6B47}" type="sibTrans" cxnId="{B981BF7D-DA24-42FE-8E9C-648AFDC59EC3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D06D0DD8-31FC-4640-ACD5-279F610ED9C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Draft Chemicals Law</a:t>
          </a:r>
        </a:p>
      </dgm:t>
    </dgm:pt>
    <dgm:pt modelId="{6B160402-0332-4B46-811A-9AFC707FA00A}" type="parTrans" cxnId="{CDCBA02B-BC97-44BD-9785-121EFC7FFF7A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AF8E0937-3076-4531-B936-1CFEA2A994A4}" type="sibTrans" cxnId="{CDCBA02B-BC97-44BD-9785-121EFC7FFF7A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65512A2A-7923-4A04-994C-1CA6783BC96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Article 17. Prohibitions and restrictions for certain substances and chemical mixtures (incl. Hg)</a:t>
          </a:r>
        </a:p>
      </dgm:t>
    </dgm:pt>
    <dgm:pt modelId="{AE470064-93A1-417C-B0CF-AF44697EAE1B}" type="parTrans" cxnId="{2B3C3F55-85B2-4872-89E1-0FF2EAC683DF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B4DFF8F2-B9DC-4DB5-849E-9A369200C1A8}" type="sibTrans" cxnId="{2B3C3F55-85B2-4872-89E1-0FF2EAC683DF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4B84037-2775-4832-B5A9-4153C188E02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Article 58. Mercury Waste</a:t>
          </a:r>
        </a:p>
      </dgm:t>
    </dgm:pt>
    <dgm:pt modelId="{5A8FFB89-CAC5-4B9B-BB99-A3E345AFB855}" type="parTrans" cxnId="{8D582FE9-0FC4-4DA4-A345-310DBD85E362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CDE7DE5-1AB2-419B-9CB5-A76DC06949CA}" type="sibTrans" cxnId="{8D582FE9-0FC4-4DA4-A345-310DBD85E362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9E1B0FB3-5EEE-4D51-AB16-625F8E7FC9D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Article 64. Waste Transport and Export</a:t>
          </a:r>
        </a:p>
      </dgm:t>
    </dgm:pt>
    <dgm:pt modelId="{E22623BA-5532-48E1-A723-6F4024FBEE6A}" type="parTrans" cxnId="{4798EEC3-D49E-48F1-BEDA-5E335668064E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3E4C9F1D-F9F7-4C6F-9116-E064F220310D}" type="sibTrans" cxnId="{4798EEC3-D49E-48F1-BEDA-5E335668064E}">
      <dgm:prSet/>
      <dgm:spPr/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76E1840D-616C-4077-92F8-5EE0FBD72C3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Article 19. The prior import consent</a:t>
          </a:r>
        </a:p>
      </dgm:t>
    </dgm:pt>
    <dgm:pt modelId="{C6D4D409-ACB5-4841-AE8C-CD64E34119EF}" type="parTrans" cxnId="{0DCAE965-F8A2-4B5D-9B86-BC667E04D9D0}">
      <dgm:prSet/>
      <dgm:spPr/>
      <dgm:t>
        <a:bodyPr/>
        <a:lstStyle/>
        <a:p>
          <a:endParaRPr lang="en-US" dirty="0"/>
        </a:p>
      </dgm:t>
    </dgm:pt>
    <dgm:pt modelId="{3D0061C5-B862-4949-B425-2F633824735B}" type="sibTrans" cxnId="{0DCAE965-F8A2-4B5D-9B86-BC667E04D9D0}">
      <dgm:prSet/>
      <dgm:spPr/>
      <dgm:t>
        <a:bodyPr/>
        <a:lstStyle/>
        <a:p>
          <a:endParaRPr lang="en-US" dirty="0"/>
        </a:p>
      </dgm:t>
    </dgm:pt>
    <dgm:pt modelId="{844D35C5-F80D-49AC-B6CE-7551B044391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Article 18. Export and import of hazardous chemicals</a:t>
          </a:r>
        </a:p>
      </dgm:t>
    </dgm:pt>
    <dgm:pt modelId="{8A63AA8A-EFFD-408C-B889-A12D3BC15A76}" type="parTrans" cxnId="{77101C9A-1E8A-438D-9CFB-9D79195FAEB5}">
      <dgm:prSet/>
      <dgm:spPr/>
      <dgm:t>
        <a:bodyPr/>
        <a:lstStyle/>
        <a:p>
          <a:endParaRPr lang="en-US" dirty="0"/>
        </a:p>
      </dgm:t>
    </dgm:pt>
    <dgm:pt modelId="{5FF114E4-7643-40BE-BBBA-41C1AB7667D3}" type="sibTrans" cxnId="{77101C9A-1E8A-438D-9CFB-9D79195FAEB5}">
      <dgm:prSet/>
      <dgm:spPr/>
      <dgm:t>
        <a:bodyPr/>
        <a:lstStyle/>
        <a:p>
          <a:endParaRPr lang="en-US" dirty="0"/>
        </a:p>
      </dgm:t>
    </dgm:pt>
    <dgm:pt modelId="{7A7EAA71-58FB-49A9-A9C4-2A6098590BE5}">
      <dgm:prSet phldrT="[Text]"/>
      <dgm:spPr/>
      <dgm:t>
        <a:bodyPr/>
        <a:lstStyle/>
        <a:p>
          <a:r>
            <a:rPr lang="en-US" noProof="0" dirty="0">
              <a:solidFill>
                <a:schemeClr val="bg1"/>
              </a:solidFill>
            </a:rPr>
            <a:t>Law No 99 of  26.04.2013 on PRTR ratification </a:t>
          </a:r>
        </a:p>
      </dgm:t>
    </dgm:pt>
    <dgm:pt modelId="{B101AA24-48BB-4C4B-BCDC-5966F72E0567}" type="parTrans" cxnId="{2EC62624-4901-4A18-AE32-32F6017C361E}">
      <dgm:prSet/>
      <dgm:spPr/>
    </dgm:pt>
    <dgm:pt modelId="{F7B088BA-3402-4318-9449-6A1AF9585B8A}" type="sibTrans" cxnId="{2EC62624-4901-4A18-AE32-32F6017C361E}">
      <dgm:prSet/>
      <dgm:spPr/>
    </dgm:pt>
    <dgm:pt modelId="{9F50C191-F1AC-4C40-941E-38BD369D12BB}">
      <dgm:prSet phldrT="[Text]"/>
      <dgm:spPr/>
      <dgm:t>
        <a:bodyPr/>
        <a:lstStyle/>
        <a:p>
          <a:r>
            <a:rPr lang="en-US" noProof="0" dirty="0">
              <a:solidFill>
                <a:schemeClr val="bg1"/>
              </a:solidFill>
            </a:rPr>
            <a:t>Government Decision for approval the PRTR IT software and PRTR Regulation </a:t>
          </a:r>
        </a:p>
      </dgm:t>
    </dgm:pt>
    <dgm:pt modelId="{C706EDD0-9476-4D58-B3DF-89645A5C572E}" type="parTrans" cxnId="{0C8669CB-12FC-4E6E-B67C-313637319BBB}">
      <dgm:prSet/>
      <dgm:spPr/>
    </dgm:pt>
    <dgm:pt modelId="{04968DB5-4B81-48E0-BFC2-F069ABB338BA}" type="sibTrans" cxnId="{0C8669CB-12FC-4E6E-B67C-313637319BBB}">
      <dgm:prSet/>
      <dgm:spPr/>
    </dgm:pt>
    <dgm:pt modelId="{99C2CBBB-2D7E-4C32-9591-0759E68AA8BE}" type="pres">
      <dgm:prSet presAssocID="{52B999E9-7D04-49CE-8F77-9E2FD9DE0E53}" presName="linear" presStyleCnt="0">
        <dgm:presLayoutVars>
          <dgm:animLvl val="lvl"/>
          <dgm:resizeHandles val="exact"/>
        </dgm:presLayoutVars>
      </dgm:prSet>
      <dgm:spPr/>
    </dgm:pt>
    <dgm:pt modelId="{10EAD28A-7DAF-4B3F-96FE-82165D5FE3C0}" type="pres">
      <dgm:prSet presAssocID="{E6DF6E54-80A4-45B5-AAAE-351B8D98EFB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45E359-E0C6-4B85-B023-E93571FED78F}" type="pres">
      <dgm:prSet presAssocID="{E6DF6E54-80A4-45B5-AAAE-351B8D98EFB6}" presName="childText" presStyleLbl="revTx" presStyleIdx="0" presStyleCnt="3">
        <dgm:presLayoutVars>
          <dgm:bulletEnabled val="1"/>
        </dgm:presLayoutVars>
      </dgm:prSet>
      <dgm:spPr/>
    </dgm:pt>
    <dgm:pt modelId="{80B61101-460B-493C-813B-F2D55DB21E2F}" type="pres">
      <dgm:prSet presAssocID="{D06D0DD8-31FC-4640-ACD5-279F610ED9C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256E64-0B31-4276-B580-B837BF6218FA}" type="pres">
      <dgm:prSet presAssocID="{D06D0DD8-31FC-4640-ACD5-279F610ED9CF}" presName="childText" presStyleLbl="revTx" presStyleIdx="1" presStyleCnt="3">
        <dgm:presLayoutVars>
          <dgm:bulletEnabled val="1"/>
        </dgm:presLayoutVars>
      </dgm:prSet>
      <dgm:spPr/>
    </dgm:pt>
    <dgm:pt modelId="{680A0C08-9346-4B2F-AAAB-71CA0FD99BD6}" type="pres">
      <dgm:prSet presAssocID="{7A7EAA71-58FB-49A9-A9C4-2A6098590BE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6598F86-E854-4A23-91C6-24ECED58561B}" type="pres">
      <dgm:prSet presAssocID="{7A7EAA71-58FB-49A9-A9C4-2A6098590BE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EFB341E-093D-4947-BA11-91712C09BD0C}" type="presOf" srcId="{9E1B0FB3-5EEE-4D51-AB16-625F8E7FC9D9}" destId="{F145E359-E0C6-4B85-B023-E93571FED78F}" srcOrd="0" destOrd="2" presId="urn:microsoft.com/office/officeart/2005/8/layout/vList2"/>
    <dgm:cxn modelId="{2EC62624-4901-4A18-AE32-32F6017C361E}" srcId="{52B999E9-7D04-49CE-8F77-9E2FD9DE0E53}" destId="{7A7EAA71-58FB-49A9-A9C4-2A6098590BE5}" srcOrd="2" destOrd="0" parTransId="{B101AA24-48BB-4C4B-BCDC-5966F72E0567}" sibTransId="{F7B088BA-3402-4318-9449-6A1AF9585B8A}"/>
    <dgm:cxn modelId="{CDCBA02B-BC97-44BD-9785-121EFC7FFF7A}" srcId="{52B999E9-7D04-49CE-8F77-9E2FD9DE0E53}" destId="{D06D0DD8-31FC-4640-ACD5-279F610ED9CF}" srcOrd="1" destOrd="0" parTransId="{6B160402-0332-4B46-811A-9AFC707FA00A}" sibTransId="{AF8E0937-3076-4531-B936-1CFEA2A994A4}"/>
    <dgm:cxn modelId="{2018F941-F639-4637-BC51-57784598A6B5}" type="presOf" srcId="{7A7EAA71-58FB-49A9-A9C4-2A6098590BE5}" destId="{680A0C08-9346-4B2F-AAAB-71CA0FD99BD6}" srcOrd="0" destOrd="0" presId="urn:microsoft.com/office/officeart/2005/8/layout/vList2"/>
    <dgm:cxn modelId="{0DCAE965-F8A2-4B5D-9B86-BC667E04D9D0}" srcId="{D06D0DD8-31FC-4640-ACD5-279F610ED9CF}" destId="{76E1840D-616C-4077-92F8-5EE0FBD72C3D}" srcOrd="1" destOrd="0" parTransId="{C6D4D409-ACB5-4841-AE8C-CD64E34119EF}" sibTransId="{3D0061C5-B862-4949-B425-2F633824735B}"/>
    <dgm:cxn modelId="{BCC99369-FADD-4F77-88E7-CC6FC0491906}" type="presOf" srcId="{844D35C5-F80D-49AC-B6CE-7551B044391E}" destId="{43256E64-0B31-4276-B580-B837BF6218FA}" srcOrd="0" destOrd="2" presId="urn:microsoft.com/office/officeart/2005/8/layout/vList2"/>
    <dgm:cxn modelId="{2B3C3F55-85B2-4872-89E1-0FF2EAC683DF}" srcId="{D06D0DD8-31FC-4640-ACD5-279F610ED9CF}" destId="{65512A2A-7923-4A04-994C-1CA6783BC96D}" srcOrd="0" destOrd="0" parTransId="{AE470064-93A1-417C-B0CF-AF44697EAE1B}" sibTransId="{B4DFF8F2-B9DC-4DB5-849E-9A369200C1A8}"/>
    <dgm:cxn modelId="{CC5E4C75-6B16-42AE-9E58-405EEEDF6987}" type="presOf" srcId="{04B84037-2775-4832-B5A9-4153C188E025}" destId="{F145E359-E0C6-4B85-B023-E93571FED78F}" srcOrd="0" destOrd="1" presId="urn:microsoft.com/office/officeart/2005/8/layout/vList2"/>
    <dgm:cxn modelId="{18008F7A-31BC-499B-A6DE-DF3661EAAFEE}" type="presOf" srcId="{9F50C191-F1AC-4C40-941E-38BD369D12BB}" destId="{E6598F86-E854-4A23-91C6-24ECED58561B}" srcOrd="0" destOrd="0" presId="urn:microsoft.com/office/officeart/2005/8/layout/vList2"/>
    <dgm:cxn modelId="{B981BF7D-DA24-42FE-8E9C-648AFDC59EC3}" srcId="{E6DF6E54-80A4-45B5-AAAE-351B8D98EFB6}" destId="{A32C317E-8A2C-437D-962F-F850F85EFC3C}" srcOrd="0" destOrd="0" parTransId="{1CC56FFA-53A9-4A33-AB46-16EA9968D53C}" sibTransId="{AFEBFABD-3DB8-4A2B-B567-8A4C19DF6B47}"/>
    <dgm:cxn modelId="{BB47A08F-CD39-46E9-8F7F-CCFD0E689620}" type="presOf" srcId="{65512A2A-7923-4A04-994C-1CA6783BC96D}" destId="{43256E64-0B31-4276-B580-B837BF6218FA}" srcOrd="0" destOrd="0" presId="urn:microsoft.com/office/officeart/2005/8/layout/vList2"/>
    <dgm:cxn modelId="{77101C9A-1E8A-438D-9CFB-9D79195FAEB5}" srcId="{D06D0DD8-31FC-4640-ACD5-279F610ED9CF}" destId="{844D35C5-F80D-49AC-B6CE-7551B044391E}" srcOrd="2" destOrd="0" parTransId="{8A63AA8A-EFFD-408C-B889-A12D3BC15A76}" sibTransId="{5FF114E4-7643-40BE-BBBA-41C1AB7667D3}"/>
    <dgm:cxn modelId="{4798EEC3-D49E-48F1-BEDA-5E335668064E}" srcId="{E6DF6E54-80A4-45B5-AAAE-351B8D98EFB6}" destId="{9E1B0FB3-5EEE-4D51-AB16-625F8E7FC9D9}" srcOrd="2" destOrd="0" parTransId="{E22623BA-5532-48E1-A723-6F4024FBEE6A}" sibTransId="{3E4C9F1D-F9F7-4C6F-9116-E064F220310D}"/>
    <dgm:cxn modelId="{0C8669CB-12FC-4E6E-B67C-313637319BBB}" srcId="{7A7EAA71-58FB-49A9-A9C4-2A6098590BE5}" destId="{9F50C191-F1AC-4C40-941E-38BD369D12BB}" srcOrd="0" destOrd="0" parTransId="{C706EDD0-9476-4D58-B3DF-89645A5C572E}" sibTransId="{04968DB5-4B81-48E0-BFC2-F069ABB338BA}"/>
    <dgm:cxn modelId="{0F76A8D7-51CB-4450-9595-89F0F35063BF}" type="presOf" srcId="{76E1840D-616C-4077-92F8-5EE0FBD72C3D}" destId="{43256E64-0B31-4276-B580-B837BF6218FA}" srcOrd="0" destOrd="1" presId="urn:microsoft.com/office/officeart/2005/8/layout/vList2"/>
    <dgm:cxn modelId="{457E7ED8-18CC-4909-98A9-E4DA09BF91BD}" type="presOf" srcId="{D06D0DD8-31FC-4640-ACD5-279F610ED9CF}" destId="{80B61101-460B-493C-813B-F2D55DB21E2F}" srcOrd="0" destOrd="0" presId="urn:microsoft.com/office/officeart/2005/8/layout/vList2"/>
    <dgm:cxn modelId="{527555DF-5C1D-437A-A1DF-879F24FDC9A5}" srcId="{52B999E9-7D04-49CE-8F77-9E2FD9DE0E53}" destId="{E6DF6E54-80A4-45B5-AAAE-351B8D98EFB6}" srcOrd="0" destOrd="0" parTransId="{56C019C7-7E9F-4B8F-A9C3-BADC7443F7BF}" sibTransId="{056B3F6D-E2DB-4158-8195-FCF1CC9BCD17}"/>
    <dgm:cxn modelId="{0414EAE3-8645-49DE-9A88-9E5B0D1F9656}" type="presOf" srcId="{E6DF6E54-80A4-45B5-AAAE-351B8D98EFB6}" destId="{10EAD28A-7DAF-4B3F-96FE-82165D5FE3C0}" srcOrd="0" destOrd="0" presId="urn:microsoft.com/office/officeart/2005/8/layout/vList2"/>
    <dgm:cxn modelId="{EBB760E7-AF05-43B4-BB97-F26ED190955D}" type="presOf" srcId="{A32C317E-8A2C-437D-962F-F850F85EFC3C}" destId="{F145E359-E0C6-4B85-B023-E93571FED78F}" srcOrd="0" destOrd="0" presId="urn:microsoft.com/office/officeart/2005/8/layout/vList2"/>
    <dgm:cxn modelId="{8D582FE9-0FC4-4DA4-A345-310DBD85E362}" srcId="{E6DF6E54-80A4-45B5-AAAE-351B8D98EFB6}" destId="{04B84037-2775-4832-B5A9-4153C188E025}" srcOrd="1" destOrd="0" parTransId="{5A8FFB89-CAC5-4B9B-BB99-A3E345AFB855}" sibTransId="{0CDE7DE5-1AB2-419B-9CB5-A76DC06949CA}"/>
    <dgm:cxn modelId="{C0D54DFE-31B5-4191-AD7E-0D2D5DF91480}" type="presOf" srcId="{52B999E9-7D04-49CE-8F77-9E2FD9DE0E53}" destId="{99C2CBBB-2D7E-4C32-9591-0759E68AA8BE}" srcOrd="0" destOrd="0" presId="urn:microsoft.com/office/officeart/2005/8/layout/vList2"/>
    <dgm:cxn modelId="{DBBC7F9A-5539-4C91-BD1E-4E94F43A8FD3}" type="presParOf" srcId="{99C2CBBB-2D7E-4C32-9591-0759E68AA8BE}" destId="{10EAD28A-7DAF-4B3F-96FE-82165D5FE3C0}" srcOrd="0" destOrd="0" presId="urn:microsoft.com/office/officeart/2005/8/layout/vList2"/>
    <dgm:cxn modelId="{A441E5AE-F795-48F3-8EB1-EBE641C6ABE4}" type="presParOf" srcId="{99C2CBBB-2D7E-4C32-9591-0759E68AA8BE}" destId="{F145E359-E0C6-4B85-B023-E93571FED78F}" srcOrd="1" destOrd="0" presId="urn:microsoft.com/office/officeart/2005/8/layout/vList2"/>
    <dgm:cxn modelId="{86F29DB2-BDE5-4BC0-B26C-953822DEC628}" type="presParOf" srcId="{99C2CBBB-2D7E-4C32-9591-0759E68AA8BE}" destId="{80B61101-460B-493C-813B-F2D55DB21E2F}" srcOrd="2" destOrd="0" presId="urn:microsoft.com/office/officeart/2005/8/layout/vList2"/>
    <dgm:cxn modelId="{3FCF3D56-A312-46D0-A7E7-8C360B5B8FA4}" type="presParOf" srcId="{99C2CBBB-2D7E-4C32-9591-0759E68AA8BE}" destId="{43256E64-0B31-4276-B580-B837BF6218FA}" srcOrd="3" destOrd="0" presId="urn:microsoft.com/office/officeart/2005/8/layout/vList2"/>
    <dgm:cxn modelId="{8E399030-3F3A-459B-B770-2E6335F489DC}" type="presParOf" srcId="{99C2CBBB-2D7E-4C32-9591-0759E68AA8BE}" destId="{680A0C08-9346-4B2F-AAAB-71CA0FD99BD6}" srcOrd="4" destOrd="0" presId="urn:microsoft.com/office/officeart/2005/8/layout/vList2"/>
    <dgm:cxn modelId="{DFDE10C4-2651-42D9-804E-59309777E753}" type="presParOf" srcId="{99C2CBBB-2D7E-4C32-9591-0759E68AA8BE}" destId="{E6598F86-E854-4A23-91C6-24ECED58561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BBC161-F223-4352-82D6-E878528567EA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o-RO"/>
        </a:p>
      </dgm:t>
    </dgm:pt>
    <dgm:pt modelId="{EBB95884-F986-48F5-AE11-539C03F952F3}">
      <dgm:prSet phldrT="[Text]" custT="1"/>
      <dgm:spPr/>
      <dgm:t>
        <a:bodyPr/>
        <a:lstStyle/>
        <a:p>
          <a:r>
            <a:rPr lang="en-GB" sz="2800">
              <a:solidFill>
                <a:schemeClr val="bg1"/>
              </a:solidFill>
            </a:rPr>
            <a:t>Ministry of Agriculture, Regional Development and Environment</a:t>
          </a:r>
          <a:endParaRPr lang="ro-RO" sz="2800" dirty="0">
            <a:solidFill>
              <a:schemeClr val="bg1"/>
            </a:solidFill>
          </a:endParaRPr>
        </a:p>
      </dgm:t>
    </dgm:pt>
    <dgm:pt modelId="{5B4FD469-76CC-487D-A5ED-761A18B89BB9}" type="parTrans" cxnId="{F2164225-CCD3-4B02-BFD0-160E045CEBD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ACE8F1C-4DA6-46A9-8E3C-69B5718BD114}" type="sibTrans" cxnId="{F2164225-CCD3-4B02-BFD0-160E045CEBD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5B9F2CF1-85DA-4743-96EB-1DAC9C32F0F4}">
      <dgm:prSet phldrT="[Text]" custT="1"/>
      <dgm:spPr/>
      <dgm:t>
        <a:bodyPr/>
        <a:lstStyle/>
        <a:p>
          <a:r>
            <a:rPr lang="en-GB" sz="2800">
              <a:solidFill>
                <a:schemeClr val="bg1"/>
              </a:solidFill>
            </a:rPr>
            <a:t>Environment Protection Agency</a:t>
          </a:r>
          <a:endParaRPr lang="ro-RO" sz="2800" dirty="0">
            <a:solidFill>
              <a:schemeClr val="bg1"/>
            </a:solidFill>
          </a:endParaRPr>
        </a:p>
      </dgm:t>
    </dgm:pt>
    <dgm:pt modelId="{4D46CE39-5CF6-4B42-8354-588CD197A650}" type="parTrans" cxnId="{297EE332-0D79-4A4E-BDAE-B96973D138A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D13B6D0B-008C-437A-B3E9-9355F775D675}" type="sibTrans" cxnId="{297EE332-0D79-4A4E-BDAE-B96973D138A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20F8B9D-581F-4D8B-BE28-26F0BF20D254}">
      <dgm:prSet phldrT="[Text]" custT="1"/>
      <dgm:spPr/>
      <dgm:t>
        <a:bodyPr/>
        <a:lstStyle/>
        <a:p>
          <a:r>
            <a:rPr lang="ro-RO" sz="2800" dirty="0">
              <a:solidFill>
                <a:schemeClr val="bg1"/>
              </a:solidFill>
            </a:rPr>
            <a:t> </a:t>
          </a:r>
        </a:p>
        <a:p>
          <a:r>
            <a:rPr lang="en-US" sz="2800" dirty="0">
              <a:solidFill>
                <a:schemeClr val="bg1"/>
              </a:solidFill>
            </a:rPr>
            <a:t>Pollutants Release and Transfer Register Information System</a:t>
          </a:r>
          <a:r>
            <a:rPr lang="ro-RO" sz="2800" dirty="0">
              <a:solidFill>
                <a:schemeClr val="bg1"/>
              </a:solidFill>
            </a:rPr>
            <a:t> (</a:t>
          </a:r>
          <a:r>
            <a:rPr lang="ro-RO" sz="2800" dirty="0">
              <a:solidFill>
                <a:schemeClr val="bg1"/>
              </a:solidFill>
              <a:hlinkClick xmlns:r="http://schemas.openxmlformats.org/officeDocument/2006/relationships" r:id="rId1"/>
            </a:rPr>
            <a:t>www.retp.gov.md</a:t>
          </a:r>
          <a:r>
            <a:rPr lang="ro-RO" sz="2800" dirty="0">
              <a:solidFill>
                <a:schemeClr val="bg1"/>
              </a:solidFill>
            </a:rPr>
            <a:t>)</a:t>
          </a:r>
        </a:p>
        <a:p>
          <a:endParaRPr lang="ro-RO" sz="2800" dirty="0">
            <a:solidFill>
              <a:schemeClr val="bg1"/>
            </a:solidFill>
          </a:endParaRPr>
        </a:p>
      </dgm:t>
    </dgm:pt>
    <dgm:pt modelId="{E38FB00C-F1E3-4FEC-9CD0-AAC5061D32A6}" type="parTrans" cxnId="{0B31B953-EFD6-4343-85B4-EEB63C269E56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45FE818-6BCD-4EB8-8C40-BE26B9D220C5}" type="sibTrans" cxnId="{0B31B953-EFD6-4343-85B4-EEB63C269E56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1FCEFC72-47DA-41B0-A483-A3E265A197E5}" type="pres">
      <dgm:prSet presAssocID="{84BBC161-F223-4352-82D6-E878528567EA}" presName="Name0" presStyleCnt="0">
        <dgm:presLayoutVars>
          <dgm:dir/>
          <dgm:animLvl val="lvl"/>
          <dgm:resizeHandles val="exact"/>
        </dgm:presLayoutVars>
      </dgm:prSet>
      <dgm:spPr/>
    </dgm:pt>
    <dgm:pt modelId="{5F76970A-2CED-464C-A8DF-4490A28B1306}" type="pres">
      <dgm:prSet presAssocID="{620F8B9D-581F-4D8B-BE28-26F0BF20D254}" presName="boxAndChildren" presStyleCnt="0"/>
      <dgm:spPr/>
    </dgm:pt>
    <dgm:pt modelId="{5436A3D4-1542-42C7-A390-AC5A42C8F837}" type="pres">
      <dgm:prSet presAssocID="{620F8B9D-581F-4D8B-BE28-26F0BF20D254}" presName="parentTextBox" presStyleLbl="node1" presStyleIdx="0" presStyleCnt="3"/>
      <dgm:spPr/>
    </dgm:pt>
    <dgm:pt modelId="{4CE9747D-BA72-42EC-B7FC-E04EF45862A4}" type="pres">
      <dgm:prSet presAssocID="{D13B6D0B-008C-437A-B3E9-9355F775D675}" presName="sp" presStyleCnt="0"/>
      <dgm:spPr/>
    </dgm:pt>
    <dgm:pt modelId="{A54BC743-788E-475E-A414-91E77597F9DE}" type="pres">
      <dgm:prSet presAssocID="{5B9F2CF1-85DA-4743-96EB-1DAC9C32F0F4}" presName="arrowAndChildren" presStyleCnt="0"/>
      <dgm:spPr/>
    </dgm:pt>
    <dgm:pt modelId="{93ABE205-8816-48A1-AB56-52128FBF324C}" type="pres">
      <dgm:prSet presAssocID="{5B9F2CF1-85DA-4743-96EB-1DAC9C32F0F4}" presName="parentTextArrow" presStyleLbl="node1" presStyleIdx="1" presStyleCnt="3"/>
      <dgm:spPr/>
    </dgm:pt>
    <dgm:pt modelId="{B2B42A42-F8D0-40B2-88BF-7E85C56F7547}" type="pres">
      <dgm:prSet presAssocID="{CACE8F1C-4DA6-46A9-8E3C-69B5718BD114}" presName="sp" presStyleCnt="0"/>
      <dgm:spPr/>
    </dgm:pt>
    <dgm:pt modelId="{65562E67-1797-440C-9721-3D2D339A30C9}" type="pres">
      <dgm:prSet presAssocID="{EBB95884-F986-48F5-AE11-539C03F952F3}" presName="arrowAndChildren" presStyleCnt="0"/>
      <dgm:spPr/>
    </dgm:pt>
    <dgm:pt modelId="{7EDF12EB-E213-4CD4-A4FD-D5237208CC23}" type="pres">
      <dgm:prSet presAssocID="{EBB95884-F986-48F5-AE11-539C03F952F3}" presName="parentTextArrow" presStyleLbl="node1" presStyleIdx="2" presStyleCnt="3"/>
      <dgm:spPr/>
    </dgm:pt>
  </dgm:ptLst>
  <dgm:cxnLst>
    <dgm:cxn modelId="{F2164225-CCD3-4B02-BFD0-160E045CEBDC}" srcId="{84BBC161-F223-4352-82D6-E878528567EA}" destId="{EBB95884-F986-48F5-AE11-539C03F952F3}" srcOrd="0" destOrd="0" parTransId="{5B4FD469-76CC-487D-A5ED-761A18B89BB9}" sibTransId="{CACE8F1C-4DA6-46A9-8E3C-69B5718BD114}"/>
    <dgm:cxn modelId="{297EE332-0D79-4A4E-BDAE-B96973D138AF}" srcId="{84BBC161-F223-4352-82D6-E878528567EA}" destId="{5B9F2CF1-85DA-4743-96EB-1DAC9C32F0F4}" srcOrd="1" destOrd="0" parTransId="{4D46CE39-5CF6-4B42-8354-588CD197A650}" sibTransId="{D13B6D0B-008C-437A-B3E9-9355F775D675}"/>
    <dgm:cxn modelId="{5F139D46-2745-46C9-9DA6-E197019A7A2A}" type="presOf" srcId="{5B9F2CF1-85DA-4743-96EB-1DAC9C32F0F4}" destId="{93ABE205-8816-48A1-AB56-52128FBF324C}" srcOrd="0" destOrd="0" presId="urn:microsoft.com/office/officeart/2005/8/layout/process4"/>
    <dgm:cxn modelId="{A6DECC4A-5812-4E19-AF2E-1AD967EB81B2}" type="presOf" srcId="{620F8B9D-581F-4D8B-BE28-26F0BF20D254}" destId="{5436A3D4-1542-42C7-A390-AC5A42C8F837}" srcOrd="0" destOrd="0" presId="urn:microsoft.com/office/officeart/2005/8/layout/process4"/>
    <dgm:cxn modelId="{0B31B953-EFD6-4343-85B4-EEB63C269E56}" srcId="{84BBC161-F223-4352-82D6-E878528567EA}" destId="{620F8B9D-581F-4D8B-BE28-26F0BF20D254}" srcOrd="2" destOrd="0" parTransId="{E38FB00C-F1E3-4FEC-9CD0-AAC5061D32A6}" sibTransId="{C45FE818-6BCD-4EB8-8C40-BE26B9D220C5}"/>
    <dgm:cxn modelId="{107D7C54-5C8C-4E63-BF3D-0661883BF1BA}" type="presOf" srcId="{EBB95884-F986-48F5-AE11-539C03F952F3}" destId="{7EDF12EB-E213-4CD4-A4FD-D5237208CC23}" srcOrd="0" destOrd="0" presId="urn:microsoft.com/office/officeart/2005/8/layout/process4"/>
    <dgm:cxn modelId="{81C88D96-7D57-4398-9EBE-865D89262163}" type="presOf" srcId="{84BBC161-F223-4352-82D6-E878528567EA}" destId="{1FCEFC72-47DA-41B0-A483-A3E265A197E5}" srcOrd="0" destOrd="0" presId="urn:microsoft.com/office/officeart/2005/8/layout/process4"/>
    <dgm:cxn modelId="{8C6C1631-FC39-4170-9BA6-5DB007D65E7C}" type="presParOf" srcId="{1FCEFC72-47DA-41B0-A483-A3E265A197E5}" destId="{5F76970A-2CED-464C-A8DF-4490A28B1306}" srcOrd="0" destOrd="0" presId="urn:microsoft.com/office/officeart/2005/8/layout/process4"/>
    <dgm:cxn modelId="{F580A8A3-B9AE-4FE9-AD67-3C92A74E7230}" type="presParOf" srcId="{5F76970A-2CED-464C-A8DF-4490A28B1306}" destId="{5436A3D4-1542-42C7-A390-AC5A42C8F837}" srcOrd="0" destOrd="0" presId="urn:microsoft.com/office/officeart/2005/8/layout/process4"/>
    <dgm:cxn modelId="{6A0ACF25-7CA5-463A-8303-9C53400742BB}" type="presParOf" srcId="{1FCEFC72-47DA-41B0-A483-A3E265A197E5}" destId="{4CE9747D-BA72-42EC-B7FC-E04EF45862A4}" srcOrd="1" destOrd="0" presId="urn:microsoft.com/office/officeart/2005/8/layout/process4"/>
    <dgm:cxn modelId="{7140D0A3-A3A8-4731-A7DE-23B324F892E9}" type="presParOf" srcId="{1FCEFC72-47DA-41B0-A483-A3E265A197E5}" destId="{A54BC743-788E-475E-A414-91E77597F9DE}" srcOrd="2" destOrd="0" presId="urn:microsoft.com/office/officeart/2005/8/layout/process4"/>
    <dgm:cxn modelId="{6A59CD5C-A668-4FAC-BAEC-2007DAF1551D}" type="presParOf" srcId="{A54BC743-788E-475E-A414-91E77597F9DE}" destId="{93ABE205-8816-48A1-AB56-52128FBF324C}" srcOrd="0" destOrd="0" presId="urn:microsoft.com/office/officeart/2005/8/layout/process4"/>
    <dgm:cxn modelId="{EBD64187-9F23-477F-9E85-3F65D5B21B7C}" type="presParOf" srcId="{1FCEFC72-47DA-41B0-A483-A3E265A197E5}" destId="{B2B42A42-F8D0-40B2-88BF-7E85C56F7547}" srcOrd="3" destOrd="0" presId="urn:microsoft.com/office/officeart/2005/8/layout/process4"/>
    <dgm:cxn modelId="{25C0204D-4DE8-4EA5-B9B9-F1280E21FEFC}" type="presParOf" srcId="{1FCEFC72-47DA-41B0-A483-A3E265A197E5}" destId="{65562E67-1797-440C-9721-3D2D339A30C9}" srcOrd="4" destOrd="0" presId="urn:microsoft.com/office/officeart/2005/8/layout/process4"/>
    <dgm:cxn modelId="{0D7D33CF-A72B-4026-9A14-838FFFA63FFF}" type="presParOf" srcId="{65562E67-1797-440C-9721-3D2D339A30C9}" destId="{7EDF12EB-E213-4CD4-A4FD-D5237208CC2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29033B-2612-4D15-94F4-E3DDCBA2841E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0BDE2F-9967-4931-82AE-04CFA005C825}">
      <dgm:prSet phldrT="[Текст]"/>
      <dgm:spPr/>
      <dgm:t>
        <a:bodyPr/>
        <a:lstStyle/>
        <a:p>
          <a:r>
            <a:rPr lang="en-US" b="1" noProof="0" dirty="0">
              <a:solidFill>
                <a:schemeClr val="bg1"/>
              </a:solidFill>
            </a:rPr>
            <a:t>PRTR system – start with bigger companies</a:t>
          </a:r>
        </a:p>
      </dgm:t>
    </dgm:pt>
    <dgm:pt modelId="{CA23BBC9-D772-433D-A384-CDDE656E21B7}" type="parTrans" cxnId="{AED4CFD1-F427-4868-AB2F-B76E51935F3F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72F21E6A-99C0-47D5-B4C4-CDE2144321AA}" type="sibTrans" cxnId="{AED4CFD1-F427-4868-AB2F-B76E51935F3F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8475F97C-5DAE-4283-B876-B8D416D7DAC3}">
      <dgm:prSet phldrT="[Текст]"/>
      <dgm:spPr/>
      <dgm:t>
        <a:bodyPr/>
        <a:lstStyle/>
        <a:p>
          <a:r>
            <a:rPr lang="en-US" b="1" noProof="0">
              <a:solidFill>
                <a:schemeClr val="bg1"/>
              </a:solidFill>
            </a:rPr>
            <a:t>Expected to become the emissions and transfer reporting tool at national level – single window for:</a:t>
          </a:r>
          <a:endParaRPr lang="en-US" b="1" noProof="0" dirty="0">
            <a:solidFill>
              <a:schemeClr val="bg1"/>
            </a:solidFill>
          </a:endParaRPr>
        </a:p>
      </dgm:t>
    </dgm:pt>
    <dgm:pt modelId="{77BC48F4-A251-4C48-8EB0-EA50D3FF8EBF}" type="parTrans" cxnId="{FA41BFBC-C662-48C8-851D-7A5E5EEF6DB3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F0EB1BC8-5F30-4256-B848-5BF2EAD1225A}" type="sibTrans" cxnId="{FA41BFBC-C662-48C8-851D-7A5E5EEF6DB3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49B95388-478E-4198-BA5B-17E8B87ACAC7}">
      <dgm:prSet phldrT="[Текст]" custT="1"/>
      <dgm:spPr/>
      <dgm:t>
        <a:bodyPr/>
        <a:lstStyle/>
        <a:p>
          <a:r>
            <a:rPr lang="en-US" sz="1200" b="1" u="sng" noProof="0" dirty="0">
              <a:solidFill>
                <a:srgbClr val="C00000"/>
              </a:solidFill>
            </a:rPr>
            <a:t>Reporting release</a:t>
          </a:r>
          <a:r>
            <a:rPr lang="ro-RO" sz="1200" b="1" u="sng" noProof="0" dirty="0">
              <a:solidFill>
                <a:srgbClr val="C00000"/>
              </a:solidFill>
            </a:rPr>
            <a:t> of </a:t>
          </a:r>
          <a:r>
            <a:rPr lang="ro-RO" sz="1200" b="1" u="sng" noProof="0" dirty="0" err="1">
              <a:solidFill>
                <a:srgbClr val="C00000"/>
              </a:solidFill>
            </a:rPr>
            <a:t>polutants</a:t>
          </a:r>
          <a:r>
            <a:rPr lang="en-US" sz="1200" b="1" u="sng" noProof="0" dirty="0">
              <a:solidFill>
                <a:srgbClr val="C00000"/>
              </a:solidFill>
            </a:rPr>
            <a:t> to air </a:t>
          </a:r>
        </a:p>
        <a:p>
          <a:r>
            <a:rPr lang="ro-RO" sz="1100" b="1" noProof="0" dirty="0">
              <a:solidFill>
                <a:schemeClr val="bg1"/>
              </a:solidFill>
            </a:rPr>
            <a:t> </a:t>
          </a:r>
          <a:r>
            <a:rPr lang="ro-RO" sz="1100" b="1" noProof="0" dirty="0" err="1">
              <a:solidFill>
                <a:schemeClr val="bg1"/>
              </a:solidFill>
            </a:rPr>
            <a:t>Regulation</a:t>
          </a:r>
          <a:r>
            <a:rPr lang="ro-RO" sz="1100" b="1" noProof="0" dirty="0">
              <a:solidFill>
                <a:schemeClr val="bg1"/>
              </a:solidFill>
            </a:rPr>
            <a:t> on</a:t>
          </a:r>
          <a:r>
            <a:rPr lang="en-US" sz="1100" b="1" noProof="0" dirty="0">
              <a:solidFill>
                <a:schemeClr val="bg1"/>
              </a:solidFill>
            </a:rPr>
            <a:t> PRTR</a:t>
          </a:r>
          <a:r>
            <a:rPr lang="ro-RO" sz="1100" b="1" noProof="0" dirty="0">
              <a:solidFill>
                <a:schemeClr val="bg1"/>
              </a:solidFill>
            </a:rPr>
            <a:t> (</a:t>
          </a:r>
          <a:r>
            <a:rPr lang="en-US" sz="1100" b="1" noProof="0" dirty="0">
              <a:solidFill>
                <a:schemeClr val="bg1"/>
              </a:solidFill>
            </a:rPr>
            <a:t>GD 373 of 28 April, 2018</a:t>
          </a:r>
          <a:r>
            <a:rPr lang="ro-RO" sz="1100" b="1" noProof="0" dirty="0">
              <a:solidFill>
                <a:schemeClr val="bg1"/>
              </a:solidFill>
            </a:rPr>
            <a:t>)</a:t>
          </a:r>
        </a:p>
        <a:p>
          <a:r>
            <a:rPr lang="ro-RO" sz="1100" b="1" noProof="0" dirty="0">
              <a:solidFill>
                <a:schemeClr val="bg1"/>
              </a:solidFill>
            </a:rPr>
            <a:t>Law on </a:t>
          </a:r>
          <a:r>
            <a:rPr lang="ro-RO" sz="1100" b="1" noProof="0" dirty="0" err="1">
              <a:solidFill>
                <a:schemeClr val="bg1"/>
              </a:solidFill>
            </a:rPr>
            <a:t>air</a:t>
          </a:r>
          <a:r>
            <a:rPr lang="ro-RO" sz="1100" b="1" noProof="0" dirty="0">
              <a:solidFill>
                <a:schemeClr val="bg1"/>
              </a:solidFill>
            </a:rPr>
            <a:t> quality (</a:t>
          </a:r>
          <a:r>
            <a:rPr lang="ro-RO" sz="1100" b="1" noProof="0" dirty="0" err="1">
              <a:solidFill>
                <a:schemeClr val="bg1"/>
              </a:solidFill>
            </a:rPr>
            <a:t>draft</a:t>
          </a:r>
          <a:r>
            <a:rPr lang="ro-RO" sz="1100" b="1" noProof="0" dirty="0">
              <a:solidFill>
                <a:schemeClr val="bg1"/>
              </a:solidFill>
            </a:rPr>
            <a:t>, </a:t>
          </a:r>
          <a:r>
            <a:rPr lang="ro-RO" sz="1100" b="1" noProof="0" dirty="0" err="1">
              <a:solidFill>
                <a:schemeClr val="bg1"/>
              </a:solidFill>
            </a:rPr>
            <a:t>to</a:t>
          </a:r>
          <a:r>
            <a:rPr lang="ro-RO" sz="1100" b="1" noProof="0" dirty="0">
              <a:solidFill>
                <a:schemeClr val="bg1"/>
              </a:solidFill>
            </a:rPr>
            <a:t> </a:t>
          </a:r>
          <a:r>
            <a:rPr lang="ro-RO" sz="1100" b="1" noProof="0" dirty="0" err="1">
              <a:solidFill>
                <a:schemeClr val="bg1"/>
              </a:solidFill>
            </a:rPr>
            <a:t>be</a:t>
          </a:r>
          <a:r>
            <a:rPr lang="ro-RO" sz="1100" b="1" noProof="0" dirty="0">
              <a:solidFill>
                <a:schemeClr val="bg1"/>
              </a:solidFill>
            </a:rPr>
            <a:t> </a:t>
          </a:r>
          <a:r>
            <a:rPr lang="ro-RO" sz="1100" b="1" noProof="0" dirty="0" err="1">
              <a:solidFill>
                <a:schemeClr val="bg1"/>
              </a:solidFill>
            </a:rPr>
            <a:t>adopted</a:t>
          </a:r>
          <a:r>
            <a:rPr lang="ro-RO" sz="1100" b="1" noProof="0" dirty="0">
              <a:solidFill>
                <a:schemeClr val="bg1"/>
              </a:solidFill>
            </a:rPr>
            <a:t>)</a:t>
          </a:r>
          <a:endParaRPr lang="en-US" sz="1100" b="1" noProof="0" dirty="0">
            <a:solidFill>
              <a:schemeClr val="bg1"/>
            </a:solidFill>
          </a:endParaRPr>
        </a:p>
      </dgm:t>
    </dgm:pt>
    <dgm:pt modelId="{A33C75CA-AB67-4EBB-9CF2-6D4B736801C3}" type="parTrans" cxnId="{CD8D473C-B13E-4466-AF08-D89F55810230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FC3B2A38-78B0-41E1-B5D6-B2C5F6C5BC1C}" type="sibTrans" cxnId="{CD8D473C-B13E-4466-AF08-D89F55810230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F6FFB96D-7C1B-4A70-B82E-114D3390480B}">
      <dgm:prSet phldrT="[Текст]" custT="1"/>
      <dgm:spPr/>
      <dgm:t>
        <a:bodyPr/>
        <a:lstStyle/>
        <a:p>
          <a:r>
            <a:rPr lang="en-US" sz="1200" b="1" u="sng" noProof="0" dirty="0">
              <a:solidFill>
                <a:srgbClr val="C00000"/>
              </a:solidFill>
            </a:rPr>
            <a:t>Report</a:t>
          </a:r>
          <a:r>
            <a:rPr lang="ro-RO" sz="1200" b="1" u="sng" noProof="0" dirty="0" err="1">
              <a:solidFill>
                <a:srgbClr val="C00000"/>
              </a:solidFill>
            </a:rPr>
            <a:t>ing</a:t>
          </a:r>
          <a:r>
            <a:rPr lang="en-US" sz="1200" b="1" u="sng" noProof="0" dirty="0">
              <a:solidFill>
                <a:srgbClr val="C00000"/>
              </a:solidFill>
            </a:rPr>
            <a:t> </a:t>
          </a:r>
          <a:r>
            <a:rPr lang="en-US" sz="1200" b="1" u="sng" noProof="0" dirty="0" err="1">
              <a:solidFill>
                <a:srgbClr val="C00000"/>
              </a:solidFill>
            </a:rPr>
            <a:t>releas</a:t>
          </a:r>
          <a:r>
            <a:rPr lang="ro-RO" sz="1200" b="1" u="sng" noProof="0" dirty="0">
              <a:solidFill>
                <a:srgbClr val="C00000"/>
              </a:solidFill>
            </a:rPr>
            <a:t>e of </a:t>
          </a:r>
          <a:r>
            <a:rPr lang="ro-RO" sz="1200" b="1" u="sng" noProof="0" dirty="0" err="1">
              <a:solidFill>
                <a:srgbClr val="C00000"/>
              </a:solidFill>
            </a:rPr>
            <a:t>pollutants</a:t>
          </a:r>
          <a:r>
            <a:rPr lang="en-US" sz="1200" b="1" u="sng" noProof="0" dirty="0">
              <a:solidFill>
                <a:srgbClr val="C00000"/>
              </a:solidFill>
            </a:rPr>
            <a:t> to water</a:t>
          </a:r>
        </a:p>
        <a:p>
          <a:r>
            <a:rPr lang="en-US" sz="1100" b="1" noProof="0" dirty="0">
              <a:solidFill>
                <a:schemeClr val="bg1"/>
              </a:solidFill>
            </a:rPr>
            <a:t>Regulation on requirements for the collection, treatment and discharge of wastewater into the sewage system and / or in water bodies in urban and rural areas </a:t>
          </a:r>
          <a:r>
            <a:rPr lang="ro-RO" sz="1100" b="1" noProof="0" dirty="0">
              <a:solidFill>
                <a:schemeClr val="bg1"/>
              </a:solidFill>
            </a:rPr>
            <a:t> (</a:t>
          </a:r>
          <a:r>
            <a:rPr lang="en-GB" sz="1100" b="1" dirty="0">
              <a:solidFill>
                <a:schemeClr val="bg1"/>
              </a:solidFill>
            </a:rPr>
            <a:t>GD No. 950 of 25.11.2013</a:t>
          </a:r>
          <a:r>
            <a:rPr lang="ro-RO" sz="1100" b="1" noProof="0" dirty="0">
              <a:solidFill>
                <a:schemeClr val="bg1"/>
              </a:solidFill>
            </a:rPr>
            <a:t>)</a:t>
          </a:r>
          <a:r>
            <a:rPr lang="en-US" sz="1100" b="1" noProof="0" dirty="0">
              <a:solidFill>
                <a:schemeClr val="bg1"/>
              </a:solidFill>
            </a:rPr>
            <a:t> </a:t>
          </a:r>
        </a:p>
      </dgm:t>
    </dgm:pt>
    <dgm:pt modelId="{EB1EC813-CC90-4326-8984-F6E3224AE91A}" type="parTrans" cxnId="{52DB19E4-3492-4467-9F27-64EA2761D03B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F97204B2-D5C1-4485-BB18-D2D70B125F7C}" type="sibTrans" cxnId="{52DB19E4-3492-4467-9F27-64EA2761D03B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91AA08F9-B76F-4541-929B-4D69F8B0CDBF}">
      <dgm:prSet phldrT="[Текст]"/>
      <dgm:spPr/>
      <dgm:t>
        <a:bodyPr/>
        <a:lstStyle/>
        <a:p>
          <a:r>
            <a:rPr lang="ro-RO" b="1" noProof="0" dirty="0">
              <a:solidFill>
                <a:schemeClr val="bg1"/>
              </a:solidFill>
            </a:rPr>
            <a:t>At a </a:t>
          </a:r>
          <a:r>
            <a:rPr lang="ro-RO" b="1" noProof="0" dirty="0" err="1">
              <a:solidFill>
                <a:schemeClr val="bg1"/>
              </a:solidFill>
            </a:rPr>
            <a:t>later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ro-RO" b="1" noProof="0" dirty="0" err="1">
              <a:solidFill>
                <a:schemeClr val="bg1"/>
              </a:solidFill>
            </a:rPr>
            <a:t>stage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ro-RO" b="1" noProof="0" dirty="0" err="1">
              <a:solidFill>
                <a:schemeClr val="bg1"/>
              </a:solidFill>
            </a:rPr>
            <a:t>linked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ro-RO" b="1" noProof="0" dirty="0" err="1">
              <a:solidFill>
                <a:schemeClr val="bg1"/>
              </a:solidFill>
            </a:rPr>
            <a:t>to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ro-RO" b="1" noProof="0" dirty="0" err="1">
              <a:solidFill>
                <a:schemeClr val="bg1"/>
              </a:solidFill>
            </a:rPr>
            <a:t>polluter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ro-RO" b="1" noProof="0" dirty="0" err="1">
              <a:solidFill>
                <a:schemeClr val="bg1"/>
              </a:solidFill>
            </a:rPr>
            <a:t>payment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ro-RO" b="1" noProof="0" dirty="0" err="1">
              <a:solidFill>
                <a:schemeClr val="bg1"/>
              </a:solidFill>
            </a:rPr>
            <a:t>and</a:t>
          </a:r>
          <a:r>
            <a:rPr lang="ro-RO" b="1" noProof="0" dirty="0">
              <a:solidFill>
                <a:schemeClr val="bg1"/>
              </a:solidFill>
            </a:rPr>
            <a:t> </a:t>
          </a:r>
          <a:r>
            <a:rPr lang="en-US" b="1" noProof="0" dirty="0">
              <a:solidFill>
                <a:schemeClr val="bg1"/>
              </a:solidFill>
            </a:rPr>
            <a:t>used for decision making and planning process </a:t>
          </a:r>
        </a:p>
      </dgm:t>
    </dgm:pt>
    <dgm:pt modelId="{CC799ACF-C3F2-4076-BEB3-2CE1A3CF5A02}" type="parTrans" cxnId="{8E67CE93-AA7B-4805-8001-432CBB2C79FC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CFF8F54B-5554-4573-A9AA-7270BA5B8140}" type="sibTrans" cxnId="{8E67CE93-AA7B-4805-8001-432CBB2C79FC}">
      <dgm:prSet/>
      <dgm:spPr/>
      <dgm:t>
        <a:bodyPr/>
        <a:lstStyle/>
        <a:p>
          <a:endParaRPr lang="ru-RU" b="1">
            <a:solidFill>
              <a:schemeClr val="bg1"/>
            </a:solidFill>
          </a:endParaRPr>
        </a:p>
      </dgm:t>
    </dgm:pt>
    <dgm:pt modelId="{FD8A2B01-DEB1-4779-9987-D83624F6C19B}" type="pres">
      <dgm:prSet presAssocID="{9A29033B-2612-4D15-94F4-E3DDCBA2841E}" presName="Name0" presStyleCnt="0">
        <dgm:presLayoutVars>
          <dgm:dir/>
          <dgm:animLvl val="lvl"/>
          <dgm:resizeHandles val="exact"/>
        </dgm:presLayoutVars>
      </dgm:prSet>
      <dgm:spPr/>
    </dgm:pt>
    <dgm:pt modelId="{D5D80B71-A960-44FD-AD7B-33F955A13EE9}" type="pres">
      <dgm:prSet presAssocID="{91AA08F9-B76F-4541-929B-4D69F8B0CDBF}" presName="boxAndChildren" presStyleCnt="0"/>
      <dgm:spPr/>
    </dgm:pt>
    <dgm:pt modelId="{0105A0D1-D0E9-41E4-929D-64AB010F1716}" type="pres">
      <dgm:prSet presAssocID="{91AA08F9-B76F-4541-929B-4D69F8B0CDBF}" presName="parentTextBox" presStyleLbl="node1" presStyleIdx="0" presStyleCnt="3"/>
      <dgm:spPr/>
    </dgm:pt>
    <dgm:pt modelId="{7992C1EA-24EF-4ADC-992D-5BF4E0D7E0D7}" type="pres">
      <dgm:prSet presAssocID="{F0EB1BC8-5F30-4256-B848-5BF2EAD1225A}" presName="sp" presStyleCnt="0"/>
      <dgm:spPr/>
    </dgm:pt>
    <dgm:pt modelId="{23C80506-F891-4546-8C4D-54FE42B9EA49}" type="pres">
      <dgm:prSet presAssocID="{8475F97C-5DAE-4283-B876-B8D416D7DAC3}" presName="arrowAndChildren" presStyleCnt="0"/>
      <dgm:spPr/>
    </dgm:pt>
    <dgm:pt modelId="{7E044AD5-27AA-430F-BDC2-C916C85F4F68}" type="pres">
      <dgm:prSet presAssocID="{8475F97C-5DAE-4283-B876-B8D416D7DAC3}" presName="parentTextArrow" presStyleLbl="node1" presStyleIdx="0" presStyleCnt="3"/>
      <dgm:spPr/>
    </dgm:pt>
    <dgm:pt modelId="{04D8AB51-8543-462C-85EB-D979C44759E5}" type="pres">
      <dgm:prSet presAssocID="{8475F97C-5DAE-4283-B876-B8D416D7DAC3}" presName="arrow" presStyleLbl="node1" presStyleIdx="1" presStyleCnt="3" custScaleY="125021"/>
      <dgm:spPr/>
    </dgm:pt>
    <dgm:pt modelId="{28995F3A-FA34-4208-B5C0-A2B7AE3F9A6A}" type="pres">
      <dgm:prSet presAssocID="{8475F97C-5DAE-4283-B876-B8D416D7DAC3}" presName="descendantArrow" presStyleCnt="0"/>
      <dgm:spPr/>
    </dgm:pt>
    <dgm:pt modelId="{B1368815-E930-45C3-8161-DFFED778B933}" type="pres">
      <dgm:prSet presAssocID="{49B95388-478E-4198-BA5B-17E8B87ACAC7}" presName="childTextArrow" presStyleLbl="fgAccFollowNode1" presStyleIdx="0" presStyleCnt="2" custScaleY="146238">
        <dgm:presLayoutVars>
          <dgm:bulletEnabled val="1"/>
        </dgm:presLayoutVars>
      </dgm:prSet>
      <dgm:spPr/>
    </dgm:pt>
    <dgm:pt modelId="{75C9D876-7B07-4551-AD3C-4F281820BD81}" type="pres">
      <dgm:prSet presAssocID="{F6FFB96D-7C1B-4A70-B82E-114D3390480B}" presName="childTextArrow" presStyleLbl="fgAccFollowNode1" presStyleIdx="1" presStyleCnt="2" custScaleY="146238">
        <dgm:presLayoutVars>
          <dgm:bulletEnabled val="1"/>
        </dgm:presLayoutVars>
      </dgm:prSet>
      <dgm:spPr/>
    </dgm:pt>
    <dgm:pt modelId="{ABDDFCE1-22C7-4F40-8392-76DF570D9B66}" type="pres">
      <dgm:prSet presAssocID="{72F21E6A-99C0-47D5-B4C4-CDE2144321AA}" presName="sp" presStyleCnt="0"/>
      <dgm:spPr/>
    </dgm:pt>
    <dgm:pt modelId="{9BF0C8DA-FE42-4E6B-A2F8-6AC7FC825160}" type="pres">
      <dgm:prSet presAssocID="{360BDE2F-9967-4931-82AE-04CFA005C825}" presName="arrowAndChildren" presStyleCnt="0"/>
      <dgm:spPr/>
    </dgm:pt>
    <dgm:pt modelId="{0ABA854A-6BCC-479E-ABDF-B3E2E8844F79}" type="pres">
      <dgm:prSet presAssocID="{360BDE2F-9967-4931-82AE-04CFA005C825}" presName="parentTextArrow" presStyleLbl="node1" presStyleIdx="2" presStyleCnt="3" custScaleY="42558"/>
      <dgm:spPr/>
    </dgm:pt>
  </dgm:ptLst>
  <dgm:cxnLst>
    <dgm:cxn modelId="{7242FF05-4436-4154-9558-4CC3B0A19BC9}" type="presOf" srcId="{8475F97C-5DAE-4283-B876-B8D416D7DAC3}" destId="{7E044AD5-27AA-430F-BDC2-C916C85F4F68}" srcOrd="0" destOrd="0" presId="urn:microsoft.com/office/officeart/2005/8/layout/process4"/>
    <dgm:cxn modelId="{CD8D473C-B13E-4466-AF08-D89F55810230}" srcId="{8475F97C-5DAE-4283-B876-B8D416D7DAC3}" destId="{49B95388-478E-4198-BA5B-17E8B87ACAC7}" srcOrd="0" destOrd="0" parTransId="{A33C75CA-AB67-4EBB-9CF2-6D4B736801C3}" sibTransId="{FC3B2A38-78B0-41E1-B5D6-B2C5F6C5BC1C}"/>
    <dgm:cxn modelId="{C0177862-302B-428C-994E-5A6D72B51899}" type="presOf" srcId="{91AA08F9-B76F-4541-929B-4D69F8B0CDBF}" destId="{0105A0D1-D0E9-41E4-929D-64AB010F1716}" srcOrd="0" destOrd="0" presId="urn:microsoft.com/office/officeart/2005/8/layout/process4"/>
    <dgm:cxn modelId="{E3FBBD56-A811-4014-A06A-496931D93197}" type="presOf" srcId="{49B95388-478E-4198-BA5B-17E8B87ACAC7}" destId="{B1368815-E930-45C3-8161-DFFED778B933}" srcOrd="0" destOrd="0" presId="urn:microsoft.com/office/officeart/2005/8/layout/process4"/>
    <dgm:cxn modelId="{8E67CE93-AA7B-4805-8001-432CBB2C79FC}" srcId="{9A29033B-2612-4D15-94F4-E3DDCBA2841E}" destId="{91AA08F9-B76F-4541-929B-4D69F8B0CDBF}" srcOrd="2" destOrd="0" parTransId="{CC799ACF-C3F2-4076-BEB3-2CE1A3CF5A02}" sibTransId="{CFF8F54B-5554-4573-A9AA-7270BA5B8140}"/>
    <dgm:cxn modelId="{58B95794-E3A3-4621-985E-CC3C647C0F83}" type="presOf" srcId="{360BDE2F-9967-4931-82AE-04CFA005C825}" destId="{0ABA854A-6BCC-479E-ABDF-B3E2E8844F79}" srcOrd="0" destOrd="0" presId="urn:microsoft.com/office/officeart/2005/8/layout/process4"/>
    <dgm:cxn modelId="{72D43CA1-C061-4091-86CE-C680E2DB09BF}" type="presOf" srcId="{8475F97C-5DAE-4283-B876-B8D416D7DAC3}" destId="{04D8AB51-8543-462C-85EB-D979C44759E5}" srcOrd="1" destOrd="0" presId="urn:microsoft.com/office/officeart/2005/8/layout/process4"/>
    <dgm:cxn modelId="{FA41BFBC-C662-48C8-851D-7A5E5EEF6DB3}" srcId="{9A29033B-2612-4D15-94F4-E3DDCBA2841E}" destId="{8475F97C-5DAE-4283-B876-B8D416D7DAC3}" srcOrd="1" destOrd="0" parTransId="{77BC48F4-A251-4C48-8EB0-EA50D3FF8EBF}" sibTransId="{F0EB1BC8-5F30-4256-B848-5BF2EAD1225A}"/>
    <dgm:cxn modelId="{02DA0DBF-A4DE-4DCA-8511-FFD09F17A355}" type="presOf" srcId="{F6FFB96D-7C1B-4A70-B82E-114D3390480B}" destId="{75C9D876-7B07-4551-AD3C-4F281820BD81}" srcOrd="0" destOrd="0" presId="urn:microsoft.com/office/officeart/2005/8/layout/process4"/>
    <dgm:cxn modelId="{AED4CFD1-F427-4868-AB2F-B76E51935F3F}" srcId="{9A29033B-2612-4D15-94F4-E3DDCBA2841E}" destId="{360BDE2F-9967-4931-82AE-04CFA005C825}" srcOrd="0" destOrd="0" parTransId="{CA23BBC9-D772-433D-A384-CDDE656E21B7}" sibTransId="{72F21E6A-99C0-47D5-B4C4-CDE2144321AA}"/>
    <dgm:cxn modelId="{52DB19E4-3492-4467-9F27-64EA2761D03B}" srcId="{8475F97C-5DAE-4283-B876-B8D416D7DAC3}" destId="{F6FFB96D-7C1B-4A70-B82E-114D3390480B}" srcOrd="1" destOrd="0" parTransId="{EB1EC813-CC90-4326-8984-F6E3224AE91A}" sibTransId="{F97204B2-D5C1-4485-BB18-D2D70B125F7C}"/>
    <dgm:cxn modelId="{3B2D77F9-76A1-4A5F-8051-9930ACEA8099}" type="presOf" srcId="{9A29033B-2612-4D15-94F4-E3DDCBA2841E}" destId="{FD8A2B01-DEB1-4779-9987-D83624F6C19B}" srcOrd="0" destOrd="0" presId="urn:microsoft.com/office/officeart/2005/8/layout/process4"/>
    <dgm:cxn modelId="{502D35F5-D66B-4E73-A0F5-2F745197F981}" type="presParOf" srcId="{FD8A2B01-DEB1-4779-9987-D83624F6C19B}" destId="{D5D80B71-A960-44FD-AD7B-33F955A13EE9}" srcOrd="0" destOrd="0" presId="urn:microsoft.com/office/officeart/2005/8/layout/process4"/>
    <dgm:cxn modelId="{6BDAEF22-F7E1-4F51-B390-D16299C9A0AA}" type="presParOf" srcId="{D5D80B71-A960-44FD-AD7B-33F955A13EE9}" destId="{0105A0D1-D0E9-41E4-929D-64AB010F1716}" srcOrd="0" destOrd="0" presId="urn:microsoft.com/office/officeart/2005/8/layout/process4"/>
    <dgm:cxn modelId="{85A2BFAE-0170-437F-B9AD-43B34324F925}" type="presParOf" srcId="{FD8A2B01-DEB1-4779-9987-D83624F6C19B}" destId="{7992C1EA-24EF-4ADC-992D-5BF4E0D7E0D7}" srcOrd="1" destOrd="0" presId="urn:microsoft.com/office/officeart/2005/8/layout/process4"/>
    <dgm:cxn modelId="{02776713-6A29-44F3-ACDB-8FF7B46D5934}" type="presParOf" srcId="{FD8A2B01-DEB1-4779-9987-D83624F6C19B}" destId="{23C80506-F891-4546-8C4D-54FE42B9EA49}" srcOrd="2" destOrd="0" presId="urn:microsoft.com/office/officeart/2005/8/layout/process4"/>
    <dgm:cxn modelId="{C724F36B-3A3B-457C-8247-B317AF3742F1}" type="presParOf" srcId="{23C80506-F891-4546-8C4D-54FE42B9EA49}" destId="{7E044AD5-27AA-430F-BDC2-C916C85F4F68}" srcOrd="0" destOrd="0" presId="urn:microsoft.com/office/officeart/2005/8/layout/process4"/>
    <dgm:cxn modelId="{B26B1747-76AA-43E7-819B-AB2277C251B6}" type="presParOf" srcId="{23C80506-F891-4546-8C4D-54FE42B9EA49}" destId="{04D8AB51-8543-462C-85EB-D979C44759E5}" srcOrd="1" destOrd="0" presId="urn:microsoft.com/office/officeart/2005/8/layout/process4"/>
    <dgm:cxn modelId="{F622DEF5-B569-41BA-9543-FAF269320530}" type="presParOf" srcId="{23C80506-F891-4546-8C4D-54FE42B9EA49}" destId="{28995F3A-FA34-4208-B5C0-A2B7AE3F9A6A}" srcOrd="2" destOrd="0" presId="urn:microsoft.com/office/officeart/2005/8/layout/process4"/>
    <dgm:cxn modelId="{433E937A-693C-430A-9990-85F2F2F26528}" type="presParOf" srcId="{28995F3A-FA34-4208-B5C0-A2B7AE3F9A6A}" destId="{B1368815-E930-45C3-8161-DFFED778B933}" srcOrd="0" destOrd="0" presId="urn:microsoft.com/office/officeart/2005/8/layout/process4"/>
    <dgm:cxn modelId="{0BAA5998-6B70-4F53-A768-5A5953DB2218}" type="presParOf" srcId="{28995F3A-FA34-4208-B5C0-A2B7AE3F9A6A}" destId="{75C9D876-7B07-4551-AD3C-4F281820BD81}" srcOrd="1" destOrd="0" presId="urn:microsoft.com/office/officeart/2005/8/layout/process4"/>
    <dgm:cxn modelId="{F49543F2-947C-41E9-A58B-D82F41B9D0D0}" type="presParOf" srcId="{FD8A2B01-DEB1-4779-9987-D83624F6C19B}" destId="{ABDDFCE1-22C7-4F40-8392-76DF570D9B66}" srcOrd="3" destOrd="0" presId="urn:microsoft.com/office/officeart/2005/8/layout/process4"/>
    <dgm:cxn modelId="{5E669D66-23E5-40B1-B601-7B32E3353C3A}" type="presParOf" srcId="{FD8A2B01-DEB1-4779-9987-D83624F6C19B}" destId="{9BF0C8DA-FE42-4E6B-A2F8-6AC7FC825160}" srcOrd="4" destOrd="0" presId="urn:microsoft.com/office/officeart/2005/8/layout/process4"/>
    <dgm:cxn modelId="{C001A5ED-B75B-4384-AEE3-A194FD38CB30}" type="presParOf" srcId="{9BF0C8DA-FE42-4E6B-A2F8-6AC7FC825160}" destId="{0ABA854A-6BCC-479E-ABDF-B3E2E8844F7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12AE2E-A199-45C8-B7C4-0282E0BE98D4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0C4677-6578-44D0-A3FE-A926D458DF58}">
      <dgm:prSet/>
      <dgm:spPr/>
      <dgm:t>
        <a:bodyPr/>
        <a:lstStyle/>
        <a:p>
          <a:pPr rtl="0"/>
          <a:r>
            <a:rPr lang="en-US" b="1" noProof="0" dirty="0">
              <a:solidFill>
                <a:schemeClr val="bg1"/>
              </a:solidFill>
            </a:rPr>
            <a:t>LRTAPC</a:t>
          </a:r>
          <a:endParaRPr lang="en-US" noProof="0" dirty="0">
            <a:solidFill>
              <a:schemeClr val="bg1"/>
            </a:solidFill>
          </a:endParaRPr>
        </a:p>
      </dgm:t>
    </dgm:pt>
    <dgm:pt modelId="{1C5296F2-415A-4DE3-B932-1FF878DE376F}" type="parTrans" cxnId="{4EECB4BD-6DB5-49D5-BBA3-082C872A8FA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72996AD-FE12-4063-9349-ADF681DC6335}" type="sibTrans" cxnId="{4EECB4BD-6DB5-49D5-BBA3-082C872A8FA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54ADCA5-3FFC-426E-8061-0702031B84C8}">
      <dgm:prSet/>
      <dgm:spPr/>
      <dgm:t>
        <a:bodyPr/>
        <a:lstStyle/>
        <a:p>
          <a:pPr rtl="0"/>
          <a:r>
            <a:rPr lang="en-US" b="1" noProof="0" dirty="0">
              <a:solidFill>
                <a:schemeClr val="bg1"/>
              </a:solidFill>
            </a:rPr>
            <a:t>Montreal Protocol on Substances that Deplete the Ozone Layer</a:t>
          </a:r>
        </a:p>
      </dgm:t>
    </dgm:pt>
    <dgm:pt modelId="{427A0A65-225A-426B-B4FF-1FA022061147}" type="parTrans" cxnId="{CC40DD78-6381-4492-98D8-20FA2F0A61A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DBE747B-24AA-4F04-9F36-C126C471D586}" type="sibTrans" cxnId="{CC40DD78-6381-4492-98D8-20FA2F0A61A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97539E1-5F44-4456-86BF-9C915D670796}">
      <dgm:prSet/>
      <dgm:spPr/>
      <dgm:t>
        <a:bodyPr/>
        <a:lstStyle/>
        <a:p>
          <a:pPr rtl="0"/>
          <a:r>
            <a:rPr lang="en-US" b="1" noProof="0" dirty="0">
              <a:solidFill>
                <a:schemeClr val="bg1"/>
              </a:solidFill>
            </a:rPr>
            <a:t>Minamata Convention</a:t>
          </a:r>
        </a:p>
      </dgm:t>
    </dgm:pt>
    <dgm:pt modelId="{BA2921C1-2EEA-4581-A7C4-60BA4440C482}" type="parTrans" cxnId="{849917CA-B5A4-4F16-A01A-D06A22F8B12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70E3FFA-19DB-4730-A5B9-F773BFB5C83C}" type="sibTrans" cxnId="{849917CA-B5A4-4F16-A01A-D06A22F8B12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B64D7C1-9A5A-4BA9-AB75-DAC7E820CBA9}">
      <dgm:prSet/>
      <dgm:spPr/>
      <dgm:t>
        <a:bodyPr/>
        <a:lstStyle/>
        <a:p>
          <a:pPr rtl="0"/>
          <a:r>
            <a:rPr lang="en-US" b="1" noProof="0" dirty="0">
              <a:solidFill>
                <a:schemeClr val="bg1"/>
              </a:solidFill>
            </a:rPr>
            <a:t>Stockholm Convention on POPs</a:t>
          </a:r>
          <a:endParaRPr lang="en-US" noProof="0" dirty="0">
            <a:solidFill>
              <a:schemeClr val="bg1"/>
            </a:solidFill>
          </a:endParaRPr>
        </a:p>
      </dgm:t>
    </dgm:pt>
    <dgm:pt modelId="{EF55448D-831F-49CC-9B8F-DE16ECA1108F}" type="parTrans" cxnId="{1DF9122B-13FA-49F8-8C87-CCF7ED27999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CC0E509-F168-4367-8282-103BD7613DCB}" type="sibTrans" cxnId="{1DF9122B-13FA-49F8-8C87-CCF7ED27999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B5904A9-1C46-411E-A584-2FE77D26D596}">
      <dgm:prSet/>
      <dgm:spPr/>
      <dgm:t>
        <a:bodyPr/>
        <a:lstStyle/>
        <a:p>
          <a:pPr rtl="0"/>
          <a:r>
            <a:rPr lang="en-US" b="1" noProof="0" dirty="0">
              <a:solidFill>
                <a:schemeClr val="bg1"/>
              </a:solidFill>
            </a:rPr>
            <a:t>UNFCCC</a:t>
          </a:r>
          <a:endParaRPr lang="en-US" noProof="0" dirty="0">
            <a:solidFill>
              <a:schemeClr val="bg1"/>
            </a:solidFill>
          </a:endParaRPr>
        </a:p>
      </dgm:t>
    </dgm:pt>
    <dgm:pt modelId="{69E048D9-9103-4E8A-8804-F330DE5158BD}" type="parTrans" cxnId="{1FB05F6E-F6E2-4E79-BDD5-86323A022F1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B38EB88-11C9-4080-9F54-0FB81569F7EA}" type="sibTrans" cxnId="{1FB05F6E-F6E2-4E79-BDD5-86323A022F1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7D34465-374A-4806-B4B9-E2ADE14986BA}">
      <dgm:prSet/>
      <dgm:spPr/>
      <dgm:t>
        <a:bodyPr/>
        <a:lstStyle/>
        <a:p>
          <a:pPr rtl="0"/>
          <a:r>
            <a:rPr lang="en-US" noProof="0" dirty="0">
              <a:solidFill>
                <a:schemeClr val="bg1"/>
              </a:solidFill>
            </a:rPr>
            <a:t>Single window for release</a:t>
          </a:r>
          <a:r>
            <a:rPr lang="ro-RO" noProof="0" dirty="0">
              <a:solidFill>
                <a:schemeClr val="bg1"/>
              </a:solidFill>
            </a:rPr>
            <a:t>s </a:t>
          </a:r>
          <a:r>
            <a:rPr lang="ro-RO" noProof="0" dirty="0" err="1">
              <a:solidFill>
                <a:schemeClr val="bg1"/>
              </a:solidFill>
            </a:rPr>
            <a:t>into</a:t>
          </a:r>
          <a:r>
            <a:rPr lang="ro-RO" noProof="0" dirty="0">
              <a:solidFill>
                <a:schemeClr val="bg1"/>
              </a:solidFill>
            </a:rPr>
            <a:t> </a:t>
          </a:r>
          <a:r>
            <a:rPr lang="ro-RO" noProof="0" dirty="0" err="1">
              <a:solidFill>
                <a:schemeClr val="bg1"/>
              </a:solidFill>
            </a:rPr>
            <a:t>air</a:t>
          </a:r>
          <a:r>
            <a:rPr lang="ro-RO" noProof="0" dirty="0">
              <a:solidFill>
                <a:schemeClr val="bg1"/>
              </a:solidFill>
            </a:rPr>
            <a:t> </a:t>
          </a:r>
          <a:r>
            <a:rPr lang="en-US" noProof="0" dirty="0">
              <a:solidFill>
                <a:schemeClr val="bg1"/>
              </a:solidFill>
            </a:rPr>
            <a:t>of substances reported under </a:t>
          </a:r>
          <a:r>
            <a:rPr lang="ro-RO" noProof="0" dirty="0" err="1">
              <a:solidFill>
                <a:schemeClr val="bg1"/>
              </a:solidFill>
            </a:rPr>
            <a:t>MEAs</a:t>
          </a:r>
          <a:endParaRPr lang="en-US" noProof="0" dirty="0">
            <a:solidFill>
              <a:schemeClr val="bg1"/>
            </a:solidFill>
          </a:endParaRPr>
        </a:p>
      </dgm:t>
    </dgm:pt>
    <dgm:pt modelId="{F1AEA421-46D0-4110-AD58-8BFE8946BE56}" type="parTrans" cxnId="{EFCEB825-0AB8-4864-9326-FDD924DD1F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463C13C-EA9D-4456-8440-C6F64518EA7F}" type="sibTrans" cxnId="{EFCEB825-0AB8-4864-9326-FDD924DD1F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EAD4846-3097-4B3A-A9C5-AF42434FB769}" type="pres">
      <dgm:prSet presAssocID="{B812AE2E-A199-45C8-B7C4-0282E0BE98D4}" presName="theList" presStyleCnt="0">
        <dgm:presLayoutVars>
          <dgm:dir/>
          <dgm:animLvl val="lvl"/>
          <dgm:resizeHandles val="exact"/>
        </dgm:presLayoutVars>
      </dgm:prSet>
      <dgm:spPr/>
    </dgm:pt>
    <dgm:pt modelId="{2206FE06-3C54-4229-89A0-AB2482A88F48}" type="pres">
      <dgm:prSet presAssocID="{67D34465-374A-4806-B4B9-E2ADE14986BA}" presName="compNode" presStyleCnt="0"/>
      <dgm:spPr/>
    </dgm:pt>
    <dgm:pt modelId="{9785DD4B-AF9F-475E-AB6A-DD8C903CF21C}" type="pres">
      <dgm:prSet presAssocID="{67D34465-374A-4806-B4B9-E2ADE14986BA}" presName="aNode" presStyleLbl="bgShp" presStyleIdx="0" presStyleCnt="1"/>
      <dgm:spPr/>
    </dgm:pt>
    <dgm:pt modelId="{7322752F-F185-47BC-A150-145A3CADD9EA}" type="pres">
      <dgm:prSet presAssocID="{67D34465-374A-4806-B4B9-E2ADE14986BA}" presName="textNode" presStyleLbl="bgShp" presStyleIdx="0" presStyleCnt="1"/>
      <dgm:spPr/>
    </dgm:pt>
    <dgm:pt modelId="{1D154A59-EA1C-445B-8256-BD3FCCCACF94}" type="pres">
      <dgm:prSet presAssocID="{67D34465-374A-4806-B4B9-E2ADE14986BA}" presName="compChildNode" presStyleCnt="0"/>
      <dgm:spPr/>
    </dgm:pt>
    <dgm:pt modelId="{B6B3D7DC-E9A5-411F-9D61-9075089A7D7B}" type="pres">
      <dgm:prSet presAssocID="{67D34465-374A-4806-B4B9-E2ADE14986BA}" presName="theInnerList" presStyleCnt="0"/>
      <dgm:spPr/>
    </dgm:pt>
    <dgm:pt modelId="{D31DC0D8-D295-4EE1-A6A8-91E4101C6D8E}" type="pres">
      <dgm:prSet presAssocID="{DB64D7C1-9A5A-4BA9-AB75-DAC7E820CBA9}" presName="childNode" presStyleLbl="node1" presStyleIdx="0" presStyleCnt="5">
        <dgm:presLayoutVars>
          <dgm:bulletEnabled val="1"/>
        </dgm:presLayoutVars>
      </dgm:prSet>
      <dgm:spPr/>
    </dgm:pt>
    <dgm:pt modelId="{31BEF0EA-6823-4C56-901F-C7DB3A00270A}" type="pres">
      <dgm:prSet presAssocID="{DB64D7C1-9A5A-4BA9-AB75-DAC7E820CBA9}" presName="aSpace2" presStyleCnt="0"/>
      <dgm:spPr/>
    </dgm:pt>
    <dgm:pt modelId="{5A534FED-865C-406C-896D-167DE9FFBB39}" type="pres">
      <dgm:prSet presAssocID="{5B5904A9-1C46-411E-A584-2FE77D26D596}" presName="childNode" presStyleLbl="node1" presStyleIdx="1" presStyleCnt="5">
        <dgm:presLayoutVars>
          <dgm:bulletEnabled val="1"/>
        </dgm:presLayoutVars>
      </dgm:prSet>
      <dgm:spPr/>
    </dgm:pt>
    <dgm:pt modelId="{E1056FE0-3E4F-4557-AA58-7FDC8EF384B5}" type="pres">
      <dgm:prSet presAssocID="{5B5904A9-1C46-411E-A584-2FE77D26D596}" presName="aSpace2" presStyleCnt="0"/>
      <dgm:spPr/>
    </dgm:pt>
    <dgm:pt modelId="{FB378FC9-C2B6-4953-BB8C-D402740BE8B4}" type="pres">
      <dgm:prSet presAssocID="{6F0C4677-6578-44D0-A3FE-A926D458DF58}" presName="childNode" presStyleLbl="node1" presStyleIdx="2" presStyleCnt="5">
        <dgm:presLayoutVars>
          <dgm:bulletEnabled val="1"/>
        </dgm:presLayoutVars>
      </dgm:prSet>
      <dgm:spPr/>
    </dgm:pt>
    <dgm:pt modelId="{4B582333-A150-4CA3-B354-2A5D50C60742}" type="pres">
      <dgm:prSet presAssocID="{6F0C4677-6578-44D0-A3FE-A926D458DF58}" presName="aSpace2" presStyleCnt="0"/>
      <dgm:spPr/>
    </dgm:pt>
    <dgm:pt modelId="{C6E7AC8D-D752-430E-BC28-FC89549F0582}" type="pres">
      <dgm:prSet presAssocID="{B54ADCA5-3FFC-426E-8061-0702031B84C8}" presName="childNode" presStyleLbl="node1" presStyleIdx="3" presStyleCnt="5">
        <dgm:presLayoutVars>
          <dgm:bulletEnabled val="1"/>
        </dgm:presLayoutVars>
      </dgm:prSet>
      <dgm:spPr/>
    </dgm:pt>
    <dgm:pt modelId="{0D7F9725-4DF7-4D97-8E98-526332DD52BA}" type="pres">
      <dgm:prSet presAssocID="{B54ADCA5-3FFC-426E-8061-0702031B84C8}" presName="aSpace2" presStyleCnt="0"/>
      <dgm:spPr/>
    </dgm:pt>
    <dgm:pt modelId="{A35137F5-BEDA-42CD-8FE0-38C5E23E9280}" type="pres">
      <dgm:prSet presAssocID="{297539E1-5F44-4456-86BF-9C915D670796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B77CB40B-44C0-4D58-BED2-C0369650D99B}" type="presOf" srcId="{B812AE2E-A199-45C8-B7C4-0282E0BE98D4}" destId="{FEAD4846-3097-4B3A-A9C5-AF42434FB769}" srcOrd="0" destOrd="0" presId="urn:microsoft.com/office/officeart/2005/8/layout/lProcess2"/>
    <dgm:cxn modelId="{EFCEB825-0AB8-4864-9326-FDD924DD1FE8}" srcId="{B812AE2E-A199-45C8-B7C4-0282E0BE98D4}" destId="{67D34465-374A-4806-B4B9-E2ADE14986BA}" srcOrd="0" destOrd="0" parTransId="{F1AEA421-46D0-4110-AD58-8BFE8946BE56}" sibTransId="{A463C13C-EA9D-4456-8440-C6F64518EA7F}"/>
    <dgm:cxn modelId="{1DF9122B-13FA-49F8-8C87-CCF7ED27999B}" srcId="{67D34465-374A-4806-B4B9-E2ADE14986BA}" destId="{DB64D7C1-9A5A-4BA9-AB75-DAC7E820CBA9}" srcOrd="0" destOrd="0" parTransId="{EF55448D-831F-49CC-9B8F-DE16ECA1108F}" sibTransId="{7CC0E509-F168-4367-8282-103BD7613DCB}"/>
    <dgm:cxn modelId="{76B4BB5E-5215-4F0E-9241-DC57C1A70EA4}" type="presOf" srcId="{297539E1-5F44-4456-86BF-9C915D670796}" destId="{A35137F5-BEDA-42CD-8FE0-38C5E23E9280}" srcOrd="0" destOrd="0" presId="urn:microsoft.com/office/officeart/2005/8/layout/lProcess2"/>
    <dgm:cxn modelId="{0192EE47-6C81-4B95-A7E0-2CABAFE31A6A}" type="presOf" srcId="{67D34465-374A-4806-B4B9-E2ADE14986BA}" destId="{9785DD4B-AF9F-475E-AB6A-DD8C903CF21C}" srcOrd="0" destOrd="0" presId="urn:microsoft.com/office/officeart/2005/8/layout/lProcess2"/>
    <dgm:cxn modelId="{1FB05F6E-F6E2-4E79-BDD5-86323A022F1B}" srcId="{67D34465-374A-4806-B4B9-E2ADE14986BA}" destId="{5B5904A9-1C46-411E-A584-2FE77D26D596}" srcOrd="1" destOrd="0" parTransId="{69E048D9-9103-4E8A-8804-F330DE5158BD}" sibTransId="{BB38EB88-11C9-4080-9F54-0FB81569F7EA}"/>
    <dgm:cxn modelId="{B2616E4E-347A-4C3A-B0BB-328A290F262F}" type="presOf" srcId="{67D34465-374A-4806-B4B9-E2ADE14986BA}" destId="{7322752F-F185-47BC-A150-145A3CADD9EA}" srcOrd="1" destOrd="0" presId="urn:microsoft.com/office/officeart/2005/8/layout/lProcess2"/>
    <dgm:cxn modelId="{5EFA9851-7E2D-4C60-915E-A77DC8BBC9AE}" type="presOf" srcId="{6F0C4677-6578-44D0-A3FE-A926D458DF58}" destId="{FB378FC9-C2B6-4953-BB8C-D402740BE8B4}" srcOrd="0" destOrd="0" presId="urn:microsoft.com/office/officeart/2005/8/layout/lProcess2"/>
    <dgm:cxn modelId="{CC40DD78-6381-4492-98D8-20FA2F0A61A1}" srcId="{67D34465-374A-4806-B4B9-E2ADE14986BA}" destId="{B54ADCA5-3FFC-426E-8061-0702031B84C8}" srcOrd="3" destOrd="0" parTransId="{427A0A65-225A-426B-B4FF-1FA022061147}" sibTransId="{6DBE747B-24AA-4F04-9F36-C126C471D586}"/>
    <dgm:cxn modelId="{35A3EA8F-3864-4FB1-BF1E-DC182CC47170}" type="presOf" srcId="{DB64D7C1-9A5A-4BA9-AB75-DAC7E820CBA9}" destId="{D31DC0D8-D295-4EE1-A6A8-91E4101C6D8E}" srcOrd="0" destOrd="0" presId="urn:microsoft.com/office/officeart/2005/8/layout/lProcess2"/>
    <dgm:cxn modelId="{4EECB4BD-6DB5-49D5-BBA3-082C872A8FAA}" srcId="{67D34465-374A-4806-B4B9-E2ADE14986BA}" destId="{6F0C4677-6578-44D0-A3FE-A926D458DF58}" srcOrd="2" destOrd="0" parTransId="{1C5296F2-415A-4DE3-B932-1FF878DE376F}" sibTransId="{672996AD-FE12-4063-9349-ADF681DC6335}"/>
    <dgm:cxn modelId="{849917CA-B5A4-4F16-A01A-D06A22F8B127}" srcId="{67D34465-374A-4806-B4B9-E2ADE14986BA}" destId="{297539E1-5F44-4456-86BF-9C915D670796}" srcOrd="4" destOrd="0" parTransId="{BA2921C1-2EEA-4581-A7C4-60BA4440C482}" sibTransId="{070E3FFA-19DB-4730-A5B9-F773BFB5C83C}"/>
    <dgm:cxn modelId="{41197CD7-3B1B-4857-82AF-2D9696EB4229}" type="presOf" srcId="{5B5904A9-1C46-411E-A584-2FE77D26D596}" destId="{5A534FED-865C-406C-896D-167DE9FFBB39}" srcOrd="0" destOrd="0" presId="urn:microsoft.com/office/officeart/2005/8/layout/lProcess2"/>
    <dgm:cxn modelId="{BB217CF1-EF6D-43CD-8DBA-25E5BFA43016}" type="presOf" srcId="{B54ADCA5-3FFC-426E-8061-0702031B84C8}" destId="{C6E7AC8D-D752-430E-BC28-FC89549F0582}" srcOrd="0" destOrd="0" presId="urn:microsoft.com/office/officeart/2005/8/layout/lProcess2"/>
    <dgm:cxn modelId="{4524F371-4C86-4025-8799-36A37620CB09}" type="presParOf" srcId="{FEAD4846-3097-4B3A-A9C5-AF42434FB769}" destId="{2206FE06-3C54-4229-89A0-AB2482A88F48}" srcOrd="0" destOrd="0" presId="urn:microsoft.com/office/officeart/2005/8/layout/lProcess2"/>
    <dgm:cxn modelId="{D9BD013E-E865-464A-A628-CA2C44D310E6}" type="presParOf" srcId="{2206FE06-3C54-4229-89A0-AB2482A88F48}" destId="{9785DD4B-AF9F-475E-AB6A-DD8C903CF21C}" srcOrd="0" destOrd="0" presId="urn:microsoft.com/office/officeart/2005/8/layout/lProcess2"/>
    <dgm:cxn modelId="{4B998096-FCE3-4F62-8542-B8DB28ABAA0A}" type="presParOf" srcId="{2206FE06-3C54-4229-89A0-AB2482A88F48}" destId="{7322752F-F185-47BC-A150-145A3CADD9EA}" srcOrd="1" destOrd="0" presId="urn:microsoft.com/office/officeart/2005/8/layout/lProcess2"/>
    <dgm:cxn modelId="{EC6FE5FE-F71D-408A-B13E-5992CA6A57E8}" type="presParOf" srcId="{2206FE06-3C54-4229-89A0-AB2482A88F48}" destId="{1D154A59-EA1C-445B-8256-BD3FCCCACF94}" srcOrd="2" destOrd="0" presId="urn:microsoft.com/office/officeart/2005/8/layout/lProcess2"/>
    <dgm:cxn modelId="{5353EDE4-1380-4865-A8D0-9B4DCAC9A284}" type="presParOf" srcId="{1D154A59-EA1C-445B-8256-BD3FCCCACF94}" destId="{B6B3D7DC-E9A5-411F-9D61-9075089A7D7B}" srcOrd="0" destOrd="0" presId="urn:microsoft.com/office/officeart/2005/8/layout/lProcess2"/>
    <dgm:cxn modelId="{F0735D6E-7D52-4079-9EDC-D38F35BFBA01}" type="presParOf" srcId="{B6B3D7DC-E9A5-411F-9D61-9075089A7D7B}" destId="{D31DC0D8-D295-4EE1-A6A8-91E4101C6D8E}" srcOrd="0" destOrd="0" presId="urn:microsoft.com/office/officeart/2005/8/layout/lProcess2"/>
    <dgm:cxn modelId="{1FF52343-6602-4C74-B788-FB02826D793B}" type="presParOf" srcId="{B6B3D7DC-E9A5-411F-9D61-9075089A7D7B}" destId="{31BEF0EA-6823-4C56-901F-C7DB3A00270A}" srcOrd="1" destOrd="0" presId="urn:microsoft.com/office/officeart/2005/8/layout/lProcess2"/>
    <dgm:cxn modelId="{2655B2EF-8AE0-441A-B522-52EF35AC9FEF}" type="presParOf" srcId="{B6B3D7DC-E9A5-411F-9D61-9075089A7D7B}" destId="{5A534FED-865C-406C-896D-167DE9FFBB39}" srcOrd="2" destOrd="0" presId="urn:microsoft.com/office/officeart/2005/8/layout/lProcess2"/>
    <dgm:cxn modelId="{1CA04E64-C572-470E-9165-60C2DB440D53}" type="presParOf" srcId="{B6B3D7DC-E9A5-411F-9D61-9075089A7D7B}" destId="{E1056FE0-3E4F-4557-AA58-7FDC8EF384B5}" srcOrd="3" destOrd="0" presId="urn:microsoft.com/office/officeart/2005/8/layout/lProcess2"/>
    <dgm:cxn modelId="{5134B2D7-A749-464F-9D2E-05338F80225E}" type="presParOf" srcId="{B6B3D7DC-E9A5-411F-9D61-9075089A7D7B}" destId="{FB378FC9-C2B6-4953-BB8C-D402740BE8B4}" srcOrd="4" destOrd="0" presId="urn:microsoft.com/office/officeart/2005/8/layout/lProcess2"/>
    <dgm:cxn modelId="{90A80E9A-0C80-47E2-8C86-AA4AB416D7A9}" type="presParOf" srcId="{B6B3D7DC-E9A5-411F-9D61-9075089A7D7B}" destId="{4B582333-A150-4CA3-B354-2A5D50C60742}" srcOrd="5" destOrd="0" presId="urn:microsoft.com/office/officeart/2005/8/layout/lProcess2"/>
    <dgm:cxn modelId="{687679B8-3522-4C19-AD19-1EA74198A8E6}" type="presParOf" srcId="{B6B3D7DC-E9A5-411F-9D61-9075089A7D7B}" destId="{C6E7AC8D-D752-430E-BC28-FC89549F0582}" srcOrd="6" destOrd="0" presId="urn:microsoft.com/office/officeart/2005/8/layout/lProcess2"/>
    <dgm:cxn modelId="{BCC9A3EB-F577-4859-B63F-389CE8836B2A}" type="presParOf" srcId="{B6B3D7DC-E9A5-411F-9D61-9075089A7D7B}" destId="{0D7F9725-4DF7-4D97-8E98-526332DD52BA}" srcOrd="7" destOrd="0" presId="urn:microsoft.com/office/officeart/2005/8/layout/lProcess2"/>
    <dgm:cxn modelId="{D8D9F660-30C2-4302-B404-C874D20DB472}" type="presParOf" srcId="{B6B3D7DC-E9A5-411F-9D61-9075089A7D7B}" destId="{A35137F5-BEDA-42CD-8FE0-38C5E23E9280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121FE7-BBAD-4DD1-BCE2-1D1264D6476E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46971BA-8FDA-4305-92DC-A6648D06824A}">
      <dgm:prSet custT="1"/>
      <dgm:spPr/>
      <dgm:t>
        <a:bodyPr/>
        <a:lstStyle/>
        <a:p>
          <a:pPr rtl="0"/>
          <a:r>
            <a:rPr lang="ro-RO" sz="1400"/>
            <a:t>Aldrin</a:t>
          </a:r>
          <a:endParaRPr lang="en-US" sz="1400"/>
        </a:p>
      </dgm:t>
    </dgm:pt>
    <dgm:pt modelId="{8D2A0E4E-6EB7-4391-AFB5-D075D8D96F8F}" type="parTrans" cxnId="{DD8773D0-F18B-4E16-9EBA-05A1C087EE22}">
      <dgm:prSet/>
      <dgm:spPr/>
      <dgm:t>
        <a:bodyPr/>
        <a:lstStyle/>
        <a:p>
          <a:endParaRPr lang="en-US" sz="1400"/>
        </a:p>
      </dgm:t>
    </dgm:pt>
    <dgm:pt modelId="{CC88450D-F860-47FF-831C-3690C50266AC}" type="sibTrans" cxnId="{DD8773D0-F18B-4E16-9EBA-05A1C087EE22}">
      <dgm:prSet/>
      <dgm:spPr/>
      <dgm:t>
        <a:bodyPr/>
        <a:lstStyle/>
        <a:p>
          <a:endParaRPr lang="en-US" sz="1400"/>
        </a:p>
      </dgm:t>
    </dgm:pt>
    <dgm:pt modelId="{8679AC95-9723-464A-9BB5-E4A51D684736}">
      <dgm:prSet custT="1"/>
      <dgm:spPr/>
      <dgm:t>
        <a:bodyPr/>
        <a:lstStyle/>
        <a:p>
          <a:pPr rtl="0"/>
          <a:r>
            <a:rPr lang="ro-RO" sz="1400" dirty="0"/>
            <a:t>Heptachlor</a:t>
          </a:r>
          <a:endParaRPr lang="en-US" sz="1400" dirty="0"/>
        </a:p>
      </dgm:t>
    </dgm:pt>
    <dgm:pt modelId="{65286F4E-F763-45DD-981E-7BECB6948901}" type="parTrans" cxnId="{DDBB0D79-3BAD-42A8-B304-CE56FA692D1B}">
      <dgm:prSet/>
      <dgm:spPr/>
      <dgm:t>
        <a:bodyPr/>
        <a:lstStyle/>
        <a:p>
          <a:endParaRPr lang="en-US" sz="1400"/>
        </a:p>
      </dgm:t>
    </dgm:pt>
    <dgm:pt modelId="{88EF80BB-0A18-404A-82F6-F6FCA02D6F57}" type="sibTrans" cxnId="{DDBB0D79-3BAD-42A8-B304-CE56FA692D1B}">
      <dgm:prSet/>
      <dgm:spPr/>
      <dgm:t>
        <a:bodyPr/>
        <a:lstStyle/>
        <a:p>
          <a:endParaRPr lang="en-US" sz="1400"/>
        </a:p>
      </dgm:t>
    </dgm:pt>
    <dgm:pt modelId="{466BB6A2-A7FE-4C3F-BA9C-1F31349A824F}">
      <dgm:prSet custT="1"/>
      <dgm:spPr/>
      <dgm:t>
        <a:bodyPr/>
        <a:lstStyle/>
        <a:p>
          <a:pPr rtl="0"/>
          <a:r>
            <a:rPr lang="ro-RO" sz="1400" dirty="0" err="1"/>
            <a:t>Hexachlorobenzene</a:t>
          </a:r>
          <a:r>
            <a:rPr lang="ro-RO" sz="1400" dirty="0"/>
            <a:t> (HCB)</a:t>
          </a:r>
          <a:endParaRPr lang="en-US" sz="1400" dirty="0"/>
        </a:p>
      </dgm:t>
    </dgm:pt>
    <dgm:pt modelId="{EBA7D627-5A43-4662-A936-66A7D53623FE}" type="parTrans" cxnId="{5AF4D34D-C9A6-4F36-BFF1-F8B064CF24B6}">
      <dgm:prSet/>
      <dgm:spPr/>
      <dgm:t>
        <a:bodyPr/>
        <a:lstStyle/>
        <a:p>
          <a:endParaRPr lang="en-US" sz="1400"/>
        </a:p>
      </dgm:t>
    </dgm:pt>
    <dgm:pt modelId="{7DCF3800-6DBB-4489-BBE4-D51980ED2F81}" type="sibTrans" cxnId="{5AF4D34D-C9A6-4F36-BFF1-F8B064CF24B6}">
      <dgm:prSet/>
      <dgm:spPr/>
      <dgm:t>
        <a:bodyPr/>
        <a:lstStyle/>
        <a:p>
          <a:endParaRPr lang="en-US" sz="1400"/>
        </a:p>
      </dgm:t>
    </dgm:pt>
    <dgm:pt modelId="{7A0E73D0-85E8-4F12-A80E-27431DFCA55B}">
      <dgm:prSet custT="1"/>
      <dgm:spPr/>
      <dgm:t>
        <a:bodyPr/>
        <a:lstStyle/>
        <a:p>
          <a:pPr rtl="0"/>
          <a:r>
            <a:rPr lang="ro-RO" sz="1400"/>
            <a:t>1,2,3,4,5, 6 hexachlorocyclohexane (HCH)</a:t>
          </a:r>
          <a:endParaRPr lang="en-US" sz="1400"/>
        </a:p>
      </dgm:t>
    </dgm:pt>
    <dgm:pt modelId="{9659BA59-EB71-4AEA-87FE-49F97346A5CB}" type="parTrans" cxnId="{8FF060BB-40DF-4BE8-B656-00E71A933068}">
      <dgm:prSet/>
      <dgm:spPr/>
      <dgm:t>
        <a:bodyPr/>
        <a:lstStyle/>
        <a:p>
          <a:endParaRPr lang="en-US" sz="1400"/>
        </a:p>
      </dgm:t>
    </dgm:pt>
    <dgm:pt modelId="{F342C70F-3CF6-4C44-92ED-75BD68F86820}" type="sibTrans" cxnId="{8FF060BB-40DF-4BE8-B656-00E71A933068}">
      <dgm:prSet/>
      <dgm:spPr/>
      <dgm:t>
        <a:bodyPr/>
        <a:lstStyle/>
        <a:p>
          <a:endParaRPr lang="en-US" sz="1400"/>
        </a:p>
      </dgm:t>
    </dgm:pt>
    <dgm:pt modelId="{7D309D92-13A8-42E0-A7AA-BBFB7EAA9B09}">
      <dgm:prSet custT="1"/>
      <dgm:spPr/>
      <dgm:t>
        <a:bodyPr/>
        <a:lstStyle/>
        <a:p>
          <a:pPr rtl="0"/>
          <a:r>
            <a:rPr lang="ro-RO" sz="1400" dirty="0" err="1"/>
            <a:t>Lindane</a:t>
          </a:r>
          <a:endParaRPr lang="en-US" sz="1400" dirty="0"/>
        </a:p>
      </dgm:t>
    </dgm:pt>
    <dgm:pt modelId="{F8E3348D-FF62-4F21-889A-D4592DFE4B5F}" type="parTrans" cxnId="{ED29DE0C-19E3-492E-9D01-B7E3D0556809}">
      <dgm:prSet/>
      <dgm:spPr/>
      <dgm:t>
        <a:bodyPr/>
        <a:lstStyle/>
        <a:p>
          <a:endParaRPr lang="en-US" sz="1400"/>
        </a:p>
      </dgm:t>
    </dgm:pt>
    <dgm:pt modelId="{B507806B-9161-445F-9EDE-02FE2D8EA292}" type="sibTrans" cxnId="{ED29DE0C-19E3-492E-9D01-B7E3D0556809}">
      <dgm:prSet/>
      <dgm:spPr/>
      <dgm:t>
        <a:bodyPr/>
        <a:lstStyle/>
        <a:p>
          <a:endParaRPr lang="en-US" sz="1400"/>
        </a:p>
      </dgm:t>
    </dgm:pt>
    <dgm:pt modelId="{32E244B0-554C-4CAE-BD03-EE2FE72F7EFD}">
      <dgm:prSet custT="1"/>
      <dgm:spPr/>
      <dgm:t>
        <a:bodyPr/>
        <a:lstStyle/>
        <a:p>
          <a:pPr rtl="0"/>
          <a:r>
            <a:rPr lang="ro-RO" sz="1400"/>
            <a:t>PCDD +PCDF (dioxins +furans) (as Teq)</a:t>
          </a:r>
          <a:endParaRPr lang="en-US" sz="1400"/>
        </a:p>
      </dgm:t>
    </dgm:pt>
    <dgm:pt modelId="{FAB8C90B-D654-42B4-A235-6549F7880C85}" type="parTrans" cxnId="{2745583A-9AFA-4498-A06C-07AA8B90B03C}">
      <dgm:prSet/>
      <dgm:spPr/>
      <dgm:t>
        <a:bodyPr/>
        <a:lstStyle/>
        <a:p>
          <a:endParaRPr lang="en-US" sz="1400"/>
        </a:p>
      </dgm:t>
    </dgm:pt>
    <dgm:pt modelId="{43ED8413-F35C-4FCD-B40B-C45D4D9A71F1}" type="sibTrans" cxnId="{2745583A-9AFA-4498-A06C-07AA8B90B03C}">
      <dgm:prSet/>
      <dgm:spPr/>
      <dgm:t>
        <a:bodyPr/>
        <a:lstStyle/>
        <a:p>
          <a:endParaRPr lang="en-US" sz="1400"/>
        </a:p>
      </dgm:t>
    </dgm:pt>
    <dgm:pt modelId="{F6792DA7-0C05-48E2-BAF7-5A4E9988CE2B}">
      <dgm:prSet custT="1"/>
      <dgm:spPr/>
      <dgm:t>
        <a:bodyPr/>
        <a:lstStyle/>
        <a:p>
          <a:pPr rtl="0"/>
          <a:r>
            <a:rPr lang="ro-RO" sz="1400"/>
            <a:t>Pentachlorobenzene</a:t>
          </a:r>
          <a:endParaRPr lang="en-US" sz="1400"/>
        </a:p>
      </dgm:t>
    </dgm:pt>
    <dgm:pt modelId="{EFB5B867-65CF-40C5-9E07-2D2603899B93}" type="parTrans" cxnId="{22503611-DED6-405D-9668-E885222496D4}">
      <dgm:prSet/>
      <dgm:spPr/>
      <dgm:t>
        <a:bodyPr/>
        <a:lstStyle/>
        <a:p>
          <a:endParaRPr lang="en-US" sz="1400"/>
        </a:p>
      </dgm:t>
    </dgm:pt>
    <dgm:pt modelId="{50F3FD57-923A-40B0-81A6-C45F10A6F628}" type="sibTrans" cxnId="{22503611-DED6-405D-9668-E885222496D4}">
      <dgm:prSet/>
      <dgm:spPr/>
      <dgm:t>
        <a:bodyPr/>
        <a:lstStyle/>
        <a:p>
          <a:endParaRPr lang="en-US" sz="1400"/>
        </a:p>
      </dgm:t>
    </dgm:pt>
    <dgm:pt modelId="{8BD455C4-3E7E-46ED-8124-2820B69DBCEB}">
      <dgm:prSet custT="1"/>
      <dgm:spPr/>
      <dgm:t>
        <a:bodyPr/>
        <a:lstStyle/>
        <a:p>
          <a:pPr rtl="0"/>
          <a:r>
            <a:rPr lang="ro-RO" sz="1400" dirty="0" err="1"/>
            <a:t>Brominated</a:t>
          </a:r>
          <a:r>
            <a:rPr lang="ro-RO" sz="1400" dirty="0"/>
            <a:t> </a:t>
          </a:r>
          <a:r>
            <a:rPr lang="ro-RO" sz="1400" dirty="0" err="1"/>
            <a:t>diphenylethers</a:t>
          </a:r>
          <a:r>
            <a:rPr lang="ro-RO" sz="1400" dirty="0"/>
            <a:t> (PBDE)</a:t>
          </a:r>
          <a:endParaRPr lang="en-US" sz="1400" dirty="0"/>
        </a:p>
      </dgm:t>
    </dgm:pt>
    <dgm:pt modelId="{D17DE931-50BE-4266-887F-9187EAE8306A}" type="parTrans" cxnId="{CF0FDD91-BF6C-4E38-8BFE-BF095C2E5047}">
      <dgm:prSet/>
      <dgm:spPr/>
      <dgm:t>
        <a:bodyPr/>
        <a:lstStyle/>
        <a:p>
          <a:endParaRPr lang="en-US" sz="1400"/>
        </a:p>
      </dgm:t>
    </dgm:pt>
    <dgm:pt modelId="{BCCA4234-660A-4DD8-8859-403889CAC60E}" type="sibTrans" cxnId="{CF0FDD91-BF6C-4E38-8BFE-BF095C2E5047}">
      <dgm:prSet/>
      <dgm:spPr/>
      <dgm:t>
        <a:bodyPr/>
        <a:lstStyle/>
        <a:p>
          <a:endParaRPr lang="en-US" sz="1400"/>
        </a:p>
      </dgm:t>
    </dgm:pt>
    <dgm:pt modelId="{39D8A74E-523E-4BC0-B47F-0C239C394A5E}">
      <dgm:prSet custT="1"/>
      <dgm:spPr/>
      <dgm:t>
        <a:bodyPr/>
        <a:lstStyle/>
        <a:p>
          <a:pPr rtl="0"/>
          <a:r>
            <a:rPr lang="ro-RO" sz="1400"/>
            <a:t>Hexabromobiphenyl</a:t>
          </a:r>
          <a:endParaRPr lang="en-US" sz="1400"/>
        </a:p>
      </dgm:t>
    </dgm:pt>
    <dgm:pt modelId="{69D3517A-C7BB-4953-8276-9AF8F6B53819}" type="parTrans" cxnId="{B762CDD1-4881-4444-8C15-0E912F9C6948}">
      <dgm:prSet/>
      <dgm:spPr/>
      <dgm:t>
        <a:bodyPr/>
        <a:lstStyle/>
        <a:p>
          <a:endParaRPr lang="en-US" sz="1400"/>
        </a:p>
      </dgm:t>
    </dgm:pt>
    <dgm:pt modelId="{955B6D99-2346-41B0-8FAE-EEBCBA73A1DA}" type="sibTrans" cxnId="{B762CDD1-4881-4444-8C15-0E912F9C6948}">
      <dgm:prSet/>
      <dgm:spPr/>
      <dgm:t>
        <a:bodyPr/>
        <a:lstStyle/>
        <a:p>
          <a:endParaRPr lang="en-US" sz="1400"/>
        </a:p>
      </dgm:t>
    </dgm:pt>
    <dgm:pt modelId="{45CC1484-695A-46C4-AB3D-8D3A70178FB4}">
      <dgm:prSet custT="1"/>
      <dgm:spPr/>
      <dgm:t>
        <a:bodyPr/>
        <a:lstStyle/>
        <a:p>
          <a:pPr rtl="0"/>
          <a:r>
            <a:rPr lang="ro-RO" sz="1400"/>
            <a:t>Hexachlorobutadiene</a:t>
          </a:r>
          <a:endParaRPr lang="en-US" sz="1400"/>
        </a:p>
      </dgm:t>
    </dgm:pt>
    <dgm:pt modelId="{E97DD19D-09F0-43AA-87FE-67A5096F2896}" type="parTrans" cxnId="{FC9E8003-5FBA-4D41-A695-7594856D42DB}">
      <dgm:prSet/>
      <dgm:spPr/>
      <dgm:t>
        <a:bodyPr/>
        <a:lstStyle/>
        <a:p>
          <a:endParaRPr lang="en-US" sz="1400"/>
        </a:p>
      </dgm:t>
    </dgm:pt>
    <dgm:pt modelId="{13E8551D-F1B3-4C55-BF3E-C3C107E73F66}" type="sibTrans" cxnId="{FC9E8003-5FBA-4D41-A695-7594856D42DB}">
      <dgm:prSet/>
      <dgm:spPr/>
      <dgm:t>
        <a:bodyPr/>
        <a:lstStyle/>
        <a:p>
          <a:endParaRPr lang="en-US" sz="1400"/>
        </a:p>
      </dgm:t>
    </dgm:pt>
    <dgm:pt modelId="{724E4695-25F3-4AF8-9B6A-B7902DE26CB5}">
      <dgm:prSet custT="1"/>
      <dgm:spPr/>
      <dgm:t>
        <a:bodyPr/>
        <a:lstStyle/>
        <a:p>
          <a:pPr rtl="0"/>
          <a:r>
            <a:rPr lang="ro-RO" sz="1400"/>
            <a:t>Pentachlorophenol (PCP)</a:t>
          </a:r>
          <a:endParaRPr lang="en-US" sz="1400"/>
        </a:p>
      </dgm:t>
    </dgm:pt>
    <dgm:pt modelId="{875DCD54-78C0-4B7A-830E-F0C8B7265E0F}" type="parTrans" cxnId="{787228DD-F5D1-47A2-9CE6-C628F8399AEC}">
      <dgm:prSet/>
      <dgm:spPr/>
      <dgm:t>
        <a:bodyPr/>
        <a:lstStyle/>
        <a:p>
          <a:endParaRPr lang="en-US" sz="1400"/>
        </a:p>
      </dgm:t>
    </dgm:pt>
    <dgm:pt modelId="{2A9CCBCF-7624-45AC-88C3-15462D5EAA38}" type="sibTrans" cxnId="{787228DD-F5D1-47A2-9CE6-C628F8399AEC}">
      <dgm:prSet/>
      <dgm:spPr/>
      <dgm:t>
        <a:bodyPr/>
        <a:lstStyle/>
        <a:p>
          <a:endParaRPr lang="en-US" sz="1400"/>
        </a:p>
      </dgm:t>
    </dgm:pt>
    <dgm:pt modelId="{9218DEE1-CB70-426C-98CB-4B81B2C7E802}">
      <dgm:prSet custT="1"/>
      <dgm:spPr/>
      <dgm:t>
        <a:bodyPr/>
        <a:lstStyle/>
        <a:p>
          <a:pPr rtl="0"/>
          <a:r>
            <a:rPr lang="ro-RO" sz="1400"/>
            <a:t>Endosulfan</a:t>
          </a:r>
          <a:endParaRPr lang="en-US" sz="1400"/>
        </a:p>
      </dgm:t>
    </dgm:pt>
    <dgm:pt modelId="{6C2BCD19-EE82-4949-A0ED-7F48DF2492D5}" type="parTrans" cxnId="{806EF5C2-1826-4AFA-BD16-A9A0D5D9AA61}">
      <dgm:prSet/>
      <dgm:spPr/>
      <dgm:t>
        <a:bodyPr/>
        <a:lstStyle/>
        <a:p>
          <a:endParaRPr lang="en-US" sz="1400"/>
        </a:p>
      </dgm:t>
    </dgm:pt>
    <dgm:pt modelId="{EB179E6B-8A69-4762-AF4F-99492D8054AB}" type="sibTrans" cxnId="{806EF5C2-1826-4AFA-BD16-A9A0D5D9AA61}">
      <dgm:prSet/>
      <dgm:spPr/>
      <dgm:t>
        <a:bodyPr/>
        <a:lstStyle/>
        <a:p>
          <a:endParaRPr lang="en-US" sz="1400"/>
        </a:p>
      </dgm:t>
    </dgm:pt>
    <dgm:pt modelId="{A7F4A27F-7CD1-4F2A-AC54-87FDDDF7BC64}">
      <dgm:prSet custT="1"/>
      <dgm:spPr/>
      <dgm:t>
        <a:bodyPr/>
        <a:lstStyle/>
        <a:p>
          <a:r>
            <a:rPr lang="ro-RO" sz="1400" dirty="0"/>
            <a:t>DDT</a:t>
          </a:r>
          <a:endParaRPr lang="en-US" sz="1400" dirty="0"/>
        </a:p>
      </dgm:t>
    </dgm:pt>
    <dgm:pt modelId="{199C1CE4-7A45-4EEE-8EA2-83F5D61213C7}" type="parTrans" cxnId="{A2245AE1-BABC-4F16-BBF4-05EEC1E29BF2}">
      <dgm:prSet/>
      <dgm:spPr/>
      <dgm:t>
        <a:bodyPr/>
        <a:lstStyle/>
        <a:p>
          <a:endParaRPr lang="ru-RU" sz="1600"/>
        </a:p>
      </dgm:t>
    </dgm:pt>
    <dgm:pt modelId="{EE2A40E4-FB09-4D7A-9C04-39625AD00D48}" type="sibTrans" cxnId="{A2245AE1-BABC-4F16-BBF4-05EEC1E29BF2}">
      <dgm:prSet/>
      <dgm:spPr/>
      <dgm:t>
        <a:bodyPr/>
        <a:lstStyle/>
        <a:p>
          <a:endParaRPr lang="ru-RU" sz="1600"/>
        </a:p>
      </dgm:t>
    </dgm:pt>
    <dgm:pt modelId="{0DF819E8-3D60-40B0-94F8-B74B0A982148}">
      <dgm:prSet custT="1"/>
      <dgm:spPr/>
      <dgm:t>
        <a:bodyPr/>
        <a:lstStyle/>
        <a:p>
          <a:r>
            <a:rPr lang="ro-RO" sz="1400" dirty="0" err="1"/>
            <a:t>Chlordane</a:t>
          </a:r>
          <a:endParaRPr lang="en-US" sz="1400" dirty="0"/>
        </a:p>
      </dgm:t>
    </dgm:pt>
    <dgm:pt modelId="{6A5AE6C3-7F0C-49DE-A51C-F548370A28A0}" type="parTrans" cxnId="{AD524E85-8142-4F8D-A4DC-583FB9B5508E}">
      <dgm:prSet/>
      <dgm:spPr/>
      <dgm:t>
        <a:bodyPr/>
        <a:lstStyle/>
        <a:p>
          <a:endParaRPr lang="ru-RU" sz="1600"/>
        </a:p>
      </dgm:t>
    </dgm:pt>
    <dgm:pt modelId="{773248B6-B069-4F53-B35E-66D6875EA81C}" type="sibTrans" cxnId="{AD524E85-8142-4F8D-A4DC-583FB9B5508E}">
      <dgm:prSet/>
      <dgm:spPr/>
      <dgm:t>
        <a:bodyPr/>
        <a:lstStyle/>
        <a:p>
          <a:endParaRPr lang="ru-RU" sz="1600"/>
        </a:p>
      </dgm:t>
    </dgm:pt>
    <dgm:pt modelId="{0FEFFAA8-D8E8-4311-A2E1-103C89EB624D}">
      <dgm:prSet custT="1"/>
      <dgm:spPr/>
      <dgm:t>
        <a:bodyPr/>
        <a:lstStyle/>
        <a:p>
          <a:r>
            <a:rPr lang="ro-RO" sz="1400"/>
            <a:t>Toxaphene</a:t>
          </a:r>
          <a:endParaRPr lang="en-US" sz="1400" dirty="0"/>
        </a:p>
      </dgm:t>
    </dgm:pt>
    <dgm:pt modelId="{0B1F2B68-9FDB-411B-BA4C-A116E5C1040C}" type="parTrans" cxnId="{6DEDAC7B-82D4-4760-BB03-4F59D14FC910}">
      <dgm:prSet/>
      <dgm:spPr/>
      <dgm:t>
        <a:bodyPr/>
        <a:lstStyle/>
        <a:p>
          <a:endParaRPr lang="ru-RU" sz="1600"/>
        </a:p>
      </dgm:t>
    </dgm:pt>
    <dgm:pt modelId="{9409344B-F06C-4845-8E82-FE19165CA81D}" type="sibTrans" cxnId="{6DEDAC7B-82D4-4760-BB03-4F59D14FC910}">
      <dgm:prSet/>
      <dgm:spPr/>
      <dgm:t>
        <a:bodyPr/>
        <a:lstStyle/>
        <a:p>
          <a:endParaRPr lang="ru-RU" sz="1600"/>
        </a:p>
      </dgm:t>
    </dgm:pt>
    <dgm:pt modelId="{F0EF4B84-7EC8-4B6B-82DB-0435221BF761}">
      <dgm:prSet custT="1"/>
      <dgm:spPr/>
      <dgm:t>
        <a:bodyPr/>
        <a:lstStyle/>
        <a:p>
          <a:r>
            <a:rPr lang="ro-RO" sz="1400" dirty="0" err="1"/>
            <a:t>Dieldrin</a:t>
          </a:r>
          <a:endParaRPr lang="en-US" sz="1400" dirty="0"/>
        </a:p>
      </dgm:t>
    </dgm:pt>
    <dgm:pt modelId="{0A5FF84A-16D1-495D-A30D-FBDB96E7E8EC}" type="parTrans" cxnId="{19801082-F2F3-4E57-A44D-BBE0E1C2FFD4}">
      <dgm:prSet/>
      <dgm:spPr/>
      <dgm:t>
        <a:bodyPr/>
        <a:lstStyle/>
        <a:p>
          <a:endParaRPr lang="ru-RU"/>
        </a:p>
      </dgm:t>
    </dgm:pt>
    <dgm:pt modelId="{BC3BD77C-992D-47B2-A89E-CC20A7E60EFC}" type="sibTrans" cxnId="{19801082-F2F3-4E57-A44D-BBE0E1C2FFD4}">
      <dgm:prSet/>
      <dgm:spPr/>
      <dgm:t>
        <a:bodyPr/>
        <a:lstStyle/>
        <a:p>
          <a:endParaRPr lang="ru-RU"/>
        </a:p>
      </dgm:t>
    </dgm:pt>
    <dgm:pt modelId="{4ABFE93C-A044-434C-AEC9-621D9876C6CE}">
      <dgm:prSet custT="1"/>
      <dgm:spPr/>
      <dgm:t>
        <a:bodyPr/>
        <a:lstStyle/>
        <a:p>
          <a:r>
            <a:rPr lang="ro-RO" sz="1400" dirty="0" err="1"/>
            <a:t>Endrin</a:t>
          </a:r>
          <a:endParaRPr lang="en-US" sz="1400" dirty="0"/>
        </a:p>
      </dgm:t>
    </dgm:pt>
    <dgm:pt modelId="{1FAEE250-52A9-4912-9A5B-92108AA0D5DA}" type="parTrans" cxnId="{D9BA0364-4F85-483B-8095-D43B44A372FB}">
      <dgm:prSet/>
      <dgm:spPr/>
      <dgm:t>
        <a:bodyPr/>
        <a:lstStyle/>
        <a:p>
          <a:endParaRPr lang="ru-RU"/>
        </a:p>
      </dgm:t>
    </dgm:pt>
    <dgm:pt modelId="{1C14DA1D-10D6-44B3-B733-40852DCC836E}" type="sibTrans" cxnId="{D9BA0364-4F85-483B-8095-D43B44A372FB}">
      <dgm:prSet/>
      <dgm:spPr/>
      <dgm:t>
        <a:bodyPr/>
        <a:lstStyle/>
        <a:p>
          <a:endParaRPr lang="ru-RU"/>
        </a:p>
      </dgm:t>
    </dgm:pt>
    <dgm:pt modelId="{F7E3961A-6F2E-49B8-9AEF-354B8BB4BC39}">
      <dgm:prSet custT="1"/>
      <dgm:spPr/>
      <dgm:t>
        <a:bodyPr/>
        <a:lstStyle/>
        <a:p>
          <a:r>
            <a:rPr lang="ro-RO" sz="1400" dirty="0" err="1"/>
            <a:t>Chlordecone</a:t>
          </a:r>
          <a:endParaRPr lang="en-US" sz="1400" dirty="0"/>
        </a:p>
      </dgm:t>
    </dgm:pt>
    <dgm:pt modelId="{15BC8DB1-626C-4D12-B247-87AD111F1148}" type="parTrans" cxnId="{A97F9DE3-84B2-433E-8F09-BF684729A5C0}">
      <dgm:prSet/>
      <dgm:spPr/>
      <dgm:t>
        <a:bodyPr/>
        <a:lstStyle/>
        <a:p>
          <a:endParaRPr lang="ru-RU"/>
        </a:p>
      </dgm:t>
    </dgm:pt>
    <dgm:pt modelId="{7B6A3C18-4BB4-45FD-B95B-C364C4CEEA2A}" type="sibTrans" cxnId="{A97F9DE3-84B2-433E-8F09-BF684729A5C0}">
      <dgm:prSet/>
      <dgm:spPr/>
      <dgm:t>
        <a:bodyPr/>
        <a:lstStyle/>
        <a:p>
          <a:endParaRPr lang="ru-RU"/>
        </a:p>
      </dgm:t>
    </dgm:pt>
    <dgm:pt modelId="{3426BC0E-FDAC-4DDC-8EA2-31B4AEAF7335}">
      <dgm:prSet custT="1"/>
      <dgm:spPr/>
      <dgm:t>
        <a:bodyPr/>
        <a:lstStyle/>
        <a:p>
          <a:r>
            <a:rPr lang="ro-RO" sz="1400" dirty="0" err="1"/>
            <a:t>Mirex</a:t>
          </a:r>
          <a:endParaRPr lang="en-US" sz="1400" dirty="0"/>
        </a:p>
      </dgm:t>
    </dgm:pt>
    <dgm:pt modelId="{FB59F8D4-3D8F-4ABE-BFE0-7A4FFA3DAF50}" type="parTrans" cxnId="{F981C7CF-BC9C-4312-80E4-836D8C425F17}">
      <dgm:prSet/>
      <dgm:spPr/>
      <dgm:t>
        <a:bodyPr/>
        <a:lstStyle/>
        <a:p>
          <a:endParaRPr lang="ru-RU"/>
        </a:p>
      </dgm:t>
    </dgm:pt>
    <dgm:pt modelId="{720C5D41-F78F-4D19-A352-F24BB724D651}" type="sibTrans" cxnId="{F981C7CF-BC9C-4312-80E4-836D8C425F17}">
      <dgm:prSet/>
      <dgm:spPr/>
      <dgm:t>
        <a:bodyPr/>
        <a:lstStyle/>
        <a:p>
          <a:endParaRPr lang="ru-RU"/>
        </a:p>
      </dgm:t>
    </dgm:pt>
    <dgm:pt modelId="{AEBE84E0-740B-4BFE-9061-EC8B7B547A3C}">
      <dgm:prSet custT="1"/>
      <dgm:spPr/>
      <dgm:t>
        <a:bodyPr/>
        <a:lstStyle/>
        <a:p>
          <a:r>
            <a:rPr lang="it-IT" sz="1400" dirty="0"/>
            <a:t>Polychlorinated biphenyls (PCBs)</a:t>
          </a:r>
          <a:endParaRPr lang="en-US" sz="1400" dirty="0"/>
        </a:p>
      </dgm:t>
    </dgm:pt>
    <dgm:pt modelId="{F8B1DFFE-9948-4B16-A31C-90E5FD4AB8D5}" type="parTrans" cxnId="{4D493B31-5DB0-438F-9782-B6F77317A579}">
      <dgm:prSet/>
      <dgm:spPr/>
      <dgm:t>
        <a:bodyPr/>
        <a:lstStyle/>
        <a:p>
          <a:endParaRPr lang="ru-RU"/>
        </a:p>
      </dgm:t>
    </dgm:pt>
    <dgm:pt modelId="{6E733606-8542-4139-9266-248744F09234}" type="sibTrans" cxnId="{4D493B31-5DB0-438F-9782-B6F77317A579}">
      <dgm:prSet/>
      <dgm:spPr/>
      <dgm:t>
        <a:bodyPr/>
        <a:lstStyle/>
        <a:p>
          <a:endParaRPr lang="ru-RU"/>
        </a:p>
      </dgm:t>
    </dgm:pt>
    <dgm:pt modelId="{8004360E-DFF3-49DA-8917-B3C220649A0A}" type="pres">
      <dgm:prSet presAssocID="{AF121FE7-BBAD-4DD1-BCE2-1D1264D6476E}" presName="diagram" presStyleCnt="0">
        <dgm:presLayoutVars>
          <dgm:dir/>
          <dgm:resizeHandles val="exact"/>
        </dgm:presLayoutVars>
      </dgm:prSet>
      <dgm:spPr/>
    </dgm:pt>
    <dgm:pt modelId="{0B0F096B-2FBC-4A7C-BDB1-A3709079D5DF}" type="pres">
      <dgm:prSet presAssocID="{546971BA-8FDA-4305-92DC-A6648D06824A}" presName="node" presStyleLbl="node1" presStyleIdx="0" presStyleCnt="20">
        <dgm:presLayoutVars>
          <dgm:bulletEnabled val="1"/>
        </dgm:presLayoutVars>
      </dgm:prSet>
      <dgm:spPr/>
    </dgm:pt>
    <dgm:pt modelId="{821AAA89-2059-4FF8-94EC-B2A683303E2C}" type="pres">
      <dgm:prSet presAssocID="{CC88450D-F860-47FF-831C-3690C50266AC}" presName="sibTrans" presStyleCnt="0"/>
      <dgm:spPr/>
    </dgm:pt>
    <dgm:pt modelId="{741CA2CF-B761-4737-B7F2-22C8E487C43F}" type="pres">
      <dgm:prSet presAssocID="{A7F4A27F-7CD1-4F2A-AC54-87FDDDF7BC64}" presName="node" presStyleLbl="node1" presStyleIdx="1" presStyleCnt="20">
        <dgm:presLayoutVars>
          <dgm:bulletEnabled val="1"/>
        </dgm:presLayoutVars>
      </dgm:prSet>
      <dgm:spPr/>
    </dgm:pt>
    <dgm:pt modelId="{478EAD0D-167D-4F6D-92EA-037603492C98}" type="pres">
      <dgm:prSet presAssocID="{EE2A40E4-FB09-4D7A-9C04-39625AD00D48}" presName="sibTrans" presStyleCnt="0"/>
      <dgm:spPr/>
    </dgm:pt>
    <dgm:pt modelId="{FC2081C8-D174-4902-AAB5-EAB8B9005468}" type="pres">
      <dgm:prSet presAssocID="{8679AC95-9723-464A-9BB5-E4A51D684736}" presName="node" presStyleLbl="node1" presStyleIdx="2" presStyleCnt="20">
        <dgm:presLayoutVars>
          <dgm:bulletEnabled val="1"/>
        </dgm:presLayoutVars>
      </dgm:prSet>
      <dgm:spPr/>
    </dgm:pt>
    <dgm:pt modelId="{84C70A35-64F3-46AA-A94A-A58589AD2F96}" type="pres">
      <dgm:prSet presAssocID="{88EF80BB-0A18-404A-82F6-F6FCA02D6F57}" presName="sibTrans" presStyleCnt="0"/>
      <dgm:spPr/>
    </dgm:pt>
    <dgm:pt modelId="{D9E7E799-A314-4493-8106-0BDDDCCA12BC}" type="pres">
      <dgm:prSet presAssocID="{0FEFFAA8-D8E8-4311-A2E1-103C89EB624D}" presName="node" presStyleLbl="node1" presStyleIdx="3" presStyleCnt="20">
        <dgm:presLayoutVars>
          <dgm:bulletEnabled val="1"/>
        </dgm:presLayoutVars>
      </dgm:prSet>
      <dgm:spPr/>
    </dgm:pt>
    <dgm:pt modelId="{1F8D2793-091C-4DC9-90E9-A82D53694BCB}" type="pres">
      <dgm:prSet presAssocID="{9409344B-F06C-4845-8E82-FE19165CA81D}" presName="sibTrans" presStyleCnt="0"/>
      <dgm:spPr/>
    </dgm:pt>
    <dgm:pt modelId="{32132DFD-9E49-4E39-9DC8-4C1FD9AE9368}" type="pres">
      <dgm:prSet presAssocID="{0DF819E8-3D60-40B0-94F8-B74B0A982148}" presName="node" presStyleLbl="node1" presStyleIdx="4" presStyleCnt="20">
        <dgm:presLayoutVars>
          <dgm:bulletEnabled val="1"/>
        </dgm:presLayoutVars>
      </dgm:prSet>
      <dgm:spPr/>
    </dgm:pt>
    <dgm:pt modelId="{6F54669E-C094-43CB-82C7-B571A055C847}" type="pres">
      <dgm:prSet presAssocID="{773248B6-B069-4F53-B35E-66D6875EA81C}" presName="sibTrans" presStyleCnt="0"/>
      <dgm:spPr/>
    </dgm:pt>
    <dgm:pt modelId="{10275D7B-F356-41A7-9ACB-CB38AD1F363B}" type="pres">
      <dgm:prSet presAssocID="{F0EF4B84-7EC8-4B6B-82DB-0435221BF761}" presName="node" presStyleLbl="node1" presStyleIdx="5" presStyleCnt="20">
        <dgm:presLayoutVars>
          <dgm:bulletEnabled val="1"/>
        </dgm:presLayoutVars>
      </dgm:prSet>
      <dgm:spPr/>
    </dgm:pt>
    <dgm:pt modelId="{59AB6688-1F76-431C-B227-BC518373DA5C}" type="pres">
      <dgm:prSet presAssocID="{BC3BD77C-992D-47B2-A89E-CC20A7E60EFC}" presName="sibTrans" presStyleCnt="0"/>
      <dgm:spPr/>
    </dgm:pt>
    <dgm:pt modelId="{0B349FFB-6977-4976-B5DA-69BBBCDF3C50}" type="pres">
      <dgm:prSet presAssocID="{4ABFE93C-A044-434C-AEC9-621D9876C6CE}" presName="node" presStyleLbl="node1" presStyleIdx="6" presStyleCnt="20">
        <dgm:presLayoutVars>
          <dgm:bulletEnabled val="1"/>
        </dgm:presLayoutVars>
      </dgm:prSet>
      <dgm:spPr/>
    </dgm:pt>
    <dgm:pt modelId="{B2AECF7F-0FE9-4E21-9304-C9BF6CE30F89}" type="pres">
      <dgm:prSet presAssocID="{1C14DA1D-10D6-44B3-B733-40852DCC836E}" presName="sibTrans" presStyleCnt="0"/>
      <dgm:spPr/>
    </dgm:pt>
    <dgm:pt modelId="{F3394A0F-3CE3-421B-82B5-A9D91F413984}" type="pres">
      <dgm:prSet presAssocID="{466BB6A2-A7FE-4C3F-BA9C-1F31349A824F}" presName="node" presStyleLbl="node1" presStyleIdx="7" presStyleCnt="20">
        <dgm:presLayoutVars>
          <dgm:bulletEnabled val="1"/>
        </dgm:presLayoutVars>
      </dgm:prSet>
      <dgm:spPr/>
    </dgm:pt>
    <dgm:pt modelId="{F5617F3B-2864-45F3-863D-FE84086DAA0C}" type="pres">
      <dgm:prSet presAssocID="{7DCF3800-6DBB-4489-BBE4-D51980ED2F81}" presName="sibTrans" presStyleCnt="0"/>
      <dgm:spPr/>
    </dgm:pt>
    <dgm:pt modelId="{F9A71BA0-EBB3-491D-A967-E3B2761F1AF6}" type="pres">
      <dgm:prSet presAssocID="{3426BC0E-FDAC-4DDC-8EA2-31B4AEAF7335}" presName="node" presStyleLbl="node1" presStyleIdx="8" presStyleCnt="20">
        <dgm:presLayoutVars>
          <dgm:bulletEnabled val="1"/>
        </dgm:presLayoutVars>
      </dgm:prSet>
      <dgm:spPr/>
    </dgm:pt>
    <dgm:pt modelId="{BA388097-4B21-43C5-8BD3-0DD391F02E8A}" type="pres">
      <dgm:prSet presAssocID="{720C5D41-F78F-4D19-A352-F24BB724D651}" presName="sibTrans" presStyleCnt="0"/>
      <dgm:spPr/>
    </dgm:pt>
    <dgm:pt modelId="{E9EFE733-FE7E-48CB-A3FD-306CAF5C44EC}" type="pres">
      <dgm:prSet presAssocID="{AEBE84E0-740B-4BFE-9061-EC8B7B547A3C}" presName="node" presStyleLbl="node1" presStyleIdx="9" presStyleCnt="20">
        <dgm:presLayoutVars>
          <dgm:bulletEnabled val="1"/>
        </dgm:presLayoutVars>
      </dgm:prSet>
      <dgm:spPr/>
    </dgm:pt>
    <dgm:pt modelId="{8A4C1BB6-25FB-426B-BC33-295B52CC6BE2}" type="pres">
      <dgm:prSet presAssocID="{6E733606-8542-4139-9266-248744F09234}" presName="sibTrans" presStyleCnt="0"/>
      <dgm:spPr/>
    </dgm:pt>
    <dgm:pt modelId="{AB034EE5-C035-43BE-B59A-9D20F59F77BD}" type="pres">
      <dgm:prSet presAssocID="{F7E3961A-6F2E-49B8-9AEF-354B8BB4BC39}" presName="node" presStyleLbl="node1" presStyleIdx="10" presStyleCnt="20">
        <dgm:presLayoutVars>
          <dgm:bulletEnabled val="1"/>
        </dgm:presLayoutVars>
      </dgm:prSet>
      <dgm:spPr/>
    </dgm:pt>
    <dgm:pt modelId="{A33B8DCA-2707-4A63-B21D-E16E69BEB367}" type="pres">
      <dgm:prSet presAssocID="{7B6A3C18-4BB4-45FD-B95B-C364C4CEEA2A}" presName="sibTrans" presStyleCnt="0"/>
      <dgm:spPr/>
    </dgm:pt>
    <dgm:pt modelId="{9321D611-3179-4AC5-8AF8-EA1304BF1BEF}" type="pres">
      <dgm:prSet presAssocID="{7A0E73D0-85E8-4F12-A80E-27431DFCA55B}" presName="node" presStyleLbl="node1" presStyleIdx="11" presStyleCnt="20">
        <dgm:presLayoutVars>
          <dgm:bulletEnabled val="1"/>
        </dgm:presLayoutVars>
      </dgm:prSet>
      <dgm:spPr/>
    </dgm:pt>
    <dgm:pt modelId="{B6D3BB1A-EBCC-473D-9F28-4EAC6D705BC7}" type="pres">
      <dgm:prSet presAssocID="{F342C70F-3CF6-4C44-92ED-75BD68F86820}" presName="sibTrans" presStyleCnt="0"/>
      <dgm:spPr/>
    </dgm:pt>
    <dgm:pt modelId="{99E44266-309C-40FF-AA62-581FF69E3AE5}" type="pres">
      <dgm:prSet presAssocID="{7D309D92-13A8-42E0-A7AA-BBFB7EAA9B09}" presName="node" presStyleLbl="node1" presStyleIdx="12" presStyleCnt="20">
        <dgm:presLayoutVars>
          <dgm:bulletEnabled val="1"/>
        </dgm:presLayoutVars>
      </dgm:prSet>
      <dgm:spPr/>
    </dgm:pt>
    <dgm:pt modelId="{44E54D8A-ED0B-4A9C-A24C-CE8D5C7C8BC4}" type="pres">
      <dgm:prSet presAssocID="{B507806B-9161-445F-9EDE-02FE2D8EA292}" presName="sibTrans" presStyleCnt="0"/>
      <dgm:spPr/>
    </dgm:pt>
    <dgm:pt modelId="{B3A0AB51-C204-4F66-B6A5-9A61105A44F0}" type="pres">
      <dgm:prSet presAssocID="{32E244B0-554C-4CAE-BD03-EE2FE72F7EFD}" presName="node" presStyleLbl="node1" presStyleIdx="13" presStyleCnt="20">
        <dgm:presLayoutVars>
          <dgm:bulletEnabled val="1"/>
        </dgm:presLayoutVars>
      </dgm:prSet>
      <dgm:spPr/>
    </dgm:pt>
    <dgm:pt modelId="{BE8EBFD0-FA45-4F39-8EF6-6317F99E5A5A}" type="pres">
      <dgm:prSet presAssocID="{43ED8413-F35C-4FCD-B40B-C45D4D9A71F1}" presName="sibTrans" presStyleCnt="0"/>
      <dgm:spPr/>
    </dgm:pt>
    <dgm:pt modelId="{5745CD49-B012-4252-98D1-902BE4FE242E}" type="pres">
      <dgm:prSet presAssocID="{F6792DA7-0C05-48E2-BAF7-5A4E9988CE2B}" presName="node" presStyleLbl="node1" presStyleIdx="14" presStyleCnt="20">
        <dgm:presLayoutVars>
          <dgm:bulletEnabled val="1"/>
        </dgm:presLayoutVars>
      </dgm:prSet>
      <dgm:spPr/>
    </dgm:pt>
    <dgm:pt modelId="{CFE81A4F-98FD-4A7A-B706-B08F591B0C93}" type="pres">
      <dgm:prSet presAssocID="{50F3FD57-923A-40B0-81A6-C45F10A6F628}" presName="sibTrans" presStyleCnt="0"/>
      <dgm:spPr/>
    </dgm:pt>
    <dgm:pt modelId="{7A0512E3-2DB1-4B3C-8E49-E613B53A4B51}" type="pres">
      <dgm:prSet presAssocID="{8BD455C4-3E7E-46ED-8124-2820B69DBCEB}" presName="node" presStyleLbl="node1" presStyleIdx="15" presStyleCnt="20">
        <dgm:presLayoutVars>
          <dgm:bulletEnabled val="1"/>
        </dgm:presLayoutVars>
      </dgm:prSet>
      <dgm:spPr/>
    </dgm:pt>
    <dgm:pt modelId="{6158043C-051D-4FC7-A6A0-DD9D412D2C2D}" type="pres">
      <dgm:prSet presAssocID="{BCCA4234-660A-4DD8-8859-403889CAC60E}" presName="sibTrans" presStyleCnt="0"/>
      <dgm:spPr/>
    </dgm:pt>
    <dgm:pt modelId="{D449E90F-0510-49CA-B7E6-C67805040DB0}" type="pres">
      <dgm:prSet presAssocID="{39D8A74E-523E-4BC0-B47F-0C239C394A5E}" presName="node" presStyleLbl="node1" presStyleIdx="16" presStyleCnt="20">
        <dgm:presLayoutVars>
          <dgm:bulletEnabled val="1"/>
        </dgm:presLayoutVars>
      </dgm:prSet>
      <dgm:spPr/>
    </dgm:pt>
    <dgm:pt modelId="{BC616E5E-B38C-4FFE-81DC-B646D730C733}" type="pres">
      <dgm:prSet presAssocID="{955B6D99-2346-41B0-8FAE-EEBCBA73A1DA}" presName="sibTrans" presStyleCnt="0"/>
      <dgm:spPr/>
    </dgm:pt>
    <dgm:pt modelId="{9254BEBE-16F4-4E99-B8AD-D1853CCC51F9}" type="pres">
      <dgm:prSet presAssocID="{45CC1484-695A-46C4-AB3D-8D3A70178FB4}" presName="node" presStyleLbl="node1" presStyleIdx="17" presStyleCnt="20">
        <dgm:presLayoutVars>
          <dgm:bulletEnabled val="1"/>
        </dgm:presLayoutVars>
      </dgm:prSet>
      <dgm:spPr/>
    </dgm:pt>
    <dgm:pt modelId="{A93E35EA-617D-4E09-A0AB-E1243164D212}" type="pres">
      <dgm:prSet presAssocID="{13E8551D-F1B3-4C55-BF3E-C3C107E73F66}" presName="sibTrans" presStyleCnt="0"/>
      <dgm:spPr/>
    </dgm:pt>
    <dgm:pt modelId="{0514EBC1-AD4F-4459-9DB3-840C4EB6D5FA}" type="pres">
      <dgm:prSet presAssocID="{724E4695-25F3-4AF8-9B6A-B7902DE26CB5}" presName="node" presStyleLbl="node1" presStyleIdx="18" presStyleCnt="20">
        <dgm:presLayoutVars>
          <dgm:bulletEnabled val="1"/>
        </dgm:presLayoutVars>
      </dgm:prSet>
      <dgm:spPr/>
    </dgm:pt>
    <dgm:pt modelId="{ADEE355F-D02D-4B8A-9A04-9386554D1FC6}" type="pres">
      <dgm:prSet presAssocID="{2A9CCBCF-7624-45AC-88C3-15462D5EAA38}" presName="sibTrans" presStyleCnt="0"/>
      <dgm:spPr/>
    </dgm:pt>
    <dgm:pt modelId="{4166D8D3-3B30-4E1B-B627-8C7E144E4A35}" type="pres">
      <dgm:prSet presAssocID="{9218DEE1-CB70-426C-98CB-4B81B2C7E802}" presName="node" presStyleLbl="node1" presStyleIdx="19" presStyleCnt="20">
        <dgm:presLayoutVars>
          <dgm:bulletEnabled val="1"/>
        </dgm:presLayoutVars>
      </dgm:prSet>
      <dgm:spPr/>
    </dgm:pt>
  </dgm:ptLst>
  <dgm:cxnLst>
    <dgm:cxn modelId="{FC9E8003-5FBA-4D41-A695-7594856D42DB}" srcId="{AF121FE7-BBAD-4DD1-BCE2-1D1264D6476E}" destId="{45CC1484-695A-46C4-AB3D-8D3A70178FB4}" srcOrd="17" destOrd="0" parTransId="{E97DD19D-09F0-43AA-87FE-67A5096F2896}" sibTransId="{13E8551D-F1B3-4C55-BF3E-C3C107E73F66}"/>
    <dgm:cxn modelId="{CAE97B09-E445-4794-B254-D15F9F7B1C38}" type="presOf" srcId="{9218DEE1-CB70-426C-98CB-4B81B2C7E802}" destId="{4166D8D3-3B30-4E1B-B627-8C7E144E4A35}" srcOrd="0" destOrd="0" presId="urn:microsoft.com/office/officeart/2005/8/layout/default"/>
    <dgm:cxn modelId="{F22CAB0A-D469-4FCA-8933-4F22AD5E41DF}" type="presOf" srcId="{8BD455C4-3E7E-46ED-8124-2820B69DBCEB}" destId="{7A0512E3-2DB1-4B3C-8E49-E613B53A4B51}" srcOrd="0" destOrd="0" presId="urn:microsoft.com/office/officeart/2005/8/layout/default"/>
    <dgm:cxn modelId="{ED29DE0C-19E3-492E-9D01-B7E3D0556809}" srcId="{AF121FE7-BBAD-4DD1-BCE2-1D1264D6476E}" destId="{7D309D92-13A8-42E0-A7AA-BBFB7EAA9B09}" srcOrd="12" destOrd="0" parTransId="{F8E3348D-FF62-4F21-889A-D4592DFE4B5F}" sibTransId="{B507806B-9161-445F-9EDE-02FE2D8EA292}"/>
    <dgm:cxn modelId="{22503611-DED6-405D-9668-E885222496D4}" srcId="{AF121FE7-BBAD-4DD1-BCE2-1D1264D6476E}" destId="{F6792DA7-0C05-48E2-BAF7-5A4E9988CE2B}" srcOrd="14" destOrd="0" parTransId="{EFB5B867-65CF-40C5-9E07-2D2603899B93}" sibTransId="{50F3FD57-923A-40B0-81A6-C45F10A6F628}"/>
    <dgm:cxn modelId="{CFC2E018-B7C4-4A3F-8EDD-FF96A0C217C8}" type="presOf" srcId="{39D8A74E-523E-4BC0-B47F-0C239C394A5E}" destId="{D449E90F-0510-49CA-B7E6-C67805040DB0}" srcOrd="0" destOrd="0" presId="urn:microsoft.com/office/officeart/2005/8/layout/default"/>
    <dgm:cxn modelId="{F55BE61C-7D47-4C8A-812C-1980AF85A0C8}" type="presOf" srcId="{4ABFE93C-A044-434C-AEC9-621D9876C6CE}" destId="{0B349FFB-6977-4976-B5DA-69BBBCDF3C50}" srcOrd="0" destOrd="0" presId="urn:microsoft.com/office/officeart/2005/8/layout/default"/>
    <dgm:cxn modelId="{4D493B31-5DB0-438F-9782-B6F77317A579}" srcId="{AF121FE7-BBAD-4DD1-BCE2-1D1264D6476E}" destId="{AEBE84E0-740B-4BFE-9061-EC8B7B547A3C}" srcOrd="9" destOrd="0" parTransId="{F8B1DFFE-9948-4B16-A31C-90E5FD4AB8D5}" sibTransId="{6E733606-8542-4139-9266-248744F09234}"/>
    <dgm:cxn modelId="{27640B32-050F-43B0-A920-08EED7D71215}" type="presOf" srcId="{7A0E73D0-85E8-4F12-A80E-27431DFCA55B}" destId="{9321D611-3179-4AC5-8AF8-EA1304BF1BEF}" srcOrd="0" destOrd="0" presId="urn:microsoft.com/office/officeart/2005/8/layout/default"/>
    <dgm:cxn modelId="{2745583A-9AFA-4498-A06C-07AA8B90B03C}" srcId="{AF121FE7-BBAD-4DD1-BCE2-1D1264D6476E}" destId="{32E244B0-554C-4CAE-BD03-EE2FE72F7EFD}" srcOrd="13" destOrd="0" parTransId="{FAB8C90B-D654-42B4-A235-6549F7880C85}" sibTransId="{43ED8413-F35C-4FCD-B40B-C45D4D9A71F1}"/>
    <dgm:cxn modelId="{FAB93F3D-5394-4443-82F7-B6479C7D64CB}" type="presOf" srcId="{546971BA-8FDA-4305-92DC-A6648D06824A}" destId="{0B0F096B-2FBC-4A7C-BDB1-A3709079D5DF}" srcOrd="0" destOrd="0" presId="urn:microsoft.com/office/officeart/2005/8/layout/default"/>
    <dgm:cxn modelId="{7A78EB3F-35DB-4A82-AA39-23AFC0F70634}" type="presOf" srcId="{8679AC95-9723-464A-9BB5-E4A51D684736}" destId="{FC2081C8-D174-4902-AAB5-EAB8B9005468}" srcOrd="0" destOrd="0" presId="urn:microsoft.com/office/officeart/2005/8/layout/default"/>
    <dgm:cxn modelId="{0F21C763-3D23-4172-A71E-6003209FF531}" type="presOf" srcId="{0DF819E8-3D60-40B0-94F8-B74B0A982148}" destId="{32132DFD-9E49-4E39-9DC8-4C1FD9AE9368}" srcOrd="0" destOrd="0" presId="urn:microsoft.com/office/officeart/2005/8/layout/default"/>
    <dgm:cxn modelId="{D9BA0364-4F85-483B-8095-D43B44A372FB}" srcId="{AF121FE7-BBAD-4DD1-BCE2-1D1264D6476E}" destId="{4ABFE93C-A044-434C-AEC9-621D9876C6CE}" srcOrd="6" destOrd="0" parTransId="{1FAEE250-52A9-4912-9A5B-92108AA0D5DA}" sibTransId="{1C14DA1D-10D6-44B3-B733-40852DCC836E}"/>
    <dgm:cxn modelId="{5AF4D34D-C9A6-4F36-BFF1-F8B064CF24B6}" srcId="{AF121FE7-BBAD-4DD1-BCE2-1D1264D6476E}" destId="{466BB6A2-A7FE-4C3F-BA9C-1F31349A824F}" srcOrd="7" destOrd="0" parTransId="{EBA7D627-5A43-4662-A936-66A7D53623FE}" sibTransId="{7DCF3800-6DBB-4489-BBE4-D51980ED2F81}"/>
    <dgm:cxn modelId="{58C0E474-5EB7-48FC-AD76-49956B38A641}" type="presOf" srcId="{0FEFFAA8-D8E8-4311-A2E1-103C89EB624D}" destId="{D9E7E799-A314-4493-8106-0BDDDCCA12BC}" srcOrd="0" destOrd="0" presId="urn:microsoft.com/office/officeart/2005/8/layout/default"/>
    <dgm:cxn modelId="{D2646357-EF98-413F-800A-7C76DD27EC5A}" type="presOf" srcId="{724E4695-25F3-4AF8-9B6A-B7902DE26CB5}" destId="{0514EBC1-AD4F-4459-9DB3-840C4EB6D5FA}" srcOrd="0" destOrd="0" presId="urn:microsoft.com/office/officeart/2005/8/layout/default"/>
    <dgm:cxn modelId="{DDBB0D79-3BAD-42A8-B304-CE56FA692D1B}" srcId="{AF121FE7-BBAD-4DD1-BCE2-1D1264D6476E}" destId="{8679AC95-9723-464A-9BB5-E4A51D684736}" srcOrd="2" destOrd="0" parTransId="{65286F4E-F763-45DD-981E-7BECB6948901}" sibTransId="{88EF80BB-0A18-404A-82F6-F6FCA02D6F57}"/>
    <dgm:cxn modelId="{6DEDAC7B-82D4-4760-BB03-4F59D14FC910}" srcId="{AF121FE7-BBAD-4DD1-BCE2-1D1264D6476E}" destId="{0FEFFAA8-D8E8-4311-A2E1-103C89EB624D}" srcOrd="3" destOrd="0" parTransId="{0B1F2B68-9FDB-411B-BA4C-A116E5C1040C}" sibTransId="{9409344B-F06C-4845-8E82-FE19165CA81D}"/>
    <dgm:cxn modelId="{19801082-F2F3-4E57-A44D-BBE0E1C2FFD4}" srcId="{AF121FE7-BBAD-4DD1-BCE2-1D1264D6476E}" destId="{F0EF4B84-7EC8-4B6B-82DB-0435221BF761}" srcOrd="5" destOrd="0" parTransId="{0A5FF84A-16D1-495D-A30D-FBDB96E7E8EC}" sibTransId="{BC3BD77C-992D-47B2-A89E-CC20A7E60EFC}"/>
    <dgm:cxn modelId="{AD524E85-8142-4F8D-A4DC-583FB9B5508E}" srcId="{AF121FE7-BBAD-4DD1-BCE2-1D1264D6476E}" destId="{0DF819E8-3D60-40B0-94F8-B74B0A982148}" srcOrd="4" destOrd="0" parTransId="{6A5AE6C3-7F0C-49DE-A51C-F548370A28A0}" sibTransId="{773248B6-B069-4F53-B35E-66D6875EA81C}"/>
    <dgm:cxn modelId="{94CC3087-16CF-4E2B-A1B2-C1400C793F70}" type="presOf" srcId="{A7F4A27F-7CD1-4F2A-AC54-87FDDDF7BC64}" destId="{741CA2CF-B761-4737-B7F2-22C8E487C43F}" srcOrd="0" destOrd="0" presId="urn:microsoft.com/office/officeart/2005/8/layout/default"/>
    <dgm:cxn modelId="{CF0FDD91-BF6C-4E38-8BFE-BF095C2E5047}" srcId="{AF121FE7-BBAD-4DD1-BCE2-1D1264D6476E}" destId="{8BD455C4-3E7E-46ED-8124-2820B69DBCEB}" srcOrd="15" destOrd="0" parTransId="{D17DE931-50BE-4266-887F-9187EAE8306A}" sibTransId="{BCCA4234-660A-4DD8-8859-403889CAC60E}"/>
    <dgm:cxn modelId="{D49DF4A1-23F4-4B8A-8ED5-DB3585E9BB3F}" type="presOf" srcId="{F7E3961A-6F2E-49B8-9AEF-354B8BB4BC39}" destId="{AB034EE5-C035-43BE-B59A-9D20F59F77BD}" srcOrd="0" destOrd="0" presId="urn:microsoft.com/office/officeart/2005/8/layout/default"/>
    <dgm:cxn modelId="{6B868EA4-BEE8-46EB-BBA2-3D5506E6CA5A}" type="presOf" srcId="{466BB6A2-A7FE-4C3F-BA9C-1F31349A824F}" destId="{F3394A0F-3CE3-421B-82B5-A9D91F413984}" srcOrd="0" destOrd="0" presId="urn:microsoft.com/office/officeart/2005/8/layout/default"/>
    <dgm:cxn modelId="{BE32E4B5-7E53-4D9B-B8EF-A3BA41AA45F0}" type="presOf" srcId="{45CC1484-695A-46C4-AB3D-8D3A70178FB4}" destId="{9254BEBE-16F4-4E99-B8AD-D1853CCC51F9}" srcOrd="0" destOrd="0" presId="urn:microsoft.com/office/officeart/2005/8/layout/default"/>
    <dgm:cxn modelId="{8FF060BB-40DF-4BE8-B656-00E71A933068}" srcId="{AF121FE7-BBAD-4DD1-BCE2-1D1264D6476E}" destId="{7A0E73D0-85E8-4F12-A80E-27431DFCA55B}" srcOrd="11" destOrd="0" parTransId="{9659BA59-EB71-4AEA-87FE-49F97346A5CB}" sibTransId="{F342C70F-3CF6-4C44-92ED-75BD68F86820}"/>
    <dgm:cxn modelId="{806EF5C2-1826-4AFA-BD16-A9A0D5D9AA61}" srcId="{AF121FE7-BBAD-4DD1-BCE2-1D1264D6476E}" destId="{9218DEE1-CB70-426C-98CB-4B81B2C7E802}" srcOrd="19" destOrd="0" parTransId="{6C2BCD19-EE82-4949-A0ED-7F48DF2492D5}" sibTransId="{EB179E6B-8A69-4762-AF4F-99492D8054AB}"/>
    <dgm:cxn modelId="{81924DC5-803F-4773-926D-7604E7C08430}" type="presOf" srcId="{AF121FE7-BBAD-4DD1-BCE2-1D1264D6476E}" destId="{8004360E-DFF3-49DA-8917-B3C220649A0A}" srcOrd="0" destOrd="0" presId="urn:microsoft.com/office/officeart/2005/8/layout/default"/>
    <dgm:cxn modelId="{F981C7CF-BC9C-4312-80E4-836D8C425F17}" srcId="{AF121FE7-BBAD-4DD1-BCE2-1D1264D6476E}" destId="{3426BC0E-FDAC-4DDC-8EA2-31B4AEAF7335}" srcOrd="8" destOrd="0" parTransId="{FB59F8D4-3D8F-4ABE-BFE0-7A4FFA3DAF50}" sibTransId="{720C5D41-F78F-4D19-A352-F24BB724D651}"/>
    <dgm:cxn modelId="{DD8773D0-F18B-4E16-9EBA-05A1C087EE22}" srcId="{AF121FE7-BBAD-4DD1-BCE2-1D1264D6476E}" destId="{546971BA-8FDA-4305-92DC-A6648D06824A}" srcOrd="0" destOrd="0" parTransId="{8D2A0E4E-6EB7-4391-AFB5-D075D8D96F8F}" sibTransId="{CC88450D-F860-47FF-831C-3690C50266AC}"/>
    <dgm:cxn modelId="{B762CDD1-4881-4444-8C15-0E912F9C6948}" srcId="{AF121FE7-BBAD-4DD1-BCE2-1D1264D6476E}" destId="{39D8A74E-523E-4BC0-B47F-0C239C394A5E}" srcOrd="16" destOrd="0" parTransId="{69D3517A-C7BB-4953-8276-9AF8F6B53819}" sibTransId="{955B6D99-2346-41B0-8FAE-EEBCBA73A1DA}"/>
    <dgm:cxn modelId="{ABCD87D5-042D-4981-AA1A-3945B4BE632B}" type="presOf" srcId="{7D309D92-13A8-42E0-A7AA-BBFB7EAA9B09}" destId="{99E44266-309C-40FF-AA62-581FF69E3AE5}" srcOrd="0" destOrd="0" presId="urn:microsoft.com/office/officeart/2005/8/layout/default"/>
    <dgm:cxn modelId="{787228DD-F5D1-47A2-9CE6-C628F8399AEC}" srcId="{AF121FE7-BBAD-4DD1-BCE2-1D1264D6476E}" destId="{724E4695-25F3-4AF8-9B6A-B7902DE26CB5}" srcOrd="18" destOrd="0" parTransId="{875DCD54-78C0-4B7A-830E-F0C8B7265E0F}" sibTransId="{2A9CCBCF-7624-45AC-88C3-15462D5EAA38}"/>
    <dgm:cxn modelId="{A06CD4DF-8408-4A75-84DB-37F99839D57C}" type="presOf" srcId="{F6792DA7-0C05-48E2-BAF7-5A4E9988CE2B}" destId="{5745CD49-B012-4252-98D1-902BE4FE242E}" srcOrd="0" destOrd="0" presId="urn:microsoft.com/office/officeart/2005/8/layout/default"/>
    <dgm:cxn modelId="{6BC16CE1-195F-4F19-999D-CEBC3E5CDE5C}" type="presOf" srcId="{F0EF4B84-7EC8-4B6B-82DB-0435221BF761}" destId="{10275D7B-F356-41A7-9ACB-CB38AD1F363B}" srcOrd="0" destOrd="0" presId="urn:microsoft.com/office/officeart/2005/8/layout/default"/>
    <dgm:cxn modelId="{A2245AE1-BABC-4F16-BBF4-05EEC1E29BF2}" srcId="{AF121FE7-BBAD-4DD1-BCE2-1D1264D6476E}" destId="{A7F4A27F-7CD1-4F2A-AC54-87FDDDF7BC64}" srcOrd="1" destOrd="0" parTransId="{199C1CE4-7A45-4EEE-8EA2-83F5D61213C7}" sibTransId="{EE2A40E4-FB09-4D7A-9C04-39625AD00D48}"/>
    <dgm:cxn modelId="{E5ABC6E1-E5C5-430E-B1D4-E8687FEFED81}" type="presOf" srcId="{32E244B0-554C-4CAE-BD03-EE2FE72F7EFD}" destId="{B3A0AB51-C204-4F66-B6A5-9A61105A44F0}" srcOrd="0" destOrd="0" presId="urn:microsoft.com/office/officeart/2005/8/layout/default"/>
    <dgm:cxn modelId="{A97F9DE3-84B2-433E-8F09-BF684729A5C0}" srcId="{AF121FE7-BBAD-4DD1-BCE2-1D1264D6476E}" destId="{F7E3961A-6F2E-49B8-9AEF-354B8BB4BC39}" srcOrd="10" destOrd="0" parTransId="{15BC8DB1-626C-4D12-B247-87AD111F1148}" sibTransId="{7B6A3C18-4BB4-45FD-B95B-C364C4CEEA2A}"/>
    <dgm:cxn modelId="{11FF1BE9-8B9B-41F8-8B05-379DE8C411DE}" type="presOf" srcId="{AEBE84E0-740B-4BFE-9061-EC8B7B547A3C}" destId="{E9EFE733-FE7E-48CB-A3FD-306CAF5C44EC}" srcOrd="0" destOrd="0" presId="urn:microsoft.com/office/officeart/2005/8/layout/default"/>
    <dgm:cxn modelId="{6A1BC8ED-4D94-44DE-9795-4C35D72F455E}" type="presOf" srcId="{3426BC0E-FDAC-4DDC-8EA2-31B4AEAF7335}" destId="{F9A71BA0-EBB3-491D-A967-E3B2761F1AF6}" srcOrd="0" destOrd="0" presId="urn:microsoft.com/office/officeart/2005/8/layout/default"/>
    <dgm:cxn modelId="{F5BE2032-51D0-47DD-98FF-A7C5855416A1}" type="presParOf" srcId="{8004360E-DFF3-49DA-8917-B3C220649A0A}" destId="{0B0F096B-2FBC-4A7C-BDB1-A3709079D5DF}" srcOrd="0" destOrd="0" presId="urn:microsoft.com/office/officeart/2005/8/layout/default"/>
    <dgm:cxn modelId="{3E596DE0-12F5-42F8-9A89-C7AA9370A49F}" type="presParOf" srcId="{8004360E-DFF3-49DA-8917-B3C220649A0A}" destId="{821AAA89-2059-4FF8-94EC-B2A683303E2C}" srcOrd="1" destOrd="0" presId="urn:microsoft.com/office/officeart/2005/8/layout/default"/>
    <dgm:cxn modelId="{62E93CB9-CDA2-43D4-9D1A-173C5A615DA8}" type="presParOf" srcId="{8004360E-DFF3-49DA-8917-B3C220649A0A}" destId="{741CA2CF-B761-4737-B7F2-22C8E487C43F}" srcOrd="2" destOrd="0" presId="urn:microsoft.com/office/officeart/2005/8/layout/default"/>
    <dgm:cxn modelId="{D2058A9D-DE15-4814-A45D-830B2A419A66}" type="presParOf" srcId="{8004360E-DFF3-49DA-8917-B3C220649A0A}" destId="{478EAD0D-167D-4F6D-92EA-037603492C98}" srcOrd="3" destOrd="0" presId="urn:microsoft.com/office/officeart/2005/8/layout/default"/>
    <dgm:cxn modelId="{7EA7BDDB-18BC-44B2-A1DF-022B2BED1041}" type="presParOf" srcId="{8004360E-DFF3-49DA-8917-B3C220649A0A}" destId="{FC2081C8-D174-4902-AAB5-EAB8B9005468}" srcOrd="4" destOrd="0" presId="urn:microsoft.com/office/officeart/2005/8/layout/default"/>
    <dgm:cxn modelId="{99BC2461-9221-4BCE-9A27-36F5F2DACF03}" type="presParOf" srcId="{8004360E-DFF3-49DA-8917-B3C220649A0A}" destId="{84C70A35-64F3-46AA-A94A-A58589AD2F96}" srcOrd="5" destOrd="0" presId="urn:microsoft.com/office/officeart/2005/8/layout/default"/>
    <dgm:cxn modelId="{E82507AD-AD4B-48CF-9E49-C481B952EFD5}" type="presParOf" srcId="{8004360E-DFF3-49DA-8917-B3C220649A0A}" destId="{D9E7E799-A314-4493-8106-0BDDDCCA12BC}" srcOrd="6" destOrd="0" presId="urn:microsoft.com/office/officeart/2005/8/layout/default"/>
    <dgm:cxn modelId="{63C6C4B5-481A-4F96-A027-A8F00903AD28}" type="presParOf" srcId="{8004360E-DFF3-49DA-8917-B3C220649A0A}" destId="{1F8D2793-091C-4DC9-90E9-A82D53694BCB}" srcOrd="7" destOrd="0" presId="urn:microsoft.com/office/officeart/2005/8/layout/default"/>
    <dgm:cxn modelId="{F5AD9F97-7683-44ED-A9D0-C30723DF83CA}" type="presParOf" srcId="{8004360E-DFF3-49DA-8917-B3C220649A0A}" destId="{32132DFD-9E49-4E39-9DC8-4C1FD9AE9368}" srcOrd="8" destOrd="0" presId="urn:microsoft.com/office/officeart/2005/8/layout/default"/>
    <dgm:cxn modelId="{2307D0D4-A4E9-4FAD-8EB0-A9DC4D627384}" type="presParOf" srcId="{8004360E-DFF3-49DA-8917-B3C220649A0A}" destId="{6F54669E-C094-43CB-82C7-B571A055C847}" srcOrd="9" destOrd="0" presId="urn:microsoft.com/office/officeart/2005/8/layout/default"/>
    <dgm:cxn modelId="{915130C1-40B5-45E9-AF2F-3A0D68AAD64A}" type="presParOf" srcId="{8004360E-DFF3-49DA-8917-B3C220649A0A}" destId="{10275D7B-F356-41A7-9ACB-CB38AD1F363B}" srcOrd="10" destOrd="0" presId="urn:microsoft.com/office/officeart/2005/8/layout/default"/>
    <dgm:cxn modelId="{168C0709-789D-4FC9-BA7E-C6C72C6BF079}" type="presParOf" srcId="{8004360E-DFF3-49DA-8917-B3C220649A0A}" destId="{59AB6688-1F76-431C-B227-BC518373DA5C}" srcOrd="11" destOrd="0" presId="urn:microsoft.com/office/officeart/2005/8/layout/default"/>
    <dgm:cxn modelId="{CD5665AB-54D1-4225-A05A-0DA7AE6F86C1}" type="presParOf" srcId="{8004360E-DFF3-49DA-8917-B3C220649A0A}" destId="{0B349FFB-6977-4976-B5DA-69BBBCDF3C50}" srcOrd="12" destOrd="0" presId="urn:microsoft.com/office/officeart/2005/8/layout/default"/>
    <dgm:cxn modelId="{1F5C3D14-8F8A-4D9F-9CBA-D6A5F649CED4}" type="presParOf" srcId="{8004360E-DFF3-49DA-8917-B3C220649A0A}" destId="{B2AECF7F-0FE9-4E21-9304-C9BF6CE30F89}" srcOrd="13" destOrd="0" presId="urn:microsoft.com/office/officeart/2005/8/layout/default"/>
    <dgm:cxn modelId="{D46014B7-D1B5-4633-80DA-D40AEFFC6D47}" type="presParOf" srcId="{8004360E-DFF3-49DA-8917-B3C220649A0A}" destId="{F3394A0F-3CE3-421B-82B5-A9D91F413984}" srcOrd="14" destOrd="0" presId="urn:microsoft.com/office/officeart/2005/8/layout/default"/>
    <dgm:cxn modelId="{5975C617-09C8-4386-857C-67BDA8ED0BC9}" type="presParOf" srcId="{8004360E-DFF3-49DA-8917-B3C220649A0A}" destId="{F5617F3B-2864-45F3-863D-FE84086DAA0C}" srcOrd="15" destOrd="0" presId="urn:microsoft.com/office/officeart/2005/8/layout/default"/>
    <dgm:cxn modelId="{393D3005-A533-4ABB-9C07-84FBB05406CC}" type="presParOf" srcId="{8004360E-DFF3-49DA-8917-B3C220649A0A}" destId="{F9A71BA0-EBB3-491D-A967-E3B2761F1AF6}" srcOrd="16" destOrd="0" presId="urn:microsoft.com/office/officeart/2005/8/layout/default"/>
    <dgm:cxn modelId="{B0C38811-C956-4810-AAFC-A769694E367D}" type="presParOf" srcId="{8004360E-DFF3-49DA-8917-B3C220649A0A}" destId="{BA388097-4B21-43C5-8BD3-0DD391F02E8A}" srcOrd="17" destOrd="0" presId="urn:microsoft.com/office/officeart/2005/8/layout/default"/>
    <dgm:cxn modelId="{19583BF3-C329-4AAF-A3A9-AB603042A10C}" type="presParOf" srcId="{8004360E-DFF3-49DA-8917-B3C220649A0A}" destId="{E9EFE733-FE7E-48CB-A3FD-306CAF5C44EC}" srcOrd="18" destOrd="0" presId="urn:microsoft.com/office/officeart/2005/8/layout/default"/>
    <dgm:cxn modelId="{E57F8E4C-E0DC-48AA-94CB-BF240B80D372}" type="presParOf" srcId="{8004360E-DFF3-49DA-8917-B3C220649A0A}" destId="{8A4C1BB6-25FB-426B-BC33-295B52CC6BE2}" srcOrd="19" destOrd="0" presId="urn:microsoft.com/office/officeart/2005/8/layout/default"/>
    <dgm:cxn modelId="{29CF2378-6673-4427-96A2-99F858135CC5}" type="presParOf" srcId="{8004360E-DFF3-49DA-8917-B3C220649A0A}" destId="{AB034EE5-C035-43BE-B59A-9D20F59F77BD}" srcOrd="20" destOrd="0" presId="urn:microsoft.com/office/officeart/2005/8/layout/default"/>
    <dgm:cxn modelId="{0848B4DE-DDCF-4319-9968-CF8327DDF4A2}" type="presParOf" srcId="{8004360E-DFF3-49DA-8917-B3C220649A0A}" destId="{A33B8DCA-2707-4A63-B21D-E16E69BEB367}" srcOrd="21" destOrd="0" presId="urn:microsoft.com/office/officeart/2005/8/layout/default"/>
    <dgm:cxn modelId="{82CC59EC-9BE8-4C1C-8856-40B98404548A}" type="presParOf" srcId="{8004360E-DFF3-49DA-8917-B3C220649A0A}" destId="{9321D611-3179-4AC5-8AF8-EA1304BF1BEF}" srcOrd="22" destOrd="0" presId="urn:microsoft.com/office/officeart/2005/8/layout/default"/>
    <dgm:cxn modelId="{674389FB-4CB7-4270-B43B-24163CBC6701}" type="presParOf" srcId="{8004360E-DFF3-49DA-8917-B3C220649A0A}" destId="{B6D3BB1A-EBCC-473D-9F28-4EAC6D705BC7}" srcOrd="23" destOrd="0" presId="urn:microsoft.com/office/officeart/2005/8/layout/default"/>
    <dgm:cxn modelId="{F60DEC6E-CD01-4ED6-9394-D22DA3510F15}" type="presParOf" srcId="{8004360E-DFF3-49DA-8917-B3C220649A0A}" destId="{99E44266-309C-40FF-AA62-581FF69E3AE5}" srcOrd="24" destOrd="0" presId="urn:microsoft.com/office/officeart/2005/8/layout/default"/>
    <dgm:cxn modelId="{6BF50B39-4D95-4CFA-914B-184955E5BB19}" type="presParOf" srcId="{8004360E-DFF3-49DA-8917-B3C220649A0A}" destId="{44E54D8A-ED0B-4A9C-A24C-CE8D5C7C8BC4}" srcOrd="25" destOrd="0" presId="urn:microsoft.com/office/officeart/2005/8/layout/default"/>
    <dgm:cxn modelId="{66899891-042A-4609-8979-7621AD14EEE0}" type="presParOf" srcId="{8004360E-DFF3-49DA-8917-B3C220649A0A}" destId="{B3A0AB51-C204-4F66-B6A5-9A61105A44F0}" srcOrd="26" destOrd="0" presId="urn:microsoft.com/office/officeart/2005/8/layout/default"/>
    <dgm:cxn modelId="{116EE551-0A65-4DF4-8C13-EE0B9B83D6C3}" type="presParOf" srcId="{8004360E-DFF3-49DA-8917-B3C220649A0A}" destId="{BE8EBFD0-FA45-4F39-8EF6-6317F99E5A5A}" srcOrd="27" destOrd="0" presId="urn:microsoft.com/office/officeart/2005/8/layout/default"/>
    <dgm:cxn modelId="{EF2C491C-97EC-48B0-9E70-2C855C87E5BD}" type="presParOf" srcId="{8004360E-DFF3-49DA-8917-B3C220649A0A}" destId="{5745CD49-B012-4252-98D1-902BE4FE242E}" srcOrd="28" destOrd="0" presId="urn:microsoft.com/office/officeart/2005/8/layout/default"/>
    <dgm:cxn modelId="{22031733-14FD-4A4F-8C69-333C3DC76564}" type="presParOf" srcId="{8004360E-DFF3-49DA-8917-B3C220649A0A}" destId="{CFE81A4F-98FD-4A7A-B706-B08F591B0C93}" srcOrd="29" destOrd="0" presId="urn:microsoft.com/office/officeart/2005/8/layout/default"/>
    <dgm:cxn modelId="{15B3A89F-A91C-4F0E-AECC-765E07508303}" type="presParOf" srcId="{8004360E-DFF3-49DA-8917-B3C220649A0A}" destId="{7A0512E3-2DB1-4B3C-8E49-E613B53A4B51}" srcOrd="30" destOrd="0" presId="urn:microsoft.com/office/officeart/2005/8/layout/default"/>
    <dgm:cxn modelId="{F747FC79-FE67-4C31-894C-284D3E5C2849}" type="presParOf" srcId="{8004360E-DFF3-49DA-8917-B3C220649A0A}" destId="{6158043C-051D-4FC7-A6A0-DD9D412D2C2D}" srcOrd="31" destOrd="0" presId="urn:microsoft.com/office/officeart/2005/8/layout/default"/>
    <dgm:cxn modelId="{C423BD66-9DFC-47FF-BE9D-BAE4517A0162}" type="presParOf" srcId="{8004360E-DFF3-49DA-8917-B3C220649A0A}" destId="{D449E90F-0510-49CA-B7E6-C67805040DB0}" srcOrd="32" destOrd="0" presId="urn:microsoft.com/office/officeart/2005/8/layout/default"/>
    <dgm:cxn modelId="{E2DAB8ED-9877-489F-B1F8-D887D699C39A}" type="presParOf" srcId="{8004360E-DFF3-49DA-8917-B3C220649A0A}" destId="{BC616E5E-B38C-4FFE-81DC-B646D730C733}" srcOrd="33" destOrd="0" presId="urn:microsoft.com/office/officeart/2005/8/layout/default"/>
    <dgm:cxn modelId="{00BBB2D5-34FC-4F99-9461-177926E90EA8}" type="presParOf" srcId="{8004360E-DFF3-49DA-8917-B3C220649A0A}" destId="{9254BEBE-16F4-4E99-B8AD-D1853CCC51F9}" srcOrd="34" destOrd="0" presId="urn:microsoft.com/office/officeart/2005/8/layout/default"/>
    <dgm:cxn modelId="{79B8E4A0-489C-4FFF-8973-E5CB16AE6F03}" type="presParOf" srcId="{8004360E-DFF3-49DA-8917-B3C220649A0A}" destId="{A93E35EA-617D-4E09-A0AB-E1243164D212}" srcOrd="35" destOrd="0" presId="urn:microsoft.com/office/officeart/2005/8/layout/default"/>
    <dgm:cxn modelId="{8FAA1500-3839-4389-8C5C-CD99CBCE1C16}" type="presParOf" srcId="{8004360E-DFF3-49DA-8917-B3C220649A0A}" destId="{0514EBC1-AD4F-4459-9DB3-840C4EB6D5FA}" srcOrd="36" destOrd="0" presId="urn:microsoft.com/office/officeart/2005/8/layout/default"/>
    <dgm:cxn modelId="{5DB9011D-0EB8-41F3-AB46-4716062A1D64}" type="presParOf" srcId="{8004360E-DFF3-49DA-8917-B3C220649A0A}" destId="{ADEE355F-D02D-4B8A-9A04-9386554D1FC6}" srcOrd="37" destOrd="0" presId="urn:microsoft.com/office/officeart/2005/8/layout/default"/>
    <dgm:cxn modelId="{5CD04DC0-99D0-4185-906E-36F23502938E}" type="presParOf" srcId="{8004360E-DFF3-49DA-8917-B3C220649A0A}" destId="{4166D8D3-3B30-4E1B-B627-8C7E144E4A35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D5C237-AFEE-4B3D-9D22-3F6B59CFE602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72E78FE-08C3-4500-A43C-8CF3B2942656}">
      <dgm:prSet custT="1"/>
      <dgm:spPr/>
      <dgm:t>
        <a:bodyPr/>
        <a:lstStyle/>
        <a:p>
          <a:pPr rtl="0"/>
          <a:r>
            <a:rPr lang="en-US" sz="1100">
              <a:solidFill>
                <a:schemeClr val="bg1"/>
              </a:solidFill>
            </a:rPr>
            <a:t>Decabromodiphenyl ether, </a:t>
          </a:r>
          <a:endParaRPr lang="ru-RU" sz="1100">
            <a:solidFill>
              <a:schemeClr val="bg1"/>
            </a:solidFill>
          </a:endParaRPr>
        </a:p>
      </dgm:t>
    </dgm:pt>
    <dgm:pt modelId="{89B3C96E-C2F2-4E7F-B344-451B5E1EA899}" type="parTrans" cxnId="{529294E1-A10F-4DA1-A127-91CD5DA3EE7F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97B8E649-92B6-4012-8DEE-647E0BE99E16}" type="sibTrans" cxnId="{529294E1-A10F-4DA1-A127-91CD5DA3EE7F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E16A5658-668A-473B-B0DD-F4C149F635E3}">
      <dgm:prSet custT="1"/>
      <dgm:spPr/>
      <dgm:t>
        <a:bodyPr/>
        <a:lstStyle/>
        <a:p>
          <a:pPr rtl="0"/>
          <a:r>
            <a:rPr lang="en-US" sz="1100">
              <a:solidFill>
                <a:schemeClr val="bg1"/>
              </a:solidFill>
            </a:rPr>
            <a:t>Dicofol, </a:t>
          </a:r>
          <a:endParaRPr lang="ru-RU" sz="1100">
            <a:solidFill>
              <a:schemeClr val="bg1"/>
            </a:solidFill>
          </a:endParaRPr>
        </a:p>
      </dgm:t>
    </dgm:pt>
    <dgm:pt modelId="{3208230E-700E-4DF1-B00E-C0A9EF51AF69}" type="parTrans" cxnId="{B842C643-B557-4167-8CEB-4ED7B275416B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3D790288-EE17-406F-B96E-3639E3DB3D7C}" type="sibTrans" cxnId="{B842C643-B557-4167-8CEB-4ED7B275416B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8CDC3296-E61B-41C2-81ED-C2CCCB3D2A37}">
      <dgm:prSet custT="1"/>
      <dgm:spPr/>
      <dgm:t>
        <a:bodyPr/>
        <a:lstStyle/>
        <a:p>
          <a:pPr rtl="0"/>
          <a:r>
            <a:rPr lang="en-US" sz="1100" dirty="0">
              <a:solidFill>
                <a:schemeClr val="bg1"/>
              </a:solidFill>
            </a:rPr>
            <a:t>Short-chained chlorinated </a:t>
          </a:r>
          <a:r>
            <a:rPr lang="en-US" sz="1100" dirty="0" err="1">
              <a:solidFill>
                <a:schemeClr val="bg1"/>
              </a:solidFill>
            </a:rPr>
            <a:t>paraffins</a:t>
          </a:r>
          <a:endParaRPr lang="ru-RU" sz="1100" dirty="0">
            <a:solidFill>
              <a:schemeClr val="bg1"/>
            </a:solidFill>
          </a:endParaRPr>
        </a:p>
      </dgm:t>
    </dgm:pt>
    <dgm:pt modelId="{B82EAE60-0055-48E5-A50C-3790FBACB305}" type="parTrans" cxnId="{978F1082-5B8D-472E-8833-902A6642F270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0D8EAC53-9C28-48FE-9E0A-C58ECC990EC7}" type="sibTrans" cxnId="{978F1082-5B8D-472E-8833-902A6642F270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C20E37BE-0A51-4C8E-BFF3-6EC59D29F3FE}">
      <dgm:prSet custT="1"/>
      <dgm:spPr/>
      <dgm:t>
        <a:bodyPr/>
        <a:lstStyle/>
        <a:p>
          <a:pPr rtl="0"/>
          <a:r>
            <a:rPr lang="en-US" sz="1100">
              <a:solidFill>
                <a:schemeClr val="bg1"/>
              </a:solidFill>
            </a:rPr>
            <a:t>Pentadecafluorooctanoic </a:t>
          </a:r>
          <a:r>
            <a:rPr lang="en-US" sz="1100" dirty="0">
              <a:solidFill>
                <a:schemeClr val="bg1"/>
              </a:solidFill>
            </a:rPr>
            <a:t>acid </a:t>
          </a:r>
          <a:endParaRPr lang="ru-RU" sz="1100" dirty="0">
            <a:solidFill>
              <a:schemeClr val="bg1"/>
            </a:solidFill>
          </a:endParaRPr>
        </a:p>
      </dgm:t>
    </dgm:pt>
    <dgm:pt modelId="{81EECF27-6817-4FB3-A4BE-268ADCEE8166}" type="parTrans" cxnId="{8E0368D9-5B9C-4174-A447-615F7388BB3F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C2CC1D9A-7673-4567-99AB-A24967D93466}" type="sibTrans" cxnId="{8E0368D9-5B9C-4174-A447-615F7388BB3F}">
      <dgm:prSet/>
      <dgm:spPr/>
      <dgm:t>
        <a:bodyPr/>
        <a:lstStyle/>
        <a:p>
          <a:endParaRPr lang="ru-RU" sz="3200">
            <a:solidFill>
              <a:schemeClr val="bg1"/>
            </a:solidFill>
          </a:endParaRPr>
        </a:p>
      </dgm:t>
    </dgm:pt>
    <dgm:pt modelId="{02DB5275-908E-4B45-AD48-DFA3B9308AC1}" type="pres">
      <dgm:prSet presAssocID="{2FD5C237-AFEE-4B3D-9D22-3F6B59CFE602}" presName="diagram" presStyleCnt="0">
        <dgm:presLayoutVars>
          <dgm:dir/>
          <dgm:resizeHandles val="exact"/>
        </dgm:presLayoutVars>
      </dgm:prSet>
      <dgm:spPr/>
    </dgm:pt>
    <dgm:pt modelId="{EE736830-658E-4103-AA53-AF1AC731FAEC}" type="pres">
      <dgm:prSet presAssocID="{E72E78FE-08C3-4500-A43C-8CF3B2942656}" presName="node" presStyleLbl="node1" presStyleIdx="0" presStyleCnt="4">
        <dgm:presLayoutVars>
          <dgm:bulletEnabled val="1"/>
        </dgm:presLayoutVars>
      </dgm:prSet>
      <dgm:spPr/>
    </dgm:pt>
    <dgm:pt modelId="{41A36C12-A92C-4BC9-AE0A-E1E1DB2423C2}" type="pres">
      <dgm:prSet presAssocID="{97B8E649-92B6-4012-8DEE-647E0BE99E16}" presName="sibTrans" presStyleCnt="0"/>
      <dgm:spPr/>
    </dgm:pt>
    <dgm:pt modelId="{E8D20168-B91F-4F28-9D03-D0F99C141570}" type="pres">
      <dgm:prSet presAssocID="{E16A5658-668A-473B-B0DD-F4C149F635E3}" presName="node" presStyleLbl="node1" presStyleIdx="1" presStyleCnt="4">
        <dgm:presLayoutVars>
          <dgm:bulletEnabled val="1"/>
        </dgm:presLayoutVars>
      </dgm:prSet>
      <dgm:spPr/>
    </dgm:pt>
    <dgm:pt modelId="{CE41CEAF-6523-475F-ACB2-46F36B677909}" type="pres">
      <dgm:prSet presAssocID="{3D790288-EE17-406F-B96E-3639E3DB3D7C}" presName="sibTrans" presStyleCnt="0"/>
      <dgm:spPr/>
    </dgm:pt>
    <dgm:pt modelId="{0B9B81DC-B2E0-4583-8632-F890D7A3C0BB}" type="pres">
      <dgm:prSet presAssocID="{8CDC3296-E61B-41C2-81ED-C2CCCB3D2A37}" presName="node" presStyleLbl="node1" presStyleIdx="2" presStyleCnt="4">
        <dgm:presLayoutVars>
          <dgm:bulletEnabled val="1"/>
        </dgm:presLayoutVars>
      </dgm:prSet>
      <dgm:spPr/>
    </dgm:pt>
    <dgm:pt modelId="{DF5E8C8E-F014-4D8E-A940-6D4767A65155}" type="pres">
      <dgm:prSet presAssocID="{0D8EAC53-9C28-48FE-9E0A-C58ECC990EC7}" presName="sibTrans" presStyleCnt="0"/>
      <dgm:spPr/>
    </dgm:pt>
    <dgm:pt modelId="{5E1D9BF1-8BDC-4AD7-90D3-5D3B9F9D2138}" type="pres">
      <dgm:prSet presAssocID="{C20E37BE-0A51-4C8E-BFF3-6EC59D29F3FE}" presName="node" presStyleLbl="node1" presStyleIdx="3" presStyleCnt="4">
        <dgm:presLayoutVars>
          <dgm:bulletEnabled val="1"/>
        </dgm:presLayoutVars>
      </dgm:prSet>
      <dgm:spPr/>
    </dgm:pt>
  </dgm:ptLst>
  <dgm:cxnLst>
    <dgm:cxn modelId="{B842C643-B557-4167-8CEB-4ED7B275416B}" srcId="{2FD5C237-AFEE-4B3D-9D22-3F6B59CFE602}" destId="{E16A5658-668A-473B-B0DD-F4C149F635E3}" srcOrd="1" destOrd="0" parTransId="{3208230E-700E-4DF1-B00E-C0A9EF51AF69}" sibTransId="{3D790288-EE17-406F-B96E-3639E3DB3D7C}"/>
    <dgm:cxn modelId="{0F427A6C-77E8-4DE3-9ABB-8589A70E3203}" type="presOf" srcId="{C20E37BE-0A51-4C8E-BFF3-6EC59D29F3FE}" destId="{5E1D9BF1-8BDC-4AD7-90D3-5D3B9F9D2138}" srcOrd="0" destOrd="0" presId="urn:microsoft.com/office/officeart/2005/8/layout/default"/>
    <dgm:cxn modelId="{0A1D7F74-B276-4510-9C04-A7113030EE5C}" type="presOf" srcId="{E16A5658-668A-473B-B0DD-F4C149F635E3}" destId="{E8D20168-B91F-4F28-9D03-D0F99C141570}" srcOrd="0" destOrd="0" presId="urn:microsoft.com/office/officeart/2005/8/layout/default"/>
    <dgm:cxn modelId="{978F1082-5B8D-472E-8833-902A6642F270}" srcId="{2FD5C237-AFEE-4B3D-9D22-3F6B59CFE602}" destId="{8CDC3296-E61B-41C2-81ED-C2CCCB3D2A37}" srcOrd="2" destOrd="0" parTransId="{B82EAE60-0055-48E5-A50C-3790FBACB305}" sibTransId="{0D8EAC53-9C28-48FE-9E0A-C58ECC990EC7}"/>
    <dgm:cxn modelId="{6011F6AD-CDBB-4C33-9AA0-876378DA181A}" type="presOf" srcId="{8CDC3296-E61B-41C2-81ED-C2CCCB3D2A37}" destId="{0B9B81DC-B2E0-4583-8632-F890D7A3C0BB}" srcOrd="0" destOrd="0" presId="urn:microsoft.com/office/officeart/2005/8/layout/default"/>
    <dgm:cxn modelId="{EAE72CB8-867E-4F76-8FB9-F5484E67788F}" type="presOf" srcId="{E72E78FE-08C3-4500-A43C-8CF3B2942656}" destId="{EE736830-658E-4103-AA53-AF1AC731FAEC}" srcOrd="0" destOrd="0" presId="urn:microsoft.com/office/officeart/2005/8/layout/default"/>
    <dgm:cxn modelId="{8E0368D9-5B9C-4174-A447-615F7388BB3F}" srcId="{2FD5C237-AFEE-4B3D-9D22-3F6B59CFE602}" destId="{C20E37BE-0A51-4C8E-BFF3-6EC59D29F3FE}" srcOrd="3" destOrd="0" parTransId="{81EECF27-6817-4FB3-A4BE-268ADCEE8166}" sibTransId="{C2CC1D9A-7673-4567-99AB-A24967D93466}"/>
    <dgm:cxn modelId="{529294E1-A10F-4DA1-A127-91CD5DA3EE7F}" srcId="{2FD5C237-AFEE-4B3D-9D22-3F6B59CFE602}" destId="{E72E78FE-08C3-4500-A43C-8CF3B2942656}" srcOrd="0" destOrd="0" parTransId="{89B3C96E-C2F2-4E7F-B344-451B5E1EA899}" sibTransId="{97B8E649-92B6-4012-8DEE-647E0BE99E16}"/>
    <dgm:cxn modelId="{267C81FC-817C-4A90-8AA3-81D4150B4B6B}" type="presOf" srcId="{2FD5C237-AFEE-4B3D-9D22-3F6B59CFE602}" destId="{02DB5275-908E-4B45-AD48-DFA3B9308AC1}" srcOrd="0" destOrd="0" presId="urn:microsoft.com/office/officeart/2005/8/layout/default"/>
    <dgm:cxn modelId="{1D7FE672-8AFF-4F76-A7F4-92F9EE9EE88E}" type="presParOf" srcId="{02DB5275-908E-4B45-AD48-DFA3B9308AC1}" destId="{EE736830-658E-4103-AA53-AF1AC731FAEC}" srcOrd="0" destOrd="0" presId="urn:microsoft.com/office/officeart/2005/8/layout/default"/>
    <dgm:cxn modelId="{0D0B045E-4453-4910-B8BB-4617A1385660}" type="presParOf" srcId="{02DB5275-908E-4B45-AD48-DFA3B9308AC1}" destId="{41A36C12-A92C-4BC9-AE0A-E1E1DB2423C2}" srcOrd="1" destOrd="0" presId="urn:microsoft.com/office/officeart/2005/8/layout/default"/>
    <dgm:cxn modelId="{D2B6B18F-F881-4E1E-89AE-42E310D4606A}" type="presParOf" srcId="{02DB5275-908E-4B45-AD48-DFA3B9308AC1}" destId="{E8D20168-B91F-4F28-9D03-D0F99C141570}" srcOrd="2" destOrd="0" presId="urn:microsoft.com/office/officeart/2005/8/layout/default"/>
    <dgm:cxn modelId="{1F39BF1D-A654-4101-8544-83087EDAC5B1}" type="presParOf" srcId="{02DB5275-908E-4B45-AD48-DFA3B9308AC1}" destId="{CE41CEAF-6523-475F-ACB2-46F36B677909}" srcOrd="3" destOrd="0" presId="urn:microsoft.com/office/officeart/2005/8/layout/default"/>
    <dgm:cxn modelId="{0AAC5D22-FD9B-4761-8C85-7133D44C182C}" type="presParOf" srcId="{02DB5275-908E-4B45-AD48-DFA3B9308AC1}" destId="{0B9B81DC-B2E0-4583-8632-F890D7A3C0BB}" srcOrd="4" destOrd="0" presId="urn:microsoft.com/office/officeart/2005/8/layout/default"/>
    <dgm:cxn modelId="{687585E5-7EB0-48EE-A8A1-740900D32E50}" type="presParOf" srcId="{02DB5275-908E-4B45-AD48-DFA3B9308AC1}" destId="{DF5E8C8E-F014-4D8E-A940-6D4767A65155}" srcOrd="5" destOrd="0" presId="urn:microsoft.com/office/officeart/2005/8/layout/default"/>
    <dgm:cxn modelId="{AB8E3BBF-DB92-4C40-9579-B6FBC73B2F96}" type="presParOf" srcId="{02DB5275-908E-4B45-AD48-DFA3B9308AC1}" destId="{5E1D9BF1-8BDC-4AD7-90D3-5D3B9F9D213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FB8026-226F-4BFA-8A6D-832CCCE1454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3A46B9-E8C6-47A5-83DF-969AEBE7E504}">
      <dgm:prSet phldrT="[Текст]"/>
      <dgm:spPr/>
      <dgm:t>
        <a:bodyPr/>
        <a:lstStyle/>
        <a:p>
          <a:r>
            <a:rPr lang="en-US" noProof="0" dirty="0">
              <a:solidFill>
                <a:schemeClr val="bg1"/>
              </a:solidFill>
            </a:rPr>
            <a:t> </a:t>
          </a:r>
          <a:r>
            <a:rPr lang="ro-RO" noProof="0" dirty="0">
              <a:solidFill>
                <a:schemeClr val="bg1"/>
              </a:solidFill>
            </a:rPr>
            <a:t>(1) </a:t>
          </a:r>
          <a:r>
            <a:rPr lang="en-US" noProof="0" dirty="0">
              <a:solidFill>
                <a:schemeClr val="bg1"/>
              </a:solidFill>
            </a:rPr>
            <a:t>Energy sector – thermal power stations and other combustion installations</a:t>
          </a:r>
        </a:p>
      </dgm:t>
    </dgm:pt>
    <dgm:pt modelId="{9233A534-B944-4464-B699-3707BE7DB245}" type="parTrans" cxnId="{A50F1F2A-F162-4F04-A4AD-078B6877A753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D436E9D2-F56F-4ED5-8A5E-085BB054E0B2}" type="sibTrans" cxnId="{A50F1F2A-F162-4F04-A4AD-078B6877A753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B08A0820-4B14-42C9-86E0-BF4D3D923ACD}" type="asst">
      <dgm:prSet phldrT="[Текст]"/>
      <dgm:spPr/>
      <dgm:t>
        <a:bodyPr/>
        <a:lstStyle/>
        <a:p>
          <a:r>
            <a:rPr lang="ro-RO" noProof="0" dirty="0">
              <a:solidFill>
                <a:schemeClr val="bg1"/>
              </a:solidFill>
            </a:rPr>
            <a:t> (2)</a:t>
          </a:r>
          <a:r>
            <a:rPr lang="en-US" noProof="0" dirty="0">
              <a:solidFill>
                <a:schemeClr val="bg1"/>
              </a:solidFill>
            </a:rPr>
            <a:t>Production and processing of metals</a:t>
          </a:r>
        </a:p>
      </dgm:t>
    </dgm:pt>
    <dgm:pt modelId="{1F67D168-72C6-4DEF-82A9-080447835139}" type="parTrans" cxnId="{01DF933B-D023-48CF-8598-018624FE32B2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00016401-BB27-4A31-B5F3-61A56D1F8FDD}" type="sibTrans" cxnId="{01DF933B-D023-48CF-8598-018624FE32B2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24C28D3D-AB83-4F0D-9E04-E8036E7B730B}" type="asst">
      <dgm:prSet phldrT="[Текст]"/>
      <dgm:spPr/>
      <dgm:t>
        <a:bodyPr/>
        <a:lstStyle/>
        <a:p>
          <a:r>
            <a:rPr lang="ro-RO" noProof="0" dirty="0">
              <a:solidFill>
                <a:schemeClr val="bg1"/>
              </a:solidFill>
            </a:rPr>
            <a:t>(4)</a:t>
          </a:r>
          <a:r>
            <a:rPr lang="en-US" noProof="0" dirty="0">
              <a:solidFill>
                <a:schemeClr val="bg1"/>
              </a:solidFill>
            </a:rPr>
            <a:t>Chemical industry (basic plastic materials; surface-active agents and surfactants; basic pharmaceutical products) </a:t>
          </a:r>
        </a:p>
      </dgm:t>
    </dgm:pt>
    <dgm:pt modelId="{9CCEF71A-6681-42B2-8B10-48B3F92C8FDF}" type="parTrans" cxnId="{314E34AF-B762-4519-9CCC-87DFC2B573B4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EFF43F4F-19D5-444F-AD30-4565B45C8C4A}" type="sibTrans" cxnId="{314E34AF-B762-4519-9CCC-87DFC2B573B4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211715B2-BA74-4B37-851F-0BC096C5F913}" type="asst">
      <dgm:prSet phldrT="[Текст]"/>
      <dgm:spPr/>
      <dgm:t>
        <a:bodyPr/>
        <a:lstStyle/>
        <a:p>
          <a:r>
            <a:rPr lang="ro-RO" noProof="0" dirty="0">
              <a:solidFill>
                <a:schemeClr val="bg1"/>
              </a:solidFill>
            </a:rPr>
            <a:t>(5) </a:t>
          </a:r>
          <a:r>
            <a:rPr lang="en-US" noProof="0" dirty="0">
              <a:solidFill>
                <a:schemeClr val="bg1"/>
              </a:solidFill>
            </a:rPr>
            <a:t>Waste and waste water management</a:t>
          </a:r>
          <a:r>
            <a:rPr lang="ro-RO" noProof="0" dirty="0">
              <a:solidFill>
                <a:schemeClr val="bg1"/>
              </a:solidFill>
            </a:rPr>
            <a:t>  (</a:t>
          </a:r>
          <a:r>
            <a:rPr lang="en-US" noProof="0" dirty="0">
              <a:solidFill>
                <a:schemeClr val="bg1"/>
              </a:solidFill>
            </a:rPr>
            <a:t>open burning of landfills)</a:t>
          </a:r>
        </a:p>
      </dgm:t>
    </dgm:pt>
    <dgm:pt modelId="{A74B02BC-8405-4BC0-87A8-B04E8D0ADF65}" type="parTrans" cxnId="{95E2571A-A2C1-462E-A4E8-87C0C3765EED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8AB6F967-CB4F-4014-9BD9-3BF9A6E042F1}" type="sibTrans" cxnId="{95E2571A-A2C1-462E-A4E8-87C0C3765EED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01392FF3-5A5B-4F08-B4F6-DF8F5FEA6925}" type="asst">
      <dgm:prSet phldrT="[Текст]"/>
      <dgm:spPr/>
      <dgm:t>
        <a:bodyPr/>
        <a:lstStyle/>
        <a:p>
          <a:r>
            <a:rPr lang="ro-RO" noProof="0" dirty="0">
              <a:solidFill>
                <a:schemeClr val="bg1"/>
              </a:solidFill>
            </a:rPr>
            <a:t>(3) </a:t>
          </a:r>
          <a:r>
            <a:rPr lang="en-US" noProof="0" dirty="0">
              <a:solidFill>
                <a:schemeClr val="bg1"/>
              </a:solidFill>
            </a:rPr>
            <a:t>Mineral industry (Cement clinker and lime production, glass production) </a:t>
          </a:r>
        </a:p>
      </dgm:t>
    </dgm:pt>
    <dgm:pt modelId="{02C1D099-ABB5-4A2E-8312-3F7A29FE7BB6}" type="parTrans" cxnId="{39C73876-7A61-449A-90FA-0F4D3CC65AE3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CA1EA1A9-8180-46C3-A2B0-A70F639A892F}" type="sibTrans" cxnId="{39C73876-7A61-449A-90FA-0F4D3CC65AE3}">
      <dgm:prSet/>
      <dgm:spPr/>
      <dgm:t>
        <a:bodyPr/>
        <a:lstStyle/>
        <a:p>
          <a:endParaRPr lang="en-US" noProof="0" dirty="0">
            <a:solidFill>
              <a:schemeClr val="bg1"/>
            </a:solidFill>
          </a:endParaRPr>
        </a:p>
      </dgm:t>
    </dgm:pt>
    <dgm:pt modelId="{E1471CB0-762B-4C07-AD98-17B160F51508}" type="pres">
      <dgm:prSet presAssocID="{9CFB8026-226F-4BFA-8A6D-832CCCE14545}" presName="linear" presStyleCnt="0">
        <dgm:presLayoutVars>
          <dgm:dir/>
          <dgm:resizeHandles val="exact"/>
        </dgm:presLayoutVars>
      </dgm:prSet>
      <dgm:spPr/>
    </dgm:pt>
    <dgm:pt modelId="{26E824BA-A913-4B69-9835-6E7AFC3B53B4}" type="pres">
      <dgm:prSet presAssocID="{453A46B9-E8C6-47A5-83DF-969AEBE7E504}" presName="comp" presStyleCnt="0"/>
      <dgm:spPr/>
    </dgm:pt>
    <dgm:pt modelId="{EE84978E-AD74-406C-B8F3-969B73B4CC7F}" type="pres">
      <dgm:prSet presAssocID="{453A46B9-E8C6-47A5-83DF-969AEBE7E504}" presName="box" presStyleLbl="node1" presStyleIdx="0" presStyleCnt="5"/>
      <dgm:spPr/>
    </dgm:pt>
    <dgm:pt modelId="{5AAB1728-D9C4-4B4A-8E8B-DE13888374B6}" type="pres">
      <dgm:prSet presAssocID="{453A46B9-E8C6-47A5-83DF-969AEBE7E504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0C05DB-0FD7-4FCC-B229-D6FC417953D2}" type="pres">
      <dgm:prSet presAssocID="{453A46B9-E8C6-47A5-83DF-969AEBE7E504}" presName="text" presStyleLbl="node1" presStyleIdx="0" presStyleCnt="5">
        <dgm:presLayoutVars>
          <dgm:bulletEnabled val="1"/>
        </dgm:presLayoutVars>
      </dgm:prSet>
      <dgm:spPr/>
    </dgm:pt>
    <dgm:pt modelId="{D72BFCF4-5835-4389-B570-38EFBFD61C07}" type="pres">
      <dgm:prSet presAssocID="{D436E9D2-F56F-4ED5-8A5E-085BB054E0B2}" presName="spacer" presStyleCnt="0"/>
      <dgm:spPr/>
    </dgm:pt>
    <dgm:pt modelId="{2EC0F7C5-E1A5-4041-AE24-098DA6CD5B21}" type="pres">
      <dgm:prSet presAssocID="{B08A0820-4B14-42C9-86E0-BF4D3D923ACD}" presName="comp" presStyleCnt="0"/>
      <dgm:spPr/>
    </dgm:pt>
    <dgm:pt modelId="{881312CE-B9AF-4FB1-A07D-5E7F927188F7}" type="pres">
      <dgm:prSet presAssocID="{B08A0820-4B14-42C9-86E0-BF4D3D923ACD}" presName="box" presStyleLbl="node1" presStyleIdx="1" presStyleCnt="5"/>
      <dgm:spPr/>
    </dgm:pt>
    <dgm:pt modelId="{999C489F-8241-43F6-85EC-AA313FD33BA2}" type="pres">
      <dgm:prSet presAssocID="{B08A0820-4B14-42C9-86E0-BF4D3D923ACD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6ED65F2-FCCF-4C7D-BC48-16B97BF56AB6}" type="pres">
      <dgm:prSet presAssocID="{B08A0820-4B14-42C9-86E0-BF4D3D923ACD}" presName="text" presStyleLbl="asst0" presStyleIdx="0" presStyleCnt="0">
        <dgm:presLayoutVars>
          <dgm:bulletEnabled val="1"/>
        </dgm:presLayoutVars>
      </dgm:prSet>
      <dgm:spPr/>
    </dgm:pt>
    <dgm:pt modelId="{8254FE80-8714-4AF9-AD1A-F89D2B24FC57}" type="pres">
      <dgm:prSet presAssocID="{00016401-BB27-4A31-B5F3-61A56D1F8FDD}" presName="spacer" presStyleCnt="0"/>
      <dgm:spPr/>
    </dgm:pt>
    <dgm:pt modelId="{5C657858-050F-4024-BB86-53AB09C14E2E}" type="pres">
      <dgm:prSet presAssocID="{01392FF3-5A5B-4F08-B4F6-DF8F5FEA6925}" presName="comp" presStyleCnt="0"/>
      <dgm:spPr/>
    </dgm:pt>
    <dgm:pt modelId="{0582DCEB-002C-4782-8DDB-937695FFD1CA}" type="pres">
      <dgm:prSet presAssocID="{01392FF3-5A5B-4F08-B4F6-DF8F5FEA6925}" presName="box" presStyleLbl="node1" presStyleIdx="2" presStyleCnt="5"/>
      <dgm:spPr/>
    </dgm:pt>
    <dgm:pt modelId="{1664A50D-63F1-456D-8DAD-F36E1030C71F}" type="pres">
      <dgm:prSet presAssocID="{01392FF3-5A5B-4F08-B4F6-DF8F5FEA6925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5A0B6CC-31D7-4809-A16A-2D313275BBF0}" type="pres">
      <dgm:prSet presAssocID="{01392FF3-5A5B-4F08-B4F6-DF8F5FEA6925}" presName="text" presStyleLbl="asst0" presStyleIdx="0" presStyleCnt="0">
        <dgm:presLayoutVars>
          <dgm:bulletEnabled val="1"/>
        </dgm:presLayoutVars>
      </dgm:prSet>
      <dgm:spPr/>
    </dgm:pt>
    <dgm:pt modelId="{7190924D-2974-4882-8243-E8E0C0B66B50}" type="pres">
      <dgm:prSet presAssocID="{CA1EA1A9-8180-46C3-A2B0-A70F639A892F}" presName="spacer" presStyleCnt="0"/>
      <dgm:spPr/>
    </dgm:pt>
    <dgm:pt modelId="{10B4144C-ED97-456A-BD80-AD625B5D8D9D}" type="pres">
      <dgm:prSet presAssocID="{24C28D3D-AB83-4F0D-9E04-E8036E7B730B}" presName="comp" presStyleCnt="0"/>
      <dgm:spPr/>
    </dgm:pt>
    <dgm:pt modelId="{157A1E70-1838-4010-AB33-EF3B487ACF9F}" type="pres">
      <dgm:prSet presAssocID="{24C28D3D-AB83-4F0D-9E04-E8036E7B730B}" presName="box" presStyleLbl="node1" presStyleIdx="3" presStyleCnt="5"/>
      <dgm:spPr/>
    </dgm:pt>
    <dgm:pt modelId="{F80539BB-D438-4FC7-8C94-92E821222902}" type="pres">
      <dgm:prSet presAssocID="{24C28D3D-AB83-4F0D-9E04-E8036E7B730B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A5D4CA2-E15E-46B0-A8AD-F475B3F6C16D}" type="pres">
      <dgm:prSet presAssocID="{24C28D3D-AB83-4F0D-9E04-E8036E7B730B}" presName="text" presStyleLbl="asst0" presStyleIdx="0" presStyleCnt="0">
        <dgm:presLayoutVars>
          <dgm:bulletEnabled val="1"/>
        </dgm:presLayoutVars>
      </dgm:prSet>
      <dgm:spPr/>
    </dgm:pt>
    <dgm:pt modelId="{F61E825A-110A-4F1D-861F-77F3B624BD87}" type="pres">
      <dgm:prSet presAssocID="{EFF43F4F-19D5-444F-AD30-4565B45C8C4A}" presName="spacer" presStyleCnt="0"/>
      <dgm:spPr/>
    </dgm:pt>
    <dgm:pt modelId="{D7D5C57D-9FAD-4F3F-B963-863D1AF8A937}" type="pres">
      <dgm:prSet presAssocID="{211715B2-BA74-4B37-851F-0BC096C5F913}" presName="comp" presStyleCnt="0"/>
      <dgm:spPr/>
    </dgm:pt>
    <dgm:pt modelId="{1B1BB7F3-4685-43A6-A85A-BE867FB138B6}" type="pres">
      <dgm:prSet presAssocID="{211715B2-BA74-4B37-851F-0BC096C5F913}" presName="box" presStyleLbl="node1" presStyleIdx="4" presStyleCnt="5"/>
      <dgm:spPr/>
    </dgm:pt>
    <dgm:pt modelId="{CCD739A6-5285-413E-AD1A-32EBEB01CBB6}" type="pres">
      <dgm:prSet presAssocID="{211715B2-BA74-4B37-851F-0BC096C5F913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5672035-92DB-41AC-BCF1-1332FFF5E8B1}" type="pres">
      <dgm:prSet presAssocID="{211715B2-BA74-4B37-851F-0BC096C5F913}" presName="text" presStyleLbl="asst0" presStyleIdx="0" presStyleCnt="0">
        <dgm:presLayoutVars>
          <dgm:bulletEnabled val="1"/>
        </dgm:presLayoutVars>
      </dgm:prSet>
      <dgm:spPr/>
    </dgm:pt>
  </dgm:ptLst>
  <dgm:cxnLst>
    <dgm:cxn modelId="{95E2571A-A2C1-462E-A4E8-87C0C3765EED}" srcId="{9CFB8026-226F-4BFA-8A6D-832CCCE14545}" destId="{211715B2-BA74-4B37-851F-0BC096C5F913}" srcOrd="4" destOrd="0" parTransId="{A74B02BC-8405-4BC0-87A8-B04E8D0ADF65}" sibTransId="{8AB6F967-CB4F-4014-9BD9-3BF9A6E042F1}"/>
    <dgm:cxn modelId="{A50F1F2A-F162-4F04-A4AD-078B6877A753}" srcId="{9CFB8026-226F-4BFA-8A6D-832CCCE14545}" destId="{453A46B9-E8C6-47A5-83DF-969AEBE7E504}" srcOrd="0" destOrd="0" parTransId="{9233A534-B944-4464-B699-3707BE7DB245}" sibTransId="{D436E9D2-F56F-4ED5-8A5E-085BB054E0B2}"/>
    <dgm:cxn modelId="{01DF933B-D023-48CF-8598-018624FE32B2}" srcId="{9CFB8026-226F-4BFA-8A6D-832CCCE14545}" destId="{B08A0820-4B14-42C9-86E0-BF4D3D923ACD}" srcOrd="1" destOrd="0" parTransId="{1F67D168-72C6-4DEF-82A9-080447835139}" sibTransId="{00016401-BB27-4A31-B5F3-61A56D1F8FDD}"/>
    <dgm:cxn modelId="{E2F8113C-E7F6-47EA-8E69-7C2D820245C7}" type="presOf" srcId="{453A46B9-E8C6-47A5-83DF-969AEBE7E504}" destId="{540C05DB-0FD7-4FCC-B229-D6FC417953D2}" srcOrd="1" destOrd="0" presId="urn:microsoft.com/office/officeart/2005/8/layout/vList4"/>
    <dgm:cxn modelId="{95A5CD71-B30B-4706-9563-902502D22B93}" type="presOf" srcId="{01392FF3-5A5B-4F08-B4F6-DF8F5FEA6925}" destId="{05A0B6CC-31D7-4809-A16A-2D313275BBF0}" srcOrd="1" destOrd="0" presId="urn:microsoft.com/office/officeart/2005/8/layout/vList4"/>
    <dgm:cxn modelId="{39C73876-7A61-449A-90FA-0F4D3CC65AE3}" srcId="{9CFB8026-226F-4BFA-8A6D-832CCCE14545}" destId="{01392FF3-5A5B-4F08-B4F6-DF8F5FEA6925}" srcOrd="2" destOrd="0" parTransId="{02C1D099-ABB5-4A2E-8312-3F7A29FE7BB6}" sibTransId="{CA1EA1A9-8180-46C3-A2B0-A70F639A892F}"/>
    <dgm:cxn modelId="{A488F856-0030-4CCD-9A33-207C17221D26}" type="presOf" srcId="{24C28D3D-AB83-4F0D-9E04-E8036E7B730B}" destId="{157A1E70-1838-4010-AB33-EF3B487ACF9F}" srcOrd="0" destOrd="0" presId="urn:microsoft.com/office/officeart/2005/8/layout/vList4"/>
    <dgm:cxn modelId="{0640427E-F4B6-4E74-9856-F6953ED42F43}" type="presOf" srcId="{24C28D3D-AB83-4F0D-9E04-E8036E7B730B}" destId="{0A5D4CA2-E15E-46B0-A8AD-F475B3F6C16D}" srcOrd="1" destOrd="0" presId="urn:microsoft.com/office/officeart/2005/8/layout/vList4"/>
    <dgm:cxn modelId="{8B3D797E-C9BF-40D3-A8E7-E4CC1B3D6DB5}" type="presOf" srcId="{453A46B9-E8C6-47A5-83DF-969AEBE7E504}" destId="{EE84978E-AD74-406C-B8F3-969B73B4CC7F}" srcOrd="0" destOrd="0" presId="urn:microsoft.com/office/officeart/2005/8/layout/vList4"/>
    <dgm:cxn modelId="{27E28392-E232-4262-94D0-77B656767202}" type="presOf" srcId="{B08A0820-4B14-42C9-86E0-BF4D3D923ACD}" destId="{26ED65F2-FCCF-4C7D-BC48-16B97BF56AB6}" srcOrd="1" destOrd="0" presId="urn:microsoft.com/office/officeart/2005/8/layout/vList4"/>
    <dgm:cxn modelId="{314E34AF-B762-4519-9CCC-87DFC2B573B4}" srcId="{9CFB8026-226F-4BFA-8A6D-832CCCE14545}" destId="{24C28D3D-AB83-4F0D-9E04-E8036E7B730B}" srcOrd="3" destOrd="0" parTransId="{9CCEF71A-6681-42B2-8B10-48B3F92C8FDF}" sibTransId="{EFF43F4F-19D5-444F-AD30-4565B45C8C4A}"/>
    <dgm:cxn modelId="{993E3EB0-3532-491E-972F-D329F3D9FF1B}" type="presOf" srcId="{211715B2-BA74-4B37-851F-0BC096C5F913}" destId="{05672035-92DB-41AC-BCF1-1332FFF5E8B1}" srcOrd="1" destOrd="0" presId="urn:microsoft.com/office/officeart/2005/8/layout/vList4"/>
    <dgm:cxn modelId="{BC9671C0-3E3D-4705-A661-31F361E74F98}" type="presOf" srcId="{01392FF3-5A5B-4F08-B4F6-DF8F5FEA6925}" destId="{0582DCEB-002C-4782-8DDB-937695FFD1CA}" srcOrd="0" destOrd="0" presId="urn:microsoft.com/office/officeart/2005/8/layout/vList4"/>
    <dgm:cxn modelId="{5BF028D2-6514-4C59-884D-AA128E6F2EF7}" type="presOf" srcId="{B08A0820-4B14-42C9-86E0-BF4D3D923ACD}" destId="{881312CE-B9AF-4FB1-A07D-5E7F927188F7}" srcOrd="0" destOrd="0" presId="urn:microsoft.com/office/officeart/2005/8/layout/vList4"/>
    <dgm:cxn modelId="{94E2A9F5-36FF-462E-83F6-76B02AB2606B}" type="presOf" srcId="{9CFB8026-226F-4BFA-8A6D-832CCCE14545}" destId="{E1471CB0-762B-4C07-AD98-17B160F51508}" srcOrd="0" destOrd="0" presId="urn:microsoft.com/office/officeart/2005/8/layout/vList4"/>
    <dgm:cxn modelId="{332BEEF5-25D6-4F8F-AABC-209440300819}" type="presOf" srcId="{211715B2-BA74-4B37-851F-0BC096C5F913}" destId="{1B1BB7F3-4685-43A6-A85A-BE867FB138B6}" srcOrd="0" destOrd="0" presId="urn:microsoft.com/office/officeart/2005/8/layout/vList4"/>
    <dgm:cxn modelId="{A3C3AFB3-000E-4BCF-9A7A-08BEFAD91C8F}" type="presParOf" srcId="{E1471CB0-762B-4C07-AD98-17B160F51508}" destId="{26E824BA-A913-4B69-9835-6E7AFC3B53B4}" srcOrd="0" destOrd="0" presId="urn:microsoft.com/office/officeart/2005/8/layout/vList4"/>
    <dgm:cxn modelId="{511CDD74-2670-454B-AC08-B657194767A7}" type="presParOf" srcId="{26E824BA-A913-4B69-9835-6E7AFC3B53B4}" destId="{EE84978E-AD74-406C-B8F3-969B73B4CC7F}" srcOrd="0" destOrd="0" presId="urn:microsoft.com/office/officeart/2005/8/layout/vList4"/>
    <dgm:cxn modelId="{8672F261-1928-48CE-AB9C-B262790738EF}" type="presParOf" srcId="{26E824BA-A913-4B69-9835-6E7AFC3B53B4}" destId="{5AAB1728-D9C4-4B4A-8E8B-DE13888374B6}" srcOrd="1" destOrd="0" presId="urn:microsoft.com/office/officeart/2005/8/layout/vList4"/>
    <dgm:cxn modelId="{57BD11C3-813E-4DE7-9C2A-4FADDA8800B3}" type="presParOf" srcId="{26E824BA-A913-4B69-9835-6E7AFC3B53B4}" destId="{540C05DB-0FD7-4FCC-B229-D6FC417953D2}" srcOrd="2" destOrd="0" presId="urn:microsoft.com/office/officeart/2005/8/layout/vList4"/>
    <dgm:cxn modelId="{9D0F4F0E-ADEF-4CC5-A316-3E8F29F7C2C5}" type="presParOf" srcId="{E1471CB0-762B-4C07-AD98-17B160F51508}" destId="{D72BFCF4-5835-4389-B570-38EFBFD61C07}" srcOrd="1" destOrd="0" presId="urn:microsoft.com/office/officeart/2005/8/layout/vList4"/>
    <dgm:cxn modelId="{0E883026-7D82-4DD9-9DCC-ED5978F2E032}" type="presParOf" srcId="{E1471CB0-762B-4C07-AD98-17B160F51508}" destId="{2EC0F7C5-E1A5-4041-AE24-098DA6CD5B21}" srcOrd="2" destOrd="0" presId="urn:microsoft.com/office/officeart/2005/8/layout/vList4"/>
    <dgm:cxn modelId="{F3864955-72F4-4231-A0ED-2C6206080EE9}" type="presParOf" srcId="{2EC0F7C5-E1A5-4041-AE24-098DA6CD5B21}" destId="{881312CE-B9AF-4FB1-A07D-5E7F927188F7}" srcOrd="0" destOrd="0" presId="urn:microsoft.com/office/officeart/2005/8/layout/vList4"/>
    <dgm:cxn modelId="{3F1DA6C7-7323-46CD-8771-6038F6136F86}" type="presParOf" srcId="{2EC0F7C5-E1A5-4041-AE24-098DA6CD5B21}" destId="{999C489F-8241-43F6-85EC-AA313FD33BA2}" srcOrd="1" destOrd="0" presId="urn:microsoft.com/office/officeart/2005/8/layout/vList4"/>
    <dgm:cxn modelId="{DC8CBCF7-BD30-4A16-BBE6-0820348FA770}" type="presParOf" srcId="{2EC0F7C5-E1A5-4041-AE24-098DA6CD5B21}" destId="{26ED65F2-FCCF-4C7D-BC48-16B97BF56AB6}" srcOrd="2" destOrd="0" presId="urn:microsoft.com/office/officeart/2005/8/layout/vList4"/>
    <dgm:cxn modelId="{F4BAC888-DAB8-457E-928C-8DB5E04305F9}" type="presParOf" srcId="{E1471CB0-762B-4C07-AD98-17B160F51508}" destId="{8254FE80-8714-4AF9-AD1A-F89D2B24FC57}" srcOrd="3" destOrd="0" presId="urn:microsoft.com/office/officeart/2005/8/layout/vList4"/>
    <dgm:cxn modelId="{80C09F81-9A17-488F-BB29-8634DC631354}" type="presParOf" srcId="{E1471CB0-762B-4C07-AD98-17B160F51508}" destId="{5C657858-050F-4024-BB86-53AB09C14E2E}" srcOrd="4" destOrd="0" presId="urn:microsoft.com/office/officeart/2005/8/layout/vList4"/>
    <dgm:cxn modelId="{A1F453D4-E4DE-48F1-9DE9-3B93F6DCE803}" type="presParOf" srcId="{5C657858-050F-4024-BB86-53AB09C14E2E}" destId="{0582DCEB-002C-4782-8DDB-937695FFD1CA}" srcOrd="0" destOrd="0" presId="urn:microsoft.com/office/officeart/2005/8/layout/vList4"/>
    <dgm:cxn modelId="{E8F1C638-2FD8-455B-ABDC-199634AE98DC}" type="presParOf" srcId="{5C657858-050F-4024-BB86-53AB09C14E2E}" destId="{1664A50D-63F1-456D-8DAD-F36E1030C71F}" srcOrd="1" destOrd="0" presId="urn:microsoft.com/office/officeart/2005/8/layout/vList4"/>
    <dgm:cxn modelId="{97605382-8025-4528-BEE0-59D14B1B751D}" type="presParOf" srcId="{5C657858-050F-4024-BB86-53AB09C14E2E}" destId="{05A0B6CC-31D7-4809-A16A-2D313275BBF0}" srcOrd="2" destOrd="0" presId="urn:microsoft.com/office/officeart/2005/8/layout/vList4"/>
    <dgm:cxn modelId="{ECF164D6-9D7E-4B4B-860F-C8DB361186FC}" type="presParOf" srcId="{E1471CB0-762B-4C07-AD98-17B160F51508}" destId="{7190924D-2974-4882-8243-E8E0C0B66B50}" srcOrd="5" destOrd="0" presId="urn:microsoft.com/office/officeart/2005/8/layout/vList4"/>
    <dgm:cxn modelId="{9254DED8-3CC8-4A30-B5E0-FC1788A61388}" type="presParOf" srcId="{E1471CB0-762B-4C07-AD98-17B160F51508}" destId="{10B4144C-ED97-456A-BD80-AD625B5D8D9D}" srcOrd="6" destOrd="0" presId="urn:microsoft.com/office/officeart/2005/8/layout/vList4"/>
    <dgm:cxn modelId="{BD666BB2-1002-40B2-A845-1E3C45EA53E1}" type="presParOf" srcId="{10B4144C-ED97-456A-BD80-AD625B5D8D9D}" destId="{157A1E70-1838-4010-AB33-EF3B487ACF9F}" srcOrd="0" destOrd="0" presId="urn:microsoft.com/office/officeart/2005/8/layout/vList4"/>
    <dgm:cxn modelId="{C93EB1BD-FF67-4D6A-ADAD-7D2D2060F81D}" type="presParOf" srcId="{10B4144C-ED97-456A-BD80-AD625B5D8D9D}" destId="{F80539BB-D438-4FC7-8C94-92E821222902}" srcOrd="1" destOrd="0" presId="urn:microsoft.com/office/officeart/2005/8/layout/vList4"/>
    <dgm:cxn modelId="{0A4B1744-4580-4287-A169-86CEEAA87F4B}" type="presParOf" srcId="{10B4144C-ED97-456A-BD80-AD625B5D8D9D}" destId="{0A5D4CA2-E15E-46B0-A8AD-F475B3F6C16D}" srcOrd="2" destOrd="0" presId="urn:microsoft.com/office/officeart/2005/8/layout/vList4"/>
    <dgm:cxn modelId="{656EC635-67F0-405F-818B-74F581A11B75}" type="presParOf" srcId="{E1471CB0-762B-4C07-AD98-17B160F51508}" destId="{F61E825A-110A-4F1D-861F-77F3B624BD87}" srcOrd="7" destOrd="0" presId="urn:microsoft.com/office/officeart/2005/8/layout/vList4"/>
    <dgm:cxn modelId="{55992F9A-F550-4950-BAB4-E258A7AD33CD}" type="presParOf" srcId="{E1471CB0-762B-4C07-AD98-17B160F51508}" destId="{D7D5C57D-9FAD-4F3F-B963-863D1AF8A937}" srcOrd="8" destOrd="0" presId="urn:microsoft.com/office/officeart/2005/8/layout/vList4"/>
    <dgm:cxn modelId="{CDD00326-7B3B-417A-8034-B291DDD9A7DE}" type="presParOf" srcId="{D7D5C57D-9FAD-4F3F-B963-863D1AF8A937}" destId="{1B1BB7F3-4685-43A6-A85A-BE867FB138B6}" srcOrd="0" destOrd="0" presId="urn:microsoft.com/office/officeart/2005/8/layout/vList4"/>
    <dgm:cxn modelId="{D345A055-2D77-48D7-B554-109AABEDC8CB}" type="presParOf" srcId="{D7D5C57D-9FAD-4F3F-B963-863D1AF8A937}" destId="{CCD739A6-5285-413E-AD1A-32EBEB01CBB6}" srcOrd="1" destOrd="0" presId="urn:microsoft.com/office/officeart/2005/8/layout/vList4"/>
    <dgm:cxn modelId="{84D75849-8CD3-4529-944A-CDB8D1C37550}" type="presParOf" srcId="{D7D5C57D-9FAD-4F3F-B963-863D1AF8A937}" destId="{05672035-92DB-41AC-BCF1-1332FFF5E8B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54367C-73DA-4D45-86D5-4CD6A472762F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94A09C-267B-40F1-A9F2-65F5C7E203A3}">
      <dgm:prSet custT="1"/>
      <dgm:spPr/>
      <dgm:t>
        <a:bodyPr/>
        <a:lstStyle/>
        <a:p>
          <a:pPr rtl="0"/>
          <a:r>
            <a:rPr lang="en-US" sz="2800" dirty="0"/>
            <a:t>emissions from transport means</a:t>
          </a:r>
          <a:endParaRPr lang="ru-RU" sz="2800" dirty="0"/>
        </a:p>
      </dgm:t>
    </dgm:pt>
    <dgm:pt modelId="{7B13212E-9935-4913-9832-3EC4D01DAFEB}" type="parTrans" cxnId="{E9FF6DEC-3673-4FC0-BDF0-BE59A018DA6D}">
      <dgm:prSet/>
      <dgm:spPr/>
      <dgm:t>
        <a:bodyPr/>
        <a:lstStyle/>
        <a:p>
          <a:endParaRPr lang="ru-RU" sz="2800"/>
        </a:p>
      </dgm:t>
    </dgm:pt>
    <dgm:pt modelId="{9A82A790-ABB6-4319-B9F4-1AE74ACE58F6}" type="sibTrans" cxnId="{E9FF6DEC-3673-4FC0-BDF0-BE59A018DA6D}">
      <dgm:prSet/>
      <dgm:spPr/>
      <dgm:t>
        <a:bodyPr/>
        <a:lstStyle/>
        <a:p>
          <a:endParaRPr lang="ru-RU" sz="2800"/>
        </a:p>
      </dgm:t>
    </dgm:pt>
    <dgm:pt modelId="{16BC7A75-39E6-4072-9C67-CBC78F7F72F2}">
      <dgm:prSet custT="1"/>
      <dgm:spPr/>
      <dgm:t>
        <a:bodyPr/>
        <a:lstStyle/>
        <a:p>
          <a:pPr rtl="0"/>
          <a:r>
            <a:rPr lang="en-US" sz="2800" dirty="0"/>
            <a:t>agricultural activities (use of pesticides and fertilizers)</a:t>
          </a:r>
          <a:endParaRPr lang="ru-RU" sz="2800" dirty="0"/>
        </a:p>
      </dgm:t>
    </dgm:pt>
    <dgm:pt modelId="{1B235F2D-58CC-4310-A8A0-ACA2974F5326}" type="parTrans" cxnId="{240D4163-7ED6-4C14-874F-D79649AD8E96}">
      <dgm:prSet/>
      <dgm:spPr/>
      <dgm:t>
        <a:bodyPr/>
        <a:lstStyle/>
        <a:p>
          <a:endParaRPr lang="ru-RU" sz="2800"/>
        </a:p>
      </dgm:t>
    </dgm:pt>
    <dgm:pt modelId="{3AF08385-16A1-4E40-A2B5-F822B5D51ABF}" type="sibTrans" cxnId="{240D4163-7ED6-4C14-874F-D79649AD8E96}">
      <dgm:prSet/>
      <dgm:spPr/>
      <dgm:t>
        <a:bodyPr/>
        <a:lstStyle/>
        <a:p>
          <a:endParaRPr lang="ru-RU" sz="2800"/>
        </a:p>
      </dgm:t>
    </dgm:pt>
    <dgm:pt modelId="{722EC716-A318-45D1-B54D-0F0E34FB31EE}">
      <dgm:prSet custT="1"/>
      <dgm:spPr/>
      <dgm:t>
        <a:bodyPr/>
        <a:lstStyle/>
        <a:p>
          <a:pPr rtl="0"/>
          <a:r>
            <a:rPr lang="en-US" sz="2800" dirty="0"/>
            <a:t>unauthorized landfills (open burning)</a:t>
          </a:r>
          <a:endParaRPr lang="ru-RU" sz="2800" dirty="0"/>
        </a:p>
      </dgm:t>
    </dgm:pt>
    <dgm:pt modelId="{05890AE7-DE13-43AC-BEA3-A88E8ECA6FD7}" type="parTrans" cxnId="{1D17799B-B7AB-4F19-981A-DE7BE842ED8C}">
      <dgm:prSet/>
      <dgm:spPr/>
      <dgm:t>
        <a:bodyPr/>
        <a:lstStyle/>
        <a:p>
          <a:endParaRPr lang="ru-RU" sz="2800"/>
        </a:p>
      </dgm:t>
    </dgm:pt>
    <dgm:pt modelId="{8083E663-B236-454E-B8D5-C7F40F7F6280}" type="sibTrans" cxnId="{1D17799B-B7AB-4F19-981A-DE7BE842ED8C}">
      <dgm:prSet/>
      <dgm:spPr/>
      <dgm:t>
        <a:bodyPr/>
        <a:lstStyle/>
        <a:p>
          <a:endParaRPr lang="ru-RU" sz="2800"/>
        </a:p>
      </dgm:t>
    </dgm:pt>
    <dgm:pt modelId="{847E021C-8259-42D8-9C7F-F9403D1372F4}" type="pres">
      <dgm:prSet presAssocID="{5E54367C-73DA-4D45-86D5-4CD6A472762F}" presName="Name0" presStyleCnt="0">
        <dgm:presLayoutVars>
          <dgm:dir/>
          <dgm:resizeHandles val="exact"/>
        </dgm:presLayoutVars>
      </dgm:prSet>
      <dgm:spPr/>
    </dgm:pt>
    <dgm:pt modelId="{E6684FAC-71EF-4BB5-B77F-8DDF94D0B16C}" type="pres">
      <dgm:prSet presAssocID="{5E54367C-73DA-4D45-86D5-4CD6A472762F}" presName="fgShape" presStyleLbl="fgShp" presStyleIdx="0" presStyleCnt="1" custLinFactNeighborX="-891" custLinFactNeighborY="31373"/>
      <dgm:spPr/>
    </dgm:pt>
    <dgm:pt modelId="{2E688817-ABFA-4AA8-9C0B-196857F07459}" type="pres">
      <dgm:prSet presAssocID="{5E54367C-73DA-4D45-86D5-4CD6A472762F}" presName="linComp" presStyleCnt="0"/>
      <dgm:spPr/>
    </dgm:pt>
    <dgm:pt modelId="{5289C9A1-F078-46C9-8322-7A63F8FA44AE}" type="pres">
      <dgm:prSet presAssocID="{722EC716-A318-45D1-B54D-0F0E34FB31EE}" presName="compNode" presStyleCnt="0"/>
      <dgm:spPr/>
    </dgm:pt>
    <dgm:pt modelId="{6364E154-0B1B-4979-9234-DA653BB9D5FC}" type="pres">
      <dgm:prSet presAssocID="{722EC716-A318-45D1-B54D-0F0E34FB31EE}" presName="bkgdShape" presStyleLbl="node1" presStyleIdx="0" presStyleCnt="3"/>
      <dgm:spPr/>
    </dgm:pt>
    <dgm:pt modelId="{29C3F8AD-C2FB-427A-89BA-135D0E5AD8A2}" type="pres">
      <dgm:prSet presAssocID="{722EC716-A318-45D1-B54D-0F0E34FB31EE}" presName="nodeTx" presStyleLbl="node1" presStyleIdx="0" presStyleCnt="3">
        <dgm:presLayoutVars>
          <dgm:bulletEnabled val="1"/>
        </dgm:presLayoutVars>
      </dgm:prSet>
      <dgm:spPr/>
    </dgm:pt>
    <dgm:pt modelId="{369A0CA1-6702-4EB6-8387-CEE155B57F5E}" type="pres">
      <dgm:prSet presAssocID="{722EC716-A318-45D1-B54D-0F0E34FB31EE}" presName="invisiNode" presStyleLbl="node1" presStyleIdx="0" presStyleCnt="3"/>
      <dgm:spPr/>
    </dgm:pt>
    <dgm:pt modelId="{A4EC09AB-93F1-451C-91A9-B95A0146C9F2}" type="pres">
      <dgm:prSet presAssocID="{722EC716-A318-45D1-B54D-0F0E34FB31E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E99AA14-B472-478B-B63E-6B81A32291F1}" type="pres">
      <dgm:prSet presAssocID="{8083E663-B236-454E-B8D5-C7F40F7F6280}" presName="sibTrans" presStyleLbl="sibTrans2D1" presStyleIdx="0" presStyleCnt="0"/>
      <dgm:spPr/>
    </dgm:pt>
    <dgm:pt modelId="{B563DC77-8A5F-4DC0-8F13-F134525BFFA2}" type="pres">
      <dgm:prSet presAssocID="{1894A09C-267B-40F1-A9F2-65F5C7E203A3}" presName="compNode" presStyleCnt="0"/>
      <dgm:spPr/>
    </dgm:pt>
    <dgm:pt modelId="{3793F3AD-A5E3-4DC3-81F3-F5C708F031B7}" type="pres">
      <dgm:prSet presAssocID="{1894A09C-267B-40F1-A9F2-65F5C7E203A3}" presName="bkgdShape" presStyleLbl="node1" presStyleIdx="1" presStyleCnt="3"/>
      <dgm:spPr/>
    </dgm:pt>
    <dgm:pt modelId="{6B4046B9-DA21-4E92-8D72-69734B83B46C}" type="pres">
      <dgm:prSet presAssocID="{1894A09C-267B-40F1-A9F2-65F5C7E203A3}" presName="nodeTx" presStyleLbl="node1" presStyleIdx="1" presStyleCnt="3">
        <dgm:presLayoutVars>
          <dgm:bulletEnabled val="1"/>
        </dgm:presLayoutVars>
      </dgm:prSet>
      <dgm:spPr/>
    </dgm:pt>
    <dgm:pt modelId="{50AF7A57-D14F-464E-9EE2-72EF0D4CAE1D}" type="pres">
      <dgm:prSet presAssocID="{1894A09C-267B-40F1-A9F2-65F5C7E203A3}" presName="invisiNode" presStyleLbl="node1" presStyleIdx="1" presStyleCnt="3"/>
      <dgm:spPr/>
    </dgm:pt>
    <dgm:pt modelId="{620140AE-1CC8-4963-A397-83F5254D6EA6}" type="pres">
      <dgm:prSet presAssocID="{1894A09C-267B-40F1-A9F2-65F5C7E203A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7828DB9-2FE5-4192-A7BD-1F04C00CBCEC}" type="pres">
      <dgm:prSet presAssocID="{9A82A790-ABB6-4319-B9F4-1AE74ACE58F6}" presName="sibTrans" presStyleLbl="sibTrans2D1" presStyleIdx="0" presStyleCnt="0"/>
      <dgm:spPr/>
    </dgm:pt>
    <dgm:pt modelId="{873E7A1D-5420-4491-BAC1-522C33A28A64}" type="pres">
      <dgm:prSet presAssocID="{16BC7A75-39E6-4072-9C67-CBC78F7F72F2}" presName="compNode" presStyleCnt="0"/>
      <dgm:spPr/>
    </dgm:pt>
    <dgm:pt modelId="{66800AAB-4D2F-4E98-A5CF-96CE62068E24}" type="pres">
      <dgm:prSet presAssocID="{16BC7A75-39E6-4072-9C67-CBC78F7F72F2}" presName="bkgdShape" presStyleLbl="node1" presStyleIdx="2" presStyleCnt="3"/>
      <dgm:spPr/>
    </dgm:pt>
    <dgm:pt modelId="{3C35270D-62EC-4377-815A-ACD95B50A900}" type="pres">
      <dgm:prSet presAssocID="{16BC7A75-39E6-4072-9C67-CBC78F7F72F2}" presName="nodeTx" presStyleLbl="node1" presStyleIdx="2" presStyleCnt="3">
        <dgm:presLayoutVars>
          <dgm:bulletEnabled val="1"/>
        </dgm:presLayoutVars>
      </dgm:prSet>
      <dgm:spPr/>
    </dgm:pt>
    <dgm:pt modelId="{2F862737-DFD5-4FC5-AF58-0CE67E525B08}" type="pres">
      <dgm:prSet presAssocID="{16BC7A75-39E6-4072-9C67-CBC78F7F72F2}" presName="invisiNode" presStyleLbl="node1" presStyleIdx="2" presStyleCnt="3"/>
      <dgm:spPr/>
    </dgm:pt>
    <dgm:pt modelId="{0B584205-E105-4893-87EA-3BB10F2718F9}" type="pres">
      <dgm:prSet presAssocID="{16BC7A75-39E6-4072-9C67-CBC78F7F72F2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8AD6D22-94C1-4D3C-AF32-5C54AE1B69C5}" type="presOf" srcId="{16BC7A75-39E6-4072-9C67-CBC78F7F72F2}" destId="{3C35270D-62EC-4377-815A-ACD95B50A900}" srcOrd="1" destOrd="0" presId="urn:microsoft.com/office/officeart/2005/8/layout/hList7"/>
    <dgm:cxn modelId="{D3C53137-AB84-4939-B3B0-9C1A9C631C92}" type="presOf" srcId="{9A82A790-ABB6-4319-B9F4-1AE74ACE58F6}" destId="{07828DB9-2FE5-4192-A7BD-1F04C00CBCEC}" srcOrd="0" destOrd="0" presId="urn:microsoft.com/office/officeart/2005/8/layout/hList7"/>
    <dgm:cxn modelId="{240D4163-7ED6-4C14-874F-D79649AD8E96}" srcId="{5E54367C-73DA-4D45-86D5-4CD6A472762F}" destId="{16BC7A75-39E6-4072-9C67-CBC78F7F72F2}" srcOrd="2" destOrd="0" parTransId="{1B235F2D-58CC-4310-A8A0-ACA2974F5326}" sibTransId="{3AF08385-16A1-4E40-A2B5-F822B5D51ABF}"/>
    <dgm:cxn modelId="{82AF486C-0967-49D9-9DA2-9389D77503CA}" type="presOf" srcId="{16BC7A75-39E6-4072-9C67-CBC78F7F72F2}" destId="{66800AAB-4D2F-4E98-A5CF-96CE62068E24}" srcOrd="0" destOrd="0" presId="urn:microsoft.com/office/officeart/2005/8/layout/hList7"/>
    <dgm:cxn modelId="{7CBE0277-FD7B-4757-9DCA-698ACC3EE007}" type="presOf" srcId="{1894A09C-267B-40F1-A9F2-65F5C7E203A3}" destId="{6B4046B9-DA21-4E92-8D72-69734B83B46C}" srcOrd="1" destOrd="0" presId="urn:microsoft.com/office/officeart/2005/8/layout/hList7"/>
    <dgm:cxn modelId="{4A13BA84-3AD8-45BA-9291-FD6D048A2768}" type="presOf" srcId="{5E54367C-73DA-4D45-86D5-4CD6A472762F}" destId="{847E021C-8259-42D8-9C7F-F9403D1372F4}" srcOrd="0" destOrd="0" presId="urn:microsoft.com/office/officeart/2005/8/layout/hList7"/>
    <dgm:cxn modelId="{1D17799B-B7AB-4F19-981A-DE7BE842ED8C}" srcId="{5E54367C-73DA-4D45-86D5-4CD6A472762F}" destId="{722EC716-A318-45D1-B54D-0F0E34FB31EE}" srcOrd="0" destOrd="0" parTransId="{05890AE7-DE13-43AC-BEA3-A88E8ECA6FD7}" sibTransId="{8083E663-B236-454E-B8D5-C7F40F7F6280}"/>
    <dgm:cxn modelId="{112BDCB0-288D-4463-AB13-7B4AC12F7E0C}" type="presOf" srcId="{722EC716-A318-45D1-B54D-0F0E34FB31EE}" destId="{6364E154-0B1B-4979-9234-DA653BB9D5FC}" srcOrd="0" destOrd="0" presId="urn:microsoft.com/office/officeart/2005/8/layout/hList7"/>
    <dgm:cxn modelId="{BAD7C9D3-1B92-433C-A32E-AF09C0462BB5}" type="presOf" srcId="{1894A09C-267B-40F1-A9F2-65F5C7E203A3}" destId="{3793F3AD-A5E3-4DC3-81F3-F5C708F031B7}" srcOrd="0" destOrd="0" presId="urn:microsoft.com/office/officeart/2005/8/layout/hList7"/>
    <dgm:cxn modelId="{267A66E1-29B9-4087-BD18-79A779CE31F6}" type="presOf" srcId="{722EC716-A318-45D1-B54D-0F0E34FB31EE}" destId="{29C3F8AD-C2FB-427A-89BA-135D0E5AD8A2}" srcOrd="1" destOrd="0" presId="urn:microsoft.com/office/officeart/2005/8/layout/hList7"/>
    <dgm:cxn modelId="{E9FF6DEC-3673-4FC0-BDF0-BE59A018DA6D}" srcId="{5E54367C-73DA-4D45-86D5-4CD6A472762F}" destId="{1894A09C-267B-40F1-A9F2-65F5C7E203A3}" srcOrd="1" destOrd="0" parTransId="{7B13212E-9935-4913-9832-3EC4D01DAFEB}" sibTransId="{9A82A790-ABB6-4319-B9F4-1AE74ACE58F6}"/>
    <dgm:cxn modelId="{EBA271EE-A930-421C-9283-03F181E6D09B}" type="presOf" srcId="{8083E663-B236-454E-B8D5-C7F40F7F6280}" destId="{5E99AA14-B472-478B-B63E-6B81A32291F1}" srcOrd="0" destOrd="0" presId="urn:microsoft.com/office/officeart/2005/8/layout/hList7"/>
    <dgm:cxn modelId="{635ED5B8-8F71-4E70-929E-D1915CFBAC8C}" type="presParOf" srcId="{847E021C-8259-42D8-9C7F-F9403D1372F4}" destId="{E6684FAC-71EF-4BB5-B77F-8DDF94D0B16C}" srcOrd="0" destOrd="0" presId="urn:microsoft.com/office/officeart/2005/8/layout/hList7"/>
    <dgm:cxn modelId="{AC22D6E5-D1A7-462A-BCBE-E7BE6466A132}" type="presParOf" srcId="{847E021C-8259-42D8-9C7F-F9403D1372F4}" destId="{2E688817-ABFA-4AA8-9C0B-196857F07459}" srcOrd="1" destOrd="0" presId="urn:microsoft.com/office/officeart/2005/8/layout/hList7"/>
    <dgm:cxn modelId="{3036FCCF-6F01-4FB0-979E-90CCA5B77C65}" type="presParOf" srcId="{2E688817-ABFA-4AA8-9C0B-196857F07459}" destId="{5289C9A1-F078-46C9-8322-7A63F8FA44AE}" srcOrd="0" destOrd="0" presId="urn:microsoft.com/office/officeart/2005/8/layout/hList7"/>
    <dgm:cxn modelId="{A0DDEA71-BF53-4E83-8E20-20C3DB4C8BD8}" type="presParOf" srcId="{5289C9A1-F078-46C9-8322-7A63F8FA44AE}" destId="{6364E154-0B1B-4979-9234-DA653BB9D5FC}" srcOrd="0" destOrd="0" presId="urn:microsoft.com/office/officeart/2005/8/layout/hList7"/>
    <dgm:cxn modelId="{8940D41D-0672-4AAA-9157-6CD3B0A21D40}" type="presParOf" srcId="{5289C9A1-F078-46C9-8322-7A63F8FA44AE}" destId="{29C3F8AD-C2FB-427A-89BA-135D0E5AD8A2}" srcOrd="1" destOrd="0" presId="urn:microsoft.com/office/officeart/2005/8/layout/hList7"/>
    <dgm:cxn modelId="{C68761E6-6724-465C-B12C-50FC192AD645}" type="presParOf" srcId="{5289C9A1-F078-46C9-8322-7A63F8FA44AE}" destId="{369A0CA1-6702-4EB6-8387-CEE155B57F5E}" srcOrd="2" destOrd="0" presId="urn:microsoft.com/office/officeart/2005/8/layout/hList7"/>
    <dgm:cxn modelId="{21A21368-290F-4010-8230-A1341459C74B}" type="presParOf" srcId="{5289C9A1-F078-46C9-8322-7A63F8FA44AE}" destId="{A4EC09AB-93F1-451C-91A9-B95A0146C9F2}" srcOrd="3" destOrd="0" presId="urn:microsoft.com/office/officeart/2005/8/layout/hList7"/>
    <dgm:cxn modelId="{A6C64BDA-F02F-4965-8B40-5DD9F1C07CBC}" type="presParOf" srcId="{2E688817-ABFA-4AA8-9C0B-196857F07459}" destId="{5E99AA14-B472-478B-B63E-6B81A32291F1}" srcOrd="1" destOrd="0" presId="urn:microsoft.com/office/officeart/2005/8/layout/hList7"/>
    <dgm:cxn modelId="{2A56AE61-A10F-4D7F-9171-180782C84E79}" type="presParOf" srcId="{2E688817-ABFA-4AA8-9C0B-196857F07459}" destId="{B563DC77-8A5F-4DC0-8F13-F134525BFFA2}" srcOrd="2" destOrd="0" presId="urn:microsoft.com/office/officeart/2005/8/layout/hList7"/>
    <dgm:cxn modelId="{D9979BAF-D8AD-41F8-9E82-270401DC8840}" type="presParOf" srcId="{B563DC77-8A5F-4DC0-8F13-F134525BFFA2}" destId="{3793F3AD-A5E3-4DC3-81F3-F5C708F031B7}" srcOrd="0" destOrd="0" presId="urn:microsoft.com/office/officeart/2005/8/layout/hList7"/>
    <dgm:cxn modelId="{119454E1-0090-43ED-A103-3EBF9482C7F7}" type="presParOf" srcId="{B563DC77-8A5F-4DC0-8F13-F134525BFFA2}" destId="{6B4046B9-DA21-4E92-8D72-69734B83B46C}" srcOrd="1" destOrd="0" presId="urn:microsoft.com/office/officeart/2005/8/layout/hList7"/>
    <dgm:cxn modelId="{95E62EF8-E81A-455F-AE18-EB70F1E10ECA}" type="presParOf" srcId="{B563DC77-8A5F-4DC0-8F13-F134525BFFA2}" destId="{50AF7A57-D14F-464E-9EE2-72EF0D4CAE1D}" srcOrd="2" destOrd="0" presId="urn:microsoft.com/office/officeart/2005/8/layout/hList7"/>
    <dgm:cxn modelId="{27EA80DC-B400-4847-94EB-A877215EB8E4}" type="presParOf" srcId="{B563DC77-8A5F-4DC0-8F13-F134525BFFA2}" destId="{620140AE-1CC8-4963-A397-83F5254D6EA6}" srcOrd="3" destOrd="0" presId="urn:microsoft.com/office/officeart/2005/8/layout/hList7"/>
    <dgm:cxn modelId="{CC9C22FF-FBB8-4E1B-A633-7B5BD36C6EE6}" type="presParOf" srcId="{2E688817-ABFA-4AA8-9C0B-196857F07459}" destId="{07828DB9-2FE5-4192-A7BD-1F04C00CBCEC}" srcOrd="3" destOrd="0" presId="urn:microsoft.com/office/officeart/2005/8/layout/hList7"/>
    <dgm:cxn modelId="{A2AC6714-2B08-4C9B-B498-84CE2D0F51BA}" type="presParOf" srcId="{2E688817-ABFA-4AA8-9C0B-196857F07459}" destId="{873E7A1D-5420-4491-BAC1-522C33A28A64}" srcOrd="4" destOrd="0" presId="urn:microsoft.com/office/officeart/2005/8/layout/hList7"/>
    <dgm:cxn modelId="{F1DFB89A-2714-4ED3-ABFE-087DEE57E67F}" type="presParOf" srcId="{873E7A1D-5420-4491-BAC1-522C33A28A64}" destId="{66800AAB-4D2F-4E98-A5CF-96CE62068E24}" srcOrd="0" destOrd="0" presId="urn:microsoft.com/office/officeart/2005/8/layout/hList7"/>
    <dgm:cxn modelId="{83DFE237-24B9-430B-AF0D-E8FD320488C3}" type="presParOf" srcId="{873E7A1D-5420-4491-BAC1-522C33A28A64}" destId="{3C35270D-62EC-4377-815A-ACD95B50A900}" srcOrd="1" destOrd="0" presId="urn:microsoft.com/office/officeart/2005/8/layout/hList7"/>
    <dgm:cxn modelId="{34632BF8-F6A0-446D-950F-B2B304FD3124}" type="presParOf" srcId="{873E7A1D-5420-4491-BAC1-522C33A28A64}" destId="{2F862737-DFD5-4FC5-AF58-0CE67E525B08}" srcOrd="2" destOrd="0" presId="urn:microsoft.com/office/officeart/2005/8/layout/hList7"/>
    <dgm:cxn modelId="{9BABC494-E0D4-49E5-AB94-202D5B1BD9DF}" type="presParOf" srcId="{873E7A1D-5420-4491-BAC1-522C33A28A64}" destId="{0B584205-E105-4893-87EA-3BB10F2718F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556D8-A5A5-4C9C-92D1-0AF863DEDEF5}">
      <dsp:nvSpPr>
        <dsp:cNvPr id="0" name=""/>
        <dsp:cNvSpPr/>
      </dsp:nvSpPr>
      <dsp:spPr>
        <a:xfrm rot="5400000">
          <a:off x="4745275" y="-1466356"/>
          <a:ext cx="1967261" cy="53919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</a:t>
          </a:r>
          <a:r>
            <a:rPr lang="ru-RU" sz="1700" b="1" kern="1200" dirty="0"/>
            <a:t> </a:t>
          </a:r>
          <a:r>
            <a:rPr lang="en-US" sz="1700" b="1" kern="1200" dirty="0"/>
            <a:t>Basel Convention (1998) 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 Stockholm and Rotterdam Conventions (200</a:t>
          </a:r>
          <a:r>
            <a:rPr lang="ru-RU" sz="1700" b="1" kern="1200" dirty="0"/>
            <a:t>4</a:t>
          </a:r>
          <a:r>
            <a:rPr lang="en-US" sz="1700" b="1" kern="1200" dirty="0"/>
            <a:t>)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</a:t>
          </a:r>
          <a:r>
            <a:rPr lang="ru-RU" sz="1700" b="1" kern="1200" dirty="0"/>
            <a:t> </a:t>
          </a:r>
          <a:r>
            <a:rPr lang="en-US" sz="1700" b="1" kern="1200" dirty="0"/>
            <a:t>Montreal Protocol (1996)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</a:t>
          </a:r>
          <a:r>
            <a:rPr lang="ru-RU" sz="1700" b="1" kern="1200" dirty="0"/>
            <a:t> </a:t>
          </a:r>
          <a:r>
            <a:rPr lang="en-US" sz="1700" b="1" kern="1200" dirty="0"/>
            <a:t>Minamata Convention on Mercury (201</a:t>
          </a:r>
          <a:r>
            <a:rPr lang="ro-RO" sz="1700" b="1" kern="1200" dirty="0"/>
            <a:t>7</a:t>
          </a:r>
          <a:r>
            <a:rPr lang="en-US" sz="1700" b="1" kern="1200" dirty="0"/>
            <a:t>) 	</a:t>
          </a:r>
          <a:endParaRPr lang="ru-RU" sz="1700" kern="1200" dirty="0"/>
        </a:p>
      </dsp:txBody>
      <dsp:txXfrm rot="-5400000">
        <a:off x="3032950" y="342003"/>
        <a:ext cx="5295877" cy="1775193"/>
      </dsp:txXfrm>
    </dsp:sp>
    <dsp:sp modelId="{6E8AB753-DD0A-4817-82CD-4C4F3AABACFC}">
      <dsp:nvSpPr>
        <dsp:cNvPr id="0" name=""/>
        <dsp:cNvSpPr/>
      </dsp:nvSpPr>
      <dsp:spPr>
        <a:xfrm>
          <a:off x="0" y="61"/>
          <a:ext cx="3032950" cy="24590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Ratified global Chemical MEAs:</a:t>
          </a:r>
          <a:endParaRPr lang="ru-RU" sz="2800" kern="1200" dirty="0"/>
        </a:p>
      </dsp:txBody>
      <dsp:txXfrm>
        <a:off x="120042" y="120103"/>
        <a:ext cx="2792866" cy="2218992"/>
      </dsp:txXfrm>
    </dsp:sp>
    <dsp:sp modelId="{7BB18289-5449-4D25-A3D2-ACC4F22B9B22}">
      <dsp:nvSpPr>
        <dsp:cNvPr id="0" name=""/>
        <dsp:cNvSpPr/>
      </dsp:nvSpPr>
      <dsp:spPr>
        <a:xfrm rot="5400000">
          <a:off x="4745275" y="1115674"/>
          <a:ext cx="1967261" cy="53919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 UNECE Protocols on Persistent Organic Pollutants and Heavy Metals to the Convention LRTAP (2002)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</a:t>
          </a:r>
          <a:r>
            <a:rPr lang="ru-RU" sz="1700" b="1" kern="1200" dirty="0"/>
            <a:t> </a:t>
          </a:r>
          <a:r>
            <a:rPr lang="en-US" sz="1700" b="1" kern="1200" dirty="0"/>
            <a:t>UNECE PRTR Protocol to the Aarhus Convention (2013)</a:t>
          </a:r>
          <a:endParaRPr lang="ru-R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- UNECE Industrial Accidents Convention (1993)  </a:t>
          </a:r>
          <a:endParaRPr lang="ru-RU" sz="1700" kern="1200" dirty="0"/>
        </a:p>
      </dsp:txBody>
      <dsp:txXfrm rot="-5400000">
        <a:off x="3032950" y="2924033"/>
        <a:ext cx="5295877" cy="1775193"/>
      </dsp:txXfrm>
    </dsp:sp>
    <dsp:sp modelId="{CE1A2463-3992-463C-AB24-E0EF556D1851}">
      <dsp:nvSpPr>
        <dsp:cNvPr id="0" name=""/>
        <dsp:cNvSpPr/>
      </dsp:nvSpPr>
      <dsp:spPr>
        <a:xfrm>
          <a:off x="0" y="2582091"/>
          <a:ext cx="3032950" cy="24590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Other ratified MEAs</a:t>
          </a:r>
          <a:endParaRPr lang="ru-RU" sz="2800" kern="1200"/>
        </a:p>
      </dsp:txBody>
      <dsp:txXfrm>
        <a:off x="120042" y="2702133"/>
        <a:ext cx="2792866" cy="22189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36C2D-1E98-4A23-B3E7-5FCE39B4976C}">
      <dsp:nvSpPr>
        <dsp:cNvPr id="0" name=""/>
        <dsp:cNvSpPr/>
      </dsp:nvSpPr>
      <dsp:spPr>
        <a:xfrm>
          <a:off x="5695" y="2205262"/>
          <a:ext cx="2150476" cy="19981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1"/>
              </a:solidFill>
            </a:rPr>
            <a:t>UNFCCC – GHG and precursors 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320625" y="2497890"/>
        <a:ext cx="1520616" cy="1412930"/>
      </dsp:txXfrm>
    </dsp:sp>
    <dsp:sp modelId="{686CCBE7-2C4D-48AE-A4C5-D52DBFE5F6EA}">
      <dsp:nvSpPr>
        <dsp:cNvPr id="0" name=""/>
        <dsp:cNvSpPr/>
      </dsp:nvSpPr>
      <dsp:spPr>
        <a:xfrm rot="17092932">
          <a:off x="1254105" y="1604619"/>
          <a:ext cx="2654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543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2FB2A-1589-486E-B6D7-C56CBA49EA13}">
      <dsp:nvSpPr>
        <dsp:cNvPr id="0" name=""/>
        <dsp:cNvSpPr/>
      </dsp:nvSpPr>
      <dsp:spPr>
        <a:xfrm rot="15307068">
          <a:off x="4948496" y="1604619"/>
          <a:ext cx="2654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543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75074-8EAA-42A3-BAF2-474267928455}">
      <dsp:nvSpPr>
        <dsp:cNvPr id="0" name=""/>
        <dsp:cNvSpPr/>
      </dsp:nvSpPr>
      <dsp:spPr>
        <a:xfrm>
          <a:off x="2922162" y="321947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13D89-2198-4186-887E-477166CE3BD1}">
      <dsp:nvSpPr>
        <dsp:cNvPr id="0" name=""/>
        <dsp:cNvSpPr/>
      </dsp:nvSpPr>
      <dsp:spPr>
        <a:xfrm>
          <a:off x="3253555" y="1680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Methane (CH4)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1680"/>
        <a:ext cx="2349873" cy="640535"/>
      </dsp:txXfrm>
    </dsp:sp>
    <dsp:sp modelId="{171555BA-AAFA-4CFB-8F2C-CEA85A69F960}">
      <dsp:nvSpPr>
        <dsp:cNvPr id="0" name=""/>
        <dsp:cNvSpPr/>
      </dsp:nvSpPr>
      <dsp:spPr>
        <a:xfrm>
          <a:off x="5603428" y="321947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BB48A-8BF8-4DB5-9429-44B141A796D1}">
      <dsp:nvSpPr>
        <dsp:cNvPr id="0" name=""/>
        <dsp:cNvSpPr/>
      </dsp:nvSpPr>
      <dsp:spPr>
        <a:xfrm rot="17331839">
          <a:off x="1527037" y="1960116"/>
          <a:ext cx="21085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851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9FC99-6A70-4126-90E7-FA72CA0E9F9A}">
      <dsp:nvSpPr>
        <dsp:cNvPr id="0" name=""/>
        <dsp:cNvSpPr/>
      </dsp:nvSpPr>
      <dsp:spPr>
        <a:xfrm rot="15068161">
          <a:off x="5221428" y="1960116"/>
          <a:ext cx="21085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851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F21FE-55F8-4C14-AA9E-E7F6160E3936}">
      <dsp:nvSpPr>
        <dsp:cNvPr id="0" name=""/>
        <dsp:cNvSpPr/>
      </dsp:nvSpPr>
      <dsp:spPr>
        <a:xfrm>
          <a:off x="2922162" y="962482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BF5D8-039E-4C5A-A1F6-2104C9A6F11F}">
      <dsp:nvSpPr>
        <dsp:cNvPr id="0" name=""/>
        <dsp:cNvSpPr/>
      </dsp:nvSpPr>
      <dsp:spPr>
        <a:xfrm>
          <a:off x="3253555" y="642215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Carbon monoxide (CO)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642215"/>
        <a:ext cx="2349873" cy="640535"/>
      </dsp:txXfrm>
    </dsp:sp>
    <dsp:sp modelId="{642BB91C-7E01-4DFD-899F-576A25272EBC}">
      <dsp:nvSpPr>
        <dsp:cNvPr id="0" name=""/>
        <dsp:cNvSpPr/>
      </dsp:nvSpPr>
      <dsp:spPr>
        <a:xfrm>
          <a:off x="5603428" y="962482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62664-C130-4278-B827-5AFB0DDC2442}">
      <dsp:nvSpPr>
        <dsp:cNvPr id="0" name=""/>
        <dsp:cNvSpPr/>
      </dsp:nvSpPr>
      <dsp:spPr>
        <a:xfrm rot="17733831">
          <a:off x="1791371" y="2315613"/>
          <a:ext cx="15798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985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2DCB-3A45-4181-9634-82E003B662E2}">
      <dsp:nvSpPr>
        <dsp:cNvPr id="0" name=""/>
        <dsp:cNvSpPr/>
      </dsp:nvSpPr>
      <dsp:spPr>
        <a:xfrm rot="14666169">
          <a:off x="5485762" y="2315613"/>
          <a:ext cx="15798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985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2A9F2-1172-46D9-A470-E44D291504E4}">
      <dsp:nvSpPr>
        <dsp:cNvPr id="0" name=""/>
        <dsp:cNvSpPr/>
      </dsp:nvSpPr>
      <dsp:spPr>
        <a:xfrm>
          <a:off x="2922162" y="1603018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368F1-A3CC-4445-BBEE-515E56041141}">
      <dsp:nvSpPr>
        <dsp:cNvPr id="0" name=""/>
        <dsp:cNvSpPr/>
      </dsp:nvSpPr>
      <dsp:spPr>
        <a:xfrm>
          <a:off x="3253555" y="1282750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Carbon dioxide (CO2)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1282750"/>
        <a:ext cx="2349873" cy="640535"/>
      </dsp:txXfrm>
    </dsp:sp>
    <dsp:sp modelId="{F12CB651-35B6-4D3F-B5BC-B1540E25E5C3}">
      <dsp:nvSpPr>
        <dsp:cNvPr id="0" name=""/>
        <dsp:cNvSpPr/>
      </dsp:nvSpPr>
      <dsp:spPr>
        <a:xfrm>
          <a:off x="5603428" y="1603018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283E9-1416-4E99-9C8E-7D16B51F2F49}">
      <dsp:nvSpPr>
        <dsp:cNvPr id="0" name=""/>
        <dsp:cNvSpPr/>
      </dsp:nvSpPr>
      <dsp:spPr>
        <a:xfrm rot="18513796">
          <a:off x="2034492" y="2671110"/>
          <a:ext cx="10936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60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641FF-8700-4777-BC80-7B5803D54B3C}">
      <dsp:nvSpPr>
        <dsp:cNvPr id="0" name=""/>
        <dsp:cNvSpPr/>
      </dsp:nvSpPr>
      <dsp:spPr>
        <a:xfrm rot="13886204">
          <a:off x="5728883" y="2671110"/>
          <a:ext cx="10936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60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AC409-029F-486F-8E61-124BAC701859}">
      <dsp:nvSpPr>
        <dsp:cNvPr id="0" name=""/>
        <dsp:cNvSpPr/>
      </dsp:nvSpPr>
      <dsp:spPr>
        <a:xfrm>
          <a:off x="2922162" y="2243553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A0CA2-7357-4DA6-8121-28FAAF585876}">
      <dsp:nvSpPr>
        <dsp:cNvPr id="0" name=""/>
        <dsp:cNvSpPr/>
      </dsp:nvSpPr>
      <dsp:spPr>
        <a:xfrm>
          <a:off x="3253555" y="1923285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Hydro-fluorocarbons (HFCs)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1923285"/>
        <a:ext cx="2349873" cy="640535"/>
      </dsp:txXfrm>
    </dsp:sp>
    <dsp:sp modelId="{5F969A64-CEBC-4AB3-BDD9-3BD9266E19C8}">
      <dsp:nvSpPr>
        <dsp:cNvPr id="0" name=""/>
        <dsp:cNvSpPr/>
      </dsp:nvSpPr>
      <dsp:spPr>
        <a:xfrm>
          <a:off x="5603428" y="2243553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2F72D-161D-4CA3-AB10-CA9F481A43E3}">
      <dsp:nvSpPr>
        <dsp:cNvPr id="0" name=""/>
        <dsp:cNvSpPr/>
      </dsp:nvSpPr>
      <dsp:spPr>
        <a:xfrm rot="20238586">
          <a:off x="2211836" y="3026607"/>
          <a:ext cx="7389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9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78E73-E0B0-4827-87CC-FFB8BF1AEE58}">
      <dsp:nvSpPr>
        <dsp:cNvPr id="0" name=""/>
        <dsp:cNvSpPr/>
      </dsp:nvSpPr>
      <dsp:spPr>
        <a:xfrm rot="12161414">
          <a:off x="5906226" y="3026607"/>
          <a:ext cx="7389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9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DED21-31DA-4837-A382-A5424ECC08FD}">
      <dsp:nvSpPr>
        <dsp:cNvPr id="0" name=""/>
        <dsp:cNvSpPr/>
      </dsp:nvSpPr>
      <dsp:spPr>
        <a:xfrm>
          <a:off x="2922162" y="2884088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498C4B-E028-441C-A523-F29507979DE1}">
      <dsp:nvSpPr>
        <dsp:cNvPr id="0" name=""/>
        <dsp:cNvSpPr/>
      </dsp:nvSpPr>
      <dsp:spPr>
        <a:xfrm>
          <a:off x="3253555" y="2563820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Nitrous oxide (N2O)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2563820"/>
        <a:ext cx="2349873" cy="640535"/>
      </dsp:txXfrm>
    </dsp:sp>
    <dsp:sp modelId="{E9387973-95A0-4E5F-8863-C3EA10AB3F05}">
      <dsp:nvSpPr>
        <dsp:cNvPr id="0" name=""/>
        <dsp:cNvSpPr/>
      </dsp:nvSpPr>
      <dsp:spPr>
        <a:xfrm>
          <a:off x="5603428" y="2884088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C6EFF-E181-4859-AE01-26CC1F7FA412}">
      <dsp:nvSpPr>
        <dsp:cNvPr id="0" name=""/>
        <dsp:cNvSpPr/>
      </dsp:nvSpPr>
      <dsp:spPr>
        <a:xfrm rot="1361414">
          <a:off x="2211836" y="3382104"/>
          <a:ext cx="7389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9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591E9-A256-4F19-9D2D-C805FD193B3E}">
      <dsp:nvSpPr>
        <dsp:cNvPr id="0" name=""/>
        <dsp:cNvSpPr/>
      </dsp:nvSpPr>
      <dsp:spPr>
        <a:xfrm rot="9438586">
          <a:off x="5906226" y="3382104"/>
          <a:ext cx="7389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9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54510-F018-4111-A661-E6A506EDF553}">
      <dsp:nvSpPr>
        <dsp:cNvPr id="0" name=""/>
        <dsp:cNvSpPr/>
      </dsp:nvSpPr>
      <dsp:spPr>
        <a:xfrm>
          <a:off x="2922162" y="3524623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5B653-078C-49A2-A040-D12F6F46E20E}">
      <dsp:nvSpPr>
        <dsp:cNvPr id="0" name=""/>
        <dsp:cNvSpPr/>
      </dsp:nvSpPr>
      <dsp:spPr>
        <a:xfrm>
          <a:off x="3253555" y="3204356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Non-methane volatile organic compounds (NMVOC)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3204356"/>
        <a:ext cx="2349873" cy="640535"/>
      </dsp:txXfrm>
    </dsp:sp>
    <dsp:sp modelId="{4782FB6C-99CB-49BD-9CAD-84079C095277}">
      <dsp:nvSpPr>
        <dsp:cNvPr id="0" name=""/>
        <dsp:cNvSpPr/>
      </dsp:nvSpPr>
      <dsp:spPr>
        <a:xfrm>
          <a:off x="5603428" y="3524623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1FF74-10F0-43ED-B354-44E9C99DE874}">
      <dsp:nvSpPr>
        <dsp:cNvPr id="0" name=""/>
        <dsp:cNvSpPr/>
      </dsp:nvSpPr>
      <dsp:spPr>
        <a:xfrm rot="3086204">
          <a:off x="2034492" y="3737601"/>
          <a:ext cx="10936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60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600F1-2FF6-4688-8A5E-9A14E8EF3D6B}">
      <dsp:nvSpPr>
        <dsp:cNvPr id="0" name=""/>
        <dsp:cNvSpPr/>
      </dsp:nvSpPr>
      <dsp:spPr>
        <a:xfrm rot="7713796">
          <a:off x="5728883" y="3737601"/>
          <a:ext cx="10936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360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039BCD-A0CB-4CA6-BD56-8E401E7D8851}">
      <dsp:nvSpPr>
        <dsp:cNvPr id="0" name=""/>
        <dsp:cNvSpPr/>
      </dsp:nvSpPr>
      <dsp:spPr>
        <a:xfrm>
          <a:off x="2922162" y="4165158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4E6BA-7054-4528-93A7-AC3D2AF0AD67}">
      <dsp:nvSpPr>
        <dsp:cNvPr id="0" name=""/>
        <dsp:cNvSpPr/>
      </dsp:nvSpPr>
      <dsp:spPr>
        <a:xfrm>
          <a:off x="3253555" y="3844891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Nitrogen oxides (NOx/NO2)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3844891"/>
        <a:ext cx="2349873" cy="640535"/>
      </dsp:txXfrm>
    </dsp:sp>
    <dsp:sp modelId="{E4BEB53B-86B2-476F-9C39-FF174C8DB785}">
      <dsp:nvSpPr>
        <dsp:cNvPr id="0" name=""/>
        <dsp:cNvSpPr/>
      </dsp:nvSpPr>
      <dsp:spPr>
        <a:xfrm>
          <a:off x="5603428" y="4165158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19ACE-7D1E-4633-B7DB-A394704EE0B8}">
      <dsp:nvSpPr>
        <dsp:cNvPr id="0" name=""/>
        <dsp:cNvSpPr/>
      </dsp:nvSpPr>
      <dsp:spPr>
        <a:xfrm rot="3866169">
          <a:off x="1791371" y="4093098"/>
          <a:ext cx="15798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985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B2624-C1DD-4F2F-B019-CACCC2E659C6}">
      <dsp:nvSpPr>
        <dsp:cNvPr id="0" name=""/>
        <dsp:cNvSpPr/>
      </dsp:nvSpPr>
      <dsp:spPr>
        <a:xfrm rot="6933831">
          <a:off x="5485762" y="4093098"/>
          <a:ext cx="15798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7985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61028-7D78-4D68-8024-686C35B09AD3}">
      <dsp:nvSpPr>
        <dsp:cNvPr id="0" name=""/>
        <dsp:cNvSpPr/>
      </dsp:nvSpPr>
      <dsp:spPr>
        <a:xfrm>
          <a:off x="2922162" y="4805693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091A7-02EA-451E-9B04-BABCF40997B2}">
      <dsp:nvSpPr>
        <dsp:cNvPr id="0" name=""/>
        <dsp:cNvSpPr/>
      </dsp:nvSpPr>
      <dsp:spPr>
        <a:xfrm>
          <a:off x="3253555" y="4485426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Perfluorocarbons (PFCs)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4485426"/>
        <a:ext cx="2349873" cy="640535"/>
      </dsp:txXfrm>
    </dsp:sp>
    <dsp:sp modelId="{888BC282-55C2-44DC-A6E2-F818F5D59DBD}">
      <dsp:nvSpPr>
        <dsp:cNvPr id="0" name=""/>
        <dsp:cNvSpPr/>
      </dsp:nvSpPr>
      <dsp:spPr>
        <a:xfrm>
          <a:off x="5603428" y="4805693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AFEB6-6EC7-49B0-A9ED-B400BCD07563}">
      <dsp:nvSpPr>
        <dsp:cNvPr id="0" name=""/>
        <dsp:cNvSpPr/>
      </dsp:nvSpPr>
      <dsp:spPr>
        <a:xfrm rot="4268161">
          <a:off x="1527037" y="4448595"/>
          <a:ext cx="21085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851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A3AA8-9827-4EF8-93FF-6DCDEDEEB297}">
      <dsp:nvSpPr>
        <dsp:cNvPr id="0" name=""/>
        <dsp:cNvSpPr/>
      </dsp:nvSpPr>
      <dsp:spPr>
        <a:xfrm rot="6531839">
          <a:off x="5221428" y="4448595"/>
          <a:ext cx="21085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851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8BF3B-0434-4ABF-9C22-E0262467AB03}">
      <dsp:nvSpPr>
        <dsp:cNvPr id="0" name=""/>
        <dsp:cNvSpPr/>
      </dsp:nvSpPr>
      <dsp:spPr>
        <a:xfrm>
          <a:off x="2922162" y="5446229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B9C48-13CC-4266-8FAB-E171D48EAE1D}">
      <dsp:nvSpPr>
        <dsp:cNvPr id="0" name=""/>
        <dsp:cNvSpPr/>
      </dsp:nvSpPr>
      <dsp:spPr>
        <a:xfrm>
          <a:off x="3253555" y="5125961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Sulphur hexafluoride (SF6)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5125961"/>
        <a:ext cx="2349873" cy="640535"/>
      </dsp:txXfrm>
    </dsp:sp>
    <dsp:sp modelId="{7DD64CFE-D7A7-4EDD-AFDC-5DA9BFA76338}">
      <dsp:nvSpPr>
        <dsp:cNvPr id="0" name=""/>
        <dsp:cNvSpPr/>
      </dsp:nvSpPr>
      <dsp:spPr>
        <a:xfrm>
          <a:off x="5603428" y="5446229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CEC8A-3FC5-46B2-889F-3EEA81146F2F}">
      <dsp:nvSpPr>
        <dsp:cNvPr id="0" name=""/>
        <dsp:cNvSpPr/>
      </dsp:nvSpPr>
      <dsp:spPr>
        <a:xfrm rot="4507068">
          <a:off x="1254105" y="4804092"/>
          <a:ext cx="2654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543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5018E9-7905-4E86-9415-A49303C6DAED}">
      <dsp:nvSpPr>
        <dsp:cNvPr id="0" name=""/>
        <dsp:cNvSpPr/>
      </dsp:nvSpPr>
      <dsp:spPr>
        <a:xfrm rot="6292932">
          <a:off x="4948496" y="4804092"/>
          <a:ext cx="2654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543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F1FF9-3122-4A08-B3DA-7AD555BEC100}">
      <dsp:nvSpPr>
        <dsp:cNvPr id="0" name=""/>
        <dsp:cNvSpPr/>
      </dsp:nvSpPr>
      <dsp:spPr>
        <a:xfrm>
          <a:off x="2922162" y="6086764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4EF06-7285-40E8-A943-9A17B2383669}">
      <dsp:nvSpPr>
        <dsp:cNvPr id="0" name=""/>
        <dsp:cNvSpPr/>
      </dsp:nvSpPr>
      <dsp:spPr>
        <a:xfrm>
          <a:off x="3253555" y="5766496"/>
          <a:ext cx="2349873" cy="6405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/>
              </a:solidFill>
            </a:rPr>
            <a:t>Sulphur oxides (SOx/SO2)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253555" y="5766496"/>
        <a:ext cx="2349873" cy="640535"/>
      </dsp:txXfrm>
    </dsp:sp>
    <dsp:sp modelId="{A06756CE-9C48-4D69-90DC-DBF8DA0070AE}">
      <dsp:nvSpPr>
        <dsp:cNvPr id="0" name=""/>
        <dsp:cNvSpPr/>
      </dsp:nvSpPr>
      <dsp:spPr>
        <a:xfrm>
          <a:off x="5603428" y="6086764"/>
          <a:ext cx="33139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511A5-B9E5-4757-A7EF-0FA50411955B}">
      <dsp:nvSpPr>
        <dsp:cNvPr id="0" name=""/>
        <dsp:cNvSpPr/>
      </dsp:nvSpPr>
      <dsp:spPr>
        <a:xfrm>
          <a:off x="6700811" y="2205262"/>
          <a:ext cx="2150476" cy="19981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 err="1">
              <a:solidFill>
                <a:schemeClr val="bg1"/>
              </a:solidFill>
            </a:rPr>
            <a:t>All</a:t>
          </a:r>
          <a:r>
            <a:rPr lang="ro-RO" sz="1800" kern="1200" dirty="0">
              <a:solidFill>
                <a:schemeClr val="bg1"/>
              </a:solidFill>
            </a:rPr>
            <a:t> the PRTR </a:t>
          </a:r>
          <a:r>
            <a:rPr lang="ro-RO" sz="1800" kern="1200" dirty="0" err="1">
              <a:solidFill>
                <a:schemeClr val="bg1"/>
              </a:solidFill>
            </a:rPr>
            <a:t>sectors</a:t>
          </a:r>
          <a:r>
            <a:rPr lang="ro-RO" sz="1800" kern="1200" dirty="0">
              <a:solidFill>
                <a:schemeClr val="bg1"/>
              </a:solidFill>
            </a:rPr>
            <a:t> 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7015741" y="2497890"/>
        <a:ext cx="1520616" cy="14129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84A67-DB7D-4876-AFED-3E5A1D118175}">
      <dsp:nvSpPr>
        <dsp:cNvPr id="0" name=""/>
        <dsp:cNvSpPr/>
      </dsp:nvSpPr>
      <dsp:spPr>
        <a:xfrm>
          <a:off x="484" y="2556232"/>
          <a:ext cx="1964114" cy="1224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chemeClr val="bg1"/>
              </a:solidFill>
            </a:rPr>
            <a:t>Long-Range Transboundary Air Pollution Convention</a:t>
          </a:r>
          <a:endParaRPr lang="ru-RU" sz="900" b="1" kern="1200" dirty="0">
            <a:solidFill>
              <a:schemeClr val="bg1"/>
            </a:solidFill>
          </a:endParaRPr>
        </a:p>
      </dsp:txBody>
      <dsp:txXfrm>
        <a:off x="288122" y="2735518"/>
        <a:ext cx="1388838" cy="865666"/>
      </dsp:txXfrm>
    </dsp:sp>
    <dsp:sp modelId="{9837E39E-A639-4FD7-84F2-ADFD83FBEB1B}">
      <dsp:nvSpPr>
        <dsp:cNvPr id="0" name=""/>
        <dsp:cNvSpPr/>
      </dsp:nvSpPr>
      <dsp:spPr>
        <a:xfrm rot="17190333">
          <a:off x="1049838" y="1474174"/>
          <a:ext cx="28335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355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0BC1B-7E08-4814-8DE1-B747429ECF33}">
      <dsp:nvSpPr>
        <dsp:cNvPr id="0" name=""/>
        <dsp:cNvSpPr/>
      </dsp:nvSpPr>
      <dsp:spPr>
        <a:xfrm rot="15209667">
          <a:off x="5414723" y="1474174"/>
          <a:ext cx="28335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355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BC740-BE76-4031-A9D6-26BE32796DD9}">
      <dsp:nvSpPr>
        <dsp:cNvPr id="0" name=""/>
        <dsp:cNvSpPr/>
      </dsp:nvSpPr>
      <dsp:spPr>
        <a:xfrm>
          <a:off x="2869133" y="115779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972AA-517D-40D0-81A8-3C38AB772976}">
      <dsp:nvSpPr>
        <dsp:cNvPr id="0" name=""/>
        <dsp:cNvSpPr/>
      </dsp:nvSpPr>
      <dsp:spPr>
        <a:xfrm>
          <a:off x="3260716" y="2721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Ammonia (NH3)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2721"/>
        <a:ext cx="2776681" cy="226116"/>
      </dsp:txXfrm>
    </dsp:sp>
    <dsp:sp modelId="{03954BBD-68E9-4A09-9854-9DA0E2830391}">
      <dsp:nvSpPr>
        <dsp:cNvPr id="0" name=""/>
        <dsp:cNvSpPr/>
      </dsp:nvSpPr>
      <dsp:spPr>
        <a:xfrm>
          <a:off x="6037398" y="115779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2298D-E087-481B-A749-4E0567B4875D}">
      <dsp:nvSpPr>
        <dsp:cNvPr id="0" name=""/>
        <dsp:cNvSpPr/>
      </dsp:nvSpPr>
      <dsp:spPr>
        <a:xfrm rot="17264757">
          <a:off x="1146004" y="1599669"/>
          <a:ext cx="26412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412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89E6B-CA23-47A5-8F4C-2883E7893FF7}">
      <dsp:nvSpPr>
        <dsp:cNvPr id="0" name=""/>
        <dsp:cNvSpPr/>
      </dsp:nvSpPr>
      <dsp:spPr>
        <a:xfrm rot="15135243">
          <a:off x="5510889" y="1599669"/>
          <a:ext cx="26412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412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23215-2133-4BCE-B806-35495E0679D9}">
      <dsp:nvSpPr>
        <dsp:cNvPr id="0" name=""/>
        <dsp:cNvSpPr/>
      </dsp:nvSpPr>
      <dsp:spPr>
        <a:xfrm>
          <a:off x="2869133" y="341896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43A3B-57C8-4558-81BA-4A7F28398C7B}">
      <dsp:nvSpPr>
        <dsp:cNvPr id="0" name=""/>
        <dsp:cNvSpPr/>
      </dsp:nvSpPr>
      <dsp:spPr>
        <a:xfrm>
          <a:off x="3260716" y="228838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Non-methane volatile organic compounds (NMVOC)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228838"/>
        <a:ext cx="2776681" cy="226116"/>
      </dsp:txXfrm>
    </dsp:sp>
    <dsp:sp modelId="{981DC496-0E63-4737-825B-C2FC7C603E88}">
      <dsp:nvSpPr>
        <dsp:cNvPr id="0" name=""/>
        <dsp:cNvSpPr/>
      </dsp:nvSpPr>
      <dsp:spPr>
        <a:xfrm>
          <a:off x="6037398" y="341896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AC6FB-6F30-4CF6-97E9-933A317462F9}">
      <dsp:nvSpPr>
        <dsp:cNvPr id="0" name=""/>
        <dsp:cNvSpPr/>
      </dsp:nvSpPr>
      <dsp:spPr>
        <a:xfrm rot="17350822">
          <a:off x="1241454" y="1725163"/>
          <a:ext cx="24503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3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F41416-258A-47FC-AA6F-68C91A12B4D7}">
      <dsp:nvSpPr>
        <dsp:cNvPr id="0" name=""/>
        <dsp:cNvSpPr/>
      </dsp:nvSpPr>
      <dsp:spPr>
        <a:xfrm rot="15049178">
          <a:off x="5606339" y="1725163"/>
          <a:ext cx="24503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3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E19C2-E7DB-4B15-BBEE-CEBDEC968D63}">
      <dsp:nvSpPr>
        <dsp:cNvPr id="0" name=""/>
        <dsp:cNvSpPr/>
      </dsp:nvSpPr>
      <dsp:spPr>
        <a:xfrm>
          <a:off x="2869133" y="568012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0477A-2D81-4C0C-904C-0541B39C0BD3}">
      <dsp:nvSpPr>
        <dsp:cNvPr id="0" name=""/>
        <dsp:cNvSpPr/>
      </dsp:nvSpPr>
      <dsp:spPr>
        <a:xfrm>
          <a:off x="3260716" y="454954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Nitrogen oxides (NOx/NO2)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454954"/>
        <a:ext cx="2776681" cy="226116"/>
      </dsp:txXfrm>
    </dsp:sp>
    <dsp:sp modelId="{6E04E91E-3571-40B4-B4B5-916CDB7F655F}">
      <dsp:nvSpPr>
        <dsp:cNvPr id="0" name=""/>
        <dsp:cNvSpPr/>
      </dsp:nvSpPr>
      <dsp:spPr>
        <a:xfrm>
          <a:off x="6037398" y="568012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2E78D4-1438-4776-8972-BE349A503415}">
      <dsp:nvSpPr>
        <dsp:cNvPr id="0" name=""/>
        <dsp:cNvSpPr/>
      </dsp:nvSpPr>
      <dsp:spPr>
        <a:xfrm rot="17451355">
          <a:off x="1336007" y="1850658"/>
          <a:ext cx="22612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12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4A9D4-72AB-461B-A131-F071490D2EDD}">
      <dsp:nvSpPr>
        <dsp:cNvPr id="0" name=""/>
        <dsp:cNvSpPr/>
      </dsp:nvSpPr>
      <dsp:spPr>
        <a:xfrm rot="14948645">
          <a:off x="5700891" y="1850658"/>
          <a:ext cx="22612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12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04195-EF9C-4C97-9DB8-3EB1EA623CEA}">
      <dsp:nvSpPr>
        <dsp:cNvPr id="0" name=""/>
        <dsp:cNvSpPr/>
      </dsp:nvSpPr>
      <dsp:spPr>
        <a:xfrm>
          <a:off x="2869133" y="794129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3286D-0AF3-4019-B70D-06453D345CB4}">
      <dsp:nvSpPr>
        <dsp:cNvPr id="0" name=""/>
        <dsp:cNvSpPr/>
      </dsp:nvSpPr>
      <dsp:spPr>
        <a:xfrm>
          <a:off x="3260716" y="681071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Sulphur oxides (SOx/SO2)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681071"/>
        <a:ext cx="2776681" cy="226116"/>
      </dsp:txXfrm>
    </dsp:sp>
    <dsp:sp modelId="{60BF5E37-1A7F-4117-9F26-D0336AC90C30}">
      <dsp:nvSpPr>
        <dsp:cNvPr id="0" name=""/>
        <dsp:cNvSpPr/>
      </dsp:nvSpPr>
      <dsp:spPr>
        <a:xfrm>
          <a:off x="6037398" y="794129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77FCE-36E1-4B8D-A07B-5054FEA63F41}">
      <dsp:nvSpPr>
        <dsp:cNvPr id="0" name=""/>
        <dsp:cNvSpPr/>
      </dsp:nvSpPr>
      <dsp:spPr>
        <a:xfrm rot="17570113">
          <a:off x="1429417" y="1976153"/>
          <a:ext cx="20743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439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50BB2-F066-4E63-B0ED-73D7A38DFA68}">
      <dsp:nvSpPr>
        <dsp:cNvPr id="0" name=""/>
        <dsp:cNvSpPr/>
      </dsp:nvSpPr>
      <dsp:spPr>
        <a:xfrm rot="14829887">
          <a:off x="5794301" y="1976153"/>
          <a:ext cx="20743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439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6F7A0-A673-4300-846D-67A08251499B}">
      <dsp:nvSpPr>
        <dsp:cNvPr id="0" name=""/>
        <dsp:cNvSpPr/>
      </dsp:nvSpPr>
      <dsp:spPr>
        <a:xfrm>
          <a:off x="2869133" y="1020245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E65D5-5E28-40D2-B5CC-4C2FD718BF79}">
      <dsp:nvSpPr>
        <dsp:cNvPr id="0" name=""/>
        <dsp:cNvSpPr/>
      </dsp:nvSpPr>
      <dsp:spPr>
        <a:xfrm>
          <a:off x="3260716" y="907187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Arsenic and compounds (as As)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907187"/>
        <a:ext cx="2776681" cy="226116"/>
      </dsp:txXfrm>
    </dsp:sp>
    <dsp:sp modelId="{3A75CE38-9BCD-4B8C-AE01-97952A406191}">
      <dsp:nvSpPr>
        <dsp:cNvPr id="0" name=""/>
        <dsp:cNvSpPr/>
      </dsp:nvSpPr>
      <dsp:spPr>
        <a:xfrm>
          <a:off x="6037398" y="1020245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1E5DC-060C-4FC1-99DC-7D40CB2D760A}">
      <dsp:nvSpPr>
        <dsp:cNvPr id="0" name=""/>
        <dsp:cNvSpPr/>
      </dsp:nvSpPr>
      <dsp:spPr>
        <a:xfrm rot="17712169">
          <a:off x="1521346" y="2101647"/>
          <a:ext cx="1890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053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6D74C-82F4-4802-8189-2AC3766C129E}">
      <dsp:nvSpPr>
        <dsp:cNvPr id="0" name=""/>
        <dsp:cNvSpPr/>
      </dsp:nvSpPr>
      <dsp:spPr>
        <a:xfrm rot="14687831">
          <a:off x="5886230" y="2101647"/>
          <a:ext cx="1890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053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DC815-5F91-4220-886C-A598B0D34C24}">
      <dsp:nvSpPr>
        <dsp:cNvPr id="0" name=""/>
        <dsp:cNvSpPr/>
      </dsp:nvSpPr>
      <dsp:spPr>
        <a:xfrm>
          <a:off x="2869133" y="1246362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D788C-C30C-4FC6-8D79-D1CEE7728902}">
      <dsp:nvSpPr>
        <dsp:cNvPr id="0" name=""/>
        <dsp:cNvSpPr/>
      </dsp:nvSpPr>
      <dsp:spPr>
        <a:xfrm>
          <a:off x="3260716" y="1133303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Cadmium and compounds (as Cd)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1133303"/>
        <a:ext cx="2776681" cy="226116"/>
      </dsp:txXfrm>
    </dsp:sp>
    <dsp:sp modelId="{FD31F8CF-8093-410A-AA5C-D8F8F39DCD14}">
      <dsp:nvSpPr>
        <dsp:cNvPr id="0" name=""/>
        <dsp:cNvSpPr/>
      </dsp:nvSpPr>
      <dsp:spPr>
        <a:xfrm>
          <a:off x="6037398" y="1246362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8E247-1364-4633-8ADB-ED7629D0617B}">
      <dsp:nvSpPr>
        <dsp:cNvPr id="0" name=""/>
        <dsp:cNvSpPr/>
      </dsp:nvSpPr>
      <dsp:spPr>
        <a:xfrm rot="17884459">
          <a:off x="1611315" y="2227142"/>
          <a:ext cx="17105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59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B358AF-8DE9-4B17-9762-6B69D1C93EC3}">
      <dsp:nvSpPr>
        <dsp:cNvPr id="0" name=""/>
        <dsp:cNvSpPr/>
      </dsp:nvSpPr>
      <dsp:spPr>
        <a:xfrm rot="14515541">
          <a:off x="5976199" y="2227142"/>
          <a:ext cx="17105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59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53BD6-7A23-454A-8771-2D4851C685F5}">
      <dsp:nvSpPr>
        <dsp:cNvPr id="0" name=""/>
        <dsp:cNvSpPr/>
      </dsp:nvSpPr>
      <dsp:spPr>
        <a:xfrm>
          <a:off x="2869133" y="1472478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45F26-E605-490A-ADD9-590F368867CC}">
      <dsp:nvSpPr>
        <dsp:cNvPr id="0" name=""/>
        <dsp:cNvSpPr/>
      </dsp:nvSpPr>
      <dsp:spPr>
        <a:xfrm>
          <a:off x="3260716" y="1359420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Chromium and compounds (as Cr)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1359420"/>
        <a:ext cx="2776681" cy="226116"/>
      </dsp:txXfrm>
    </dsp:sp>
    <dsp:sp modelId="{8D923904-E8AB-4A33-8C55-0EF1E8CEDB7C}">
      <dsp:nvSpPr>
        <dsp:cNvPr id="0" name=""/>
        <dsp:cNvSpPr/>
      </dsp:nvSpPr>
      <dsp:spPr>
        <a:xfrm>
          <a:off x="6037398" y="1472478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C73AF-E7A1-40D2-A21B-0EA965CDE360}">
      <dsp:nvSpPr>
        <dsp:cNvPr id="0" name=""/>
        <dsp:cNvSpPr/>
      </dsp:nvSpPr>
      <dsp:spPr>
        <a:xfrm rot="18096568">
          <a:off x="1698636" y="2352636"/>
          <a:ext cx="1535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95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A207DE-D014-4B55-BB0B-DBD57021DEF3}">
      <dsp:nvSpPr>
        <dsp:cNvPr id="0" name=""/>
        <dsp:cNvSpPr/>
      </dsp:nvSpPr>
      <dsp:spPr>
        <a:xfrm rot="14303432">
          <a:off x="6063521" y="2352636"/>
          <a:ext cx="1535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95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BDB9C9-A259-482A-B839-3FFD0A3C8F6A}">
      <dsp:nvSpPr>
        <dsp:cNvPr id="0" name=""/>
        <dsp:cNvSpPr/>
      </dsp:nvSpPr>
      <dsp:spPr>
        <a:xfrm>
          <a:off x="2869133" y="1698595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A1D32-F035-479D-BE3E-0EC976D5E80B}">
      <dsp:nvSpPr>
        <dsp:cNvPr id="0" name=""/>
        <dsp:cNvSpPr/>
      </dsp:nvSpPr>
      <dsp:spPr>
        <a:xfrm>
          <a:off x="3260716" y="1585536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Copper and compounds (as Cu)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1585536"/>
        <a:ext cx="2776681" cy="226116"/>
      </dsp:txXfrm>
    </dsp:sp>
    <dsp:sp modelId="{F760C0BF-6049-4AD5-8A34-DF2F9A6AED9F}">
      <dsp:nvSpPr>
        <dsp:cNvPr id="0" name=""/>
        <dsp:cNvSpPr/>
      </dsp:nvSpPr>
      <dsp:spPr>
        <a:xfrm>
          <a:off x="6037398" y="1698595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C9885-CDDD-41BE-98B1-A309AAB966FE}">
      <dsp:nvSpPr>
        <dsp:cNvPr id="0" name=""/>
        <dsp:cNvSpPr/>
      </dsp:nvSpPr>
      <dsp:spPr>
        <a:xfrm rot="18361768">
          <a:off x="1782295" y="2478131"/>
          <a:ext cx="13686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864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13272-9DDF-4E02-81FF-04F81AA82B22}">
      <dsp:nvSpPr>
        <dsp:cNvPr id="0" name=""/>
        <dsp:cNvSpPr/>
      </dsp:nvSpPr>
      <dsp:spPr>
        <a:xfrm rot="14038232">
          <a:off x="6147179" y="2478131"/>
          <a:ext cx="13686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864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BCB04-A296-4288-AC77-C2386A290DB6}">
      <dsp:nvSpPr>
        <dsp:cNvPr id="0" name=""/>
        <dsp:cNvSpPr/>
      </dsp:nvSpPr>
      <dsp:spPr>
        <a:xfrm>
          <a:off x="2869133" y="1924711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B1C3F-AA31-4FFD-92C7-FA2C92283AD6}">
      <dsp:nvSpPr>
        <dsp:cNvPr id="0" name=""/>
        <dsp:cNvSpPr/>
      </dsp:nvSpPr>
      <dsp:spPr>
        <a:xfrm>
          <a:off x="3260716" y="1811653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Mercury and compounds (as Hg)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1811653"/>
        <a:ext cx="2776681" cy="226116"/>
      </dsp:txXfrm>
    </dsp:sp>
    <dsp:sp modelId="{06CB162F-054A-4D89-8B24-C2C8528EC075}">
      <dsp:nvSpPr>
        <dsp:cNvPr id="0" name=""/>
        <dsp:cNvSpPr/>
      </dsp:nvSpPr>
      <dsp:spPr>
        <a:xfrm>
          <a:off x="6037398" y="1924711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BD19C-C8B5-4D4D-B8DF-816CA1BBAD3D}">
      <dsp:nvSpPr>
        <dsp:cNvPr id="0" name=""/>
        <dsp:cNvSpPr/>
      </dsp:nvSpPr>
      <dsp:spPr>
        <a:xfrm rot="18698143">
          <a:off x="1860771" y="2603626"/>
          <a:ext cx="12116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168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F7D9A-1B8A-4BF9-AA53-D5787AD540E8}">
      <dsp:nvSpPr>
        <dsp:cNvPr id="0" name=""/>
        <dsp:cNvSpPr/>
      </dsp:nvSpPr>
      <dsp:spPr>
        <a:xfrm rot="13701857">
          <a:off x="6225655" y="2603626"/>
          <a:ext cx="12116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168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D95CE-B895-4219-820D-C5D2334B3505}">
      <dsp:nvSpPr>
        <dsp:cNvPr id="0" name=""/>
        <dsp:cNvSpPr/>
      </dsp:nvSpPr>
      <dsp:spPr>
        <a:xfrm>
          <a:off x="2869133" y="2150827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50BA1-DC79-43BE-9CC5-62D314324443}">
      <dsp:nvSpPr>
        <dsp:cNvPr id="0" name=""/>
        <dsp:cNvSpPr/>
      </dsp:nvSpPr>
      <dsp:spPr>
        <a:xfrm>
          <a:off x="3260716" y="2037769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Nickel and compounds (as Ni)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2037769"/>
        <a:ext cx="2776681" cy="226116"/>
      </dsp:txXfrm>
    </dsp:sp>
    <dsp:sp modelId="{1DA7399A-0401-4D64-8EE9-1969A7085DBD}">
      <dsp:nvSpPr>
        <dsp:cNvPr id="0" name=""/>
        <dsp:cNvSpPr/>
      </dsp:nvSpPr>
      <dsp:spPr>
        <a:xfrm>
          <a:off x="6037398" y="2150827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3AD85-6D42-4305-8C69-92B4EBBAA294}">
      <dsp:nvSpPr>
        <dsp:cNvPr id="0" name=""/>
        <dsp:cNvSpPr/>
      </dsp:nvSpPr>
      <dsp:spPr>
        <a:xfrm rot="19128975">
          <a:off x="1931779" y="2729120"/>
          <a:ext cx="10696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967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9DEF1-5E23-41B2-A432-A8E3D5123B9C}">
      <dsp:nvSpPr>
        <dsp:cNvPr id="0" name=""/>
        <dsp:cNvSpPr/>
      </dsp:nvSpPr>
      <dsp:spPr>
        <a:xfrm rot="13271025">
          <a:off x="6296664" y="2729120"/>
          <a:ext cx="10696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967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2D5AA-CC33-4B25-AAF0-EF18DDA21097}">
      <dsp:nvSpPr>
        <dsp:cNvPr id="0" name=""/>
        <dsp:cNvSpPr/>
      </dsp:nvSpPr>
      <dsp:spPr>
        <a:xfrm>
          <a:off x="2869133" y="2376944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43E84-DD54-4956-B7A6-8B7E2F23E85C}">
      <dsp:nvSpPr>
        <dsp:cNvPr id="0" name=""/>
        <dsp:cNvSpPr/>
      </dsp:nvSpPr>
      <dsp:spPr>
        <a:xfrm>
          <a:off x="3260716" y="2263886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Lead and compounds (as Pb)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2263886"/>
        <a:ext cx="2776681" cy="226116"/>
      </dsp:txXfrm>
    </dsp:sp>
    <dsp:sp modelId="{0353C003-80FC-4AD1-9A30-D40A4E8E5693}">
      <dsp:nvSpPr>
        <dsp:cNvPr id="0" name=""/>
        <dsp:cNvSpPr/>
      </dsp:nvSpPr>
      <dsp:spPr>
        <a:xfrm>
          <a:off x="6037398" y="2376944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3AD76-3F45-461C-8467-203D0B322C78}">
      <dsp:nvSpPr>
        <dsp:cNvPr id="0" name=""/>
        <dsp:cNvSpPr/>
      </dsp:nvSpPr>
      <dsp:spPr>
        <a:xfrm rot="19679795">
          <a:off x="1991957" y="2854615"/>
          <a:ext cx="949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93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B5727-8B53-45F6-9A76-105D4DB8E8E6}">
      <dsp:nvSpPr>
        <dsp:cNvPr id="0" name=""/>
        <dsp:cNvSpPr/>
      </dsp:nvSpPr>
      <dsp:spPr>
        <a:xfrm rot="12720205">
          <a:off x="6356841" y="2854615"/>
          <a:ext cx="949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93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EF669-4A8F-4B04-9647-1693D2EBF6EC}">
      <dsp:nvSpPr>
        <dsp:cNvPr id="0" name=""/>
        <dsp:cNvSpPr/>
      </dsp:nvSpPr>
      <dsp:spPr>
        <a:xfrm>
          <a:off x="2869133" y="2603060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9B29F-DAE3-4B21-8B2D-1A5794F70C34}">
      <dsp:nvSpPr>
        <dsp:cNvPr id="0" name=""/>
        <dsp:cNvSpPr/>
      </dsp:nvSpPr>
      <dsp:spPr>
        <a:xfrm>
          <a:off x="3260716" y="2490002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Zinc and compounds (as Zn)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2490002"/>
        <a:ext cx="2776681" cy="226116"/>
      </dsp:txXfrm>
    </dsp:sp>
    <dsp:sp modelId="{445299AB-54B5-440A-89B4-935F59FDFD0F}">
      <dsp:nvSpPr>
        <dsp:cNvPr id="0" name=""/>
        <dsp:cNvSpPr/>
      </dsp:nvSpPr>
      <dsp:spPr>
        <a:xfrm>
          <a:off x="6037398" y="2603060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C37B4-167C-4272-8584-51E0B840370C}">
      <dsp:nvSpPr>
        <dsp:cNvPr id="0" name=""/>
        <dsp:cNvSpPr/>
      </dsp:nvSpPr>
      <dsp:spPr>
        <a:xfrm rot="20366724">
          <a:off x="2036730" y="2980110"/>
          <a:ext cx="8597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977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EEF97-4558-49C5-AB58-F5815F99CFE5}">
      <dsp:nvSpPr>
        <dsp:cNvPr id="0" name=""/>
        <dsp:cNvSpPr/>
      </dsp:nvSpPr>
      <dsp:spPr>
        <a:xfrm rot="12033276">
          <a:off x="6401614" y="2980110"/>
          <a:ext cx="8597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977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35459-6782-4AAA-82A3-815D6F28F98D}">
      <dsp:nvSpPr>
        <dsp:cNvPr id="0" name=""/>
        <dsp:cNvSpPr/>
      </dsp:nvSpPr>
      <dsp:spPr>
        <a:xfrm>
          <a:off x="2869133" y="2829177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85764-33B3-4C3B-864E-5131D5CC39F7}">
      <dsp:nvSpPr>
        <dsp:cNvPr id="0" name=""/>
        <dsp:cNvSpPr/>
      </dsp:nvSpPr>
      <dsp:spPr>
        <a:xfrm>
          <a:off x="3260716" y="2716119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>
              <a:solidFill>
                <a:schemeClr val="bg1"/>
              </a:solidFill>
            </a:rPr>
            <a:t>Aldrin</a:t>
          </a:r>
          <a:endParaRPr lang="ru-RU" sz="900" kern="1200">
            <a:solidFill>
              <a:schemeClr val="bg1"/>
            </a:solidFill>
          </a:endParaRPr>
        </a:p>
      </dsp:txBody>
      <dsp:txXfrm>
        <a:off x="3260716" y="2716119"/>
        <a:ext cx="2776681" cy="226116"/>
      </dsp:txXfrm>
    </dsp:sp>
    <dsp:sp modelId="{428ABA5C-2776-4D28-BBAE-FA72A2AAB4F3}">
      <dsp:nvSpPr>
        <dsp:cNvPr id="0" name=""/>
        <dsp:cNvSpPr/>
      </dsp:nvSpPr>
      <dsp:spPr>
        <a:xfrm>
          <a:off x="6037398" y="2829177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88B8C-1C40-4E3E-A0B1-D8DA3C7137F1}">
      <dsp:nvSpPr>
        <dsp:cNvPr id="0" name=""/>
        <dsp:cNvSpPr/>
      </dsp:nvSpPr>
      <dsp:spPr>
        <a:xfrm rot="21172531">
          <a:off x="2060965" y="3105604"/>
          <a:ext cx="811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130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495D-FF1E-48F3-97FF-2C1D6743357D}">
      <dsp:nvSpPr>
        <dsp:cNvPr id="0" name=""/>
        <dsp:cNvSpPr/>
      </dsp:nvSpPr>
      <dsp:spPr>
        <a:xfrm rot="11227469">
          <a:off x="6425849" y="3105604"/>
          <a:ext cx="811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130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8842E-500F-498F-B91B-135CEA27733B}">
      <dsp:nvSpPr>
        <dsp:cNvPr id="0" name=""/>
        <dsp:cNvSpPr/>
      </dsp:nvSpPr>
      <dsp:spPr>
        <a:xfrm>
          <a:off x="2869133" y="3055293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0AE63-6D84-4EE5-A6B2-AFA9D3F3C4B4}">
      <dsp:nvSpPr>
        <dsp:cNvPr id="0" name=""/>
        <dsp:cNvSpPr/>
      </dsp:nvSpPr>
      <dsp:spPr>
        <a:xfrm>
          <a:off x="3260716" y="2942235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Chlordane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2942235"/>
        <a:ext cx="2776681" cy="226116"/>
      </dsp:txXfrm>
    </dsp:sp>
    <dsp:sp modelId="{D18CDDAE-C7FF-4451-A76A-AFE15F71AA1A}">
      <dsp:nvSpPr>
        <dsp:cNvPr id="0" name=""/>
        <dsp:cNvSpPr/>
      </dsp:nvSpPr>
      <dsp:spPr>
        <a:xfrm>
          <a:off x="6037398" y="3055293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0CE7-0F07-4DD1-B90F-E4B4D62EED42}">
      <dsp:nvSpPr>
        <dsp:cNvPr id="0" name=""/>
        <dsp:cNvSpPr/>
      </dsp:nvSpPr>
      <dsp:spPr>
        <a:xfrm rot="427469">
          <a:off x="2060965" y="3231099"/>
          <a:ext cx="811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130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2AAD3-D734-423B-9874-6504C49D061D}">
      <dsp:nvSpPr>
        <dsp:cNvPr id="0" name=""/>
        <dsp:cNvSpPr/>
      </dsp:nvSpPr>
      <dsp:spPr>
        <a:xfrm rot="10372531">
          <a:off x="6425849" y="3231099"/>
          <a:ext cx="811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130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AFBC0-281F-464A-9224-8BDD01836553}">
      <dsp:nvSpPr>
        <dsp:cNvPr id="0" name=""/>
        <dsp:cNvSpPr/>
      </dsp:nvSpPr>
      <dsp:spPr>
        <a:xfrm>
          <a:off x="2869133" y="3281410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43993-DC32-4D98-AEED-043C629CFAAC}">
      <dsp:nvSpPr>
        <dsp:cNvPr id="0" name=""/>
        <dsp:cNvSpPr/>
      </dsp:nvSpPr>
      <dsp:spPr>
        <a:xfrm>
          <a:off x="3260716" y="3168351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>
              <a:solidFill>
                <a:schemeClr val="bg1"/>
              </a:solidFill>
            </a:rPr>
            <a:t>Chlordecone</a:t>
          </a:r>
          <a:endParaRPr lang="ru-RU" sz="900" kern="1200">
            <a:solidFill>
              <a:schemeClr val="bg1"/>
            </a:solidFill>
          </a:endParaRPr>
        </a:p>
      </dsp:txBody>
      <dsp:txXfrm>
        <a:off x="3260716" y="3168351"/>
        <a:ext cx="2776681" cy="226116"/>
      </dsp:txXfrm>
    </dsp:sp>
    <dsp:sp modelId="{6483BAAD-7825-4069-A033-0601BE3303B8}">
      <dsp:nvSpPr>
        <dsp:cNvPr id="0" name=""/>
        <dsp:cNvSpPr/>
      </dsp:nvSpPr>
      <dsp:spPr>
        <a:xfrm>
          <a:off x="6037398" y="3281410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B59B3-8E52-4033-A0F3-224C44A75213}">
      <dsp:nvSpPr>
        <dsp:cNvPr id="0" name=""/>
        <dsp:cNvSpPr/>
      </dsp:nvSpPr>
      <dsp:spPr>
        <a:xfrm rot="1233276">
          <a:off x="2036730" y="3356593"/>
          <a:ext cx="8597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977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5A0E9-AEAC-423B-BD0E-7B0A40EE57B0}">
      <dsp:nvSpPr>
        <dsp:cNvPr id="0" name=""/>
        <dsp:cNvSpPr/>
      </dsp:nvSpPr>
      <dsp:spPr>
        <a:xfrm rot="9566724">
          <a:off x="6401614" y="3356593"/>
          <a:ext cx="8597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977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4B35E-1C7F-4691-9636-E6E65C532368}">
      <dsp:nvSpPr>
        <dsp:cNvPr id="0" name=""/>
        <dsp:cNvSpPr/>
      </dsp:nvSpPr>
      <dsp:spPr>
        <a:xfrm>
          <a:off x="2869133" y="3507526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D3C9B-107C-4A57-A582-3E2C4F46A52D}">
      <dsp:nvSpPr>
        <dsp:cNvPr id="0" name=""/>
        <dsp:cNvSpPr/>
      </dsp:nvSpPr>
      <dsp:spPr>
        <a:xfrm>
          <a:off x="3260716" y="3394468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DDT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3394468"/>
        <a:ext cx="2776681" cy="226116"/>
      </dsp:txXfrm>
    </dsp:sp>
    <dsp:sp modelId="{596169BC-E55B-4DE5-967E-0AFD13EEE344}">
      <dsp:nvSpPr>
        <dsp:cNvPr id="0" name=""/>
        <dsp:cNvSpPr/>
      </dsp:nvSpPr>
      <dsp:spPr>
        <a:xfrm>
          <a:off x="6037398" y="3507526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682E4-EEC4-4FBC-95CB-872B28DE2476}">
      <dsp:nvSpPr>
        <dsp:cNvPr id="0" name=""/>
        <dsp:cNvSpPr/>
      </dsp:nvSpPr>
      <dsp:spPr>
        <a:xfrm rot="1920205">
          <a:off x="1991957" y="3482088"/>
          <a:ext cx="949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93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88783-7079-4638-848A-332127178A60}">
      <dsp:nvSpPr>
        <dsp:cNvPr id="0" name=""/>
        <dsp:cNvSpPr/>
      </dsp:nvSpPr>
      <dsp:spPr>
        <a:xfrm rot="8879795">
          <a:off x="6356841" y="3482088"/>
          <a:ext cx="949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93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73346-7ECA-4DCF-97AC-278DB9447F43}">
      <dsp:nvSpPr>
        <dsp:cNvPr id="0" name=""/>
        <dsp:cNvSpPr/>
      </dsp:nvSpPr>
      <dsp:spPr>
        <a:xfrm>
          <a:off x="2869133" y="3733643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7DC490-B8CA-49E5-80BC-19126A6B8967}">
      <dsp:nvSpPr>
        <dsp:cNvPr id="0" name=""/>
        <dsp:cNvSpPr/>
      </dsp:nvSpPr>
      <dsp:spPr>
        <a:xfrm>
          <a:off x="3260716" y="3620584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Dieldrin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3620584"/>
        <a:ext cx="2776681" cy="226116"/>
      </dsp:txXfrm>
    </dsp:sp>
    <dsp:sp modelId="{37AFE718-7344-4457-B2A2-9F8A6234E054}">
      <dsp:nvSpPr>
        <dsp:cNvPr id="0" name=""/>
        <dsp:cNvSpPr/>
      </dsp:nvSpPr>
      <dsp:spPr>
        <a:xfrm>
          <a:off x="6037398" y="3733643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65CA4-B0CA-4914-8FE7-3262F6B989B6}">
      <dsp:nvSpPr>
        <dsp:cNvPr id="0" name=""/>
        <dsp:cNvSpPr/>
      </dsp:nvSpPr>
      <dsp:spPr>
        <a:xfrm rot="2471025">
          <a:off x="1931779" y="3607583"/>
          <a:ext cx="10696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967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49A94-A40A-4EC6-BD90-8EBB4E149E02}">
      <dsp:nvSpPr>
        <dsp:cNvPr id="0" name=""/>
        <dsp:cNvSpPr/>
      </dsp:nvSpPr>
      <dsp:spPr>
        <a:xfrm rot="8328975">
          <a:off x="6296664" y="3607583"/>
          <a:ext cx="10696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967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4924A-064A-4AA0-B779-D5F04EE1B603}">
      <dsp:nvSpPr>
        <dsp:cNvPr id="0" name=""/>
        <dsp:cNvSpPr/>
      </dsp:nvSpPr>
      <dsp:spPr>
        <a:xfrm>
          <a:off x="2869133" y="3959759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9AF08-E15B-492D-8F73-49809790C416}">
      <dsp:nvSpPr>
        <dsp:cNvPr id="0" name=""/>
        <dsp:cNvSpPr/>
      </dsp:nvSpPr>
      <dsp:spPr>
        <a:xfrm>
          <a:off x="3260716" y="3846701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Endrin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3846701"/>
        <a:ext cx="2776681" cy="226116"/>
      </dsp:txXfrm>
    </dsp:sp>
    <dsp:sp modelId="{2C4B1EFE-FAB6-49A6-8D1E-C3D7BD29FF98}">
      <dsp:nvSpPr>
        <dsp:cNvPr id="0" name=""/>
        <dsp:cNvSpPr/>
      </dsp:nvSpPr>
      <dsp:spPr>
        <a:xfrm>
          <a:off x="6037398" y="3959759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3812F-8B0F-4E7E-9DAA-CE45EE6997C4}">
      <dsp:nvSpPr>
        <dsp:cNvPr id="0" name=""/>
        <dsp:cNvSpPr/>
      </dsp:nvSpPr>
      <dsp:spPr>
        <a:xfrm rot="2901857">
          <a:off x="1860771" y="3733077"/>
          <a:ext cx="12116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168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A5705-AFC1-4B3A-B8EF-6C0CF74C4B10}">
      <dsp:nvSpPr>
        <dsp:cNvPr id="0" name=""/>
        <dsp:cNvSpPr/>
      </dsp:nvSpPr>
      <dsp:spPr>
        <a:xfrm rot="7898143">
          <a:off x="6225655" y="3733077"/>
          <a:ext cx="12116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168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1C628-B64A-45AB-8CB8-63ED4699C323}">
      <dsp:nvSpPr>
        <dsp:cNvPr id="0" name=""/>
        <dsp:cNvSpPr/>
      </dsp:nvSpPr>
      <dsp:spPr>
        <a:xfrm>
          <a:off x="2869133" y="4185876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2C06B-1470-48DC-A782-6A91F74116E9}">
      <dsp:nvSpPr>
        <dsp:cNvPr id="0" name=""/>
        <dsp:cNvSpPr/>
      </dsp:nvSpPr>
      <dsp:spPr>
        <a:xfrm>
          <a:off x="3260716" y="4072817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Heptachlor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4072817"/>
        <a:ext cx="2776681" cy="226116"/>
      </dsp:txXfrm>
    </dsp:sp>
    <dsp:sp modelId="{74029385-D3B7-4AE9-BC4A-37BD7A3DBBD3}">
      <dsp:nvSpPr>
        <dsp:cNvPr id="0" name=""/>
        <dsp:cNvSpPr/>
      </dsp:nvSpPr>
      <dsp:spPr>
        <a:xfrm>
          <a:off x="6037398" y="4185876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FED7F-557B-4EC7-90E2-C94A7BA19195}">
      <dsp:nvSpPr>
        <dsp:cNvPr id="0" name=""/>
        <dsp:cNvSpPr/>
      </dsp:nvSpPr>
      <dsp:spPr>
        <a:xfrm rot="3238232">
          <a:off x="1782295" y="3858572"/>
          <a:ext cx="13686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864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ABE03-3188-4003-BB1A-3AB36BC37CE9}">
      <dsp:nvSpPr>
        <dsp:cNvPr id="0" name=""/>
        <dsp:cNvSpPr/>
      </dsp:nvSpPr>
      <dsp:spPr>
        <a:xfrm rot="7561768">
          <a:off x="6147179" y="3858572"/>
          <a:ext cx="13686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864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85589-E8F4-4587-B540-10A7B6DECCE4}">
      <dsp:nvSpPr>
        <dsp:cNvPr id="0" name=""/>
        <dsp:cNvSpPr/>
      </dsp:nvSpPr>
      <dsp:spPr>
        <a:xfrm>
          <a:off x="2869133" y="4411992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5652B-8E20-43EC-BDDD-79F5B783BA5B}">
      <dsp:nvSpPr>
        <dsp:cNvPr id="0" name=""/>
        <dsp:cNvSpPr/>
      </dsp:nvSpPr>
      <dsp:spPr>
        <a:xfrm>
          <a:off x="3260716" y="4298934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Hexachlorobenzene (HCB)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4298934"/>
        <a:ext cx="2776681" cy="226116"/>
      </dsp:txXfrm>
    </dsp:sp>
    <dsp:sp modelId="{CE35C813-F490-4EBD-851C-510EE6E0E5F7}">
      <dsp:nvSpPr>
        <dsp:cNvPr id="0" name=""/>
        <dsp:cNvSpPr/>
      </dsp:nvSpPr>
      <dsp:spPr>
        <a:xfrm>
          <a:off x="6037398" y="4411992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0C79A-D352-454C-B566-C395CAAFE62B}">
      <dsp:nvSpPr>
        <dsp:cNvPr id="0" name=""/>
        <dsp:cNvSpPr/>
      </dsp:nvSpPr>
      <dsp:spPr>
        <a:xfrm rot="3503432">
          <a:off x="1698636" y="3984067"/>
          <a:ext cx="1535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95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FC4E57-410D-40F4-8115-CA717B44C117}">
      <dsp:nvSpPr>
        <dsp:cNvPr id="0" name=""/>
        <dsp:cNvSpPr/>
      </dsp:nvSpPr>
      <dsp:spPr>
        <a:xfrm rot="7296568">
          <a:off x="6063521" y="3984067"/>
          <a:ext cx="15359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3595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818E6-02A3-414B-8797-D9B0C1BABADE}">
      <dsp:nvSpPr>
        <dsp:cNvPr id="0" name=""/>
        <dsp:cNvSpPr/>
      </dsp:nvSpPr>
      <dsp:spPr>
        <a:xfrm>
          <a:off x="2869133" y="4638108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F6E2A-50E6-4F6C-9CCD-B93F8ED834C3}">
      <dsp:nvSpPr>
        <dsp:cNvPr id="0" name=""/>
        <dsp:cNvSpPr/>
      </dsp:nvSpPr>
      <dsp:spPr>
        <a:xfrm>
          <a:off x="3260716" y="4525050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1,2,3,4,5, 6 –hexachlorocyclohexane (HCH)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4525050"/>
        <a:ext cx="2776681" cy="226116"/>
      </dsp:txXfrm>
    </dsp:sp>
    <dsp:sp modelId="{3B0C6E2F-5195-4231-A8AD-F66704A4B68F}">
      <dsp:nvSpPr>
        <dsp:cNvPr id="0" name=""/>
        <dsp:cNvSpPr/>
      </dsp:nvSpPr>
      <dsp:spPr>
        <a:xfrm>
          <a:off x="6037398" y="4638108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2AB9A8-6D34-4259-B67C-6CB5991332AA}">
      <dsp:nvSpPr>
        <dsp:cNvPr id="0" name=""/>
        <dsp:cNvSpPr/>
      </dsp:nvSpPr>
      <dsp:spPr>
        <a:xfrm rot="3715541">
          <a:off x="1611315" y="4109561"/>
          <a:ext cx="17105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59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0222B-C2C3-406A-A203-918421492528}">
      <dsp:nvSpPr>
        <dsp:cNvPr id="0" name=""/>
        <dsp:cNvSpPr/>
      </dsp:nvSpPr>
      <dsp:spPr>
        <a:xfrm rot="7084459">
          <a:off x="5976199" y="4109561"/>
          <a:ext cx="17105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59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04EE4E-69A8-495E-A0E7-C04F6BA50258}">
      <dsp:nvSpPr>
        <dsp:cNvPr id="0" name=""/>
        <dsp:cNvSpPr/>
      </dsp:nvSpPr>
      <dsp:spPr>
        <a:xfrm>
          <a:off x="2869133" y="4864225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09094-5B31-45FB-A224-095C3AA04C0F}">
      <dsp:nvSpPr>
        <dsp:cNvPr id="0" name=""/>
        <dsp:cNvSpPr/>
      </dsp:nvSpPr>
      <dsp:spPr>
        <a:xfrm>
          <a:off x="3260716" y="4751167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Lindane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4751167"/>
        <a:ext cx="2776681" cy="226116"/>
      </dsp:txXfrm>
    </dsp:sp>
    <dsp:sp modelId="{3B629E2B-B973-4D50-8A3C-AD406ED22766}">
      <dsp:nvSpPr>
        <dsp:cNvPr id="0" name=""/>
        <dsp:cNvSpPr/>
      </dsp:nvSpPr>
      <dsp:spPr>
        <a:xfrm>
          <a:off x="6037398" y="4864225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F787C-89F8-421C-812D-1E7820D8F4B0}">
      <dsp:nvSpPr>
        <dsp:cNvPr id="0" name=""/>
        <dsp:cNvSpPr/>
      </dsp:nvSpPr>
      <dsp:spPr>
        <a:xfrm rot="3887831">
          <a:off x="1521346" y="4235056"/>
          <a:ext cx="1890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053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D3A2A-2F05-4419-A9DA-87AAC3296331}">
      <dsp:nvSpPr>
        <dsp:cNvPr id="0" name=""/>
        <dsp:cNvSpPr/>
      </dsp:nvSpPr>
      <dsp:spPr>
        <a:xfrm rot="6912169">
          <a:off x="5886230" y="4235056"/>
          <a:ext cx="1890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0538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92B51-6D9D-4B7D-80B6-4F69B1364CB1}">
      <dsp:nvSpPr>
        <dsp:cNvPr id="0" name=""/>
        <dsp:cNvSpPr/>
      </dsp:nvSpPr>
      <dsp:spPr>
        <a:xfrm>
          <a:off x="2869133" y="5090341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BDB4A-C757-4957-8F89-8699B209C625}">
      <dsp:nvSpPr>
        <dsp:cNvPr id="0" name=""/>
        <dsp:cNvSpPr/>
      </dsp:nvSpPr>
      <dsp:spPr>
        <a:xfrm>
          <a:off x="3260716" y="4977283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Mirex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4977283"/>
        <a:ext cx="2776681" cy="226116"/>
      </dsp:txXfrm>
    </dsp:sp>
    <dsp:sp modelId="{009B4093-BDCE-47F0-ABCF-0D6385CBF5D2}">
      <dsp:nvSpPr>
        <dsp:cNvPr id="0" name=""/>
        <dsp:cNvSpPr/>
      </dsp:nvSpPr>
      <dsp:spPr>
        <a:xfrm>
          <a:off x="6037398" y="5090341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EAEE4-7CBC-448F-890F-3F47304CB015}">
      <dsp:nvSpPr>
        <dsp:cNvPr id="0" name=""/>
        <dsp:cNvSpPr/>
      </dsp:nvSpPr>
      <dsp:spPr>
        <a:xfrm rot="4029887">
          <a:off x="1429417" y="4360550"/>
          <a:ext cx="20743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439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B8EA7-5998-4C96-A82D-C68DDB11216A}">
      <dsp:nvSpPr>
        <dsp:cNvPr id="0" name=""/>
        <dsp:cNvSpPr/>
      </dsp:nvSpPr>
      <dsp:spPr>
        <a:xfrm rot="6770113">
          <a:off x="5794301" y="4360550"/>
          <a:ext cx="20743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439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99022-0319-4699-A538-9E281BA3739D}">
      <dsp:nvSpPr>
        <dsp:cNvPr id="0" name=""/>
        <dsp:cNvSpPr/>
      </dsp:nvSpPr>
      <dsp:spPr>
        <a:xfrm>
          <a:off x="2869133" y="5316458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3F4F4-8BDD-47C9-9C27-F182C8D1FE62}">
      <dsp:nvSpPr>
        <dsp:cNvPr id="0" name=""/>
        <dsp:cNvSpPr/>
      </dsp:nvSpPr>
      <dsp:spPr>
        <a:xfrm>
          <a:off x="3260716" y="5203400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PCDD +PCDF (dioxins +furans) (as Teq)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5203400"/>
        <a:ext cx="2776681" cy="226116"/>
      </dsp:txXfrm>
    </dsp:sp>
    <dsp:sp modelId="{B5E50806-B818-4B6C-8F8F-11E921AE2F2D}">
      <dsp:nvSpPr>
        <dsp:cNvPr id="0" name=""/>
        <dsp:cNvSpPr/>
      </dsp:nvSpPr>
      <dsp:spPr>
        <a:xfrm>
          <a:off x="6037398" y="5316458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87A50-A153-429B-8B7D-0E712DB02AE6}">
      <dsp:nvSpPr>
        <dsp:cNvPr id="0" name=""/>
        <dsp:cNvSpPr/>
      </dsp:nvSpPr>
      <dsp:spPr>
        <a:xfrm rot="4148645">
          <a:off x="1336007" y="4486045"/>
          <a:ext cx="22612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12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8E309-9D96-4FFB-A600-424878B24527}">
      <dsp:nvSpPr>
        <dsp:cNvPr id="0" name=""/>
        <dsp:cNvSpPr/>
      </dsp:nvSpPr>
      <dsp:spPr>
        <a:xfrm rot="6651355">
          <a:off x="5700891" y="4486045"/>
          <a:ext cx="22612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12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1A134-8B9D-4420-83E6-B21619293D67}">
      <dsp:nvSpPr>
        <dsp:cNvPr id="0" name=""/>
        <dsp:cNvSpPr/>
      </dsp:nvSpPr>
      <dsp:spPr>
        <a:xfrm>
          <a:off x="2869133" y="5542574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E9323-FCF3-493C-A5F9-D648A37A2311}">
      <dsp:nvSpPr>
        <dsp:cNvPr id="0" name=""/>
        <dsp:cNvSpPr/>
      </dsp:nvSpPr>
      <dsp:spPr>
        <a:xfrm>
          <a:off x="3260716" y="5429516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Toxaphene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5429516"/>
        <a:ext cx="2776681" cy="226116"/>
      </dsp:txXfrm>
    </dsp:sp>
    <dsp:sp modelId="{E8A7DF1C-87E7-4C9C-98CA-D4FF6C95B48F}">
      <dsp:nvSpPr>
        <dsp:cNvPr id="0" name=""/>
        <dsp:cNvSpPr/>
      </dsp:nvSpPr>
      <dsp:spPr>
        <a:xfrm>
          <a:off x="6037398" y="5542574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DCCF4-8F6F-4F03-8DDF-4181FEC0DA9D}">
      <dsp:nvSpPr>
        <dsp:cNvPr id="0" name=""/>
        <dsp:cNvSpPr/>
      </dsp:nvSpPr>
      <dsp:spPr>
        <a:xfrm rot="4249178">
          <a:off x="1241454" y="4611540"/>
          <a:ext cx="24503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3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5862A-5A04-420C-A89A-804EE565A618}">
      <dsp:nvSpPr>
        <dsp:cNvPr id="0" name=""/>
        <dsp:cNvSpPr/>
      </dsp:nvSpPr>
      <dsp:spPr>
        <a:xfrm rot="6550822">
          <a:off x="5606339" y="4611540"/>
          <a:ext cx="24503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3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637DD-3B49-4D3B-96E7-9835F2430169}">
      <dsp:nvSpPr>
        <dsp:cNvPr id="0" name=""/>
        <dsp:cNvSpPr/>
      </dsp:nvSpPr>
      <dsp:spPr>
        <a:xfrm>
          <a:off x="2869133" y="5768691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00D4B-E961-428A-94E6-16E7E735F887}">
      <dsp:nvSpPr>
        <dsp:cNvPr id="0" name=""/>
        <dsp:cNvSpPr/>
      </dsp:nvSpPr>
      <dsp:spPr>
        <a:xfrm>
          <a:off x="3260716" y="5655632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Hexabromobiphenyl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5655632"/>
        <a:ext cx="2776681" cy="226116"/>
      </dsp:txXfrm>
    </dsp:sp>
    <dsp:sp modelId="{723FD6C5-5856-4C6B-B6DA-B9E7C06B2555}">
      <dsp:nvSpPr>
        <dsp:cNvPr id="0" name=""/>
        <dsp:cNvSpPr/>
      </dsp:nvSpPr>
      <dsp:spPr>
        <a:xfrm>
          <a:off x="6037398" y="5768691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B9144-7B37-4863-8501-3978E5203AF3}">
      <dsp:nvSpPr>
        <dsp:cNvPr id="0" name=""/>
        <dsp:cNvSpPr/>
      </dsp:nvSpPr>
      <dsp:spPr>
        <a:xfrm rot="4335243">
          <a:off x="1146004" y="4737034"/>
          <a:ext cx="26412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412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9EF14-E22C-484B-9950-11EC4ADE5FF2}">
      <dsp:nvSpPr>
        <dsp:cNvPr id="0" name=""/>
        <dsp:cNvSpPr/>
      </dsp:nvSpPr>
      <dsp:spPr>
        <a:xfrm rot="6464757">
          <a:off x="5510889" y="4737034"/>
          <a:ext cx="26412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4122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CEA39-F6F1-4D93-BE89-F4950159263C}">
      <dsp:nvSpPr>
        <dsp:cNvPr id="0" name=""/>
        <dsp:cNvSpPr/>
      </dsp:nvSpPr>
      <dsp:spPr>
        <a:xfrm>
          <a:off x="2869133" y="5994807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A0B65-477F-4727-90D6-200753E9DB6C}">
      <dsp:nvSpPr>
        <dsp:cNvPr id="0" name=""/>
        <dsp:cNvSpPr/>
      </dsp:nvSpPr>
      <dsp:spPr>
        <a:xfrm>
          <a:off x="3260716" y="5881749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Pentachlorophenol (PCP)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5881749"/>
        <a:ext cx="2776681" cy="226116"/>
      </dsp:txXfrm>
    </dsp:sp>
    <dsp:sp modelId="{5A2FC86A-ADFC-46B1-988F-FC8801F2698D}">
      <dsp:nvSpPr>
        <dsp:cNvPr id="0" name=""/>
        <dsp:cNvSpPr/>
      </dsp:nvSpPr>
      <dsp:spPr>
        <a:xfrm>
          <a:off x="6037398" y="5994807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D30B2-9E7E-49F4-BD50-09A9A5897FAA}">
      <dsp:nvSpPr>
        <dsp:cNvPr id="0" name=""/>
        <dsp:cNvSpPr/>
      </dsp:nvSpPr>
      <dsp:spPr>
        <a:xfrm rot="4409667">
          <a:off x="1049838" y="4862529"/>
          <a:ext cx="28335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355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39A76-40C7-411D-91DF-6C4B95755C3C}">
      <dsp:nvSpPr>
        <dsp:cNvPr id="0" name=""/>
        <dsp:cNvSpPr/>
      </dsp:nvSpPr>
      <dsp:spPr>
        <a:xfrm rot="6390333">
          <a:off x="5414723" y="4862529"/>
          <a:ext cx="28335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355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2B168-317A-446D-A71B-C51402424357}">
      <dsp:nvSpPr>
        <dsp:cNvPr id="0" name=""/>
        <dsp:cNvSpPr/>
      </dsp:nvSpPr>
      <dsp:spPr>
        <a:xfrm>
          <a:off x="2869133" y="6220924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E5434-B301-4F59-AF76-08589FF61213}">
      <dsp:nvSpPr>
        <dsp:cNvPr id="0" name=""/>
        <dsp:cNvSpPr/>
      </dsp:nvSpPr>
      <dsp:spPr>
        <a:xfrm>
          <a:off x="3260716" y="6107865"/>
          <a:ext cx="2776681" cy="2261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kern="1200" dirty="0">
              <a:solidFill>
                <a:schemeClr val="bg1"/>
              </a:solidFill>
            </a:rPr>
            <a:t>Polychlorinated biphenyls (PCBs)</a:t>
          </a:r>
          <a:endParaRPr lang="ru-RU" sz="900" kern="1200" dirty="0">
            <a:solidFill>
              <a:schemeClr val="bg1"/>
            </a:solidFill>
          </a:endParaRPr>
        </a:p>
      </dsp:txBody>
      <dsp:txXfrm>
        <a:off x="3260716" y="6107865"/>
        <a:ext cx="2776681" cy="226116"/>
      </dsp:txXfrm>
    </dsp:sp>
    <dsp:sp modelId="{FBACC8BA-64D6-4020-96D5-5AE239B8BF92}">
      <dsp:nvSpPr>
        <dsp:cNvPr id="0" name=""/>
        <dsp:cNvSpPr/>
      </dsp:nvSpPr>
      <dsp:spPr>
        <a:xfrm>
          <a:off x="6037398" y="6220924"/>
          <a:ext cx="39158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AEAC4-08C8-4603-B054-7A26D41BC706}">
      <dsp:nvSpPr>
        <dsp:cNvPr id="0" name=""/>
        <dsp:cNvSpPr/>
      </dsp:nvSpPr>
      <dsp:spPr>
        <a:xfrm>
          <a:off x="7333516" y="2737960"/>
          <a:ext cx="1450974" cy="8607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chemeClr val="bg1"/>
              </a:solidFill>
            </a:rPr>
            <a:t>All the PRTR sectors </a:t>
          </a:r>
          <a:endParaRPr lang="ru-RU" sz="900" b="1" kern="1200" dirty="0">
            <a:solidFill>
              <a:schemeClr val="bg1"/>
            </a:solidFill>
          </a:endParaRPr>
        </a:p>
      </dsp:txBody>
      <dsp:txXfrm>
        <a:off x="7546006" y="2864019"/>
        <a:ext cx="1025994" cy="6086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7F972-4BB1-4965-BB4A-29B9A69EA15B}">
      <dsp:nvSpPr>
        <dsp:cNvPr id="0" name=""/>
        <dsp:cNvSpPr/>
      </dsp:nvSpPr>
      <dsp:spPr>
        <a:xfrm>
          <a:off x="3574" y="2043184"/>
          <a:ext cx="2356574" cy="1757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Montreal Protocol on Substances that Deplete the Ozone Layer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48686" y="2300544"/>
        <a:ext cx="1666350" cy="1242646"/>
      </dsp:txXfrm>
    </dsp:sp>
    <dsp:sp modelId="{3F175435-0D68-40A6-AB58-0FA2C3D6A9D0}">
      <dsp:nvSpPr>
        <dsp:cNvPr id="0" name=""/>
        <dsp:cNvSpPr/>
      </dsp:nvSpPr>
      <dsp:spPr>
        <a:xfrm rot="17159476">
          <a:off x="1685506" y="1689638"/>
          <a:ext cx="20555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554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3A1AC8-C12C-4A9D-88F8-6463F956AB62}">
      <dsp:nvSpPr>
        <dsp:cNvPr id="0" name=""/>
        <dsp:cNvSpPr/>
      </dsp:nvSpPr>
      <dsp:spPr>
        <a:xfrm rot="15240524">
          <a:off x="4755887" y="1689638"/>
          <a:ext cx="20555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554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63B6C-6BBB-43FE-BB65-CAAC0DCE5B9E}">
      <dsp:nvSpPr>
        <dsp:cNvPr id="0" name=""/>
        <dsp:cNvSpPr/>
      </dsp:nvSpPr>
      <dsp:spPr>
        <a:xfrm>
          <a:off x="2996424" y="701634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E5947-3E41-4303-B365-72C822C99A45}">
      <dsp:nvSpPr>
        <dsp:cNvPr id="0" name=""/>
        <dsp:cNvSpPr/>
      </dsp:nvSpPr>
      <dsp:spPr>
        <a:xfrm>
          <a:off x="3271874" y="115676"/>
          <a:ext cx="1953194" cy="1171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bg1"/>
              </a:solidFill>
            </a:rPr>
            <a:t>Hydrochlorofluorocarbons (HCFCs)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271874" y="115676"/>
        <a:ext cx="1953194" cy="1171916"/>
      </dsp:txXfrm>
    </dsp:sp>
    <dsp:sp modelId="{6BFE03F8-3C3F-40EE-AE18-E478697683D3}">
      <dsp:nvSpPr>
        <dsp:cNvPr id="0" name=""/>
        <dsp:cNvSpPr/>
      </dsp:nvSpPr>
      <dsp:spPr>
        <a:xfrm>
          <a:off x="5225069" y="701634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789E7-E311-4BF2-B0B3-0B61CF317111}">
      <dsp:nvSpPr>
        <dsp:cNvPr id="0" name=""/>
        <dsp:cNvSpPr/>
      </dsp:nvSpPr>
      <dsp:spPr>
        <a:xfrm rot="18075338">
          <a:off x="2167577" y="2340052"/>
          <a:ext cx="10914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140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D75E1-0848-461F-AE95-58A5C0DFA810}">
      <dsp:nvSpPr>
        <dsp:cNvPr id="0" name=""/>
        <dsp:cNvSpPr/>
      </dsp:nvSpPr>
      <dsp:spPr>
        <a:xfrm rot="14324662">
          <a:off x="5237958" y="2340052"/>
          <a:ext cx="10914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140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6F0417-E521-43F5-BF99-9E29EBC48385}">
      <dsp:nvSpPr>
        <dsp:cNvPr id="0" name=""/>
        <dsp:cNvSpPr/>
      </dsp:nvSpPr>
      <dsp:spPr>
        <a:xfrm>
          <a:off x="2996424" y="1873551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83EBA-90A8-4130-A1EC-6F54DC33CFAF}">
      <dsp:nvSpPr>
        <dsp:cNvPr id="0" name=""/>
        <dsp:cNvSpPr/>
      </dsp:nvSpPr>
      <dsp:spPr>
        <a:xfrm>
          <a:off x="3271874" y="1287593"/>
          <a:ext cx="1953194" cy="1171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bg1"/>
              </a:solidFill>
            </a:rPr>
            <a:t>Chlorofluorocarbons (CFCs)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271874" y="1287593"/>
        <a:ext cx="1953194" cy="1171916"/>
      </dsp:txXfrm>
    </dsp:sp>
    <dsp:sp modelId="{32E55C2A-A360-494A-9DFC-41557F8A9D4D}">
      <dsp:nvSpPr>
        <dsp:cNvPr id="0" name=""/>
        <dsp:cNvSpPr/>
      </dsp:nvSpPr>
      <dsp:spPr>
        <a:xfrm>
          <a:off x="5225069" y="1873551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FE92E-6AFC-44E9-9406-AE13F979591B}">
      <dsp:nvSpPr>
        <dsp:cNvPr id="0" name=""/>
        <dsp:cNvSpPr/>
      </dsp:nvSpPr>
      <dsp:spPr>
        <a:xfrm rot="659590">
          <a:off x="2424846" y="2990466"/>
          <a:ext cx="5768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687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176F5-88F9-406A-B435-4CBE2E5C0193}">
      <dsp:nvSpPr>
        <dsp:cNvPr id="0" name=""/>
        <dsp:cNvSpPr/>
      </dsp:nvSpPr>
      <dsp:spPr>
        <a:xfrm rot="10140410">
          <a:off x="5495227" y="2990466"/>
          <a:ext cx="5768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687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13F49-1D7D-4EFE-A94B-2A687045D881}">
      <dsp:nvSpPr>
        <dsp:cNvPr id="0" name=""/>
        <dsp:cNvSpPr/>
      </dsp:nvSpPr>
      <dsp:spPr>
        <a:xfrm>
          <a:off x="2996424" y="3045468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37C59-D954-44EF-B7C9-9B472DBD95D5}">
      <dsp:nvSpPr>
        <dsp:cNvPr id="0" name=""/>
        <dsp:cNvSpPr/>
      </dsp:nvSpPr>
      <dsp:spPr>
        <a:xfrm>
          <a:off x="3271874" y="2459510"/>
          <a:ext cx="1953194" cy="1171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>
              <a:solidFill>
                <a:schemeClr val="bg1"/>
              </a:solidFill>
            </a:rPr>
            <a:t>Halons</a:t>
          </a:r>
          <a:endParaRPr lang="ru-RU" sz="1600" kern="1200">
            <a:solidFill>
              <a:schemeClr val="bg1"/>
            </a:solidFill>
          </a:endParaRPr>
        </a:p>
      </dsp:txBody>
      <dsp:txXfrm>
        <a:off x="3271874" y="2459510"/>
        <a:ext cx="1953194" cy="1171916"/>
      </dsp:txXfrm>
    </dsp:sp>
    <dsp:sp modelId="{0BE13EFF-3F76-48D4-A11A-9CD5C797E6C0}">
      <dsp:nvSpPr>
        <dsp:cNvPr id="0" name=""/>
        <dsp:cNvSpPr/>
      </dsp:nvSpPr>
      <dsp:spPr>
        <a:xfrm>
          <a:off x="5225069" y="3045468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9793B-1270-43CD-BF36-5DD92707B13B}">
      <dsp:nvSpPr>
        <dsp:cNvPr id="0" name=""/>
        <dsp:cNvSpPr/>
      </dsp:nvSpPr>
      <dsp:spPr>
        <a:xfrm rot="3830561">
          <a:off x="2070998" y="3640880"/>
          <a:ext cx="12845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56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4AB29-6E06-4654-8B5C-9E4FA55F6A20}">
      <dsp:nvSpPr>
        <dsp:cNvPr id="0" name=""/>
        <dsp:cNvSpPr/>
      </dsp:nvSpPr>
      <dsp:spPr>
        <a:xfrm rot="6969439">
          <a:off x="5141378" y="3640880"/>
          <a:ext cx="12845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56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2028F-C727-43E5-AB43-51B5937FC5C5}">
      <dsp:nvSpPr>
        <dsp:cNvPr id="0" name=""/>
        <dsp:cNvSpPr/>
      </dsp:nvSpPr>
      <dsp:spPr>
        <a:xfrm>
          <a:off x="2996424" y="4217385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211D-8D64-4AF8-805D-EA950D8CB96C}">
      <dsp:nvSpPr>
        <dsp:cNvPr id="0" name=""/>
        <dsp:cNvSpPr/>
      </dsp:nvSpPr>
      <dsp:spPr>
        <a:xfrm>
          <a:off x="3271874" y="3631427"/>
          <a:ext cx="1953194" cy="1171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bg1"/>
              </a:solidFill>
            </a:rPr>
            <a:t>Tetrachloromethane (TCM)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271874" y="3631427"/>
        <a:ext cx="1953194" cy="1171916"/>
      </dsp:txXfrm>
    </dsp:sp>
    <dsp:sp modelId="{40E59E3A-C6F3-4AF6-91AA-207E9DEAE1EC}">
      <dsp:nvSpPr>
        <dsp:cNvPr id="0" name=""/>
        <dsp:cNvSpPr/>
      </dsp:nvSpPr>
      <dsp:spPr>
        <a:xfrm>
          <a:off x="5225069" y="4217385"/>
          <a:ext cx="27545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094E7-BE35-493E-85D8-6BAAE66B31C4}">
      <dsp:nvSpPr>
        <dsp:cNvPr id="0" name=""/>
        <dsp:cNvSpPr/>
      </dsp:nvSpPr>
      <dsp:spPr>
        <a:xfrm rot="4486948">
          <a:off x="1633096" y="4222695"/>
          <a:ext cx="2161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181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C13D9-1B81-41B4-A9AD-BFB804DDB2C2}">
      <dsp:nvSpPr>
        <dsp:cNvPr id="0" name=""/>
        <dsp:cNvSpPr/>
      </dsp:nvSpPr>
      <dsp:spPr>
        <a:xfrm rot="6313052">
          <a:off x="4702033" y="4222695"/>
          <a:ext cx="2161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181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7F628-B360-4E8A-8E0E-EECDA9D9F0E8}">
      <dsp:nvSpPr>
        <dsp:cNvPr id="0" name=""/>
        <dsp:cNvSpPr/>
      </dsp:nvSpPr>
      <dsp:spPr>
        <a:xfrm>
          <a:off x="2997724" y="5265701"/>
          <a:ext cx="275164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B6905-4834-42F7-B2B4-916F563CB977}">
      <dsp:nvSpPr>
        <dsp:cNvPr id="0" name=""/>
        <dsp:cNvSpPr/>
      </dsp:nvSpPr>
      <dsp:spPr>
        <a:xfrm>
          <a:off x="3272889" y="4803343"/>
          <a:ext cx="1951165" cy="92471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bg1"/>
              </a:solidFill>
            </a:rPr>
            <a:t>Trichloromethan</a:t>
          </a:r>
          <a:r>
            <a:rPr lang="ro-RO" sz="1600" kern="1200" dirty="0">
              <a:solidFill>
                <a:schemeClr val="bg1"/>
              </a:solidFill>
            </a:rPr>
            <a:t>e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3272889" y="4803343"/>
        <a:ext cx="1951165" cy="924715"/>
      </dsp:txXfrm>
    </dsp:sp>
    <dsp:sp modelId="{50E535A2-B015-4490-8FE8-D473FE504052}">
      <dsp:nvSpPr>
        <dsp:cNvPr id="0" name=""/>
        <dsp:cNvSpPr/>
      </dsp:nvSpPr>
      <dsp:spPr>
        <a:xfrm>
          <a:off x="5224054" y="5265701"/>
          <a:ext cx="275164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90242-A4B3-4BC4-A8A5-00AF916EB3D6}">
      <dsp:nvSpPr>
        <dsp:cNvPr id="0" name=""/>
        <dsp:cNvSpPr/>
      </dsp:nvSpPr>
      <dsp:spPr>
        <a:xfrm>
          <a:off x="6136794" y="2043184"/>
          <a:ext cx="2356574" cy="1757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chemeClr val="bg1"/>
              </a:solidFill>
            </a:rPr>
            <a:t>The </a:t>
          </a:r>
          <a:r>
            <a:rPr lang="ro-RO" sz="1600" kern="1200" dirty="0" err="1">
              <a:solidFill>
                <a:schemeClr val="bg1"/>
              </a:solidFill>
            </a:rPr>
            <a:t>mechanism</a:t>
          </a:r>
          <a:r>
            <a:rPr lang="ro-RO" sz="1600" kern="1200" dirty="0">
              <a:solidFill>
                <a:schemeClr val="bg1"/>
              </a:solidFill>
            </a:rPr>
            <a:t> </a:t>
          </a:r>
          <a:r>
            <a:rPr lang="ro-RO" sz="1600" kern="1200" dirty="0" err="1">
              <a:solidFill>
                <a:schemeClr val="bg1"/>
              </a:solidFill>
            </a:rPr>
            <a:t>to</a:t>
          </a:r>
          <a:r>
            <a:rPr lang="ro-RO" sz="1600" kern="1200" dirty="0">
              <a:solidFill>
                <a:schemeClr val="bg1"/>
              </a:solidFill>
            </a:rPr>
            <a:t> </a:t>
          </a:r>
          <a:r>
            <a:rPr lang="ro-RO" sz="1600" kern="1200" dirty="0" err="1">
              <a:solidFill>
                <a:schemeClr val="bg1"/>
              </a:solidFill>
            </a:rPr>
            <a:t>be</a:t>
          </a:r>
          <a:r>
            <a:rPr lang="ro-RO" sz="1600" kern="1200" dirty="0">
              <a:solidFill>
                <a:schemeClr val="bg1"/>
              </a:solidFill>
            </a:rPr>
            <a:t> </a:t>
          </a:r>
          <a:r>
            <a:rPr lang="ro-RO" sz="1600" kern="1200" dirty="0" err="1">
              <a:solidFill>
                <a:schemeClr val="bg1"/>
              </a:solidFill>
            </a:rPr>
            <a:t>established</a:t>
          </a:r>
          <a:r>
            <a:rPr lang="ro-RO" sz="1600" kern="1200" dirty="0">
              <a:solidFill>
                <a:schemeClr val="bg1"/>
              </a:solidFill>
            </a:rPr>
            <a:t> 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6481906" y="2300544"/>
        <a:ext cx="1666350" cy="12426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1B1BB-21DE-41EB-9E74-3D4A020F3F21}">
      <dsp:nvSpPr>
        <dsp:cNvPr id="0" name=""/>
        <dsp:cNvSpPr/>
      </dsp:nvSpPr>
      <dsp:spPr>
        <a:xfrm>
          <a:off x="3422" y="1649598"/>
          <a:ext cx="2256506" cy="2256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kern="1200" dirty="0">
              <a:solidFill>
                <a:schemeClr val="bg1"/>
              </a:solidFill>
            </a:rPr>
            <a:t>Minamata </a:t>
          </a:r>
          <a:r>
            <a:rPr lang="ro-RO" sz="2200" kern="1200" dirty="0" err="1">
              <a:solidFill>
                <a:schemeClr val="bg1"/>
              </a:solidFill>
            </a:rPr>
            <a:t>Convention</a:t>
          </a:r>
          <a:r>
            <a:rPr lang="ro-RO" sz="2200" kern="1200" dirty="0">
              <a:solidFill>
                <a:schemeClr val="bg1"/>
              </a:solidFill>
            </a:rPr>
            <a:t> 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333880" y="1980056"/>
        <a:ext cx="1595590" cy="1595590"/>
      </dsp:txXfrm>
    </dsp:sp>
    <dsp:sp modelId="{37F8AB99-9FFC-4EF2-8BF4-17AC61F523E9}">
      <dsp:nvSpPr>
        <dsp:cNvPr id="0" name=""/>
        <dsp:cNvSpPr/>
      </dsp:nvSpPr>
      <dsp:spPr>
        <a:xfrm rot="19041445">
          <a:off x="2229494" y="2466454"/>
          <a:ext cx="737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14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CC8E6-FA65-4E48-973C-EA68415AD397}">
      <dsp:nvSpPr>
        <dsp:cNvPr id="0" name=""/>
        <dsp:cNvSpPr/>
      </dsp:nvSpPr>
      <dsp:spPr>
        <a:xfrm rot="13358555">
          <a:off x="5169496" y="2466454"/>
          <a:ext cx="737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14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DE932-C085-44ED-B99D-B77089D3AE4A}">
      <dsp:nvSpPr>
        <dsp:cNvPr id="0" name=""/>
        <dsp:cNvSpPr/>
      </dsp:nvSpPr>
      <dsp:spPr>
        <a:xfrm>
          <a:off x="2869185" y="2216775"/>
          <a:ext cx="26375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AED6F-FFD4-45F9-BF5F-913900593BC6}">
      <dsp:nvSpPr>
        <dsp:cNvPr id="0" name=""/>
        <dsp:cNvSpPr/>
      </dsp:nvSpPr>
      <dsp:spPr>
        <a:xfrm>
          <a:off x="3132939" y="1655698"/>
          <a:ext cx="1870255" cy="11221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bg1"/>
              </a:solidFill>
            </a:rPr>
            <a:t>Mercury </a:t>
          </a:r>
          <a:r>
            <a:rPr lang="ro-RO" sz="1900" kern="1200" dirty="0" err="1">
              <a:solidFill>
                <a:schemeClr val="bg1"/>
              </a:solidFill>
            </a:rPr>
            <a:t>releases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3132939" y="1655698"/>
        <a:ext cx="1870255" cy="1122153"/>
      </dsp:txXfrm>
    </dsp:sp>
    <dsp:sp modelId="{743D1BF2-B868-4A3E-A59A-69A7008FBC00}">
      <dsp:nvSpPr>
        <dsp:cNvPr id="0" name=""/>
        <dsp:cNvSpPr/>
      </dsp:nvSpPr>
      <dsp:spPr>
        <a:xfrm>
          <a:off x="5003195" y="2216775"/>
          <a:ext cx="26375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21498-CE28-43C5-981D-DA83339DB552}">
      <dsp:nvSpPr>
        <dsp:cNvPr id="0" name=""/>
        <dsp:cNvSpPr/>
      </dsp:nvSpPr>
      <dsp:spPr>
        <a:xfrm rot="2558555">
          <a:off x="2229494" y="3089249"/>
          <a:ext cx="737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14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C577-DDB9-4F24-AEEF-301FB65CDC01}">
      <dsp:nvSpPr>
        <dsp:cNvPr id="0" name=""/>
        <dsp:cNvSpPr/>
      </dsp:nvSpPr>
      <dsp:spPr>
        <a:xfrm rot="8241445">
          <a:off x="5169496" y="3089249"/>
          <a:ext cx="737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14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517352-5938-416D-9663-8F8419922931}">
      <dsp:nvSpPr>
        <dsp:cNvPr id="0" name=""/>
        <dsp:cNvSpPr/>
      </dsp:nvSpPr>
      <dsp:spPr>
        <a:xfrm>
          <a:off x="2869185" y="3338928"/>
          <a:ext cx="26375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1C343-EBA4-4441-84AD-52DEA3619EB6}">
      <dsp:nvSpPr>
        <dsp:cNvPr id="0" name=""/>
        <dsp:cNvSpPr/>
      </dsp:nvSpPr>
      <dsp:spPr>
        <a:xfrm>
          <a:off x="3132939" y="2777852"/>
          <a:ext cx="1870255" cy="11221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bg1"/>
              </a:solidFill>
            </a:rPr>
            <a:t>Mercury </a:t>
          </a:r>
          <a:r>
            <a:rPr lang="ro-RO" sz="1900" kern="1200" dirty="0" err="1">
              <a:solidFill>
                <a:schemeClr val="bg1"/>
              </a:solidFill>
            </a:rPr>
            <a:t>containing</a:t>
          </a:r>
          <a:r>
            <a:rPr lang="ro-RO" sz="1900" kern="1200" dirty="0">
              <a:solidFill>
                <a:schemeClr val="bg1"/>
              </a:solidFill>
            </a:rPr>
            <a:t> </a:t>
          </a:r>
          <a:r>
            <a:rPr lang="ro-RO" sz="1900" kern="1200" dirty="0" err="1">
              <a:solidFill>
                <a:schemeClr val="bg1"/>
              </a:solidFill>
            </a:rPr>
            <a:t>waste</a:t>
          </a:r>
          <a:r>
            <a:rPr lang="ro-RO" sz="1900" kern="1200" dirty="0">
              <a:solidFill>
                <a:schemeClr val="bg1"/>
              </a:solidFill>
            </a:rPr>
            <a:t> 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3132939" y="2777852"/>
        <a:ext cx="1870255" cy="1122153"/>
      </dsp:txXfrm>
    </dsp:sp>
    <dsp:sp modelId="{232660F6-00BB-45C2-8101-9746C24D50E3}">
      <dsp:nvSpPr>
        <dsp:cNvPr id="0" name=""/>
        <dsp:cNvSpPr/>
      </dsp:nvSpPr>
      <dsp:spPr>
        <a:xfrm>
          <a:off x="5003195" y="3338928"/>
          <a:ext cx="26375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4DF99-8DE5-4668-A32A-338FC89D06A3}">
      <dsp:nvSpPr>
        <dsp:cNvPr id="0" name=""/>
        <dsp:cNvSpPr/>
      </dsp:nvSpPr>
      <dsp:spPr>
        <a:xfrm>
          <a:off x="5876205" y="1649598"/>
          <a:ext cx="2256506" cy="2256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kern="1200" dirty="0" err="1">
              <a:solidFill>
                <a:schemeClr val="bg1"/>
              </a:solidFill>
            </a:rPr>
            <a:t>All</a:t>
          </a:r>
          <a:r>
            <a:rPr lang="ro-RO" sz="2200" kern="1200" dirty="0">
              <a:solidFill>
                <a:schemeClr val="bg1"/>
              </a:solidFill>
            </a:rPr>
            <a:t> the </a:t>
          </a:r>
          <a:r>
            <a:rPr lang="ro-RO" sz="2200" kern="1200" dirty="0" err="1">
              <a:solidFill>
                <a:schemeClr val="bg1"/>
              </a:solidFill>
            </a:rPr>
            <a:t>sectors</a:t>
          </a:r>
          <a:r>
            <a:rPr lang="ro-RO" sz="2200" kern="1200" dirty="0">
              <a:solidFill>
                <a:schemeClr val="bg1"/>
              </a:solidFill>
            </a:rPr>
            <a:t> 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6206663" y="1980056"/>
        <a:ext cx="1595590" cy="15955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5A794-D7D2-447D-8237-512BF494D58A}">
      <dsp:nvSpPr>
        <dsp:cNvPr id="0" name=""/>
        <dsp:cNvSpPr/>
      </dsp:nvSpPr>
      <dsp:spPr>
        <a:xfrm>
          <a:off x="4144" y="1527704"/>
          <a:ext cx="2579912" cy="2288716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 err="1">
              <a:solidFill>
                <a:schemeClr val="bg1"/>
              </a:solidFill>
            </a:rPr>
            <a:t>Based</a:t>
          </a:r>
          <a:r>
            <a:rPr lang="ro-RO" sz="2000" kern="1200" dirty="0">
              <a:solidFill>
                <a:schemeClr val="bg1"/>
              </a:solidFill>
            </a:rPr>
            <a:t> on the IPCC, EMEP/EEA  </a:t>
          </a:r>
          <a:r>
            <a:rPr lang="ro-RO" sz="2000" kern="1200" dirty="0" err="1">
              <a:solidFill>
                <a:schemeClr val="bg1"/>
              </a:solidFill>
            </a:rPr>
            <a:t>and</a:t>
          </a:r>
          <a:r>
            <a:rPr lang="ro-RO" sz="2000" kern="1200" dirty="0">
              <a:solidFill>
                <a:schemeClr val="bg1"/>
              </a:solidFill>
            </a:rPr>
            <a:t> UNEP </a:t>
          </a:r>
          <a:r>
            <a:rPr lang="ro-RO" sz="2000" kern="1200" dirty="0" err="1">
              <a:solidFill>
                <a:schemeClr val="bg1"/>
              </a:solidFill>
            </a:rPr>
            <a:t>Guidelines</a:t>
          </a:r>
          <a:r>
            <a:rPr lang="ro-RO" sz="2000" kern="1200" dirty="0">
              <a:solidFill>
                <a:schemeClr val="bg1"/>
              </a:solidFill>
            </a:rPr>
            <a:t> 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381963" y="1862879"/>
        <a:ext cx="1824274" cy="1618366"/>
      </dsp:txXfrm>
    </dsp:sp>
    <dsp:sp modelId="{7F2F515E-0BCC-47DE-BC1F-B8052F816C73}">
      <dsp:nvSpPr>
        <dsp:cNvPr id="0" name=""/>
        <dsp:cNvSpPr/>
      </dsp:nvSpPr>
      <dsp:spPr>
        <a:xfrm>
          <a:off x="2584056" y="1382106"/>
          <a:ext cx="2579912" cy="2579912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 err="1">
              <a:solidFill>
                <a:schemeClr val="bg1"/>
              </a:solidFill>
            </a:rPr>
            <a:t>Detalied</a:t>
          </a:r>
          <a:r>
            <a:rPr lang="ro-RO" sz="1800" kern="1200" dirty="0">
              <a:solidFill>
                <a:schemeClr val="bg1"/>
              </a:solidFill>
            </a:rPr>
            <a:t> </a:t>
          </a:r>
          <a:r>
            <a:rPr lang="ro-RO" sz="1800" kern="1200" dirty="0" err="1">
              <a:solidFill>
                <a:schemeClr val="bg1"/>
              </a:solidFill>
            </a:rPr>
            <a:t>methodological</a:t>
          </a:r>
          <a:r>
            <a:rPr lang="ro-RO" sz="1800" kern="1200" dirty="0">
              <a:solidFill>
                <a:schemeClr val="bg1"/>
              </a:solidFill>
            </a:rPr>
            <a:t> </a:t>
          </a:r>
          <a:r>
            <a:rPr lang="ro-RO" sz="1800" kern="1200" dirty="0" err="1">
              <a:solidFill>
                <a:schemeClr val="bg1"/>
              </a:solidFill>
            </a:rPr>
            <a:t>guidelines</a:t>
          </a:r>
          <a:r>
            <a:rPr lang="ro-RO" sz="1800" kern="1200" dirty="0">
              <a:solidFill>
                <a:schemeClr val="bg1"/>
              </a:solidFill>
            </a:rPr>
            <a:t> </a:t>
          </a:r>
          <a:r>
            <a:rPr lang="ro-RO" sz="1800" kern="1200" dirty="0" err="1">
              <a:solidFill>
                <a:schemeClr val="bg1"/>
              </a:solidFill>
            </a:rPr>
            <a:t>and</a:t>
          </a:r>
          <a:r>
            <a:rPr lang="ro-RO" sz="1800" kern="1200" dirty="0">
              <a:solidFill>
                <a:schemeClr val="bg1"/>
              </a:solidFill>
            </a:rPr>
            <a:t> </a:t>
          </a:r>
          <a:r>
            <a:rPr lang="ro-RO" sz="1800" kern="1200" dirty="0" err="1">
              <a:solidFill>
                <a:schemeClr val="bg1"/>
              </a:solidFill>
            </a:rPr>
            <a:t>dedicated</a:t>
          </a:r>
          <a:r>
            <a:rPr lang="ro-RO" sz="1800" kern="1200" dirty="0">
              <a:solidFill>
                <a:schemeClr val="bg1"/>
              </a:solidFill>
            </a:rPr>
            <a:t> </a:t>
          </a:r>
          <a:r>
            <a:rPr lang="ro-RO" sz="1800" kern="1200" dirty="0" err="1">
              <a:solidFill>
                <a:schemeClr val="bg1"/>
              </a:solidFill>
            </a:rPr>
            <a:t>excel</a:t>
          </a:r>
          <a:r>
            <a:rPr lang="ro-RO" sz="1800" kern="1200" dirty="0">
              <a:solidFill>
                <a:schemeClr val="bg1"/>
              </a:solidFill>
            </a:rPr>
            <a:t> </a:t>
          </a:r>
          <a:r>
            <a:rPr lang="ro-RO" sz="1800" kern="1200" dirty="0" err="1">
              <a:solidFill>
                <a:schemeClr val="bg1"/>
              </a:solidFill>
            </a:rPr>
            <a:t>files</a:t>
          </a:r>
          <a:r>
            <a:rPr lang="ro-RO" sz="1800" kern="1200" dirty="0">
              <a:solidFill>
                <a:schemeClr val="bg1"/>
              </a:solidFill>
            </a:rPr>
            <a:t> for 8 </a:t>
          </a:r>
          <a:r>
            <a:rPr lang="ro-RO" sz="1800" kern="1200" dirty="0" err="1">
              <a:solidFill>
                <a:schemeClr val="bg1"/>
              </a:solidFill>
            </a:rPr>
            <a:t>sectors</a:t>
          </a:r>
          <a:r>
            <a:rPr lang="ro-RO" sz="1800" kern="1200" dirty="0">
              <a:solidFill>
                <a:schemeClr val="bg1"/>
              </a:solidFill>
            </a:rPr>
            <a:t>: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2961875" y="1759925"/>
        <a:ext cx="1824274" cy="1824274"/>
      </dsp:txXfrm>
    </dsp:sp>
    <dsp:sp modelId="{3603C17D-197D-44EA-A4F8-6B2A3F877B52}">
      <dsp:nvSpPr>
        <dsp:cNvPr id="0" name=""/>
        <dsp:cNvSpPr/>
      </dsp:nvSpPr>
      <dsp:spPr>
        <a:xfrm rot="18048012">
          <a:off x="4726432" y="1375018"/>
          <a:ext cx="2421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21474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0C815-25AE-4B96-9150-DFBD470E9261}">
      <dsp:nvSpPr>
        <dsp:cNvPr id="0" name=""/>
        <dsp:cNvSpPr/>
      </dsp:nvSpPr>
      <dsp:spPr>
        <a:xfrm>
          <a:off x="6557122" y="335045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E0D1A-A660-46A4-9E10-F5A97E89E789}">
      <dsp:nvSpPr>
        <dsp:cNvPr id="0" name=""/>
        <dsp:cNvSpPr/>
      </dsp:nvSpPr>
      <dsp:spPr>
        <a:xfrm>
          <a:off x="6858677" y="1186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>
              <a:solidFill>
                <a:schemeClr val="tx1"/>
              </a:solidFill>
            </a:rPr>
            <a:t>Energy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1186"/>
        <a:ext cx="2138303" cy="667719"/>
      </dsp:txXfrm>
    </dsp:sp>
    <dsp:sp modelId="{BD38DE51-E116-408E-A773-C7DAF2768FF3}">
      <dsp:nvSpPr>
        <dsp:cNvPr id="0" name=""/>
        <dsp:cNvSpPr/>
      </dsp:nvSpPr>
      <dsp:spPr>
        <a:xfrm rot="18590850">
          <a:off x="4969621" y="1745602"/>
          <a:ext cx="19350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5096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C6206-C996-4601-967A-5BB7887FAB5A}">
      <dsp:nvSpPr>
        <dsp:cNvPr id="0" name=""/>
        <dsp:cNvSpPr/>
      </dsp:nvSpPr>
      <dsp:spPr>
        <a:xfrm>
          <a:off x="6557122" y="1002764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A67C8-B05B-482F-B3C2-376935A30962}">
      <dsp:nvSpPr>
        <dsp:cNvPr id="0" name=""/>
        <dsp:cNvSpPr/>
      </dsp:nvSpPr>
      <dsp:spPr>
        <a:xfrm>
          <a:off x="6858677" y="668905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 err="1">
              <a:solidFill>
                <a:schemeClr val="tx1"/>
              </a:solidFill>
            </a:rPr>
            <a:t>Metalurgy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668905"/>
        <a:ext cx="2138303" cy="667719"/>
      </dsp:txXfrm>
    </dsp:sp>
    <dsp:sp modelId="{6540BA11-AE20-4FC1-A0BD-970A76B71E70}">
      <dsp:nvSpPr>
        <dsp:cNvPr id="0" name=""/>
        <dsp:cNvSpPr/>
      </dsp:nvSpPr>
      <dsp:spPr>
        <a:xfrm rot="19457192">
          <a:off x="5173629" y="2116186"/>
          <a:ext cx="15270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27078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7DC3C-D70D-44E6-95F9-8184C2EA426D}">
      <dsp:nvSpPr>
        <dsp:cNvPr id="0" name=""/>
        <dsp:cNvSpPr/>
      </dsp:nvSpPr>
      <dsp:spPr>
        <a:xfrm>
          <a:off x="6557122" y="1670483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79618-F825-4204-B414-C45516DD6954}">
      <dsp:nvSpPr>
        <dsp:cNvPr id="0" name=""/>
        <dsp:cNvSpPr/>
      </dsp:nvSpPr>
      <dsp:spPr>
        <a:xfrm>
          <a:off x="6858677" y="1336624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 err="1">
              <a:solidFill>
                <a:schemeClr val="tx1"/>
              </a:solidFill>
            </a:rPr>
            <a:t>Minerals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1336624"/>
        <a:ext cx="2138303" cy="667719"/>
      </dsp:txXfrm>
    </dsp:sp>
    <dsp:sp modelId="{062A0493-7132-425A-9D81-6CC5AF00B78B}">
      <dsp:nvSpPr>
        <dsp:cNvPr id="0" name=""/>
        <dsp:cNvSpPr/>
      </dsp:nvSpPr>
      <dsp:spPr>
        <a:xfrm rot="20791416">
          <a:off x="5299663" y="2486770"/>
          <a:ext cx="12750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5012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824AF-99FF-4C48-896D-76681237D803}">
      <dsp:nvSpPr>
        <dsp:cNvPr id="0" name=""/>
        <dsp:cNvSpPr/>
      </dsp:nvSpPr>
      <dsp:spPr>
        <a:xfrm>
          <a:off x="6557122" y="2338202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8362D-6087-43D8-A094-1DCDE767F881}">
      <dsp:nvSpPr>
        <dsp:cNvPr id="0" name=""/>
        <dsp:cNvSpPr/>
      </dsp:nvSpPr>
      <dsp:spPr>
        <a:xfrm>
          <a:off x="6858677" y="2004343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 err="1">
              <a:solidFill>
                <a:schemeClr val="tx1"/>
              </a:solidFill>
            </a:rPr>
            <a:t>Chemical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2004343"/>
        <a:ext cx="2138303" cy="667719"/>
      </dsp:txXfrm>
    </dsp:sp>
    <dsp:sp modelId="{70B70DF6-CBD1-4802-97E6-8687C438804A}">
      <dsp:nvSpPr>
        <dsp:cNvPr id="0" name=""/>
        <dsp:cNvSpPr/>
      </dsp:nvSpPr>
      <dsp:spPr>
        <a:xfrm rot="808584">
          <a:off x="5299663" y="2857354"/>
          <a:ext cx="12750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5012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8EA5E-8FA6-44A5-9B84-5A726015A34C}">
      <dsp:nvSpPr>
        <dsp:cNvPr id="0" name=""/>
        <dsp:cNvSpPr/>
      </dsp:nvSpPr>
      <dsp:spPr>
        <a:xfrm>
          <a:off x="6557122" y="3005922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C1186D-8BA3-431C-BF10-E9B2E31B5AEC}">
      <dsp:nvSpPr>
        <dsp:cNvPr id="0" name=""/>
        <dsp:cNvSpPr/>
      </dsp:nvSpPr>
      <dsp:spPr>
        <a:xfrm>
          <a:off x="6858677" y="2672062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 err="1">
              <a:solidFill>
                <a:schemeClr val="tx1"/>
              </a:solidFill>
            </a:rPr>
            <a:t>Waste</a:t>
          </a:r>
          <a:r>
            <a:rPr lang="ro-RO" sz="2400" b="1" kern="1200" dirty="0">
              <a:solidFill>
                <a:schemeClr val="tx1"/>
              </a:solidFill>
            </a:rPr>
            <a:t> </a:t>
          </a:r>
          <a:r>
            <a:rPr lang="ro-RO" sz="2400" b="1" kern="1200" dirty="0" err="1">
              <a:solidFill>
                <a:schemeClr val="tx1"/>
              </a:solidFill>
            </a:rPr>
            <a:t>and</a:t>
          </a:r>
          <a:r>
            <a:rPr lang="ro-RO" sz="2400" b="1" kern="1200" dirty="0">
              <a:solidFill>
                <a:schemeClr val="tx1"/>
              </a:solidFill>
            </a:rPr>
            <a:t> </a:t>
          </a:r>
          <a:r>
            <a:rPr lang="ro-RO" sz="2400" b="1" kern="1200" dirty="0" err="1">
              <a:solidFill>
                <a:schemeClr val="tx1"/>
              </a:solidFill>
            </a:rPr>
            <a:t>wastewater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2672062"/>
        <a:ext cx="2138303" cy="667719"/>
      </dsp:txXfrm>
    </dsp:sp>
    <dsp:sp modelId="{9FC60022-C40E-4958-B8C1-F28005B252B6}">
      <dsp:nvSpPr>
        <dsp:cNvPr id="0" name=""/>
        <dsp:cNvSpPr/>
      </dsp:nvSpPr>
      <dsp:spPr>
        <a:xfrm rot="2142808">
          <a:off x="5173629" y="3227938"/>
          <a:ext cx="15270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27078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5FFAC-3646-4D26-8280-DD3EBD1AD6DE}">
      <dsp:nvSpPr>
        <dsp:cNvPr id="0" name=""/>
        <dsp:cNvSpPr/>
      </dsp:nvSpPr>
      <dsp:spPr>
        <a:xfrm>
          <a:off x="6557122" y="3673641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D49AC-BB87-4517-8899-38AF19F7E952}">
      <dsp:nvSpPr>
        <dsp:cNvPr id="0" name=""/>
        <dsp:cNvSpPr/>
      </dsp:nvSpPr>
      <dsp:spPr>
        <a:xfrm>
          <a:off x="6858677" y="3339781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 err="1">
              <a:solidFill>
                <a:schemeClr val="tx1"/>
              </a:solidFill>
            </a:rPr>
            <a:t>Food</a:t>
          </a:r>
          <a:r>
            <a:rPr lang="ro-RO" sz="2400" b="1" kern="1200" dirty="0">
              <a:solidFill>
                <a:schemeClr val="tx1"/>
              </a:solidFill>
            </a:rPr>
            <a:t> </a:t>
          </a:r>
          <a:r>
            <a:rPr lang="ro-RO" sz="2400" b="1" kern="1200" dirty="0" err="1">
              <a:solidFill>
                <a:schemeClr val="tx1"/>
              </a:solidFill>
            </a:rPr>
            <a:t>process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3339781"/>
        <a:ext cx="2138303" cy="667719"/>
      </dsp:txXfrm>
    </dsp:sp>
    <dsp:sp modelId="{91E8ECF9-C3AC-4D11-B56A-B06E4BBB68FF}">
      <dsp:nvSpPr>
        <dsp:cNvPr id="0" name=""/>
        <dsp:cNvSpPr/>
      </dsp:nvSpPr>
      <dsp:spPr>
        <a:xfrm rot="3009150">
          <a:off x="4969621" y="3598522"/>
          <a:ext cx="19350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5096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8CEAB-D676-4EDD-A224-D54AB97B54EF}">
      <dsp:nvSpPr>
        <dsp:cNvPr id="0" name=""/>
        <dsp:cNvSpPr/>
      </dsp:nvSpPr>
      <dsp:spPr>
        <a:xfrm>
          <a:off x="6557122" y="4341360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043ED-6FFC-4F83-9DB9-9D84D09CCD82}">
      <dsp:nvSpPr>
        <dsp:cNvPr id="0" name=""/>
        <dsp:cNvSpPr/>
      </dsp:nvSpPr>
      <dsp:spPr>
        <a:xfrm>
          <a:off x="6858677" y="4007500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>
              <a:solidFill>
                <a:schemeClr val="tx1"/>
              </a:solidFill>
            </a:rPr>
            <a:t>Animal </a:t>
          </a:r>
          <a:r>
            <a:rPr lang="ro-RO" sz="2400" b="1" kern="1200" dirty="0" err="1">
              <a:solidFill>
                <a:schemeClr val="tx1"/>
              </a:solidFill>
            </a:rPr>
            <a:t>rearing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4007500"/>
        <a:ext cx="2138303" cy="667719"/>
      </dsp:txXfrm>
    </dsp:sp>
    <dsp:sp modelId="{CFB98A89-13DB-4E6B-8221-D64729BEDDB6}">
      <dsp:nvSpPr>
        <dsp:cNvPr id="0" name=""/>
        <dsp:cNvSpPr/>
      </dsp:nvSpPr>
      <dsp:spPr>
        <a:xfrm rot="3551988">
          <a:off x="4726432" y="3969106"/>
          <a:ext cx="2421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21474" y="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4404E0-A52D-4C68-B0CB-B8E97CAB73BB}">
      <dsp:nvSpPr>
        <dsp:cNvPr id="0" name=""/>
        <dsp:cNvSpPr/>
      </dsp:nvSpPr>
      <dsp:spPr>
        <a:xfrm>
          <a:off x="6557122" y="5009079"/>
          <a:ext cx="301555" cy="0"/>
        </a:xfrm>
        <a:prstGeom prst="line">
          <a:avLst/>
        </a:pr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DBBF0-0DE4-49B9-AD38-167D1D4C91F2}">
      <dsp:nvSpPr>
        <dsp:cNvPr id="0" name=""/>
        <dsp:cNvSpPr/>
      </dsp:nvSpPr>
      <dsp:spPr>
        <a:xfrm>
          <a:off x="6858677" y="4675219"/>
          <a:ext cx="2138303" cy="667719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 dirty="0" err="1">
              <a:solidFill>
                <a:schemeClr val="tx1"/>
              </a:solidFill>
            </a:rPr>
            <a:t>Other</a:t>
          </a:r>
          <a:r>
            <a:rPr lang="ro-RO" sz="2400" b="1" kern="1200" dirty="0">
              <a:solidFill>
                <a:schemeClr val="tx1"/>
              </a:solidFill>
            </a:rPr>
            <a:t> </a:t>
          </a:r>
          <a:r>
            <a:rPr lang="ro-RO" sz="2400" b="1" kern="1200" dirty="0" err="1">
              <a:solidFill>
                <a:schemeClr val="tx1"/>
              </a:solidFill>
            </a:rPr>
            <a:t>activities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6858677" y="4675219"/>
        <a:ext cx="2138303" cy="667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AD28A-7DAF-4B3F-96FE-82165D5FE3C0}">
      <dsp:nvSpPr>
        <dsp:cNvPr id="0" name=""/>
        <dsp:cNvSpPr/>
      </dsp:nvSpPr>
      <dsp:spPr>
        <a:xfrm>
          <a:off x="0" y="3098"/>
          <a:ext cx="9001000" cy="6955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Waste Law, No. 209 of 29 of July 2016</a:t>
          </a:r>
        </a:p>
      </dsp:txBody>
      <dsp:txXfrm>
        <a:off x="33955" y="37053"/>
        <a:ext cx="8933090" cy="627655"/>
      </dsp:txXfrm>
    </dsp:sp>
    <dsp:sp modelId="{F145E359-E0C6-4B85-B023-E93571FED78F}">
      <dsp:nvSpPr>
        <dsp:cNvPr id="0" name=""/>
        <dsp:cNvSpPr/>
      </dsp:nvSpPr>
      <dsp:spPr>
        <a:xfrm>
          <a:off x="0" y="698663"/>
          <a:ext cx="9001000" cy="1200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8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bg1"/>
              </a:solidFill>
            </a:rPr>
            <a:t>Article 53. Persistent Organic </a:t>
          </a:r>
          <a:r>
            <a:rPr lang="en-US" sz="2300" kern="1200" noProof="0" dirty="0">
              <a:solidFill>
                <a:schemeClr val="bg1"/>
              </a:solidFill>
            </a:rPr>
            <a:t>Pollutants</a:t>
          </a:r>
          <a:r>
            <a:rPr lang="en-US" sz="2300" kern="1200" dirty="0">
              <a:solidFill>
                <a:schemeClr val="bg1"/>
              </a:solidFill>
            </a:rPr>
            <a:t> Stocks  Waste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bg1"/>
              </a:solidFill>
            </a:rPr>
            <a:t>Article 58. Mercury Waste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bg1"/>
              </a:solidFill>
            </a:rPr>
            <a:t>Article 64. Waste Transport and Export</a:t>
          </a:r>
        </a:p>
      </dsp:txBody>
      <dsp:txXfrm>
        <a:off x="0" y="698663"/>
        <a:ext cx="9001000" cy="1200599"/>
      </dsp:txXfrm>
    </dsp:sp>
    <dsp:sp modelId="{80B61101-460B-493C-813B-F2D55DB21E2F}">
      <dsp:nvSpPr>
        <dsp:cNvPr id="0" name=""/>
        <dsp:cNvSpPr/>
      </dsp:nvSpPr>
      <dsp:spPr>
        <a:xfrm>
          <a:off x="0" y="1899263"/>
          <a:ext cx="9001000" cy="6955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Draft Chemicals Law</a:t>
          </a:r>
        </a:p>
      </dsp:txBody>
      <dsp:txXfrm>
        <a:off x="33955" y="1933218"/>
        <a:ext cx="8933090" cy="627655"/>
      </dsp:txXfrm>
    </dsp:sp>
    <dsp:sp modelId="{43256E64-0B31-4276-B580-B837BF6218FA}">
      <dsp:nvSpPr>
        <dsp:cNvPr id="0" name=""/>
        <dsp:cNvSpPr/>
      </dsp:nvSpPr>
      <dsp:spPr>
        <a:xfrm>
          <a:off x="0" y="2594828"/>
          <a:ext cx="9001000" cy="1530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8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bg1"/>
              </a:solidFill>
            </a:rPr>
            <a:t>Article 17. Prohibitions and restrictions for certain substances and chemical mixtures (incl. Hg)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bg1"/>
              </a:solidFill>
            </a:rPr>
            <a:t>Article 19. The prior import consent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chemeClr val="bg1"/>
              </a:solidFill>
            </a:rPr>
            <a:t>Article 18. Export and import of hazardous chemicals</a:t>
          </a:r>
        </a:p>
      </dsp:txBody>
      <dsp:txXfrm>
        <a:off x="0" y="2594828"/>
        <a:ext cx="9001000" cy="1530765"/>
      </dsp:txXfrm>
    </dsp:sp>
    <dsp:sp modelId="{680A0C08-9346-4B2F-AAAB-71CA0FD99BD6}">
      <dsp:nvSpPr>
        <dsp:cNvPr id="0" name=""/>
        <dsp:cNvSpPr/>
      </dsp:nvSpPr>
      <dsp:spPr>
        <a:xfrm>
          <a:off x="0" y="4125593"/>
          <a:ext cx="9001000" cy="6955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noProof="0" dirty="0">
              <a:solidFill>
                <a:schemeClr val="bg1"/>
              </a:solidFill>
            </a:rPr>
            <a:t>Law No 99 of  26.04.2013 on PRTR ratification </a:t>
          </a:r>
        </a:p>
      </dsp:txBody>
      <dsp:txXfrm>
        <a:off x="33955" y="4159548"/>
        <a:ext cx="8933090" cy="627655"/>
      </dsp:txXfrm>
    </dsp:sp>
    <dsp:sp modelId="{E6598F86-E854-4A23-91C6-24ECED58561B}">
      <dsp:nvSpPr>
        <dsp:cNvPr id="0" name=""/>
        <dsp:cNvSpPr/>
      </dsp:nvSpPr>
      <dsp:spPr>
        <a:xfrm>
          <a:off x="0" y="4821158"/>
          <a:ext cx="9001000" cy="720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8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noProof="0" dirty="0">
              <a:solidFill>
                <a:schemeClr val="bg1"/>
              </a:solidFill>
            </a:rPr>
            <a:t>Government Decision for approval the PRTR IT software and PRTR Regulation </a:t>
          </a:r>
        </a:p>
      </dsp:txBody>
      <dsp:txXfrm>
        <a:off x="0" y="4821158"/>
        <a:ext cx="9001000" cy="7203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6A3D4-1542-42C7-A390-AC5A42C8F837}">
      <dsp:nvSpPr>
        <dsp:cNvPr id="0" name=""/>
        <dsp:cNvSpPr/>
      </dsp:nvSpPr>
      <dsp:spPr>
        <a:xfrm>
          <a:off x="0" y="3537801"/>
          <a:ext cx="8380858" cy="11611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800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Pollutants Release and Transfer Register Information System</a:t>
          </a:r>
          <a:r>
            <a:rPr lang="ro-RO" sz="2800" kern="1200" dirty="0">
              <a:solidFill>
                <a:schemeClr val="bg1"/>
              </a:solidFill>
            </a:rPr>
            <a:t> (</a:t>
          </a:r>
          <a:r>
            <a:rPr lang="ro-RO" sz="2800" kern="1200" dirty="0">
              <a:solidFill>
                <a:schemeClr val="bg1"/>
              </a:solidFill>
              <a:hlinkClick xmlns:r="http://schemas.openxmlformats.org/officeDocument/2006/relationships" r:id="rId1"/>
            </a:rPr>
            <a:t>www.retp.gov.md</a:t>
          </a:r>
          <a:r>
            <a:rPr lang="ro-RO" sz="2800" kern="1200" dirty="0">
              <a:solidFill>
                <a:schemeClr val="bg1"/>
              </a:solidFill>
            </a:rPr>
            <a:t>)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2800" kern="1200" dirty="0">
            <a:solidFill>
              <a:schemeClr val="bg1"/>
            </a:solidFill>
          </a:endParaRPr>
        </a:p>
      </dsp:txBody>
      <dsp:txXfrm>
        <a:off x="0" y="3537801"/>
        <a:ext cx="8380858" cy="1161185"/>
      </dsp:txXfrm>
    </dsp:sp>
    <dsp:sp modelId="{93ABE205-8816-48A1-AB56-52128FBF324C}">
      <dsp:nvSpPr>
        <dsp:cNvPr id="0" name=""/>
        <dsp:cNvSpPr/>
      </dsp:nvSpPr>
      <dsp:spPr>
        <a:xfrm rot="10800000">
          <a:off x="0" y="1769316"/>
          <a:ext cx="8380858" cy="1785903"/>
        </a:xfrm>
        <a:prstGeom prst="upArrowCallou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>
              <a:solidFill>
                <a:schemeClr val="bg1"/>
              </a:solidFill>
            </a:rPr>
            <a:t>Environment Protection Agency</a:t>
          </a:r>
          <a:endParaRPr lang="ro-RO" sz="2800" kern="1200" dirty="0">
            <a:solidFill>
              <a:schemeClr val="bg1"/>
            </a:solidFill>
          </a:endParaRPr>
        </a:p>
      </dsp:txBody>
      <dsp:txXfrm rot="10800000">
        <a:off x="0" y="1769316"/>
        <a:ext cx="8380858" cy="1160426"/>
      </dsp:txXfrm>
    </dsp:sp>
    <dsp:sp modelId="{7EDF12EB-E213-4CD4-A4FD-D5237208CC23}">
      <dsp:nvSpPr>
        <dsp:cNvPr id="0" name=""/>
        <dsp:cNvSpPr/>
      </dsp:nvSpPr>
      <dsp:spPr>
        <a:xfrm rot="10800000">
          <a:off x="0" y="830"/>
          <a:ext cx="8380858" cy="1785903"/>
        </a:xfrm>
        <a:prstGeom prst="upArrowCallou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>
              <a:solidFill>
                <a:schemeClr val="bg1"/>
              </a:solidFill>
            </a:rPr>
            <a:t>Ministry of Agriculture, Regional Development and Environment</a:t>
          </a:r>
          <a:endParaRPr lang="ro-RO" sz="2800" kern="1200" dirty="0">
            <a:solidFill>
              <a:schemeClr val="bg1"/>
            </a:solidFill>
          </a:endParaRPr>
        </a:p>
      </dsp:txBody>
      <dsp:txXfrm rot="10800000">
        <a:off x="0" y="830"/>
        <a:ext cx="8380858" cy="11604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5A0D1-D0E9-41E4-929D-64AB010F1716}">
      <dsp:nvSpPr>
        <dsp:cNvPr id="0" name=""/>
        <dsp:cNvSpPr/>
      </dsp:nvSpPr>
      <dsp:spPr>
        <a:xfrm>
          <a:off x="0" y="4402783"/>
          <a:ext cx="9036496" cy="172767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b="1" kern="1200" noProof="0" dirty="0">
              <a:solidFill>
                <a:schemeClr val="bg1"/>
              </a:solidFill>
            </a:rPr>
            <a:t>At a </a:t>
          </a:r>
          <a:r>
            <a:rPr lang="ro-RO" sz="2600" b="1" kern="1200" noProof="0" dirty="0" err="1">
              <a:solidFill>
                <a:schemeClr val="bg1"/>
              </a:solidFill>
            </a:rPr>
            <a:t>later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ro-RO" sz="2600" b="1" kern="1200" noProof="0" dirty="0" err="1">
              <a:solidFill>
                <a:schemeClr val="bg1"/>
              </a:solidFill>
            </a:rPr>
            <a:t>stage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ro-RO" sz="2600" b="1" kern="1200" noProof="0" dirty="0" err="1">
              <a:solidFill>
                <a:schemeClr val="bg1"/>
              </a:solidFill>
            </a:rPr>
            <a:t>linked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ro-RO" sz="2600" b="1" kern="1200" noProof="0" dirty="0" err="1">
              <a:solidFill>
                <a:schemeClr val="bg1"/>
              </a:solidFill>
            </a:rPr>
            <a:t>to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ro-RO" sz="2600" b="1" kern="1200" noProof="0" dirty="0" err="1">
              <a:solidFill>
                <a:schemeClr val="bg1"/>
              </a:solidFill>
            </a:rPr>
            <a:t>polluter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ro-RO" sz="2600" b="1" kern="1200" noProof="0" dirty="0" err="1">
              <a:solidFill>
                <a:schemeClr val="bg1"/>
              </a:solidFill>
            </a:rPr>
            <a:t>payment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ro-RO" sz="2600" b="1" kern="1200" noProof="0" dirty="0" err="1">
              <a:solidFill>
                <a:schemeClr val="bg1"/>
              </a:solidFill>
            </a:rPr>
            <a:t>and</a:t>
          </a:r>
          <a:r>
            <a:rPr lang="ro-RO" sz="2600" b="1" kern="1200" noProof="0" dirty="0">
              <a:solidFill>
                <a:schemeClr val="bg1"/>
              </a:solidFill>
            </a:rPr>
            <a:t> </a:t>
          </a:r>
          <a:r>
            <a:rPr lang="en-US" sz="2600" b="1" kern="1200" noProof="0" dirty="0">
              <a:solidFill>
                <a:schemeClr val="bg1"/>
              </a:solidFill>
            </a:rPr>
            <a:t>used for decision making and planning process </a:t>
          </a:r>
        </a:p>
      </dsp:txBody>
      <dsp:txXfrm>
        <a:off x="0" y="4402783"/>
        <a:ext cx="9036496" cy="1727679"/>
      </dsp:txXfrm>
    </dsp:sp>
    <dsp:sp modelId="{04D8AB51-8543-462C-85EB-D979C44759E5}">
      <dsp:nvSpPr>
        <dsp:cNvPr id="0" name=""/>
        <dsp:cNvSpPr/>
      </dsp:nvSpPr>
      <dsp:spPr>
        <a:xfrm rot="10800000">
          <a:off x="0" y="1106676"/>
          <a:ext cx="9036496" cy="3322022"/>
        </a:xfrm>
        <a:prstGeom prst="upArrowCallou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tint val="98000"/>
                <a:lumMod val="114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noProof="0">
              <a:solidFill>
                <a:schemeClr val="bg1"/>
              </a:solidFill>
            </a:rPr>
            <a:t>Expected to become the emissions and transfer reporting tool at national level – single window for:</a:t>
          </a:r>
          <a:endParaRPr lang="en-US" sz="2500" b="1" kern="1200" noProof="0" dirty="0">
            <a:solidFill>
              <a:schemeClr val="bg1"/>
            </a:solidFill>
          </a:endParaRPr>
        </a:p>
      </dsp:txBody>
      <dsp:txXfrm rot="-10800000">
        <a:off x="0" y="1106676"/>
        <a:ext cx="9036496" cy="1166029"/>
      </dsp:txXfrm>
    </dsp:sp>
    <dsp:sp modelId="{B1368815-E930-45C3-8161-DFFED778B933}">
      <dsp:nvSpPr>
        <dsp:cNvPr id="0" name=""/>
        <dsp:cNvSpPr/>
      </dsp:nvSpPr>
      <dsp:spPr>
        <a:xfrm>
          <a:off x="0" y="2188089"/>
          <a:ext cx="4518247" cy="116185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noProof="0" dirty="0">
              <a:solidFill>
                <a:srgbClr val="C00000"/>
              </a:solidFill>
            </a:rPr>
            <a:t>Reporting release</a:t>
          </a:r>
          <a:r>
            <a:rPr lang="ro-RO" sz="1200" b="1" u="sng" kern="1200" noProof="0" dirty="0">
              <a:solidFill>
                <a:srgbClr val="C00000"/>
              </a:solidFill>
            </a:rPr>
            <a:t> of </a:t>
          </a:r>
          <a:r>
            <a:rPr lang="ro-RO" sz="1200" b="1" u="sng" kern="1200" noProof="0" dirty="0" err="1">
              <a:solidFill>
                <a:srgbClr val="C00000"/>
              </a:solidFill>
            </a:rPr>
            <a:t>polutants</a:t>
          </a:r>
          <a:r>
            <a:rPr lang="en-US" sz="1200" b="1" u="sng" kern="1200" noProof="0" dirty="0">
              <a:solidFill>
                <a:srgbClr val="C00000"/>
              </a:solidFill>
            </a:rPr>
            <a:t> to air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noProof="0" dirty="0">
              <a:solidFill>
                <a:schemeClr val="bg1"/>
              </a:solidFill>
            </a:rPr>
            <a:t> </a:t>
          </a:r>
          <a:r>
            <a:rPr lang="ro-RO" sz="1100" b="1" kern="1200" noProof="0" dirty="0" err="1">
              <a:solidFill>
                <a:schemeClr val="bg1"/>
              </a:solidFill>
            </a:rPr>
            <a:t>Regulation</a:t>
          </a:r>
          <a:r>
            <a:rPr lang="ro-RO" sz="1100" b="1" kern="1200" noProof="0" dirty="0">
              <a:solidFill>
                <a:schemeClr val="bg1"/>
              </a:solidFill>
            </a:rPr>
            <a:t> on</a:t>
          </a:r>
          <a:r>
            <a:rPr lang="en-US" sz="1100" b="1" kern="1200" noProof="0" dirty="0">
              <a:solidFill>
                <a:schemeClr val="bg1"/>
              </a:solidFill>
            </a:rPr>
            <a:t> PRTR</a:t>
          </a:r>
          <a:r>
            <a:rPr lang="ro-RO" sz="1100" b="1" kern="1200" noProof="0" dirty="0">
              <a:solidFill>
                <a:schemeClr val="bg1"/>
              </a:solidFill>
            </a:rPr>
            <a:t> (</a:t>
          </a:r>
          <a:r>
            <a:rPr lang="en-US" sz="1100" b="1" kern="1200" noProof="0" dirty="0">
              <a:solidFill>
                <a:schemeClr val="bg1"/>
              </a:solidFill>
            </a:rPr>
            <a:t>GD 373 of 28 April, 2018</a:t>
          </a:r>
          <a:r>
            <a:rPr lang="ro-RO" sz="1100" b="1" kern="1200" noProof="0" dirty="0">
              <a:solidFill>
                <a:schemeClr val="bg1"/>
              </a:solidFill>
            </a:rPr>
            <a:t>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b="1" kern="1200" noProof="0" dirty="0">
              <a:solidFill>
                <a:schemeClr val="bg1"/>
              </a:solidFill>
            </a:rPr>
            <a:t>Law on </a:t>
          </a:r>
          <a:r>
            <a:rPr lang="ro-RO" sz="1100" b="1" kern="1200" noProof="0" dirty="0" err="1">
              <a:solidFill>
                <a:schemeClr val="bg1"/>
              </a:solidFill>
            </a:rPr>
            <a:t>air</a:t>
          </a:r>
          <a:r>
            <a:rPr lang="ro-RO" sz="1100" b="1" kern="1200" noProof="0" dirty="0">
              <a:solidFill>
                <a:schemeClr val="bg1"/>
              </a:solidFill>
            </a:rPr>
            <a:t> quality (</a:t>
          </a:r>
          <a:r>
            <a:rPr lang="ro-RO" sz="1100" b="1" kern="1200" noProof="0" dirty="0" err="1">
              <a:solidFill>
                <a:schemeClr val="bg1"/>
              </a:solidFill>
            </a:rPr>
            <a:t>draft</a:t>
          </a:r>
          <a:r>
            <a:rPr lang="ro-RO" sz="1100" b="1" kern="1200" noProof="0" dirty="0">
              <a:solidFill>
                <a:schemeClr val="bg1"/>
              </a:solidFill>
            </a:rPr>
            <a:t>, </a:t>
          </a:r>
          <a:r>
            <a:rPr lang="ro-RO" sz="1100" b="1" kern="1200" noProof="0" dirty="0" err="1">
              <a:solidFill>
                <a:schemeClr val="bg1"/>
              </a:solidFill>
            </a:rPr>
            <a:t>to</a:t>
          </a:r>
          <a:r>
            <a:rPr lang="ro-RO" sz="1100" b="1" kern="1200" noProof="0" dirty="0">
              <a:solidFill>
                <a:schemeClr val="bg1"/>
              </a:solidFill>
            </a:rPr>
            <a:t> </a:t>
          </a:r>
          <a:r>
            <a:rPr lang="ro-RO" sz="1100" b="1" kern="1200" noProof="0" dirty="0" err="1">
              <a:solidFill>
                <a:schemeClr val="bg1"/>
              </a:solidFill>
            </a:rPr>
            <a:t>be</a:t>
          </a:r>
          <a:r>
            <a:rPr lang="ro-RO" sz="1100" b="1" kern="1200" noProof="0" dirty="0">
              <a:solidFill>
                <a:schemeClr val="bg1"/>
              </a:solidFill>
            </a:rPr>
            <a:t> </a:t>
          </a:r>
          <a:r>
            <a:rPr lang="ro-RO" sz="1100" b="1" kern="1200" noProof="0" dirty="0" err="1">
              <a:solidFill>
                <a:schemeClr val="bg1"/>
              </a:solidFill>
            </a:rPr>
            <a:t>adopted</a:t>
          </a:r>
          <a:r>
            <a:rPr lang="ro-RO" sz="1100" b="1" kern="1200" noProof="0" dirty="0">
              <a:solidFill>
                <a:schemeClr val="bg1"/>
              </a:solidFill>
            </a:rPr>
            <a:t>)</a:t>
          </a:r>
          <a:endParaRPr lang="en-US" sz="1100" b="1" kern="1200" noProof="0" dirty="0">
            <a:solidFill>
              <a:schemeClr val="bg1"/>
            </a:solidFill>
          </a:endParaRPr>
        </a:p>
      </dsp:txBody>
      <dsp:txXfrm>
        <a:off x="0" y="2188089"/>
        <a:ext cx="4518247" cy="1161852"/>
      </dsp:txXfrm>
    </dsp:sp>
    <dsp:sp modelId="{75C9D876-7B07-4551-AD3C-4F281820BD81}">
      <dsp:nvSpPr>
        <dsp:cNvPr id="0" name=""/>
        <dsp:cNvSpPr/>
      </dsp:nvSpPr>
      <dsp:spPr>
        <a:xfrm>
          <a:off x="4518248" y="2188089"/>
          <a:ext cx="4518247" cy="1161852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noProof="0" dirty="0">
              <a:solidFill>
                <a:srgbClr val="C00000"/>
              </a:solidFill>
            </a:rPr>
            <a:t>Report</a:t>
          </a:r>
          <a:r>
            <a:rPr lang="ro-RO" sz="1200" b="1" u="sng" kern="1200" noProof="0" dirty="0" err="1">
              <a:solidFill>
                <a:srgbClr val="C00000"/>
              </a:solidFill>
            </a:rPr>
            <a:t>ing</a:t>
          </a:r>
          <a:r>
            <a:rPr lang="en-US" sz="1200" b="1" u="sng" kern="1200" noProof="0" dirty="0">
              <a:solidFill>
                <a:srgbClr val="C00000"/>
              </a:solidFill>
            </a:rPr>
            <a:t> </a:t>
          </a:r>
          <a:r>
            <a:rPr lang="en-US" sz="1200" b="1" u="sng" kern="1200" noProof="0" dirty="0" err="1">
              <a:solidFill>
                <a:srgbClr val="C00000"/>
              </a:solidFill>
            </a:rPr>
            <a:t>releas</a:t>
          </a:r>
          <a:r>
            <a:rPr lang="ro-RO" sz="1200" b="1" u="sng" kern="1200" noProof="0" dirty="0">
              <a:solidFill>
                <a:srgbClr val="C00000"/>
              </a:solidFill>
            </a:rPr>
            <a:t>e of </a:t>
          </a:r>
          <a:r>
            <a:rPr lang="ro-RO" sz="1200" b="1" u="sng" kern="1200" noProof="0" dirty="0" err="1">
              <a:solidFill>
                <a:srgbClr val="C00000"/>
              </a:solidFill>
            </a:rPr>
            <a:t>pollutants</a:t>
          </a:r>
          <a:r>
            <a:rPr lang="en-US" sz="1200" b="1" u="sng" kern="1200" noProof="0" dirty="0">
              <a:solidFill>
                <a:srgbClr val="C00000"/>
              </a:solidFill>
            </a:rPr>
            <a:t> to water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noProof="0" dirty="0">
              <a:solidFill>
                <a:schemeClr val="bg1"/>
              </a:solidFill>
            </a:rPr>
            <a:t>Regulation on requirements for the collection, treatment and discharge of wastewater into the sewage system and / or in water bodies in urban and rural areas </a:t>
          </a:r>
          <a:r>
            <a:rPr lang="ro-RO" sz="1100" b="1" kern="1200" noProof="0" dirty="0">
              <a:solidFill>
                <a:schemeClr val="bg1"/>
              </a:solidFill>
            </a:rPr>
            <a:t> (</a:t>
          </a:r>
          <a:r>
            <a:rPr lang="en-GB" sz="1100" b="1" kern="1200" dirty="0">
              <a:solidFill>
                <a:schemeClr val="bg1"/>
              </a:solidFill>
            </a:rPr>
            <a:t>GD No. 950 of 25.11.2013</a:t>
          </a:r>
          <a:r>
            <a:rPr lang="ro-RO" sz="1100" b="1" kern="1200" noProof="0" dirty="0">
              <a:solidFill>
                <a:schemeClr val="bg1"/>
              </a:solidFill>
            </a:rPr>
            <a:t>)</a:t>
          </a:r>
          <a:r>
            <a:rPr lang="en-US" sz="1100" b="1" kern="1200" noProof="0" dirty="0">
              <a:solidFill>
                <a:schemeClr val="bg1"/>
              </a:solidFill>
            </a:rPr>
            <a:t> </a:t>
          </a:r>
        </a:p>
      </dsp:txBody>
      <dsp:txXfrm>
        <a:off x="4518248" y="2188089"/>
        <a:ext cx="4518247" cy="1161852"/>
      </dsp:txXfrm>
    </dsp:sp>
    <dsp:sp modelId="{0ABA854A-6BCC-479E-ABDF-B3E2E8844F79}">
      <dsp:nvSpPr>
        <dsp:cNvPr id="0" name=""/>
        <dsp:cNvSpPr/>
      </dsp:nvSpPr>
      <dsp:spPr>
        <a:xfrm rot="10800000">
          <a:off x="0" y="1752"/>
          <a:ext cx="9036496" cy="1130839"/>
        </a:xfrm>
        <a:prstGeom prst="upArrowCallou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tint val="98000"/>
                <a:lumMod val="114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noProof="0" dirty="0">
              <a:solidFill>
                <a:schemeClr val="bg1"/>
              </a:solidFill>
            </a:rPr>
            <a:t>PRTR system – start with bigger companies</a:t>
          </a:r>
        </a:p>
      </dsp:txBody>
      <dsp:txXfrm rot="10800000">
        <a:off x="0" y="1752"/>
        <a:ext cx="9036496" cy="7347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5DD4B-AF9F-475E-AB6A-DD8C903CF21C}">
      <dsp:nvSpPr>
        <dsp:cNvPr id="0" name=""/>
        <dsp:cNvSpPr/>
      </dsp:nvSpPr>
      <dsp:spPr>
        <a:xfrm>
          <a:off x="0" y="0"/>
          <a:ext cx="8805624" cy="597666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noProof="0" dirty="0">
              <a:solidFill>
                <a:schemeClr val="bg1"/>
              </a:solidFill>
            </a:rPr>
            <a:t>Single window for release</a:t>
          </a:r>
          <a:r>
            <a:rPr lang="ro-RO" sz="3900" kern="1200" noProof="0" dirty="0">
              <a:solidFill>
                <a:schemeClr val="bg1"/>
              </a:solidFill>
            </a:rPr>
            <a:t>s </a:t>
          </a:r>
          <a:r>
            <a:rPr lang="ro-RO" sz="3900" kern="1200" noProof="0" dirty="0" err="1">
              <a:solidFill>
                <a:schemeClr val="bg1"/>
              </a:solidFill>
            </a:rPr>
            <a:t>into</a:t>
          </a:r>
          <a:r>
            <a:rPr lang="ro-RO" sz="3900" kern="1200" noProof="0" dirty="0">
              <a:solidFill>
                <a:schemeClr val="bg1"/>
              </a:solidFill>
            </a:rPr>
            <a:t> </a:t>
          </a:r>
          <a:r>
            <a:rPr lang="ro-RO" sz="3900" kern="1200" noProof="0" dirty="0" err="1">
              <a:solidFill>
                <a:schemeClr val="bg1"/>
              </a:solidFill>
            </a:rPr>
            <a:t>air</a:t>
          </a:r>
          <a:r>
            <a:rPr lang="ro-RO" sz="3900" kern="1200" noProof="0" dirty="0">
              <a:solidFill>
                <a:schemeClr val="bg1"/>
              </a:solidFill>
            </a:rPr>
            <a:t> </a:t>
          </a:r>
          <a:r>
            <a:rPr lang="en-US" sz="3900" kern="1200" noProof="0" dirty="0">
              <a:solidFill>
                <a:schemeClr val="bg1"/>
              </a:solidFill>
            </a:rPr>
            <a:t>of substances reported under </a:t>
          </a:r>
          <a:r>
            <a:rPr lang="ro-RO" sz="3900" kern="1200" noProof="0" dirty="0" err="1">
              <a:solidFill>
                <a:schemeClr val="bg1"/>
              </a:solidFill>
            </a:rPr>
            <a:t>MEAs</a:t>
          </a:r>
          <a:endParaRPr lang="en-US" sz="3900" kern="1200" noProof="0" dirty="0">
            <a:solidFill>
              <a:schemeClr val="bg1"/>
            </a:solidFill>
          </a:endParaRPr>
        </a:p>
      </dsp:txBody>
      <dsp:txXfrm>
        <a:off x="0" y="0"/>
        <a:ext cx="8805624" cy="1792999"/>
      </dsp:txXfrm>
    </dsp:sp>
    <dsp:sp modelId="{D31DC0D8-D295-4EE1-A6A8-91E4101C6D8E}">
      <dsp:nvSpPr>
        <dsp:cNvPr id="0" name=""/>
        <dsp:cNvSpPr/>
      </dsp:nvSpPr>
      <dsp:spPr>
        <a:xfrm>
          <a:off x="880562" y="1794130"/>
          <a:ext cx="7044499" cy="6914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bg1"/>
              </a:solidFill>
            </a:rPr>
            <a:t>Stockholm Convention on POPs</a:t>
          </a:r>
          <a:endParaRPr lang="en-US" sz="2000" kern="1200" noProof="0" dirty="0">
            <a:solidFill>
              <a:schemeClr val="bg1"/>
            </a:solidFill>
          </a:endParaRPr>
        </a:p>
      </dsp:txBody>
      <dsp:txXfrm>
        <a:off x="900813" y="1814381"/>
        <a:ext cx="7003997" cy="650914"/>
      </dsp:txXfrm>
    </dsp:sp>
    <dsp:sp modelId="{5A534FED-865C-406C-896D-167DE9FFBB39}">
      <dsp:nvSpPr>
        <dsp:cNvPr id="0" name=""/>
        <dsp:cNvSpPr/>
      </dsp:nvSpPr>
      <dsp:spPr>
        <a:xfrm>
          <a:off x="880562" y="2591918"/>
          <a:ext cx="7044499" cy="691416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bg1"/>
              </a:solidFill>
            </a:rPr>
            <a:t>UNFCCC</a:t>
          </a:r>
          <a:endParaRPr lang="en-US" sz="2000" kern="1200" noProof="0" dirty="0">
            <a:solidFill>
              <a:schemeClr val="bg1"/>
            </a:solidFill>
          </a:endParaRPr>
        </a:p>
      </dsp:txBody>
      <dsp:txXfrm>
        <a:off x="900813" y="2612169"/>
        <a:ext cx="7003997" cy="650914"/>
      </dsp:txXfrm>
    </dsp:sp>
    <dsp:sp modelId="{FB378FC9-C2B6-4953-BB8C-D402740BE8B4}">
      <dsp:nvSpPr>
        <dsp:cNvPr id="0" name=""/>
        <dsp:cNvSpPr/>
      </dsp:nvSpPr>
      <dsp:spPr>
        <a:xfrm>
          <a:off x="880562" y="3389706"/>
          <a:ext cx="7044499" cy="691416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bg1"/>
              </a:solidFill>
            </a:rPr>
            <a:t>LRTAPC</a:t>
          </a:r>
          <a:endParaRPr lang="en-US" sz="2000" kern="1200" noProof="0" dirty="0">
            <a:solidFill>
              <a:schemeClr val="bg1"/>
            </a:solidFill>
          </a:endParaRPr>
        </a:p>
      </dsp:txBody>
      <dsp:txXfrm>
        <a:off x="900813" y="3409957"/>
        <a:ext cx="7003997" cy="650914"/>
      </dsp:txXfrm>
    </dsp:sp>
    <dsp:sp modelId="{C6E7AC8D-D752-430E-BC28-FC89549F0582}">
      <dsp:nvSpPr>
        <dsp:cNvPr id="0" name=""/>
        <dsp:cNvSpPr/>
      </dsp:nvSpPr>
      <dsp:spPr>
        <a:xfrm>
          <a:off x="880562" y="4187495"/>
          <a:ext cx="7044499" cy="691416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bg1"/>
              </a:solidFill>
            </a:rPr>
            <a:t>Montreal Protocol on Substances that Deplete the Ozone Layer</a:t>
          </a:r>
        </a:p>
      </dsp:txBody>
      <dsp:txXfrm>
        <a:off x="900813" y="4207746"/>
        <a:ext cx="7003997" cy="650914"/>
      </dsp:txXfrm>
    </dsp:sp>
    <dsp:sp modelId="{A35137F5-BEDA-42CD-8FE0-38C5E23E9280}">
      <dsp:nvSpPr>
        <dsp:cNvPr id="0" name=""/>
        <dsp:cNvSpPr/>
      </dsp:nvSpPr>
      <dsp:spPr>
        <a:xfrm>
          <a:off x="880562" y="4985283"/>
          <a:ext cx="7044499" cy="69141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bg1"/>
              </a:solidFill>
            </a:rPr>
            <a:t>Minamata Convention</a:t>
          </a:r>
        </a:p>
      </dsp:txBody>
      <dsp:txXfrm>
        <a:off x="900813" y="5005534"/>
        <a:ext cx="7003997" cy="6509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F096B-2FBC-4A7C-BDB1-A3709079D5DF}">
      <dsp:nvSpPr>
        <dsp:cNvPr id="0" name=""/>
        <dsp:cNvSpPr/>
      </dsp:nvSpPr>
      <dsp:spPr>
        <a:xfrm>
          <a:off x="712560" y="1213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Aldrin</a:t>
          </a:r>
          <a:endParaRPr lang="en-US" sz="1400" kern="1200"/>
        </a:p>
      </dsp:txBody>
      <dsp:txXfrm>
        <a:off x="712560" y="1213"/>
        <a:ext cx="1305913" cy="783547"/>
      </dsp:txXfrm>
    </dsp:sp>
    <dsp:sp modelId="{741CA2CF-B761-4737-B7F2-22C8E487C43F}">
      <dsp:nvSpPr>
        <dsp:cNvPr id="0" name=""/>
        <dsp:cNvSpPr/>
      </dsp:nvSpPr>
      <dsp:spPr>
        <a:xfrm>
          <a:off x="2149065" y="1213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DDT</a:t>
          </a:r>
          <a:endParaRPr lang="en-US" sz="1400" kern="1200" dirty="0"/>
        </a:p>
      </dsp:txBody>
      <dsp:txXfrm>
        <a:off x="2149065" y="1213"/>
        <a:ext cx="1305913" cy="783547"/>
      </dsp:txXfrm>
    </dsp:sp>
    <dsp:sp modelId="{FC2081C8-D174-4902-AAB5-EAB8B9005468}">
      <dsp:nvSpPr>
        <dsp:cNvPr id="0" name=""/>
        <dsp:cNvSpPr/>
      </dsp:nvSpPr>
      <dsp:spPr>
        <a:xfrm>
          <a:off x="3585569" y="1213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Heptachlor</a:t>
          </a:r>
          <a:endParaRPr lang="en-US" sz="1400" kern="1200" dirty="0"/>
        </a:p>
      </dsp:txBody>
      <dsp:txXfrm>
        <a:off x="3585569" y="1213"/>
        <a:ext cx="1305913" cy="783547"/>
      </dsp:txXfrm>
    </dsp:sp>
    <dsp:sp modelId="{D9E7E799-A314-4493-8106-0BDDDCCA12BC}">
      <dsp:nvSpPr>
        <dsp:cNvPr id="0" name=""/>
        <dsp:cNvSpPr/>
      </dsp:nvSpPr>
      <dsp:spPr>
        <a:xfrm>
          <a:off x="5022074" y="1213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Toxaphene</a:t>
          </a:r>
          <a:endParaRPr lang="en-US" sz="1400" kern="1200" dirty="0"/>
        </a:p>
      </dsp:txBody>
      <dsp:txXfrm>
        <a:off x="5022074" y="1213"/>
        <a:ext cx="1305913" cy="783547"/>
      </dsp:txXfrm>
    </dsp:sp>
    <dsp:sp modelId="{32132DFD-9E49-4E39-9DC8-4C1FD9AE9368}">
      <dsp:nvSpPr>
        <dsp:cNvPr id="0" name=""/>
        <dsp:cNvSpPr/>
      </dsp:nvSpPr>
      <dsp:spPr>
        <a:xfrm>
          <a:off x="6458578" y="1213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Chlordane</a:t>
          </a:r>
          <a:endParaRPr lang="en-US" sz="1400" kern="1200" dirty="0"/>
        </a:p>
      </dsp:txBody>
      <dsp:txXfrm>
        <a:off x="6458578" y="1213"/>
        <a:ext cx="1305913" cy="783547"/>
      </dsp:txXfrm>
    </dsp:sp>
    <dsp:sp modelId="{10275D7B-F356-41A7-9ACB-CB38AD1F363B}">
      <dsp:nvSpPr>
        <dsp:cNvPr id="0" name=""/>
        <dsp:cNvSpPr/>
      </dsp:nvSpPr>
      <dsp:spPr>
        <a:xfrm>
          <a:off x="712560" y="915352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Dieldrin</a:t>
          </a:r>
          <a:endParaRPr lang="en-US" sz="1400" kern="1200" dirty="0"/>
        </a:p>
      </dsp:txBody>
      <dsp:txXfrm>
        <a:off x="712560" y="915352"/>
        <a:ext cx="1305913" cy="783547"/>
      </dsp:txXfrm>
    </dsp:sp>
    <dsp:sp modelId="{0B349FFB-6977-4976-B5DA-69BBBCDF3C50}">
      <dsp:nvSpPr>
        <dsp:cNvPr id="0" name=""/>
        <dsp:cNvSpPr/>
      </dsp:nvSpPr>
      <dsp:spPr>
        <a:xfrm>
          <a:off x="2149065" y="915352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Endrin</a:t>
          </a:r>
          <a:endParaRPr lang="en-US" sz="1400" kern="1200" dirty="0"/>
        </a:p>
      </dsp:txBody>
      <dsp:txXfrm>
        <a:off x="2149065" y="915352"/>
        <a:ext cx="1305913" cy="783547"/>
      </dsp:txXfrm>
    </dsp:sp>
    <dsp:sp modelId="{F3394A0F-3CE3-421B-82B5-A9D91F413984}">
      <dsp:nvSpPr>
        <dsp:cNvPr id="0" name=""/>
        <dsp:cNvSpPr/>
      </dsp:nvSpPr>
      <dsp:spPr>
        <a:xfrm>
          <a:off x="3585569" y="915352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Hexachlorobenzene</a:t>
          </a:r>
          <a:r>
            <a:rPr lang="ro-RO" sz="1400" kern="1200" dirty="0"/>
            <a:t> (HCB)</a:t>
          </a:r>
          <a:endParaRPr lang="en-US" sz="1400" kern="1200" dirty="0"/>
        </a:p>
      </dsp:txBody>
      <dsp:txXfrm>
        <a:off x="3585569" y="915352"/>
        <a:ext cx="1305913" cy="783547"/>
      </dsp:txXfrm>
    </dsp:sp>
    <dsp:sp modelId="{F9A71BA0-EBB3-491D-A967-E3B2761F1AF6}">
      <dsp:nvSpPr>
        <dsp:cNvPr id="0" name=""/>
        <dsp:cNvSpPr/>
      </dsp:nvSpPr>
      <dsp:spPr>
        <a:xfrm>
          <a:off x="5022074" y="915352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Mirex</a:t>
          </a:r>
          <a:endParaRPr lang="en-US" sz="1400" kern="1200" dirty="0"/>
        </a:p>
      </dsp:txBody>
      <dsp:txXfrm>
        <a:off x="5022074" y="915352"/>
        <a:ext cx="1305913" cy="783547"/>
      </dsp:txXfrm>
    </dsp:sp>
    <dsp:sp modelId="{E9EFE733-FE7E-48CB-A3FD-306CAF5C44EC}">
      <dsp:nvSpPr>
        <dsp:cNvPr id="0" name=""/>
        <dsp:cNvSpPr/>
      </dsp:nvSpPr>
      <dsp:spPr>
        <a:xfrm>
          <a:off x="6458578" y="915352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Polychlorinated biphenyls (PCBs)</a:t>
          </a:r>
          <a:endParaRPr lang="en-US" sz="1400" kern="1200" dirty="0"/>
        </a:p>
      </dsp:txBody>
      <dsp:txXfrm>
        <a:off x="6458578" y="915352"/>
        <a:ext cx="1305913" cy="783547"/>
      </dsp:txXfrm>
    </dsp:sp>
    <dsp:sp modelId="{AB034EE5-C035-43BE-B59A-9D20F59F77BD}">
      <dsp:nvSpPr>
        <dsp:cNvPr id="0" name=""/>
        <dsp:cNvSpPr/>
      </dsp:nvSpPr>
      <dsp:spPr>
        <a:xfrm>
          <a:off x="712560" y="1829491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Chlordecone</a:t>
          </a:r>
          <a:endParaRPr lang="en-US" sz="1400" kern="1200" dirty="0"/>
        </a:p>
      </dsp:txBody>
      <dsp:txXfrm>
        <a:off x="712560" y="1829491"/>
        <a:ext cx="1305913" cy="783547"/>
      </dsp:txXfrm>
    </dsp:sp>
    <dsp:sp modelId="{9321D611-3179-4AC5-8AF8-EA1304BF1BEF}">
      <dsp:nvSpPr>
        <dsp:cNvPr id="0" name=""/>
        <dsp:cNvSpPr/>
      </dsp:nvSpPr>
      <dsp:spPr>
        <a:xfrm>
          <a:off x="2149065" y="1829491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1,2,3,4,5, 6 hexachlorocyclohexane (HCH)</a:t>
          </a:r>
          <a:endParaRPr lang="en-US" sz="1400" kern="1200"/>
        </a:p>
      </dsp:txBody>
      <dsp:txXfrm>
        <a:off x="2149065" y="1829491"/>
        <a:ext cx="1305913" cy="783547"/>
      </dsp:txXfrm>
    </dsp:sp>
    <dsp:sp modelId="{99E44266-309C-40FF-AA62-581FF69E3AE5}">
      <dsp:nvSpPr>
        <dsp:cNvPr id="0" name=""/>
        <dsp:cNvSpPr/>
      </dsp:nvSpPr>
      <dsp:spPr>
        <a:xfrm>
          <a:off x="3585569" y="1829491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Lindane</a:t>
          </a:r>
          <a:endParaRPr lang="en-US" sz="1400" kern="1200" dirty="0"/>
        </a:p>
      </dsp:txBody>
      <dsp:txXfrm>
        <a:off x="3585569" y="1829491"/>
        <a:ext cx="1305913" cy="783547"/>
      </dsp:txXfrm>
    </dsp:sp>
    <dsp:sp modelId="{B3A0AB51-C204-4F66-B6A5-9A61105A44F0}">
      <dsp:nvSpPr>
        <dsp:cNvPr id="0" name=""/>
        <dsp:cNvSpPr/>
      </dsp:nvSpPr>
      <dsp:spPr>
        <a:xfrm>
          <a:off x="5022074" y="1829491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PCDD +PCDF (dioxins +furans) (as Teq)</a:t>
          </a:r>
          <a:endParaRPr lang="en-US" sz="1400" kern="1200"/>
        </a:p>
      </dsp:txBody>
      <dsp:txXfrm>
        <a:off x="5022074" y="1829491"/>
        <a:ext cx="1305913" cy="783547"/>
      </dsp:txXfrm>
    </dsp:sp>
    <dsp:sp modelId="{5745CD49-B012-4252-98D1-902BE4FE242E}">
      <dsp:nvSpPr>
        <dsp:cNvPr id="0" name=""/>
        <dsp:cNvSpPr/>
      </dsp:nvSpPr>
      <dsp:spPr>
        <a:xfrm>
          <a:off x="6458578" y="1829491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Pentachlorobenzene</a:t>
          </a:r>
          <a:endParaRPr lang="en-US" sz="1400" kern="1200"/>
        </a:p>
      </dsp:txBody>
      <dsp:txXfrm>
        <a:off x="6458578" y="1829491"/>
        <a:ext cx="1305913" cy="783547"/>
      </dsp:txXfrm>
    </dsp:sp>
    <dsp:sp modelId="{7A0512E3-2DB1-4B3C-8E49-E613B53A4B51}">
      <dsp:nvSpPr>
        <dsp:cNvPr id="0" name=""/>
        <dsp:cNvSpPr/>
      </dsp:nvSpPr>
      <dsp:spPr>
        <a:xfrm>
          <a:off x="712560" y="2743630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 err="1"/>
            <a:t>Brominated</a:t>
          </a:r>
          <a:r>
            <a:rPr lang="ro-RO" sz="1400" kern="1200" dirty="0"/>
            <a:t> </a:t>
          </a:r>
          <a:r>
            <a:rPr lang="ro-RO" sz="1400" kern="1200" dirty="0" err="1"/>
            <a:t>diphenylethers</a:t>
          </a:r>
          <a:r>
            <a:rPr lang="ro-RO" sz="1400" kern="1200" dirty="0"/>
            <a:t> (PBDE)</a:t>
          </a:r>
          <a:endParaRPr lang="en-US" sz="1400" kern="1200" dirty="0"/>
        </a:p>
      </dsp:txBody>
      <dsp:txXfrm>
        <a:off x="712560" y="2743630"/>
        <a:ext cx="1305913" cy="783547"/>
      </dsp:txXfrm>
    </dsp:sp>
    <dsp:sp modelId="{D449E90F-0510-49CA-B7E6-C67805040DB0}">
      <dsp:nvSpPr>
        <dsp:cNvPr id="0" name=""/>
        <dsp:cNvSpPr/>
      </dsp:nvSpPr>
      <dsp:spPr>
        <a:xfrm>
          <a:off x="2149065" y="2743630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Hexabromobiphenyl</a:t>
          </a:r>
          <a:endParaRPr lang="en-US" sz="1400" kern="1200"/>
        </a:p>
      </dsp:txBody>
      <dsp:txXfrm>
        <a:off x="2149065" y="2743630"/>
        <a:ext cx="1305913" cy="783547"/>
      </dsp:txXfrm>
    </dsp:sp>
    <dsp:sp modelId="{9254BEBE-16F4-4E99-B8AD-D1853CCC51F9}">
      <dsp:nvSpPr>
        <dsp:cNvPr id="0" name=""/>
        <dsp:cNvSpPr/>
      </dsp:nvSpPr>
      <dsp:spPr>
        <a:xfrm>
          <a:off x="3585569" y="2743630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Hexachlorobutadiene</a:t>
          </a:r>
          <a:endParaRPr lang="en-US" sz="1400" kern="1200"/>
        </a:p>
      </dsp:txBody>
      <dsp:txXfrm>
        <a:off x="3585569" y="2743630"/>
        <a:ext cx="1305913" cy="783547"/>
      </dsp:txXfrm>
    </dsp:sp>
    <dsp:sp modelId="{0514EBC1-AD4F-4459-9DB3-840C4EB6D5FA}">
      <dsp:nvSpPr>
        <dsp:cNvPr id="0" name=""/>
        <dsp:cNvSpPr/>
      </dsp:nvSpPr>
      <dsp:spPr>
        <a:xfrm>
          <a:off x="5022074" y="2743630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Pentachlorophenol (PCP)</a:t>
          </a:r>
          <a:endParaRPr lang="en-US" sz="1400" kern="1200"/>
        </a:p>
      </dsp:txBody>
      <dsp:txXfrm>
        <a:off x="5022074" y="2743630"/>
        <a:ext cx="1305913" cy="783547"/>
      </dsp:txXfrm>
    </dsp:sp>
    <dsp:sp modelId="{4166D8D3-3B30-4E1B-B627-8C7E144E4A35}">
      <dsp:nvSpPr>
        <dsp:cNvPr id="0" name=""/>
        <dsp:cNvSpPr/>
      </dsp:nvSpPr>
      <dsp:spPr>
        <a:xfrm>
          <a:off x="6458578" y="2743630"/>
          <a:ext cx="1305913" cy="7835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/>
            <a:t>Endosulfan</a:t>
          </a:r>
          <a:endParaRPr lang="en-US" sz="1400" kern="1200"/>
        </a:p>
      </dsp:txBody>
      <dsp:txXfrm>
        <a:off x="6458578" y="2743630"/>
        <a:ext cx="1305913" cy="7835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36830-658E-4103-AA53-AF1AC731FAEC}">
      <dsp:nvSpPr>
        <dsp:cNvPr id="0" name=""/>
        <dsp:cNvSpPr/>
      </dsp:nvSpPr>
      <dsp:spPr>
        <a:xfrm>
          <a:off x="1724" y="369685"/>
          <a:ext cx="1368329" cy="820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bg1"/>
              </a:solidFill>
            </a:rPr>
            <a:t>Decabromodiphenyl ether, </a:t>
          </a:r>
          <a:endParaRPr lang="ru-RU" sz="1100" kern="1200">
            <a:solidFill>
              <a:schemeClr val="bg1"/>
            </a:solidFill>
          </a:endParaRPr>
        </a:p>
      </dsp:txBody>
      <dsp:txXfrm>
        <a:off x="1724" y="369685"/>
        <a:ext cx="1368329" cy="820997"/>
      </dsp:txXfrm>
    </dsp:sp>
    <dsp:sp modelId="{E8D20168-B91F-4F28-9D03-D0F99C141570}">
      <dsp:nvSpPr>
        <dsp:cNvPr id="0" name=""/>
        <dsp:cNvSpPr/>
      </dsp:nvSpPr>
      <dsp:spPr>
        <a:xfrm>
          <a:off x="1506887" y="369685"/>
          <a:ext cx="1368329" cy="820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bg1"/>
              </a:solidFill>
            </a:rPr>
            <a:t>Dicofol, </a:t>
          </a:r>
          <a:endParaRPr lang="ru-RU" sz="1100" kern="1200">
            <a:solidFill>
              <a:schemeClr val="bg1"/>
            </a:solidFill>
          </a:endParaRPr>
        </a:p>
      </dsp:txBody>
      <dsp:txXfrm>
        <a:off x="1506887" y="369685"/>
        <a:ext cx="1368329" cy="820997"/>
      </dsp:txXfrm>
    </dsp:sp>
    <dsp:sp modelId="{0B9B81DC-B2E0-4583-8632-F890D7A3C0BB}">
      <dsp:nvSpPr>
        <dsp:cNvPr id="0" name=""/>
        <dsp:cNvSpPr/>
      </dsp:nvSpPr>
      <dsp:spPr>
        <a:xfrm>
          <a:off x="3012050" y="369685"/>
          <a:ext cx="1368329" cy="820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Short-chained chlorinated </a:t>
          </a:r>
          <a:r>
            <a:rPr lang="en-US" sz="1100" kern="1200" dirty="0" err="1">
              <a:solidFill>
                <a:schemeClr val="bg1"/>
              </a:solidFill>
            </a:rPr>
            <a:t>paraffins</a:t>
          </a:r>
          <a:endParaRPr lang="ru-RU" sz="1100" kern="1200" dirty="0">
            <a:solidFill>
              <a:schemeClr val="bg1"/>
            </a:solidFill>
          </a:endParaRPr>
        </a:p>
      </dsp:txBody>
      <dsp:txXfrm>
        <a:off x="3012050" y="369685"/>
        <a:ext cx="1368329" cy="820997"/>
      </dsp:txXfrm>
    </dsp:sp>
    <dsp:sp modelId="{5E1D9BF1-8BDC-4AD7-90D3-5D3B9F9D2138}">
      <dsp:nvSpPr>
        <dsp:cNvPr id="0" name=""/>
        <dsp:cNvSpPr/>
      </dsp:nvSpPr>
      <dsp:spPr>
        <a:xfrm>
          <a:off x="4517213" y="369685"/>
          <a:ext cx="1368329" cy="820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bg1"/>
              </a:solidFill>
            </a:rPr>
            <a:t>Pentadecafluorooctanoic </a:t>
          </a:r>
          <a:r>
            <a:rPr lang="en-US" sz="1100" kern="1200" dirty="0">
              <a:solidFill>
                <a:schemeClr val="bg1"/>
              </a:solidFill>
            </a:rPr>
            <a:t>acid </a:t>
          </a:r>
          <a:endParaRPr lang="ru-RU" sz="1100" kern="1200" dirty="0">
            <a:solidFill>
              <a:schemeClr val="bg1"/>
            </a:solidFill>
          </a:endParaRPr>
        </a:p>
      </dsp:txBody>
      <dsp:txXfrm>
        <a:off x="4517213" y="369685"/>
        <a:ext cx="1368329" cy="8209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4978E-AD74-406C-B8F3-969B73B4CC7F}">
      <dsp:nvSpPr>
        <dsp:cNvPr id="0" name=""/>
        <dsp:cNvSpPr/>
      </dsp:nvSpPr>
      <dsp:spPr>
        <a:xfrm>
          <a:off x="0" y="0"/>
          <a:ext cx="8892480" cy="972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>
              <a:solidFill>
                <a:schemeClr val="bg1"/>
              </a:solidFill>
            </a:rPr>
            <a:t> </a:t>
          </a:r>
          <a:r>
            <a:rPr lang="ro-RO" sz="1900" kern="1200" noProof="0" dirty="0">
              <a:solidFill>
                <a:schemeClr val="bg1"/>
              </a:solidFill>
            </a:rPr>
            <a:t>(1) </a:t>
          </a:r>
          <a:r>
            <a:rPr lang="en-US" sz="1900" kern="1200" noProof="0" dirty="0">
              <a:solidFill>
                <a:schemeClr val="bg1"/>
              </a:solidFill>
            </a:rPr>
            <a:t>Energy sector – thermal power stations and other combustion installations</a:t>
          </a:r>
        </a:p>
      </dsp:txBody>
      <dsp:txXfrm>
        <a:off x="1875773" y="0"/>
        <a:ext cx="7016706" cy="972776"/>
      </dsp:txXfrm>
    </dsp:sp>
    <dsp:sp modelId="{5AAB1728-D9C4-4B4A-8E8B-DE13888374B6}">
      <dsp:nvSpPr>
        <dsp:cNvPr id="0" name=""/>
        <dsp:cNvSpPr/>
      </dsp:nvSpPr>
      <dsp:spPr>
        <a:xfrm>
          <a:off x="97277" y="97277"/>
          <a:ext cx="1778496" cy="7782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312CE-B9AF-4FB1-A07D-5E7F927188F7}">
      <dsp:nvSpPr>
        <dsp:cNvPr id="0" name=""/>
        <dsp:cNvSpPr/>
      </dsp:nvSpPr>
      <dsp:spPr>
        <a:xfrm>
          <a:off x="0" y="1070053"/>
          <a:ext cx="8892480" cy="972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noProof="0" dirty="0">
              <a:solidFill>
                <a:schemeClr val="bg1"/>
              </a:solidFill>
            </a:rPr>
            <a:t> (2)</a:t>
          </a:r>
          <a:r>
            <a:rPr lang="en-US" sz="1900" kern="1200" noProof="0" dirty="0">
              <a:solidFill>
                <a:schemeClr val="bg1"/>
              </a:solidFill>
            </a:rPr>
            <a:t>Production and processing of metals</a:t>
          </a:r>
        </a:p>
      </dsp:txBody>
      <dsp:txXfrm>
        <a:off x="1875773" y="1070053"/>
        <a:ext cx="7016706" cy="972776"/>
      </dsp:txXfrm>
    </dsp:sp>
    <dsp:sp modelId="{999C489F-8241-43F6-85EC-AA313FD33BA2}">
      <dsp:nvSpPr>
        <dsp:cNvPr id="0" name=""/>
        <dsp:cNvSpPr/>
      </dsp:nvSpPr>
      <dsp:spPr>
        <a:xfrm>
          <a:off x="97277" y="1167331"/>
          <a:ext cx="1778496" cy="7782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2DCEB-002C-4782-8DDB-937695FFD1CA}">
      <dsp:nvSpPr>
        <dsp:cNvPr id="0" name=""/>
        <dsp:cNvSpPr/>
      </dsp:nvSpPr>
      <dsp:spPr>
        <a:xfrm>
          <a:off x="0" y="2140107"/>
          <a:ext cx="8892480" cy="972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noProof="0" dirty="0">
              <a:solidFill>
                <a:schemeClr val="bg1"/>
              </a:solidFill>
            </a:rPr>
            <a:t>(3) </a:t>
          </a:r>
          <a:r>
            <a:rPr lang="en-US" sz="1900" kern="1200" noProof="0" dirty="0">
              <a:solidFill>
                <a:schemeClr val="bg1"/>
              </a:solidFill>
            </a:rPr>
            <a:t>Mineral industry (Cement clinker and lime production, glass production) </a:t>
          </a:r>
        </a:p>
      </dsp:txBody>
      <dsp:txXfrm>
        <a:off x="1875773" y="2140107"/>
        <a:ext cx="7016706" cy="972776"/>
      </dsp:txXfrm>
    </dsp:sp>
    <dsp:sp modelId="{1664A50D-63F1-456D-8DAD-F36E1030C71F}">
      <dsp:nvSpPr>
        <dsp:cNvPr id="0" name=""/>
        <dsp:cNvSpPr/>
      </dsp:nvSpPr>
      <dsp:spPr>
        <a:xfrm>
          <a:off x="97277" y="2237384"/>
          <a:ext cx="1778496" cy="7782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A1E70-1838-4010-AB33-EF3B487ACF9F}">
      <dsp:nvSpPr>
        <dsp:cNvPr id="0" name=""/>
        <dsp:cNvSpPr/>
      </dsp:nvSpPr>
      <dsp:spPr>
        <a:xfrm>
          <a:off x="0" y="3210160"/>
          <a:ext cx="8892480" cy="972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noProof="0" dirty="0">
              <a:solidFill>
                <a:schemeClr val="bg1"/>
              </a:solidFill>
            </a:rPr>
            <a:t>(4)</a:t>
          </a:r>
          <a:r>
            <a:rPr lang="en-US" sz="1900" kern="1200" noProof="0" dirty="0">
              <a:solidFill>
                <a:schemeClr val="bg1"/>
              </a:solidFill>
            </a:rPr>
            <a:t>Chemical industry (basic plastic materials; surface-active agents and surfactants; basic pharmaceutical products) </a:t>
          </a:r>
        </a:p>
      </dsp:txBody>
      <dsp:txXfrm>
        <a:off x="1875773" y="3210160"/>
        <a:ext cx="7016706" cy="972776"/>
      </dsp:txXfrm>
    </dsp:sp>
    <dsp:sp modelId="{F80539BB-D438-4FC7-8C94-92E821222902}">
      <dsp:nvSpPr>
        <dsp:cNvPr id="0" name=""/>
        <dsp:cNvSpPr/>
      </dsp:nvSpPr>
      <dsp:spPr>
        <a:xfrm>
          <a:off x="97277" y="3307438"/>
          <a:ext cx="1778496" cy="7782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1BB7F3-4685-43A6-A85A-BE867FB138B6}">
      <dsp:nvSpPr>
        <dsp:cNvPr id="0" name=""/>
        <dsp:cNvSpPr/>
      </dsp:nvSpPr>
      <dsp:spPr>
        <a:xfrm>
          <a:off x="0" y="4280214"/>
          <a:ext cx="8892480" cy="972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noProof="0" dirty="0">
              <a:solidFill>
                <a:schemeClr val="bg1"/>
              </a:solidFill>
            </a:rPr>
            <a:t>(5) </a:t>
          </a:r>
          <a:r>
            <a:rPr lang="en-US" sz="1900" kern="1200" noProof="0" dirty="0">
              <a:solidFill>
                <a:schemeClr val="bg1"/>
              </a:solidFill>
            </a:rPr>
            <a:t>Waste and waste water management</a:t>
          </a:r>
          <a:r>
            <a:rPr lang="ro-RO" sz="1900" kern="1200" noProof="0" dirty="0">
              <a:solidFill>
                <a:schemeClr val="bg1"/>
              </a:solidFill>
            </a:rPr>
            <a:t>  (</a:t>
          </a:r>
          <a:r>
            <a:rPr lang="en-US" sz="1900" kern="1200" noProof="0" dirty="0">
              <a:solidFill>
                <a:schemeClr val="bg1"/>
              </a:solidFill>
            </a:rPr>
            <a:t>open burning of landfills)</a:t>
          </a:r>
        </a:p>
      </dsp:txBody>
      <dsp:txXfrm>
        <a:off x="1875773" y="4280214"/>
        <a:ext cx="7016706" cy="972776"/>
      </dsp:txXfrm>
    </dsp:sp>
    <dsp:sp modelId="{CCD739A6-5285-413E-AD1A-32EBEB01CBB6}">
      <dsp:nvSpPr>
        <dsp:cNvPr id="0" name=""/>
        <dsp:cNvSpPr/>
      </dsp:nvSpPr>
      <dsp:spPr>
        <a:xfrm>
          <a:off x="97277" y="4377492"/>
          <a:ext cx="1778496" cy="7782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4E154-0B1B-4979-9234-DA653BB9D5FC}">
      <dsp:nvSpPr>
        <dsp:cNvPr id="0" name=""/>
        <dsp:cNvSpPr/>
      </dsp:nvSpPr>
      <dsp:spPr>
        <a:xfrm>
          <a:off x="1844" y="0"/>
          <a:ext cx="2869701" cy="6120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unauthorized landfills (open burning)</a:t>
          </a:r>
          <a:endParaRPr lang="ru-RU" sz="2800" kern="1200" dirty="0"/>
        </a:p>
      </dsp:txBody>
      <dsp:txXfrm>
        <a:off x="1844" y="2448272"/>
        <a:ext cx="2869701" cy="2448272"/>
      </dsp:txXfrm>
    </dsp:sp>
    <dsp:sp modelId="{A4EC09AB-93F1-451C-91A9-B95A0146C9F2}">
      <dsp:nvSpPr>
        <dsp:cNvPr id="0" name=""/>
        <dsp:cNvSpPr/>
      </dsp:nvSpPr>
      <dsp:spPr>
        <a:xfrm>
          <a:off x="417602" y="367240"/>
          <a:ext cx="2038186" cy="20381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3F3AD-A5E3-4DC3-81F3-F5C708F031B7}">
      <dsp:nvSpPr>
        <dsp:cNvPr id="0" name=""/>
        <dsp:cNvSpPr/>
      </dsp:nvSpPr>
      <dsp:spPr>
        <a:xfrm>
          <a:off x="2957637" y="0"/>
          <a:ext cx="2869701" cy="6120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emissions from transport means</a:t>
          </a:r>
          <a:endParaRPr lang="ru-RU" sz="2800" kern="1200" dirty="0"/>
        </a:p>
      </dsp:txBody>
      <dsp:txXfrm>
        <a:off x="2957637" y="2448272"/>
        <a:ext cx="2869701" cy="2448272"/>
      </dsp:txXfrm>
    </dsp:sp>
    <dsp:sp modelId="{620140AE-1CC8-4963-A397-83F5254D6EA6}">
      <dsp:nvSpPr>
        <dsp:cNvPr id="0" name=""/>
        <dsp:cNvSpPr/>
      </dsp:nvSpPr>
      <dsp:spPr>
        <a:xfrm>
          <a:off x="3373394" y="367240"/>
          <a:ext cx="2038186" cy="20381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00AAB-4D2F-4E98-A5CF-96CE62068E24}">
      <dsp:nvSpPr>
        <dsp:cNvPr id="0" name=""/>
        <dsp:cNvSpPr/>
      </dsp:nvSpPr>
      <dsp:spPr>
        <a:xfrm>
          <a:off x="5913429" y="0"/>
          <a:ext cx="2869701" cy="61206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agricultural activities (use of pesticides and fertilizers)</a:t>
          </a:r>
          <a:endParaRPr lang="ru-RU" sz="2800" kern="1200" dirty="0"/>
        </a:p>
      </dsp:txBody>
      <dsp:txXfrm>
        <a:off x="5913429" y="2448272"/>
        <a:ext cx="2869701" cy="2448272"/>
      </dsp:txXfrm>
    </dsp:sp>
    <dsp:sp modelId="{0B584205-E105-4893-87EA-3BB10F2718F9}">
      <dsp:nvSpPr>
        <dsp:cNvPr id="0" name=""/>
        <dsp:cNvSpPr/>
      </dsp:nvSpPr>
      <dsp:spPr>
        <a:xfrm>
          <a:off x="6329187" y="367240"/>
          <a:ext cx="2038186" cy="20381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84FAC-71EF-4BB5-B77F-8DDF94D0B16C}">
      <dsp:nvSpPr>
        <dsp:cNvPr id="0" name=""/>
        <dsp:cNvSpPr/>
      </dsp:nvSpPr>
      <dsp:spPr>
        <a:xfrm>
          <a:off x="279386" y="5184580"/>
          <a:ext cx="8082177" cy="9181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9270F6E-3F47-4E7E-A861-E9236AC584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42CEEAD-C6CC-4988-B0AC-78DD2B62D01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246D750-9ECB-4FAA-92F0-832A8BB3A0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03ACB7CB-6B90-4A89-81F5-086085AC28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14B7C4-BC65-4973-AB80-9FE785DB1EF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657A1EA-7757-48E4-A81A-36DB0C2B68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CD879B-4C58-4602-8BB9-F5D5C94FE5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8BEE6DE0-04EA-48A4-A05B-0720B3B041DD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510E4697-0E8F-4EE0-9A10-03CEB27E1D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83867822-0299-428F-AB39-987A761AFD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0274C502-8761-4F45-8AFF-B13D397A0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D34952-4C95-4977-B012-CCFBE8F08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66348E92-4A8D-454C-89DC-C4FDAFFA0E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1B7987-A9CA-4174-8BFC-2A787F47EFA5}" type="slidenum">
              <a:rPr lang="ru-RU" altLang="ru-RU" smtClean="0"/>
              <a:pPr/>
              <a:t>1</a:t>
            </a:fld>
            <a:endParaRPr lang="ru-RU" altLang="ru-RU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6FB066B-9260-48D9-96CD-4E9719F3646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59FC8EE6-CBE3-4C70-8795-AC1949F16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37A51-8C54-4414-9C44-5AA4F6D44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F89B-C720-4F31-B7A3-64E438FDFB22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64CA73-0F23-4A73-BA58-AC0B44B2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114606-4111-4837-8C09-6185BFF9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793E1-6FE4-46A2-94BE-603A7E9158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695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D137E8-BF01-4FF4-B030-5CC6158AA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BFBFE-CE9B-45C4-94D5-671AE8676987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419A2-9008-47CB-AF6E-BD7E3E0B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5643B-625D-45AD-BF48-4E387E78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6BD2E-98C7-415D-BF83-C64202BC4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566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658067-FCA9-49E8-B750-EF13CE09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D5F26-250F-4C1F-858D-2D4357F20463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93CE10-DDE4-4A4E-923F-0B9C3520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19A485-0266-4CE6-B201-4332F5EB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F1765-F392-4BE8-B37D-2F3B7C526F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837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88C-2943-4CB5-BDAF-8629785F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9BF49-742A-4ADE-9621-1089538B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2D3C9-52E7-44DD-AC73-BD8E1417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4CA2C-75DA-4053-BA8C-901F4E259D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4748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4079-44F8-47D7-A2DD-1468D741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84959-9C48-4E96-A9F3-253F613E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632B1-1C5B-40C8-A269-BB055D18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BEE24-D374-408A-8BE3-012BCD65F05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0236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3DD1E-6D07-47FC-8C11-18EE294A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04B9E-A01D-4099-8D2E-CA0D557F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97733-B306-4C91-A617-E17F3F58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6D3BA-2AE3-4E44-9F84-5F1800C4F6C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2074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AE12CA-1B3B-48A3-B7F1-48207E671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D2C-3CA2-4FC2-A0DC-149317ECC60B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394554-1669-4B9A-9BA3-A05D5E7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1D5A7-75C3-4311-B73C-25B2309C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6815-7D27-44B5-B271-36BE3101B2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43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15AC7-0DF2-4ED6-9556-EFC235E7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2B4D2-3A16-4416-910D-BDC70A11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AA930-2149-47B8-8F95-CD493B3DA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6A18A-8CBE-42F8-9D85-B5CE972257A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70853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60FDF-D24A-497D-9D9B-7B364291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95CA3-CCEC-4FBA-8A93-601DC6A7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ABE31-4067-47F8-A817-B6CCED9C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A606B-4602-4DDE-9843-294822337E4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6776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1250B6-570C-42D4-8FDA-8A2315CD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35DE3-4B77-4B2D-B328-F5E15C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BEA9A-FD1C-40F5-97CB-3A44C4BF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60D27-3F55-46D5-8AAC-224689D103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7043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74AB3-CE84-4EB8-B5BD-50C14FB5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2E63D-BD45-4E78-A615-E2ED9A80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F049-96CB-44D1-A67E-BA1D8CDD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026F4-CD66-47FA-8860-A37BF7F1AFD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883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39F47-1CF1-4A91-B403-ED4E0B51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2E2D-5726-4D09-8519-D0974D27B721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14E85-1829-4C61-A486-AA8DBB38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C775B-65CF-4F14-A69D-DA601C83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4F11-9860-4244-B749-686C1AAB81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489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9869BF-1896-4669-8F9F-3A6F7A6C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FF4CC-0C01-4B1A-9204-756EDB204CBE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095720-0933-49D5-A411-E618F67D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11D62A-1736-497D-9D62-9F53A86D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E2D7E-9845-448E-9248-ADCC22BCAF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1526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50FC50-856F-4CE7-AD57-715AA11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6FF5-AE13-40E8-97A4-B4511B883197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D069AF-6838-48D3-BAD4-A0CBB97B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98C2D3-79D4-4627-8F96-9C400541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62A1-7D80-4C49-8F5F-222E20C814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5124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5656B-D390-4AB8-8114-5832837E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8C787-ED77-41B2-BBB3-D71240C1C6BB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49994-74DF-4B84-B57C-F18F2CDF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6BD60-E9E3-4348-B33D-FE986CF4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153F-BF07-4C4C-B6C6-7C7ED2C97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903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26C038-0536-4353-A867-577F64DDCAC3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C1712-676F-43A9-847E-1B6E7D683FFB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F1031A-5821-455F-A9E7-FEE287A414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F2DF-A198-4EA0-96D7-73FE72D2D371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C3AF33-CDD9-4A0B-9907-DD07BDF5BD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10F3F3-5261-4551-A00A-BC8BDED573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A4DF0-EABC-4302-8738-C2BA61618C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2845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CA1F-65C9-46C4-878F-947A1B50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E282-D1FF-4432-BCFF-C8EFA008DE91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0D1AC-B4FC-4E33-9320-464E04C7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A3CF-DFFB-4ADA-9B25-E8D94917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6047-C116-4644-8C75-520A8EC645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9316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97E7AF42-ED9F-4B54-850C-9D7170C7BBDA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526D76B9-24EF-4C02-AA92-A7D25BF596E0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D0C7D39-F9B2-49E9-9159-2DDE725E672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96369-E859-42CA-9ABA-3CA0D222FC89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2CB7417-94A5-4C72-9566-B51EE97F5A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02F39C3-5D54-4C10-AA9E-CE0C6018A16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A13A6-17BB-4E88-A7FE-C6B7C6E5DB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0857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4BC78291-1842-4254-884A-3C31391089D7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66F719FE-41C9-4A4F-8BD3-EDAC4EFFA208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43542FF-71CA-44F3-9A4A-1742F9C36C9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A8A1-D832-4D7D-AA22-DF0AD58DECDD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CB25FB4-F253-42AF-B6E5-43AF51754A3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CAC1AD6-DD7A-4DFB-ACBE-A73D92D3EFE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262C-0379-42F5-9761-33F66BEB52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571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F68CB-AE2C-4F53-BDE9-DDD982F6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F5623-98B6-4248-A8B8-C04C9FBF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55DD-56BE-4C75-91F0-EFD810FC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B28D4-6E1A-498D-B5C4-277749341FB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181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DCF4-715F-4FA8-8A21-55D5CC86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52D55-DFEE-4109-9D37-9F2296F9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FE61C-C04F-46F2-B2F3-04669FB4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E244-320E-4EBD-BE72-0B4D0C6E9BA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941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11DF2-F3B8-4C2B-A53A-5A380682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D04D-BE6C-4780-9644-2AE00C559954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6C531-D031-410D-905C-25024507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CFF52C-71A0-45CE-BB93-0A3BB033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BC45-63D3-4B20-8227-216415ACE1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788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F9270AB-B559-4493-93BE-19815752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88797-E5F4-4BA8-8BDC-72EFFE81A544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8AE0DAF-E50D-4D38-847C-F547BC23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3E6AF34-CCE8-4FA6-9759-507B0E61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02909-6991-4D11-8CC2-72F2BD3AFC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95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D3F8DDF7-93B4-446D-B1F4-D47D3D30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740B-C49F-4B37-A7BF-F086FF06FC99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94CE408-1EF7-4DFA-AC80-7BA307AB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B704EBD-16C1-4133-AC2F-320FEB45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34337-CAD3-49CF-B2CC-9089AC9E75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175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F586CA3-3EF1-4385-B1DF-61AB06F3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1645F-786E-4C82-BB60-5AB2DBF1461F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615591B-CB7C-44E7-BA80-E3B50DD8B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A6CA2F0-0B01-448E-86ED-5EB642D4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AE8DD-A296-447A-8800-DC1FA4F56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532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12E9A627-5B48-46D9-AD23-0D9C6E1A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FAF19-445E-496E-8786-485152509DAD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C5EC6E6-87DA-45D7-AE0E-36E908A0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6C72640-B2A7-4841-94E3-1EDB2ED7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0A72B-4400-4577-8019-622B2440F2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633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AB3E9D0-C91F-4AA6-8F0E-5B92898B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EC225-92CE-4B5B-9E7B-94A50BCD21B5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2639DCE-61D5-4F4B-9473-17DF6A95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8C982D1-2CFD-47D2-A6E8-79C56DEF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A0761-521B-490D-8D33-19ABD2A853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54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9E0679D-161B-45CB-83E9-299C2878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FDE4-CA24-4307-8700-A44AD95A77AA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781C60F-A832-41A3-8DED-A0B30996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2B03368-6645-4BBF-9849-3DE48180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101A7-AE4B-42FC-85EE-24EC6EEE96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341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4445836D-6DC9-428D-8993-F489C04C50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C5B1178D-307D-44C0-AF18-B00E6A4C2F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4FDA4-A19D-450A-B396-26F069C14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69162B-B741-43EA-990B-1D657316C9F1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484F8-E100-46C8-8688-909B28B05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56DC6-04AF-4DA1-AEA7-098F59C0B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EB05F1B-F0D6-4B89-A560-C4AA121D2E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0" r:id="rId1"/>
    <p:sldLayoutId id="2147485881" r:id="rId2"/>
    <p:sldLayoutId id="2147485882" r:id="rId3"/>
    <p:sldLayoutId id="2147485883" r:id="rId4"/>
    <p:sldLayoutId id="2147485884" r:id="rId5"/>
    <p:sldLayoutId id="2147485885" r:id="rId6"/>
    <p:sldLayoutId id="2147485886" r:id="rId7"/>
    <p:sldLayoutId id="2147485887" r:id="rId8"/>
    <p:sldLayoutId id="2147485888" r:id="rId9"/>
    <p:sldLayoutId id="2147485889" r:id="rId10"/>
    <p:sldLayoutId id="214748589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685FBEAD-DAAA-49DD-9E10-B1A6E72CE811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64CC586-4338-47E5-A0E4-8F79762F83D4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523DB9-D7F6-43E4-9230-3D3752BBA991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6C7AAE-8D2C-4203-B5DF-F67F09929CC8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6CF6C0-1F4D-4567-BE7D-C2F3088BABB7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2A8703-B26F-482D-B41C-C95ED68055F2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36A78-0DD4-45E7-87D3-25C6668399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o-RO"/>
              <a:t>Образец заголовка</a:t>
            </a:r>
            <a:endParaRPr lang="en-US" altLang="ro-RO"/>
          </a:p>
        </p:txBody>
      </p:sp>
      <p:sp>
        <p:nvSpPr>
          <p:cNvPr id="2067" name="Text Placeholder 2">
            <a:extLst>
              <a:ext uri="{FF2B5EF4-FFF2-40B4-BE49-F238E27FC236}">
                <a16:creationId xmlns:a16="http://schemas.microsoft.com/office/drawing/2014/main" id="{26553093-42E2-40D1-8F35-386FDD6DD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o-RO"/>
              <a:t>Образец текста</a:t>
            </a:r>
          </a:p>
          <a:p>
            <a:pPr lvl="1"/>
            <a:r>
              <a:rPr lang="ru-RU" altLang="ro-RO"/>
              <a:t>Второй уровень</a:t>
            </a:r>
          </a:p>
          <a:p>
            <a:pPr lvl="2"/>
            <a:r>
              <a:rPr lang="ru-RU" altLang="ro-RO"/>
              <a:t>Третий уровень</a:t>
            </a:r>
          </a:p>
          <a:p>
            <a:pPr lvl="3"/>
            <a:r>
              <a:rPr lang="ru-RU" altLang="ro-RO"/>
              <a:t>Четвертый уровень</a:t>
            </a:r>
          </a:p>
          <a:p>
            <a:pPr lvl="4"/>
            <a:r>
              <a:rPr lang="ru-RU" altLang="ro-RO"/>
              <a:t>Пятый уровень</a:t>
            </a:r>
            <a:endParaRPr lang="en-US" alt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86AF0-2133-43AB-B5A4-15B321089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522B949B-97FD-47AB-B477-E8A70518E581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D30E0-1793-43BF-A431-0E9868174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C6011-C45A-41AB-B0CB-14452BAD5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DC23B9-D8BF-4CC3-AA03-E93872B164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896" r:id="rId1"/>
    <p:sldLayoutId id="2147485897" r:id="rId2"/>
    <p:sldLayoutId id="2147485898" r:id="rId3"/>
    <p:sldLayoutId id="2147485891" r:id="rId4"/>
    <p:sldLayoutId id="2147485899" r:id="rId5"/>
    <p:sldLayoutId id="2147485900" r:id="rId6"/>
    <p:sldLayoutId id="2147485901" r:id="rId7"/>
    <p:sldLayoutId id="2147485902" r:id="rId8"/>
    <p:sldLayoutId id="2147485892" r:id="rId9"/>
    <p:sldLayoutId id="2147485893" r:id="rId10"/>
    <p:sldLayoutId id="2147485894" r:id="rId11"/>
    <p:sldLayoutId id="2147485903" r:id="rId12"/>
    <p:sldLayoutId id="2147485895" r:id="rId13"/>
    <p:sldLayoutId id="2147485904" r:id="rId14"/>
    <p:sldLayoutId id="2147485905" r:id="rId15"/>
    <p:sldLayoutId id="2147485906" r:id="rId16"/>
    <p:sldLayoutId id="2147485907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po.md/" TargetMode="External"/><Relationship Id="rId2" Type="http://schemas.openxmlformats.org/officeDocument/2006/relationships/hyperlink" Target="mailto:tatiana.echim@eppo.md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A7A1988D-FFBF-4335-9236-622EA3DA3C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088" y="1206500"/>
            <a:ext cx="7307262" cy="4752975"/>
          </a:xfrm>
        </p:spPr>
        <p:txBody>
          <a:bodyPr rtlCol="0">
            <a:normAutofit fontScale="70000" lnSpcReduction="20000"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altLang="ru-RU" sz="2800" b="1" dirty="0">
              <a:solidFill>
                <a:schemeClr val="folHlink"/>
              </a:solidFill>
              <a:latin typeface="Sylfaen" panose="010A0502050306030303" pitchFamily="18" charset="0"/>
            </a:endParaRPr>
          </a:p>
          <a:p>
            <a:pPr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ru-RU" sz="5900" b="1" dirty="0">
                <a:solidFill>
                  <a:schemeClr val="bg1"/>
                </a:solidFill>
                <a:latin typeface="Sylfaen" panose="010A0502050306030303" pitchFamily="18" charset="0"/>
              </a:rPr>
              <a:t>Republic of Moldova:</a:t>
            </a:r>
            <a:endParaRPr lang="ro-RO" altLang="ru-RU" sz="59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defTabSz="457207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en-US" altLang="ru-RU" sz="5900" b="1" dirty="0">
                <a:solidFill>
                  <a:schemeClr val="bg1"/>
                </a:solidFill>
                <a:latin typeface="Sylfaen" panose="010A0502050306030303" pitchFamily="18" charset="0"/>
              </a:rPr>
              <a:t>Single window approach / International reporting</a:t>
            </a:r>
            <a:endParaRPr lang="ro-RO" altLang="ru-RU" sz="59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ru-RU" sz="42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Mrs. </a:t>
            </a:r>
            <a:r>
              <a:rPr lang="en-US" altLang="ru-RU" sz="5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</a:t>
            </a:r>
            <a:r>
              <a:rPr lang="en-US" altLang="ru-RU" sz="42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atiana </a:t>
            </a:r>
            <a:r>
              <a:rPr lang="en-US" altLang="ru-RU" sz="5800" b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Ț</a:t>
            </a:r>
            <a:r>
              <a:rPr lang="en-US" altLang="ru-RU" sz="4200" b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ugui</a:t>
            </a:r>
            <a:r>
              <a:rPr lang="en-US" altLang="ru-RU" sz="42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manager 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ru-RU" sz="42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Environmental Pollution Prevention Office  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altLang="ru-RU" sz="42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altLang="ru-RU" sz="3400" b="1" dirty="0">
              <a:solidFill>
                <a:schemeClr val="folHlink"/>
              </a:solidFill>
              <a:latin typeface="Sylfaen" panose="010A0502050306030303" pitchFamily="18" charset="0"/>
            </a:endParaRP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altLang="ru-RU" b="1" dirty="0">
              <a:solidFill>
                <a:schemeClr val="hlin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3AC25E70-E8C2-4B03-A2C1-C68B0B1DC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308725"/>
            <a:ext cx="78454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o-RO" altLang="ru-RU" sz="1600" b="1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endParaRPr lang="en-US" altLang="ru-RU" sz="1600" b="1">
              <a:solidFill>
                <a:schemeClr val="hlin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2" name="Рисунок 2">
            <a:extLst>
              <a:ext uri="{FF2B5EF4-FFF2-40B4-BE49-F238E27FC236}">
                <a16:creationId xmlns:a16="http://schemas.microsoft.com/office/drawing/2014/main" id="{C79D69CB-C62F-46E7-B659-334E171F7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8"/>
            <a:ext cx="7334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8BC171F-F33B-4736-A978-C7F6496DDF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504" y="404664"/>
          <a:ext cx="878497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1" name="TextBox 1">
            <a:extLst>
              <a:ext uri="{FF2B5EF4-FFF2-40B4-BE49-F238E27FC236}">
                <a16:creationId xmlns:a16="http://schemas.microsoft.com/office/drawing/2014/main" id="{00AEBD79-4CA3-48BC-82CE-03501479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848350"/>
            <a:ext cx="7200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b="1">
                <a:solidFill>
                  <a:schemeClr val="bg1"/>
                </a:solidFill>
                <a:latin typeface="Arial" panose="020B0604020202020204" pitchFamily="34" charset="0"/>
              </a:rPr>
              <a:t>Diffuse sources</a:t>
            </a:r>
            <a:r>
              <a:rPr lang="ro-RO" altLang="ru-RU" b="1">
                <a:solidFill>
                  <a:schemeClr val="bg1"/>
                </a:solidFill>
                <a:latin typeface="Arial" panose="020B0604020202020204" pitchFamily="34" charset="0"/>
              </a:rPr>
              <a:t> under PRTR (</a:t>
            </a:r>
            <a:r>
              <a:rPr lang="en-GB" altLang="ru-RU" b="1">
                <a:solidFill>
                  <a:schemeClr val="bg1"/>
                </a:solidFill>
                <a:latin typeface="Arial" panose="020B0604020202020204" pitchFamily="34" charset="0"/>
              </a:rPr>
              <a:t>additional source of POPs</a:t>
            </a:r>
            <a:r>
              <a:rPr lang="ro-RO" altLang="ru-RU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ru-RU" altLang="ru-RU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674FA35-DDCD-4E01-BEAD-A024A89910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504" y="260648"/>
          <a:ext cx="885698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A7E611B-8B81-465C-908F-FC843DEFCD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512" y="260648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195AE09-FB23-4135-B3B8-5FE306B11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7544" y="404664"/>
          <a:ext cx="8496944" cy="584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01D43FA-516A-4029-8B06-9F081D97FA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552" y="620688"/>
          <a:ext cx="8136135" cy="555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F281BE9-7C22-41B0-A56E-C896E986013B}"/>
              </a:ext>
            </a:extLst>
          </p:cNvPr>
          <p:cNvGraphicFramePr/>
          <p:nvPr/>
        </p:nvGraphicFramePr>
        <p:xfrm>
          <a:off x="142875" y="1109211"/>
          <a:ext cx="9001126" cy="534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CE6CF13-1297-4E45-88DD-42601F887EF7}"/>
              </a:ext>
            </a:extLst>
          </p:cNvPr>
          <p:cNvSpPr txBox="1"/>
          <p:nvPr/>
        </p:nvSpPr>
        <p:spPr>
          <a:xfrm>
            <a:off x="0" y="115888"/>
            <a:ext cx="7524750" cy="993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950" b="1" dirty="0">
                <a:solidFill>
                  <a:srgbClr val="0070C0"/>
                </a:solidFill>
              </a:rPr>
              <a:t>Methodological  guidelines for calculation the releases </a:t>
            </a:r>
            <a:r>
              <a:rPr lang="ro-RO" sz="1950" b="1" dirty="0" err="1">
                <a:solidFill>
                  <a:srgbClr val="0070C0"/>
                </a:solidFill>
              </a:rPr>
              <a:t>to</a:t>
            </a:r>
            <a:r>
              <a:rPr lang="ro-RO" sz="1950" b="1" dirty="0">
                <a:solidFill>
                  <a:srgbClr val="0070C0"/>
                </a:solidFill>
              </a:rPr>
              <a:t> </a:t>
            </a:r>
            <a:r>
              <a:rPr lang="ro-RO" sz="1950" b="1" dirty="0" err="1">
                <a:solidFill>
                  <a:srgbClr val="0070C0"/>
                </a:solidFill>
              </a:rPr>
              <a:t>air</a:t>
            </a:r>
            <a:r>
              <a:rPr lang="ro-RO" sz="1950" b="1" dirty="0">
                <a:solidFill>
                  <a:srgbClr val="0070C0"/>
                </a:solidFill>
              </a:rPr>
              <a:t> </a:t>
            </a:r>
            <a:r>
              <a:rPr lang="en-US" sz="1950" b="1" dirty="0">
                <a:solidFill>
                  <a:srgbClr val="0070C0"/>
                </a:solidFill>
              </a:rPr>
              <a:t>from </a:t>
            </a:r>
            <a:r>
              <a:rPr lang="en-US" sz="1950" b="1" u="sng" dirty="0">
                <a:solidFill>
                  <a:srgbClr val="0070C0"/>
                </a:solidFill>
              </a:rPr>
              <a:t>stationary sources</a:t>
            </a:r>
            <a:r>
              <a:rPr lang="ro-RO" sz="1950" b="1" u="sng" dirty="0">
                <a:solidFill>
                  <a:srgbClr val="0070C0"/>
                </a:solidFill>
              </a:rPr>
              <a:t>:</a:t>
            </a:r>
            <a:r>
              <a:rPr lang="en-US" sz="1950" b="1" u="sng" dirty="0">
                <a:solidFill>
                  <a:srgbClr val="0070C0"/>
                </a:solidFill>
              </a:rPr>
              <a:t> </a:t>
            </a:r>
          </a:p>
          <a:p>
            <a:pPr>
              <a:defRPr/>
            </a:pPr>
            <a:endParaRPr lang="ru-RU" sz="195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324F571B-A659-456A-88B9-68792619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2700"/>
            <a:ext cx="7056437" cy="1400175"/>
          </a:xfrm>
        </p:spPr>
        <p:txBody>
          <a:bodyPr/>
          <a:lstStyle/>
          <a:p>
            <a:r>
              <a:rPr lang="en-US" altLang="ru-RU" sz="2800">
                <a:solidFill>
                  <a:schemeClr val="bg1"/>
                </a:solidFill>
              </a:rPr>
              <a:t>Report submitted by a installation – heat production sector </a:t>
            </a:r>
          </a:p>
        </p:txBody>
      </p:sp>
      <p:pic>
        <p:nvPicPr>
          <p:cNvPr id="33795" name="Content Placeholder 3">
            <a:extLst>
              <a:ext uri="{FF2B5EF4-FFF2-40B4-BE49-F238E27FC236}">
                <a16:creationId xmlns:a16="http://schemas.microsoft.com/office/drawing/2014/main" id="{A0ADAF20-CB36-426B-A0C5-C4B672FCA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8424863" cy="52562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>
            <a:extLst>
              <a:ext uri="{FF2B5EF4-FFF2-40B4-BE49-F238E27FC236}">
                <a16:creationId xmlns:a16="http://schemas.microsoft.com/office/drawing/2014/main" id="{5392D4AD-C9C2-4952-B5A0-639463D5B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2052638"/>
            <a:ext cx="7561262" cy="4195762"/>
          </a:xfrm>
        </p:spPr>
        <p:txBody>
          <a:bodyPr/>
          <a:lstStyle/>
          <a:p>
            <a:pPr marL="0" indent="0" algn="ctr" eaLnBrk="1" hangingPunct="1">
              <a:buFont typeface="Wingdings 3" panose="05040102010807070707" pitchFamily="18" charset="2"/>
              <a:buNone/>
            </a:pPr>
            <a:r>
              <a:rPr lang="ro-RO" altLang="ru-RU" sz="3200">
                <a:solidFill>
                  <a:schemeClr val="bg1"/>
                </a:solidFill>
              </a:rPr>
              <a:t>Thank you for your kind attention ! 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endParaRPr lang="ro-RO" altLang="ru-RU" sz="320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Clr>
                <a:srgbClr val="7FD13B"/>
              </a:buClr>
              <a:buFont typeface="Wingdings 3" panose="05040102010807070707" pitchFamily="18" charset="2"/>
              <a:buNone/>
            </a:pPr>
            <a:r>
              <a:rPr lang="ro-RO" altLang="ru-RU">
                <a:solidFill>
                  <a:schemeClr val="bg1"/>
                </a:solidFill>
                <a:latin typeface="Candara" panose="020E0502030303020204" pitchFamily="34" charset="0"/>
              </a:rPr>
              <a:t>Tatiana Țugui</a:t>
            </a:r>
            <a:endParaRPr lang="de-AT" altLang="ru-RU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Clr>
                <a:srgbClr val="7FD13B"/>
              </a:buClr>
              <a:buFont typeface="Wingdings 3" panose="05040102010807070707" pitchFamily="18" charset="2"/>
              <a:buNone/>
            </a:pPr>
            <a:r>
              <a:rPr lang="en-US" altLang="ro-RO">
                <a:solidFill>
                  <a:schemeClr val="bg1"/>
                </a:solidFill>
                <a:latin typeface="Candara" panose="020E0502030303020204" pitchFamily="34" charset="0"/>
              </a:rPr>
              <a:t>Environmental Pollution Prevention Office </a:t>
            </a:r>
          </a:p>
          <a:p>
            <a:pPr marL="0" indent="0" algn="ctr" eaLnBrk="1" hangingPunct="1">
              <a:lnSpc>
                <a:spcPct val="90000"/>
              </a:lnSpc>
              <a:buClr>
                <a:srgbClr val="7FD13B"/>
              </a:buClr>
              <a:buFont typeface="Wingdings 3" panose="05040102010807070707" pitchFamily="18" charset="2"/>
              <a:buNone/>
            </a:pPr>
            <a:r>
              <a:rPr lang="ro-RO" altLang="ru-RU">
                <a:solidFill>
                  <a:schemeClr val="bg1"/>
                </a:solidFill>
                <a:latin typeface="Candara" panose="020E0502030303020204" pitchFamily="34" charset="0"/>
              </a:rPr>
              <a:t>Tel</a:t>
            </a:r>
            <a:r>
              <a:rPr lang="de-AT" altLang="ru-RU">
                <a:solidFill>
                  <a:schemeClr val="bg1"/>
                </a:solidFill>
                <a:latin typeface="Candara" panose="020E0502030303020204" pitchFamily="34" charset="0"/>
              </a:rPr>
              <a:t>: +</a:t>
            </a:r>
            <a:r>
              <a:rPr lang="ro-RO" altLang="ru-RU">
                <a:solidFill>
                  <a:schemeClr val="bg1"/>
                </a:solidFill>
                <a:latin typeface="Candara" panose="020E0502030303020204" pitchFamily="34" charset="0"/>
              </a:rPr>
              <a:t>373 22 222 542</a:t>
            </a:r>
            <a:endParaRPr lang="de-AT" altLang="ru-RU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Clr>
                <a:srgbClr val="7FD13B"/>
              </a:buClr>
              <a:buFont typeface="Wingdings 3" panose="05040102010807070707" pitchFamily="18" charset="2"/>
              <a:buNone/>
            </a:pPr>
            <a:r>
              <a:rPr lang="en-US" altLang="ru-RU">
                <a:solidFill>
                  <a:schemeClr val="bg1"/>
                </a:solidFill>
                <a:latin typeface="Candara" panose="020E0502030303020204" pitchFamily="34" charset="0"/>
              </a:rPr>
              <a:t>Email: </a:t>
            </a:r>
            <a:r>
              <a:rPr lang="ro-RO" altLang="ru-RU">
                <a:solidFill>
                  <a:schemeClr val="bg1"/>
                </a:solidFill>
                <a:latin typeface="Candara" panose="020E0502030303020204" pitchFamily="34" charset="0"/>
                <a:hlinkClick r:id="rId2"/>
              </a:rPr>
              <a:t>tatiana.tugui@eppo.md</a:t>
            </a:r>
            <a:r>
              <a:rPr lang="ro-RO" altLang="ru-RU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endParaRPr lang="en-US" altLang="ru-RU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Clr>
                <a:srgbClr val="7FD13B"/>
              </a:buClr>
              <a:buFont typeface="Wingdings 3" panose="05040102010807070707" pitchFamily="18" charset="2"/>
              <a:buNone/>
            </a:pPr>
            <a:r>
              <a:rPr lang="en-US" altLang="ru-RU">
                <a:solidFill>
                  <a:schemeClr val="bg1"/>
                </a:solidFill>
                <a:latin typeface="Candara" panose="020E0502030303020204" pitchFamily="34" charset="0"/>
                <a:hlinkClick r:id="rId3"/>
              </a:rPr>
              <a:t> www.eppo.md</a:t>
            </a:r>
            <a:endParaRPr lang="en-US" altLang="ru-RU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Clr>
                <a:srgbClr val="7FD13B"/>
              </a:buClr>
              <a:buFont typeface="Wingdings 3" panose="05040102010807070707" pitchFamily="18" charset="2"/>
              <a:buNone/>
            </a:pPr>
            <a:endParaRPr lang="de-AT" altLang="ru-RU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0" indent="0" algn="ctr" eaLnBrk="1" hangingPunct="1">
              <a:buFont typeface="Wingdings 3" panose="05040102010807070707" pitchFamily="18" charset="2"/>
              <a:buNone/>
            </a:pPr>
            <a:endParaRPr lang="en-US" alt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E6AA770-BE4B-4571-A550-1E0C7D17FEDB}"/>
              </a:ext>
            </a:extLst>
          </p:cNvPr>
          <p:cNvGraphicFramePr/>
          <p:nvPr/>
        </p:nvGraphicFramePr>
        <p:xfrm>
          <a:off x="467544" y="1340768"/>
          <a:ext cx="8424862" cy="504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075591A-B9EF-4384-ADF6-1908256E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65100"/>
            <a:ext cx="7056438" cy="8159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Legal background </a:t>
            </a:r>
            <a:endParaRPr lang="ro-RO" altLang="en-US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E3E46D-93FB-49B4-88A5-F8E50C62BA9D}"/>
              </a:ext>
            </a:extLst>
          </p:cNvPr>
          <p:cNvGraphicFramePr/>
          <p:nvPr/>
        </p:nvGraphicFramePr>
        <p:xfrm>
          <a:off x="251520" y="980728"/>
          <a:ext cx="90010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82ACD94-978A-47F0-B4DB-B553D8A02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8100"/>
            <a:ext cx="7056438" cy="10318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chemeClr val="bg1"/>
                </a:solidFill>
              </a:rPr>
              <a:t>Institutional arrangements </a:t>
            </a:r>
            <a:endParaRPr lang="ro-RO" altLang="en-US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809320-B831-459C-9575-4C6ABF4D72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380858" cy="469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8" name="Рисунок 1">
            <a:extLst>
              <a:ext uri="{FF2B5EF4-FFF2-40B4-BE49-F238E27FC236}">
                <a16:creationId xmlns:a16="http://schemas.microsoft.com/office/drawing/2014/main" id="{8D15D2C3-491E-4A15-A8F3-97403936B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164263"/>
            <a:ext cx="12985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3AE56627-2000-4CF5-B540-8BC8D7C8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15888"/>
            <a:ext cx="7054850" cy="1400175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Pollutants Release and Transfer Register Information System</a:t>
            </a:r>
            <a:br>
              <a:rPr lang="ro-RO" altLang="en-US" sz="2800">
                <a:solidFill>
                  <a:schemeClr val="bg1"/>
                </a:solidFill>
              </a:rPr>
            </a:br>
            <a:endParaRPr lang="ro-RO" altLang="en-US" sz="2800">
              <a:solidFill>
                <a:schemeClr val="bg1"/>
              </a:solidFill>
            </a:endParaRPr>
          </a:p>
        </p:txBody>
      </p:sp>
      <p:pic>
        <p:nvPicPr>
          <p:cNvPr id="22531" name="Рисунок 2">
            <a:extLst>
              <a:ext uri="{FF2B5EF4-FFF2-40B4-BE49-F238E27FC236}">
                <a16:creationId xmlns:a16="http://schemas.microsoft.com/office/drawing/2014/main" id="{CC8DEE57-617C-43B8-B84D-DB1375B61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 bwMode="auto">
          <a:xfrm>
            <a:off x="107950" y="1509713"/>
            <a:ext cx="893762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B5DCF6E-4B94-4BE3-A7CF-7E7D958C95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581" y="260648"/>
          <a:ext cx="9036496" cy="6132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1107B30-27E6-481C-A1F8-A7BD1A47473C}"/>
              </a:ext>
            </a:extLst>
          </p:cNvPr>
          <p:cNvGraphicFramePr/>
          <p:nvPr/>
        </p:nvGraphicFramePr>
        <p:xfrm>
          <a:off x="86856" y="260648"/>
          <a:ext cx="880562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3624-2909-4AA7-8E7D-83609E68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300038"/>
            <a:ext cx="7345363" cy="825500"/>
          </a:xfrm>
        </p:spPr>
        <p:txBody>
          <a:bodyPr/>
          <a:lstStyle/>
          <a:p>
            <a:pPr>
              <a:defRPr/>
            </a:pPr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POPs to reported under the PRTR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BB8DC3-25DE-4070-B440-F3248EA3BF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504" y="1268760"/>
          <a:ext cx="8477053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5180FCB4-EBD9-4FB8-94E4-54FBA8974BE9}"/>
              </a:ext>
            </a:extLst>
          </p:cNvPr>
          <p:cNvGraphicFramePr/>
          <p:nvPr/>
        </p:nvGraphicFramePr>
        <p:xfrm>
          <a:off x="1709068" y="5157192"/>
          <a:ext cx="5887268" cy="156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люс 5">
            <a:extLst>
              <a:ext uri="{FF2B5EF4-FFF2-40B4-BE49-F238E27FC236}">
                <a16:creationId xmlns:a16="http://schemas.microsoft.com/office/drawing/2014/main" id="{66F3AA6C-4CF6-4226-A779-B889C31055CF}"/>
              </a:ext>
            </a:extLst>
          </p:cNvPr>
          <p:cNvSpPr/>
          <p:nvPr/>
        </p:nvSpPr>
        <p:spPr>
          <a:xfrm>
            <a:off x="4346575" y="4797425"/>
            <a:ext cx="801688" cy="719138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14C1F0D-2493-4F02-AC72-F0FF912C57D7}"/>
              </a:ext>
            </a:extLst>
          </p:cNvPr>
          <p:cNvCxnSpPr/>
          <p:nvPr/>
        </p:nvCxnSpPr>
        <p:spPr>
          <a:xfrm>
            <a:off x="844550" y="1296988"/>
            <a:ext cx="7040563" cy="1627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DFDFE01-CFF0-4752-9F69-7FB2DFE08092}"/>
              </a:ext>
            </a:extLst>
          </p:cNvPr>
          <p:cNvCxnSpPr/>
          <p:nvPr/>
        </p:nvCxnSpPr>
        <p:spPr>
          <a:xfrm flipV="1">
            <a:off x="844550" y="1341438"/>
            <a:ext cx="6967538" cy="1582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390B1ED-FDDD-4DBD-A227-7A50B6BB35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504" y="1268760"/>
          <a:ext cx="88924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627" name="Title 1">
            <a:extLst>
              <a:ext uri="{FF2B5EF4-FFF2-40B4-BE49-F238E27FC236}">
                <a16:creationId xmlns:a16="http://schemas.microsoft.com/office/drawing/2014/main" id="{506A9694-CCB5-4557-ABF0-7318626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115888"/>
            <a:ext cx="7056437" cy="100965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</a:rPr>
              <a:t>It is expected to cover POPs emissions from: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о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8701</TotalTime>
  <Words>865</Words>
  <Application>Microsoft Office PowerPoint</Application>
  <PresentationFormat>On-screen Show (4:3)</PresentationFormat>
  <Paragraphs>155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 Light</vt:lpstr>
      <vt:lpstr>Calibri</vt:lpstr>
      <vt:lpstr>Century Gothic</vt:lpstr>
      <vt:lpstr>Wingdings 3</vt:lpstr>
      <vt:lpstr>Sylfaen</vt:lpstr>
      <vt:lpstr>Bookman Old Style</vt:lpstr>
      <vt:lpstr>Candara</vt:lpstr>
      <vt:lpstr>Специальное оформление</vt:lpstr>
      <vt:lpstr>Ион</vt:lpstr>
      <vt:lpstr>PowerPoint Presentation</vt:lpstr>
      <vt:lpstr>PowerPoint Presentation</vt:lpstr>
      <vt:lpstr>Legal background </vt:lpstr>
      <vt:lpstr>Institutional arrangements </vt:lpstr>
      <vt:lpstr>Pollutants Release and Transfer Register Information System </vt:lpstr>
      <vt:lpstr>PowerPoint Presentation</vt:lpstr>
      <vt:lpstr>PowerPoint Presentation</vt:lpstr>
      <vt:lpstr>POPs to reported under the PRTR</vt:lpstr>
      <vt:lpstr>It is expected to cover POPs emissions from: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 submitted by a installation – heat production sector 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Liudmila Marduhaeva</dc:creator>
  <cp:lastModifiedBy>Kristof Doucot</cp:lastModifiedBy>
  <cp:revision>741</cp:revision>
  <dcterms:created xsi:type="dcterms:W3CDTF">2004-03-31T07:08:30Z</dcterms:created>
  <dcterms:modified xsi:type="dcterms:W3CDTF">2018-11-06T08:18:21Z</dcterms:modified>
</cp:coreProperties>
</file>