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0" r:id="rId3"/>
  </p:sldMasterIdLst>
  <p:notesMasterIdLst>
    <p:notesMasterId r:id="rId43"/>
  </p:notesMasterIdLst>
  <p:sldIdLst>
    <p:sldId id="257" r:id="rId4"/>
    <p:sldId id="264" r:id="rId5"/>
    <p:sldId id="294" r:id="rId6"/>
    <p:sldId id="296" r:id="rId7"/>
    <p:sldId id="298" r:id="rId8"/>
    <p:sldId id="295" r:id="rId9"/>
    <p:sldId id="299" r:id="rId10"/>
    <p:sldId id="324" r:id="rId11"/>
    <p:sldId id="322" r:id="rId12"/>
    <p:sldId id="329" r:id="rId13"/>
    <p:sldId id="328" r:id="rId14"/>
    <p:sldId id="323" r:id="rId15"/>
    <p:sldId id="331" r:id="rId16"/>
    <p:sldId id="300" r:id="rId17"/>
    <p:sldId id="333" r:id="rId18"/>
    <p:sldId id="305" r:id="rId19"/>
    <p:sldId id="301" r:id="rId20"/>
    <p:sldId id="302" r:id="rId21"/>
    <p:sldId id="335" r:id="rId22"/>
    <p:sldId id="304" r:id="rId23"/>
    <p:sldId id="307" r:id="rId24"/>
    <p:sldId id="308" r:id="rId25"/>
    <p:sldId id="309" r:id="rId26"/>
    <p:sldId id="310" r:id="rId27"/>
    <p:sldId id="311" r:id="rId28"/>
    <p:sldId id="313" r:id="rId29"/>
    <p:sldId id="315" r:id="rId30"/>
    <p:sldId id="316" r:id="rId31"/>
    <p:sldId id="318" r:id="rId32"/>
    <p:sldId id="319" r:id="rId33"/>
    <p:sldId id="320" r:id="rId34"/>
    <p:sldId id="321" r:id="rId35"/>
    <p:sldId id="334" r:id="rId36"/>
    <p:sldId id="297" r:id="rId37"/>
    <p:sldId id="336" r:id="rId38"/>
    <p:sldId id="330" r:id="rId39"/>
    <p:sldId id="306" r:id="rId40"/>
    <p:sldId id="332" r:id="rId41"/>
    <p:sldId id="303"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6E41"/>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50" autoAdjust="0"/>
    <p:restoredTop sz="95041" autoAdjust="0"/>
  </p:normalViewPr>
  <p:slideViewPr>
    <p:cSldViewPr>
      <p:cViewPr varScale="1">
        <p:scale>
          <a:sx n="107" d="100"/>
          <a:sy n="107" d="100"/>
        </p:scale>
        <p:origin x="720" y="96"/>
      </p:cViewPr>
      <p:guideLst>
        <p:guide orient="horz" pos="2160"/>
        <p:guide pos="2880"/>
      </p:guideLst>
    </p:cSldViewPr>
  </p:slideViewPr>
  <p:outlineViewPr>
    <p:cViewPr>
      <p:scale>
        <a:sx n="33" d="100"/>
        <a:sy n="33" d="100"/>
      </p:scale>
      <p:origin x="0" y="-2256"/>
    </p:cViewPr>
  </p:outlineViewPr>
  <p:notesTextViewPr>
    <p:cViewPr>
      <p:scale>
        <a:sx n="3" d="2"/>
        <a:sy n="3" d="2"/>
      </p:scale>
      <p:origin x="0" y="0"/>
    </p:cViewPr>
  </p:notesTextViewPr>
  <p:sorterViewPr>
    <p:cViewPr>
      <p:scale>
        <a:sx n="128" d="100"/>
        <a:sy n="128" d="100"/>
      </p:scale>
      <p:origin x="0" y="-10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C87D21-8581-49F0-914F-7AE2CE8D6300}" type="datetimeFigureOut">
              <a:rPr lang="en-US" smtClean="0"/>
              <a:t>11/5/2018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4D3276-0E81-41D9-BE86-8212A81C42DE}" type="slidenum">
              <a:rPr lang="en-US" smtClean="0"/>
              <a:t>‹#›</a:t>
            </a:fld>
            <a:endParaRPr lang="en-US"/>
          </a:p>
        </p:txBody>
      </p:sp>
    </p:spTree>
    <p:extLst>
      <p:ext uri="{BB962C8B-B14F-4D97-AF65-F5344CB8AC3E}">
        <p14:creationId xmlns:p14="http://schemas.microsoft.com/office/powerpoint/2010/main" val="2439022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6DAE7AD-541A-4BC8-8AD1-DF6F3438D37F}" type="slidenum">
              <a:rPr lang="en-US" altLang="en-US" smtClean="0">
                <a:solidFill>
                  <a:prstClr val="black"/>
                </a:solidFill>
              </a:rPr>
              <a:pPr eaLnBrk="1" hangingPunct="1"/>
              <a:t>1</a:t>
            </a:fld>
            <a:endParaRPr lang="en-US" altLang="en-US" smtClean="0">
              <a:solidFill>
                <a:prstClr val="black"/>
              </a:solidFill>
            </a:endParaRPr>
          </a:p>
        </p:txBody>
      </p:sp>
      <p:sp>
        <p:nvSpPr>
          <p:cNvPr id="106499" name="Rectangle 2"/>
          <p:cNvSpPr>
            <a:spLocks noGrp="1" noRot="1" noChangeAspect="1" noChangeArrowheads="1" noTextEdit="1"/>
          </p:cNvSpPr>
          <p:nvPr>
            <p:ph type="sldImg"/>
          </p:nvPr>
        </p:nvSpPr>
        <p:spPr>
          <a:xfrm>
            <a:off x="1143000" y="685800"/>
            <a:ext cx="4572000" cy="3429000"/>
          </a:xfrm>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350517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F61561-6F99-4AA1-9ED2-B15AED0C76DE}" type="slidenum">
              <a:rPr lang="en-US" altLang="en-US"/>
              <a:pPr>
                <a:spcBef>
                  <a:spcPct val="0"/>
                </a:spcBef>
              </a:pPr>
              <a:t>10</a:t>
            </a:fld>
            <a:endParaRPr lang="en-US"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116338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F61561-6F99-4AA1-9ED2-B15AED0C76DE}" type="slidenum">
              <a:rPr lang="en-US" altLang="en-US"/>
              <a:pPr>
                <a:spcBef>
                  <a:spcPct val="0"/>
                </a:spcBef>
              </a:pPr>
              <a:t>11</a:t>
            </a:fld>
            <a:endParaRPr lang="en-US"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077150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F61561-6F99-4AA1-9ED2-B15AED0C76DE}" type="slidenum">
              <a:rPr lang="en-US" altLang="en-US"/>
              <a:pPr>
                <a:spcBef>
                  <a:spcPct val="0"/>
                </a:spcBef>
              </a:pPr>
              <a:t>12</a:t>
            </a:fld>
            <a:endParaRPr lang="en-US"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800691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F61561-6F99-4AA1-9ED2-B15AED0C76DE}" type="slidenum">
              <a:rPr lang="en-US" altLang="en-US"/>
              <a:pPr>
                <a:spcBef>
                  <a:spcPct val="0"/>
                </a:spcBef>
              </a:pPr>
              <a:t>13</a:t>
            </a:fld>
            <a:endParaRPr lang="en-US"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214844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F61561-6F99-4AA1-9ED2-B15AED0C76DE}" type="slidenum">
              <a:rPr lang="en-US" altLang="en-US"/>
              <a:pPr>
                <a:spcBef>
                  <a:spcPct val="0"/>
                </a:spcBef>
              </a:pPr>
              <a:t>14</a:t>
            </a:fld>
            <a:endParaRPr lang="en-US"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581410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F61561-6F99-4AA1-9ED2-B15AED0C76DE}" type="slidenum">
              <a:rPr lang="en-US" altLang="en-US"/>
              <a:pPr>
                <a:spcBef>
                  <a:spcPct val="0"/>
                </a:spcBef>
              </a:pPr>
              <a:t>15</a:t>
            </a:fld>
            <a:endParaRPr lang="en-US"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981141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F61561-6F99-4AA1-9ED2-B15AED0C76DE}" type="slidenum">
              <a:rPr lang="en-US" altLang="en-US"/>
              <a:pPr>
                <a:spcBef>
                  <a:spcPct val="0"/>
                </a:spcBef>
              </a:pPr>
              <a:t>16</a:t>
            </a:fld>
            <a:endParaRPr lang="en-US"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130540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F61561-6F99-4AA1-9ED2-B15AED0C76DE}" type="slidenum">
              <a:rPr lang="en-US" altLang="en-US"/>
              <a:pPr>
                <a:spcBef>
                  <a:spcPct val="0"/>
                </a:spcBef>
              </a:pPr>
              <a:t>17</a:t>
            </a:fld>
            <a:endParaRPr lang="en-US"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5877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F61561-6F99-4AA1-9ED2-B15AED0C76DE}" type="slidenum">
              <a:rPr lang="en-US" altLang="en-US"/>
              <a:pPr>
                <a:spcBef>
                  <a:spcPct val="0"/>
                </a:spcBef>
              </a:pPr>
              <a:t>18</a:t>
            </a:fld>
            <a:endParaRPr lang="en-US"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726008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F61561-6F99-4AA1-9ED2-B15AED0C76DE}" type="slidenum">
              <a:rPr lang="en-US" altLang="en-US"/>
              <a:pPr>
                <a:spcBef>
                  <a:spcPct val="0"/>
                </a:spcBef>
              </a:pPr>
              <a:t>20</a:t>
            </a:fld>
            <a:endParaRPr lang="en-US"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50627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864125D-DC19-468F-89EF-03F04AF5CC4A}" type="slidenum">
              <a:rPr lang="en-US" altLang="en-US" smtClean="0">
                <a:solidFill>
                  <a:prstClr val="black"/>
                </a:solidFill>
              </a:rPr>
              <a:pPr eaLnBrk="1" hangingPunct="1"/>
              <a:t>2</a:t>
            </a:fld>
            <a:endParaRPr lang="en-US" altLang="en-US" smtClean="0">
              <a:solidFill>
                <a:prstClr val="black"/>
              </a:solidFill>
            </a:endParaRPr>
          </a:p>
        </p:txBody>
      </p:sp>
      <p:sp>
        <p:nvSpPr>
          <p:cNvPr id="107523" name="Rectangle 2"/>
          <p:cNvSpPr>
            <a:spLocks noGrp="1" noRot="1" noChangeAspect="1" noChangeArrowheads="1" noTextEdit="1"/>
          </p:cNvSpPr>
          <p:nvPr>
            <p:ph type="sldImg"/>
          </p:nvPr>
        </p:nvSpPr>
        <p:spPr>
          <a:xfrm>
            <a:off x="1143000" y="685800"/>
            <a:ext cx="4572000" cy="3429000"/>
          </a:xfrm>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629252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F61561-6F99-4AA1-9ED2-B15AED0C76DE}" type="slidenum">
              <a:rPr lang="en-US" altLang="en-US"/>
              <a:pPr>
                <a:spcBef>
                  <a:spcPct val="0"/>
                </a:spcBef>
              </a:pPr>
              <a:t>21</a:t>
            </a:fld>
            <a:endParaRPr lang="en-US"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768753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F61561-6F99-4AA1-9ED2-B15AED0C76DE}" type="slidenum">
              <a:rPr lang="en-US" altLang="en-US"/>
              <a:pPr>
                <a:spcBef>
                  <a:spcPct val="0"/>
                </a:spcBef>
              </a:pPr>
              <a:t>22</a:t>
            </a:fld>
            <a:endParaRPr lang="en-US"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548751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F61561-6F99-4AA1-9ED2-B15AED0C76DE}" type="slidenum">
              <a:rPr lang="en-US" altLang="en-US"/>
              <a:pPr>
                <a:spcBef>
                  <a:spcPct val="0"/>
                </a:spcBef>
              </a:pPr>
              <a:t>23</a:t>
            </a:fld>
            <a:endParaRPr lang="en-US"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419334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F61561-6F99-4AA1-9ED2-B15AED0C76DE}" type="slidenum">
              <a:rPr lang="en-US" altLang="en-US"/>
              <a:pPr>
                <a:spcBef>
                  <a:spcPct val="0"/>
                </a:spcBef>
              </a:pPr>
              <a:t>24</a:t>
            </a:fld>
            <a:endParaRPr lang="en-US"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284703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F61561-6F99-4AA1-9ED2-B15AED0C76DE}" type="slidenum">
              <a:rPr lang="en-US" altLang="en-US"/>
              <a:pPr>
                <a:spcBef>
                  <a:spcPct val="0"/>
                </a:spcBef>
              </a:pPr>
              <a:t>25</a:t>
            </a:fld>
            <a:endParaRPr lang="en-US"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840013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F61561-6F99-4AA1-9ED2-B15AED0C76DE}" type="slidenum">
              <a:rPr lang="en-US" altLang="en-US"/>
              <a:pPr>
                <a:spcBef>
                  <a:spcPct val="0"/>
                </a:spcBef>
              </a:pPr>
              <a:t>26</a:t>
            </a:fld>
            <a:endParaRPr lang="en-US"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2309070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F61561-6F99-4AA1-9ED2-B15AED0C76DE}" type="slidenum">
              <a:rPr lang="en-US" altLang="en-US"/>
              <a:pPr>
                <a:spcBef>
                  <a:spcPct val="0"/>
                </a:spcBef>
              </a:pPr>
              <a:t>27</a:t>
            </a:fld>
            <a:endParaRPr lang="en-US"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2175124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F61561-6F99-4AA1-9ED2-B15AED0C76DE}" type="slidenum">
              <a:rPr lang="en-US" altLang="en-US"/>
              <a:pPr>
                <a:spcBef>
                  <a:spcPct val="0"/>
                </a:spcBef>
              </a:pPr>
              <a:t>28</a:t>
            </a:fld>
            <a:endParaRPr lang="en-US"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9507724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F61561-6F99-4AA1-9ED2-B15AED0C76DE}" type="slidenum">
              <a:rPr lang="en-US" altLang="en-US"/>
              <a:pPr>
                <a:spcBef>
                  <a:spcPct val="0"/>
                </a:spcBef>
              </a:pPr>
              <a:t>29</a:t>
            </a:fld>
            <a:endParaRPr lang="en-US"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9946190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F61561-6F99-4AA1-9ED2-B15AED0C76DE}" type="slidenum">
              <a:rPr lang="en-US" altLang="en-US"/>
              <a:pPr>
                <a:spcBef>
                  <a:spcPct val="0"/>
                </a:spcBef>
              </a:pPr>
              <a:t>30</a:t>
            </a:fld>
            <a:endParaRPr lang="en-US"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039778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864125D-DC19-468F-89EF-03F04AF5CC4A}" type="slidenum">
              <a:rPr lang="en-US" altLang="en-US" smtClean="0">
                <a:solidFill>
                  <a:prstClr val="black"/>
                </a:solidFill>
              </a:rPr>
              <a:pPr eaLnBrk="1" hangingPunct="1"/>
              <a:t>3</a:t>
            </a:fld>
            <a:endParaRPr lang="en-US" altLang="en-US" smtClean="0">
              <a:solidFill>
                <a:prstClr val="black"/>
              </a:solidFill>
            </a:endParaRPr>
          </a:p>
        </p:txBody>
      </p:sp>
      <p:sp>
        <p:nvSpPr>
          <p:cNvPr id="107523" name="Rectangle 2"/>
          <p:cNvSpPr>
            <a:spLocks noGrp="1" noRot="1" noChangeAspect="1" noChangeArrowheads="1" noTextEdit="1"/>
          </p:cNvSpPr>
          <p:nvPr>
            <p:ph type="sldImg"/>
          </p:nvPr>
        </p:nvSpPr>
        <p:spPr>
          <a:xfrm>
            <a:off x="1143000" y="685800"/>
            <a:ext cx="4572000" cy="3429000"/>
          </a:xfrm>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5583146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F61561-6F99-4AA1-9ED2-B15AED0C76DE}" type="slidenum">
              <a:rPr lang="en-US" altLang="en-US"/>
              <a:pPr>
                <a:spcBef>
                  <a:spcPct val="0"/>
                </a:spcBef>
              </a:pPr>
              <a:t>31</a:t>
            </a:fld>
            <a:endParaRPr lang="en-US"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2988869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F61561-6F99-4AA1-9ED2-B15AED0C76DE}" type="slidenum">
              <a:rPr lang="en-US" altLang="en-US"/>
              <a:pPr>
                <a:spcBef>
                  <a:spcPct val="0"/>
                </a:spcBef>
              </a:pPr>
              <a:t>32</a:t>
            </a:fld>
            <a:endParaRPr lang="en-US"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2394320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F61561-6F99-4AA1-9ED2-B15AED0C76DE}" type="slidenum">
              <a:rPr lang="en-US" altLang="en-US"/>
              <a:pPr>
                <a:spcBef>
                  <a:spcPct val="0"/>
                </a:spcBef>
              </a:pPr>
              <a:t>33</a:t>
            </a:fld>
            <a:endParaRPr lang="en-US"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3133059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F61561-6F99-4AA1-9ED2-B15AED0C76DE}" type="slidenum">
              <a:rPr lang="en-US" altLang="en-US"/>
              <a:pPr>
                <a:spcBef>
                  <a:spcPct val="0"/>
                </a:spcBef>
              </a:pPr>
              <a:t>34</a:t>
            </a:fld>
            <a:endParaRPr lang="en-US"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2875249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F61561-6F99-4AA1-9ED2-B15AED0C76DE}" type="slidenum">
              <a:rPr lang="en-US" altLang="en-US"/>
              <a:pPr>
                <a:spcBef>
                  <a:spcPct val="0"/>
                </a:spcBef>
              </a:pPr>
              <a:t>35</a:t>
            </a:fld>
            <a:endParaRPr lang="en-US"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2369058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F61561-6F99-4AA1-9ED2-B15AED0C76DE}" type="slidenum">
              <a:rPr lang="en-US" altLang="en-US"/>
              <a:pPr>
                <a:spcBef>
                  <a:spcPct val="0"/>
                </a:spcBef>
              </a:pPr>
              <a:t>36</a:t>
            </a:fld>
            <a:endParaRPr lang="en-US"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419941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F61561-6F99-4AA1-9ED2-B15AED0C76DE}" type="slidenum">
              <a:rPr lang="en-US" altLang="en-US"/>
              <a:pPr>
                <a:spcBef>
                  <a:spcPct val="0"/>
                </a:spcBef>
              </a:pPr>
              <a:t>37</a:t>
            </a:fld>
            <a:endParaRPr lang="en-US"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9335237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F61561-6F99-4AA1-9ED2-B15AED0C76DE}" type="slidenum">
              <a:rPr lang="en-US" altLang="en-US"/>
              <a:pPr>
                <a:spcBef>
                  <a:spcPct val="0"/>
                </a:spcBef>
              </a:pPr>
              <a:t>38</a:t>
            </a:fld>
            <a:endParaRPr lang="en-US"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5628006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F61561-6F99-4AA1-9ED2-B15AED0C76DE}" type="slidenum">
              <a:rPr lang="en-US" altLang="en-US"/>
              <a:pPr>
                <a:spcBef>
                  <a:spcPct val="0"/>
                </a:spcBef>
              </a:pPr>
              <a:t>39</a:t>
            </a:fld>
            <a:endParaRPr lang="en-US"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799447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56E7161-D905-49F7-AC0F-4401704CC834}" type="slidenum">
              <a:rPr lang="en-US" altLang="en-US"/>
              <a:pPr>
                <a:spcBef>
                  <a:spcPct val="0"/>
                </a:spcBef>
              </a:pPr>
              <a:t>4</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707023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864125D-DC19-468F-89EF-03F04AF5CC4A}" type="slidenum">
              <a:rPr lang="en-US" altLang="en-US" smtClean="0">
                <a:solidFill>
                  <a:prstClr val="black"/>
                </a:solidFill>
              </a:rPr>
              <a:pPr eaLnBrk="1" hangingPunct="1"/>
              <a:t>5</a:t>
            </a:fld>
            <a:endParaRPr lang="en-US" altLang="en-US" smtClean="0">
              <a:solidFill>
                <a:prstClr val="black"/>
              </a:solidFill>
            </a:endParaRPr>
          </a:p>
        </p:txBody>
      </p:sp>
      <p:sp>
        <p:nvSpPr>
          <p:cNvPr id="107523" name="Rectangle 2"/>
          <p:cNvSpPr>
            <a:spLocks noGrp="1" noRot="1" noChangeAspect="1" noChangeArrowheads="1" noTextEdit="1"/>
          </p:cNvSpPr>
          <p:nvPr>
            <p:ph type="sldImg"/>
          </p:nvPr>
        </p:nvSpPr>
        <p:spPr>
          <a:xfrm>
            <a:off x="1143000" y="685800"/>
            <a:ext cx="4572000" cy="3429000"/>
          </a:xfrm>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667981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F61561-6F99-4AA1-9ED2-B15AED0C76DE}" type="slidenum">
              <a:rPr lang="en-US" altLang="en-US"/>
              <a:pPr>
                <a:spcBef>
                  <a:spcPct val="0"/>
                </a:spcBef>
              </a:pPr>
              <a:t>6</a:t>
            </a:fld>
            <a:endParaRPr lang="en-US"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172034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F61561-6F99-4AA1-9ED2-B15AED0C76DE}" type="slidenum">
              <a:rPr lang="en-US" altLang="en-US"/>
              <a:pPr>
                <a:spcBef>
                  <a:spcPct val="0"/>
                </a:spcBef>
              </a:pPr>
              <a:t>7</a:t>
            </a:fld>
            <a:endParaRPr lang="en-US"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683978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F61561-6F99-4AA1-9ED2-B15AED0C76DE}" type="slidenum">
              <a:rPr lang="en-US" altLang="en-US"/>
              <a:pPr>
                <a:spcBef>
                  <a:spcPct val="0"/>
                </a:spcBef>
              </a:pPr>
              <a:t>8</a:t>
            </a:fld>
            <a:endParaRPr lang="en-US"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511295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DF61561-6F99-4AA1-9ED2-B15AED0C76DE}" type="slidenum">
              <a:rPr lang="en-US" altLang="en-US"/>
              <a:pPr>
                <a:spcBef>
                  <a:spcPct val="0"/>
                </a:spcBef>
              </a:pPr>
              <a:t>9</a:t>
            </a:fld>
            <a:endParaRPr lang="en-US"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613042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sr-Latn-C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r-Latn-C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A23576-3D86-4435-89EF-737F07DE6B72}" type="slidenum">
              <a:rPr lang="sr-Latn-CS">
                <a:solidFill>
                  <a:srgbClr val="000000"/>
                </a:solidFill>
              </a:rPr>
              <a:pPr>
                <a:defRPr/>
              </a:pPr>
              <a:t>‹#›</a:t>
            </a:fld>
            <a:endParaRPr lang="sr-Latn-CS">
              <a:solidFill>
                <a:srgbClr val="000000"/>
              </a:solidFill>
            </a:endParaRPr>
          </a:p>
        </p:txBody>
      </p:sp>
    </p:spTree>
    <p:extLst>
      <p:ext uri="{BB962C8B-B14F-4D97-AF65-F5344CB8AC3E}">
        <p14:creationId xmlns:p14="http://schemas.microsoft.com/office/powerpoint/2010/main" val="2617861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sr-Latn-C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r-Latn-C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9A3800-4C73-41D8-8AA6-6C6A551C7BCE}" type="slidenum">
              <a:rPr lang="sr-Latn-CS">
                <a:solidFill>
                  <a:srgbClr val="000000"/>
                </a:solidFill>
              </a:rPr>
              <a:pPr>
                <a:defRPr/>
              </a:pPr>
              <a:t>‹#›</a:t>
            </a:fld>
            <a:endParaRPr lang="sr-Latn-CS">
              <a:solidFill>
                <a:srgbClr val="000000"/>
              </a:solidFill>
            </a:endParaRPr>
          </a:p>
        </p:txBody>
      </p:sp>
    </p:spTree>
    <p:extLst>
      <p:ext uri="{BB962C8B-B14F-4D97-AF65-F5344CB8AC3E}">
        <p14:creationId xmlns:p14="http://schemas.microsoft.com/office/powerpoint/2010/main" val="141432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sr-Latn-C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r-Latn-C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127966-D42A-4751-9CE0-F90E46343CF6}" type="slidenum">
              <a:rPr lang="sr-Latn-CS">
                <a:solidFill>
                  <a:srgbClr val="000000"/>
                </a:solidFill>
              </a:rPr>
              <a:pPr>
                <a:defRPr/>
              </a:pPr>
              <a:t>‹#›</a:t>
            </a:fld>
            <a:endParaRPr lang="sr-Latn-CS">
              <a:solidFill>
                <a:srgbClr val="000000"/>
              </a:solidFill>
            </a:endParaRPr>
          </a:p>
        </p:txBody>
      </p:sp>
    </p:spTree>
    <p:extLst>
      <p:ext uri="{BB962C8B-B14F-4D97-AF65-F5344CB8AC3E}">
        <p14:creationId xmlns:p14="http://schemas.microsoft.com/office/powerpoint/2010/main" val="3734711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sr-Latn-C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r-Latn-C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CC9C85-5A8A-43C7-836E-15127D1E4673}" type="slidenum">
              <a:rPr lang="sr-Latn-CS">
                <a:solidFill>
                  <a:srgbClr val="000000"/>
                </a:solidFill>
              </a:rPr>
              <a:pPr>
                <a:defRPr/>
              </a:pPr>
              <a:t>‹#›</a:t>
            </a:fld>
            <a:endParaRPr lang="sr-Latn-CS">
              <a:solidFill>
                <a:srgbClr val="000000"/>
              </a:solidFill>
            </a:endParaRPr>
          </a:p>
        </p:txBody>
      </p:sp>
    </p:spTree>
    <p:extLst>
      <p:ext uri="{BB962C8B-B14F-4D97-AF65-F5344CB8AC3E}">
        <p14:creationId xmlns:p14="http://schemas.microsoft.com/office/powerpoint/2010/main" val="1603014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2"/>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sr-Latn-C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r-Latn-C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C98C7A-59B1-453A-8BD6-94B367B98BB0}" type="slidenum">
              <a:rPr lang="sr-Latn-CS">
                <a:solidFill>
                  <a:srgbClr val="000000"/>
                </a:solidFill>
              </a:rPr>
              <a:pPr>
                <a:defRPr/>
              </a:pPr>
              <a:t>‹#›</a:t>
            </a:fld>
            <a:endParaRPr lang="sr-Latn-CS">
              <a:solidFill>
                <a:srgbClr val="000000"/>
              </a:solidFill>
            </a:endParaRPr>
          </a:p>
        </p:txBody>
      </p:sp>
    </p:spTree>
    <p:extLst>
      <p:ext uri="{BB962C8B-B14F-4D97-AF65-F5344CB8AC3E}">
        <p14:creationId xmlns:p14="http://schemas.microsoft.com/office/powerpoint/2010/main" val="3919725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sr-Latn-C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sr-Latn-C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6EA377E-4130-408A-8DD6-F442E4F74F97}" type="slidenum">
              <a:rPr lang="sr-Latn-CS">
                <a:solidFill>
                  <a:srgbClr val="000000"/>
                </a:solidFill>
              </a:rPr>
              <a:pPr>
                <a:defRPr/>
              </a:pPr>
              <a:t>‹#›</a:t>
            </a:fld>
            <a:endParaRPr lang="sr-Latn-CS">
              <a:solidFill>
                <a:srgbClr val="000000"/>
              </a:solidFill>
            </a:endParaRPr>
          </a:p>
        </p:txBody>
      </p:sp>
    </p:spTree>
    <p:extLst>
      <p:ext uri="{BB962C8B-B14F-4D97-AF65-F5344CB8AC3E}">
        <p14:creationId xmlns:p14="http://schemas.microsoft.com/office/powerpoint/2010/main" val="973557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sr-Latn-C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r-Latn-C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A23576-3D86-4435-89EF-737F07DE6B72}" type="slidenum">
              <a:rPr lang="sr-Latn-CS">
                <a:solidFill>
                  <a:srgbClr val="000000"/>
                </a:solidFill>
              </a:rPr>
              <a:pPr>
                <a:defRPr/>
              </a:pPr>
              <a:t>‹#›</a:t>
            </a:fld>
            <a:endParaRPr lang="sr-Latn-CS">
              <a:solidFill>
                <a:srgbClr val="000000"/>
              </a:solidFill>
            </a:endParaRPr>
          </a:p>
        </p:txBody>
      </p:sp>
    </p:spTree>
    <p:extLst>
      <p:ext uri="{BB962C8B-B14F-4D97-AF65-F5344CB8AC3E}">
        <p14:creationId xmlns:p14="http://schemas.microsoft.com/office/powerpoint/2010/main" val="70931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sr-Latn-C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r-Latn-C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DF1B38-1BB1-474F-A402-C4E9F7EBA597}" type="slidenum">
              <a:rPr lang="sr-Latn-CS">
                <a:solidFill>
                  <a:srgbClr val="000000"/>
                </a:solidFill>
              </a:rPr>
              <a:pPr>
                <a:defRPr/>
              </a:pPr>
              <a:t>‹#›</a:t>
            </a:fld>
            <a:endParaRPr lang="sr-Latn-CS">
              <a:solidFill>
                <a:srgbClr val="000000"/>
              </a:solidFill>
            </a:endParaRPr>
          </a:p>
        </p:txBody>
      </p:sp>
    </p:spTree>
    <p:extLst>
      <p:ext uri="{BB962C8B-B14F-4D97-AF65-F5344CB8AC3E}">
        <p14:creationId xmlns:p14="http://schemas.microsoft.com/office/powerpoint/2010/main" val="3125307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sr-Latn-C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r-Latn-C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352E46-3E37-4FE0-881F-542674703087}" type="slidenum">
              <a:rPr lang="sr-Latn-CS">
                <a:solidFill>
                  <a:srgbClr val="000000"/>
                </a:solidFill>
              </a:rPr>
              <a:pPr>
                <a:defRPr/>
              </a:pPr>
              <a:t>‹#›</a:t>
            </a:fld>
            <a:endParaRPr lang="sr-Latn-CS">
              <a:solidFill>
                <a:srgbClr val="000000"/>
              </a:solidFill>
            </a:endParaRPr>
          </a:p>
        </p:txBody>
      </p:sp>
    </p:spTree>
    <p:extLst>
      <p:ext uri="{BB962C8B-B14F-4D97-AF65-F5344CB8AC3E}">
        <p14:creationId xmlns:p14="http://schemas.microsoft.com/office/powerpoint/2010/main" val="2901352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sr-Latn-C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r-Latn-C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0F7494-3C50-47E5-8C90-74B374284F07}" type="slidenum">
              <a:rPr lang="sr-Latn-CS">
                <a:solidFill>
                  <a:srgbClr val="000000"/>
                </a:solidFill>
              </a:rPr>
              <a:pPr>
                <a:defRPr/>
              </a:pPr>
              <a:t>‹#›</a:t>
            </a:fld>
            <a:endParaRPr lang="sr-Latn-CS">
              <a:solidFill>
                <a:srgbClr val="000000"/>
              </a:solidFill>
            </a:endParaRPr>
          </a:p>
        </p:txBody>
      </p:sp>
    </p:spTree>
    <p:extLst>
      <p:ext uri="{BB962C8B-B14F-4D97-AF65-F5344CB8AC3E}">
        <p14:creationId xmlns:p14="http://schemas.microsoft.com/office/powerpoint/2010/main" val="2428149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sr-Latn-C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sr-Latn-C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AC6EAD1-1442-4EB5-AE7D-A0FE1AF1051E}" type="slidenum">
              <a:rPr lang="sr-Latn-CS">
                <a:solidFill>
                  <a:srgbClr val="000000"/>
                </a:solidFill>
              </a:rPr>
              <a:pPr>
                <a:defRPr/>
              </a:pPr>
              <a:t>‹#›</a:t>
            </a:fld>
            <a:endParaRPr lang="sr-Latn-CS">
              <a:solidFill>
                <a:srgbClr val="000000"/>
              </a:solidFill>
            </a:endParaRPr>
          </a:p>
        </p:txBody>
      </p:sp>
    </p:spTree>
    <p:extLst>
      <p:ext uri="{BB962C8B-B14F-4D97-AF65-F5344CB8AC3E}">
        <p14:creationId xmlns:p14="http://schemas.microsoft.com/office/powerpoint/2010/main" val="1718616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sr-Latn-C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r-Latn-C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DF1B38-1BB1-474F-A402-C4E9F7EBA597}" type="slidenum">
              <a:rPr lang="sr-Latn-CS">
                <a:solidFill>
                  <a:srgbClr val="000000"/>
                </a:solidFill>
              </a:rPr>
              <a:pPr>
                <a:defRPr/>
              </a:pPr>
              <a:t>‹#›</a:t>
            </a:fld>
            <a:endParaRPr lang="sr-Latn-CS">
              <a:solidFill>
                <a:srgbClr val="000000"/>
              </a:solidFill>
            </a:endParaRPr>
          </a:p>
        </p:txBody>
      </p:sp>
    </p:spTree>
    <p:extLst>
      <p:ext uri="{BB962C8B-B14F-4D97-AF65-F5344CB8AC3E}">
        <p14:creationId xmlns:p14="http://schemas.microsoft.com/office/powerpoint/2010/main" val="37149605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sr-Latn-C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sr-Latn-C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D296C5-F467-4E6B-8AE6-BCEA47CC610F}" type="slidenum">
              <a:rPr lang="sr-Latn-CS">
                <a:solidFill>
                  <a:srgbClr val="000000"/>
                </a:solidFill>
              </a:rPr>
              <a:pPr>
                <a:defRPr/>
              </a:pPr>
              <a:t>‹#›</a:t>
            </a:fld>
            <a:endParaRPr lang="sr-Latn-CS">
              <a:solidFill>
                <a:srgbClr val="000000"/>
              </a:solidFill>
            </a:endParaRPr>
          </a:p>
        </p:txBody>
      </p:sp>
    </p:spTree>
    <p:extLst>
      <p:ext uri="{BB962C8B-B14F-4D97-AF65-F5344CB8AC3E}">
        <p14:creationId xmlns:p14="http://schemas.microsoft.com/office/powerpoint/2010/main" val="20350994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sr-Latn-C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sr-Latn-C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6FE6F4-41D9-42AD-9C7A-379AD6AE6A37}" type="slidenum">
              <a:rPr lang="sr-Latn-CS">
                <a:solidFill>
                  <a:srgbClr val="000000"/>
                </a:solidFill>
              </a:rPr>
              <a:pPr>
                <a:defRPr/>
              </a:pPr>
              <a:t>‹#›</a:t>
            </a:fld>
            <a:endParaRPr lang="sr-Latn-CS">
              <a:solidFill>
                <a:srgbClr val="000000"/>
              </a:solidFill>
            </a:endParaRPr>
          </a:p>
        </p:txBody>
      </p:sp>
    </p:spTree>
    <p:extLst>
      <p:ext uri="{BB962C8B-B14F-4D97-AF65-F5344CB8AC3E}">
        <p14:creationId xmlns:p14="http://schemas.microsoft.com/office/powerpoint/2010/main" val="1917731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sr-Latn-C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r-Latn-C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D5C4FA-E848-48CF-8FCD-9B8E7B894A5A}" type="slidenum">
              <a:rPr lang="sr-Latn-CS">
                <a:solidFill>
                  <a:srgbClr val="000000"/>
                </a:solidFill>
              </a:rPr>
              <a:pPr>
                <a:defRPr/>
              </a:pPr>
              <a:t>‹#›</a:t>
            </a:fld>
            <a:endParaRPr lang="sr-Latn-CS">
              <a:solidFill>
                <a:srgbClr val="000000"/>
              </a:solidFill>
            </a:endParaRPr>
          </a:p>
        </p:txBody>
      </p:sp>
    </p:spTree>
    <p:extLst>
      <p:ext uri="{BB962C8B-B14F-4D97-AF65-F5344CB8AC3E}">
        <p14:creationId xmlns:p14="http://schemas.microsoft.com/office/powerpoint/2010/main" val="3724812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sr-Latn-C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r-Latn-C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D80956-9A33-4753-9D6D-A90850C27A44}" type="slidenum">
              <a:rPr lang="sr-Latn-CS">
                <a:solidFill>
                  <a:srgbClr val="000000"/>
                </a:solidFill>
              </a:rPr>
              <a:pPr>
                <a:defRPr/>
              </a:pPr>
              <a:t>‹#›</a:t>
            </a:fld>
            <a:endParaRPr lang="sr-Latn-CS">
              <a:solidFill>
                <a:srgbClr val="000000"/>
              </a:solidFill>
            </a:endParaRPr>
          </a:p>
        </p:txBody>
      </p:sp>
    </p:spTree>
    <p:extLst>
      <p:ext uri="{BB962C8B-B14F-4D97-AF65-F5344CB8AC3E}">
        <p14:creationId xmlns:p14="http://schemas.microsoft.com/office/powerpoint/2010/main" val="3799799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sr-Latn-C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r-Latn-C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9A3800-4C73-41D8-8AA6-6C6A551C7BCE}" type="slidenum">
              <a:rPr lang="sr-Latn-CS">
                <a:solidFill>
                  <a:srgbClr val="000000"/>
                </a:solidFill>
              </a:rPr>
              <a:pPr>
                <a:defRPr/>
              </a:pPr>
              <a:t>‹#›</a:t>
            </a:fld>
            <a:endParaRPr lang="sr-Latn-CS">
              <a:solidFill>
                <a:srgbClr val="000000"/>
              </a:solidFill>
            </a:endParaRPr>
          </a:p>
        </p:txBody>
      </p:sp>
    </p:spTree>
    <p:extLst>
      <p:ext uri="{BB962C8B-B14F-4D97-AF65-F5344CB8AC3E}">
        <p14:creationId xmlns:p14="http://schemas.microsoft.com/office/powerpoint/2010/main" val="1467987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sr-Latn-C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r-Latn-C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127966-D42A-4751-9CE0-F90E46343CF6}" type="slidenum">
              <a:rPr lang="sr-Latn-CS">
                <a:solidFill>
                  <a:srgbClr val="000000"/>
                </a:solidFill>
              </a:rPr>
              <a:pPr>
                <a:defRPr/>
              </a:pPr>
              <a:t>‹#›</a:t>
            </a:fld>
            <a:endParaRPr lang="sr-Latn-CS">
              <a:solidFill>
                <a:srgbClr val="000000"/>
              </a:solidFill>
            </a:endParaRPr>
          </a:p>
        </p:txBody>
      </p:sp>
    </p:spTree>
    <p:extLst>
      <p:ext uri="{BB962C8B-B14F-4D97-AF65-F5344CB8AC3E}">
        <p14:creationId xmlns:p14="http://schemas.microsoft.com/office/powerpoint/2010/main" val="2639500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sr-Latn-C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r-Latn-C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CC9C85-5A8A-43C7-836E-15127D1E4673}" type="slidenum">
              <a:rPr lang="sr-Latn-CS">
                <a:solidFill>
                  <a:srgbClr val="000000"/>
                </a:solidFill>
              </a:rPr>
              <a:pPr>
                <a:defRPr/>
              </a:pPr>
              <a:t>‹#›</a:t>
            </a:fld>
            <a:endParaRPr lang="sr-Latn-CS">
              <a:solidFill>
                <a:srgbClr val="000000"/>
              </a:solidFill>
            </a:endParaRPr>
          </a:p>
        </p:txBody>
      </p:sp>
    </p:spTree>
    <p:extLst>
      <p:ext uri="{BB962C8B-B14F-4D97-AF65-F5344CB8AC3E}">
        <p14:creationId xmlns:p14="http://schemas.microsoft.com/office/powerpoint/2010/main" val="31693501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2"/>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sr-Latn-C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r-Latn-C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C98C7A-59B1-453A-8BD6-94B367B98BB0}" type="slidenum">
              <a:rPr lang="sr-Latn-CS">
                <a:solidFill>
                  <a:srgbClr val="000000"/>
                </a:solidFill>
              </a:rPr>
              <a:pPr>
                <a:defRPr/>
              </a:pPr>
              <a:t>‹#›</a:t>
            </a:fld>
            <a:endParaRPr lang="sr-Latn-CS">
              <a:solidFill>
                <a:srgbClr val="000000"/>
              </a:solidFill>
            </a:endParaRPr>
          </a:p>
        </p:txBody>
      </p:sp>
    </p:spTree>
    <p:extLst>
      <p:ext uri="{BB962C8B-B14F-4D97-AF65-F5344CB8AC3E}">
        <p14:creationId xmlns:p14="http://schemas.microsoft.com/office/powerpoint/2010/main" val="14595302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sr-Latn-C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sr-Latn-C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6EA377E-4130-408A-8DD6-F442E4F74F97}" type="slidenum">
              <a:rPr lang="sr-Latn-CS">
                <a:solidFill>
                  <a:srgbClr val="000000"/>
                </a:solidFill>
              </a:rPr>
              <a:pPr>
                <a:defRPr/>
              </a:pPr>
              <a:t>‹#›</a:t>
            </a:fld>
            <a:endParaRPr lang="sr-Latn-CS">
              <a:solidFill>
                <a:srgbClr val="000000"/>
              </a:solidFill>
            </a:endParaRPr>
          </a:p>
        </p:txBody>
      </p:sp>
    </p:spTree>
    <p:extLst>
      <p:ext uri="{BB962C8B-B14F-4D97-AF65-F5344CB8AC3E}">
        <p14:creationId xmlns:p14="http://schemas.microsoft.com/office/powerpoint/2010/main" val="30111764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sr-Latn-CS"/>
          </a:p>
        </p:txBody>
      </p:sp>
      <p:sp>
        <p:nvSpPr>
          <p:cNvPr id="5" name="Rectangle 5"/>
          <p:cNvSpPr>
            <a:spLocks noGrp="1" noChangeArrowheads="1"/>
          </p:cNvSpPr>
          <p:nvPr>
            <p:ph type="ftr" sz="quarter" idx="11"/>
          </p:nvPr>
        </p:nvSpPr>
        <p:spPr>
          <a:ln/>
        </p:spPr>
        <p:txBody>
          <a:bodyPr/>
          <a:lstStyle>
            <a:lvl1pPr>
              <a:defRPr/>
            </a:lvl1pPr>
          </a:lstStyle>
          <a:p>
            <a:pPr>
              <a:defRPr/>
            </a:pPr>
            <a:endParaRPr lang="sr-Latn-CS"/>
          </a:p>
        </p:txBody>
      </p:sp>
      <p:sp>
        <p:nvSpPr>
          <p:cNvPr id="6" name="Rectangle 6"/>
          <p:cNvSpPr>
            <a:spLocks noGrp="1" noChangeArrowheads="1"/>
          </p:cNvSpPr>
          <p:nvPr>
            <p:ph type="sldNum" sz="quarter" idx="12"/>
          </p:nvPr>
        </p:nvSpPr>
        <p:spPr>
          <a:ln/>
        </p:spPr>
        <p:txBody>
          <a:bodyPr/>
          <a:lstStyle>
            <a:lvl1pPr>
              <a:defRPr/>
            </a:lvl1pPr>
          </a:lstStyle>
          <a:p>
            <a:pPr>
              <a:defRPr/>
            </a:pPr>
            <a:fld id="{5BA23576-3D86-4435-89EF-737F07DE6B72}" type="slidenum">
              <a:rPr lang="sr-Latn-CS"/>
              <a:pPr>
                <a:defRPr/>
              </a:pPr>
              <a:t>‹#›</a:t>
            </a:fld>
            <a:endParaRPr lang="sr-Latn-CS"/>
          </a:p>
        </p:txBody>
      </p:sp>
    </p:spTree>
    <p:extLst>
      <p:ext uri="{BB962C8B-B14F-4D97-AF65-F5344CB8AC3E}">
        <p14:creationId xmlns:p14="http://schemas.microsoft.com/office/powerpoint/2010/main" val="2375107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sr-Latn-C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r-Latn-C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352E46-3E37-4FE0-881F-542674703087}" type="slidenum">
              <a:rPr lang="sr-Latn-CS">
                <a:solidFill>
                  <a:srgbClr val="000000"/>
                </a:solidFill>
              </a:rPr>
              <a:pPr>
                <a:defRPr/>
              </a:pPr>
              <a:t>‹#›</a:t>
            </a:fld>
            <a:endParaRPr lang="sr-Latn-CS">
              <a:solidFill>
                <a:srgbClr val="000000"/>
              </a:solidFill>
            </a:endParaRPr>
          </a:p>
        </p:txBody>
      </p:sp>
    </p:spTree>
    <p:extLst>
      <p:ext uri="{BB962C8B-B14F-4D97-AF65-F5344CB8AC3E}">
        <p14:creationId xmlns:p14="http://schemas.microsoft.com/office/powerpoint/2010/main" val="36049829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sr-Latn-CS"/>
          </a:p>
        </p:txBody>
      </p:sp>
      <p:sp>
        <p:nvSpPr>
          <p:cNvPr id="5" name="Rectangle 5"/>
          <p:cNvSpPr>
            <a:spLocks noGrp="1" noChangeArrowheads="1"/>
          </p:cNvSpPr>
          <p:nvPr>
            <p:ph type="ftr" sz="quarter" idx="11"/>
          </p:nvPr>
        </p:nvSpPr>
        <p:spPr>
          <a:ln/>
        </p:spPr>
        <p:txBody>
          <a:bodyPr/>
          <a:lstStyle>
            <a:lvl1pPr>
              <a:defRPr/>
            </a:lvl1pPr>
          </a:lstStyle>
          <a:p>
            <a:pPr>
              <a:defRPr/>
            </a:pPr>
            <a:endParaRPr lang="sr-Latn-CS"/>
          </a:p>
        </p:txBody>
      </p:sp>
      <p:sp>
        <p:nvSpPr>
          <p:cNvPr id="6" name="Rectangle 6"/>
          <p:cNvSpPr>
            <a:spLocks noGrp="1" noChangeArrowheads="1"/>
          </p:cNvSpPr>
          <p:nvPr>
            <p:ph type="sldNum" sz="quarter" idx="12"/>
          </p:nvPr>
        </p:nvSpPr>
        <p:spPr>
          <a:ln/>
        </p:spPr>
        <p:txBody>
          <a:bodyPr/>
          <a:lstStyle>
            <a:lvl1pPr>
              <a:defRPr/>
            </a:lvl1pPr>
          </a:lstStyle>
          <a:p>
            <a:pPr>
              <a:defRPr/>
            </a:pPr>
            <a:fld id="{26DF1B38-1BB1-474F-A402-C4E9F7EBA597}" type="slidenum">
              <a:rPr lang="sr-Latn-CS"/>
              <a:pPr>
                <a:defRPr/>
              </a:pPr>
              <a:t>‹#›</a:t>
            </a:fld>
            <a:endParaRPr lang="sr-Latn-CS"/>
          </a:p>
        </p:txBody>
      </p:sp>
    </p:spTree>
    <p:extLst>
      <p:ext uri="{BB962C8B-B14F-4D97-AF65-F5344CB8AC3E}">
        <p14:creationId xmlns:p14="http://schemas.microsoft.com/office/powerpoint/2010/main" val="1210694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sr-Latn-CS"/>
          </a:p>
        </p:txBody>
      </p:sp>
      <p:sp>
        <p:nvSpPr>
          <p:cNvPr id="5" name="Rectangle 5"/>
          <p:cNvSpPr>
            <a:spLocks noGrp="1" noChangeArrowheads="1"/>
          </p:cNvSpPr>
          <p:nvPr>
            <p:ph type="ftr" sz="quarter" idx="11"/>
          </p:nvPr>
        </p:nvSpPr>
        <p:spPr>
          <a:ln/>
        </p:spPr>
        <p:txBody>
          <a:bodyPr/>
          <a:lstStyle>
            <a:lvl1pPr>
              <a:defRPr/>
            </a:lvl1pPr>
          </a:lstStyle>
          <a:p>
            <a:pPr>
              <a:defRPr/>
            </a:pPr>
            <a:endParaRPr lang="sr-Latn-CS"/>
          </a:p>
        </p:txBody>
      </p:sp>
      <p:sp>
        <p:nvSpPr>
          <p:cNvPr id="6" name="Rectangle 6"/>
          <p:cNvSpPr>
            <a:spLocks noGrp="1" noChangeArrowheads="1"/>
          </p:cNvSpPr>
          <p:nvPr>
            <p:ph type="sldNum" sz="quarter" idx="12"/>
          </p:nvPr>
        </p:nvSpPr>
        <p:spPr>
          <a:ln/>
        </p:spPr>
        <p:txBody>
          <a:bodyPr/>
          <a:lstStyle>
            <a:lvl1pPr>
              <a:defRPr/>
            </a:lvl1pPr>
          </a:lstStyle>
          <a:p>
            <a:pPr>
              <a:defRPr/>
            </a:pPr>
            <a:fld id="{82352E46-3E37-4FE0-881F-542674703087}" type="slidenum">
              <a:rPr lang="sr-Latn-CS"/>
              <a:pPr>
                <a:defRPr/>
              </a:pPr>
              <a:t>‹#›</a:t>
            </a:fld>
            <a:endParaRPr lang="sr-Latn-CS"/>
          </a:p>
        </p:txBody>
      </p:sp>
    </p:spTree>
    <p:extLst>
      <p:ext uri="{BB962C8B-B14F-4D97-AF65-F5344CB8AC3E}">
        <p14:creationId xmlns:p14="http://schemas.microsoft.com/office/powerpoint/2010/main" val="2917817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sr-Latn-CS"/>
          </a:p>
        </p:txBody>
      </p:sp>
      <p:sp>
        <p:nvSpPr>
          <p:cNvPr id="6" name="Rectangle 5"/>
          <p:cNvSpPr>
            <a:spLocks noGrp="1" noChangeArrowheads="1"/>
          </p:cNvSpPr>
          <p:nvPr>
            <p:ph type="ftr" sz="quarter" idx="11"/>
          </p:nvPr>
        </p:nvSpPr>
        <p:spPr>
          <a:ln/>
        </p:spPr>
        <p:txBody>
          <a:bodyPr/>
          <a:lstStyle>
            <a:lvl1pPr>
              <a:defRPr/>
            </a:lvl1pPr>
          </a:lstStyle>
          <a:p>
            <a:pPr>
              <a:defRPr/>
            </a:pPr>
            <a:endParaRPr lang="sr-Latn-CS"/>
          </a:p>
        </p:txBody>
      </p:sp>
      <p:sp>
        <p:nvSpPr>
          <p:cNvPr id="7" name="Rectangle 6"/>
          <p:cNvSpPr>
            <a:spLocks noGrp="1" noChangeArrowheads="1"/>
          </p:cNvSpPr>
          <p:nvPr>
            <p:ph type="sldNum" sz="quarter" idx="12"/>
          </p:nvPr>
        </p:nvSpPr>
        <p:spPr>
          <a:ln/>
        </p:spPr>
        <p:txBody>
          <a:bodyPr/>
          <a:lstStyle>
            <a:lvl1pPr>
              <a:defRPr/>
            </a:lvl1pPr>
          </a:lstStyle>
          <a:p>
            <a:pPr>
              <a:defRPr/>
            </a:pPr>
            <a:fld id="{BA0F7494-3C50-47E5-8C90-74B374284F07}" type="slidenum">
              <a:rPr lang="sr-Latn-CS"/>
              <a:pPr>
                <a:defRPr/>
              </a:pPr>
              <a:t>‹#›</a:t>
            </a:fld>
            <a:endParaRPr lang="sr-Latn-CS"/>
          </a:p>
        </p:txBody>
      </p:sp>
    </p:spTree>
    <p:extLst>
      <p:ext uri="{BB962C8B-B14F-4D97-AF65-F5344CB8AC3E}">
        <p14:creationId xmlns:p14="http://schemas.microsoft.com/office/powerpoint/2010/main" val="241195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sr-Latn-CS"/>
          </a:p>
        </p:txBody>
      </p:sp>
      <p:sp>
        <p:nvSpPr>
          <p:cNvPr id="8" name="Rectangle 5"/>
          <p:cNvSpPr>
            <a:spLocks noGrp="1" noChangeArrowheads="1"/>
          </p:cNvSpPr>
          <p:nvPr>
            <p:ph type="ftr" sz="quarter" idx="11"/>
          </p:nvPr>
        </p:nvSpPr>
        <p:spPr>
          <a:ln/>
        </p:spPr>
        <p:txBody>
          <a:bodyPr/>
          <a:lstStyle>
            <a:lvl1pPr>
              <a:defRPr/>
            </a:lvl1pPr>
          </a:lstStyle>
          <a:p>
            <a:pPr>
              <a:defRPr/>
            </a:pPr>
            <a:endParaRPr lang="sr-Latn-CS"/>
          </a:p>
        </p:txBody>
      </p:sp>
      <p:sp>
        <p:nvSpPr>
          <p:cNvPr id="9" name="Rectangle 6"/>
          <p:cNvSpPr>
            <a:spLocks noGrp="1" noChangeArrowheads="1"/>
          </p:cNvSpPr>
          <p:nvPr>
            <p:ph type="sldNum" sz="quarter" idx="12"/>
          </p:nvPr>
        </p:nvSpPr>
        <p:spPr>
          <a:ln/>
        </p:spPr>
        <p:txBody>
          <a:bodyPr/>
          <a:lstStyle>
            <a:lvl1pPr>
              <a:defRPr/>
            </a:lvl1pPr>
          </a:lstStyle>
          <a:p>
            <a:pPr>
              <a:defRPr/>
            </a:pPr>
            <a:fld id="{EAC6EAD1-1442-4EB5-AE7D-A0FE1AF1051E}" type="slidenum">
              <a:rPr lang="sr-Latn-CS"/>
              <a:pPr>
                <a:defRPr/>
              </a:pPr>
              <a:t>‹#›</a:t>
            </a:fld>
            <a:endParaRPr lang="sr-Latn-CS"/>
          </a:p>
        </p:txBody>
      </p:sp>
    </p:spTree>
    <p:extLst>
      <p:ext uri="{BB962C8B-B14F-4D97-AF65-F5344CB8AC3E}">
        <p14:creationId xmlns:p14="http://schemas.microsoft.com/office/powerpoint/2010/main" val="4453992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sr-Latn-CS"/>
          </a:p>
        </p:txBody>
      </p:sp>
      <p:sp>
        <p:nvSpPr>
          <p:cNvPr id="4" name="Rectangle 5"/>
          <p:cNvSpPr>
            <a:spLocks noGrp="1" noChangeArrowheads="1"/>
          </p:cNvSpPr>
          <p:nvPr>
            <p:ph type="ftr" sz="quarter" idx="11"/>
          </p:nvPr>
        </p:nvSpPr>
        <p:spPr>
          <a:ln/>
        </p:spPr>
        <p:txBody>
          <a:bodyPr/>
          <a:lstStyle>
            <a:lvl1pPr>
              <a:defRPr/>
            </a:lvl1pPr>
          </a:lstStyle>
          <a:p>
            <a:pPr>
              <a:defRPr/>
            </a:pPr>
            <a:endParaRPr lang="sr-Latn-CS"/>
          </a:p>
        </p:txBody>
      </p:sp>
      <p:sp>
        <p:nvSpPr>
          <p:cNvPr id="5" name="Rectangle 6"/>
          <p:cNvSpPr>
            <a:spLocks noGrp="1" noChangeArrowheads="1"/>
          </p:cNvSpPr>
          <p:nvPr>
            <p:ph type="sldNum" sz="quarter" idx="12"/>
          </p:nvPr>
        </p:nvSpPr>
        <p:spPr>
          <a:ln/>
        </p:spPr>
        <p:txBody>
          <a:bodyPr/>
          <a:lstStyle>
            <a:lvl1pPr>
              <a:defRPr/>
            </a:lvl1pPr>
          </a:lstStyle>
          <a:p>
            <a:pPr>
              <a:defRPr/>
            </a:pPr>
            <a:fld id="{DAD296C5-F467-4E6B-8AE6-BCEA47CC610F}" type="slidenum">
              <a:rPr lang="sr-Latn-CS"/>
              <a:pPr>
                <a:defRPr/>
              </a:pPr>
              <a:t>‹#›</a:t>
            </a:fld>
            <a:endParaRPr lang="sr-Latn-CS"/>
          </a:p>
        </p:txBody>
      </p:sp>
    </p:spTree>
    <p:extLst>
      <p:ext uri="{BB962C8B-B14F-4D97-AF65-F5344CB8AC3E}">
        <p14:creationId xmlns:p14="http://schemas.microsoft.com/office/powerpoint/2010/main" val="37614139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sr-Latn-CS"/>
          </a:p>
        </p:txBody>
      </p:sp>
      <p:sp>
        <p:nvSpPr>
          <p:cNvPr id="3" name="Rectangle 5"/>
          <p:cNvSpPr>
            <a:spLocks noGrp="1" noChangeArrowheads="1"/>
          </p:cNvSpPr>
          <p:nvPr>
            <p:ph type="ftr" sz="quarter" idx="11"/>
          </p:nvPr>
        </p:nvSpPr>
        <p:spPr>
          <a:ln/>
        </p:spPr>
        <p:txBody>
          <a:bodyPr/>
          <a:lstStyle>
            <a:lvl1pPr>
              <a:defRPr/>
            </a:lvl1pPr>
          </a:lstStyle>
          <a:p>
            <a:pPr>
              <a:defRPr/>
            </a:pPr>
            <a:endParaRPr lang="sr-Latn-CS"/>
          </a:p>
        </p:txBody>
      </p:sp>
      <p:sp>
        <p:nvSpPr>
          <p:cNvPr id="4" name="Rectangle 6"/>
          <p:cNvSpPr>
            <a:spLocks noGrp="1" noChangeArrowheads="1"/>
          </p:cNvSpPr>
          <p:nvPr>
            <p:ph type="sldNum" sz="quarter" idx="12"/>
          </p:nvPr>
        </p:nvSpPr>
        <p:spPr>
          <a:ln/>
        </p:spPr>
        <p:txBody>
          <a:bodyPr/>
          <a:lstStyle>
            <a:lvl1pPr>
              <a:defRPr/>
            </a:lvl1pPr>
          </a:lstStyle>
          <a:p>
            <a:pPr>
              <a:defRPr/>
            </a:pPr>
            <a:fld id="{EE6FE6F4-41D9-42AD-9C7A-379AD6AE6A37}" type="slidenum">
              <a:rPr lang="sr-Latn-CS"/>
              <a:pPr>
                <a:defRPr/>
              </a:pPr>
              <a:t>‹#›</a:t>
            </a:fld>
            <a:endParaRPr lang="sr-Latn-CS"/>
          </a:p>
        </p:txBody>
      </p:sp>
    </p:spTree>
    <p:extLst>
      <p:ext uri="{BB962C8B-B14F-4D97-AF65-F5344CB8AC3E}">
        <p14:creationId xmlns:p14="http://schemas.microsoft.com/office/powerpoint/2010/main" val="32796194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sr-Latn-CS"/>
          </a:p>
        </p:txBody>
      </p:sp>
      <p:sp>
        <p:nvSpPr>
          <p:cNvPr id="6" name="Rectangle 5"/>
          <p:cNvSpPr>
            <a:spLocks noGrp="1" noChangeArrowheads="1"/>
          </p:cNvSpPr>
          <p:nvPr>
            <p:ph type="ftr" sz="quarter" idx="11"/>
          </p:nvPr>
        </p:nvSpPr>
        <p:spPr>
          <a:ln/>
        </p:spPr>
        <p:txBody>
          <a:bodyPr/>
          <a:lstStyle>
            <a:lvl1pPr>
              <a:defRPr/>
            </a:lvl1pPr>
          </a:lstStyle>
          <a:p>
            <a:pPr>
              <a:defRPr/>
            </a:pPr>
            <a:endParaRPr lang="sr-Latn-CS"/>
          </a:p>
        </p:txBody>
      </p:sp>
      <p:sp>
        <p:nvSpPr>
          <p:cNvPr id="7" name="Rectangle 6"/>
          <p:cNvSpPr>
            <a:spLocks noGrp="1" noChangeArrowheads="1"/>
          </p:cNvSpPr>
          <p:nvPr>
            <p:ph type="sldNum" sz="quarter" idx="12"/>
          </p:nvPr>
        </p:nvSpPr>
        <p:spPr>
          <a:ln/>
        </p:spPr>
        <p:txBody>
          <a:bodyPr/>
          <a:lstStyle>
            <a:lvl1pPr>
              <a:defRPr/>
            </a:lvl1pPr>
          </a:lstStyle>
          <a:p>
            <a:pPr>
              <a:defRPr/>
            </a:pPr>
            <a:fld id="{5ED5C4FA-E848-48CF-8FCD-9B8E7B894A5A}" type="slidenum">
              <a:rPr lang="sr-Latn-CS"/>
              <a:pPr>
                <a:defRPr/>
              </a:pPr>
              <a:t>‹#›</a:t>
            </a:fld>
            <a:endParaRPr lang="sr-Latn-CS"/>
          </a:p>
        </p:txBody>
      </p:sp>
    </p:spTree>
    <p:extLst>
      <p:ext uri="{BB962C8B-B14F-4D97-AF65-F5344CB8AC3E}">
        <p14:creationId xmlns:p14="http://schemas.microsoft.com/office/powerpoint/2010/main" val="12096068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sr-Latn-CS"/>
          </a:p>
        </p:txBody>
      </p:sp>
      <p:sp>
        <p:nvSpPr>
          <p:cNvPr id="6" name="Rectangle 5"/>
          <p:cNvSpPr>
            <a:spLocks noGrp="1" noChangeArrowheads="1"/>
          </p:cNvSpPr>
          <p:nvPr>
            <p:ph type="ftr" sz="quarter" idx="11"/>
          </p:nvPr>
        </p:nvSpPr>
        <p:spPr>
          <a:ln/>
        </p:spPr>
        <p:txBody>
          <a:bodyPr/>
          <a:lstStyle>
            <a:lvl1pPr>
              <a:defRPr/>
            </a:lvl1pPr>
          </a:lstStyle>
          <a:p>
            <a:pPr>
              <a:defRPr/>
            </a:pPr>
            <a:endParaRPr lang="sr-Latn-CS"/>
          </a:p>
        </p:txBody>
      </p:sp>
      <p:sp>
        <p:nvSpPr>
          <p:cNvPr id="7" name="Rectangle 6"/>
          <p:cNvSpPr>
            <a:spLocks noGrp="1" noChangeArrowheads="1"/>
          </p:cNvSpPr>
          <p:nvPr>
            <p:ph type="sldNum" sz="quarter" idx="12"/>
          </p:nvPr>
        </p:nvSpPr>
        <p:spPr>
          <a:ln/>
        </p:spPr>
        <p:txBody>
          <a:bodyPr/>
          <a:lstStyle>
            <a:lvl1pPr>
              <a:defRPr/>
            </a:lvl1pPr>
          </a:lstStyle>
          <a:p>
            <a:pPr>
              <a:defRPr/>
            </a:pPr>
            <a:fld id="{C9D80956-9A33-4753-9D6D-A90850C27A44}" type="slidenum">
              <a:rPr lang="sr-Latn-CS"/>
              <a:pPr>
                <a:defRPr/>
              </a:pPr>
              <a:t>‹#›</a:t>
            </a:fld>
            <a:endParaRPr lang="sr-Latn-CS"/>
          </a:p>
        </p:txBody>
      </p:sp>
    </p:spTree>
    <p:extLst>
      <p:ext uri="{BB962C8B-B14F-4D97-AF65-F5344CB8AC3E}">
        <p14:creationId xmlns:p14="http://schemas.microsoft.com/office/powerpoint/2010/main" val="25224441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sr-Latn-CS"/>
          </a:p>
        </p:txBody>
      </p:sp>
      <p:sp>
        <p:nvSpPr>
          <p:cNvPr id="5" name="Rectangle 5"/>
          <p:cNvSpPr>
            <a:spLocks noGrp="1" noChangeArrowheads="1"/>
          </p:cNvSpPr>
          <p:nvPr>
            <p:ph type="ftr" sz="quarter" idx="11"/>
          </p:nvPr>
        </p:nvSpPr>
        <p:spPr>
          <a:ln/>
        </p:spPr>
        <p:txBody>
          <a:bodyPr/>
          <a:lstStyle>
            <a:lvl1pPr>
              <a:defRPr/>
            </a:lvl1pPr>
          </a:lstStyle>
          <a:p>
            <a:pPr>
              <a:defRPr/>
            </a:pPr>
            <a:endParaRPr lang="sr-Latn-CS"/>
          </a:p>
        </p:txBody>
      </p:sp>
      <p:sp>
        <p:nvSpPr>
          <p:cNvPr id="6" name="Rectangle 6"/>
          <p:cNvSpPr>
            <a:spLocks noGrp="1" noChangeArrowheads="1"/>
          </p:cNvSpPr>
          <p:nvPr>
            <p:ph type="sldNum" sz="quarter" idx="12"/>
          </p:nvPr>
        </p:nvSpPr>
        <p:spPr>
          <a:ln/>
        </p:spPr>
        <p:txBody>
          <a:bodyPr/>
          <a:lstStyle>
            <a:lvl1pPr>
              <a:defRPr/>
            </a:lvl1pPr>
          </a:lstStyle>
          <a:p>
            <a:pPr>
              <a:defRPr/>
            </a:pPr>
            <a:fld id="{EF9A3800-4C73-41D8-8AA6-6C6A551C7BCE}" type="slidenum">
              <a:rPr lang="sr-Latn-CS"/>
              <a:pPr>
                <a:defRPr/>
              </a:pPr>
              <a:t>‹#›</a:t>
            </a:fld>
            <a:endParaRPr lang="sr-Latn-CS"/>
          </a:p>
        </p:txBody>
      </p:sp>
    </p:spTree>
    <p:extLst>
      <p:ext uri="{BB962C8B-B14F-4D97-AF65-F5344CB8AC3E}">
        <p14:creationId xmlns:p14="http://schemas.microsoft.com/office/powerpoint/2010/main" val="4984287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sr-Latn-CS"/>
          </a:p>
        </p:txBody>
      </p:sp>
      <p:sp>
        <p:nvSpPr>
          <p:cNvPr id="5" name="Rectangle 5"/>
          <p:cNvSpPr>
            <a:spLocks noGrp="1" noChangeArrowheads="1"/>
          </p:cNvSpPr>
          <p:nvPr>
            <p:ph type="ftr" sz="quarter" idx="11"/>
          </p:nvPr>
        </p:nvSpPr>
        <p:spPr>
          <a:ln/>
        </p:spPr>
        <p:txBody>
          <a:bodyPr/>
          <a:lstStyle>
            <a:lvl1pPr>
              <a:defRPr/>
            </a:lvl1pPr>
          </a:lstStyle>
          <a:p>
            <a:pPr>
              <a:defRPr/>
            </a:pPr>
            <a:endParaRPr lang="sr-Latn-CS"/>
          </a:p>
        </p:txBody>
      </p:sp>
      <p:sp>
        <p:nvSpPr>
          <p:cNvPr id="6" name="Rectangle 6"/>
          <p:cNvSpPr>
            <a:spLocks noGrp="1" noChangeArrowheads="1"/>
          </p:cNvSpPr>
          <p:nvPr>
            <p:ph type="sldNum" sz="quarter" idx="12"/>
          </p:nvPr>
        </p:nvSpPr>
        <p:spPr>
          <a:ln/>
        </p:spPr>
        <p:txBody>
          <a:bodyPr/>
          <a:lstStyle>
            <a:lvl1pPr>
              <a:defRPr/>
            </a:lvl1pPr>
          </a:lstStyle>
          <a:p>
            <a:pPr>
              <a:defRPr/>
            </a:pPr>
            <a:fld id="{7B127966-D42A-4751-9CE0-F90E46343CF6}" type="slidenum">
              <a:rPr lang="sr-Latn-CS"/>
              <a:pPr>
                <a:defRPr/>
              </a:pPr>
              <a:t>‹#›</a:t>
            </a:fld>
            <a:endParaRPr lang="sr-Latn-CS"/>
          </a:p>
        </p:txBody>
      </p:sp>
    </p:spTree>
    <p:extLst>
      <p:ext uri="{BB962C8B-B14F-4D97-AF65-F5344CB8AC3E}">
        <p14:creationId xmlns:p14="http://schemas.microsoft.com/office/powerpoint/2010/main" val="2426537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sr-Latn-C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r-Latn-C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0F7494-3C50-47E5-8C90-74B374284F07}" type="slidenum">
              <a:rPr lang="sr-Latn-CS">
                <a:solidFill>
                  <a:srgbClr val="000000"/>
                </a:solidFill>
              </a:rPr>
              <a:pPr>
                <a:defRPr/>
              </a:pPr>
              <a:t>‹#›</a:t>
            </a:fld>
            <a:endParaRPr lang="sr-Latn-CS">
              <a:solidFill>
                <a:srgbClr val="000000"/>
              </a:solidFill>
            </a:endParaRPr>
          </a:p>
        </p:txBody>
      </p:sp>
    </p:spTree>
    <p:extLst>
      <p:ext uri="{BB962C8B-B14F-4D97-AF65-F5344CB8AC3E}">
        <p14:creationId xmlns:p14="http://schemas.microsoft.com/office/powerpoint/2010/main" val="39730120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sr-Latn-CS"/>
          </a:p>
        </p:txBody>
      </p:sp>
      <p:sp>
        <p:nvSpPr>
          <p:cNvPr id="6" name="Rectangle 5"/>
          <p:cNvSpPr>
            <a:spLocks noGrp="1" noChangeArrowheads="1"/>
          </p:cNvSpPr>
          <p:nvPr>
            <p:ph type="ftr" sz="quarter" idx="11"/>
          </p:nvPr>
        </p:nvSpPr>
        <p:spPr>
          <a:ln/>
        </p:spPr>
        <p:txBody>
          <a:bodyPr/>
          <a:lstStyle>
            <a:lvl1pPr>
              <a:defRPr/>
            </a:lvl1pPr>
          </a:lstStyle>
          <a:p>
            <a:pPr>
              <a:defRPr/>
            </a:pPr>
            <a:endParaRPr lang="sr-Latn-CS"/>
          </a:p>
        </p:txBody>
      </p:sp>
      <p:sp>
        <p:nvSpPr>
          <p:cNvPr id="7" name="Rectangle 6"/>
          <p:cNvSpPr>
            <a:spLocks noGrp="1" noChangeArrowheads="1"/>
          </p:cNvSpPr>
          <p:nvPr>
            <p:ph type="sldNum" sz="quarter" idx="12"/>
          </p:nvPr>
        </p:nvSpPr>
        <p:spPr>
          <a:ln/>
        </p:spPr>
        <p:txBody>
          <a:bodyPr/>
          <a:lstStyle>
            <a:lvl1pPr>
              <a:defRPr/>
            </a:lvl1pPr>
          </a:lstStyle>
          <a:p>
            <a:pPr>
              <a:defRPr/>
            </a:pPr>
            <a:fld id="{3FCC9C85-5A8A-43C7-836E-15127D1E4673}" type="slidenum">
              <a:rPr lang="sr-Latn-CS"/>
              <a:pPr>
                <a:defRPr/>
              </a:pPr>
              <a:t>‹#›</a:t>
            </a:fld>
            <a:endParaRPr lang="sr-Latn-CS"/>
          </a:p>
        </p:txBody>
      </p:sp>
    </p:spTree>
    <p:extLst>
      <p:ext uri="{BB962C8B-B14F-4D97-AF65-F5344CB8AC3E}">
        <p14:creationId xmlns:p14="http://schemas.microsoft.com/office/powerpoint/2010/main" val="4783348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sr-Latn-CS"/>
          </a:p>
        </p:txBody>
      </p:sp>
      <p:sp>
        <p:nvSpPr>
          <p:cNvPr id="5" name="Rectangle 5"/>
          <p:cNvSpPr>
            <a:spLocks noGrp="1" noChangeArrowheads="1"/>
          </p:cNvSpPr>
          <p:nvPr>
            <p:ph type="ftr" sz="quarter" idx="11"/>
          </p:nvPr>
        </p:nvSpPr>
        <p:spPr>
          <a:ln/>
        </p:spPr>
        <p:txBody>
          <a:bodyPr/>
          <a:lstStyle>
            <a:lvl1pPr>
              <a:defRPr/>
            </a:lvl1pPr>
          </a:lstStyle>
          <a:p>
            <a:pPr>
              <a:defRPr/>
            </a:pPr>
            <a:endParaRPr lang="sr-Latn-CS"/>
          </a:p>
        </p:txBody>
      </p:sp>
      <p:sp>
        <p:nvSpPr>
          <p:cNvPr id="6" name="Rectangle 6"/>
          <p:cNvSpPr>
            <a:spLocks noGrp="1" noChangeArrowheads="1"/>
          </p:cNvSpPr>
          <p:nvPr>
            <p:ph type="sldNum" sz="quarter" idx="12"/>
          </p:nvPr>
        </p:nvSpPr>
        <p:spPr>
          <a:ln/>
        </p:spPr>
        <p:txBody>
          <a:bodyPr/>
          <a:lstStyle>
            <a:lvl1pPr>
              <a:defRPr/>
            </a:lvl1pPr>
          </a:lstStyle>
          <a:p>
            <a:pPr>
              <a:defRPr/>
            </a:pPr>
            <a:fld id="{19C98C7A-59B1-453A-8BD6-94B367B98BB0}" type="slidenum">
              <a:rPr lang="sr-Latn-CS"/>
              <a:pPr>
                <a:defRPr/>
              </a:pPr>
              <a:t>‹#›</a:t>
            </a:fld>
            <a:endParaRPr lang="sr-Latn-CS"/>
          </a:p>
        </p:txBody>
      </p:sp>
    </p:spTree>
    <p:extLst>
      <p:ext uri="{BB962C8B-B14F-4D97-AF65-F5344CB8AC3E}">
        <p14:creationId xmlns:p14="http://schemas.microsoft.com/office/powerpoint/2010/main" val="6007085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sr-Latn-CS"/>
          </a:p>
        </p:txBody>
      </p:sp>
      <p:sp>
        <p:nvSpPr>
          <p:cNvPr id="7" name="Rectangle 5"/>
          <p:cNvSpPr>
            <a:spLocks noGrp="1" noChangeArrowheads="1"/>
          </p:cNvSpPr>
          <p:nvPr>
            <p:ph type="ftr" sz="quarter" idx="11"/>
          </p:nvPr>
        </p:nvSpPr>
        <p:spPr>
          <a:ln/>
        </p:spPr>
        <p:txBody>
          <a:bodyPr/>
          <a:lstStyle>
            <a:lvl1pPr>
              <a:defRPr/>
            </a:lvl1pPr>
          </a:lstStyle>
          <a:p>
            <a:pPr>
              <a:defRPr/>
            </a:pPr>
            <a:endParaRPr lang="sr-Latn-CS"/>
          </a:p>
        </p:txBody>
      </p:sp>
      <p:sp>
        <p:nvSpPr>
          <p:cNvPr id="8" name="Rectangle 6"/>
          <p:cNvSpPr>
            <a:spLocks noGrp="1" noChangeArrowheads="1"/>
          </p:cNvSpPr>
          <p:nvPr>
            <p:ph type="sldNum" sz="quarter" idx="12"/>
          </p:nvPr>
        </p:nvSpPr>
        <p:spPr>
          <a:ln/>
        </p:spPr>
        <p:txBody>
          <a:bodyPr/>
          <a:lstStyle>
            <a:lvl1pPr>
              <a:defRPr/>
            </a:lvl1pPr>
          </a:lstStyle>
          <a:p>
            <a:pPr>
              <a:defRPr/>
            </a:pPr>
            <a:fld id="{F6EA377E-4130-408A-8DD6-F442E4F74F97}" type="slidenum">
              <a:rPr lang="sr-Latn-CS"/>
              <a:pPr>
                <a:defRPr/>
              </a:pPr>
              <a:t>‹#›</a:t>
            </a:fld>
            <a:endParaRPr lang="sr-Latn-CS"/>
          </a:p>
        </p:txBody>
      </p:sp>
    </p:spTree>
    <p:extLst>
      <p:ext uri="{BB962C8B-B14F-4D97-AF65-F5344CB8AC3E}">
        <p14:creationId xmlns:p14="http://schemas.microsoft.com/office/powerpoint/2010/main" val="1977792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sr-Latn-C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sr-Latn-C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AC6EAD1-1442-4EB5-AE7D-A0FE1AF1051E}" type="slidenum">
              <a:rPr lang="sr-Latn-CS">
                <a:solidFill>
                  <a:srgbClr val="000000"/>
                </a:solidFill>
              </a:rPr>
              <a:pPr>
                <a:defRPr/>
              </a:pPr>
              <a:t>‹#›</a:t>
            </a:fld>
            <a:endParaRPr lang="sr-Latn-CS">
              <a:solidFill>
                <a:srgbClr val="000000"/>
              </a:solidFill>
            </a:endParaRPr>
          </a:p>
        </p:txBody>
      </p:sp>
    </p:spTree>
    <p:extLst>
      <p:ext uri="{BB962C8B-B14F-4D97-AF65-F5344CB8AC3E}">
        <p14:creationId xmlns:p14="http://schemas.microsoft.com/office/powerpoint/2010/main" val="912925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sr-Latn-C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sr-Latn-C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D296C5-F467-4E6B-8AE6-BCEA47CC610F}" type="slidenum">
              <a:rPr lang="sr-Latn-CS">
                <a:solidFill>
                  <a:srgbClr val="000000"/>
                </a:solidFill>
              </a:rPr>
              <a:pPr>
                <a:defRPr/>
              </a:pPr>
              <a:t>‹#›</a:t>
            </a:fld>
            <a:endParaRPr lang="sr-Latn-CS">
              <a:solidFill>
                <a:srgbClr val="000000"/>
              </a:solidFill>
            </a:endParaRPr>
          </a:p>
        </p:txBody>
      </p:sp>
    </p:spTree>
    <p:extLst>
      <p:ext uri="{BB962C8B-B14F-4D97-AF65-F5344CB8AC3E}">
        <p14:creationId xmlns:p14="http://schemas.microsoft.com/office/powerpoint/2010/main" val="2844255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sr-Latn-C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sr-Latn-C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6FE6F4-41D9-42AD-9C7A-379AD6AE6A37}" type="slidenum">
              <a:rPr lang="sr-Latn-CS">
                <a:solidFill>
                  <a:srgbClr val="000000"/>
                </a:solidFill>
              </a:rPr>
              <a:pPr>
                <a:defRPr/>
              </a:pPr>
              <a:t>‹#›</a:t>
            </a:fld>
            <a:endParaRPr lang="sr-Latn-CS">
              <a:solidFill>
                <a:srgbClr val="000000"/>
              </a:solidFill>
            </a:endParaRPr>
          </a:p>
        </p:txBody>
      </p:sp>
    </p:spTree>
    <p:extLst>
      <p:ext uri="{BB962C8B-B14F-4D97-AF65-F5344CB8AC3E}">
        <p14:creationId xmlns:p14="http://schemas.microsoft.com/office/powerpoint/2010/main" val="1855058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sr-Latn-C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r-Latn-C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D5C4FA-E848-48CF-8FCD-9B8E7B894A5A}" type="slidenum">
              <a:rPr lang="sr-Latn-CS">
                <a:solidFill>
                  <a:srgbClr val="000000"/>
                </a:solidFill>
              </a:rPr>
              <a:pPr>
                <a:defRPr/>
              </a:pPr>
              <a:t>‹#›</a:t>
            </a:fld>
            <a:endParaRPr lang="sr-Latn-CS">
              <a:solidFill>
                <a:srgbClr val="000000"/>
              </a:solidFill>
            </a:endParaRPr>
          </a:p>
        </p:txBody>
      </p:sp>
    </p:spTree>
    <p:extLst>
      <p:ext uri="{BB962C8B-B14F-4D97-AF65-F5344CB8AC3E}">
        <p14:creationId xmlns:p14="http://schemas.microsoft.com/office/powerpoint/2010/main" val="1541812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sr-Latn-C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r-Latn-C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D80956-9A33-4753-9D6D-A90850C27A44}" type="slidenum">
              <a:rPr lang="sr-Latn-CS">
                <a:solidFill>
                  <a:srgbClr val="000000"/>
                </a:solidFill>
              </a:rPr>
              <a:pPr>
                <a:defRPr/>
              </a:pPr>
              <a:t>‹#›</a:t>
            </a:fld>
            <a:endParaRPr lang="sr-Latn-CS">
              <a:solidFill>
                <a:srgbClr val="000000"/>
              </a:solidFill>
            </a:endParaRPr>
          </a:p>
        </p:txBody>
      </p:sp>
    </p:spTree>
    <p:extLst>
      <p:ext uri="{BB962C8B-B14F-4D97-AF65-F5344CB8AC3E}">
        <p14:creationId xmlns:p14="http://schemas.microsoft.com/office/powerpoint/2010/main" val="926657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r-Latn-CS" altLang="en-US" smtClean="0"/>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r-Latn-CS" altLang="en-US" smtClean="0"/>
              <a:t>Click to edit Master text styles</a:t>
            </a:r>
          </a:p>
          <a:p>
            <a:pPr lvl="1"/>
            <a:r>
              <a:rPr lang="sr-Latn-CS" altLang="en-US" smtClean="0"/>
              <a:t>Second level</a:t>
            </a:r>
          </a:p>
          <a:p>
            <a:pPr lvl="2"/>
            <a:r>
              <a:rPr lang="sr-Latn-CS" altLang="en-US" smtClean="0"/>
              <a:t>Third level</a:t>
            </a:r>
          </a:p>
          <a:p>
            <a:pPr lvl="3"/>
            <a:r>
              <a:rPr lang="sr-Latn-CS" altLang="en-US" smtClean="0"/>
              <a:t>Fourth level</a:t>
            </a:r>
          </a:p>
          <a:p>
            <a:pPr lvl="4"/>
            <a:r>
              <a:rPr lang="sr-Latn-C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cs typeface="Calibri" pitchFamily="34" charset="0"/>
              </a:defRPr>
            </a:lvl1pPr>
          </a:lstStyle>
          <a:p>
            <a:pPr fontAlgn="base">
              <a:spcBef>
                <a:spcPct val="0"/>
              </a:spcBef>
              <a:spcAft>
                <a:spcPct val="0"/>
              </a:spcAft>
              <a:defRPr/>
            </a:pPr>
            <a:endParaRPr lang="sr-Latn-C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cs typeface="Calibri" pitchFamily="34" charset="0"/>
              </a:defRPr>
            </a:lvl1pPr>
          </a:lstStyle>
          <a:p>
            <a:pPr fontAlgn="base">
              <a:spcBef>
                <a:spcPct val="0"/>
              </a:spcBef>
              <a:spcAft>
                <a:spcPct val="0"/>
              </a:spcAft>
              <a:defRPr/>
            </a:pPr>
            <a:endParaRPr lang="sr-Latn-C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itchFamily="34" charset="0"/>
                <a:cs typeface="Calibri" pitchFamily="34" charset="0"/>
              </a:defRPr>
            </a:lvl1pPr>
          </a:lstStyle>
          <a:p>
            <a:pPr fontAlgn="base">
              <a:spcBef>
                <a:spcPct val="0"/>
              </a:spcBef>
              <a:spcAft>
                <a:spcPct val="0"/>
              </a:spcAft>
              <a:defRPr/>
            </a:pPr>
            <a:fld id="{65FB1DFB-3EA2-4E9A-AE51-FC26CCA7FECF}" type="slidenum">
              <a:rPr lang="sr-Latn-CS">
                <a:solidFill>
                  <a:srgbClr val="000000"/>
                </a:solidFill>
              </a:rPr>
              <a:pPr fontAlgn="base">
                <a:spcBef>
                  <a:spcPct val="0"/>
                </a:spcBef>
                <a:spcAft>
                  <a:spcPct val="0"/>
                </a:spcAft>
                <a:defRPr/>
              </a:pPr>
              <a:t>‹#›</a:t>
            </a:fld>
            <a:endParaRPr lang="sr-Latn-CS">
              <a:solidFill>
                <a:srgbClr val="000000"/>
              </a:solidFill>
            </a:endParaRPr>
          </a:p>
        </p:txBody>
      </p:sp>
    </p:spTree>
    <p:extLst>
      <p:ext uri="{BB962C8B-B14F-4D97-AF65-F5344CB8AC3E}">
        <p14:creationId xmlns:p14="http://schemas.microsoft.com/office/powerpoint/2010/main" val="16141282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a:solidFill>
            <a:schemeClr val="tx2"/>
          </a:solidFill>
          <a:latin typeface="Calibri" pitchFamily="34" charset="0"/>
          <a:ea typeface="Calibri" pitchFamily="34" charset="0"/>
          <a:cs typeface="Calibri" pitchFamily="34" charset="0"/>
        </a:defRPr>
      </a:lvl1pPr>
      <a:lvl2pPr algn="ctr" rtl="0" eaLnBrk="0" fontAlgn="base" hangingPunct="0">
        <a:spcBef>
          <a:spcPct val="0"/>
        </a:spcBef>
        <a:spcAft>
          <a:spcPct val="0"/>
        </a:spcAft>
        <a:defRPr sz="4400">
          <a:solidFill>
            <a:schemeClr val="tx2"/>
          </a:solidFill>
          <a:latin typeface="Calibri" pitchFamily="34" charset="0"/>
          <a:ea typeface="Calibri" pitchFamily="34" charset="0"/>
          <a:cs typeface="Calibri" pitchFamily="34" charset="0"/>
        </a:defRPr>
      </a:lvl2pPr>
      <a:lvl3pPr algn="ctr" rtl="0" eaLnBrk="0" fontAlgn="base" hangingPunct="0">
        <a:spcBef>
          <a:spcPct val="0"/>
        </a:spcBef>
        <a:spcAft>
          <a:spcPct val="0"/>
        </a:spcAft>
        <a:defRPr sz="4400">
          <a:solidFill>
            <a:schemeClr val="tx2"/>
          </a:solidFill>
          <a:latin typeface="Calibri" pitchFamily="34" charset="0"/>
          <a:ea typeface="Calibri" pitchFamily="34" charset="0"/>
          <a:cs typeface="Calibri" pitchFamily="34" charset="0"/>
        </a:defRPr>
      </a:lvl3pPr>
      <a:lvl4pPr algn="ctr" rtl="0" eaLnBrk="0" fontAlgn="base" hangingPunct="0">
        <a:spcBef>
          <a:spcPct val="0"/>
        </a:spcBef>
        <a:spcAft>
          <a:spcPct val="0"/>
        </a:spcAft>
        <a:defRPr sz="4400">
          <a:solidFill>
            <a:schemeClr val="tx2"/>
          </a:solidFill>
          <a:latin typeface="Calibri" pitchFamily="34" charset="0"/>
          <a:ea typeface="Calibri" pitchFamily="34" charset="0"/>
          <a:cs typeface="Calibri" pitchFamily="34" charset="0"/>
        </a:defRPr>
      </a:lvl4pPr>
      <a:lvl5pPr algn="ctr" rtl="0" eaLnBrk="0" fontAlgn="base" hangingPunct="0">
        <a:spcBef>
          <a:spcPct val="0"/>
        </a:spcBef>
        <a:spcAft>
          <a:spcPct val="0"/>
        </a:spcAft>
        <a:defRPr sz="4400">
          <a:solidFill>
            <a:schemeClr val="tx2"/>
          </a:solidFill>
          <a:latin typeface="Calibri" pitchFamily="34" charset="0"/>
          <a:ea typeface="Calibri" pitchFamily="34" charset="0"/>
          <a:cs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Calibri" pitchFamily="34" charset="0"/>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Calibri" pitchFamily="34" charset="0"/>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Calibri" pitchFamily="34" charset="0"/>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r-Latn-CS" altLang="en-US" smtClean="0"/>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r-Latn-CS" altLang="en-US" smtClean="0"/>
              <a:t>Click to edit Master text styles</a:t>
            </a:r>
          </a:p>
          <a:p>
            <a:pPr lvl="1"/>
            <a:r>
              <a:rPr lang="sr-Latn-CS" altLang="en-US" smtClean="0"/>
              <a:t>Second level</a:t>
            </a:r>
          </a:p>
          <a:p>
            <a:pPr lvl="2"/>
            <a:r>
              <a:rPr lang="sr-Latn-CS" altLang="en-US" smtClean="0"/>
              <a:t>Third level</a:t>
            </a:r>
          </a:p>
          <a:p>
            <a:pPr lvl="3"/>
            <a:r>
              <a:rPr lang="sr-Latn-CS" altLang="en-US" smtClean="0"/>
              <a:t>Fourth level</a:t>
            </a:r>
          </a:p>
          <a:p>
            <a:pPr lvl="4"/>
            <a:r>
              <a:rPr lang="sr-Latn-C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cs typeface="Calibri" pitchFamily="34" charset="0"/>
              </a:defRPr>
            </a:lvl1pPr>
          </a:lstStyle>
          <a:p>
            <a:pPr fontAlgn="base">
              <a:spcBef>
                <a:spcPct val="0"/>
              </a:spcBef>
              <a:spcAft>
                <a:spcPct val="0"/>
              </a:spcAft>
              <a:defRPr/>
            </a:pPr>
            <a:endParaRPr lang="sr-Latn-C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cs typeface="Calibri" pitchFamily="34" charset="0"/>
              </a:defRPr>
            </a:lvl1pPr>
          </a:lstStyle>
          <a:p>
            <a:pPr fontAlgn="base">
              <a:spcBef>
                <a:spcPct val="0"/>
              </a:spcBef>
              <a:spcAft>
                <a:spcPct val="0"/>
              </a:spcAft>
              <a:defRPr/>
            </a:pPr>
            <a:endParaRPr lang="sr-Latn-C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itchFamily="34" charset="0"/>
                <a:cs typeface="Calibri" pitchFamily="34" charset="0"/>
              </a:defRPr>
            </a:lvl1pPr>
          </a:lstStyle>
          <a:p>
            <a:pPr fontAlgn="base">
              <a:spcBef>
                <a:spcPct val="0"/>
              </a:spcBef>
              <a:spcAft>
                <a:spcPct val="0"/>
              </a:spcAft>
              <a:defRPr/>
            </a:pPr>
            <a:fld id="{65FB1DFB-3EA2-4E9A-AE51-FC26CCA7FECF}" type="slidenum">
              <a:rPr lang="sr-Latn-CS">
                <a:solidFill>
                  <a:srgbClr val="000000"/>
                </a:solidFill>
              </a:rPr>
              <a:pPr fontAlgn="base">
                <a:spcBef>
                  <a:spcPct val="0"/>
                </a:spcBef>
                <a:spcAft>
                  <a:spcPct val="0"/>
                </a:spcAft>
                <a:defRPr/>
              </a:pPr>
              <a:t>‹#›</a:t>
            </a:fld>
            <a:endParaRPr lang="sr-Latn-CS">
              <a:solidFill>
                <a:srgbClr val="000000"/>
              </a:solidFill>
            </a:endParaRPr>
          </a:p>
        </p:txBody>
      </p:sp>
    </p:spTree>
    <p:extLst>
      <p:ext uri="{BB962C8B-B14F-4D97-AF65-F5344CB8AC3E}">
        <p14:creationId xmlns:p14="http://schemas.microsoft.com/office/powerpoint/2010/main" val="221280524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ctr" rtl="0" eaLnBrk="0" fontAlgn="base" hangingPunct="0">
        <a:spcBef>
          <a:spcPct val="0"/>
        </a:spcBef>
        <a:spcAft>
          <a:spcPct val="0"/>
        </a:spcAft>
        <a:defRPr sz="4400">
          <a:solidFill>
            <a:schemeClr val="tx2"/>
          </a:solidFill>
          <a:latin typeface="Calibri" pitchFamily="34" charset="0"/>
          <a:ea typeface="Calibri" pitchFamily="34" charset="0"/>
          <a:cs typeface="Calibri" pitchFamily="34" charset="0"/>
        </a:defRPr>
      </a:lvl1pPr>
      <a:lvl2pPr algn="ctr" rtl="0" eaLnBrk="0" fontAlgn="base" hangingPunct="0">
        <a:spcBef>
          <a:spcPct val="0"/>
        </a:spcBef>
        <a:spcAft>
          <a:spcPct val="0"/>
        </a:spcAft>
        <a:defRPr sz="4400">
          <a:solidFill>
            <a:schemeClr val="tx2"/>
          </a:solidFill>
          <a:latin typeface="Calibri" pitchFamily="34" charset="0"/>
          <a:ea typeface="Calibri" pitchFamily="34" charset="0"/>
          <a:cs typeface="Calibri" pitchFamily="34" charset="0"/>
        </a:defRPr>
      </a:lvl2pPr>
      <a:lvl3pPr algn="ctr" rtl="0" eaLnBrk="0" fontAlgn="base" hangingPunct="0">
        <a:spcBef>
          <a:spcPct val="0"/>
        </a:spcBef>
        <a:spcAft>
          <a:spcPct val="0"/>
        </a:spcAft>
        <a:defRPr sz="4400">
          <a:solidFill>
            <a:schemeClr val="tx2"/>
          </a:solidFill>
          <a:latin typeface="Calibri" pitchFamily="34" charset="0"/>
          <a:ea typeface="Calibri" pitchFamily="34" charset="0"/>
          <a:cs typeface="Calibri" pitchFamily="34" charset="0"/>
        </a:defRPr>
      </a:lvl3pPr>
      <a:lvl4pPr algn="ctr" rtl="0" eaLnBrk="0" fontAlgn="base" hangingPunct="0">
        <a:spcBef>
          <a:spcPct val="0"/>
        </a:spcBef>
        <a:spcAft>
          <a:spcPct val="0"/>
        </a:spcAft>
        <a:defRPr sz="4400">
          <a:solidFill>
            <a:schemeClr val="tx2"/>
          </a:solidFill>
          <a:latin typeface="Calibri" pitchFamily="34" charset="0"/>
          <a:ea typeface="Calibri" pitchFamily="34" charset="0"/>
          <a:cs typeface="Calibri" pitchFamily="34" charset="0"/>
        </a:defRPr>
      </a:lvl4pPr>
      <a:lvl5pPr algn="ctr" rtl="0" eaLnBrk="0" fontAlgn="base" hangingPunct="0">
        <a:spcBef>
          <a:spcPct val="0"/>
        </a:spcBef>
        <a:spcAft>
          <a:spcPct val="0"/>
        </a:spcAft>
        <a:defRPr sz="4400">
          <a:solidFill>
            <a:schemeClr val="tx2"/>
          </a:solidFill>
          <a:latin typeface="Calibri" pitchFamily="34" charset="0"/>
          <a:ea typeface="Calibri" pitchFamily="34" charset="0"/>
          <a:cs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Calibri" pitchFamily="34" charset="0"/>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Calibri" pitchFamily="34" charset="0"/>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Calibri" pitchFamily="34" charset="0"/>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r-Latn-C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r-Latn-CS" altLang="en-US" smtClean="0"/>
              <a:t>Click to edit Master text styles</a:t>
            </a:r>
          </a:p>
          <a:p>
            <a:pPr lvl="1"/>
            <a:r>
              <a:rPr lang="sr-Latn-CS" altLang="en-US" smtClean="0"/>
              <a:t>Second level</a:t>
            </a:r>
          </a:p>
          <a:p>
            <a:pPr lvl="2"/>
            <a:r>
              <a:rPr lang="sr-Latn-CS" altLang="en-US" smtClean="0"/>
              <a:t>Third level</a:t>
            </a:r>
          </a:p>
          <a:p>
            <a:pPr lvl="3"/>
            <a:r>
              <a:rPr lang="sr-Latn-CS" altLang="en-US" smtClean="0"/>
              <a:t>Fourth level</a:t>
            </a:r>
          </a:p>
          <a:p>
            <a:pPr lvl="4"/>
            <a:r>
              <a:rPr lang="sr-Latn-C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cs typeface="Calibri" pitchFamily="34" charset="0"/>
              </a:defRPr>
            </a:lvl1pPr>
          </a:lstStyle>
          <a:p>
            <a:pPr>
              <a:defRPr/>
            </a:pPr>
            <a:endParaRPr lang="sr-Latn-C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cs typeface="Calibri" pitchFamily="34" charset="0"/>
              </a:defRPr>
            </a:lvl1pPr>
          </a:lstStyle>
          <a:p>
            <a:pPr>
              <a:defRPr/>
            </a:pPr>
            <a:endParaRPr lang="sr-Latn-C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itchFamily="34" charset="0"/>
                <a:cs typeface="Calibri" pitchFamily="34" charset="0"/>
              </a:defRPr>
            </a:lvl1pPr>
          </a:lstStyle>
          <a:p>
            <a:pPr>
              <a:defRPr/>
            </a:pPr>
            <a:fld id="{65FB1DFB-3EA2-4E9A-AE51-FC26CCA7FECF}" type="slidenum">
              <a:rPr lang="sr-Latn-CS"/>
              <a:pPr>
                <a:defRPr/>
              </a:pPr>
              <a:t>‹#›</a:t>
            </a:fld>
            <a:endParaRPr lang="sr-Latn-CS"/>
          </a:p>
        </p:txBody>
      </p:sp>
    </p:spTree>
    <p:extLst>
      <p:ext uri="{BB962C8B-B14F-4D97-AF65-F5344CB8AC3E}">
        <p14:creationId xmlns:p14="http://schemas.microsoft.com/office/powerpoint/2010/main" val="257483508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txStyles>
    <p:titleStyle>
      <a:lvl1pPr algn="ctr" rtl="0" eaLnBrk="0" fontAlgn="base" hangingPunct="0">
        <a:spcBef>
          <a:spcPct val="0"/>
        </a:spcBef>
        <a:spcAft>
          <a:spcPct val="0"/>
        </a:spcAft>
        <a:defRPr sz="4400">
          <a:solidFill>
            <a:schemeClr val="tx2"/>
          </a:solidFill>
          <a:latin typeface="Calibri" pitchFamily="34" charset="0"/>
          <a:ea typeface="Calibri" pitchFamily="34" charset="0"/>
          <a:cs typeface="Calibri" pitchFamily="34" charset="0"/>
        </a:defRPr>
      </a:lvl1pPr>
      <a:lvl2pPr algn="ctr" rtl="0" eaLnBrk="0" fontAlgn="base" hangingPunct="0">
        <a:spcBef>
          <a:spcPct val="0"/>
        </a:spcBef>
        <a:spcAft>
          <a:spcPct val="0"/>
        </a:spcAft>
        <a:defRPr sz="4400">
          <a:solidFill>
            <a:schemeClr val="tx2"/>
          </a:solidFill>
          <a:latin typeface="Calibri" pitchFamily="34" charset="0"/>
          <a:ea typeface="Calibri" pitchFamily="34" charset="0"/>
          <a:cs typeface="Calibri" pitchFamily="34" charset="0"/>
        </a:defRPr>
      </a:lvl2pPr>
      <a:lvl3pPr algn="ctr" rtl="0" eaLnBrk="0" fontAlgn="base" hangingPunct="0">
        <a:spcBef>
          <a:spcPct val="0"/>
        </a:spcBef>
        <a:spcAft>
          <a:spcPct val="0"/>
        </a:spcAft>
        <a:defRPr sz="4400">
          <a:solidFill>
            <a:schemeClr val="tx2"/>
          </a:solidFill>
          <a:latin typeface="Calibri" pitchFamily="34" charset="0"/>
          <a:ea typeface="Calibri" pitchFamily="34" charset="0"/>
          <a:cs typeface="Calibri" pitchFamily="34" charset="0"/>
        </a:defRPr>
      </a:lvl3pPr>
      <a:lvl4pPr algn="ctr" rtl="0" eaLnBrk="0" fontAlgn="base" hangingPunct="0">
        <a:spcBef>
          <a:spcPct val="0"/>
        </a:spcBef>
        <a:spcAft>
          <a:spcPct val="0"/>
        </a:spcAft>
        <a:defRPr sz="4400">
          <a:solidFill>
            <a:schemeClr val="tx2"/>
          </a:solidFill>
          <a:latin typeface="Calibri" pitchFamily="34" charset="0"/>
          <a:ea typeface="Calibri" pitchFamily="34" charset="0"/>
          <a:cs typeface="Calibri" pitchFamily="34" charset="0"/>
        </a:defRPr>
      </a:lvl4pPr>
      <a:lvl5pPr algn="ctr" rtl="0" eaLnBrk="0" fontAlgn="base" hangingPunct="0">
        <a:spcBef>
          <a:spcPct val="0"/>
        </a:spcBef>
        <a:spcAft>
          <a:spcPct val="0"/>
        </a:spcAft>
        <a:defRPr sz="4400">
          <a:solidFill>
            <a:schemeClr val="tx2"/>
          </a:solidFill>
          <a:latin typeface="Calibri" pitchFamily="34" charset="0"/>
          <a:ea typeface="Calibri" pitchFamily="34" charset="0"/>
          <a:cs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Calibri" pitchFamily="34" charset="0"/>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Calibri" pitchFamily="34" charset="0"/>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Calibri" pitchFamily="34" charset="0"/>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Calibri" pitchFamily="34" charset="0"/>
          <a:cs typeface="Calibr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6.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6.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26.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26.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26.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26.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26.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26.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2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26.xml"/><Relationship Id="rId5" Type="http://schemas.openxmlformats.org/officeDocument/2006/relationships/image" Target="../media/image42.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26.xml"/><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6.xml"/><Relationship Id="rId5" Type="http://schemas.openxmlformats.org/officeDocument/2006/relationships/image" Target="../media/image4.emf"/><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7" y="2"/>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Content Placeholder 2"/>
          <p:cNvSpPr>
            <a:spLocks noGrp="1"/>
          </p:cNvSpPr>
          <p:nvPr>
            <p:ph idx="1"/>
          </p:nvPr>
        </p:nvSpPr>
        <p:spPr>
          <a:xfrm>
            <a:off x="381000" y="1828800"/>
            <a:ext cx="8382000" cy="3657600"/>
          </a:xfrm>
        </p:spPr>
        <p:txBody>
          <a:bodyPr/>
          <a:lstStyle/>
          <a:p>
            <a:pPr indent="0" algn="ctr" eaLnBrk="1" hangingPunct="1">
              <a:lnSpc>
                <a:spcPct val="90000"/>
              </a:lnSpc>
              <a:spcBef>
                <a:spcPts val="0"/>
              </a:spcBef>
              <a:buNone/>
            </a:pPr>
            <a:r>
              <a:rPr lang="en-US" b="1" dirty="0" smtClean="0">
                <a:solidFill>
                  <a:srgbClr val="476E41"/>
                </a:solidFill>
                <a:effectLst>
                  <a:outerShdw blurRad="38100" dist="38100" dir="2700000" algn="tl">
                    <a:srgbClr val="000000">
                      <a:alpha val="43137"/>
                    </a:srgbClr>
                  </a:outerShdw>
                </a:effectLst>
              </a:rPr>
              <a:t>HOW TO APPLY PRTRs TO ACHIEVING THE </a:t>
            </a:r>
            <a:endParaRPr lang="sr-Latn-RS" b="1" dirty="0" smtClean="0">
              <a:solidFill>
                <a:srgbClr val="476E41"/>
              </a:solidFill>
              <a:effectLst>
                <a:outerShdw blurRad="38100" dist="38100" dir="2700000" algn="tl">
                  <a:srgbClr val="000000">
                    <a:alpha val="43137"/>
                  </a:srgbClr>
                </a:outerShdw>
              </a:effectLst>
            </a:endParaRPr>
          </a:p>
          <a:p>
            <a:pPr indent="0" algn="ctr" eaLnBrk="1" hangingPunct="1">
              <a:lnSpc>
                <a:spcPct val="90000"/>
              </a:lnSpc>
              <a:spcBef>
                <a:spcPts val="0"/>
              </a:spcBef>
              <a:buNone/>
            </a:pPr>
            <a:r>
              <a:rPr lang="sr-Latn-RS" b="1" dirty="0" smtClean="0">
                <a:solidFill>
                  <a:srgbClr val="476E41"/>
                </a:solidFill>
                <a:effectLst>
                  <a:outerShdw blurRad="38100" dist="38100" dir="2700000" algn="tl">
                    <a:srgbClr val="000000">
                      <a:alpha val="43137"/>
                    </a:srgbClr>
                  </a:outerShdw>
                </a:effectLst>
              </a:rPr>
              <a:t>UN </a:t>
            </a:r>
            <a:r>
              <a:rPr lang="en-US" b="1" dirty="0" smtClean="0">
                <a:solidFill>
                  <a:srgbClr val="476E41"/>
                </a:solidFill>
                <a:effectLst>
                  <a:outerShdw blurRad="38100" dist="38100" dir="2700000" algn="tl">
                    <a:srgbClr val="000000">
                      <a:alpha val="43137"/>
                    </a:srgbClr>
                  </a:outerShdw>
                </a:effectLst>
              </a:rPr>
              <a:t>SUSTAINABLE DEVELOPMENT GOALS</a:t>
            </a:r>
            <a:r>
              <a:rPr lang="en-US" dirty="0">
                <a:solidFill>
                  <a:srgbClr val="476E41"/>
                </a:solidFill>
                <a:effectLst>
                  <a:outerShdw blurRad="38100" dist="38100" dir="2700000" algn="tl">
                    <a:srgbClr val="000000">
                      <a:alpha val="43137"/>
                    </a:srgbClr>
                  </a:outerShdw>
                </a:effectLst>
              </a:rPr>
              <a:t/>
            </a:r>
            <a:br>
              <a:rPr lang="en-US" dirty="0">
                <a:solidFill>
                  <a:srgbClr val="476E41"/>
                </a:solidFill>
                <a:effectLst>
                  <a:outerShdw blurRad="38100" dist="38100" dir="2700000" algn="tl">
                    <a:srgbClr val="000000">
                      <a:alpha val="43137"/>
                    </a:srgbClr>
                  </a:outerShdw>
                </a:effectLst>
              </a:rPr>
            </a:br>
            <a:endParaRPr lang="en-US" sz="2000" dirty="0" smtClean="0">
              <a:solidFill>
                <a:srgbClr val="476E41"/>
              </a:solidFill>
              <a:effectLst>
                <a:outerShdw blurRad="38100" dist="38100" dir="2700000" algn="tl">
                  <a:srgbClr val="000000">
                    <a:alpha val="43137"/>
                  </a:srgbClr>
                </a:outerShdw>
              </a:effectLst>
            </a:endParaRPr>
          </a:p>
          <a:p>
            <a:pPr indent="0" algn="ctr" eaLnBrk="1" hangingPunct="1">
              <a:lnSpc>
                <a:spcPct val="90000"/>
              </a:lnSpc>
              <a:spcBef>
                <a:spcPts val="0"/>
              </a:spcBef>
              <a:buNone/>
            </a:pPr>
            <a:r>
              <a:rPr lang="en-US" altLang="en-US" sz="2800" b="1" dirty="0">
                <a:solidFill>
                  <a:srgbClr val="476E41"/>
                </a:solidFill>
              </a:rPr>
              <a:t>The potential of PRTR systems </a:t>
            </a:r>
            <a:endParaRPr lang="en-US" altLang="en-US" sz="2800" b="1" dirty="0" smtClean="0">
              <a:solidFill>
                <a:srgbClr val="476E41"/>
              </a:solidFill>
            </a:endParaRPr>
          </a:p>
          <a:p>
            <a:pPr indent="0" algn="ctr" eaLnBrk="1" hangingPunct="1">
              <a:lnSpc>
                <a:spcPct val="90000"/>
              </a:lnSpc>
              <a:spcBef>
                <a:spcPts val="0"/>
              </a:spcBef>
              <a:buNone/>
            </a:pPr>
            <a:r>
              <a:rPr lang="en-US" altLang="en-US" sz="2800" b="1" dirty="0" smtClean="0">
                <a:solidFill>
                  <a:srgbClr val="476E41"/>
                </a:solidFill>
              </a:rPr>
              <a:t>“</a:t>
            </a:r>
            <a:r>
              <a:rPr lang="en-US" altLang="en-US" sz="2800" b="1" dirty="0">
                <a:solidFill>
                  <a:srgbClr val="476E41"/>
                </a:solidFill>
              </a:rPr>
              <a:t>designed from scratch”</a:t>
            </a:r>
            <a:endParaRPr lang="sr-Cyrl-RS" altLang="en-US" sz="2800" b="1" dirty="0">
              <a:solidFill>
                <a:srgbClr val="476E41"/>
              </a:solidFill>
            </a:endParaRPr>
          </a:p>
          <a:p>
            <a:pPr indent="0" algn="r" eaLnBrk="1" hangingPunct="1">
              <a:spcBef>
                <a:spcPts val="0"/>
              </a:spcBef>
              <a:buNone/>
            </a:pPr>
            <a:endParaRPr lang="en-US" altLang="en-US" sz="4000" b="1" dirty="0" smtClean="0">
              <a:solidFill>
                <a:srgbClr val="476E41"/>
              </a:solidFill>
            </a:endParaRPr>
          </a:p>
          <a:p>
            <a:pPr indent="0" algn="r" eaLnBrk="1" hangingPunct="1">
              <a:spcBef>
                <a:spcPts val="0"/>
              </a:spcBef>
              <a:buNone/>
            </a:pPr>
            <a:r>
              <a:rPr lang="en-US" altLang="en-US" sz="2400" b="1" dirty="0" err="1" smtClean="0">
                <a:solidFill>
                  <a:srgbClr val="476E41"/>
                </a:solidFill>
              </a:rPr>
              <a:t>Neboj</a:t>
            </a:r>
            <a:r>
              <a:rPr lang="sr-Latn-RS" altLang="en-US" sz="2400" b="1" dirty="0">
                <a:solidFill>
                  <a:srgbClr val="476E41"/>
                </a:solidFill>
              </a:rPr>
              <a:t>ša Redžić, MSc</a:t>
            </a:r>
          </a:p>
          <a:p>
            <a:pPr indent="0" algn="r" eaLnBrk="1" hangingPunct="1">
              <a:lnSpc>
                <a:spcPct val="90000"/>
              </a:lnSpc>
              <a:spcBef>
                <a:spcPts val="0"/>
              </a:spcBef>
              <a:buNone/>
            </a:pPr>
            <a:r>
              <a:rPr lang="sr-Latn-RS" altLang="en-US" sz="2400" dirty="0">
                <a:solidFill>
                  <a:srgbClr val="476E41"/>
                </a:solidFill>
              </a:rPr>
              <a:t>Environmental Protection Agency</a:t>
            </a:r>
          </a:p>
          <a:p>
            <a:pPr indent="0" algn="r" eaLnBrk="1" hangingPunct="1">
              <a:lnSpc>
                <a:spcPct val="90000"/>
              </a:lnSpc>
              <a:spcBef>
                <a:spcPts val="0"/>
              </a:spcBef>
              <a:buNone/>
            </a:pPr>
            <a:r>
              <a:rPr lang="sr-Latn-RS" altLang="en-US" sz="2400" dirty="0">
                <a:solidFill>
                  <a:srgbClr val="476E41"/>
                </a:solidFill>
              </a:rPr>
              <a:t>Republic of Serbia</a:t>
            </a:r>
            <a:endParaRPr lang="en-US" altLang="en-US" sz="2400" dirty="0">
              <a:solidFill>
                <a:srgbClr val="476E41"/>
              </a:solidFill>
            </a:endParaRPr>
          </a:p>
        </p:txBody>
      </p:sp>
      <p:sp>
        <p:nvSpPr>
          <p:cNvPr id="3" name="TextBox 2"/>
          <p:cNvSpPr txBox="1"/>
          <p:nvPr/>
        </p:nvSpPr>
        <p:spPr>
          <a:xfrm>
            <a:off x="0" y="6019800"/>
            <a:ext cx="9144000" cy="369332"/>
          </a:xfrm>
          <a:prstGeom prst="rect">
            <a:avLst/>
          </a:prstGeom>
          <a:noFill/>
        </p:spPr>
        <p:txBody>
          <a:bodyPr wrap="square" rtlCol="0">
            <a:spAutoFit/>
          </a:bodyPr>
          <a:lstStyle/>
          <a:p>
            <a:pPr algn="ctr"/>
            <a:r>
              <a:rPr lang="en-US" dirty="0">
                <a:solidFill>
                  <a:srgbClr val="476E41"/>
                </a:solidFill>
                <a:latin typeface="Calibri" panose="020F0502020204030204" pitchFamily="34" charset="0"/>
                <a:cs typeface="Calibri" panose="020F0502020204030204" pitchFamily="34" charset="0"/>
              </a:rPr>
              <a:t>Global Round Table on PRTRs (7-8 November 2018, Geneva)</a:t>
            </a:r>
            <a:endParaRPr lang="sr-Latn-RS" dirty="0">
              <a:solidFill>
                <a:srgbClr val="476E4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50878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43000" y="492822"/>
            <a:ext cx="7876309" cy="584775"/>
          </a:xfrm>
          <a:prstGeom prst="rect">
            <a:avLst/>
          </a:prstGeom>
        </p:spPr>
        <p:txBody>
          <a:bodyPr wrap="square">
            <a:spAutoFit/>
          </a:bodyPr>
          <a:lstStyle/>
          <a:p>
            <a:pPr algn="r"/>
            <a:r>
              <a:rPr lang="sr-Latn-RS" sz="3200" b="1" dirty="0">
                <a:solidFill>
                  <a:srgbClr val="476E41"/>
                </a:solidFill>
                <a:latin typeface="Calibri" panose="020F0502020204030204" pitchFamily="34" charset="0"/>
                <a:cs typeface="Calibri" panose="020F0502020204030204" pitchFamily="34" charset="0"/>
              </a:rPr>
              <a:t>Serbian National </a:t>
            </a:r>
            <a:r>
              <a:rPr lang="en-US" sz="3200" b="1" dirty="0">
                <a:solidFill>
                  <a:srgbClr val="476E41"/>
                </a:solidFill>
                <a:latin typeface="Calibri" panose="020F0502020204030204" pitchFamily="34" charset="0"/>
                <a:cs typeface="Calibri" panose="020F0502020204030204" pitchFamily="34" charset="0"/>
              </a:rPr>
              <a:t>PRTR register</a:t>
            </a:r>
            <a:endParaRPr lang="sr-Latn-RS" sz="3200" dirty="0">
              <a:solidFill>
                <a:schemeClr val="accent6">
                  <a:lumMod val="50000"/>
                </a:schemeClr>
              </a:solidFill>
              <a:latin typeface="Calibri" panose="020F0502020204030204" pitchFamily="34" charset="0"/>
              <a:cs typeface="Calibri" panose="020F0502020204030204" pitchFamily="34" charset="0"/>
            </a:endParaRPr>
          </a:p>
        </p:txBody>
      </p:sp>
      <p:sp>
        <p:nvSpPr>
          <p:cNvPr id="6" name="TextBox 5"/>
          <p:cNvSpPr txBox="1"/>
          <p:nvPr/>
        </p:nvSpPr>
        <p:spPr>
          <a:xfrm>
            <a:off x="762000" y="1219200"/>
            <a:ext cx="7236069" cy="461665"/>
          </a:xfrm>
          <a:prstGeom prst="rect">
            <a:avLst/>
          </a:prstGeom>
          <a:noFill/>
        </p:spPr>
        <p:txBody>
          <a:bodyPr wrap="square" rtlCol="0">
            <a:spAutoFit/>
          </a:bodyPr>
          <a:lstStyle/>
          <a:p>
            <a:pPr algn="ctr"/>
            <a:r>
              <a:rPr lang="en-US" sz="2400" b="1" dirty="0" smtClean="0">
                <a:solidFill>
                  <a:srgbClr val="476E41"/>
                </a:solidFill>
                <a:latin typeface="Calibri" panose="020F0502020204030204" pitchFamily="34" charset="0"/>
                <a:cs typeface="Calibri" panose="020F0502020204030204" pitchFamily="34" charset="0"/>
              </a:rPr>
              <a:t>GUIDELINES</a:t>
            </a:r>
            <a:endParaRPr lang="sr-Latn-RS" sz="2400" b="1" dirty="0">
              <a:solidFill>
                <a:srgbClr val="476E41"/>
              </a:solidFill>
              <a:latin typeface="Calibri" panose="020F0502020204030204" pitchFamily="34" charset="0"/>
              <a:cs typeface="Calibri" panose="020F0502020204030204" pitchFamily="34" charset="0"/>
            </a:endParaRPr>
          </a:p>
        </p:txBody>
      </p:sp>
      <p:sp>
        <p:nvSpPr>
          <p:cNvPr id="7" name="TextBox 6"/>
          <p:cNvSpPr txBox="1"/>
          <p:nvPr/>
        </p:nvSpPr>
        <p:spPr>
          <a:xfrm>
            <a:off x="1542971" y="1700398"/>
            <a:ext cx="6061231" cy="477054"/>
          </a:xfrm>
          <a:prstGeom prst="rect">
            <a:avLst/>
          </a:prstGeom>
          <a:noFill/>
        </p:spPr>
        <p:txBody>
          <a:bodyPr wrap="square" rtlCol="0">
            <a:spAutoFit/>
          </a:bodyPr>
          <a:lstStyle/>
          <a:p>
            <a:pPr marL="0" marR="0" lvl="0" indent="0" algn="ctr" defTabSz="1278586" rtl="0" eaLnBrk="1" fontAlgn="auto" latinLnBrk="0" hangingPunct="1">
              <a:lnSpc>
                <a:spcPct val="100000"/>
              </a:lnSpc>
              <a:spcBef>
                <a:spcPts val="600"/>
              </a:spcBef>
              <a:spcAft>
                <a:spcPts val="0"/>
              </a:spcAft>
              <a:buClrTx/>
              <a:buSzTx/>
              <a:buFontTx/>
              <a:buNone/>
              <a:tabLst/>
              <a:defRPr/>
            </a:pPr>
            <a:r>
              <a:rPr kumimoji="0" lang="sr-Latn-RS" sz="2400" b="1" i="0" u="none" strike="noStrike" kern="1200" cap="none" spc="0" normalizeH="0" baseline="0" noProof="0" dirty="0">
                <a:ln>
                  <a:noFill/>
                </a:ln>
                <a:solidFill>
                  <a:srgbClr val="476E41"/>
                </a:solidFill>
                <a:effectLst/>
                <a:uLnTx/>
                <a:uFillTx/>
                <a:latin typeface="Calibri"/>
                <a:ea typeface="+mn-ea"/>
                <a:cs typeface="+mn-cs"/>
              </a:rPr>
              <a:t>Guidelines</a:t>
            </a:r>
            <a:r>
              <a:rPr kumimoji="0" lang="en-US" sz="2400" b="1" i="0" u="none" strike="noStrike" kern="1200" cap="none" spc="0" normalizeH="0" baseline="0" noProof="0" dirty="0">
                <a:ln>
                  <a:noFill/>
                </a:ln>
                <a:solidFill>
                  <a:srgbClr val="476E41"/>
                </a:solidFill>
                <a:effectLst/>
                <a:uLnTx/>
                <a:uFillTx/>
                <a:latin typeface="Calibri"/>
                <a:ea typeface="+mn-ea"/>
                <a:cs typeface="+mn-cs"/>
              </a:rPr>
              <a:t> for emission </a:t>
            </a:r>
            <a:r>
              <a:rPr kumimoji="0" lang="en-US" sz="2400" b="1" i="0" u="none" strike="noStrike" kern="1200" cap="none" spc="0" normalizeH="0" baseline="0" noProof="0" dirty="0" smtClean="0">
                <a:ln>
                  <a:noFill/>
                </a:ln>
                <a:solidFill>
                  <a:srgbClr val="476E41"/>
                </a:solidFill>
                <a:effectLst/>
                <a:uLnTx/>
                <a:uFillTx/>
                <a:latin typeface="Calibri"/>
                <a:ea typeface="+mn-ea"/>
                <a:cs typeface="+mn-cs"/>
              </a:rPr>
              <a:t>estimation</a:t>
            </a:r>
            <a:endParaRPr kumimoji="0" lang="en-US" sz="2400" b="0" i="0" u="none" strike="noStrike" kern="1200" cap="none" spc="0" normalizeH="0" baseline="0" noProof="0" dirty="0" smtClean="0">
              <a:ln>
                <a:noFill/>
              </a:ln>
              <a:solidFill>
                <a:srgbClr val="476E41"/>
              </a:solidFill>
              <a:effectLst/>
              <a:uLnTx/>
              <a:uFillTx/>
              <a:latin typeface="Calibri"/>
              <a:ea typeface="+mn-ea"/>
              <a:cs typeface="+mn-cs"/>
            </a:endParaRPr>
          </a:p>
        </p:txBody>
      </p:sp>
      <p:sp>
        <p:nvSpPr>
          <p:cNvPr id="10" name="Rectangle 9"/>
          <p:cNvSpPr/>
          <p:nvPr/>
        </p:nvSpPr>
        <p:spPr>
          <a:xfrm>
            <a:off x="385263" y="2133600"/>
            <a:ext cx="8634046" cy="4364272"/>
          </a:xfrm>
          <a:prstGeom prst="rect">
            <a:avLst/>
          </a:prstGeom>
        </p:spPr>
        <p:txBody>
          <a:bodyPr wrap="square">
            <a:spAutoFit/>
          </a:bodyPr>
          <a:lstStyle/>
          <a:p>
            <a:pPr defTabSz="1278586">
              <a:spcBef>
                <a:spcPts val="600"/>
              </a:spcBef>
            </a:pPr>
            <a:r>
              <a:rPr lang="en-US" sz="2200" dirty="0" smtClean="0">
                <a:solidFill>
                  <a:srgbClr val="FF0000"/>
                </a:solidFill>
                <a:latin typeface="Calibri"/>
              </a:rPr>
              <a:t>These </a:t>
            </a:r>
            <a:r>
              <a:rPr lang="en-US" sz="2200" dirty="0">
                <a:solidFill>
                  <a:srgbClr val="FF0000"/>
                </a:solidFill>
                <a:latin typeface="Calibri"/>
              </a:rPr>
              <a:t>guidelines are part of </a:t>
            </a:r>
            <a:r>
              <a:rPr lang="en-US" sz="2200" dirty="0" smtClean="0">
                <a:solidFill>
                  <a:srgbClr val="FF0000"/>
                </a:solidFill>
                <a:latin typeface="Calibri"/>
              </a:rPr>
              <a:t>bylaw and their use is </a:t>
            </a:r>
            <a:r>
              <a:rPr lang="en-US" sz="2200" dirty="0">
                <a:solidFill>
                  <a:srgbClr val="FF0000"/>
                </a:solidFill>
                <a:latin typeface="Calibri"/>
              </a:rPr>
              <a:t>obligatory.</a:t>
            </a:r>
          </a:p>
          <a:p>
            <a:pPr defTabSz="1278586">
              <a:spcBef>
                <a:spcPts val="600"/>
              </a:spcBef>
            </a:pPr>
            <a:r>
              <a:rPr lang="en-US" sz="2200" dirty="0" smtClean="0">
                <a:solidFill>
                  <a:srgbClr val="476E41"/>
                </a:solidFill>
                <a:latin typeface="Calibri"/>
              </a:rPr>
              <a:t>The </a:t>
            </a:r>
            <a:r>
              <a:rPr lang="en-US" sz="2200" dirty="0">
                <a:solidFill>
                  <a:srgbClr val="476E41"/>
                </a:solidFill>
                <a:latin typeface="Calibri"/>
              </a:rPr>
              <a:t>basis for guidelines developing are:</a:t>
            </a:r>
          </a:p>
          <a:p>
            <a:pPr marL="342900" indent="-342900" defTabSz="1278586">
              <a:spcBef>
                <a:spcPts val="600"/>
              </a:spcBef>
              <a:buFont typeface="Wingdings" panose="05000000000000000000" pitchFamily="2" charset="2"/>
              <a:buChar char="ü"/>
            </a:pPr>
            <a:r>
              <a:rPr lang="en-US" sz="2200" dirty="0">
                <a:solidFill>
                  <a:srgbClr val="476E41"/>
                </a:solidFill>
                <a:latin typeface="Calibri"/>
              </a:rPr>
              <a:t>2016 EMEP/EEA air pollutant emission inventory </a:t>
            </a:r>
            <a:r>
              <a:rPr lang="en-US" sz="2200" dirty="0" smtClean="0">
                <a:solidFill>
                  <a:srgbClr val="476E41"/>
                </a:solidFill>
                <a:latin typeface="Calibri"/>
              </a:rPr>
              <a:t>guidebook</a:t>
            </a:r>
          </a:p>
          <a:p>
            <a:pPr marL="342900" indent="-342900" defTabSz="1278586">
              <a:buFont typeface="Wingdings" panose="05000000000000000000" pitchFamily="2" charset="2"/>
              <a:buChar char="ü"/>
            </a:pPr>
            <a:r>
              <a:rPr lang="en-US" sz="2200" dirty="0" smtClean="0">
                <a:solidFill>
                  <a:srgbClr val="476E41"/>
                </a:solidFill>
                <a:latin typeface="Calibri"/>
              </a:rPr>
              <a:t>2006 </a:t>
            </a:r>
            <a:r>
              <a:rPr lang="en-US" sz="2200" dirty="0">
                <a:solidFill>
                  <a:srgbClr val="476E41"/>
                </a:solidFill>
                <a:latin typeface="Calibri"/>
              </a:rPr>
              <a:t>IPCC Guidelines </a:t>
            </a:r>
            <a:r>
              <a:rPr lang="en-US" sz="2200" dirty="0" smtClean="0">
                <a:solidFill>
                  <a:srgbClr val="476E41"/>
                </a:solidFill>
                <a:latin typeface="Calibri"/>
              </a:rPr>
              <a:t>for National </a:t>
            </a:r>
            <a:r>
              <a:rPr lang="en-US" sz="2200" dirty="0">
                <a:solidFill>
                  <a:srgbClr val="476E41"/>
                </a:solidFill>
                <a:latin typeface="Calibri"/>
              </a:rPr>
              <a:t>GHG </a:t>
            </a:r>
            <a:r>
              <a:rPr lang="en-US" sz="2200" dirty="0" smtClean="0">
                <a:solidFill>
                  <a:srgbClr val="476E41"/>
                </a:solidFill>
                <a:latin typeface="Calibri"/>
              </a:rPr>
              <a:t>Inventories</a:t>
            </a:r>
          </a:p>
          <a:p>
            <a:pPr defTabSz="1278586"/>
            <a:endParaRPr lang="en-US" sz="1000" dirty="0" smtClean="0">
              <a:solidFill>
                <a:srgbClr val="476E41"/>
              </a:solidFill>
              <a:latin typeface="Calibri"/>
            </a:endParaRPr>
          </a:p>
          <a:p>
            <a:pPr marL="457200" indent="-457200" defTabSz="1278586">
              <a:spcBef>
                <a:spcPts val="600"/>
              </a:spcBef>
              <a:buFont typeface="Wingdings" panose="05000000000000000000" pitchFamily="2" charset="2"/>
              <a:buChar char="Ø"/>
            </a:pPr>
            <a:r>
              <a:rPr lang="en-US" sz="2200" dirty="0" smtClean="0">
                <a:solidFill>
                  <a:srgbClr val="476E41"/>
                </a:solidFill>
                <a:latin typeface="Calibri"/>
              </a:rPr>
              <a:t>Livestock</a:t>
            </a:r>
            <a:endParaRPr lang="en-US" sz="2200" dirty="0">
              <a:solidFill>
                <a:srgbClr val="476E41"/>
              </a:solidFill>
              <a:latin typeface="Calibri"/>
            </a:endParaRPr>
          </a:p>
          <a:p>
            <a:pPr marL="982193" lvl="1" indent="-342900" defTabSz="1278586">
              <a:buFont typeface="Arial" panose="020B0604020202020204" pitchFamily="34" charset="0"/>
              <a:buChar char="•"/>
            </a:pPr>
            <a:r>
              <a:rPr lang="en-US" sz="2200" dirty="0">
                <a:solidFill>
                  <a:srgbClr val="476E41"/>
                </a:solidFill>
                <a:latin typeface="Calibri"/>
              </a:rPr>
              <a:t>Broilers</a:t>
            </a:r>
          </a:p>
          <a:p>
            <a:pPr marL="982193" lvl="1" indent="-342900" defTabSz="1278586">
              <a:lnSpc>
                <a:spcPct val="90000"/>
              </a:lnSpc>
              <a:buFont typeface="Arial" panose="020B0604020202020204" pitchFamily="34" charset="0"/>
              <a:buChar char="•"/>
            </a:pPr>
            <a:r>
              <a:rPr lang="en-US" sz="2200" dirty="0">
                <a:solidFill>
                  <a:srgbClr val="476E41"/>
                </a:solidFill>
                <a:latin typeface="Calibri"/>
              </a:rPr>
              <a:t>Laying hens</a:t>
            </a:r>
          </a:p>
          <a:p>
            <a:pPr marL="982193" lvl="1" indent="-342900" defTabSz="1278586">
              <a:lnSpc>
                <a:spcPct val="90000"/>
              </a:lnSpc>
              <a:buFont typeface="Arial" panose="020B0604020202020204" pitchFamily="34" charset="0"/>
              <a:buChar char="•"/>
            </a:pPr>
            <a:r>
              <a:rPr lang="en-US" sz="2200" dirty="0">
                <a:solidFill>
                  <a:srgbClr val="476E41"/>
                </a:solidFill>
                <a:latin typeface="Calibri"/>
              </a:rPr>
              <a:t>Pigs and sows</a:t>
            </a:r>
          </a:p>
          <a:p>
            <a:pPr marL="342900" indent="-342900" defTabSz="1278586">
              <a:spcBef>
                <a:spcPts val="600"/>
              </a:spcBef>
              <a:buFont typeface="Wingdings" panose="05000000000000000000" pitchFamily="2" charset="2"/>
              <a:buChar char="Ø"/>
            </a:pPr>
            <a:r>
              <a:rPr lang="en-US" sz="2200" dirty="0" smtClean="0">
                <a:solidFill>
                  <a:srgbClr val="476E41"/>
                </a:solidFill>
                <a:latin typeface="Calibri"/>
              </a:rPr>
              <a:t>Mining - ongoing</a:t>
            </a:r>
          </a:p>
          <a:p>
            <a:pPr marL="342900" indent="-342900" defTabSz="1278586">
              <a:buFont typeface="Wingdings" panose="05000000000000000000" pitchFamily="2" charset="2"/>
              <a:buChar char="Ø"/>
            </a:pPr>
            <a:r>
              <a:rPr lang="en-US" sz="2200" dirty="0" smtClean="0">
                <a:solidFill>
                  <a:srgbClr val="476E41"/>
                </a:solidFill>
                <a:latin typeface="Calibri"/>
              </a:rPr>
              <a:t>Household appliances </a:t>
            </a:r>
            <a:endParaRPr lang="en-US" sz="2200" dirty="0">
              <a:solidFill>
                <a:srgbClr val="476E41"/>
              </a:solidFill>
              <a:latin typeface="Calibri"/>
            </a:endParaRPr>
          </a:p>
          <a:p>
            <a:pPr marL="342900" indent="-342900" defTabSz="1278586">
              <a:buFont typeface="Wingdings" panose="05000000000000000000" pitchFamily="2" charset="2"/>
              <a:buChar char="Ø"/>
            </a:pPr>
            <a:r>
              <a:rPr lang="en-US" sz="2200" dirty="0" smtClean="0">
                <a:solidFill>
                  <a:srgbClr val="476E41"/>
                </a:solidFill>
                <a:latin typeface="Calibri"/>
              </a:rPr>
              <a:t>Landfills - ?</a:t>
            </a:r>
            <a:endParaRPr lang="en-US" sz="2200" dirty="0">
              <a:solidFill>
                <a:srgbClr val="476E41"/>
              </a:solidFill>
              <a:latin typeface="Calibri"/>
            </a:endParaRPr>
          </a:p>
        </p:txBody>
      </p:sp>
    </p:spTree>
    <p:extLst>
      <p:ext uri="{BB962C8B-B14F-4D97-AF65-F5344CB8AC3E}">
        <p14:creationId xmlns:p14="http://schemas.microsoft.com/office/powerpoint/2010/main" val="39546067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43000" y="492822"/>
            <a:ext cx="7876309" cy="584775"/>
          </a:xfrm>
          <a:prstGeom prst="rect">
            <a:avLst/>
          </a:prstGeom>
        </p:spPr>
        <p:txBody>
          <a:bodyPr wrap="square">
            <a:spAutoFit/>
          </a:bodyPr>
          <a:lstStyle/>
          <a:p>
            <a:pPr algn="r"/>
            <a:r>
              <a:rPr lang="sr-Latn-RS" sz="3200" b="1" dirty="0">
                <a:solidFill>
                  <a:srgbClr val="476E41"/>
                </a:solidFill>
                <a:latin typeface="Calibri" panose="020F0502020204030204" pitchFamily="34" charset="0"/>
                <a:cs typeface="Calibri" panose="020F0502020204030204" pitchFamily="34" charset="0"/>
              </a:rPr>
              <a:t>Serbian National </a:t>
            </a:r>
            <a:r>
              <a:rPr lang="en-US" sz="3200" b="1" dirty="0">
                <a:solidFill>
                  <a:srgbClr val="476E41"/>
                </a:solidFill>
                <a:latin typeface="Calibri" panose="020F0502020204030204" pitchFamily="34" charset="0"/>
                <a:cs typeface="Calibri" panose="020F0502020204030204" pitchFamily="34" charset="0"/>
              </a:rPr>
              <a:t>PRTR register</a:t>
            </a:r>
            <a:endParaRPr lang="sr-Latn-RS" sz="3200" dirty="0">
              <a:solidFill>
                <a:schemeClr val="accent6">
                  <a:lumMod val="50000"/>
                </a:schemeClr>
              </a:solidFill>
              <a:latin typeface="Calibri" panose="020F0502020204030204" pitchFamily="34" charset="0"/>
              <a:cs typeface="Calibri" panose="020F0502020204030204" pitchFamily="34" charset="0"/>
            </a:endParaRPr>
          </a:p>
        </p:txBody>
      </p:sp>
      <p:sp>
        <p:nvSpPr>
          <p:cNvPr id="6" name="TextBox 5"/>
          <p:cNvSpPr txBox="1"/>
          <p:nvPr/>
        </p:nvSpPr>
        <p:spPr>
          <a:xfrm>
            <a:off x="3175" y="1378639"/>
            <a:ext cx="9140825" cy="461665"/>
          </a:xfrm>
          <a:prstGeom prst="rect">
            <a:avLst/>
          </a:prstGeom>
          <a:noFill/>
        </p:spPr>
        <p:txBody>
          <a:bodyPr wrap="square" rtlCol="0">
            <a:spAutoFit/>
          </a:bodyPr>
          <a:lstStyle/>
          <a:p>
            <a:pPr algn="ctr">
              <a:spcBef>
                <a:spcPts val="600"/>
              </a:spcBef>
            </a:pPr>
            <a:r>
              <a:rPr lang="sr-Latn-RS" sz="2400" b="1" dirty="0">
                <a:solidFill>
                  <a:srgbClr val="476E41"/>
                </a:solidFill>
                <a:latin typeface="Calibri" panose="020F0502020204030204" pitchFamily="34" charset="0"/>
                <a:cs typeface="Calibri" panose="020F0502020204030204" pitchFamily="34" charset="0"/>
              </a:rPr>
              <a:t>Guidelines</a:t>
            </a:r>
            <a:r>
              <a:rPr lang="en-US" sz="2400" b="1" dirty="0">
                <a:solidFill>
                  <a:srgbClr val="476E41"/>
                </a:solidFill>
                <a:latin typeface="Calibri" panose="020F0502020204030204" pitchFamily="34" charset="0"/>
                <a:cs typeface="Calibri" panose="020F0502020204030204" pitchFamily="34" charset="0"/>
              </a:rPr>
              <a:t> for emission estimation</a:t>
            </a:r>
          </a:p>
        </p:txBody>
      </p:sp>
      <p:pic>
        <p:nvPicPr>
          <p:cNvPr id="3" name="Picture 2"/>
          <p:cNvPicPr>
            <a:picLocks noChangeAspect="1"/>
          </p:cNvPicPr>
          <p:nvPr/>
        </p:nvPicPr>
        <p:blipFill>
          <a:blip r:embed="rId4"/>
          <a:stretch>
            <a:fillRect/>
          </a:stretch>
        </p:blipFill>
        <p:spPr>
          <a:xfrm>
            <a:off x="1116623" y="1981200"/>
            <a:ext cx="6904120" cy="4260958"/>
          </a:xfrm>
          <a:prstGeom prst="rect">
            <a:avLst/>
          </a:prstGeom>
        </p:spPr>
      </p:pic>
    </p:spTree>
    <p:extLst>
      <p:ext uri="{BB962C8B-B14F-4D97-AF65-F5344CB8AC3E}">
        <p14:creationId xmlns:p14="http://schemas.microsoft.com/office/powerpoint/2010/main" val="4046226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43000" y="492822"/>
            <a:ext cx="7876309" cy="584775"/>
          </a:xfrm>
          <a:prstGeom prst="rect">
            <a:avLst/>
          </a:prstGeom>
        </p:spPr>
        <p:txBody>
          <a:bodyPr wrap="square">
            <a:spAutoFit/>
          </a:bodyPr>
          <a:lstStyle/>
          <a:p>
            <a:pPr algn="r"/>
            <a:r>
              <a:rPr lang="sr-Latn-RS" sz="3200" b="1" dirty="0">
                <a:solidFill>
                  <a:srgbClr val="476E41"/>
                </a:solidFill>
                <a:latin typeface="Calibri" panose="020F0502020204030204" pitchFamily="34" charset="0"/>
                <a:cs typeface="Calibri" panose="020F0502020204030204" pitchFamily="34" charset="0"/>
              </a:rPr>
              <a:t>Serbian National </a:t>
            </a:r>
            <a:r>
              <a:rPr lang="en-US" sz="3200" b="1" dirty="0">
                <a:solidFill>
                  <a:srgbClr val="476E41"/>
                </a:solidFill>
                <a:latin typeface="Calibri" panose="020F0502020204030204" pitchFamily="34" charset="0"/>
                <a:cs typeface="Calibri" panose="020F0502020204030204" pitchFamily="34" charset="0"/>
              </a:rPr>
              <a:t>PRTR register</a:t>
            </a:r>
            <a:endParaRPr lang="sr-Latn-RS" sz="3200" dirty="0">
              <a:solidFill>
                <a:schemeClr val="accent6">
                  <a:lumMod val="50000"/>
                </a:schemeClr>
              </a:solidFill>
              <a:latin typeface="Calibri" panose="020F0502020204030204" pitchFamily="34" charset="0"/>
              <a:cs typeface="Calibri" panose="020F0502020204030204" pitchFamily="34" charset="0"/>
            </a:endParaRPr>
          </a:p>
        </p:txBody>
      </p:sp>
      <p:sp>
        <p:nvSpPr>
          <p:cNvPr id="6" name="TextBox 5"/>
          <p:cNvSpPr txBox="1"/>
          <p:nvPr/>
        </p:nvSpPr>
        <p:spPr>
          <a:xfrm>
            <a:off x="762000" y="1219200"/>
            <a:ext cx="7236069" cy="461665"/>
          </a:xfrm>
          <a:prstGeom prst="rect">
            <a:avLst/>
          </a:prstGeom>
          <a:noFill/>
        </p:spPr>
        <p:txBody>
          <a:bodyPr wrap="square" rtlCol="0">
            <a:spAutoFit/>
          </a:bodyPr>
          <a:lstStyle/>
          <a:p>
            <a:pPr algn="ctr"/>
            <a:r>
              <a:rPr lang="en-US" sz="2400" b="1" dirty="0" smtClean="0">
                <a:solidFill>
                  <a:srgbClr val="476E41"/>
                </a:solidFill>
                <a:latin typeface="Calibri" panose="020F0502020204030204" pitchFamily="34" charset="0"/>
                <a:cs typeface="Calibri" panose="020F0502020204030204" pitchFamily="34" charset="0"/>
              </a:rPr>
              <a:t>GUIDELINES</a:t>
            </a:r>
            <a:endParaRPr lang="sr-Latn-RS" sz="2400" b="1" dirty="0">
              <a:solidFill>
                <a:srgbClr val="476E41"/>
              </a:solidFill>
              <a:latin typeface="Calibri" panose="020F0502020204030204" pitchFamily="34" charset="0"/>
              <a:cs typeface="Calibri" panose="020F0502020204030204" pitchFamily="34" charset="0"/>
            </a:endParaRPr>
          </a:p>
        </p:txBody>
      </p:sp>
      <p:sp>
        <p:nvSpPr>
          <p:cNvPr id="7" name="TextBox 6"/>
          <p:cNvSpPr txBox="1"/>
          <p:nvPr/>
        </p:nvSpPr>
        <p:spPr>
          <a:xfrm>
            <a:off x="1542971" y="1700398"/>
            <a:ext cx="6061231" cy="477054"/>
          </a:xfrm>
          <a:prstGeom prst="rect">
            <a:avLst/>
          </a:prstGeom>
          <a:noFill/>
        </p:spPr>
        <p:txBody>
          <a:bodyPr wrap="square" rtlCol="0">
            <a:spAutoFit/>
          </a:bodyPr>
          <a:lstStyle/>
          <a:p>
            <a:pPr marL="0" marR="0" lvl="0" indent="0" algn="ctr" defTabSz="1278586" rtl="0" eaLnBrk="1" fontAlgn="auto" latinLnBrk="0" hangingPunct="1">
              <a:lnSpc>
                <a:spcPct val="100000"/>
              </a:lnSpc>
              <a:spcBef>
                <a:spcPts val="600"/>
              </a:spcBef>
              <a:spcAft>
                <a:spcPts val="0"/>
              </a:spcAft>
              <a:buClrTx/>
              <a:buSzTx/>
              <a:buFontTx/>
              <a:buNone/>
              <a:tabLst/>
              <a:defRPr/>
            </a:pPr>
            <a:r>
              <a:rPr kumimoji="0" lang="sr-Latn-RS" sz="2500" b="1" i="0" u="none" strike="noStrike" kern="1200" cap="none" spc="0" normalizeH="0" baseline="0" noProof="0" dirty="0">
                <a:ln>
                  <a:noFill/>
                </a:ln>
                <a:solidFill>
                  <a:srgbClr val="476E41"/>
                </a:solidFill>
                <a:effectLst/>
                <a:uLnTx/>
                <a:uFillTx/>
                <a:latin typeface="Calibri"/>
                <a:ea typeface="+mn-ea"/>
                <a:cs typeface="+mn-cs"/>
              </a:rPr>
              <a:t>Guidelines</a:t>
            </a:r>
            <a:r>
              <a:rPr kumimoji="0" lang="en-US" sz="2500" b="1" i="0" u="none" strike="noStrike" kern="1200" cap="none" spc="0" normalizeH="0" baseline="0" noProof="0" dirty="0">
                <a:ln>
                  <a:noFill/>
                </a:ln>
                <a:solidFill>
                  <a:srgbClr val="476E41"/>
                </a:solidFill>
                <a:effectLst/>
                <a:uLnTx/>
                <a:uFillTx/>
                <a:latin typeface="Calibri"/>
                <a:ea typeface="+mn-ea"/>
                <a:cs typeface="+mn-cs"/>
              </a:rPr>
              <a:t> for emission </a:t>
            </a:r>
            <a:r>
              <a:rPr kumimoji="0" lang="en-US" sz="2500" b="1" i="0" u="none" strike="noStrike" kern="1200" cap="none" spc="0" normalizeH="0" baseline="0" noProof="0" dirty="0" smtClean="0">
                <a:ln>
                  <a:noFill/>
                </a:ln>
                <a:solidFill>
                  <a:srgbClr val="476E41"/>
                </a:solidFill>
                <a:effectLst/>
                <a:uLnTx/>
                <a:uFillTx/>
                <a:latin typeface="Calibri"/>
                <a:ea typeface="+mn-ea"/>
                <a:cs typeface="+mn-cs"/>
              </a:rPr>
              <a:t>estimation</a:t>
            </a:r>
            <a:endParaRPr kumimoji="0" lang="en-US" sz="2500" b="0" i="0" u="none" strike="noStrike" kern="1200" cap="none" spc="0" normalizeH="0" baseline="0" noProof="0" dirty="0" smtClean="0">
              <a:ln>
                <a:noFill/>
              </a:ln>
              <a:solidFill>
                <a:srgbClr val="476E41"/>
              </a:solidFill>
              <a:effectLst/>
              <a:uLnTx/>
              <a:uFillTx/>
              <a:latin typeface="Calibri"/>
              <a:ea typeface="+mn-ea"/>
              <a:cs typeface="+mn-cs"/>
            </a:endParaRPr>
          </a:p>
        </p:txBody>
      </p:sp>
      <p:sp>
        <p:nvSpPr>
          <p:cNvPr id="3" name="Rectangle 2"/>
          <p:cNvSpPr/>
          <p:nvPr/>
        </p:nvSpPr>
        <p:spPr>
          <a:xfrm>
            <a:off x="323844" y="2590800"/>
            <a:ext cx="3657600" cy="2723823"/>
          </a:xfrm>
          <a:prstGeom prst="rect">
            <a:avLst/>
          </a:prstGeom>
        </p:spPr>
        <p:txBody>
          <a:bodyPr wrap="square">
            <a:spAutoFit/>
          </a:bodyPr>
          <a:lstStyle/>
          <a:p>
            <a:pPr lvl="0" defTabSz="1278586">
              <a:spcBef>
                <a:spcPts val="600"/>
              </a:spcBef>
            </a:pPr>
            <a:r>
              <a:rPr lang="en-US" sz="2500" b="1" dirty="0">
                <a:solidFill>
                  <a:srgbClr val="476E41"/>
                </a:solidFill>
                <a:latin typeface="Calibri"/>
              </a:rPr>
              <a:t>Emission calculator</a:t>
            </a:r>
          </a:p>
          <a:p>
            <a:pPr lvl="0" defTabSz="1278586">
              <a:spcBef>
                <a:spcPts val="600"/>
              </a:spcBef>
            </a:pPr>
            <a:endParaRPr lang="en-US" sz="1100" b="1" dirty="0">
              <a:solidFill>
                <a:srgbClr val="476E41"/>
              </a:solidFill>
              <a:latin typeface="Calibri"/>
            </a:endParaRPr>
          </a:p>
          <a:p>
            <a:pPr marL="342900" lvl="0" indent="-342900" defTabSz="1278586">
              <a:spcBef>
                <a:spcPts val="600"/>
              </a:spcBef>
              <a:buFont typeface="Wingdings" panose="05000000000000000000" pitchFamily="2" charset="2"/>
              <a:buChar char="ü"/>
            </a:pPr>
            <a:r>
              <a:rPr lang="en-US" sz="2200" dirty="0">
                <a:solidFill>
                  <a:srgbClr val="476E41"/>
                </a:solidFill>
                <a:latin typeface="Calibri"/>
              </a:rPr>
              <a:t>Easy to use tool</a:t>
            </a:r>
          </a:p>
          <a:p>
            <a:pPr marL="342900" lvl="0" indent="-342900" defTabSz="1278586">
              <a:spcBef>
                <a:spcPts val="600"/>
              </a:spcBef>
              <a:buFont typeface="Wingdings" panose="05000000000000000000" pitchFamily="2" charset="2"/>
              <a:buChar char="ü"/>
            </a:pPr>
            <a:r>
              <a:rPr lang="en-US" sz="2200" dirty="0">
                <a:solidFill>
                  <a:srgbClr val="476E41"/>
                </a:solidFill>
                <a:latin typeface="Calibri"/>
              </a:rPr>
              <a:t>Simple Excel file</a:t>
            </a:r>
          </a:p>
          <a:p>
            <a:pPr marL="342900" lvl="0" indent="-342900" defTabSz="1278586">
              <a:spcBef>
                <a:spcPts val="600"/>
              </a:spcBef>
              <a:buFont typeface="Wingdings" panose="05000000000000000000" pitchFamily="2" charset="2"/>
              <a:buChar char="ü"/>
            </a:pPr>
            <a:r>
              <a:rPr lang="en-US" sz="2200" dirty="0">
                <a:solidFill>
                  <a:srgbClr val="476E41"/>
                </a:solidFill>
                <a:latin typeface="Calibri"/>
              </a:rPr>
              <a:t>The values from yellow </a:t>
            </a:r>
            <a:r>
              <a:rPr lang="en-US" sz="2200" dirty="0" smtClean="0">
                <a:solidFill>
                  <a:srgbClr val="476E41"/>
                </a:solidFill>
                <a:latin typeface="Calibri"/>
              </a:rPr>
              <a:t>cells must </a:t>
            </a:r>
            <a:r>
              <a:rPr lang="en-US" sz="2200" dirty="0">
                <a:solidFill>
                  <a:srgbClr val="476E41"/>
                </a:solidFill>
                <a:latin typeface="Calibri"/>
              </a:rPr>
              <a:t>be typed into </a:t>
            </a:r>
            <a:r>
              <a:rPr lang="en-US" sz="2200" dirty="0" smtClean="0">
                <a:solidFill>
                  <a:srgbClr val="476E41"/>
                </a:solidFill>
                <a:latin typeface="Calibri"/>
              </a:rPr>
              <a:t>air emission PRTR </a:t>
            </a:r>
            <a:r>
              <a:rPr lang="en-US" sz="2200" dirty="0">
                <a:solidFill>
                  <a:srgbClr val="476E41"/>
                </a:solidFill>
                <a:latin typeface="Calibri"/>
              </a:rPr>
              <a:t>forms</a:t>
            </a:r>
          </a:p>
        </p:txBody>
      </p:sp>
      <p:pic>
        <p:nvPicPr>
          <p:cNvPr id="5" name="Picture 4"/>
          <p:cNvPicPr>
            <a:picLocks noChangeAspect="1"/>
          </p:cNvPicPr>
          <p:nvPr/>
        </p:nvPicPr>
        <p:blipFill>
          <a:blip r:embed="rId4"/>
          <a:stretch>
            <a:fillRect/>
          </a:stretch>
        </p:blipFill>
        <p:spPr>
          <a:xfrm>
            <a:off x="4038600" y="2105772"/>
            <a:ext cx="4989629" cy="4134127"/>
          </a:xfrm>
          <a:prstGeom prst="rect">
            <a:avLst/>
          </a:prstGeom>
        </p:spPr>
      </p:pic>
    </p:spTree>
    <p:extLst>
      <p:ext uri="{BB962C8B-B14F-4D97-AF65-F5344CB8AC3E}">
        <p14:creationId xmlns:p14="http://schemas.microsoft.com/office/powerpoint/2010/main" val="25810068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43000" y="492822"/>
            <a:ext cx="7876309" cy="584775"/>
          </a:xfrm>
          <a:prstGeom prst="rect">
            <a:avLst/>
          </a:prstGeom>
        </p:spPr>
        <p:txBody>
          <a:bodyPr wrap="square">
            <a:spAutoFit/>
          </a:bodyPr>
          <a:lstStyle/>
          <a:p>
            <a:pPr algn="r"/>
            <a:r>
              <a:rPr lang="sr-Latn-RS" sz="3200" b="1" dirty="0">
                <a:solidFill>
                  <a:srgbClr val="476E41"/>
                </a:solidFill>
                <a:latin typeface="Calibri" panose="020F0502020204030204" pitchFamily="34" charset="0"/>
                <a:cs typeface="Calibri" panose="020F0502020204030204" pitchFamily="34" charset="0"/>
              </a:rPr>
              <a:t>Serbian National </a:t>
            </a:r>
            <a:r>
              <a:rPr lang="en-US" sz="3200" b="1" dirty="0">
                <a:solidFill>
                  <a:srgbClr val="476E41"/>
                </a:solidFill>
                <a:latin typeface="Calibri" panose="020F0502020204030204" pitchFamily="34" charset="0"/>
                <a:cs typeface="Calibri" panose="020F0502020204030204" pitchFamily="34" charset="0"/>
              </a:rPr>
              <a:t>PRTR register</a:t>
            </a:r>
            <a:endParaRPr lang="sr-Latn-RS" sz="3200" dirty="0">
              <a:solidFill>
                <a:schemeClr val="accent6">
                  <a:lumMod val="50000"/>
                </a:schemeClr>
              </a:solidFill>
              <a:latin typeface="Calibri" panose="020F0502020204030204" pitchFamily="34" charset="0"/>
              <a:cs typeface="Calibri" panose="020F0502020204030204" pitchFamily="34" charset="0"/>
            </a:endParaRPr>
          </a:p>
        </p:txBody>
      </p:sp>
      <p:sp>
        <p:nvSpPr>
          <p:cNvPr id="9" name="Rectangle 8"/>
          <p:cNvSpPr/>
          <p:nvPr/>
        </p:nvSpPr>
        <p:spPr>
          <a:xfrm>
            <a:off x="423618" y="1522902"/>
            <a:ext cx="8299938" cy="461665"/>
          </a:xfrm>
          <a:prstGeom prst="rect">
            <a:avLst/>
          </a:prstGeom>
        </p:spPr>
        <p:txBody>
          <a:bodyPr wrap="square">
            <a:spAutoFit/>
          </a:bodyPr>
          <a:lstStyle/>
          <a:p>
            <a:pPr algn="ctr" fontAlgn="base">
              <a:spcAft>
                <a:spcPct val="0"/>
              </a:spcAft>
            </a:pPr>
            <a:r>
              <a:rPr lang="en-US" sz="2400" b="1" dirty="0" smtClean="0">
                <a:solidFill>
                  <a:srgbClr val="476E41"/>
                </a:solidFill>
                <a:latin typeface="Calibri" panose="020F0502020204030204" pitchFamily="34" charset="0"/>
                <a:cs typeface="Calibri" panose="020F0502020204030204" pitchFamily="34" charset="0"/>
              </a:rPr>
              <a:t>FINANCING OF ENVIRONMENTAL PROTECTION</a:t>
            </a:r>
            <a:endParaRPr lang="en-US" altLang="en-US" sz="2200" b="1" dirty="0">
              <a:solidFill>
                <a:srgbClr val="45683E"/>
              </a:solidFill>
              <a:latin typeface="Calibri" panose="020F0502020204030204" pitchFamily="34" charset="0"/>
              <a:cs typeface="Arial" panose="020B0604020202020204" pitchFamily="34" charset="0"/>
            </a:endParaRPr>
          </a:p>
        </p:txBody>
      </p:sp>
      <p:sp>
        <p:nvSpPr>
          <p:cNvPr id="2" name="Rectangle 1"/>
          <p:cNvSpPr/>
          <p:nvPr/>
        </p:nvSpPr>
        <p:spPr>
          <a:xfrm>
            <a:off x="423619" y="2429872"/>
            <a:ext cx="8595690" cy="3524042"/>
          </a:xfrm>
          <a:prstGeom prst="rect">
            <a:avLst/>
          </a:prstGeom>
        </p:spPr>
        <p:txBody>
          <a:bodyPr wrap="square">
            <a:spAutoFit/>
          </a:bodyPr>
          <a:lstStyle/>
          <a:p>
            <a:pPr>
              <a:spcBef>
                <a:spcPts val="600"/>
              </a:spcBef>
            </a:pPr>
            <a:r>
              <a:rPr lang="en-US" sz="2200" dirty="0">
                <a:solidFill>
                  <a:srgbClr val="476E41"/>
                </a:solidFill>
                <a:latin typeface="Calibri" panose="020F0502020204030204" pitchFamily="34" charset="0"/>
                <a:cs typeface="Calibri" panose="020F0502020204030204" pitchFamily="34" charset="0"/>
              </a:rPr>
              <a:t>Financing of environmental protection in Republic of Serbia </a:t>
            </a:r>
            <a:r>
              <a:rPr lang="en-US" sz="2200" dirty="0" smtClean="0">
                <a:solidFill>
                  <a:srgbClr val="476E41"/>
                </a:solidFill>
                <a:latin typeface="Calibri" panose="020F0502020204030204" pitchFamily="34" charset="0"/>
                <a:cs typeface="Calibri" panose="020F0502020204030204" pitchFamily="34" charset="0"/>
              </a:rPr>
              <a:t>relies </a:t>
            </a:r>
            <a:r>
              <a:rPr lang="en-US" sz="2200" dirty="0">
                <a:solidFill>
                  <a:srgbClr val="476E41"/>
                </a:solidFill>
                <a:latin typeface="Calibri" panose="020F0502020204030204" pitchFamily="34" charset="0"/>
                <a:cs typeface="Calibri" panose="020F0502020204030204" pitchFamily="34" charset="0"/>
              </a:rPr>
              <a:t>on data from </a:t>
            </a:r>
            <a:r>
              <a:rPr lang="en-US" sz="2200" dirty="0" smtClean="0">
                <a:solidFill>
                  <a:srgbClr val="476E41"/>
                </a:solidFill>
                <a:latin typeface="Calibri" panose="020F0502020204030204" pitchFamily="34" charset="0"/>
                <a:cs typeface="Calibri" panose="020F0502020204030204" pitchFamily="34" charset="0"/>
              </a:rPr>
              <a:t>National </a:t>
            </a:r>
            <a:r>
              <a:rPr lang="en-US" sz="2200" dirty="0">
                <a:solidFill>
                  <a:srgbClr val="476E41"/>
                </a:solidFill>
                <a:latin typeface="Calibri" panose="020F0502020204030204" pitchFamily="34" charset="0"/>
                <a:cs typeface="Calibri" panose="020F0502020204030204" pitchFamily="34" charset="0"/>
              </a:rPr>
              <a:t>PRTR register. </a:t>
            </a:r>
            <a:endParaRPr lang="en-US" sz="2200" dirty="0" smtClean="0">
              <a:solidFill>
                <a:srgbClr val="476E41"/>
              </a:solidFill>
              <a:latin typeface="Calibri" panose="020F0502020204030204" pitchFamily="34" charset="0"/>
              <a:cs typeface="Calibri" panose="020F0502020204030204" pitchFamily="34" charset="0"/>
            </a:endParaRPr>
          </a:p>
          <a:p>
            <a:pPr>
              <a:spcBef>
                <a:spcPts val="600"/>
              </a:spcBef>
            </a:pPr>
            <a:r>
              <a:rPr lang="en-US" sz="2200" dirty="0" smtClean="0">
                <a:solidFill>
                  <a:srgbClr val="476E41"/>
                </a:solidFill>
                <a:latin typeface="Calibri" panose="020F0502020204030204" pitchFamily="34" charset="0"/>
                <a:cs typeface="Calibri" panose="020F0502020204030204" pitchFamily="34" charset="0"/>
              </a:rPr>
              <a:t>Two </a:t>
            </a:r>
            <a:r>
              <a:rPr lang="en-US" sz="2200" dirty="0">
                <a:solidFill>
                  <a:srgbClr val="476E41"/>
                </a:solidFill>
                <a:latin typeface="Calibri" panose="020F0502020204030204" pitchFamily="34" charset="0"/>
                <a:cs typeface="Calibri" panose="020F0502020204030204" pitchFamily="34" charset="0"/>
              </a:rPr>
              <a:t>very important principles for collecting funds for financing of environmental activities are included in </a:t>
            </a:r>
            <a:r>
              <a:rPr lang="en-US" sz="2200" dirty="0" smtClean="0">
                <a:solidFill>
                  <a:srgbClr val="476E41"/>
                </a:solidFill>
                <a:latin typeface="Calibri" panose="020F0502020204030204" pitchFamily="34" charset="0"/>
                <a:cs typeface="Calibri" panose="020F0502020204030204" pitchFamily="34" charset="0"/>
              </a:rPr>
              <a:t>it:</a:t>
            </a:r>
          </a:p>
          <a:p>
            <a:pPr marL="457200" indent="-457200">
              <a:spcBef>
                <a:spcPts val="600"/>
              </a:spcBef>
              <a:buFont typeface="+mj-lt"/>
              <a:buAutoNum type="arabicPeriod"/>
            </a:pPr>
            <a:r>
              <a:rPr lang="en-US" sz="2200" dirty="0" smtClean="0">
                <a:solidFill>
                  <a:srgbClr val="476E41"/>
                </a:solidFill>
                <a:latin typeface="Calibri" panose="020F0502020204030204" pitchFamily="34" charset="0"/>
                <a:cs typeface="Calibri" panose="020F0502020204030204" pitchFamily="34" charset="0"/>
              </a:rPr>
              <a:t>polluters pay </a:t>
            </a:r>
            <a:r>
              <a:rPr lang="en-US" sz="2200" dirty="0">
                <a:solidFill>
                  <a:srgbClr val="476E41"/>
                </a:solidFill>
                <a:latin typeface="Calibri" panose="020F0502020204030204" pitchFamily="34" charset="0"/>
                <a:cs typeface="Calibri" panose="020F0502020204030204" pitchFamily="34" charset="0"/>
              </a:rPr>
              <a:t>principle and </a:t>
            </a:r>
            <a:endParaRPr lang="en-US" sz="2200" dirty="0" smtClean="0">
              <a:solidFill>
                <a:srgbClr val="476E41"/>
              </a:solidFill>
              <a:latin typeface="Calibri" panose="020F0502020204030204" pitchFamily="34" charset="0"/>
              <a:cs typeface="Calibri" panose="020F0502020204030204" pitchFamily="34" charset="0"/>
            </a:endParaRPr>
          </a:p>
          <a:p>
            <a:pPr marL="457200" indent="-457200">
              <a:buFont typeface="+mj-lt"/>
              <a:buAutoNum type="arabicPeriod"/>
            </a:pPr>
            <a:r>
              <a:rPr lang="en-US" sz="2200" dirty="0" smtClean="0">
                <a:solidFill>
                  <a:srgbClr val="476E41"/>
                </a:solidFill>
                <a:latin typeface="Calibri" panose="020F0502020204030204" pitchFamily="34" charset="0"/>
                <a:cs typeface="Calibri" panose="020F0502020204030204" pitchFamily="34" charset="0"/>
              </a:rPr>
              <a:t>extended </a:t>
            </a:r>
            <a:r>
              <a:rPr lang="en-US" sz="2200" dirty="0">
                <a:solidFill>
                  <a:srgbClr val="476E41"/>
                </a:solidFill>
                <a:latin typeface="Calibri" panose="020F0502020204030204" pitchFamily="34" charset="0"/>
                <a:cs typeface="Calibri" panose="020F0502020204030204" pitchFamily="34" charset="0"/>
              </a:rPr>
              <a:t>producer </a:t>
            </a:r>
            <a:r>
              <a:rPr lang="en-US" sz="2200" dirty="0" smtClean="0">
                <a:solidFill>
                  <a:srgbClr val="476E41"/>
                </a:solidFill>
                <a:latin typeface="Calibri" panose="020F0502020204030204" pitchFamily="34" charset="0"/>
                <a:cs typeface="Calibri" panose="020F0502020204030204" pitchFamily="34" charset="0"/>
              </a:rPr>
              <a:t>responsibility. </a:t>
            </a:r>
          </a:p>
          <a:p>
            <a:pPr>
              <a:spcBef>
                <a:spcPts val="600"/>
              </a:spcBef>
            </a:pPr>
            <a:endParaRPr lang="en-US" sz="2200" dirty="0" smtClean="0">
              <a:solidFill>
                <a:srgbClr val="476E41"/>
              </a:solidFill>
              <a:latin typeface="Calibri" panose="020F0502020204030204" pitchFamily="34" charset="0"/>
              <a:cs typeface="Calibri" panose="020F0502020204030204" pitchFamily="34" charset="0"/>
            </a:endParaRPr>
          </a:p>
          <a:p>
            <a:pPr>
              <a:spcBef>
                <a:spcPts val="600"/>
              </a:spcBef>
            </a:pPr>
            <a:r>
              <a:rPr lang="en-US" sz="2200" dirty="0" smtClean="0">
                <a:solidFill>
                  <a:srgbClr val="476E41"/>
                </a:solidFill>
                <a:latin typeface="Calibri" panose="020F0502020204030204" pitchFamily="34" charset="0"/>
                <a:cs typeface="Calibri" panose="020F0502020204030204" pitchFamily="34" charset="0"/>
              </a:rPr>
              <a:t>In 2017. SEPA </a:t>
            </a:r>
            <a:r>
              <a:rPr lang="en-US" sz="2200" dirty="0">
                <a:solidFill>
                  <a:srgbClr val="476E41"/>
                </a:solidFill>
                <a:latin typeface="Calibri" panose="020F0502020204030204" pitchFamily="34" charset="0"/>
                <a:cs typeface="Calibri" panose="020F0502020204030204" pitchFamily="34" charset="0"/>
              </a:rPr>
              <a:t>collect more than 80 million of Euros using these principles. </a:t>
            </a:r>
            <a:endParaRPr lang="en-US" sz="2200" dirty="0" smtClean="0">
              <a:solidFill>
                <a:srgbClr val="476E41"/>
              </a:solidFill>
              <a:latin typeface="Calibri" panose="020F0502020204030204" pitchFamily="34" charset="0"/>
              <a:cs typeface="Calibri" panose="020F0502020204030204" pitchFamily="34" charset="0"/>
            </a:endParaRPr>
          </a:p>
          <a:p>
            <a:pPr>
              <a:spcBef>
                <a:spcPts val="600"/>
              </a:spcBef>
            </a:pPr>
            <a:endParaRPr lang="en-US" sz="2200" dirty="0">
              <a:solidFill>
                <a:srgbClr val="476E4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75340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43000" y="492822"/>
            <a:ext cx="7876309" cy="584775"/>
          </a:xfrm>
          <a:prstGeom prst="rect">
            <a:avLst/>
          </a:prstGeom>
        </p:spPr>
        <p:txBody>
          <a:bodyPr wrap="square">
            <a:spAutoFit/>
          </a:bodyPr>
          <a:lstStyle/>
          <a:p>
            <a:pPr algn="r"/>
            <a:r>
              <a:rPr lang="sr-Latn-RS" sz="3200" b="1" dirty="0">
                <a:solidFill>
                  <a:srgbClr val="476E41"/>
                </a:solidFill>
                <a:latin typeface="Calibri" panose="020F0502020204030204" pitchFamily="34" charset="0"/>
                <a:cs typeface="Calibri" panose="020F0502020204030204" pitchFamily="34" charset="0"/>
              </a:rPr>
              <a:t>Serbian National </a:t>
            </a:r>
            <a:r>
              <a:rPr lang="en-US" sz="3200" b="1" dirty="0">
                <a:solidFill>
                  <a:srgbClr val="476E41"/>
                </a:solidFill>
                <a:latin typeface="Calibri" panose="020F0502020204030204" pitchFamily="34" charset="0"/>
                <a:cs typeface="Calibri" panose="020F0502020204030204" pitchFamily="34" charset="0"/>
              </a:rPr>
              <a:t>PRTR register</a:t>
            </a:r>
            <a:endParaRPr lang="sr-Latn-RS" sz="3200" dirty="0">
              <a:solidFill>
                <a:schemeClr val="accent6">
                  <a:lumMod val="50000"/>
                </a:schemeClr>
              </a:solidFill>
              <a:latin typeface="Calibri" panose="020F0502020204030204" pitchFamily="34" charset="0"/>
              <a:cs typeface="Calibri" panose="020F0502020204030204" pitchFamily="34" charset="0"/>
            </a:endParaRPr>
          </a:p>
        </p:txBody>
      </p:sp>
      <p:sp>
        <p:nvSpPr>
          <p:cNvPr id="2" name="Rectangle 1"/>
          <p:cNvSpPr/>
          <p:nvPr/>
        </p:nvSpPr>
        <p:spPr>
          <a:xfrm>
            <a:off x="252047" y="1371600"/>
            <a:ext cx="8767262" cy="4324261"/>
          </a:xfrm>
          <a:prstGeom prst="rect">
            <a:avLst/>
          </a:prstGeom>
        </p:spPr>
        <p:txBody>
          <a:bodyPr wrap="square">
            <a:spAutoFit/>
          </a:bodyPr>
          <a:lstStyle/>
          <a:p>
            <a:pPr lvl="0" algn="ctr" eaLnBrk="0" hangingPunct="0">
              <a:spcBef>
                <a:spcPts val="600"/>
              </a:spcBef>
            </a:pPr>
            <a:r>
              <a:rPr lang="en-US" altLang="en-US" sz="2400" b="1" dirty="0" smtClean="0">
                <a:solidFill>
                  <a:srgbClr val="45683E"/>
                </a:solidFill>
                <a:latin typeface="Calibri" panose="020F0502020204030204" pitchFamily="34" charset="0"/>
                <a:cs typeface="Arial" panose="020B0604020202020204" pitchFamily="34" charset="0"/>
              </a:rPr>
              <a:t>INFORMATION SYSTEM OF NATIONAL PRTR REGISTER </a:t>
            </a:r>
          </a:p>
          <a:p>
            <a:pPr lvl="0" eaLnBrk="0" hangingPunct="0">
              <a:spcBef>
                <a:spcPts val="600"/>
              </a:spcBef>
            </a:pPr>
            <a:endParaRPr lang="en-US" altLang="en-US" sz="1000" b="1" dirty="0" smtClean="0">
              <a:solidFill>
                <a:srgbClr val="45683E"/>
              </a:solidFill>
              <a:latin typeface="Calibri" panose="020F0502020204030204" pitchFamily="34" charset="0"/>
              <a:cs typeface="Arial" panose="020B0604020202020204" pitchFamily="34" charset="0"/>
            </a:endParaRPr>
          </a:p>
          <a:p>
            <a:pPr lvl="0" eaLnBrk="0" hangingPunct="0">
              <a:spcBef>
                <a:spcPts val="1200"/>
              </a:spcBef>
            </a:pPr>
            <a:r>
              <a:rPr lang="sr-Latn-RS" altLang="en-US" sz="2200" dirty="0" smtClean="0">
                <a:solidFill>
                  <a:srgbClr val="45683E"/>
                </a:solidFill>
                <a:latin typeface="Calibri" panose="020F0502020204030204" pitchFamily="34" charset="0"/>
                <a:cs typeface="Arial" panose="020B0604020202020204" pitchFamily="34" charset="0"/>
              </a:rPr>
              <a:t>Information </a:t>
            </a:r>
            <a:r>
              <a:rPr lang="sr-Latn-RS" altLang="en-US" sz="2200" dirty="0">
                <a:solidFill>
                  <a:srgbClr val="45683E"/>
                </a:solidFill>
                <a:latin typeface="Calibri" panose="020F0502020204030204" pitchFamily="34" charset="0"/>
                <a:cs typeface="Arial" panose="020B0604020202020204" pitchFamily="34" charset="0"/>
              </a:rPr>
              <a:t>system </a:t>
            </a:r>
            <a:r>
              <a:rPr lang="en-US" altLang="en-US" sz="2200" dirty="0" smtClean="0">
                <a:solidFill>
                  <a:srgbClr val="45683E"/>
                </a:solidFill>
                <a:latin typeface="Calibri" panose="020F0502020204030204" pitchFamily="34" charset="0"/>
                <a:cs typeface="Arial" panose="020B0604020202020204" pitchFamily="34" charset="0"/>
              </a:rPr>
              <a:t>of National PRTR register</a:t>
            </a:r>
            <a:r>
              <a:rPr lang="sr-Latn-RS" altLang="en-US" sz="2200" dirty="0" smtClean="0">
                <a:solidFill>
                  <a:srgbClr val="45683E"/>
                </a:solidFill>
                <a:latin typeface="Calibri" panose="020F0502020204030204" pitchFamily="34" charset="0"/>
                <a:cs typeface="Arial" panose="020B0604020202020204" pitchFamily="34" charset="0"/>
              </a:rPr>
              <a:t> </a:t>
            </a:r>
            <a:r>
              <a:rPr lang="sr-Latn-RS" altLang="en-US" sz="2200" dirty="0">
                <a:solidFill>
                  <a:srgbClr val="45683E"/>
                </a:solidFill>
                <a:latin typeface="Calibri" panose="020F0502020204030204" pitchFamily="34" charset="0"/>
                <a:cs typeface="Arial" panose="020B0604020202020204" pitchFamily="34" charset="0"/>
              </a:rPr>
              <a:t>is one of the most important subsystems of the environmental information system in the Republic of Serbia, which </a:t>
            </a:r>
            <a:r>
              <a:rPr lang="sr-Latn-RS" altLang="en-US" sz="2200" dirty="0" smtClean="0">
                <a:solidFill>
                  <a:srgbClr val="45683E"/>
                </a:solidFill>
                <a:latin typeface="Calibri" panose="020F0502020204030204" pitchFamily="34" charset="0"/>
                <a:cs typeface="Arial" panose="020B0604020202020204" pitchFamily="34" charset="0"/>
              </a:rPr>
              <a:t>is</a:t>
            </a:r>
            <a:r>
              <a:rPr lang="en-US" altLang="en-US" sz="2200" dirty="0" smtClean="0">
                <a:solidFill>
                  <a:srgbClr val="45683E"/>
                </a:solidFill>
                <a:latin typeface="Calibri" panose="020F0502020204030204" pitchFamily="34" charset="0"/>
                <a:cs typeface="Arial" panose="020B0604020202020204" pitchFamily="34" charset="0"/>
              </a:rPr>
              <a:t> </a:t>
            </a:r>
            <a:r>
              <a:rPr lang="sr-Latn-RS" altLang="en-US" sz="2200" dirty="0" smtClean="0">
                <a:solidFill>
                  <a:srgbClr val="45683E"/>
                </a:solidFill>
                <a:latin typeface="Calibri" panose="020F0502020204030204" pitchFamily="34" charset="0"/>
                <a:cs typeface="Arial" panose="020B0604020202020204" pitchFamily="34" charset="0"/>
              </a:rPr>
              <a:t>lead </a:t>
            </a:r>
            <a:r>
              <a:rPr lang="sr-Latn-RS" altLang="en-US" sz="2200" dirty="0">
                <a:solidFill>
                  <a:srgbClr val="45683E"/>
                </a:solidFill>
                <a:latin typeface="Calibri" panose="020F0502020204030204" pitchFamily="34" charset="0"/>
                <a:cs typeface="Arial" panose="020B0604020202020204" pitchFamily="34" charset="0"/>
              </a:rPr>
              <a:t>by Environmental Protection Agency.</a:t>
            </a:r>
            <a:endParaRPr lang="sr-Cyrl-RS" altLang="en-US" sz="2200" dirty="0">
              <a:solidFill>
                <a:srgbClr val="45683E"/>
              </a:solidFill>
              <a:latin typeface="Calibri" panose="020F0502020204030204" pitchFamily="34" charset="0"/>
              <a:cs typeface="Arial" panose="020B0604020202020204" pitchFamily="34" charset="0"/>
            </a:endParaRPr>
          </a:p>
          <a:p>
            <a:pPr lvl="0" eaLnBrk="0" hangingPunct="0">
              <a:spcBef>
                <a:spcPts val="1200"/>
              </a:spcBef>
            </a:pPr>
            <a:r>
              <a:rPr lang="sr-Latn-RS" altLang="en-US" sz="2200" dirty="0">
                <a:solidFill>
                  <a:srgbClr val="FF0000"/>
                </a:solidFill>
                <a:latin typeface="Calibri" panose="020F0502020204030204" pitchFamily="34" charset="0"/>
                <a:cs typeface="Arial" panose="020B0604020202020204" pitchFamily="34" charset="0"/>
              </a:rPr>
              <a:t>This information system is completely developed in the Environmental Protection </a:t>
            </a:r>
            <a:r>
              <a:rPr lang="sr-Latn-RS" altLang="en-US" sz="2200" dirty="0" smtClean="0">
                <a:solidFill>
                  <a:srgbClr val="FF0000"/>
                </a:solidFill>
                <a:latin typeface="Calibri" panose="020F0502020204030204" pitchFamily="34" charset="0"/>
                <a:cs typeface="Arial" panose="020B0604020202020204" pitchFamily="34" charset="0"/>
              </a:rPr>
              <a:t>Agency.</a:t>
            </a:r>
            <a:endParaRPr lang="sr-Cyrl-RS" altLang="en-US" sz="2200" dirty="0">
              <a:solidFill>
                <a:srgbClr val="FF0000"/>
              </a:solidFill>
              <a:latin typeface="Calibri" panose="020F0502020204030204" pitchFamily="34" charset="0"/>
              <a:cs typeface="Arial" panose="020B0604020202020204" pitchFamily="34" charset="0"/>
            </a:endParaRPr>
          </a:p>
          <a:p>
            <a:pPr lvl="0" eaLnBrk="0" hangingPunct="0">
              <a:spcBef>
                <a:spcPts val="1200"/>
              </a:spcBef>
            </a:pPr>
            <a:r>
              <a:rPr lang="sr-Latn-RS" altLang="en-US" sz="2200" dirty="0">
                <a:solidFill>
                  <a:srgbClr val="45683E"/>
                </a:solidFill>
                <a:latin typeface="Calibri" panose="020F0502020204030204" pitchFamily="34" charset="0"/>
                <a:cs typeface="Arial" panose="020B0604020202020204" pitchFamily="34" charset="0"/>
              </a:rPr>
              <a:t>By using the software tools of this information system, data has being collected and processed, </a:t>
            </a:r>
            <a:r>
              <a:rPr lang="en-US" altLang="en-US" sz="2200" dirty="0" smtClean="0">
                <a:solidFill>
                  <a:srgbClr val="45683E"/>
                </a:solidFill>
                <a:latin typeface="Calibri" panose="020F0502020204030204" pitchFamily="34" charset="0"/>
                <a:cs typeface="Arial" panose="020B0604020202020204" pitchFamily="34" charset="0"/>
              </a:rPr>
              <a:t>verified </a:t>
            </a:r>
            <a:r>
              <a:rPr lang="en-US" altLang="en-US" sz="2200" dirty="0">
                <a:solidFill>
                  <a:srgbClr val="45683E"/>
                </a:solidFill>
                <a:latin typeface="Calibri" panose="020F0502020204030204" pitchFamily="34" charset="0"/>
                <a:cs typeface="Arial" panose="020B0604020202020204" pitchFamily="34" charset="0"/>
              </a:rPr>
              <a:t>and </a:t>
            </a:r>
            <a:r>
              <a:rPr lang="en-US" altLang="en-US" sz="2200" dirty="0" smtClean="0">
                <a:solidFill>
                  <a:srgbClr val="45683E"/>
                </a:solidFill>
                <a:latin typeface="Calibri" panose="020F0502020204030204" pitchFamily="34" charset="0"/>
                <a:cs typeface="Arial" panose="020B0604020202020204" pitchFamily="34" charset="0"/>
              </a:rPr>
              <a:t>analyzed</a:t>
            </a:r>
            <a:r>
              <a:rPr lang="sr-Latn-RS" altLang="en-US" sz="2200" dirty="0" smtClean="0">
                <a:solidFill>
                  <a:srgbClr val="45683E"/>
                </a:solidFill>
                <a:latin typeface="Calibri" panose="020F0502020204030204" pitchFamily="34" charset="0"/>
                <a:cs typeface="Arial" panose="020B0604020202020204" pitchFamily="34" charset="0"/>
              </a:rPr>
              <a:t>,</a:t>
            </a:r>
            <a:r>
              <a:rPr lang="en-US" altLang="en-US" sz="2200" dirty="0" smtClean="0">
                <a:solidFill>
                  <a:srgbClr val="45683E"/>
                </a:solidFill>
                <a:latin typeface="Calibri" panose="020F0502020204030204" pitchFamily="34" charset="0"/>
                <a:cs typeface="Arial" panose="020B0604020202020204" pitchFamily="34" charset="0"/>
              </a:rPr>
              <a:t> and after all, delivered </a:t>
            </a:r>
            <a:r>
              <a:rPr lang="en-US" altLang="en-US" sz="2200" dirty="0">
                <a:solidFill>
                  <a:srgbClr val="45683E"/>
                </a:solidFill>
                <a:latin typeface="Calibri" panose="020F0502020204030204" pitchFamily="34" charset="0"/>
                <a:cs typeface="Arial" panose="020B0604020202020204" pitchFamily="34" charset="0"/>
              </a:rPr>
              <a:t>to interested parties.</a:t>
            </a:r>
            <a:r>
              <a:rPr lang="sr-Cyrl-RS" altLang="en-US" sz="2200" dirty="0">
                <a:solidFill>
                  <a:srgbClr val="45683E"/>
                </a:solidFill>
                <a:latin typeface="Calibri" panose="020F0502020204030204" pitchFamily="34" charset="0"/>
                <a:cs typeface="Arial" panose="020B0604020202020204" pitchFamily="34" charset="0"/>
              </a:rPr>
              <a:t> </a:t>
            </a:r>
            <a:endParaRPr lang="en-US" altLang="en-US" sz="2200" dirty="0" smtClean="0">
              <a:solidFill>
                <a:srgbClr val="45683E"/>
              </a:solidFill>
              <a:latin typeface="Calibri" panose="020F0502020204030204" pitchFamily="34" charset="0"/>
              <a:cs typeface="Arial" panose="020B0604020202020204" pitchFamily="34" charset="0"/>
            </a:endParaRPr>
          </a:p>
          <a:p>
            <a:pPr lvl="0" eaLnBrk="0" hangingPunct="0">
              <a:spcBef>
                <a:spcPts val="1200"/>
              </a:spcBef>
            </a:pPr>
            <a:r>
              <a:rPr lang="en-US" altLang="en-US" sz="2200" dirty="0" smtClean="0">
                <a:solidFill>
                  <a:srgbClr val="45683E"/>
                </a:solidFill>
                <a:latin typeface="Calibri" panose="020F0502020204030204" pitchFamily="34" charset="0"/>
                <a:cs typeface="Arial" panose="020B0604020202020204" pitchFamily="34" charset="0"/>
              </a:rPr>
              <a:t>Whole system is bilingual – Serbian and English.</a:t>
            </a:r>
            <a:endParaRPr lang="sr-Cyrl-RS" altLang="en-US" sz="2200" dirty="0">
              <a:solidFill>
                <a:srgbClr val="45683E"/>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740870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43000" y="492822"/>
            <a:ext cx="7876309" cy="584775"/>
          </a:xfrm>
          <a:prstGeom prst="rect">
            <a:avLst/>
          </a:prstGeom>
        </p:spPr>
        <p:txBody>
          <a:bodyPr wrap="square">
            <a:spAutoFit/>
          </a:bodyPr>
          <a:lstStyle/>
          <a:p>
            <a:pPr algn="r"/>
            <a:r>
              <a:rPr lang="sr-Latn-RS" sz="3200" b="1" dirty="0">
                <a:solidFill>
                  <a:srgbClr val="476E41"/>
                </a:solidFill>
                <a:latin typeface="Calibri" panose="020F0502020204030204" pitchFamily="34" charset="0"/>
                <a:cs typeface="Calibri" panose="020F0502020204030204" pitchFamily="34" charset="0"/>
              </a:rPr>
              <a:t>Serbian National </a:t>
            </a:r>
            <a:r>
              <a:rPr lang="en-US" sz="3200" b="1" dirty="0">
                <a:solidFill>
                  <a:srgbClr val="476E41"/>
                </a:solidFill>
                <a:latin typeface="Calibri" panose="020F0502020204030204" pitchFamily="34" charset="0"/>
                <a:cs typeface="Calibri" panose="020F0502020204030204" pitchFamily="34" charset="0"/>
              </a:rPr>
              <a:t>PRTR register</a:t>
            </a:r>
            <a:endParaRPr lang="sr-Latn-RS" sz="3200" dirty="0">
              <a:solidFill>
                <a:schemeClr val="accent6">
                  <a:lumMod val="50000"/>
                </a:schemeClr>
              </a:solidFill>
              <a:latin typeface="Calibri" panose="020F0502020204030204" pitchFamily="34" charset="0"/>
              <a:cs typeface="Calibri" panose="020F0502020204030204" pitchFamily="34" charset="0"/>
            </a:endParaRPr>
          </a:p>
        </p:txBody>
      </p:sp>
      <p:sp>
        <p:nvSpPr>
          <p:cNvPr id="2" name="Rectangle 1"/>
          <p:cNvSpPr/>
          <p:nvPr/>
        </p:nvSpPr>
        <p:spPr>
          <a:xfrm>
            <a:off x="252047" y="1371600"/>
            <a:ext cx="8767262" cy="5863144"/>
          </a:xfrm>
          <a:prstGeom prst="rect">
            <a:avLst/>
          </a:prstGeom>
        </p:spPr>
        <p:txBody>
          <a:bodyPr wrap="square">
            <a:spAutoFit/>
          </a:bodyPr>
          <a:lstStyle/>
          <a:p>
            <a:pPr lvl="0" algn="ctr" eaLnBrk="0" hangingPunct="0">
              <a:spcBef>
                <a:spcPts val="600"/>
              </a:spcBef>
            </a:pPr>
            <a:r>
              <a:rPr lang="en-US" altLang="en-US" sz="2400" b="1" dirty="0" smtClean="0">
                <a:solidFill>
                  <a:srgbClr val="45683E"/>
                </a:solidFill>
                <a:latin typeface="Calibri" panose="020F0502020204030204" pitchFamily="34" charset="0"/>
                <a:cs typeface="Arial" panose="020B0604020202020204" pitchFamily="34" charset="0"/>
              </a:rPr>
              <a:t>INFORMATION SYSTEM OF NATIONAL PRTR REGISTER </a:t>
            </a:r>
          </a:p>
          <a:p>
            <a:pPr lvl="0" algn="ctr" eaLnBrk="0" hangingPunct="0">
              <a:spcBef>
                <a:spcPts val="600"/>
              </a:spcBef>
            </a:pPr>
            <a:endParaRPr lang="en-US" altLang="en-US" sz="1100" b="1" dirty="0">
              <a:solidFill>
                <a:srgbClr val="45683E"/>
              </a:solidFill>
              <a:latin typeface="Calibri" panose="020F0502020204030204" pitchFamily="34" charset="0"/>
              <a:cs typeface="Arial" panose="020B0604020202020204" pitchFamily="34" charset="0"/>
            </a:endParaRPr>
          </a:p>
          <a:p>
            <a:pPr lvl="0" eaLnBrk="0" hangingPunct="0">
              <a:spcBef>
                <a:spcPts val="600"/>
              </a:spcBef>
            </a:pPr>
            <a:r>
              <a:rPr lang="en-US" altLang="en-US" sz="2200" dirty="0" smtClean="0">
                <a:solidFill>
                  <a:srgbClr val="45683E"/>
                </a:solidFill>
                <a:latin typeface="Calibri" panose="020F0502020204030204" pitchFamily="34" charset="0"/>
                <a:cs typeface="Arial" panose="020B0604020202020204" pitchFamily="34" charset="0"/>
              </a:rPr>
              <a:t>For </a:t>
            </a:r>
            <a:r>
              <a:rPr lang="en-US" altLang="en-US" sz="2200" dirty="0">
                <a:solidFill>
                  <a:srgbClr val="45683E"/>
                </a:solidFill>
                <a:latin typeface="Calibri" panose="020F0502020204030204" pitchFamily="34" charset="0"/>
                <a:cs typeface="Arial" panose="020B0604020202020204" pitchFamily="34" charset="0"/>
              </a:rPr>
              <a:t>all these activities it is necessary to establish strong IT support: </a:t>
            </a:r>
          </a:p>
          <a:p>
            <a:pPr marL="457200" lvl="0" indent="-457200" eaLnBrk="0" hangingPunct="0">
              <a:spcBef>
                <a:spcPts val="600"/>
              </a:spcBef>
              <a:buFont typeface="+mj-lt"/>
              <a:buAutoNum type="arabicPeriod"/>
            </a:pPr>
            <a:r>
              <a:rPr lang="en-US" altLang="en-US" sz="2200" dirty="0">
                <a:solidFill>
                  <a:srgbClr val="45683E"/>
                </a:solidFill>
                <a:latin typeface="Calibri" panose="020F0502020204030204" pitchFamily="34" charset="0"/>
                <a:cs typeface="Arial" panose="020B0604020202020204" pitchFamily="34" charset="0"/>
              </a:rPr>
              <a:t>Modular IT system.</a:t>
            </a:r>
          </a:p>
          <a:p>
            <a:pPr marL="457200" lvl="0" indent="-457200" eaLnBrk="0" hangingPunct="0">
              <a:buFont typeface="+mj-lt"/>
              <a:buAutoNum type="arabicPeriod"/>
            </a:pPr>
            <a:r>
              <a:rPr lang="en-US" altLang="en-US" sz="2200" dirty="0">
                <a:solidFill>
                  <a:srgbClr val="45683E"/>
                </a:solidFill>
                <a:latin typeface="Calibri" panose="020F0502020204030204" pitchFamily="34" charset="0"/>
                <a:cs typeface="Arial" panose="020B0604020202020204" pitchFamily="34" charset="0"/>
              </a:rPr>
              <a:t>GIS component.</a:t>
            </a:r>
          </a:p>
          <a:p>
            <a:pPr lvl="0" eaLnBrk="0" hangingPunct="0">
              <a:spcBef>
                <a:spcPts val="600"/>
              </a:spcBef>
            </a:pPr>
            <a:r>
              <a:rPr lang="en-US" altLang="en-US" sz="2200" dirty="0" smtClean="0">
                <a:solidFill>
                  <a:srgbClr val="45683E"/>
                </a:solidFill>
                <a:latin typeface="Calibri" panose="020F0502020204030204" pitchFamily="34" charset="0"/>
                <a:cs typeface="Arial" panose="020B0604020202020204" pitchFamily="34" charset="0"/>
              </a:rPr>
              <a:t>IT </a:t>
            </a:r>
            <a:r>
              <a:rPr lang="en-US" altLang="en-US" sz="2200" dirty="0">
                <a:solidFill>
                  <a:srgbClr val="45683E"/>
                </a:solidFill>
                <a:latin typeface="Calibri" panose="020F0502020204030204" pitchFamily="34" charset="0"/>
                <a:cs typeface="Arial" panose="020B0604020202020204" pitchFamily="34" charset="0"/>
              </a:rPr>
              <a:t>system is continually expanded with the goal </a:t>
            </a:r>
            <a:r>
              <a:rPr lang="en-US" altLang="en-US" sz="2200" dirty="0" smtClean="0">
                <a:solidFill>
                  <a:srgbClr val="45683E"/>
                </a:solidFill>
                <a:latin typeface="Calibri" panose="020F0502020204030204" pitchFamily="34" charset="0"/>
                <a:cs typeface="Arial" panose="020B0604020202020204" pitchFamily="34" charset="0"/>
              </a:rPr>
              <a:t>that </a:t>
            </a:r>
            <a:r>
              <a:rPr lang="en-US" altLang="en-US" sz="2200" dirty="0">
                <a:solidFill>
                  <a:srgbClr val="45683E"/>
                </a:solidFill>
                <a:latin typeface="Calibri" panose="020F0502020204030204" pitchFamily="34" charset="0"/>
                <a:cs typeface="Arial" panose="020B0604020202020204" pitchFamily="34" charset="0"/>
              </a:rPr>
              <a:t>all </a:t>
            </a:r>
            <a:r>
              <a:rPr lang="en-US" altLang="en-US" sz="2200" dirty="0" smtClean="0">
                <a:solidFill>
                  <a:srgbClr val="45683E"/>
                </a:solidFill>
                <a:latin typeface="Calibri" panose="020F0502020204030204" pitchFamily="34" charset="0"/>
                <a:cs typeface="Arial" panose="020B0604020202020204" pitchFamily="34" charset="0"/>
              </a:rPr>
              <a:t>implemented segments merged </a:t>
            </a:r>
            <a:r>
              <a:rPr lang="en-US" altLang="en-US" sz="2200" dirty="0">
                <a:solidFill>
                  <a:srgbClr val="45683E"/>
                </a:solidFill>
                <a:latin typeface="Calibri" panose="020F0502020204030204" pitchFamily="34" charset="0"/>
                <a:cs typeface="Arial" panose="020B0604020202020204" pitchFamily="34" charset="0"/>
              </a:rPr>
              <a:t>into a single system in </a:t>
            </a:r>
            <a:r>
              <a:rPr lang="en-US" altLang="en-US" sz="2200" dirty="0" smtClean="0">
                <a:solidFill>
                  <a:srgbClr val="45683E"/>
                </a:solidFill>
                <a:latin typeface="Calibri" panose="020F0502020204030204" pitchFamily="34" charset="0"/>
                <a:cs typeface="Arial" panose="020B0604020202020204" pitchFamily="34" charset="0"/>
              </a:rPr>
              <a:t>accordance with </a:t>
            </a:r>
            <a:r>
              <a:rPr lang="en-US" altLang="en-US" sz="2200" dirty="0">
                <a:solidFill>
                  <a:srgbClr val="45683E"/>
                </a:solidFill>
                <a:latin typeface="Calibri" panose="020F0502020204030204" pitchFamily="34" charset="0"/>
                <a:cs typeface="Arial" panose="020B0604020202020204" pitchFamily="34" charset="0"/>
              </a:rPr>
              <a:t>national and international </a:t>
            </a:r>
            <a:r>
              <a:rPr lang="en-US" altLang="en-US" sz="2200" dirty="0" smtClean="0">
                <a:solidFill>
                  <a:srgbClr val="45683E"/>
                </a:solidFill>
                <a:latin typeface="Calibri" panose="020F0502020204030204" pitchFamily="34" charset="0"/>
                <a:cs typeface="Arial" panose="020B0604020202020204" pitchFamily="34" charset="0"/>
              </a:rPr>
              <a:t>legislation.</a:t>
            </a:r>
            <a:endParaRPr lang="en-US" altLang="en-US" sz="2200" dirty="0">
              <a:solidFill>
                <a:srgbClr val="45683E"/>
              </a:solidFill>
              <a:latin typeface="Calibri" panose="020F0502020204030204" pitchFamily="34" charset="0"/>
              <a:cs typeface="Arial" panose="020B0604020202020204" pitchFamily="34" charset="0"/>
            </a:endParaRPr>
          </a:p>
          <a:p>
            <a:pPr eaLnBrk="0" hangingPunct="0">
              <a:spcBef>
                <a:spcPts val="600"/>
              </a:spcBef>
            </a:pPr>
            <a:r>
              <a:rPr lang="en-US" altLang="en-US" sz="2200" dirty="0">
                <a:solidFill>
                  <a:srgbClr val="45683E"/>
                </a:solidFill>
                <a:latin typeface="Calibri" panose="020F0502020204030204" pitchFamily="34" charset="0"/>
                <a:cs typeface="Arial" panose="020B0604020202020204" pitchFamily="34" charset="0"/>
              </a:rPr>
              <a:t>Operators have obligation to report using IT </a:t>
            </a:r>
            <a:r>
              <a:rPr lang="en-US" altLang="en-US" sz="2200" dirty="0" smtClean="0">
                <a:solidFill>
                  <a:srgbClr val="45683E"/>
                </a:solidFill>
                <a:latin typeface="Calibri" panose="020F0502020204030204" pitchFamily="34" charset="0"/>
                <a:cs typeface="Arial" panose="020B0604020202020204" pitchFamily="34" charset="0"/>
              </a:rPr>
              <a:t>system only. </a:t>
            </a:r>
            <a:r>
              <a:rPr lang="en-US" altLang="en-US" sz="2200" dirty="0">
                <a:solidFill>
                  <a:srgbClr val="45683E"/>
                </a:solidFill>
                <a:latin typeface="Calibri" panose="020F0502020204030204" pitchFamily="34" charset="0"/>
                <a:cs typeface="Arial" panose="020B0604020202020204" pitchFamily="34" charset="0"/>
              </a:rPr>
              <a:t>No paper or Excel reporting for PRTR.</a:t>
            </a:r>
          </a:p>
          <a:p>
            <a:pPr lvl="0" eaLnBrk="0" hangingPunct="0">
              <a:spcBef>
                <a:spcPts val="600"/>
              </a:spcBef>
            </a:pPr>
            <a:r>
              <a:rPr lang="en-US" altLang="en-US" sz="2200" dirty="0" smtClean="0">
                <a:solidFill>
                  <a:srgbClr val="45683E"/>
                </a:solidFill>
                <a:latin typeface="Calibri" panose="020F0502020204030204" pitchFamily="34" charset="0"/>
                <a:cs typeface="Arial" panose="020B0604020202020204" pitchFamily="34" charset="0"/>
              </a:rPr>
              <a:t>IT </a:t>
            </a:r>
            <a:r>
              <a:rPr lang="en-US" altLang="en-US" sz="2200" dirty="0">
                <a:solidFill>
                  <a:srgbClr val="45683E"/>
                </a:solidFill>
                <a:latin typeface="Calibri" panose="020F0502020204030204" pitchFamily="34" charset="0"/>
                <a:cs typeface="Arial" panose="020B0604020202020204" pitchFamily="34" charset="0"/>
              </a:rPr>
              <a:t>system needs to help operators to deliver their reports on the easiest way and as quickly as possible, but also help administrators to more easily verify data and prepare the necessary reports.</a:t>
            </a:r>
          </a:p>
          <a:p>
            <a:pPr lvl="0" algn="ctr" eaLnBrk="0" hangingPunct="0">
              <a:spcBef>
                <a:spcPts val="600"/>
              </a:spcBef>
            </a:pPr>
            <a:endParaRPr lang="en-US" altLang="en-US" sz="2400" b="1" dirty="0">
              <a:solidFill>
                <a:srgbClr val="45683E"/>
              </a:solidFill>
              <a:latin typeface="Calibri" panose="020F0502020204030204" pitchFamily="34" charset="0"/>
              <a:cs typeface="Arial" panose="020B0604020202020204" pitchFamily="34" charset="0"/>
            </a:endParaRPr>
          </a:p>
          <a:p>
            <a:pPr lvl="0" algn="ctr" eaLnBrk="0" hangingPunct="0">
              <a:spcBef>
                <a:spcPts val="600"/>
              </a:spcBef>
            </a:pPr>
            <a:endParaRPr lang="en-US" altLang="en-US" sz="2400" b="1" dirty="0" smtClean="0">
              <a:solidFill>
                <a:srgbClr val="45683E"/>
              </a:solidFill>
              <a:latin typeface="Calibri" panose="020F0502020204030204" pitchFamily="34" charset="0"/>
              <a:cs typeface="Arial" panose="020B0604020202020204" pitchFamily="34" charset="0"/>
            </a:endParaRPr>
          </a:p>
          <a:p>
            <a:pPr lvl="0" eaLnBrk="0" hangingPunct="0">
              <a:spcBef>
                <a:spcPts val="600"/>
              </a:spcBef>
            </a:pPr>
            <a:endParaRPr lang="en-US" altLang="en-US" sz="500" b="1" dirty="0" smtClean="0">
              <a:solidFill>
                <a:srgbClr val="45683E"/>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946020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43000" y="492822"/>
            <a:ext cx="7876309" cy="584775"/>
          </a:xfrm>
          <a:prstGeom prst="rect">
            <a:avLst/>
          </a:prstGeom>
        </p:spPr>
        <p:txBody>
          <a:bodyPr wrap="square">
            <a:spAutoFit/>
          </a:bodyPr>
          <a:lstStyle/>
          <a:p>
            <a:pPr algn="r"/>
            <a:r>
              <a:rPr lang="sr-Latn-RS" sz="3200" b="1" dirty="0">
                <a:solidFill>
                  <a:srgbClr val="476E41"/>
                </a:solidFill>
                <a:latin typeface="Calibri" panose="020F0502020204030204" pitchFamily="34" charset="0"/>
                <a:cs typeface="Calibri" panose="020F0502020204030204" pitchFamily="34" charset="0"/>
              </a:rPr>
              <a:t>Serbian National </a:t>
            </a:r>
            <a:r>
              <a:rPr lang="en-US" sz="3200" b="1" dirty="0">
                <a:solidFill>
                  <a:srgbClr val="476E41"/>
                </a:solidFill>
                <a:latin typeface="Calibri" panose="020F0502020204030204" pitchFamily="34" charset="0"/>
                <a:cs typeface="Calibri" panose="020F0502020204030204" pitchFamily="34" charset="0"/>
              </a:rPr>
              <a:t>PRTR register</a:t>
            </a:r>
            <a:endParaRPr lang="sr-Latn-RS" sz="3200" dirty="0">
              <a:solidFill>
                <a:schemeClr val="accent6">
                  <a:lumMod val="50000"/>
                </a:schemeClr>
              </a:solidFill>
              <a:latin typeface="Calibri" panose="020F0502020204030204" pitchFamily="34" charset="0"/>
              <a:cs typeface="Calibri" panose="020F0502020204030204" pitchFamily="34" charset="0"/>
            </a:endParaRPr>
          </a:p>
        </p:txBody>
      </p:sp>
      <p:sp>
        <p:nvSpPr>
          <p:cNvPr id="5" name="TextBox 4"/>
          <p:cNvSpPr txBox="1"/>
          <p:nvPr/>
        </p:nvSpPr>
        <p:spPr>
          <a:xfrm>
            <a:off x="205153" y="1987659"/>
            <a:ext cx="8349761" cy="769441"/>
          </a:xfrm>
          <a:prstGeom prst="rect">
            <a:avLst/>
          </a:prstGeom>
          <a:noFill/>
        </p:spPr>
        <p:txBody>
          <a:bodyPr wrap="square" rtlCol="0">
            <a:spAutoFit/>
          </a:bodyPr>
          <a:lstStyle/>
          <a:p>
            <a:pPr>
              <a:spcBef>
                <a:spcPts val="600"/>
              </a:spcBef>
            </a:pPr>
            <a:r>
              <a:rPr lang="en-US" sz="2200" dirty="0" smtClean="0">
                <a:solidFill>
                  <a:srgbClr val="476E41"/>
                </a:solidFill>
                <a:latin typeface="Calibri" panose="020F0502020204030204" pitchFamily="34" charset="0"/>
                <a:cs typeface="Calibri" panose="020F0502020204030204" pitchFamily="34" charset="0"/>
              </a:rPr>
              <a:t>Automatic system for selection of forms using a set of questions.</a:t>
            </a:r>
          </a:p>
          <a:p>
            <a:r>
              <a:rPr lang="en-US" sz="2200" dirty="0" smtClean="0">
                <a:solidFill>
                  <a:srgbClr val="476E41"/>
                </a:solidFill>
                <a:latin typeface="Calibri" panose="020F0502020204030204" pitchFamily="34" charset="0"/>
                <a:cs typeface="Calibri" panose="020F0502020204030204" pitchFamily="34" charset="0"/>
              </a:rPr>
              <a:t>Company select forms alone during input of master data.</a:t>
            </a:r>
            <a:endParaRPr lang="sr-Latn-RS" sz="2200" dirty="0">
              <a:solidFill>
                <a:srgbClr val="476E41"/>
              </a:solidFill>
              <a:latin typeface="Calibri" panose="020F0502020204030204" pitchFamily="34" charset="0"/>
              <a:cs typeface="Calibri" panose="020F0502020204030204" pitchFamily="34" charset="0"/>
            </a:endParaRPr>
          </a:p>
        </p:txBody>
      </p:sp>
      <p:sp>
        <p:nvSpPr>
          <p:cNvPr id="6" name="TextBox 5"/>
          <p:cNvSpPr txBox="1"/>
          <p:nvPr/>
        </p:nvSpPr>
        <p:spPr>
          <a:xfrm>
            <a:off x="762000" y="1378639"/>
            <a:ext cx="7236069" cy="461665"/>
          </a:xfrm>
          <a:prstGeom prst="rect">
            <a:avLst/>
          </a:prstGeom>
          <a:noFill/>
        </p:spPr>
        <p:txBody>
          <a:bodyPr wrap="square" rtlCol="0">
            <a:spAutoFit/>
          </a:bodyPr>
          <a:lstStyle/>
          <a:p>
            <a:pPr algn="ctr"/>
            <a:r>
              <a:rPr lang="en-US" sz="2400" b="1" dirty="0" smtClean="0">
                <a:solidFill>
                  <a:srgbClr val="476E41"/>
                </a:solidFill>
                <a:latin typeface="Calibri" panose="020F0502020204030204" pitchFamily="34" charset="0"/>
                <a:cs typeface="Calibri" panose="020F0502020204030204" pitchFamily="34" charset="0"/>
              </a:rPr>
              <a:t>SELECTION OF FORMS</a:t>
            </a:r>
            <a:endParaRPr lang="sr-Latn-RS" sz="2400" b="1" dirty="0">
              <a:solidFill>
                <a:srgbClr val="476E41"/>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4"/>
          <a:stretch>
            <a:fillRect/>
          </a:stretch>
        </p:blipFill>
        <p:spPr>
          <a:xfrm>
            <a:off x="3048000" y="3022029"/>
            <a:ext cx="5800696" cy="31318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13196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43000" y="492822"/>
            <a:ext cx="7876309" cy="584775"/>
          </a:xfrm>
          <a:prstGeom prst="rect">
            <a:avLst/>
          </a:prstGeom>
        </p:spPr>
        <p:txBody>
          <a:bodyPr wrap="square">
            <a:spAutoFit/>
          </a:bodyPr>
          <a:lstStyle/>
          <a:p>
            <a:pPr algn="r"/>
            <a:r>
              <a:rPr lang="sr-Latn-RS" sz="3200" b="1" dirty="0">
                <a:solidFill>
                  <a:srgbClr val="476E41"/>
                </a:solidFill>
                <a:latin typeface="Calibri" panose="020F0502020204030204" pitchFamily="34" charset="0"/>
                <a:cs typeface="Calibri" panose="020F0502020204030204" pitchFamily="34" charset="0"/>
              </a:rPr>
              <a:t>Serbian National </a:t>
            </a:r>
            <a:r>
              <a:rPr lang="en-US" sz="3200" b="1" dirty="0">
                <a:solidFill>
                  <a:srgbClr val="476E41"/>
                </a:solidFill>
                <a:latin typeface="Calibri" panose="020F0502020204030204" pitchFamily="34" charset="0"/>
                <a:cs typeface="Calibri" panose="020F0502020204030204" pitchFamily="34" charset="0"/>
              </a:rPr>
              <a:t>PRTR register</a:t>
            </a:r>
            <a:endParaRPr lang="sr-Latn-RS" sz="3200" dirty="0">
              <a:solidFill>
                <a:schemeClr val="accent6">
                  <a:lumMod val="50000"/>
                </a:schemeClr>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srcRect t="10684" b="10519"/>
          <a:stretch/>
        </p:blipFill>
        <p:spPr>
          <a:xfrm>
            <a:off x="287370" y="1420240"/>
            <a:ext cx="2760630" cy="4675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3810000" y="1287842"/>
            <a:ext cx="4800600" cy="4878259"/>
          </a:xfrm>
          <a:prstGeom prst="rect">
            <a:avLst/>
          </a:prstGeom>
          <a:noFill/>
        </p:spPr>
        <p:txBody>
          <a:bodyPr wrap="square" rtlCol="0">
            <a:spAutoFit/>
          </a:bodyPr>
          <a:lstStyle/>
          <a:p>
            <a:pPr algn="ctr"/>
            <a:r>
              <a:rPr lang="en-US" sz="2000" b="1" dirty="0" smtClean="0">
                <a:solidFill>
                  <a:srgbClr val="476E41"/>
                </a:solidFill>
                <a:latin typeface="Calibri" panose="020F0502020204030204" pitchFamily="34" charset="0"/>
                <a:cs typeface="Calibri" panose="020F0502020204030204" pitchFamily="34" charset="0"/>
              </a:rPr>
              <a:t>IMPLEMENTED FORMS IN IT SYSTEM</a:t>
            </a:r>
          </a:p>
          <a:p>
            <a:endParaRPr lang="en-US" sz="1100" dirty="0">
              <a:solidFill>
                <a:srgbClr val="476E4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en-US" sz="2000" dirty="0" smtClean="0">
                <a:solidFill>
                  <a:srgbClr val="476E41"/>
                </a:solidFill>
                <a:latin typeface="Calibri" panose="020F0502020204030204" pitchFamily="34" charset="0"/>
                <a:cs typeface="Calibri" panose="020F0502020204030204" pitchFamily="34" charset="0"/>
              </a:rPr>
              <a:t>PRTR – 5 forms</a:t>
            </a:r>
          </a:p>
          <a:p>
            <a:pPr marL="342900" indent="-342900">
              <a:buFont typeface="Wingdings" panose="05000000000000000000" pitchFamily="2" charset="2"/>
              <a:buChar char="§"/>
            </a:pPr>
            <a:r>
              <a:rPr lang="en-US" sz="2000" dirty="0" smtClean="0">
                <a:solidFill>
                  <a:srgbClr val="476E41"/>
                </a:solidFill>
                <a:latin typeface="Calibri" panose="020F0502020204030204" pitchFamily="34" charset="0"/>
                <a:cs typeface="Calibri" panose="020F0502020204030204" pitchFamily="34" charset="0"/>
              </a:rPr>
              <a:t>Waste generation, </a:t>
            </a:r>
          </a:p>
          <a:p>
            <a:pPr marL="342900" indent="-342900">
              <a:buFont typeface="Wingdings" panose="05000000000000000000" pitchFamily="2" charset="2"/>
              <a:buChar char="§"/>
            </a:pPr>
            <a:r>
              <a:rPr lang="en-US" sz="2000" dirty="0" smtClean="0">
                <a:solidFill>
                  <a:srgbClr val="476E41"/>
                </a:solidFill>
                <a:latin typeface="Calibri" panose="020F0502020204030204" pitchFamily="34" charset="0"/>
                <a:cs typeface="Calibri" panose="020F0502020204030204" pitchFamily="34" charset="0"/>
              </a:rPr>
              <a:t>Waste disposal, </a:t>
            </a:r>
          </a:p>
          <a:p>
            <a:pPr marL="342900" indent="-342900">
              <a:buFont typeface="Wingdings" panose="05000000000000000000" pitchFamily="2" charset="2"/>
              <a:buChar char="§"/>
            </a:pPr>
            <a:r>
              <a:rPr lang="en-US" sz="2000" dirty="0" smtClean="0">
                <a:solidFill>
                  <a:srgbClr val="476E41"/>
                </a:solidFill>
                <a:latin typeface="Calibri" panose="020F0502020204030204" pitchFamily="34" charset="0"/>
                <a:cs typeface="Calibri" panose="020F0502020204030204" pitchFamily="34" charset="0"/>
              </a:rPr>
              <a:t>Waste treatment</a:t>
            </a:r>
          </a:p>
          <a:p>
            <a:pPr marL="342900" indent="-342900">
              <a:buFont typeface="Wingdings" panose="05000000000000000000" pitchFamily="2" charset="2"/>
              <a:buChar char="§"/>
            </a:pPr>
            <a:r>
              <a:rPr lang="en-US" sz="2000" dirty="0" smtClean="0">
                <a:solidFill>
                  <a:srgbClr val="476E41"/>
                </a:solidFill>
                <a:latin typeface="Calibri" panose="020F0502020204030204" pitchFamily="34" charset="0"/>
                <a:cs typeface="Calibri" panose="020F0502020204030204" pitchFamily="34" charset="0"/>
              </a:rPr>
              <a:t>Export of waste</a:t>
            </a:r>
          </a:p>
          <a:p>
            <a:pPr marL="342900" indent="-342900">
              <a:buFont typeface="Wingdings" panose="05000000000000000000" pitchFamily="2" charset="2"/>
              <a:buChar char="§"/>
            </a:pPr>
            <a:r>
              <a:rPr lang="en-US" sz="2000" dirty="0" smtClean="0">
                <a:solidFill>
                  <a:srgbClr val="476E41"/>
                </a:solidFill>
                <a:latin typeface="Calibri" panose="020F0502020204030204" pitchFamily="34" charset="0"/>
                <a:cs typeface="Calibri" panose="020F0502020204030204" pitchFamily="34" charset="0"/>
              </a:rPr>
              <a:t>Import of waste</a:t>
            </a:r>
          </a:p>
          <a:p>
            <a:pPr marL="342900" indent="-342900">
              <a:buFont typeface="Wingdings" panose="05000000000000000000" pitchFamily="2" charset="2"/>
              <a:buChar char="§"/>
            </a:pPr>
            <a:r>
              <a:rPr lang="en-US" sz="2000" dirty="0" smtClean="0">
                <a:solidFill>
                  <a:srgbClr val="476E41"/>
                </a:solidFill>
                <a:latin typeface="Calibri" panose="020F0502020204030204" pitchFamily="34" charset="0"/>
                <a:cs typeface="Calibri" panose="020F0502020204030204" pitchFamily="34" charset="0"/>
              </a:rPr>
              <a:t>Waste collectors and holders</a:t>
            </a:r>
          </a:p>
          <a:p>
            <a:pPr marL="342900" indent="-342900">
              <a:buFont typeface="Wingdings" panose="05000000000000000000" pitchFamily="2" charset="2"/>
              <a:buChar char="§"/>
            </a:pPr>
            <a:r>
              <a:rPr lang="en-US" sz="2000" dirty="0" smtClean="0">
                <a:solidFill>
                  <a:srgbClr val="476E41"/>
                </a:solidFill>
                <a:latin typeface="Calibri" panose="020F0502020204030204" pitchFamily="34" charset="0"/>
                <a:cs typeface="Calibri" panose="020F0502020204030204" pitchFamily="34" charset="0"/>
              </a:rPr>
              <a:t>Movement of waste</a:t>
            </a:r>
          </a:p>
          <a:p>
            <a:pPr marL="342900" indent="-342900">
              <a:buFont typeface="Wingdings" panose="05000000000000000000" pitchFamily="2" charset="2"/>
              <a:buChar char="§"/>
            </a:pPr>
            <a:r>
              <a:rPr lang="en-US" sz="2000" dirty="0" smtClean="0">
                <a:solidFill>
                  <a:srgbClr val="476E41"/>
                </a:solidFill>
                <a:latin typeface="Calibri" panose="020F0502020204030204" pitchFamily="34" charset="0"/>
                <a:cs typeface="Calibri" panose="020F0502020204030204" pitchFamily="34" charset="0"/>
              </a:rPr>
              <a:t>Communal waste</a:t>
            </a:r>
          </a:p>
          <a:p>
            <a:pPr marL="342900" indent="-342900">
              <a:buFont typeface="Wingdings" panose="05000000000000000000" pitchFamily="2" charset="2"/>
              <a:buChar char="§"/>
            </a:pPr>
            <a:r>
              <a:rPr lang="en-US" sz="2000" dirty="0" smtClean="0">
                <a:solidFill>
                  <a:srgbClr val="476E41"/>
                </a:solidFill>
                <a:latin typeface="Calibri" panose="020F0502020204030204" pitchFamily="34" charset="0"/>
                <a:cs typeface="Calibri" panose="020F0502020204030204" pitchFamily="34" charset="0"/>
              </a:rPr>
              <a:t>Special waste streams</a:t>
            </a:r>
          </a:p>
          <a:p>
            <a:pPr marL="342900" indent="-342900">
              <a:buFont typeface="Wingdings" panose="05000000000000000000" pitchFamily="2" charset="2"/>
              <a:buChar char="§"/>
            </a:pPr>
            <a:r>
              <a:rPr lang="en-US" sz="2000" dirty="0" smtClean="0">
                <a:solidFill>
                  <a:srgbClr val="476E41"/>
                </a:solidFill>
                <a:latin typeface="Calibri" panose="020F0502020204030204" pitchFamily="34" charset="0"/>
                <a:cs typeface="Calibri" panose="020F0502020204030204" pitchFamily="34" charset="0"/>
              </a:rPr>
              <a:t>Packaging put on market</a:t>
            </a:r>
          </a:p>
          <a:p>
            <a:pPr marL="342900" indent="-342900">
              <a:buFont typeface="Wingdings" panose="05000000000000000000" pitchFamily="2" charset="2"/>
              <a:buChar char="§"/>
            </a:pPr>
            <a:r>
              <a:rPr lang="en-US" sz="2000" dirty="0" smtClean="0">
                <a:solidFill>
                  <a:srgbClr val="476E41"/>
                </a:solidFill>
                <a:latin typeface="Calibri" panose="020F0502020204030204" pitchFamily="34" charset="0"/>
                <a:cs typeface="Calibri" panose="020F0502020204030204" pitchFamily="34" charset="0"/>
              </a:rPr>
              <a:t>Packaging waste</a:t>
            </a:r>
          </a:p>
          <a:p>
            <a:pPr marL="342900" indent="-342900">
              <a:buFont typeface="Wingdings" panose="05000000000000000000" pitchFamily="2" charset="2"/>
              <a:buChar char="§"/>
            </a:pPr>
            <a:r>
              <a:rPr lang="en-US" sz="2000" dirty="0" smtClean="0">
                <a:solidFill>
                  <a:srgbClr val="476E41"/>
                </a:solidFill>
                <a:latin typeface="Calibri" panose="020F0502020204030204" pitchFamily="34" charset="0"/>
                <a:cs typeface="Calibri" panose="020F0502020204030204" pitchFamily="34" charset="0"/>
              </a:rPr>
              <a:t>Non sanitary landfills</a:t>
            </a:r>
          </a:p>
          <a:p>
            <a:pPr marL="342900" indent="-342900">
              <a:buFont typeface="Wingdings" panose="05000000000000000000" pitchFamily="2" charset="2"/>
              <a:buChar char="§"/>
            </a:pPr>
            <a:r>
              <a:rPr lang="en-US" sz="2000" dirty="0" smtClean="0">
                <a:solidFill>
                  <a:srgbClr val="476E41"/>
                </a:solidFill>
                <a:latin typeface="Calibri" panose="020F0502020204030204" pitchFamily="34" charset="0"/>
                <a:cs typeface="Calibri" panose="020F0502020204030204" pitchFamily="34" charset="0"/>
              </a:rPr>
              <a:t>Wild dumps</a:t>
            </a:r>
          </a:p>
        </p:txBody>
      </p:sp>
    </p:spTree>
    <p:extLst>
      <p:ext uri="{BB962C8B-B14F-4D97-AF65-F5344CB8AC3E}">
        <p14:creationId xmlns:p14="http://schemas.microsoft.com/office/powerpoint/2010/main" val="26633726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43000" y="492822"/>
            <a:ext cx="7876309" cy="584775"/>
          </a:xfrm>
          <a:prstGeom prst="rect">
            <a:avLst/>
          </a:prstGeom>
        </p:spPr>
        <p:txBody>
          <a:bodyPr wrap="square">
            <a:spAutoFit/>
          </a:bodyPr>
          <a:lstStyle/>
          <a:p>
            <a:pPr algn="r"/>
            <a:r>
              <a:rPr lang="sr-Latn-RS" sz="3200" b="1" dirty="0">
                <a:solidFill>
                  <a:srgbClr val="476E41"/>
                </a:solidFill>
                <a:latin typeface="Calibri" panose="020F0502020204030204" pitchFamily="34" charset="0"/>
                <a:cs typeface="Calibri" panose="020F0502020204030204" pitchFamily="34" charset="0"/>
              </a:rPr>
              <a:t>Serbian National </a:t>
            </a:r>
            <a:r>
              <a:rPr lang="en-US" sz="3200" b="1" dirty="0">
                <a:solidFill>
                  <a:srgbClr val="476E41"/>
                </a:solidFill>
                <a:latin typeface="Calibri" panose="020F0502020204030204" pitchFamily="34" charset="0"/>
                <a:cs typeface="Calibri" panose="020F0502020204030204" pitchFamily="34" charset="0"/>
              </a:rPr>
              <a:t>PRTR register</a:t>
            </a:r>
            <a:endParaRPr lang="sr-Latn-RS" sz="3200" dirty="0">
              <a:solidFill>
                <a:schemeClr val="accent6">
                  <a:lumMod val="50000"/>
                </a:schemeClr>
              </a:solidFill>
              <a:latin typeface="Calibri" panose="020F0502020204030204" pitchFamily="34" charset="0"/>
              <a:cs typeface="Calibri" panose="020F0502020204030204" pitchFamily="34" charset="0"/>
            </a:endParaRPr>
          </a:p>
        </p:txBody>
      </p:sp>
      <p:sp>
        <p:nvSpPr>
          <p:cNvPr id="7" name="Content Placeholder 2"/>
          <p:cNvSpPr txBox="1">
            <a:spLocks/>
          </p:cNvSpPr>
          <p:nvPr/>
        </p:nvSpPr>
        <p:spPr>
          <a:xfrm>
            <a:off x="531992" y="1461401"/>
            <a:ext cx="8138629" cy="593194"/>
          </a:xfrm>
          <a:prstGeom prst="rect">
            <a:avLst/>
          </a:prstGeom>
        </p:spPr>
        <p:txBody>
          <a:bodyPr vert="horz" lIns="127859" tIns="63930" rIns="127859" bIns="63930" rtlCol="0">
            <a:normAutofit/>
          </a:bodyPr>
          <a:lstStyle>
            <a:lvl1pPr marL="479479" indent="-479479" algn="l" defTabSz="1278612"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38874" indent="-399568" algn="l" defTabSz="1278612" rtl="0" eaLnBrk="1" latinLnBrk="0" hangingPunct="1">
              <a:spcBef>
                <a:spcPct val="20000"/>
              </a:spcBef>
              <a:buFont typeface="Arial" pitchFamily="34" charset="0"/>
              <a:buChar char="–"/>
              <a:defRPr sz="3900" kern="1200">
                <a:solidFill>
                  <a:schemeClr val="tx1"/>
                </a:solidFill>
                <a:latin typeface="+mn-lt"/>
                <a:ea typeface="+mn-ea"/>
                <a:cs typeface="+mn-cs"/>
              </a:defRPr>
            </a:lvl2pPr>
            <a:lvl3pPr marL="1598267" indent="-319651" algn="l" defTabSz="1278612" rtl="0" eaLnBrk="1" latinLnBrk="0" hangingPunct="1">
              <a:spcBef>
                <a:spcPct val="20000"/>
              </a:spcBef>
              <a:buFont typeface="Arial" pitchFamily="34" charset="0"/>
              <a:buChar char="•"/>
              <a:defRPr sz="3401" kern="1200">
                <a:solidFill>
                  <a:schemeClr val="tx1"/>
                </a:solidFill>
                <a:latin typeface="+mn-lt"/>
                <a:ea typeface="+mn-ea"/>
                <a:cs typeface="+mn-cs"/>
              </a:defRPr>
            </a:lvl3pPr>
            <a:lvl4pPr marL="2237572" indent="-319651" algn="l" defTabSz="1278612"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76881" indent="-319651" algn="l" defTabSz="1278612"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16185" indent="-319651" algn="l" defTabSz="1278612"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55493" indent="-319651" algn="l" defTabSz="1278612"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794801" indent="-319651" algn="l" defTabSz="1278612"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34111" indent="-319651" algn="l" defTabSz="1278612"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lgn="ctr">
              <a:buFont typeface="Arial" pitchFamily="34" charset="0"/>
              <a:buNone/>
            </a:pPr>
            <a:r>
              <a:rPr lang="en-US" altLang="en-US" sz="2400" b="1" dirty="0" smtClean="0">
                <a:solidFill>
                  <a:srgbClr val="45683E"/>
                </a:solidFill>
                <a:latin typeface="Calibri" panose="020F0502020204030204" pitchFamily="34" charset="0"/>
              </a:rPr>
              <a:t>SEPA</a:t>
            </a:r>
            <a:r>
              <a:rPr lang="sr-Latn-RS" altLang="en-US" sz="2400" b="1" dirty="0" smtClean="0">
                <a:solidFill>
                  <a:srgbClr val="45683E"/>
                </a:solidFill>
                <a:latin typeface="Calibri" panose="020F0502020204030204" pitchFamily="34" charset="0"/>
              </a:rPr>
              <a:t> AUTHORITY PORTAL</a:t>
            </a:r>
            <a:r>
              <a:rPr lang="en-US" altLang="en-US" sz="2400" b="1" dirty="0" smtClean="0">
                <a:solidFill>
                  <a:srgbClr val="45683E"/>
                </a:solidFill>
                <a:latin typeface="Calibri" panose="020F0502020204030204" pitchFamily="34" charset="0"/>
              </a:rPr>
              <a:t> (CA)</a:t>
            </a:r>
            <a:endParaRPr lang="en-US" altLang="en-US" sz="2400" b="1" dirty="0">
              <a:solidFill>
                <a:srgbClr val="45683E"/>
              </a:solidFill>
              <a:latin typeface="Calibri" panose="020F0502020204030204" pitchFamily="34" charset="0"/>
            </a:endParaRPr>
          </a:p>
        </p:txBody>
      </p:sp>
      <p:pic>
        <p:nvPicPr>
          <p:cNvPr id="8" name="Picture 7"/>
          <p:cNvPicPr>
            <a:picLocks noChangeAspect="1"/>
          </p:cNvPicPr>
          <p:nvPr/>
        </p:nvPicPr>
        <p:blipFill>
          <a:blip r:embed="rId4"/>
          <a:stretch>
            <a:fillRect/>
          </a:stretch>
        </p:blipFill>
        <p:spPr>
          <a:xfrm>
            <a:off x="457200" y="2438400"/>
            <a:ext cx="8288215" cy="33218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685484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Ostale 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7"/>
          <p:cNvSpPr>
            <a:spLocks noChangeArrowheads="1"/>
          </p:cNvSpPr>
          <p:nvPr/>
        </p:nvSpPr>
        <p:spPr bwMode="auto">
          <a:xfrm>
            <a:off x="533400" y="552450"/>
            <a:ext cx="822960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sr-Cyrl-CS" altLang="en-US" sz="3200" b="1" i="0" u="none" strike="noStrike" kern="1200" cap="none" spc="0" normalizeH="0" baseline="0" noProof="0" dirty="0">
                <a:ln>
                  <a:noFill/>
                </a:ln>
                <a:solidFill>
                  <a:srgbClr val="45683E"/>
                </a:solidFill>
                <a:effectLst/>
                <a:uLnTx/>
                <a:uFillTx/>
                <a:latin typeface="Arial" charset="0"/>
                <a:ea typeface="+mn-ea"/>
                <a:cs typeface="Arial" charset="0"/>
              </a:rPr>
              <a:t>Изазови – </a:t>
            </a:r>
            <a:r>
              <a:rPr kumimoji="0" lang="sr-Cyrl-CS" altLang="en-US" sz="3200" b="1" i="0" u="none" strike="noStrike" kern="1200" cap="none" spc="0" normalizeH="0" baseline="0" noProof="0" dirty="0" smtClean="0">
                <a:ln>
                  <a:noFill/>
                </a:ln>
                <a:solidFill>
                  <a:srgbClr val="45683E"/>
                </a:solidFill>
                <a:effectLst/>
                <a:uLnTx/>
                <a:uFillTx/>
                <a:latin typeface="Arial" charset="0"/>
                <a:ea typeface="+mn-ea"/>
                <a:cs typeface="Arial" charset="0"/>
              </a:rPr>
              <a:t>Производи</a:t>
            </a:r>
            <a:endParaRPr kumimoji="0" lang="en-US" altLang="en-US" sz="3200" b="1" i="0" u="none" strike="noStrike" kern="1200" cap="none" spc="0" normalizeH="0" baseline="0" noProof="0" dirty="0">
              <a:ln>
                <a:noFill/>
              </a:ln>
              <a:solidFill>
                <a:srgbClr val="45683E"/>
              </a:solidFill>
              <a:effectLst/>
              <a:uLnTx/>
              <a:uFillTx/>
              <a:latin typeface="Arial" charset="0"/>
              <a:ea typeface="+mn-ea"/>
              <a:cs typeface="Arial" charset="0"/>
            </a:endParaRPr>
          </a:p>
        </p:txBody>
      </p:sp>
      <p:pic>
        <p:nvPicPr>
          <p:cNvPr id="2" name="Picture 1"/>
          <p:cNvPicPr>
            <a:picLocks noChangeAspect="1"/>
          </p:cNvPicPr>
          <p:nvPr/>
        </p:nvPicPr>
        <p:blipFill>
          <a:blip r:embed="rId3"/>
          <a:stretch>
            <a:fillRect/>
          </a:stretch>
        </p:blipFill>
        <p:spPr>
          <a:xfrm>
            <a:off x="304800" y="2541008"/>
            <a:ext cx="8458200" cy="3015775"/>
          </a:xfrm>
          <a:prstGeom prst="rect">
            <a:avLst/>
          </a:prstGeom>
        </p:spPr>
      </p:pic>
      <p:sp>
        <p:nvSpPr>
          <p:cNvPr id="7" name="Content Placeholder 2"/>
          <p:cNvSpPr txBox="1">
            <a:spLocks/>
          </p:cNvSpPr>
          <p:nvPr/>
        </p:nvSpPr>
        <p:spPr>
          <a:xfrm>
            <a:off x="531992" y="1461401"/>
            <a:ext cx="8138629" cy="593194"/>
          </a:xfrm>
          <a:prstGeom prst="rect">
            <a:avLst/>
          </a:prstGeom>
        </p:spPr>
        <p:txBody>
          <a:bodyPr vert="horz" lIns="127859" tIns="63930" rIns="127859" bIns="63930" rtlCol="0">
            <a:normAutofit/>
          </a:bodyPr>
          <a:lstStyle>
            <a:lvl1pPr marL="479479" indent="-479479" algn="l" defTabSz="1278612"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38874" indent="-399568" algn="l" defTabSz="1278612" rtl="0" eaLnBrk="1" latinLnBrk="0" hangingPunct="1">
              <a:spcBef>
                <a:spcPct val="20000"/>
              </a:spcBef>
              <a:buFont typeface="Arial" pitchFamily="34" charset="0"/>
              <a:buChar char="–"/>
              <a:defRPr sz="3900" kern="1200">
                <a:solidFill>
                  <a:schemeClr val="tx1"/>
                </a:solidFill>
                <a:latin typeface="+mn-lt"/>
                <a:ea typeface="+mn-ea"/>
                <a:cs typeface="+mn-cs"/>
              </a:defRPr>
            </a:lvl2pPr>
            <a:lvl3pPr marL="1598267" indent="-319651" algn="l" defTabSz="1278612" rtl="0" eaLnBrk="1" latinLnBrk="0" hangingPunct="1">
              <a:spcBef>
                <a:spcPct val="20000"/>
              </a:spcBef>
              <a:buFont typeface="Arial" pitchFamily="34" charset="0"/>
              <a:buChar char="•"/>
              <a:defRPr sz="3401" kern="1200">
                <a:solidFill>
                  <a:schemeClr val="tx1"/>
                </a:solidFill>
                <a:latin typeface="+mn-lt"/>
                <a:ea typeface="+mn-ea"/>
                <a:cs typeface="+mn-cs"/>
              </a:defRPr>
            </a:lvl3pPr>
            <a:lvl4pPr marL="2237572" indent="-319651" algn="l" defTabSz="1278612"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76881" indent="-319651" algn="l" defTabSz="1278612"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16185" indent="-319651" algn="l" defTabSz="1278612"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55493" indent="-319651" algn="l" defTabSz="1278612"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794801" indent="-319651" algn="l" defTabSz="1278612"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34111" indent="-319651" algn="l" defTabSz="1278612"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lgn="ctr">
              <a:buFont typeface="Arial" pitchFamily="34" charset="0"/>
              <a:buNone/>
            </a:pPr>
            <a:r>
              <a:rPr lang="en-US" altLang="en-US" sz="2400" b="1" dirty="0" smtClean="0">
                <a:solidFill>
                  <a:srgbClr val="45683E"/>
                </a:solidFill>
                <a:latin typeface="Calibri" panose="020F0502020204030204" pitchFamily="34" charset="0"/>
              </a:rPr>
              <a:t>SEPA</a:t>
            </a:r>
            <a:r>
              <a:rPr lang="sr-Latn-RS" altLang="en-US" sz="2400" b="1" dirty="0" smtClean="0">
                <a:solidFill>
                  <a:srgbClr val="45683E"/>
                </a:solidFill>
                <a:latin typeface="Calibri" panose="020F0502020204030204" pitchFamily="34" charset="0"/>
              </a:rPr>
              <a:t> AUTHORITY PORTAL</a:t>
            </a:r>
            <a:r>
              <a:rPr lang="en-US" altLang="en-US" sz="2400" b="1" dirty="0" smtClean="0">
                <a:solidFill>
                  <a:srgbClr val="45683E"/>
                </a:solidFill>
                <a:latin typeface="Calibri" panose="020F0502020204030204" pitchFamily="34" charset="0"/>
              </a:rPr>
              <a:t> (CA) – Tracking changes</a:t>
            </a:r>
            <a:endParaRPr lang="en-US" altLang="en-US" sz="2400" b="1" dirty="0">
              <a:solidFill>
                <a:srgbClr val="45683E"/>
              </a:solidFill>
              <a:latin typeface="Calibri" panose="020F0502020204030204" pitchFamily="34" charset="0"/>
            </a:endParaRPr>
          </a:p>
        </p:txBody>
      </p:sp>
    </p:spTree>
    <p:extLst>
      <p:ext uri="{BB962C8B-B14F-4D97-AF65-F5344CB8AC3E}">
        <p14:creationId xmlns:p14="http://schemas.microsoft.com/office/powerpoint/2010/main" val="6943444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7" y="2"/>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p:txBody>
          <a:bodyPr/>
          <a:lstStyle/>
          <a:p>
            <a:pPr algn="r" eaLnBrk="1" hangingPunct="1"/>
            <a:r>
              <a:rPr lang="sr-Latn-RS" sz="3200" b="1" dirty="0">
                <a:solidFill>
                  <a:srgbClr val="476E41"/>
                </a:solidFill>
              </a:rPr>
              <a:t>Serbian National </a:t>
            </a:r>
            <a:r>
              <a:rPr lang="en-US" sz="3200" b="1" dirty="0">
                <a:solidFill>
                  <a:srgbClr val="476E41"/>
                </a:solidFill>
              </a:rPr>
              <a:t>PRTR register</a:t>
            </a:r>
            <a:endParaRPr lang="sr-Latn-CS" altLang="en-US" sz="3200" b="1" dirty="0">
              <a:solidFill>
                <a:srgbClr val="45683E"/>
              </a:solidFill>
            </a:endParaRPr>
          </a:p>
        </p:txBody>
      </p:sp>
      <p:sp>
        <p:nvSpPr>
          <p:cNvPr id="3076" name="Content Placeholder 2"/>
          <p:cNvSpPr>
            <a:spLocks noGrp="1"/>
          </p:cNvSpPr>
          <p:nvPr>
            <p:ph idx="1"/>
          </p:nvPr>
        </p:nvSpPr>
        <p:spPr>
          <a:xfrm>
            <a:off x="457200" y="1752600"/>
            <a:ext cx="8382000" cy="4572000"/>
          </a:xfrm>
        </p:spPr>
        <p:txBody>
          <a:bodyPr/>
          <a:lstStyle/>
          <a:p>
            <a:pPr marL="0" indent="0">
              <a:spcBef>
                <a:spcPts val="600"/>
              </a:spcBef>
              <a:buNone/>
            </a:pPr>
            <a:r>
              <a:rPr lang="en-US" sz="2200" dirty="0">
                <a:solidFill>
                  <a:srgbClr val="476E41"/>
                </a:solidFill>
              </a:rPr>
              <a:t>Serbian National PRTR </a:t>
            </a:r>
            <a:r>
              <a:rPr lang="en-US" sz="2200" dirty="0" smtClean="0">
                <a:solidFill>
                  <a:srgbClr val="476E41"/>
                </a:solidFill>
              </a:rPr>
              <a:t>register</a:t>
            </a:r>
            <a:r>
              <a:rPr lang="sr-Latn-RS" sz="2200" dirty="0" smtClean="0">
                <a:solidFill>
                  <a:srgbClr val="476E41"/>
                </a:solidFill>
              </a:rPr>
              <a:t> </a:t>
            </a:r>
            <a:r>
              <a:rPr lang="en-US" sz="2200" dirty="0" smtClean="0">
                <a:solidFill>
                  <a:srgbClr val="476E41"/>
                </a:solidFill>
              </a:rPr>
              <a:t>is </a:t>
            </a:r>
            <a:r>
              <a:rPr lang="en-US" sz="2200" dirty="0">
                <a:solidFill>
                  <a:srgbClr val="476E41"/>
                </a:solidFill>
              </a:rPr>
              <a:t>a set of systematic information and data on environmental pollution sources. This is a register of all human activities that may have a negative impact on the quality of the environment in Serbia.</a:t>
            </a:r>
          </a:p>
          <a:p>
            <a:pPr marL="0" indent="0">
              <a:spcBef>
                <a:spcPts val="600"/>
              </a:spcBef>
              <a:buNone/>
            </a:pPr>
            <a:r>
              <a:rPr lang="en-US" sz="2200" dirty="0" smtClean="0">
                <a:solidFill>
                  <a:srgbClr val="476E41"/>
                </a:solidFill>
              </a:rPr>
              <a:t>National </a:t>
            </a:r>
            <a:r>
              <a:rPr lang="en-US" sz="2200" dirty="0">
                <a:solidFill>
                  <a:srgbClr val="476E41"/>
                </a:solidFill>
              </a:rPr>
              <a:t>PRTR register </a:t>
            </a:r>
            <a:r>
              <a:rPr lang="en-US" sz="2200" dirty="0" smtClean="0">
                <a:solidFill>
                  <a:srgbClr val="476E41"/>
                </a:solidFill>
              </a:rPr>
              <a:t>is </a:t>
            </a:r>
            <a:r>
              <a:rPr lang="en-US" sz="2200" dirty="0">
                <a:solidFill>
                  <a:srgbClr val="476E41"/>
                </a:solidFill>
              </a:rPr>
              <a:t>an information subsystem of the </a:t>
            </a:r>
            <a:r>
              <a:rPr lang="en-US" sz="2200" dirty="0" err="1" smtClean="0">
                <a:solidFill>
                  <a:srgbClr val="476E41"/>
                </a:solidFill>
              </a:rPr>
              <a:t>Environmen-tal</a:t>
            </a:r>
            <a:r>
              <a:rPr lang="en-US" sz="2200" dirty="0" smtClean="0">
                <a:solidFill>
                  <a:srgbClr val="476E41"/>
                </a:solidFill>
              </a:rPr>
              <a:t> </a:t>
            </a:r>
            <a:r>
              <a:rPr lang="en-US" sz="2200" dirty="0">
                <a:solidFill>
                  <a:srgbClr val="476E41"/>
                </a:solidFill>
              </a:rPr>
              <a:t>Information System of the Republic of Serbia, which is managed by the Environmental Protection Agency in accordance with the Law on Ministries and the Law on Environmental Protection.</a:t>
            </a:r>
          </a:p>
          <a:p>
            <a:pPr marL="0" indent="0">
              <a:spcBef>
                <a:spcPts val="600"/>
              </a:spcBef>
              <a:buNone/>
            </a:pPr>
            <a:r>
              <a:rPr lang="en-US" sz="2200" dirty="0" smtClean="0">
                <a:solidFill>
                  <a:srgbClr val="476E41"/>
                </a:solidFill>
              </a:rPr>
              <a:t>The </a:t>
            </a:r>
            <a:r>
              <a:rPr lang="en-US" sz="2200" dirty="0">
                <a:solidFill>
                  <a:srgbClr val="476E41"/>
                </a:solidFill>
              </a:rPr>
              <a:t>main function of </a:t>
            </a:r>
            <a:r>
              <a:rPr lang="en-US" sz="2200" dirty="0" smtClean="0">
                <a:solidFill>
                  <a:srgbClr val="476E41"/>
                </a:solidFill>
              </a:rPr>
              <a:t>this register is </a:t>
            </a:r>
            <a:r>
              <a:rPr lang="en-US" sz="2200" dirty="0">
                <a:solidFill>
                  <a:srgbClr val="476E41"/>
                </a:solidFill>
              </a:rPr>
              <a:t>to collect and process data and to manage and update a number of databases related to industrial and communal pollution.</a:t>
            </a:r>
            <a:endParaRPr lang="sr-Latn-RS" sz="2200" dirty="0">
              <a:solidFill>
                <a:srgbClr val="476E41"/>
              </a:solidFill>
            </a:endParaRPr>
          </a:p>
        </p:txBody>
      </p:sp>
    </p:spTree>
    <p:extLst>
      <p:ext uri="{BB962C8B-B14F-4D97-AF65-F5344CB8AC3E}">
        <p14:creationId xmlns:p14="http://schemas.microsoft.com/office/powerpoint/2010/main" val="23404298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43000" y="492822"/>
            <a:ext cx="7876309" cy="584775"/>
          </a:xfrm>
          <a:prstGeom prst="rect">
            <a:avLst/>
          </a:prstGeom>
        </p:spPr>
        <p:txBody>
          <a:bodyPr wrap="square">
            <a:spAutoFit/>
          </a:bodyPr>
          <a:lstStyle/>
          <a:p>
            <a:pPr algn="r"/>
            <a:r>
              <a:rPr lang="sr-Latn-RS" sz="3200" b="1" dirty="0">
                <a:solidFill>
                  <a:srgbClr val="476E41"/>
                </a:solidFill>
                <a:latin typeface="Calibri" panose="020F0502020204030204" pitchFamily="34" charset="0"/>
                <a:cs typeface="Calibri" panose="020F0502020204030204" pitchFamily="34" charset="0"/>
              </a:rPr>
              <a:t>Serbian National </a:t>
            </a:r>
            <a:r>
              <a:rPr lang="en-US" sz="3200" b="1" dirty="0">
                <a:solidFill>
                  <a:srgbClr val="476E41"/>
                </a:solidFill>
                <a:latin typeface="Calibri" panose="020F0502020204030204" pitchFamily="34" charset="0"/>
                <a:cs typeface="Calibri" panose="020F0502020204030204" pitchFamily="34" charset="0"/>
              </a:rPr>
              <a:t>PRTR register</a:t>
            </a:r>
            <a:endParaRPr lang="sr-Latn-RS" sz="3200" dirty="0">
              <a:solidFill>
                <a:schemeClr val="accent6">
                  <a:lumMod val="50000"/>
                </a:schemeClr>
              </a:solidFill>
              <a:latin typeface="Calibri" panose="020F0502020204030204" pitchFamily="34" charset="0"/>
              <a:cs typeface="Calibri" panose="020F0502020204030204" pitchFamily="34" charset="0"/>
            </a:endParaRPr>
          </a:p>
        </p:txBody>
      </p:sp>
      <p:sp>
        <p:nvSpPr>
          <p:cNvPr id="5" name="Content Placeholder 2"/>
          <p:cNvSpPr txBox="1">
            <a:spLocks/>
          </p:cNvSpPr>
          <p:nvPr/>
        </p:nvSpPr>
        <p:spPr>
          <a:xfrm>
            <a:off x="423618" y="2321651"/>
            <a:ext cx="8444954" cy="958850"/>
          </a:xfrm>
          <a:prstGeom prst="rect">
            <a:avLst/>
          </a:prstGeom>
        </p:spPr>
        <p:txBody>
          <a:bodyPr vert="horz" lIns="127859" tIns="63930" rIns="127859" bIns="63930" rtlCol="0">
            <a:normAutofit/>
          </a:bodyPr>
          <a:lstStyle>
            <a:lvl1pPr marL="479479" indent="-479479" algn="l" defTabSz="1278612"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38874" indent="-399568" algn="l" defTabSz="1278612" rtl="0" eaLnBrk="1" latinLnBrk="0" hangingPunct="1">
              <a:spcBef>
                <a:spcPct val="20000"/>
              </a:spcBef>
              <a:buFont typeface="Arial" pitchFamily="34" charset="0"/>
              <a:buChar char="–"/>
              <a:defRPr sz="3900" kern="1200">
                <a:solidFill>
                  <a:schemeClr val="tx1"/>
                </a:solidFill>
                <a:latin typeface="+mn-lt"/>
                <a:ea typeface="+mn-ea"/>
                <a:cs typeface="+mn-cs"/>
              </a:defRPr>
            </a:lvl2pPr>
            <a:lvl3pPr marL="1598267" indent="-319651" algn="l" defTabSz="1278612" rtl="0" eaLnBrk="1" latinLnBrk="0" hangingPunct="1">
              <a:spcBef>
                <a:spcPct val="20000"/>
              </a:spcBef>
              <a:buFont typeface="Arial" pitchFamily="34" charset="0"/>
              <a:buChar char="•"/>
              <a:defRPr sz="3401" kern="1200">
                <a:solidFill>
                  <a:schemeClr val="tx1"/>
                </a:solidFill>
                <a:latin typeface="+mn-lt"/>
                <a:ea typeface="+mn-ea"/>
                <a:cs typeface="+mn-cs"/>
              </a:defRPr>
            </a:lvl3pPr>
            <a:lvl4pPr marL="2237572" indent="-319651" algn="l" defTabSz="1278612"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76881" indent="-319651" algn="l" defTabSz="1278612"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16185" indent="-319651" algn="l" defTabSz="1278612"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55493" indent="-319651" algn="l" defTabSz="1278612"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794801" indent="-319651" algn="l" defTabSz="1278612"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34111" indent="-319651" algn="l" defTabSz="1278612"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lgn="just">
              <a:lnSpc>
                <a:spcPct val="90000"/>
              </a:lnSpc>
              <a:buFont typeface="Arial" pitchFamily="34" charset="0"/>
              <a:buNone/>
              <a:defRPr/>
            </a:pPr>
            <a:r>
              <a:rPr lang="sr-Latn-RS" altLang="en-US" sz="2200" dirty="0" smtClean="0">
                <a:solidFill>
                  <a:srgbClr val="45683E"/>
                </a:solidFill>
                <a:latin typeface="Calibri" panose="020F0502020204030204" pitchFamily="34" charset="0"/>
              </a:rPr>
              <a:t>Based on </a:t>
            </a:r>
            <a:r>
              <a:rPr lang="en-US" altLang="en-US" sz="2200" dirty="0" smtClean="0">
                <a:solidFill>
                  <a:srgbClr val="45683E"/>
                </a:solidFill>
                <a:latin typeface="Calibri" panose="020F0502020204030204" pitchFamily="34" charset="0"/>
              </a:rPr>
              <a:t>collected </a:t>
            </a:r>
            <a:r>
              <a:rPr lang="sr-Latn-RS" altLang="en-US" sz="2200" dirty="0" smtClean="0">
                <a:solidFill>
                  <a:srgbClr val="45683E"/>
                </a:solidFill>
                <a:latin typeface="Calibri" panose="020F0502020204030204" pitchFamily="34" charset="0"/>
              </a:rPr>
              <a:t>data, </a:t>
            </a:r>
            <a:r>
              <a:rPr lang="en-US" altLang="en-US" sz="2200" dirty="0" smtClean="0">
                <a:solidFill>
                  <a:srgbClr val="45683E"/>
                </a:solidFill>
                <a:latin typeface="Calibri" panose="020F0502020204030204" pitchFamily="34" charset="0"/>
              </a:rPr>
              <a:t>IT system </a:t>
            </a:r>
            <a:r>
              <a:rPr lang="sr-Latn-RS" altLang="en-US" sz="2200" dirty="0" smtClean="0">
                <a:solidFill>
                  <a:srgbClr val="45683E"/>
                </a:solidFill>
                <a:latin typeface="Calibri" panose="020F0502020204030204" pitchFamily="34" charset="0"/>
              </a:rPr>
              <a:t>created</a:t>
            </a:r>
            <a:r>
              <a:rPr lang="en-US" altLang="en-US" sz="2200" dirty="0" smtClean="0">
                <a:solidFill>
                  <a:srgbClr val="45683E"/>
                </a:solidFill>
                <a:latin typeface="Calibri" panose="020F0502020204030204" pitchFamily="34" charset="0"/>
              </a:rPr>
              <a:t> dozens of analytical reports</a:t>
            </a:r>
            <a:r>
              <a:rPr lang="sr-Cyrl-RS" altLang="en-US" sz="2200" dirty="0" smtClean="0">
                <a:solidFill>
                  <a:srgbClr val="45683E"/>
                </a:solidFill>
                <a:latin typeface="Calibri" panose="020F0502020204030204" pitchFamily="34" charset="0"/>
              </a:rPr>
              <a:t>.</a:t>
            </a:r>
          </a:p>
          <a:p>
            <a:pPr marL="0" indent="0" algn="just">
              <a:buFont typeface="Arial" pitchFamily="34" charset="0"/>
              <a:buNone/>
              <a:defRPr/>
            </a:pPr>
            <a:endParaRPr lang="sr-Cyrl-RS" altLang="en-US" sz="2200" dirty="0" smtClean="0">
              <a:solidFill>
                <a:srgbClr val="45683E"/>
              </a:solidFill>
              <a:latin typeface="Calibri"/>
            </a:endParaRPr>
          </a:p>
          <a:p>
            <a:pPr algn="just">
              <a:buFontTx/>
              <a:buChar char="-"/>
              <a:defRPr/>
            </a:pPr>
            <a:endParaRPr lang="sr-Cyrl-RS" altLang="en-US" sz="2200" dirty="0" smtClean="0">
              <a:solidFill>
                <a:srgbClr val="45683E"/>
              </a:solidFill>
              <a:latin typeface="Calibri"/>
            </a:endParaRPr>
          </a:p>
          <a:p>
            <a:pPr marL="0" indent="0" algn="just">
              <a:buFont typeface="Arial" pitchFamily="34" charset="0"/>
              <a:buNone/>
              <a:defRPr/>
            </a:pPr>
            <a:endParaRPr lang="sr-Cyrl-RS" altLang="en-US" sz="2200" dirty="0" smtClean="0">
              <a:solidFill>
                <a:srgbClr val="45683E"/>
              </a:solidFill>
              <a:latin typeface="Calibri"/>
            </a:endParaRPr>
          </a:p>
          <a:p>
            <a:pPr marL="0" indent="0" algn="just">
              <a:buFont typeface="Arial" pitchFamily="34" charset="0"/>
              <a:buNone/>
              <a:defRPr/>
            </a:pPr>
            <a:endParaRPr lang="en-US" altLang="en-US" sz="2200" dirty="0">
              <a:solidFill>
                <a:srgbClr val="45683E"/>
              </a:solidFill>
              <a:latin typeface="Calibri"/>
            </a:endParaRPr>
          </a:p>
        </p:txBody>
      </p:sp>
      <p:pic>
        <p:nvPicPr>
          <p:cNvPr id="8" name="Picture 7"/>
          <p:cNvPicPr>
            <a:picLocks noChangeAspect="1"/>
          </p:cNvPicPr>
          <p:nvPr/>
        </p:nvPicPr>
        <p:blipFill>
          <a:blip r:embed="rId4"/>
          <a:stretch>
            <a:fillRect/>
          </a:stretch>
        </p:blipFill>
        <p:spPr>
          <a:xfrm>
            <a:off x="6324600" y="3296955"/>
            <a:ext cx="2564487" cy="2875245"/>
          </a:xfrm>
          <a:prstGeom prst="rect">
            <a:avLst/>
          </a:prstGeom>
          <a:effectLst>
            <a:outerShdw blurRad="152400" dist="50800" dir="5400000" algn="ctr" rotWithShape="0">
              <a:srgbClr val="000000">
                <a:alpha val="97000"/>
              </a:srgbClr>
            </a:outerShdw>
          </a:effectLst>
        </p:spPr>
      </p:pic>
      <p:sp>
        <p:nvSpPr>
          <p:cNvPr id="9" name="Rectangle 8"/>
          <p:cNvSpPr/>
          <p:nvPr/>
        </p:nvSpPr>
        <p:spPr>
          <a:xfrm>
            <a:off x="423618" y="1522902"/>
            <a:ext cx="8299938" cy="461665"/>
          </a:xfrm>
          <a:prstGeom prst="rect">
            <a:avLst/>
          </a:prstGeom>
        </p:spPr>
        <p:txBody>
          <a:bodyPr wrap="square">
            <a:spAutoFit/>
          </a:bodyPr>
          <a:lstStyle/>
          <a:p>
            <a:pPr algn="ctr" fontAlgn="base">
              <a:spcAft>
                <a:spcPct val="0"/>
              </a:spcAft>
            </a:pPr>
            <a:r>
              <a:rPr lang="en-US" altLang="en-US" sz="2400" b="1" dirty="0">
                <a:solidFill>
                  <a:srgbClr val="45683E"/>
                </a:solidFill>
                <a:latin typeface="Calibri" panose="020F0502020204030204" pitchFamily="34" charset="0"/>
              </a:rPr>
              <a:t>SEPA</a:t>
            </a:r>
            <a:r>
              <a:rPr lang="sr-Latn-RS" altLang="en-US" sz="2400" b="1" dirty="0">
                <a:solidFill>
                  <a:srgbClr val="45683E"/>
                </a:solidFill>
                <a:latin typeface="Calibri" panose="020F0502020204030204" pitchFamily="34" charset="0"/>
              </a:rPr>
              <a:t> AUTHORITY </a:t>
            </a:r>
            <a:r>
              <a:rPr lang="en-US" altLang="en-US" sz="2400" b="1" dirty="0" smtClean="0">
                <a:solidFill>
                  <a:srgbClr val="45683E"/>
                </a:solidFill>
                <a:latin typeface="Calibri" panose="020F0502020204030204" pitchFamily="34" charset="0"/>
              </a:rPr>
              <a:t>REPORTS</a:t>
            </a:r>
            <a:endParaRPr lang="en-US" altLang="en-US" sz="2200" dirty="0">
              <a:solidFill>
                <a:srgbClr val="45683E"/>
              </a:solidFill>
              <a:latin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5"/>
          <a:stretch>
            <a:fillRect/>
          </a:stretch>
        </p:blipFill>
        <p:spPr>
          <a:xfrm>
            <a:off x="317713" y="3296955"/>
            <a:ext cx="2575760" cy="2875245"/>
          </a:xfrm>
          <a:prstGeom prst="rect">
            <a:avLst/>
          </a:prstGeom>
          <a:effectLst>
            <a:outerShdw blurRad="152400" dist="50800" dir="5400000" algn="ctr" rotWithShape="0">
              <a:srgbClr val="000000">
                <a:alpha val="97000"/>
              </a:srgbClr>
            </a:outerShdw>
          </a:effectLst>
        </p:spPr>
      </p:pic>
      <p:pic>
        <p:nvPicPr>
          <p:cNvPr id="11" name="Picture 10"/>
          <p:cNvPicPr>
            <a:picLocks noChangeAspect="1"/>
          </p:cNvPicPr>
          <p:nvPr/>
        </p:nvPicPr>
        <p:blipFill>
          <a:blip r:embed="rId6"/>
          <a:stretch>
            <a:fillRect/>
          </a:stretch>
        </p:blipFill>
        <p:spPr>
          <a:xfrm>
            <a:off x="3324220" y="3296955"/>
            <a:ext cx="2565897" cy="2875245"/>
          </a:xfrm>
          <a:prstGeom prst="rect">
            <a:avLst/>
          </a:prstGeom>
          <a:effectLst>
            <a:outerShdw blurRad="152400" dist="50800" dir="5400000" algn="ctr" rotWithShape="0">
              <a:srgbClr val="000000">
                <a:alpha val="97000"/>
              </a:srgbClr>
            </a:outerShdw>
          </a:effectLst>
        </p:spPr>
      </p:pic>
    </p:spTree>
    <p:extLst>
      <p:ext uri="{BB962C8B-B14F-4D97-AF65-F5344CB8AC3E}">
        <p14:creationId xmlns:p14="http://schemas.microsoft.com/office/powerpoint/2010/main" val="16800648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43000" y="492822"/>
            <a:ext cx="7876309" cy="584775"/>
          </a:xfrm>
          <a:prstGeom prst="rect">
            <a:avLst/>
          </a:prstGeom>
        </p:spPr>
        <p:txBody>
          <a:bodyPr wrap="square">
            <a:spAutoFit/>
          </a:bodyPr>
          <a:lstStyle/>
          <a:p>
            <a:pPr algn="r"/>
            <a:r>
              <a:rPr lang="sr-Latn-RS" sz="3200" b="1" dirty="0">
                <a:solidFill>
                  <a:srgbClr val="476E41"/>
                </a:solidFill>
                <a:latin typeface="Calibri" panose="020F0502020204030204" pitchFamily="34" charset="0"/>
                <a:cs typeface="Calibri" panose="020F0502020204030204" pitchFamily="34" charset="0"/>
              </a:rPr>
              <a:t>Serbian National </a:t>
            </a:r>
            <a:r>
              <a:rPr lang="en-US" sz="3200" b="1" dirty="0">
                <a:solidFill>
                  <a:srgbClr val="476E41"/>
                </a:solidFill>
                <a:latin typeface="Calibri" panose="020F0502020204030204" pitchFamily="34" charset="0"/>
                <a:cs typeface="Calibri" panose="020F0502020204030204" pitchFamily="34" charset="0"/>
              </a:rPr>
              <a:t>PRTR register</a:t>
            </a:r>
            <a:endParaRPr lang="sr-Latn-RS" sz="3200" dirty="0">
              <a:solidFill>
                <a:srgbClr val="476E41"/>
              </a:solidFill>
              <a:latin typeface="Calibri" panose="020F0502020204030204" pitchFamily="34" charset="0"/>
              <a:cs typeface="Calibri" panose="020F0502020204030204" pitchFamily="34" charset="0"/>
            </a:endParaRPr>
          </a:p>
        </p:txBody>
      </p:sp>
      <p:sp>
        <p:nvSpPr>
          <p:cNvPr id="6" name="TextBox 5"/>
          <p:cNvSpPr txBox="1"/>
          <p:nvPr/>
        </p:nvSpPr>
        <p:spPr>
          <a:xfrm>
            <a:off x="404168" y="1371600"/>
            <a:ext cx="8338838" cy="461665"/>
          </a:xfrm>
          <a:prstGeom prst="rect">
            <a:avLst/>
          </a:prstGeom>
          <a:noFill/>
        </p:spPr>
        <p:txBody>
          <a:bodyPr wrap="square" rtlCol="0">
            <a:spAutoFit/>
          </a:bodyPr>
          <a:lstStyle/>
          <a:p>
            <a:pPr algn="ctr" defTabSz="1278586"/>
            <a:r>
              <a:rPr lang="sr-Latn-RS" sz="2400" b="1" dirty="0" smtClean="0">
                <a:solidFill>
                  <a:srgbClr val="476E41"/>
                </a:solidFill>
                <a:latin typeface="Calibri"/>
              </a:rPr>
              <a:t>PUBLIC ACCESS TO DATA</a:t>
            </a:r>
            <a:r>
              <a:rPr lang="en-US" sz="2400" b="1" dirty="0" smtClean="0">
                <a:solidFill>
                  <a:srgbClr val="476E41"/>
                </a:solidFill>
                <a:latin typeface="Calibri"/>
              </a:rPr>
              <a:t> – PRTR register</a:t>
            </a:r>
            <a:endParaRPr lang="en-US" sz="2400" b="1" dirty="0">
              <a:solidFill>
                <a:srgbClr val="476E41"/>
              </a:solidFill>
              <a:latin typeface="Calibri"/>
            </a:endParaRPr>
          </a:p>
        </p:txBody>
      </p:sp>
      <p:pic>
        <p:nvPicPr>
          <p:cNvPr id="7" name="Picture 6"/>
          <p:cNvPicPr>
            <a:picLocks noChangeAspect="1"/>
          </p:cNvPicPr>
          <p:nvPr/>
        </p:nvPicPr>
        <p:blipFill>
          <a:blip r:embed="rId4"/>
          <a:stretch>
            <a:fillRect/>
          </a:stretch>
        </p:blipFill>
        <p:spPr>
          <a:xfrm>
            <a:off x="762000" y="2133600"/>
            <a:ext cx="7346277" cy="3949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147849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43000" y="492822"/>
            <a:ext cx="7876309" cy="584775"/>
          </a:xfrm>
          <a:prstGeom prst="rect">
            <a:avLst/>
          </a:prstGeom>
        </p:spPr>
        <p:txBody>
          <a:bodyPr wrap="square">
            <a:spAutoFit/>
          </a:bodyPr>
          <a:lstStyle/>
          <a:p>
            <a:pPr algn="r"/>
            <a:r>
              <a:rPr lang="sr-Latn-RS" sz="3200" b="1" dirty="0">
                <a:solidFill>
                  <a:srgbClr val="476E41"/>
                </a:solidFill>
                <a:latin typeface="Calibri" panose="020F0502020204030204" pitchFamily="34" charset="0"/>
                <a:cs typeface="Calibri" panose="020F0502020204030204" pitchFamily="34" charset="0"/>
              </a:rPr>
              <a:t>Serbian National </a:t>
            </a:r>
            <a:r>
              <a:rPr lang="en-US" sz="3200" b="1" dirty="0">
                <a:solidFill>
                  <a:srgbClr val="476E41"/>
                </a:solidFill>
                <a:latin typeface="Calibri" panose="020F0502020204030204" pitchFamily="34" charset="0"/>
                <a:cs typeface="Calibri" panose="020F0502020204030204" pitchFamily="34" charset="0"/>
              </a:rPr>
              <a:t>PRTR register</a:t>
            </a:r>
            <a:endParaRPr lang="sr-Latn-RS" sz="3200" dirty="0">
              <a:solidFill>
                <a:srgbClr val="476E41"/>
              </a:solidFill>
              <a:latin typeface="Calibri" panose="020F0502020204030204" pitchFamily="34" charset="0"/>
              <a:cs typeface="Calibri" panose="020F0502020204030204" pitchFamily="34" charset="0"/>
            </a:endParaRPr>
          </a:p>
        </p:txBody>
      </p:sp>
      <p:sp>
        <p:nvSpPr>
          <p:cNvPr id="6" name="TextBox 5"/>
          <p:cNvSpPr txBox="1"/>
          <p:nvPr/>
        </p:nvSpPr>
        <p:spPr>
          <a:xfrm>
            <a:off x="404168" y="1371600"/>
            <a:ext cx="8338838" cy="461665"/>
          </a:xfrm>
          <a:prstGeom prst="rect">
            <a:avLst/>
          </a:prstGeom>
          <a:noFill/>
        </p:spPr>
        <p:txBody>
          <a:bodyPr wrap="square" rtlCol="0">
            <a:spAutoFit/>
          </a:bodyPr>
          <a:lstStyle/>
          <a:p>
            <a:pPr algn="ctr" defTabSz="1278586"/>
            <a:r>
              <a:rPr lang="sr-Latn-RS" sz="2400" b="1" dirty="0">
                <a:solidFill>
                  <a:srgbClr val="476E41"/>
                </a:solidFill>
                <a:latin typeface="Calibri"/>
              </a:rPr>
              <a:t>PUBLIC ACCESS TO DATA</a:t>
            </a:r>
            <a:r>
              <a:rPr lang="en-US" sz="2400" b="1" dirty="0">
                <a:solidFill>
                  <a:srgbClr val="476E41"/>
                </a:solidFill>
                <a:latin typeface="Calibri"/>
              </a:rPr>
              <a:t> – PRTR register</a:t>
            </a:r>
          </a:p>
        </p:txBody>
      </p:sp>
      <p:pic>
        <p:nvPicPr>
          <p:cNvPr id="8" name="Picture 7"/>
          <p:cNvPicPr>
            <a:picLocks noChangeAspect="1"/>
          </p:cNvPicPr>
          <p:nvPr/>
        </p:nvPicPr>
        <p:blipFill>
          <a:blip r:embed="rId4"/>
          <a:stretch>
            <a:fillRect/>
          </a:stretch>
        </p:blipFill>
        <p:spPr>
          <a:xfrm>
            <a:off x="127424" y="2127268"/>
            <a:ext cx="2382030" cy="4081922"/>
          </a:xfrm>
          <a:prstGeom prst="rect">
            <a:avLst/>
          </a:prstGeom>
        </p:spPr>
      </p:pic>
      <p:pic>
        <p:nvPicPr>
          <p:cNvPr id="9" name="Picture 8"/>
          <p:cNvPicPr>
            <a:picLocks noChangeAspect="1"/>
          </p:cNvPicPr>
          <p:nvPr/>
        </p:nvPicPr>
        <p:blipFill>
          <a:blip r:embed="rId5"/>
          <a:stretch>
            <a:fillRect/>
          </a:stretch>
        </p:blipFill>
        <p:spPr>
          <a:xfrm>
            <a:off x="2515316" y="2287252"/>
            <a:ext cx="3938357" cy="1249788"/>
          </a:xfrm>
          <a:prstGeom prst="rect">
            <a:avLst/>
          </a:prstGeom>
        </p:spPr>
      </p:pic>
      <p:pic>
        <p:nvPicPr>
          <p:cNvPr id="10" name="Picture 9"/>
          <p:cNvPicPr>
            <a:picLocks noChangeAspect="1"/>
          </p:cNvPicPr>
          <p:nvPr/>
        </p:nvPicPr>
        <p:blipFill>
          <a:blip r:embed="rId6"/>
          <a:stretch>
            <a:fillRect/>
          </a:stretch>
        </p:blipFill>
        <p:spPr>
          <a:xfrm>
            <a:off x="3227809" y="3127787"/>
            <a:ext cx="3706689" cy="2432515"/>
          </a:xfrm>
          <a:prstGeom prst="rect">
            <a:avLst/>
          </a:prstGeom>
        </p:spPr>
      </p:pic>
      <p:pic>
        <p:nvPicPr>
          <p:cNvPr id="11" name="Picture 10"/>
          <p:cNvPicPr>
            <a:picLocks noChangeAspect="1"/>
          </p:cNvPicPr>
          <p:nvPr/>
        </p:nvPicPr>
        <p:blipFill>
          <a:blip r:embed="rId7"/>
          <a:stretch>
            <a:fillRect/>
          </a:stretch>
        </p:blipFill>
        <p:spPr>
          <a:xfrm>
            <a:off x="5052220" y="3684041"/>
            <a:ext cx="3944454" cy="2456901"/>
          </a:xfrm>
          <a:prstGeom prst="rect">
            <a:avLst/>
          </a:prstGeom>
        </p:spPr>
      </p:pic>
    </p:spTree>
    <p:extLst>
      <p:ext uri="{BB962C8B-B14F-4D97-AF65-F5344CB8AC3E}">
        <p14:creationId xmlns:p14="http://schemas.microsoft.com/office/powerpoint/2010/main" val="30166825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43000" y="492822"/>
            <a:ext cx="7876309" cy="584775"/>
          </a:xfrm>
          <a:prstGeom prst="rect">
            <a:avLst/>
          </a:prstGeom>
        </p:spPr>
        <p:txBody>
          <a:bodyPr wrap="square">
            <a:spAutoFit/>
          </a:bodyPr>
          <a:lstStyle/>
          <a:p>
            <a:pPr algn="r"/>
            <a:r>
              <a:rPr lang="sr-Latn-RS" sz="3200" b="1" dirty="0">
                <a:solidFill>
                  <a:srgbClr val="476E41"/>
                </a:solidFill>
                <a:latin typeface="Calibri" panose="020F0502020204030204" pitchFamily="34" charset="0"/>
                <a:cs typeface="Calibri" panose="020F0502020204030204" pitchFamily="34" charset="0"/>
              </a:rPr>
              <a:t>Serbian National </a:t>
            </a:r>
            <a:r>
              <a:rPr lang="en-US" sz="3200" b="1" dirty="0">
                <a:solidFill>
                  <a:srgbClr val="476E41"/>
                </a:solidFill>
                <a:latin typeface="Calibri" panose="020F0502020204030204" pitchFamily="34" charset="0"/>
                <a:cs typeface="Calibri" panose="020F0502020204030204" pitchFamily="34" charset="0"/>
              </a:rPr>
              <a:t>PRTR register</a:t>
            </a:r>
            <a:endParaRPr lang="sr-Latn-RS" sz="3200" dirty="0">
              <a:solidFill>
                <a:srgbClr val="476E41"/>
              </a:solidFill>
              <a:latin typeface="Calibri" panose="020F0502020204030204" pitchFamily="34" charset="0"/>
              <a:cs typeface="Calibri" panose="020F0502020204030204" pitchFamily="34" charset="0"/>
            </a:endParaRPr>
          </a:p>
        </p:txBody>
      </p:sp>
      <p:sp>
        <p:nvSpPr>
          <p:cNvPr id="6" name="TextBox 5"/>
          <p:cNvSpPr txBox="1"/>
          <p:nvPr/>
        </p:nvSpPr>
        <p:spPr>
          <a:xfrm>
            <a:off x="404168" y="1371600"/>
            <a:ext cx="8338838" cy="461665"/>
          </a:xfrm>
          <a:prstGeom prst="rect">
            <a:avLst/>
          </a:prstGeom>
          <a:noFill/>
        </p:spPr>
        <p:txBody>
          <a:bodyPr wrap="square" rtlCol="0">
            <a:spAutoFit/>
          </a:bodyPr>
          <a:lstStyle/>
          <a:p>
            <a:pPr algn="ctr" defTabSz="1278586"/>
            <a:r>
              <a:rPr lang="sr-Latn-RS" sz="2400" b="1" dirty="0" smtClean="0">
                <a:solidFill>
                  <a:srgbClr val="476E41"/>
                </a:solidFill>
                <a:latin typeface="Calibri"/>
              </a:rPr>
              <a:t>PUBLIC ACCESS TO DATA</a:t>
            </a:r>
            <a:r>
              <a:rPr lang="en-US" sz="2400" b="1" dirty="0" smtClean="0">
                <a:solidFill>
                  <a:srgbClr val="476E41"/>
                </a:solidFill>
                <a:latin typeface="Calibri"/>
              </a:rPr>
              <a:t> – Search on maps</a:t>
            </a:r>
            <a:endParaRPr lang="en-US" sz="2400" b="1" dirty="0">
              <a:solidFill>
                <a:srgbClr val="476E41"/>
              </a:solidFill>
              <a:latin typeface="Calibri"/>
            </a:endParaRPr>
          </a:p>
        </p:txBody>
      </p:sp>
      <p:pic>
        <p:nvPicPr>
          <p:cNvPr id="12" name="Picture 11"/>
          <p:cNvPicPr>
            <a:picLocks noChangeAspect="1"/>
          </p:cNvPicPr>
          <p:nvPr/>
        </p:nvPicPr>
        <p:blipFill>
          <a:blip r:embed="rId4"/>
          <a:stretch>
            <a:fillRect/>
          </a:stretch>
        </p:blipFill>
        <p:spPr>
          <a:xfrm>
            <a:off x="116378" y="2132310"/>
            <a:ext cx="8961120" cy="4252577"/>
          </a:xfrm>
          <a:prstGeom prst="rect">
            <a:avLst/>
          </a:prstGeom>
        </p:spPr>
      </p:pic>
    </p:spTree>
    <p:extLst>
      <p:ext uri="{BB962C8B-B14F-4D97-AF65-F5344CB8AC3E}">
        <p14:creationId xmlns:p14="http://schemas.microsoft.com/office/powerpoint/2010/main" val="22793009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43000" y="492822"/>
            <a:ext cx="7876309" cy="584775"/>
          </a:xfrm>
          <a:prstGeom prst="rect">
            <a:avLst/>
          </a:prstGeom>
        </p:spPr>
        <p:txBody>
          <a:bodyPr wrap="square">
            <a:spAutoFit/>
          </a:bodyPr>
          <a:lstStyle/>
          <a:p>
            <a:pPr algn="r"/>
            <a:r>
              <a:rPr lang="sr-Latn-RS" sz="3200" b="1" dirty="0">
                <a:solidFill>
                  <a:srgbClr val="476E41"/>
                </a:solidFill>
                <a:latin typeface="Calibri" panose="020F0502020204030204" pitchFamily="34" charset="0"/>
                <a:cs typeface="Calibri" panose="020F0502020204030204" pitchFamily="34" charset="0"/>
              </a:rPr>
              <a:t>Serbian National </a:t>
            </a:r>
            <a:r>
              <a:rPr lang="en-US" sz="3200" b="1" dirty="0">
                <a:solidFill>
                  <a:srgbClr val="476E41"/>
                </a:solidFill>
                <a:latin typeface="Calibri" panose="020F0502020204030204" pitchFamily="34" charset="0"/>
                <a:cs typeface="Calibri" panose="020F0502020204030204" pitchFamily="34" charset="0"/>
              </a:rPr>
              <a:t>PRTR register</a:t>
            </a:r>
            <a:endParaRPr lang="sr-Latn-RS" sz="3200" dirty="0">
              <a:solidFill>
                <a:srgbClr val="476E41"/>
              </a:solidFill>
              <a:latin typeface="Calibri" panose="020F0502020204030204" pitchFamily="34" charset="0"/>
              <a:cs typeface="Calibri" panose="020F0502020204030204" pitchFamily="34" charset="0"/>
            </a:endParaRPr>
          </a:p>
        </p:txBody>
      </p:sp>
      <p:sp>
        <p:nvSpPr>
          <p:cNvPr id="6" name="TextBox 5"/>
          <p:cNvSpPr txBox="1"/>
          <p:nvPr/>
        </p:nvSpPr>
        <p:spPr>
          <a:xfrm>
            <a:off x="404168" y="1371600"/>
            <a:ext cx="8338838" cy="461665"/>
          </a:xfrm>
          <a:prstGeom prst="rect">
            <a:avLst/>
          </a:prstGeom>
          <a:noFill/>
        </p:spPr>
        <p:txBody>
          <a:bodyPr wrap="square" rtlCol="0">
            <a:spAutoFit/>
          </a:bodyPr>
          <a:lstStyle/>
          <a:p>
            <a:pPr algn="ctr" defTabSz="1278586"/>
            <a:r>
              <a:rPr lang="sr-Latn-RS" sz="2400" b="1" dirty="0" smtClean="0">
                <a:solidFill>
                  <a:srgbClr val="476E41"/>
                </a:solidFill>
                <a:latin typeface="Calibri"/>
              </a:rPr>
              <a:t>PUBLIC ACCESS TO DATA</a:t>
            </a:r>
            <a:r>
              <a:rPr lang="en-US" sz="2400" b="1" dirty="0" smtClean="0">
                <a:solidFill>
                  <a:srgbClr val="476E41"/>
                </a:solidFill>
                <a:latin typeface="Calibri"/>
              </a:rPr>
              <a:t> – Search on maps</a:t>
            </a:r>
            <a:endParaRPr lang="en-US" sz="2400" b="1" dirty="0">
              <a:solidFill>
                <a:srgbClr val="476E41"/>
              </a:solidFill>
              <a:latin typeface="Calibri"/>
            </a:endParaRPr>
          </a:p>
        </p:txBody>
      </p:sp>
      <p:pic>
        <p:nvPicPr>
          <p:cNvPr id="7" name="Picture 6"/>
          <p:cNvPicPr>
            <a:picLocks noChangeAspect="1"/>
          </p:cNvPicPr>
          <p:nvPr/>
        </p:nvPicPr>
        <p:blipFill>
          <a:blip r:embed="rId4"/>
          <a:stretch>
            <a:fillRect/>
          </a:stretch>
        </p:blipFill>
        <p:spPr>
          <a:xfrm>
            <a:off x="754166" y="1981200"/>
            <a:ext cx="2935143" cy="2231367"/>
          </a:xfrm>
          <a:prstGeom prst="rect">
            <a:avLst/>
          </a:prstGeom>
        </p:spPr>
      </p:pic>
      <p:pic>
        <p:nvPicPr>
          <p:cNvPr id="8" name="Picture 7"/>
          <p:cNvPicPr>
            <a:picLocks noChangeAspect="1"/>
          </p:cNvPicPr>
          <p:nvPr/>
        </p:nvPicPr>
        <p:blipFill>
          <a:blip r:embed="rId5"/>
          <a:stretch>
            <a:fillRect/>
          </a:stretch>
        </p:blipFill>
        <p:spPr>
          <a:xfrm>
            <a:off x="2321144" y="2877944"/>
            <a:ext cx="2927419" cy="2096623"/>
          </a:xfrm>
          <a:prstGeom prst="rect">
            <a:avLst/>
          </a:prstGeom>
        </p:spPr>
      </p:pic>
      <p:pic>
        <p:nvPicPr>
          <p:cNvPr id="9" name="Picture 8"/>
          <p:cNvPicPr>
            <a:picLocks noChangeAspect="1"/>
          </p:cNvPicPr>
          <p:nvPr/>
        </p:nvPicPr>
        <p:blipFill>
          <a:blip r:embed="rId6"/>
          <a:stretch>
            <a:fillRect/>
          </a:stretch>
        </p:blipFill>
        <p:spPr>
          <a:xfrm>
            <a:off x="4127211" y="3482898"/>
            <a:ext cx="2927419" cy="2177469"/>
          </a:xfrm>
          <a:prstGeom prst="rect">
            <a:avLst/>
          </a:prstGeom>
        </p:spPr>
      </p:pic>
      <p:pic>
        <p:nvPicPr>
          <p:cNvPr id="10" name="Picture 9"/>
          <p:cNvPicPr>
            <a:picLocks noChangeAspect="1"/>
          </p:cNvPicPr>
          <p:nvPr/>
        </p:nvPicPr>
        <p:blipFill>
          <a:blip r:embed="rId7"/>
          <a:stretch>
            <a:fillRect/>
          </a:stretch>
        </p:blipFill>
        <p:spPr>
          <a:xfrm>
            <a:off x="6100682" y="3766257"/>
            <a:ext cx="2927419" cy="2403840"/>
          </a:xfrm>
          <a:prstGeom prst="rect">
            <a:avLst/>
          </a:prstGeom>
        </p:spPr>
      </p:pic>
    </p:spTree>
    <p:extLst>
      <p:ext uri="{BB962C8B-B14F-4D97-AF65-F5344CB8AC3E}">
        <p14:creationId xmlns:p14="http://schemas.microsoft.com/office/powerpoint/2010/main" val="18748661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43000" y="492822"/>
            <a:ext cx="7876309" cy="584775"/>
          </a:xfrm>
          <a:prstGeom prst="rect">
            <a:avLst/>
          </a:prstGeom>
        </p:spPr>
        <p:txBody>
          <a:bodyPr wrap="square">
            <a:spAutoFit/>
          </a:bodyPr>
          <a:lstStyle/>
          <a:p>
            <a:pPr algn="r"/>
            <a:r>
              <a:rPr lang="sr-Latn-RS" sz="3200" b="1" dirty="0">
                <a:solidFill>
                  <a:srgbClr val="476E41"/>
                </a:solidFill>
                <a:latin typeface="Calibri" panose="020F0502020204030204" pitchFamily="34" charset="0"/>
                <a:cs typeface="Calibri" panose="020F0502020204030204" pitchFamily="34" charset="0"/>
              </a:rPr>
              <a:t>Serbian National </a:t>
            </a:r>
            <a:r>
              <a:rPr lang="en-US" sz="3200" b="1" dirty="0">
                <a:solidFill>
                  <a:srgbClr val="476E41"/>
                </a:solidFill>
                <a:latin typeface="Calibri" panose="020F0502020204030204" pitchFamily="34" charset="0"/>
                <a:cs typeface="Calibri" panose="020F0502020204030204" pitchFamily="34" charset="0"/>
              </a:rPr>
              <a:t>PRTR register</a:t>
            </a:r>
            <a:endParaRPr lang="sr-Latn-RS" sz="3200" dirty="0">
              <a:solidFill>
                <a:srgbClr val="476E41"/>
              </a:solidFill>
              <a:latin typeface="Calibri" panose="020F0502020204030204" pitchFamily="34" charset="0"/>
              <a:cs typeface="Calibri" panose="020F0502020204030204" pitchFamily="34" charset="0"/>
            </a:endParaRPr>
          </a:p>
        </p:txBody>
      </p:sp>
      <p:sp>
        <p:nvSpPr>
          <p:cNvPr id="6" name="TextBox 5"/>
          <p:cNvSpPr txBox="1"/>
          <p:nvPr/>
        </p:nvSpPr>
        <p:spPr>
          <a:xfrm>
            <a:off x="404168" y="1371600"/>
            <a:ext cx="8338838" cy="461665"/>
          </a:xfrm>
          <a:prstGeom prst="rect">
            <a:avLst/>
          </a:prstGeom>
          <a:noFill/>
        </p:spPr>
        <p:txBody>
          <a:bodyPr wrap="square" rtlCol="0">
            <a:spAutoFit/>
          </a:bodyPr>
          <a:lstStyle/>
          <a:p>
            <a:pPr algn="ctr" defTabSz="1278586"/>
            <a:r>
              <a:rPr lang="sr-Latn-RS" sz="2400" b="1" dirty="0" smtClean="0">
                <a:solidFill>
                  <a:srgbClr val="476E41"/>
                </a:solidFill>
                <a:latin typeface="Calibri"/>
              </a:rPr>
              <a:t>PUBLIC ACCESS TO DATA</a:t>
            </a:r>
            <a:r>
              <a:rPr lang="en-US" sz="2400" b="1" dirty="0" smtClean="0">
                <a:solidFill>
                  <a:srgbClr val="476E41"/>
                </a:solidFill>
                <a:latin typeface="Calibri"/>
              </a:rPr>
              <a:t> – Navigation</a:t>
            </a:r>
            <a:endParaRPr lang="en-US" sz="2400" b="1" dirty="0">
              <a:solidFill>
                <a:srgbClr val="476E41"/>
              </a:solidFill>
              <a:latin typeface="Calibri"/>
            </a:endParaRPr>
          </a:p>
        </p:txBody>
      </p:sp>
      <p:pic>
        <p:nvPicPr>
          <p:cNvPr id="13" name="Picture 12"/>
          <p:cNvPicPr>
            <a:picLocks noChangeAspect="1"/>
          </p:cNvPicPr>
          <p:nvPr/>
        </p:nvPicPr>
        <p:blipFill>
          <a:blip r:embed="rId4"/>
          <a:stretch>
            <a:fillRect/>
          </a:stretch>
        </p:blipFill>
        <p:spPr>
          <a:xfrm>
            <a:off x="492624" y="2127268"/>
            <a:ext cx="8250382" cy="40043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7016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43000" y="492822"/>
            <a:ext cx="7876309" cy="584775"/>
          </a:xfrm>
          <a:prstGeom prst="rect">
            <a:avLst/>
          </a:prstGeom>
        </p:spPr>
        <p:txBody>
          <a:bodyPr wrap="square">
            <a:spAutoFit/>
          </a:bodyPr>
          <a:lstStyle/>
          <a:p>
            <a:pPr algn="r"/>
            <a:r>
              <a:rPr lang="sr-Latn-RS" sz="3200" b="1" dirty="0">
                <a:solidFill>
                  <a:srgbClr val="476E41"/>
                </a:solidFill>
                <a:latin typeface="Calibri" panose="020F0502020204030204" pitchFamily="34" charset="0"/>
                <a:cs typeface="Calibri" panose="020F0502020204030204" pitchFamily="34" charset="0"/>
              </a:rPr>
              <a:t>Serbian National </a:t>
            </a:r>
            <a:r>
              <a:rPr lang="en-US" sz="3200" b="1" dirty="0">
                <a:solidFill>
                  <a:srgbClr val="476E41"/>
                </a:solidFill>
                <a:latin typeface="Calibri" panose="020F0502020204030204" pitchFamily="34" charset="0"/>
                <a:cs typeface="Calibri" panose="020F0502020204030204" pitchFamily="34" charset="0"/>
              </a:rPr>
              <a:t>PRTR register</a:t>
            </a:r>
            <a:endParaRPr lang="sr-Latn-RS" sz="3200" dirty="0">
              <a:solidFill>
                <a:srgbClr val="476E41"/>
              </a:solidFill>
              <a:latin typeface="Calibri" panose="020F0502020204030204" pitchFamily="34" charset="0"/>
              <a:cs typeface="Calibri" panose="020F0502020204030204" pitchFamily="34" charset="0"/>
            </a:endParaRPr>
          </a:p>
        </p:txBody>
      </p:sp>
      <p:sp>
        <p:nvSpPr>
          <p:cNvPr id="6" name="TextBox 5"/>
          <p:cNvSpPr txBox="1"/>
          <p:nvPr/>
        </p:nvSpPr>
        <p:spPr>
          <a:xfrm>
            <a:off x="404168" y="1371600"/>
            <a:ext cx="8338838" cy="461665"/>
          </a:xfrm>
          <a:prstGeom prst="rect">
            <a:avLst/>
          </a:prstGeom>
          <a:noFill/>
        </p:spPr>
        <p:txBody>
          <a:bodyPr wrap="square" rtlCol="0">
            <a:spAutoFit/>
          </a:bodyPr>
          <a:lstStyle/>
          <a:p>
            <a:pPr algn="ctr" defTabSz="1278586"/>
            <a:r>
              <a:rPr lang="sr-Latn-RS" sz="2400" b="1" dirty="0" smtClean="0">
                <a:solidFill>
                  <a:srgbClr val="476E41"/>
                </a:solidFill>
                <a:latin typeface="Calibri"/>
              </a:rPr>
              <a:t>PUBLIC ACCESS TO DATA</a:t>
            </a:r>
            <a:r>
              <a:rPr lang="en-US" sz="2400" b="1" dirty="0" smtClean="0">
                <a:solidFill>
                  <a:srgbClr val="476E41"/>
                </a:solidFill>
                <a:latin typeface="Calibri"/>
              </a:rPr>
              <a:t> – Navigation</a:t>
            </a:r>
            <a:endParaRPr lang="en-US" sz="2400" b="1" dirty="0">
              <a:solidFill>
                <a:srgbClr val="476E41"/>
              </a:solidFill>
              <a:latin typeface="Calibri"/>
            </a:endParaRPr>
          </a:p>
        </p:txBody>
      </p:sp>
      <p:pic>
        <p:nvPicPr>
          <p:cNvPr id="2" name="Picture 1"/>
          <p:cNvPicPr>
            <a:picLocks noChangeAspect="1"/>
          </p:cNvPicPr>
          <p:nvPr/>
        </p:nvPicPr>
        <p:blipFill>
          <a:blip r:embed="rId4"/>
          <a:stretch>
            <a:fillRect/>
          </a:stretch>
        </p:blipFill>
        <p:spPr>
          <a:xfrm>
            <a:off x="228600" y="1981200"/>
            <a:ext cx="8714509" cy="41927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079121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43000" y="492822"/>
            <a:ext cx="7876309" cy="584775"/>
          </a:xfrm>
          <a:prstGeom prst="rect">
            <a:avLst/>
          </a:prstGeom>
        </p:spPr>
        <p:txBody>
          <a:bodyPr wrap="square">
            <a:spAutoFit/>
          </a:bodyPr>
          <a:lstStyle/>
          <a:p>
            <a:pPr algn="r"/>
            <a:r>
              <a:rPr lang="sr-Latn-RS" sz="3200" b="1" dirty="0">
                <a:solidFill>
                  <a:srgbClr val="476E41"/>
                </a:solidFill>
                <a:latin typeface="Calibri" panose="020F0502020204030204" pitchFamily="34" charset="0"/>
                <a:cs typeface="Calibri" panose="020F0502020204030204" pitchFamily="34" charset="0"/>
              </a:rPr>
              <a:t>Serbian National </a:t>
            </a:r>
            <a:r>
              <a:rPr lang="en-US" sz="3200" b="1" dirty="0">
                <a:solidFill>
                  <a:srgbClr val="476E41"/>
                </a:solidFill>
                <a:latin typeface="Calibri" panose="020F0502020204030204" pitchFamily="34" charset="0"/>
                <a:cs typeface="Calibri" panose="020F0502020204030204" pitchFamily="34" charset="0"/>
              </a:rPr>
              <a:t>PRTR register</a:t>
            </a:r>
            <a:endParaRPr lang="sr-Latn-RS" sz="3200" dirty="0">
              <a:solidFill>
                <a:srgbClr val="476E41"/>
              </a:solidFill>
              <a:latin typeface="Calibri" panose="020F0502020204030204" pitchFamily="34" charset="0"/>
              <a:cs typeface="Calibri" panose="020F0502020204030204" pitchFamily="34" charset="0"/>
            </a:endParaRPr>
          </a:p>
        </p:txBody>
      </p:sp>
      <p:sp>
        <p:nvSpPr>
          <p:cNvPr id="6" name="TextBox 5"/>
          <p:cNvSpPr txBox="1"/>
          <p:nvPr/>
        </p:nvSpPr>
        <p:spPr>
          <a:xfrm>
            <a:off x="404167" y="1339586"/>
            <a:ext cx="8338838" cy="461665"/>
          </a:xfrm>
          <a:prstGeom prst="rect">
            <a:avLst/>
          </a:prstGeom>
          <a:noFill/>
        </p:spPr>
        <p:txBody>
          <a:bodyPr wrap="square" rtlCol="0">
            <a:spAutoFit/>
          </a:bodyPr>
          <a:lstStyle/>
          <a:p>
            <a:pPr algn="ctr" defTabSz="1278586"/>
            <a:r>
              <a:rPr lang="sr-Latn-RS" sz="2400" b="1" dirty="0" smtClean="0">
                <a:solidFill>
                  <a:srgbClr val="476E41"/>
                </a:solidFill>
                <a:latin typeface="Calibri"/>
              </a:rPr>
              <a:t>PUBLIC ACCESS TO DATA</a:t>
            </a:r>
            <a:r>
              <a:rPr lang="en-US" sz="2400" b="1" dirty="0" smtClean="0">
                <a:solidFill>
                  <a:srgbClr val="476E41"/>
                </a:solidFill>
                <a:latin typeface="Calibri"/>
              </a:rPr>
              <a:t> – Navigation</a:t>
            </a:r>
            <a:endParaRPr lang="en-US" sz="2400" b="1" dirty="0">
              <a:solidFill>
                <a:srgbClr val="476E41"/>
              </a:solidFill>
              <a:latin typeface="Calibri"/>
            </a:endParaRPr>
          </a:p>
        </p:txBody>
      </p:sp>
      <p:pic>
        <p:nvPicPr>
          <p:cNvPr id="2" name="Picture 1"/>
          <p:cNvPicPr>
            <a:picLocks noChangeAspect="1"/>
          </p:cNvPicPr>
          <p:nvPr/>
        </p:nvPicPr>
        <p:blipFill>
          <a:blip r:embed="rId4"/>
          <a:stretch>
            <a:fillRect/>
          </a:stretch>
        </p:blipFill>
        <p:spPr>
          <a:xfrm>
            <a:off x="177858" y="2019897"/>
            <a:ext cx="8737542" cy="4106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331381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43000" y="492822"/>
            <a:ext cx="7876309" cy="584775"/>
          </a:xfrm>
          <a:prstGeom prst="rect">
            <a:avLst/>
          </a:prstGeom>
        </p:spPr>
        <p:txBody>
          <a:bodyPr wrap="square">
            <a:spAutoFit/>
          </a:bodyPr>
          <a:lstStyle/>
          <a:p>
            <a:pPr algn="r"/>
            <a:r>
              <a:rPr lang="sr-Latn-RS" sz="3200" b="1" dirty="0">
                <a:solidFill>
                  <a:srgbClr val="476E41"/>
                </a:solidFill>
                <a:latin typeface="Calibri" panose="020F0502020204030204" pitchFamily="34" charset="0"/>
                <a:cs typeface="Calibri" panose="020F0502020204030204" pitchFamily="34" charset="0"/>
              </a:rPr>
              <a:t>Serbian National </a:t>
            </a:r>
            <a:r>
              <a:rPr lang="en-US" sz="3200" b="1" dirty="0">
                <a:solidFill>
                  <a:srgbClr val="476E41"/>
                </a:solidFill>
                <a:latin typeface="Calibri" panose="020F0502020204030204" pitchFamily="34" charset="0"/>
                <a:cs typeface="Calibri" panose="020F0502020204030204" pitchFamily="34" charset="0"/>
              </a:rPr>
              <a:t>PRTR register</a:t>
            </a:r>
            <a:endParaRPr lang="sr-Latn-RS" sz="3200" dirty="0">
              <a:solidFill>
                <a:srgbClr val="476E41"/>
              </a:solidFill>
              <a:latin typeface="Calibri" panose="020F0502020204030204" pitchFamily="34" charset="0"/>
              <a:cs typeface="Calibri" panose="020F0502020204030204" pitchFamily="34" charset="0"/>
            </a:endParaRPr>
          </a:p>
        </p:txBody>
      </p:sp>
      <p:sp>
        <p:nvSpPr>
          <p:cNvPr id="6" name="TextBox 5"/>
          <p:cNvSpPr txBox="1"/>
          <p:nvPr/>
        </p:nvSpPr>
        <p:spPr>
          <a:xfrm>
            <a:off x="404168" y="1371600"/>
            <a:ext cx="8338838" cy="461665"/>
          </a:xfrm>
          <a:prstGeom prst="rect">
            <a:avLst/>
          </a:prstGeom>
          <a:noFill/>
        </p:spPr>
        <p:txBody>
          <a:bodyPr wrap="square" rtlCol="0">
            <a:spAutoFit/>
          </a:bodyPr>
          <a:lstStyle/>
          <a:p>
            <a:pPr algn="ctr" defTabSz="1278586"/>
            <a:r>
              <a:rPr lang="sr-Latn-RS" sz="2400" b="1" dirty="0" smtClean="0">
                <a:solidFill>
                  <a:srgbClr val="476E41"/>
                </a:solidFill>
                <a:latin typeface="Calibri"/>
              </a:rPr>
              <a:t>PUBLIC ACCESS TO DATA</a:t>
            </a:r>
            <a:r>
              <a:rPr lang="en-US" sz="2400" b="1" dirty="0" smtClean="0">
                <a:solidFill>
                  <a:srgbClr val="476E41"/>
                </a:solidFill>
                <a:latin typeface="Calibri"/>
              </a:rPr>
              <a:t> – Navigation</a:t>
            </a:r>
            <a:endParaRPr lang="en-US" sz="2400" b="1" dirty="0">
              <a:solidFill>
                <a:srgbClr val="476E41"/>
              </a:solidFill>
              <a:latin typeface="Calibri"/>
            </a:endParaRPr>
          </a:p>
        </p:txBody>
      </p:sp>
      <p:pic>
        <p:nvPicPr>
          <p:cNvPr id="2" name="Picture 1"/>
          <p:cNvPicPr>
            <a:picLocks noChangeAspect="1"/>
          </p:cNvPicPr>
          <p:nvPr/>
        </p:nvPicPr>
        <p:blipFill>
          <a:blip r:embed="rId4"/>
          <a:stretch>
            <a:fillRect/>
          </a:stretch>
        </p:blipFill>
        <p:spPr>
          <a:xfrm>
            <a:off x="304800" y="1981200"/>
            <a:ext cx="8565259" cy="41565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339610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43000" y="492822"/>
            <a:ext cx="7876309" cy="584775"/>
          </a:xfrm>
          <a:prstGeom prst="rect">
            <a:avLst/>
          </a:prstGeom>
        </p:spPr>
        <p:txBody>
          <a:bodyPr wrap="square">
            <a:spAutoFit/>
          </a:bodyPr>
          <a:lstStyle/>
          <a:p>
            <a:pPr algn="r"/>
            <a:r>
              <a:rPr lang="sr-Latn-RS" sz="3200" b="1" dirty="0">
                <a:solidFill>
                  <a:srgbClr val="476E41"/>
                </a:solidFill>
                <a:latin typeface="Calibri" panose="020F0502020204030204" pitchFamily="34" charset="0"/>
                <a:cs typeface="Calibri" panose="020F0502020204030204" pitchFamily="34" charset="0"/>
              </a:rPr>
              <a:t>Serbian National </a:t>
            </a:r>
            <a:r>
              <a:rPr lang="en-US" sz="3200" b="1" dirty="0">
                <a:solidFill>
                  <a:srgbClr val="476E41"/>
                </a:solidFill>
                <a:latin typeface="Calibri" panose="020F0502020204030204" pitchFamily="34" charset="0"/>
                <a:cs typeface="Calibri" panose="020F0502020204030204" pitchFamily="34" charset="0"/>
              </a:rPr>
              <a:t>PRTR register</a:t>
            </a:r>
            <a:endParaRPr lang="sr-Latn-RS" sz="3200" dirty="0">
              <a:solidFill>
                <a:srgbClr val="476E41"/>
              </a:solidFill>
              <a:latin typeface="Calibri" panose="020F0502020204030204" pitchFamily="34" charset="0"/>
              <a:cs typeface="Calibri" panose="020F0502020204030204" pitchFamily="34" charset="0"/>
            </a:endParaRPr>
          </a:p>
        </p:txBody>
      </p:sp>
      <p:sp>
        <p:nvSpPr>
          <p:cNvPr id="6" name="TextBox 5"/>
          <p:cNvSpPr txBox="1"/>
          <p:nvPr/>
        </p:nvSpPr>
        <p:spPr>
          <a:xfrm>
            <a:off x="404168" y="1371600"/>
            <a:ext cx="8338838" cy="461665"/>
          </a:xfrm>
          <a:prstGeom prst="rect">
            <a:avLst/>
          </a:prstGeom>
          <a:noFill/>
        </p:spPr>
        <p:txBody>
          <a:bodyPr wrap="square" rtlCol="0">
            <a:spAutoFit/>
          </a:bodyPr>
          <a:lstStyle/>
          <a:p>
            <a:pPr algn="ctr" defTabSz="1278586"/>
            <a:r>
              <a:rPr lang="sr-Latn-RS" sz="2400" b="1" dirty="0" smtClean="0">
                <a:solidFill>
                  <a:srgbClr val="476E41"/>
                </a:solidFill>
                <a:latin typeface="Calibri"/>
              </a:rPr>
              <a:t>PUBLIC ACCESS TO DATA</a:t>
            </a:r>
            <a:r>
              <a:rPr lang="en-US" sz="2400" b="1" dirty="0" smtClean="0">
                <a:solidFill>
                  <a:srgbClr val="476E41"/>
                </a:solidFill>
                <a:latin typeface="Calibri"/>
              </a:rPr>
              <a:t> </a:t>
            </a:r>
            <a:r>
              <a:rPr lang="en-US" sz="2400" b="1" dirty="0">
                <a:solidFill>
                  <a:srgbClr val="476E41"/>
                </a:solidFill>
                <a:latin typeface="Calibri"/>
              </a:rPr>
              <a:t>– Waste management portal</a:t>
            </a:r>
          </a:p>
        </p:txBody>
      </p:sp>
      <p:pic>
        <p:nvPicPr>
          <p:cNvPr id="2" name="Picture 1"/>
          <p:cNvPicPr>
            <a:picLocks noChangeAspect="1"/>
          </p:cNvPicPr>
          <p:nvPr/>
        </p:nvPicPr>
        <p:blipFill>
          <a:blip r:embed="rId4"/>
          <a:stretch>
            <a:fillRect/>
          </a:stretch>
        </p:blipFill>
        <p:spPr>
          <a:xfrm>
            <a:off x="152400" y="2127268"/>
            <a:ext cx="8722301" cy="40357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77203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7" y="2"/>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p:txBody>
          <a:bodyPr/>
          <a:lstStyle/>
          <a:p>
            <a:pPr lvl="0" algn="r"/>
            <a:r>
              <a:rPr lang="sr-Latn-RS" sz="3200" b="1" dirty="0" smtClean="0">
                <a:solidFill>
                  <a:srgbClr val="476E41"/>
                </a:solidFill>
              </a:rPr>
              <a:t>Serbian National </a:t>
            </a:r>
            <a:r>
              <a:rPr lang="en-US" sz="3200" b="1" dirty="0" smtClean="0">
                <a:solidFill>
                  <a:srgbClr val="476E41"/>
                </a:solidFill>
              </a:rPr>
              <a:t>PRTR </a:t>
            </a:r>
            <a:r>
              <a:rPr lang="en-US" sz="3200" b="1" dirty="0">
                <a:solidFill>
                  <a:srgbClr val="476E41"/>
                </a:solidFill>
              </a:rPr>
              <a:t>register</a:t>
            </a:r>
          </a:p>
        </p:txBody>
      </p:sp>
      <p:pic>
        <p:nvPicPr>
          <p:cNvPr id="7" name="Picture 6"/>
          <p:cNvPicPr>
            <a:picLocks noChangeAspect="1"/>
          </p:cNvPicPr>
          <p:nvPr/>
        </p:nvPicPr>
        <p:blipFill>
          <a:blip r:embed="rId4"/>
          <a:stretch>
            <a:fillRect/>
          </a:stretch>
        </p:blipFill>
        <p:spPr>
          <a:xfrm>
            <a:off x="14655" y="1219200"/>
            <a:ext cx="3566746" cy="5071567"/>
          </a:xfrm>
          <a:prstGeom prst="rect">
            <a:avLst/>
          </a:prstGeom>
        </p:spPr>
      </p:pic>
      <p:sp>
        <p:nvSpPr>
          <p:cNvPr id="8" name="Rectangle 7"/>
          <p:cNvSpPr/>
          <p:nvPr/>
        </p:nvSpPr>
        <p:spPr>
          <a:xfrm>
            <a:off x="3733800" y="1524000"/>
            <a:ext cx="5181600" cy="4401205"/>
          </a:xfrm>
          <a:prstGeom prst="rect">
            <a:avLst/>
          </a:prstGeom>
        </p:spPr>
        <p:txBody>
          <a:bodyPr wrap="square">
            <a:spAutoFit/>
          </a:bodyPr>
          <a:lstStyle/>
          <a:p>
            <a:pPr marL="0" marR="0" lvl="0" indent="0" algn="ctr" defTabSz="457200" eaLnBrk="1" fontAlgn="auto" latinLnBrk="0" hangingPunct="1">
              <a:lnSpc>
                <a:spcPct val="100000"/>
              </a:lnSpc>
              <a:spcBef>
                <a:spcPts val="1800"/>
              </a:spcBef>
              <a:spcAft>
                <a:spcPts val="0"/>
              </a:spcAft>
              <a:buClrTx/>
              <a:buSzTx/>
              <a:buFontTx/>
              <a:buNone/>
              <a:tabLst/>
              <a:defRPr/>
            </a:pPr>
            <a:r>
              <a:rPr kumimoji="0" lang="en-US" sz="2400" b="1" i="0" u="none" strike="noStrike" kern="0" cap="none" spc="0" normalizeH="0" baseline="0" noProof="0" dirty="0" smtClean="0">
                <a:ln>
                  <a:noFill/>
                </a:ln>
                <a:solidFill>
                  <a:srgbClr val="476E41"/>
                </a:solidFill>
                <a:effectLst/>
                <a:uLnTx/>
                <a:uFillTx/>
                <a:latin typeface="Calibri" panose="020F0502020204030204" pitchFamily="34" charset="0"/>
                <a:cs typeface="Calibri" panose="020F0502020204030204" pitchFamily="34" charset="0"/>
              </a:rPr>
              <a:t>HISTORY</a:t>
            </a:r>
            <a:endParaRPr kumimoji="0" lang="en-US" sz="2200" b="1" i="0" u="none" strike="noStrike" kern="0" cap="none" spc="0" normalizeH="0" baseline="0" noProof="0" dirty="0" smtClean="0">
              <a:ln>
                <a:noFill/>
              </a:ln>
              <a:solidFill>
                <a:srgbClr val="476E41"/>
              </a:solidFill>
              <a:effectLst/>
              <a:uLnTx/>
              <a:uFillTx/>
              <a:latin typeface="Calibri" panose="020F0502020204030204" pitchFamily="34" charset="0"/>
              <a:cs typeface="Calibri" panose="020F0502020204030204" pitchFamily="34" charset="0"/>
            </a:endParaRPr>
          </a:p>
          <a:p>
            <a:pPr marL="0" marR="0" lvl="0" indent="0" defTabSz="457200" eaLnBrk="1" fontAlgn="auto" latinLnBrk="0" hangingPunct="1">
              <a:lnSpc>
                <a:spcPct val="100000"/>
              </a:lnSpc>
              <a:spcBef>
                <a:spcPts val="1800"/>
              </a:spcBef>
              <a:spcAft>
                <a:spcPts val="0"/>
              </a:spcAft>
              <a:buClrTx/>
              <a:buSzTx/>
              <a:buFontTx/>
              <a:buNone/>
              <a:tabLst/>
              <a:defRPr/>
            </a:pPr>
            <a:r>
              <a:rPr kumimoji="0" lang="en-US" sz="2200" b="0" i="0" u="none" strike="noStrike" kern="0" cap="none" spc="0" normalizeH="0" baseline="0" noProof="0" dirty="0" smtClean="0">
                <a:ln>
                  <a:noFill/>
                </a:ln>
                <a:solidFill>
                  <a:srgbClr val="476E41"/>
                </a:solidFill>
                <a:effectLst/>
                <a:uLnTx/>
                <a:uFillTx/>
                <a:latin typeface="Calibri" panose="020F0502020204030204" pitchFamily="34" charset="0"/>
                <a:cs typeface="Calibri" panose="020F0502020204030204" pitchFamily="34" charset="0"/>
              </a:rPr>
              <a:t>SEPA started with implementation of PRTR protocol and E-PRTR directive in 2008. </a:t>
            </a:r>
          </a:p>
          <a:p>
            <a:pPr lvl="0" defTabSz="457200">
              <a:spcBef>
                <a:spcPts val="1800"/>
              </a:spcBef>
              <a:defRPr/>
            </a:pPr>
            <a:r>
              <a:rPr lang="en-US" sz="2200" kern="0" dirty="0">
                <a:solidFill>
                  <a:srgbClr val="476E41"/>
                </a:solidFill>
                <a:latin typeface="Calibri" panose="020F0502020204030204" pitchFamily="34" charset="0"/>
                <a:cs typeface="Calibri" panose="020F0502020204030204" pitchFamily="34" charset="0"/>
              </a:rPr>
              <a:t>During 2009 and 2010, complete legal framework for implementation of PRTR protocol and </a:t>
            </a:r>
            <a:r>
              <a:rPr lang="en-US" sz="2200" kern="0" dirty="0" smtClean="0">
                <a:solidFill>
                  <a:srgbClr val="476E41"/>
                </a:solidFill>
                <a:latin typeface="Calibri" panose="020F0502020204030204" pitchFamily="34" charset="0"/>
                <a:cs typeface="Calibri" panose="020F0502020204030204" pitchFamily="34" charset="0"/>
              </a:rPr>
              <a:t>E-PRTR </a:t>
            </a:r>
            <a:r>
              <a:rPr lang="en-US" sz="2200" kern="0" dirty="0">
                <a:solidFill>
                  <a:srgbClr val="476E41"/>
                </a:solidFill>
                <a:latin typeface="Calibri" panose="020F0502020204030204" pitchFamily="34" charset="0"/>
                <a:cs typeface="Calibri" panose="020F0502020204030204" pitchFamily="34" charset="0"/>
              </a:rPr>
              <a:t>directive </a:t>
            </a:r>
            <a:r>
              <a:rPr lang="en-US" sz="2200" kern="0" dirty="0" smtClean="0">
                <a:solidFill>
                  <a:srgbClr val="476E41"/>
                </a:solidFill>
                <a:latin typeface="Calibri" panose="020F0502020204030204" pitchFamily="34" charset="0"/>
                <a:cs typeface="Calibri" panose="020F0502020204030204" pitchFamily="34" charset="0"/>
              </a:rPr>
              <a:t>was </a:t>
            </a:r>
            <a:r>
              <a:rPr lang="en-US" sz="2200" kern="0" dirty="0">
                <a:solidFill>
                  <a:srgbClr val="476E41"/>
                </a:solidFill>
                <a:latin typeface="Calibri" panose="020F0502020204030204" pitchFamily="34" charset="0"/>
                <a:cs typeface="Calibri" panose="020F0502020204030204" pitchFamily="34" charset="0"/>
              </a:rPr>
              <a:t>adopted</a:t>
            </a:r>
            <a:r>
              <a:rPr lang="en-US" sz="2200" kern="0" dirty="0" smtClean="0">
                <a:solidFill>
                  <a:srgbClr val="476E41"/>
                </a:solidFill>
                <a:latin typeface="Calibri" panose="020F0502020204030204" pitchFamily="34" charset="0"/>
                <a:cs typeface="Calibri" panose="020F0502020204030204" pitchFamily="34" charset="0"/>
              </a:rPr>
              <a:t>.</a:t>
            </a:r>
          </a:p>
          <a:p>
            <a:pPr lvl="0" defTabSz="457200">
              <a:spcBef>
                <a:spcPts val="1800"/>
              </a:spcBef>
              <a:defRPr/>
            </a:pPr>
            <a:r>
              <a:rPr lang="en-US" sz="2200" kern="0" dirty="0" smtClean="0">
                <a:solidFill>
                  <a:srgbClr val="476E41"/>
                </a:solidFill>
                <a:latin typeface="Calibri" panose="020F0502020204030204" pitchFamily="34" charset="0"/>
                <a:cs typeface="Calibri" panose="020F0502020204030204" pitchFamily="34" charset="0"/>
              </a:rPr>
              <a:t>PRTR </a:t>
            </a:r>
            <a:r>
              <a:rPr kumimoji="0" lang="en-US" sz="2200" b="0" i="0" u="none" strike="noStrike" kern="0" cap="none" spc="0" normalizeH="0" baseline="0" noProof="0" dirty="0" smtClean="0">
                <a:ln>
                  <a:noFill/>
                </a:ln>
                <a:solidFill>
                  <a:srgbClr val="476E41"/>
                </a:solidFill>
                <a:effectLst/>
                <a:uLnTx/>
                <a:uFillTx/>
                <a:latin typeface="Calibri" panose="020F0502020204030204" pitchFamily="34" charset="0"/>
                <a:cs typeface="Calibri" panose="020F0502020204030204" pitchFamily="34" charset="0"/>
              </a:rPr>
              <a:t>protocol ratified in 2011.</a:t>
            </a:r>
          </a:p>
          <a:p>
            <a:pPr marL="0" marR="0" lvl="0" indent="0" defTabSz="457200" eaLnBrk="1" fontAlgn="auto" latinLnBrk="0" hangingPunct="1">
              <a:lnSpc>
                <a:spcPct val="100000"/>
              </a:lnSpc>
              <a:spcBef>
                <a:spcPts val="1800"/>
              </a:spcBef>
              <a:spcAft>
                <a:spcPts val="0"/>
              </a:spcAft>
              <a:buClrTx/>
              <a:buSzTx/>
              <a:buFontTx/>
              <a:buNone/>
              <a:tabLst/>
              <a:defRPr/>
            </a:pPr>
            <a:r>
              <a:rPr kumimoji="0" lang="en-US" sz="2200" b="0" i="0" u="none" strike="noStrike" kern="0" cap="none" spc="0" normalizeH="0" baseline="0" noProof="0" dirty="0" smtClean="0">
                <a:ln>
                  <a:noFill/>
                </a:ln>
                <a:solidFill>
                  <a:srgbClr val="476E41"/>
                </a:solidFill>
                <a:effectLst/>
                <a:uLnTx/>
                <a:uFillTx/>
                <a:latin typeface="Calibri" panose="020F0502020204030204" pitchFamily="34" charset="0"/>
                <a:cs typeface="Calibri" panose="020F0502020204030204" pitchFamily="34" charset="0"/>
              </a:rPr>
              <a:t>Information</a:t>
            </a:r>
            <a:r>
              <a:rPr kumimoji="0" lang="en-US" sz="2200" b="0" i="0" u="none" strike="noStrike" kern="0" cap="none" spc="0" normalizeH="0" noProof="0" dirty="0" smtClean="0">
                <a:ln>
                  <a:noFill/>
                </a:ln>
                <a:solidFill>
                  <a:srgbClr val="476E41"/>
                </a:solidFill>
                <a:effectLst/>
                <a:uLnTx/>
                <a:uFillTx/>
                <a:latin typeface="Calibri" panose="020F0502020204030204" pitchFamily="34" charset="0"/>
                <a:cs typeface="Calibri" panose="020F0502020204030204" pitchFamily="34" charset="0"/>
              </a:rPr>
              <a:t> system has been </a:t>
            </a:r>
            <a:r>
              <a:rPr kumimoji="0" lang="en-US" sz="2200" b="0" i="0" u="none" strike="noStrike" kern="0" cap="none" spc="0" normalizeH="0" baseline="0" noProof="0" dirty="0" smtClean="0">
                <a:ln>
                  <a:noFill/>
                </a:ln>
                <a:solidFill>
                  <a:srgbClr val="476E41"/>
                </a:solidFill>
                <a:effectLst/>
                <a:uLnTx/>
                <a:uFillTx/>
                <a:latin typeface="Calibri" panose="020F0502020204030204" pitchFamily="34" charset="0"/>
                <a:cs typeface="Calibri" panose="020F0502020204030204" pitchFamily="34" charset="0"/>
              </a:rPr>
              <a:t>developed in 2012. and </a:t>
            </a:r>
            <a:r>
              <a:rPr lang="en-US" sz="2200" dirty="0" smtClean="0">
                <a:solidFill>
                  <a:srgbClr val="476E41"/>
                </a:solidFill>
                <a:latin typeface="Calibri" panose="020F0502020204030204" pitchFamily="34" charset="0"/>
                <a:cs typeface="Calibri" panose="020F0502020204030204" pitchFamily="34" charset="0"/>
              </a:rPr>
              <a:t>extended </a:t>
            </a:r>
            <a:r>
              <a:rPr lang="en-US" sz="2200" dirty="0">
                <a:solidFill>
                  <a:srgbClr val="476E41"/>
                </a:solidFill>
                <a:latin typeface="Calibri" panose="020F0502020204030204" pitchFamily="34" charset="0"/>
                <a:cs typeface="Calibri" panose="020F0502020204030204" pitchFamily="34" charset="0"/>
              </a:rPr>
              <a:t>with GIS component in </a:t>
            </a:r>
            <a:r>
              <a:rPr lang="en-US" sz="2200" dirty="0" smtClean="0">
                <a:solidFill>
                  <a:srgbClr val="476E41"/>
                </a:solidFill>
                <a:latin typeface="Calibri" panose="020F0502020204030204" pitchFamily="34" charset="0"/>
                <a:cs typeface="Calibri" panose="020F0502020204030204" pitchFamily="34" charset="0"/>
              </a:rPr>
              <a:t>2016.</a:t>
            </a:r>
            <a:endParaRPr kumimoji="0" lang="en-US" sz="2200" b="0" i="0" u="none" strike="noStrike" kern="0" cap="none" spc="0" normalizeH="0" baseline="0" noProof="0" dirty="0" smtClean="0">
              <a:ln>
                <a:noFill/>
              </a:ln>
              <a:solidFill>
                <a:srgbClr val="476E41"/>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78336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43000" y="492822"/>
            <a:ext cx="7876309" cy="584775"/>
          </a:xfrm>
          <a:prstGeom prst="rect">
            <a:avLst/>
          </a:prstGeom>
        </p:spPr>
        <p:txBody>
          <a:bodyPr wrap="square">
            <a:spAutoFit/>
          </a:bodyPr>
          <a:lstStyle/>
          <a:p>
            <a:pPr algn="r"/>
            <a:r>
              <a:rPr lang="sr-Latn-RS" sz="3200" b="1" dirty="0">
                <a:solidFill>
                  <a:srgbClr val="476E41"/>
                </a:solidFill>
                <a:latin typeface="Calibri" panose="020F0502020204030204" pitchFamily="34" charset="0"/>
                <a:cs typeface="Calibri" panose="020F0502020204030204" pitchFamily="34" charset="0"/>
              </a:rPr>
              <a:t>Serbian National </a:t>
            </a:r>
            <a:r>
              <a:rPr lang="en-US" sz="3200" b="1" dirty="0">
                <a:solidFill>
                  <a:srgbClr val="476E41"/>
                </a:solidFill>
                <a:latin typeface="Calibri" panose="020F0502020204030204" pitchFamily="34" charset="0"/>
                <a:cs typeface="Calibri" panose="020F0502020204030204" pitchFamily="34" charset="0"/>
              </a:rPr>
              <a:t>PRTR register</a:t>
            </a:r>
            <a:endParaRPr lang="sr-Latn-RS" sz="3200" dirty="0">
              <a:solidFill>
                <a:srgbClr val="476E41"/>
              </a:solidFill>
              <a:latin typeface="Calibri" panose="020F0502020204030204" pitchFamily="34" charset="0"/>
              <a:cs typeface="Calibri" panose="020F0502020204030204" pitchFamily="34" charset="0"/>
            </a:endParaRPr>
          </a:p>
        </p:txBody>
      </p:sp>
      <p:sp>
        <p:nvSpPr>
          <p:cNvPr id="6" name="TextBox 5"/>
          <p:cNvSpPr txBox="1"/>
          <p:nvPr/>
        </p:nvSpPr>
        <p:spPr>
          <a:xfrm>
            <a:off x="404168" y="1371600"/>
            <a:ext cx="8338838" cy="461665"/>
          </a:xfrm>
          <a:prstGeom prst="rect">
            <a:avLst/>
          </a:prstGeom>
          <a:noFill/>
        </p:spPr>
        <p:txBody>
          <a:bodyPr wrap="square" rtlCol="0">
            <a:spAutoFit/>
          </a:bodyPr>
          <a:lstStyle/>
          <a:p>
            <a:pPr algn="ctr" defTabSz="1278586"/>
            <a:r>
              <a:rPr lang="sr-Latn-RS" sz="2400" b="1" dirty="0" smtClean="0">
                <a:solidFill>
                  <a:srgbClr val="476E41"/>
                </a:solidFill>
                <a:latin typeface="Calibri"/>
              </a:rPr>
              <a:t>PUBLIC ACCESS TO DATA</a:t>
            </a:r>
            <a:r>
              <a:rPr lang="en-US" sz="2400" b="1" dirty="0" smtClean="0">
                <a:solidFill>
                  <a:srgbClr val="476E41"/>
                </a:solidFill>
                <a:latin typeface="Calibri"/>
              </a:rPr>
              <a:t> </a:t>
            </a:r>
            <a:r>
              <a:rPr lang="en-US" sz="2400" b="1" dirty="0">
                <a:solidFill>
                  <a:srgbClr val="476E41"/>
                </a:solidFill>
                <a:latin typeface="Calibri"/>
              </a:rPr>
              <a:t>– Waste management portal</a:t>
            </a:r>
          </a:p>
        </p:txBody>
      </p:sp>
      <p:pic>
        <p:nvPicPr>
          <p:cNvPr id="7" name="Picture 6"/>
          <p:cNvPicPr>
            <a:picLocks noChangeAspect="1"/>
          </p:cNvPicPr>
          <p:nvPr/>
        </p:nvPicPr>
        <p:blipFill>
          <a:blip r:embed="rId4"/>
          <a:stretch>
            <a:fillRect/>
          </a:stretch>
        </p:blipFill>
        <p:spPr>
          <a:xfrm>
            <a:off x="1981200" y="1905000"/>
            <a:ext cx="6967830" cy="43071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204847" y="3143715"/>
            <a:ext cx="1662545" cy="1200329"/>
          </a:xfrm>
          <a:prstGeom prst="rect">
            <a:avLst/>
          </a:prstGeom>
          <a:noFill/>
        </p:spPr>
        <p:txBody>
          <a:bodyPr wrap="square" rtlCol="0">
            <a:spAutoFit/>
          </a:bodyPr>
          <a:lstStyle/>
          <a:p>
            <a:pPr algn="ctr" defTabSz="1278586"/>
            <a:r>
              <a:rPr lang="en-US" sz="2400" dirty="0" smtClean="0">
                <a:solidFill>
                  <a:srgbClr val="476E41"/>
                </a:solidFill>
                <a:latin typeface="Calibri"/>
              </a:rPr>
              <a:t>Waste </a:t>
            </a:r>
          </a:p>
          <a:p>
            <a:pPr algn="ctr" defTabSz="1278586"/>
            <a:r>
              <a:rPr lang="en-US" sz="2400" dirty="0" smtClean="0">
                <a:solidFill>
                  <a:srgbClr val="476E41"/>
                </a:solidFill>
                <a:latin typeface="Calibri"/>
              </a:rPr>
              <a:t>treatment facilities</a:t>
            </a:r>
            <a:endParaRPr lang="sr-Latn-RS" sz="2400" dirty="0">
              <a:solidFill>
                <a:srgbClr val="476E41"/>
              </a:solidFill>
              <a:latin typeface="Calibri"/>
            </a:endParaRPr>
          </a:p>
        </p:txBody>
      </p:sp>
    </p:spTree>
    <p:extLst>
      <p:ext uri="{BB962C8B-B14F-4D97-AF65-F5344CB8AC3E}">
        <p14:creationId xmlns:p14="http://schemas.microsoft.com/office/powerpoint/2010/main" val="15663782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43000" y="492822"/>
            <a:ext cx="7876309" cy="584775"/>
          </a:xfrm>
          <a:prstGeom prst="rect">
            <a:avLst/>
          </a:prstGeom>
        </p:spPr>
        <p:txBody>
          <a:bodyPr wrap="square">
            <a:spAutoFit/>
          </a:bodyPr>
          <a:lstStyle/>
          <a:p>
            <a:pPr algn="r"/>
            <a:r>
              <a:rPr lang="sr-Latn-RS" sz="3200" b="1" dirty="0">
                <a:solidFill>
                  <a:srgbClr val="476E41"/>
                </a:solidFill>
                <a:latin typeface="Calibri" panose="020F0502020204030204" pitchFamily="34" charset="0"/>
                <a:cs typeface="Calibri" panose="020F0502020204030204" pitchFamily="34" charset="0"/>
              </a:rPr>
              <a:t>Serbian National </a:t>
            </a:r>
            <a:r>
              <a:rPr lang="en-US" sz="3200" b="1" dirty="0">
                <a:solidFill>
                  <a:srgbClr val="476E41"/>
                </a:solidFill>
                <a:latin typeface="Calibri" panose="020F0502020204030204" pitchFamily="34" charset="0"/>
                <a:cs typeface="Calibri" panose="020F0502020204030204" pitchFamily="34" charset="0"/>
              </a:rPr>
              <a:t>PRTR register</a:t>
            </a:r>
            <a:endParaRPr lang="sr-Latn-RS" sz="3200" dirty="0">
              <a:solidFill>
                <a:srgbClr val="476E41"/>
              </a:solidFill>
              <a:latin typeface="Calibri" panose="020F0502020204030204" pitchFamily="34" charset="0"/>
              <a:cs typeface="Calibri" panose="020F0502020204030204" pitchFamily="34" charset="0"/>
            </a:endParaRPr>
          </a:p>
        </p:txBody>
      </p:sp>
      <p:sp>
        <p:nvSpPr>
          <p:cNvPr id="6" name="TextBox 5"/>
          <p:cNvSpPr txBox="1"/>
          <p:nvPr/>
        </p:nvSpPr>
        <p:spPr>
          <a:xfrm>
            <a:off x="404168" y="1371600"/>
            <a:ext cx="8338838" cy="461665"/>
          </a:xfrm>
          <a:prstGeom prst="rect">
            <a:avLst/>
          </a:prstGeom>
          <a:noFill/>
        </p:spPr>
        <p:txBody>
          <a:bodyPr wrap="square" rtlCol="0">
            <a:spAutoFit/>
          </a:bodyPr>
          <a:lstStyle/>
          <a:p>
            <a:pPr algn="ctr" defTabSz="1278586"/>
            <a:r>
              <a:rPr lang="sr-Latn-RS" sz="2400" b="1" dirty="0" smtClean="0">
                <a:solidFill>
                  <a:srgbClr val="476E41"/>
                </a:solidFill>
                <a:latin typeface="Calibri"/>
              </a:rPr>
              <a:t>PUBLIC ACCESS TO DATA</a:t>
            </a:r>
            <a:r>
              <a:rPr lang="en-US" sz="2400" b="1" dirty="0" smtClean="0">
                <a:solidFill>
                  <a:srgbClr val="476E41"/>
                </a:solidFill>
                <a:latin typeface="Calibri"/>
              </a:rPr>
              <a:t> </a:t>
            </a:r>
            <a:r>
              <a:rPr lang="en-US" sz="2400" b="1" dirty="0">
                <a:solidFill>
                  <a:srgbClr val="476E41"/>
                </a:solidFill>
                <a:latin typeface="Calibri"/>
              </a:rPr>
              <a:t>– </a:t>
            </a:r>
            <a:r>
              <a:rPr lang="en-US" sz="2400" b="1" dirty="0" smtClean="0">
                <a:solidFill>
                  <a:srgbClr val="476E41"/>
                </a:solidFill>
                <a:latin typeface="Calibri"/>
              </a:rPr>
              <a:t>Open data portal</a:t>
            </a:r>
            <a:endParaRPr lang="en-US" sz="2400" b="1" dirty="0">
              <a:solidFill>
                <a:srgbClr val="476E41"/>
              </a:solidFill>
              <a:latin typeface="Calibri"/>
            </a:endParaRPr>
          </a:p>
        </p:txBody>
      </p:sp>
      <p:pic>
        <p:nvPicPr>
          <p:cNvPr id="9" name="Picture 8"/>
          <p:cNvPicPr>
            <a:picLocks noChangeAspect="1"/>
          </p:cNvPicPr>
          <p:nvPr/>
        </p:nvPicPr>
        <p:blipFill>
          <a:blip r:embed="rId4"/>
          <a:stretch>
            <a:fillRect/>
          </a:stretch>
        </p:blipFill>
        <p:spPr>
          <a:xfrm>
            <a:off x="914400" y="2209800"/>
            <a:ext cx="6922750" cy="38237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ight Arrow 9"/>
          <p:cNvSpPr/>
          <p:nvPr/>
        </p:nvSpPr>
        <p:spPr>
          <a:xfrm rot="10800000">
            <a:off x="7284573" y="2851699"/>
            <a:ext cx="770460" cy="348701"/>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algn="ctr" defTabSz="1278586">
              <a:defRPr/>
            </a:pPr>
            <a:endParaRPr lang="sr-Latn-RS" sz="2500" kern="0" smtClean="0">
              <a:solidFill>
                <a:prstClr val="white"/>
              </a:solidFill>
              <a:latin typeface="Calibri"/>
            </a:endParaRPr>
          </a:p>
        </p:txBody>
      </p:sp>
      <p:sp>
        <p:nvSpPr>
          <p:cNvPr id="11" name="Right Arrow 10"/>
          <p:cNvSpPr/>
          <p:nvPr/>
        </p:nvSpPr>
        <p:spPr>
          <a:xfrm rot="10800000">
            <a:off x="7307819" y="3994699"/>
            <a:ext cx="770460" cy="348701"/>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algn="ctr" defTabSz="1278586">
              <a:defRPr/>
            </a:pPr>
            <a:endParaRPr lang="sr-Latn-RS" sz="2500" kern="0" smtClean="0">
              <a:solidFill>
                <a:prstClr val="white"/>
              </a:solidFill>
              <a:latin typeface="Calibri"/>
            </a:endParaRPr>
          </a:p>
        </p:txBody>
      </p:sp>
      <p:sp>
        <p:nvSpPr>
          <p:cNvPr id="12" name="Right Arrow 11"/>
          <p:cNvSpPr/>
          <p:nvPr/>
        </p:nvSpPr>
        <p:spPr>
          <a:xfrm rot="10800000">
            <a:off x="7307819" y="4985298"/>
            <a:ext cx="770460" cy="348701"/>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algn="ctr" defTabSz="1278586">
              <a:defRPr/>
            </a:pPr>
            <a:endParaRPr lang="sr-Latn-RS" sz="2500" kern="0" smtClean="0">
              <a:solidFill>
                <a:prstClr val="white"/>
              </a:solidFill>
              <a:latin typeface="Calibri"/>
            </a:endParaRPr>
          </a:p>
        </p:txBody>
      </p:sp>
    </p:spTree>
    <p:extLst>
      <p:ext uri="{BB962C8B-B14F-4D97-AF65-F5344CB8AC3E}">
        <p14:creationId xmlns:p14="http://schemas.microsoft.com/office/powerpoint/2010/main" val="14224594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43000" y="492822"/>
            <a:ext cx="7876309" cy="584775"/>
          </a:xfrm>
          <a:prstGeom prst="rect">
            <a:avLst/>
          </a:prstGeom>
        </p:spPr>
        <p:txBody>
          <a:bodyPr wrap="square">
            <a:spAutoFit/>
          </a:bodyPr>
          <a:lstStyle/>
          <a:p>
            <a:pPr algn="r"/>
            <a:r>
              <a:rPr lang="sr-Latn-RS" sz="3200" b="1" dirty="0">
                <a:solidFill>
                  <a:srgbClr val="476E41"/>
                </a:solidFill>
                <a:latin typeface="Calibri" panose="020F0502020204030204" pitchFamily="34" charset="0"/>
                <a:cs typeface="Calibri" panose="020F0502020204030204" pitchFamily="34" charset="0"/>
              </a:rPr>
              <a:t>Serbian National </a:t>
            </a:r>
            <a:r>
              <a:rPr lang="en-US" sz="3200" b="1" dirty="0">
                <a:solidFill>
                  <a:srgbClr val="476E41"/>
                </a:solidFill>
                <a:latin typeface="Calibri" panose="020F0502020204030204" pitchFamily="34" charset="0"/>
                <a:cs typeface="Calibri" panose="020F0502020204030204" pitchFamily="34" charset="0"/>
              </a:rPr>
              <a:t>PRTR register</a:t>
            </a:r>
            <a:endParaRPr lang="sr-Latn-RS" sz="3200" dirty="0">
              <a:solidFill>
                <a:srgbClr val="476E41"/>
              </a:solidFill>
              <a:latin typeface="Calibri" panose="020F0502020204030204" pitchFamily="34" charset="0"/>
              <a:cs typeface="Calibri" panose="020F0502020204030204" pitchFamily="34" charset="0"/>
            </a:endParaRPr>
          </a:p>
        </p:txBody>
      </p:sp>
      <p:sp>
        <p:nvSpPr>
          <p:cNvPr id="6" name="TextBox 5"/>
          <p:cNvSpPr txBox="1"/>
          <p:nvPr/>
        </p:nvSpPr>
        <p:spPr>
          <a:xfrm>
            <a:off x="404168" y="1371600"/>
            <a:ext cx="8338838" cy="461665"/>
          </a:xfrm>
          <a:prstGeom prst="rect">
            <a:avLst/>
          </a:prstGeom>
          <a:noFill/>
        </p:spPr>
        <p:txBody>
          <a:bodyPr wrap="square" rtlCol="0">
            <a:spAutoFit/>
          </a:bodyPr>
          <a:lstStyle/>
          <a:p>
            <a:pPr algn="ctr" defTabSz="1278586"/>
            <a:r>
              <a:rPr lang="sr-Latn-RS" sz="2400" b="1" dirty="0" smtClean="0">
                <a:solidFill>
                  <a:srgbClr val="476E41"/>
                </a:solidFill>
                <a:latin typeface="Calibri"/>
              </a:rPr>
              <a:t>PUBLIC ACCESS TO DATA</a:t>
            </a:r>
            <a:r>
              <a:rPr lang="en-US" sz="2400" b="1" dirty="0" smtClean="0">
                <a:solidFill>
                  <a:srgbClr val="476E41"/>
                </a:solidFill>
                <a:latin typeface="Calibri"/>
              </a:rPr>
              <a:t> </a:t>
            </a:r>
            <a:r>
              <a:rPr lang="en-US" sz="2400" b="1" dirty="0">
                <a:solidFill>
                  <a:srgbClr val="476E41"/>
                </a:solidFill>
                <a:latin typeface="Calibri"/>
              </a:rPr>
              <a:t>– </a:t>
            </a:r>
            <a:r>
              <a:rPr lang="en-US" sz="2400" b="1" dirty="0" smtClean="0">
                <a:solidFill>
                  <a:srgbClr val="476E41"/>
                </a:solidFill>
                <a:latin typeface="Calibri"/>
              </a:rPr>
              <a:t>Open data portal</a:t>
            </a:r>
            <a:endParaRPr lang="en-US" sz="2400" b="1" dirty="0">
              <a:solidFill>
                <a:srgbClr val="476E41"/>
              </a:solidFill>
              <a:latin typeface="Calibri"/>
            </a:endParaRPr>
          </a:p>
        </p:txBody>
      </p:sp>
      <p:pic>
        <p:nvPicPr>
          <p:cNvPr id="13" name="Picture 12"/>
          <p:cNvPicPr>
            <a:picLocks noChangeAspect="1"/>
          </p:cNvPicPr>
          <p:nvPr/>
        </p:nvPicPr>
        <p:blipFill rotWithShape="1">
          <a:blip r:embed="rId4"/>
          <a:srcRect b="5909"/>
          <a:stretch/>
        </p:blipFill>
        <p:spPr>
          <a:xfrm>
            <a:off x="649287" y="1981201"/>
            <a:ext cx="7848600" cy="4191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091155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43000" y="492822"/>
            <a:ext cx="7876309" cy="584775"/>
          </a:xfrm>
          <a:prstGeom prst="rect">
            <a:avLst/>
          </a:prstGeom>
        </p:spPr>
        <p:txBody>
          <a:bodyPr wrap="square">
            <a:spAutoFit/>
          </a:bodyPr>
          <a:lstStyle/>
          <a:p>
            <a:pPr algn="r"/>
            <a:r>
              <a:rPr lang="sr-Latn-RS" sz="3200" b="1" dirty="0">
                <a:solidFill>
                  <a:srgbClr val="476E41"/>
                </a:solidFill>
                <a:latin typeface="Calibri" panose="020F0502020204030204" pitchFamily="34" charset="0"/>
                <a:cs typeface="Calibri" panose="020F0502020204030204" pitchFamily="34" charset="0"/>
              </a:rPr>
              <a:t>Serbian National </a:t>
            </a:r>
            <a:r>
              <a:rPr lang="en-US" sz="3200" b="1" dirty="0">
                <a:solidFill>
                  <a:srgbClr val="476E41"/>
                </a:solidFill>
                <a:latin typeface="Calibri" panose="020F0502020204030204" pitchFamily="34" charset="0"/>
                <a:cs typeface="Calibri" panose="020F0502020204030204" pitchFamily="34" charset="0"/>
              </a:rPr>
              <a:t>PRTR register</a:t>
            </a:r>
            <a:endParaRPr lang="sr-Latn-RS" sz="3200" dirty="0">
              <a:solidFill>
                <a:srgbClr val="476E41"/>
              </a:solidFill>
              <a:latin typeface="Calibri" panose="020F0502020204030204" pitchFamily="34" charset="0"/>
              <a:cs typeface="Calibri" panose="020F0502020204030204" pitchFamily="34" charset="0"/>
            </a:endParaRPr>
          </a:p>
        </p:txBody>
      </p:sp>
      <p:sp>
        <p:nvSpPr>
          <p:cNvPr id="6" name="TextBox 5"/>
          <p:cNvSpPr txBox="1"/>
          <p:nvPr/>
        </p:nvSpPr>
        <p:spPr>
          <a:xfrm>
            <a:off x="404168" y="1371600"/>
            <a:ext cx="8338838" cy="830997"/>
          </a:xfrm>
          <a:prstGeom prst="rect">
            <a:avLst/>
          </a:prstGeom>
          <a:noFill/>
        </p:spPr>
        <p:txBody>
          <a:bodyPr wrap="square" rtlCol="0">
            <a:spAutoFit/>
          </a:bodyPr>
          <a:lstStyle/>
          <a:p>
            <a:pPr algn="ctr" defTabSz="1278586"/>
            <a:r>
              <a:rPr lang="sr-Latn-RS" sz="2400" b="1" dirty="0" smtClean="0">
                <a:solidFill>
                  <a:srgbClr val="476E41"/>
                </a:solidFill>
                <a:latin typeface="Calibri"/>
              </a:rPr>
              <a:t>PUBLIC ACCESS TO DATA</a:t>
            </a:r>
            <a:r>
              <a:rPr lang="en-US" sz="2400" b="1" dirty="0" smtClean="0">
                <a:solidFill>
                  <a:srgbClr val="476E41"/>
                </a:solidFill>
                <a:latin typeface="Calibri"/>
              </a:rPr>
              <a:t> – D</a:t>
            </a:r>
            <a:r>
              <a:rPr lang="sr-Latn-RS" sz="2400" b="1" dirty="0" smtClean="0">
                <a:solidFill>
                  <a:prstClr val="black"/>
                </a:solidFill>
                <a:latin typeface="Calibri"/>
              </a:rPr>
              <a:t>ata </a:t>
            </a:r>
            <a:r>
              <a:rPr lang="sr-Latn-RS" sz="2400" b="1" dirty="0">
                <a:solidFill>
                  <a:prstClr val="black"/>
                </a:solidFill>
                <a:latin typeface="Calibri"/>
              </a:rPr>
              <a:t>submission </a:t>
            </a:r>
            <a:r>
              <a:rPr lang="sr-Latn-RS" sz="2400" b="1" dirty="0" smtClean="0">
                <a:solidFill>
                  <a:prstClr val="black"/>
                </a:solidFill>
                <a:latin typeface="Calibri"/>
              </a:rPr>
              <a:t>monitoring</a:t>
            </a:r>
            <a:r>
              <a:rPr lang="en-US" sz="2400" b="1" dirty="0" smtClean="0">
                <a:solidFill>
                  <a:prstClr val="black"/>
                </a:solidFill>
                <a:latin typeface="Calibri"/>
              </a:rPr>
              <a:t> portal</a:t>
            </a:r>
            <a:r>
              <a:rPr lang="sr-Latn-RS" sz="2400" b="1" dirty="0" smtClean="0">
                <a:solidFill>
                  <a:prstClr val="black"/>
                </a:solidFill>
                <a:latin typeface="Calibri"/>
              </a:rPr>
              <a:t> </a:t>
            </a:r>
            <a:endParaRPr lang="sr-Latn-RS" sz="2400" b="1" dirty="0">
              <a:solidFill>
                <a:prstClr val="black"/>
              </a:solidFill>
              <a:latin typeface="Calibri"/>
            </a:endParaRPr>
          </a:p>
          <a:p>
            <a:pPr algn="ctr" defTabSz="1278586"/>
            <a:endParaRPr lang="en-US" sz="2400" b="1" dirty="0">
              <a:solidFill>
                <a:srgbClr val="476E41"/>
              </a:solidFill>
              <a:latin typeface="Calibri"/>
            </a:endParaRPr>
          </a:p>
        </p:txBody>
      </p:sp>
      <p:pic>
        <p:nvPicPr>
          <p:cNvPr id="2" name="Picture 1"/>
          <p:cNvPicPr>
            <a:picLocks noChangeAspect="1"/>
          </p:cNvPicPr>
          <p:nvPr/>
        </p:nvPicPr>
        <p:blipFill>
          <a:blip r:embed="rId4"/>
          <a:stretch>
            <a:fillRect/>
          </a:stretch>
        </p:blipFill>
        <p:spPr>
          <a:xfrm>
            <a:off x="374861" y="2043404"/>
            <a:ext cx="8007140" cy="4286595"/>
          </a:xfrm>
          <a:prstGeom prst="rect">
            <a:avLst/>
          </a:prstGeom>
        </p:spPr>
      </p:pic>
    </p:spTree>
    <p:extLst>
      <p:ext uri="{BB962C8B-B14F-4D97-AF65-F5344CB8AC3E}">
        <p14:creationId xmlns:p14="http://schemas.microsoft.com/office/powerpoint/2010/main" val="30003559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43000" y="492822"/>
            <a:ext cx="7876309" cy="584775"/>
          </a:xfrm>
          <a:prstGeom prst="rect">
            <a:avLst/>
          </a:prstGeom>
        </p:spPr>
        <p:txBody>
          <a:bodyPr wrap="square">
            <a:spAutoFit/>
          </a:bodyPr>
          <a:lstStyle/>
          <a:p>
            <a:pPr algn="r"/>
            <a:r>
              <a:rPr lang="sr-Latn-RS" sz="3200" b="1" dirty="0">
                <a:solidFill>
                  <a:srgbClr val="476E41"/>
                </a:solidFill>
                <a:latin typeface="Calibri" panose="020F0502020204030204" pitchFamily="34" charset="0"/>
                <a:cs typeface="Calibri" panose="020F0502020204030204" pitchFamily="34" charset="0"/>
              </a:rPr>
              <a:t>Serbian National </a:t>
            </a:r>
            <a:r>
              <a:rPr lang="en-US" sz="3200" b="1" dirty="0">
                <a:solidFill>
                  <a:srgbClr val="476E41"/>
                </a:solidFill>
                <a:latin typeface="Calibri" panose="020F0502020204030204" pitchFamily="34" charset="0"/>
                <a:cs typeface="Calibri" panose="020F0502020204030204" pitchFamily="34" charset="0"/>
              </a:rPr>
              <a:t>PRTR register</a:t>
            </a:r>
            <a:endParaRPr lang="sr-Latn-RS" sz="3200" dirty="0">
              <a:solidFill>
                <a:schemeClr val="accent6">
                  <a:lumMod val="50000"/>
                </a:schemeClr>
              </a:solidFill>
              <a:latin typeface="Calibri" panose="020F0502020204030204" pitchFamily="34" charset="0"/>
              <a:cs typeface="Calibri" panose="020F0502020204030204" pitchFamily="34" charset="0"/>
            </a:endParaRPr>
          </a:p>
        </p:txBody>
      </p:sp>
      <p:sp>
        <p:nvSpPr>
          <p:cNvPr id="2" name="TextBox 1"/>
          <p:cNvSpPr txBox="1"/>
          <p:nvPr/>
        </p:nvSpPr>
        <p:spPr>
          <a:xfrm>
            <a:off x="0" y="1302544"/>
            <a:ext cx="9144000" cy="461665"/>
          </a:xfrm>
          <a:prstGeom prst="rect">
            <a:avLst/>
          </a:prstGeom>
          <a:noFill/>
        </p:spPr>
        <p:txBody>
          <a:bodyPr wrap="square" rtlCol="0">
            <a:spAutoFit/>
          </a:bodyPr>
          <a:lstStyle/>
          <a:p>
            <a:pPr algn="ctr"/>
            <a:r>
              <a:rPr lang="en-US" sz="2400" b="1" dirty="0">
                <a:solidFill>
                  <a:srgbClr val="476E41"/>
                </a:solidFill>
                <a:latin typeface="Calibri" panose="020F0502020204030204" pitchFamily="34" charset="0"/>
                <a:cs typeface="Calibri" panose="020F0502020204030204" pitchFamily="34" charset="0"/>
              </a:rPr>
              <a:t>PUBLIC ACCESS TO DATA – </a:t>
            </a:r>
            <a:r>
              <a:rPr lang="en-US" sz="2400" b="1" dirty="0" smtClean="0">
                <a:solidFill>
                  <a:srgbClr val="476E41"/>
                </a:solidFill>
                <a:latin typeface="Calibri" panose="020F0502020204030204" pitchFamily="34" charset="0"/>
                <a:cs typeface="Calibri" panose="020F0502020204030204" pitchFamily="34" charset="0"/>
              </a:rPr>
              <a:t>Reports</a:t>
            </a:r>
            <a:endParaRPr lang="sr-Latn-RS" sz="2400" b="1" dirty="0">
              <a:solidFill>
                <a:srgbClr val="476E41"/>
              </a:solidFill>
              <a:latin typeface="Calibri" panose="020F0502020204030204" pitchFamily="34" charset="0"/>
              <a:cs typeface="Calibri" panose="020F0502020204030204" pitchFamily="34" charset="0"/>
            </a:endParaRPr>
          </a:p>
        </p:txBody>
      </p:sp>
      <p:sp>
        <p:nvSpPr>
          <p:cNvPr id="7" name="TextBox 6"/>
          <p:cNvSpPr txBox="1"/>
          <p:nvPr/>
        </p:nvSpPr>
        <p:spPr>
          <a:xfrm>
            <a:off x="228600" y="2133600"/>
            <a:ext cx="4572000" cy="3816429"/>
          </a:xfrm>
          <a:prstGeom prst="rect">
            <a:avLst/>
          </a:prstGeom>
          <a:noFill/>
        </p:spPr>
        <p:txBody>
          <a:bodyPr wrap="square" rtlCol="0">
            <a:spAutoFit/>
          </a:bodyPr>
          <a:lstStyle/>
          <a:p>
            <a:r>
              <a:rPr lang="en-US" sz="2200" b="1" dirty="0" smtClean="0">
                <a:solidFill>
                  <a:srgbClr val="476E41"/>
                </a:solidFill>
                <a:latin typeface="Calibri" panose="020F0502020204030204" pitchFamily="34" charset="0"/>
                <a:cs typeface="Calibri" panose="020F0502020204030204" pitchFamily="34" charset="0"/>
              </a:rPr>
              <a:t>GENERAL</a:t>
            </a:r>
          </a:p>
          <a:p>
            <a:pPr marL="342900" indent="-342900">
              <a:spcBef>
                <a:spcPts val="600"/>
              </a:spcBef>
              <a:buFont typeface="Wingdings" panose="05000000000000000000" pitchFamily="2" charset="2"/>
              <a:buChar char="ü"/>
            </a:pPr>
            <a:r>
              <a:rPr lang="en-US" sz="2200" dirty="0" smtClean="0">
                <a:solidFill>
                  <a:srgbClr val="476E41"/>
                </a:solidFill>
                <a:latin typeface="Calibri" panose="020F0502020204030204" pitchFamily="34" charset="0"/>
                <a:cs typeface="Calibri" panose="020F0502020204030204" pitchFamily="34" charset="0"/>
              </a:rPr>
              <a:t>Environmental state reports</a:t>
            </a:r>
          </a:p>
          <a:p>
            <a:endParaRPr lang="en-US" sz="1050" dirty="0" smtClean="0">
              <a:solidFill>
                <a:srgbClr val="476E41"/>
              </a:solidFill>
              <a:latin typeface="Calibri" panose="020F0502020204030204" pitchFamily="34" charset="0"/>
              <a:cs typeface="Calibri" panose="020F0502020204030204" pitchFamily="34" charset="0"/>
            </a:endParaRPr>
          </a:p>
          <a:p>
            <a:endParaRPr lang="en-US" sz="2200" dirty="0" smtClean="0">
              <a:solidFill>
                <a:srgbClr val="476E41"/>
              </a:solidFill>
              <a:latin typeface="Calibri" panose="020F0502020204030204" pitchFamily="34" charset="0"/>
              <a:cs typeface="Calibri" panose="020F0502020204030204" pitchFamily="34" charset="0"/>
            </a:endParaRPr>
          </a:p>
          <a:p>
            <a:r>
              <a:rPr lang="en-US" sz="2200" b="1" dirty="0" smtClean="0">
                <a:solidFill>
                  <a:srgbClr val="476E41"/>
                </a:solidFill>
                <a:latin typeface="Calibri" panose="020F0502020204030204" pitchFamily="34" charset="0"/>
                <a:cs typeface="Calibri" panose="020F0502020204030204" pitchFamily="34" charset="0"/>
              </a:rPr>
              <a:t>THEMATIC</a:t>
            </a:r>
          </a:p>
          <a:p>
            <a:pPr marL="342900" indent="-342900">
              <a:spcBef>
                <a:spcPts val="600"/>
              </a:spcBef>
              <a:buFont typeface="Wingdings" panose="05000000000000000000" pitchFamily="2" charset="2"/>
              <a:buChar char="ü"/>
            </a:pPr>
            <a:r>
              <a:rPr lang="en-US" sz="2200" dirty="0" smtClean="0">
                <a:solidFill>
                  <a:srgbClr val="476E41"/>
                </a:solidFill>
                <a:latin typeface="Calibri" panose="020F0502020204030204" pitchFamily="34" charset="0"/>
                <a:cs typeface="Calibri" panose="020F0502020204030204" pitchFamily="34" charset="0"/>
              </a:rPr>
              <a:t>Waste management in Serbia</a:t>
            </a:r>
          </a:p>
          <a:p>
            <a:pPr marL="342900" indent="-342900">
              <a:buFont typeface="Wingdings" panose="05000000000000000000" pitchFamily="2" charset="2"/>
              <a:buChar char="ü"/>
            </a:pPr>
            <a:r>
              <a:rPr lang="en-US" sz="2200" dirty="0" smtClean="0">
                <a:solidFill>
                  <a:srgbClr val="476E41"/>
                </a:solidFill>
                <a:latin typeface="Calibri" panose="020F0502020204030204" pitchFamily="34" charset="0"/>
                <a:cs typeface="Calibri" panose="020F0502020204030204" pitchFamily="34" charset="0"/>
              </a:rPr>
              <a:t>Special waste streams</a:t>
            </a:r>
          </a:p>
          <a:p>
            <a:pPr marL="342900" indent="-342900">
              <a:buFont typeface="Wingdings" panose="05000000000000000000" pitchFamily="2" charset="2"/>
              <a:buChar char="ü"/>
            </a:pPr>
            <a:r>
              <a:rPr lang="en-US" sz="2200" dirty="0" smtClean="0">
                <a:solidFill>
                  <a:srgbClr val="476E41"/>
                </a:solidFill>
                <a:latin typeface="Calibri" panose="020F0502020204030204" pitchFamily="34" charset="0"/>
                <a:cs typeface="Calibri" panose="020F0502020204030204" pitchFamily="34" charset="0"/>
              </a:rPr>
              <a:t>Packaging and packaging waste</a:t>
            </a:r>
          </a:p>
          <a:p>
            <a:pPr marL="342900" indent="-342900">
              <a:buFont typeface="Wingdings" panose="05000000000000000000" pitchFamily="2" charset="2"/>
              <a:buChar char="ü"/>
            </a:pPr>
            <a:r>
              <a:rPr lang="en-US" sz="2200" dirty="0" smtClean="0">
                <a:solidFill>
                  <a:srgbClr val="476E41"/>
                </a:solidFill>
                <a:latin typeface="Calibri" panose="020F0502020204030204" pitchFamily="34" charset="0"/>
                <a:cs typeface="Calibri" panose="020F0502020204030204" pitchFamily="34" charset="0"/>
              </a:rPr>
              <a:t>Plastic bags</a:t>
            </a:r>
          </a:p>
          <a:p>
            <a:pPr marL="342900" indent="-342900">
              <a:buFont typeface="Wingdings" panose="05000000000000000000" pitchFamily="2" charset="2"/>
              <a:buChar char="ü"/>
            </a:pPr>
            <a:r>
              <a:rPr lang="en-US" sz="2200" dirty="0" smtClean="0">
                <a:solidFill>
                  <a:srgbClr val="476E41"/>
                </a:solidFill>
                <a:latin typeface="Calibri" panose="020F0502020204030204" pitchFamily="34" charset="0"/>
                <a:cs typeface="Calibri" panose="020F0502020204030204" pitchFamily="34" charset="0"/>
              </a:rPr>
              <a:t>Air quality report</a:t>
            </a:r>
          </a:p>
          <a:p>
            <a:pPr marL="342900" indent="-342900">
              <a:buFont typeface="Wingdings" panose="05000000000000000000" pitchFamily="2" charset="2"/>
              <a:buChar char="ü"/>
            </a:pPr>
            <a:r>
              <a:rPr lang="en-US" sz="2200" dirty="0" smtClean="0">
                <a:solidFill>
                  <a:srgbClr val="476E41"/>
                </a:solidFill>
                <a:latin typeface="Calibri" panose="020F0502020204030204" pitchFamily="34" charset="0"/>
                <a:cs typeface="Calibri" panose="020F0502020204030204" pitchFamily="34" charset="0"/>
              </a:rPr>
              <a:t>LRTAP IIR</a:t>
            </a:r>
            <a:endParaRPr lang="sr-Latn-RS" sz="2200" dirty="0">
              <a:solidFill>
                <a:srgbClr val="476E41"/>
              </a:solidFill>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4"/>
          <a:stretch>
            <a:fillRect/>
          </a:stretch>
        </p:blipFill>
        <p:spPr>
          <a:xfrm>
            <a:off x="7086600" y="3581400"/>
            <a:ext cx="1828800" cy="25915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5"/>
          <a:stretch>
            <a:fillRect/>
          </a:stretch>
        </p:blipFill>
        <p:spPr>
          <a:xfrm>
            <a:off x="4793400" y="3700137"/>
            <a:ext cx="1836000" cy="2601354"/>
          </a:xfrm>
          <a:prstGeom prst="rect">
            <a:avLst/>
          </a:prstGeom>
        </p:spPr>
      </p:pic>
      <p:pic>
        <p:nvPicPr>
          <p:cNvPr id="3" name="Picture 2"/>
          <p:cNvPicPr>
            <a:picLocks noChangeAspect="1"/>
          </p:cNvPicPr>
          <p:nvPr/>
        </p:nvPicPr>
        <p:blipFill>
          <a:blip r:embed="rId6"/>
          <a:stretch>
            <a:fillRect/>
          </a:stretch>
        </p:blipFill>
        <p:spPr>
          <a:xfrm>
            <a:off x="5759347" y="1302544"/>
            <a:ext cx="1836000" cy="2616084"/>
          </a:xfrm>
          <a:prstGeom prst="rect">
            <a:avLst/>
          </a:prstGeom>
        </p:spPr>
      </p:pic>
    </p:spTree>
    <p:extLst>
      <p:ext uri="{BB962C8B-B14F-4D97-AF65-F5344CB8AC3E}">
        <p14:creationId xmlns:p14="http://schemas.microsoft.com/office/powerpoint/2010/main" val="7122787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43000" y="492822"/>
            <a:ext cx="7876309" cy="584775"/>
          </a:xfrm>
          <a:prstGeom prst="rect">
            <a:avLst/>
          </a:prstGeom>
        </p:spPr>
        <p:txBody>
          <a:bodyPr wrap="square">
            <a:spAutoFit/>
          </a:bodyPr>
          <a:lstStyle/>
          <a:p>
            <a:pPr algn="r"/>
            <a:r>
              <a:rPr lang="sr-Latn-RS" sz="3200" b="1" dirty="0">
                <a:solidFill>
                  <a:srgbClr val="476E41"/>
                </a:solidFill>
                <a:latin typeface="Calibri" panose="020F0502020204030204" pitchFamily="34" charset="0"/>
                <a:cs typeface="Calibri" panose="020F0502020204030204" pitchFamily="34" charset="0"/>
              </a:rPr>
              <a:t>Serbian National </a:t>
            </a:r>
            <a:r>
              <a:rPr lang="en-US" sz="3200" b="1" dirty="0">
                <a:solidFill>
                  <a:srgbClr val="476E41"/>
                </a:solidFill>
                <a:latin typeface="Calibri" panose="020F0502020204030204" pitchFamily="34" charset="0"/>
                <a:cs typeface="Calibri" panose="020F0502020204030204" pitchFamily="34" charset="0"/>
              </a:rPr>
              <a:t>PRTR register</a:t>
            </a:r>
            <a:endParaRPr lang="sr-Latn-RS" sz="3200" dirty="0">
              <a:solidFill>
                <a:schemeClr val="accent6">
                  <a:lumMod val="50000"/>
                </a:schemeClr>
              </a:solidFill>
              <a:latin typeface="Calibri" panose="020F0502020204030204" pitchFamily="34" charset="0"/>
              <a:cs typeface="Calibri" panose="020F0502020204030204" pitchFamily="34" charset="0"/>
            </a:endParaRPr>
          </a:p>
        </p:txBody>
      </p:sp>
      <p:sp>
        <p:nvSpPr>
          <p:cNvPr id="2" name="TextBox 1"/>
          <p:cNvSpPr txBox="1"/>
          <p:nvPr/>
        </p:nvSpPr>
        <p:spPr>
          <a:xfrm>
            <a:off x="0" y="1302544"/>
            <a:ext cx="9144000" cy="461665"/>
          </a:xfrm>
          <a:prstGeom prst="rect">
            <a:avLst/>
          </a:prstGeom>
          <a:noFill/>
        </p:spPr>
        <p:txBody>
          <a:bodyPr wrap="square" rtlCol="0">
            <a:spAutoFit/>
          </a:bodyPr>
          <a:lstStyle/>
          <a:p>
            <a:pPr algn="ctr"/>
            <a:r>
              <a:rPr lang="en-US" sz="2400" b="1" dirty="0" smtClean="0">
                <a:solidFill>
                  <a:srgbClr val="476E41"/>
                </a:solidFill>
                <a:latin typeface="Calibri" panose="020F0502020204030204" pitchFamily="34" charset="0"/>
                <a:cs typeface="Calibri" panose="020F0502020204030204" pitchFamily="34" charset="0"/>
              </a:rPr>
              <a:t>INTERNATIONAL COOPERATION</a:t>
            </a:r>
            <a:endParaRPr lang="sr-Latn-RS" sz="2400" b="1" dirty="0">
              <a:solidFill>
                <a:srgbClr val="476E41"/>
              </a:solidFill>
              <a:latin typeface="Calibri" panose="020F0502020204030204" pitchFamily="34" charset="0"/>
              <a:cs typeface="Calibri" panose="020F0502020204030204" pitchFamily="34" charset="0"/>
            </a:endParaRPr>
          </a:p>
        </p:txBody>
      </p:sp>
      <p:sp>
        <p:nvSpPr>
          <p:cNvPr id="3" name="Rectangle 2"/>
          <p:cNvSpPr/>
          <p:nvPr/>
        </p:nvSpPr>
        <p:spPr>
          <a:xfrm>
            <a:off x="228600" y="2193292"/>
            <a:ext cx="8790709" cy="3597908"/>
          </a:xfrm>
          <a:prstGeom prst="rect">
            <a:avLst/>
          </a:prstGeom>
        </p:spPr>
        <p:txBody>
          <a:bodyPr wrap="square">
            <a:spAutoFit/>
          </a:bodyPr>
          <a:lstStyle/>
          <a:p>
            <a:pPr>
              <a:lnSpc>
                <a:spcPct val="90000"/>
              </a:lnSpc>
              <a:spcBef>
                <a:spcPts val="600"/>
              </a:spcBef>
            </a:pPr>
            <a:r>
              <a:rPr lang="en-US" sz="2200" dirty="0" smtClean="0">
                <a:solidFill>
                  <a:srgbClr val="476E41"/>
                </a:solidFill>
                <a:latin typeface="Calibri" panose="020F0502020204030204" pitchFamily="34" charset="0"/>
                <a:cs typeface="Calibri" panose="020F0502020204030204" pitchFamily="34" charset="0"/>
              </a:rPr>
              <a:t>Serbia </a:t>
            </a:r>
            <a:r>
              <a:rPr lang="en-US" sz="2200" dirty="0">
                <a:solidFill>
                  <a:srgbClr val="476E41"/>
                </a:solidFill>
                <a:latin typeface="Calibri" panose="020F0502020204030204" pitchFamily="34" charset="0"/>
                <a:cs typeface="Calibri" panose="020F0502020204030204" pitchFamily="34" charset="0"/>
              </a:rPr>
              <a:t>gives great importance to strengthening of the cooperation on the implementation of PRTR protocol within the UN organization, UNECE, UNITAR, UNEP etc. </a:t>
            </a:r>
            <a:endParaRPr lang="en-US" sz="2200" dirty="0" smtClean="0">
              <a:solidFill>
                <a:srgbClr val="476E41"/>
              </a:solidFill>
              <a:latin typeface="Calibri" panose="020F0502020204030204" pitchFamily="34" charset="0"/>
              <a:cs typeface="Calibri" panose="020F0502020204030204" pitchFamily="34" charset="0"/>
            </a:endParaRPr>
          </a:p>
          <a:p>
            <a:pPr>
              <a:lnSpc>
                <a:spcPct val="90000"/>
              </a:lnSpc>
              <a:spcBef>
                <a:spcPts val="600"/>
              </a:spcBef>
            </a:pPr>
            <a:r>
              <a:rPr lang="en-US" sz="2200" dirty="0" smtClean="0">
                <a:solidFill>
                  <a:srgbClr val="476E41"/>
                </a:solidFill>
                <a:latin typeface="Calibri" panose="020F0502020204030204" pitchFamily="34" charset="0"/>
                <a:cs typeface="Calibri" panose="020F0502020204030204" pitchFamily="34" charset="0"/>
              </a:rPr>
              <a:t>Sharing </a:t>
            </a:r>
            <a:r>
              <a:rPr lang="en-US" sz="2200" dirty="0">
                <a:solidFill>
                  <a:srgbClr val="476E41"/>
                </a:solidFill>
                <a:latin typeface="Calibri" panose="020F0502020204030204" pitchFamily="34" charset="0"/>
                <a:cs typeface="Calibri" panose="020F0502020204030204" pitchFamily="34" charset="0"/>
              </a:rPr>
              <a:t>experiences and best practices is an indispensable step on the road to success. In the context of knowledge dissemination, the Republic of Serbia actively participates in the activities of the above-mentioned UN organizations. </a:t>
            </a:r>
            <a:endParaRPr lang="en-US" sz="2200" dirty="0" smtClean="0">
              <a:solidFill>
                <a:srgbClr val="476E41"/>
              </a:solidFill>
              <a:latin typeface="Calibri" panose="020F0502020204030204" pitchFamily="34" charset="0"/>
              <a:cs typeface="Calibri" panose="020F0502020204030204" pitchFamily="34" charset="0"/>
            </a:endParaRPr>
          </a:p>
          <a:p>
            <a:pPr>
              <a:lnSpc>
                <a:spcPct val="90000"/>
              </a:lnSpc>
              <a:spcBef>
                <a:spcPts val="600"/>
              </a:spcBef>
            </a:pPr>
            <a:r>
              <a:rPr lang="en-US" sz="2200" dirty="0" smtClean="0">
                <a:solidFill>
                  <a:srgbClr val="476E41"/>
                </a:solidFill>
                <a:latin typeface="Calibri" panose="020F0502020204030204" pitchFamily="34" charset="0"/>
                <a:cs typeface="Calibri" panose="020F0502020204030204" pitchFamily="34" charset="0"/>
              </a:rPr>
              <a:t>Only </a:t>
            </a:r>
            <a:r>
              <a:rPr lang="en-US" sz="2200" dirty="0">
                <a:solidFill>
                  <a:srgbClr val="476E41"/>
                </a:solidFill>
                <a:latin typeface="Calibri" panose="020F0502020204030204" pitchFamily="34" charset="0"/>
                <a:cs typeface="Calibri" panose="020F0502020204030204" pitchFamily="34" charset="0"/>
              </a:rPr>
              <a:t>this year, experts from Serbian EPA transferred their knowledge and experience in implementing the PRTR protocol to our </a:t>
            </a:r>
            <a:r>
              <a:rPr lang="en-US" sz="2200" dirty="0" smtClean="0">
                <a:solidFill>
                  <a:srgbClr val="476E41"/>
                </a:solidFill>
                <a:latin typeface="Calibri" panose="020F0502020204030204" pitchFamily="34" charset="0"/>
                <a:cs typeface="Calibri" panose="020F0502020204030204" pitchFamily="34" charset="0"/>
              </a:rPr>
              <a:t>colleagues </a:t>
            </a:r>
            <a:r>
              <a:rPr lang="en-US" sz="2200" dirty="0">
                <a:solidFill>
                  <a:srgbClr val="476E41"/>
                </a:solidFill>
                <a:latin typeface="Calibri" panose="020F0502020204030204" pitchFamily="34" charset="0"/>
                <a:cs typeface="Calibri" panose="020F0502020204030204" pitchFamily="34" charset="0"/>
              </a:rPr>
              <a:t>in Turkey, Mongolia, Russia, and also participated in numerous meetings where PRTR protocol was important issue.</a:t>
            </a:r>
            <a:endParaRPr lang="sr-Latn-RS" sz="2200" dirty="0">
              <a:solidFill>
                <a:srgbClr val="476E4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93305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43000" y="492822"/>
            <a:ext cx="7876309" cy="584775"/>
          </a:xfrm>
          <a:prstGeom prst="rect">
            <a:avLst/>
          </a:prstGeom>
        </p:spPr>
        <p:txBody>
          <a:bodyPr wrap="square">
            <a:spAutoFit/>
          </a:bodyPr>
          <a:lstStyle/>
          <a:p>
            <a:pPr algn="r"/>
            <a:r>
              <a:rPr lang="sr-Latn-RS" sz="3200" b="1" dirty="0">
                <a:solidFill>
                  <a:srgbClr val="476E41"/>
                </a:solidFill>
                <a:latin typeface="Calibri" panose="020F0502020204030204" pitchFamily="34" charset="0"/>
                <a:cs typeface="Calibri" panose="020F0502020204030204" pitchFamily="34" charset="0"/>
              </a:rPr>
              <a:t>Serbian National </a:t>
            </a:r>
            <a:r>
              <a:rPr lang="en-US" sz="3200" b="1" dirty="0">
                <a:solidFill>
                  <a:srgbClr val="476E41"/>
                </a:solidFill>
                <a:latin typeface="Calibri" panose="020F0502020204030204" pitchFamily="34" charset="0"/>
                <a:cs typeface="Calibri" panose="020F0502020204030204" pitchFamily="34" charset="0"/>
              </a:rPr>
              <a:t>PRTR register</a:t>
            </a:r>
            <a:endParaRPr lang="sr-Latn-RS" sz="3200" dirty="0">
              <a:solidFill>
                <a:schemeClr val="accent6">
                  <a:lumMod val="50000"/>
                </a:schemeClr>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4"/>
          <a:srcRect t="7395"/>
          <a:stretch/>
        </p:blipFill>
        <p:spPr>
          <a:xfrm>
            <a:off x="152400" y="2819400"/>
            <a:ext cx="2700000" cy="33352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p:cNvPicPr>
          <p:nvPr/>
        </p:nvPicPr>
        <p:blipFill rotWithShape="1">
          <a:blip r:embed="rId5"/>
          <a:srcRect t="6484"/>
          <a:stretch/>
        </p:blipFill>
        <p:spPr>
          <a:xfrm>
            <a:off x="3004556" y="2514600"/>
            <a:ext cx="2700000" cy="33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p:cNvPicPr>
          <p:nvPr/>
        </p:nvPicPr>
        <p:blipFill rotWithShape="1">
          <a:blip r:embed="rId6"/>
          <a:srcRect t="4315"/>
          <a:stretch/>
        </p:blipFill>
        <p:spPr>
          <a:xfrm>
            <a:off x="5888950" y="2133600"/>
            <a:ext cx="2700000" cy="33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152400" y="2357735"/>
            <a:ext cx="2700000" cy="461665"/>
          </a:xfrm>
          <a:prstGeom prst="rect">
            <a:avLst/>
          </a:prstGeom>
          <a:noFill/>
        </p:spPr>
        <p:txBody>
          <a:bodyPr wrap="square" rtlCol="0">
            <a:spAutoFit/>
          </a:bodyPr>
          <a:lstStyle/>
          <a:p>
            <a:pPr algn="ctr"/>
            <a:r>
              <a:rPr lang="sr-Latn-RS" sz="2400" b="1" dirty="0" smtClean="0">
                <a:solidFill>
                  <a:srgbClr val="476E41"/>
                </a:solidFill>
                <a:latin typeface="Calibri" panose="020F0502020204030204" pitchFamily="34" charset="0"/>
                <a:cs typeface="Calibri" panose="020F0502020204030204" pitchFamily="34" charset="0"/>
              </a:rPr>
              <a:t>SOx</a:t>
            </a:r>
            <a:endParaRPr lang="sr-Latn-RS" sz="2400" b="1" dirty="0">
              <a:solidFill>
                <a:srgbClr val="476E41"/>
              </a:solidFill>
              <a:latin typeface="Calibri" panose="020F0502020204030204" pitchFamily="34" charset="0"/>
              <a:cs typeface="Calibri" panose="020F0502020204030204" pitchFamily="34" charset="0"/>
            </a:endParaRPr>
          </a:p>
        </p:txBody>
      </p:sp>
      <p:sp>
        <p:nvSpPr>
          <p:cNvPr id="13" name="TextBox 12"/>
          <p:cNvSpPr txBox="1"/>
          <p:nvPr/>
        </p:nvSpPr>
        <p:spPr>
          <a:xfrm>
            <a:off x="3036794" y="2052935"/>
            <a:ext cx="2667762" cy="461665"/>
          </a:xfrm>
          <a:prstGeom prst="rect">
            <a:avLst/>
          </a:prstGeom>
          <a:noFill/>
        </p:spPr>
        <p:txBody>
          <a:bodyPr wrap="square" rtlCol="0">
            <a:spAutoFit/>
          </a:bodyPr>
          <a:lstStyle/>
          <a:p>
            <a:pPr algn="ctr"/>
            <a:r>
              <a:rPr lang="sr-Latn-RS" sz="2400" b="1" dirty="0" smtClean="0">
                <a:solidFill>
                  <a:srgbClr val="476E41"/>
                </a:solidFill>
                <a:latin typeface="Calibri" panose="020F0502020204030204" pitchFamily="34" charset="0"/>
                <a:cs typeface="Calibri" panose="020F0502020204030204" pitchFamily="34" charset="0"/>
              </a:rPr>
              <a:t>NOx</a:t>
            </a:r>
            <a:endParaRPr lang="sr-Latn-RS" sz="2400" b="1" dirty="0">
              <a:solidFill>
                <a:srgbClr val="476E41"/>
              </a:solidFill>
              <a:latin typeface="Calibri" panose="020F0502020204030204" pitchFamily="34" charset="0"/>
              <a:cs typeface="Calibri" panose="020F0502020204030204" pitchFamily="34" charset="0"/>
            </a:endParaRPr>
          </a:p>
        </p:txBody>
      </p:sp>
      <p:sp>
        <p:nvSpPr>
          <p:cNvPr id="14" name="TextBox 13"/>
          <p:cNvSpPr txBox="1"/>
          <p:nvPr/>
        </p:nvSpPr>
        <p:spPr>
          <a:xfrm>
            <a:off x="5888950" y="1671935"/>
            <a:ext cx="2667762" cy="461665"/>
          </a:xfrm>
          <a:prstGeom prst="rect">
            <a:avLst/>
          </a:prstGeom>
          <a:noFill/>
        </p:spPr>
        <p:txBody>
          <a:bodyPr wrap="square" rtlCol="0">
            <a:spAutoFit/>
          </a:bodyPr>
          <a:lstStyle/>
          <a:p>
            <a:pPr algn="ctr"/>
            <a:r>
              <a:rPr lang="sr-Latn-RS" sz="2400" b="1" dirty="0" smtClean="0">
                <a:solidFill>
                  <a:srgbClr val="476E41"/>
                </a:solidFill>
                <a:latin typeface="Calibri" panose="020F0502020204030204" pitchFamily="34" charset="0"/>
                <a:cs typeface="Calibri" panose="020F0502020204030204" pitchFamily="34" charset="0"/>
              </a:rPr>
              <a:t>Particles</a:t>
            </a:r>
            <a:endParaRPr lang="sr-Latn-RS" sz="2400" b="1" dirty="0">
              <a:solidFill>
                <a:srgbClr val="476E4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99557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43000" y="492822"/>
            <a:ext cx="7876309" cy="584775"/>
          </a:xfrm>
          <a:prstGeom prst="rect">
            <a:avLst/>
          </a:prstGeom>
        </p:spPr>
        <p:txBody>
          <a:bodyPr wrap="square">
            <a:spAutoFit/>
          </a:bodyPr>
          <a:lstStyle/>
          <a:p>
            <a:pPr algn="r"/>
            <a:r>
              <a:rPr lang="sr-Latn-RS" sz="3200" b="1" dirty="0">
                <a:solidFill>
                  <a:srgbClr val="476E41"/>
                </a:solidFill>
                <a:latin typeface="Calibri" panose="020F0502020204030204" pitchFamily="34" charset="0"/>
                <a:cs typeface="Calibri" panose="020F0502020204030204" pitchFamily="34" charset="0"/>
              </a:rPr>
              <a:t>Serbian National </a:t>
            </a:r>
            <a:r>
              <a:rPr lang="en-US" sz="3200" b="1" dirty="0">
                <a:solidFill>
                  <a:srgbClr val="476E41"/>
                </a:solidFill>
                <a:latin typeface="Calibri" panose="020F0502020204030204" pitchFamily="34" charset="0"/>
                <a:cs typeface="Calibri" panose="020F0502020204030204" pitchFamily="34" charset="0"/>
              </a:rPr>
              <a:t>PRTR register</a:t>
            </a:r>
            <a:endParaRPr lang="sr-Latn-RS" sz="3200" dirty="0">
              <a:solidFill>
                <a:srgbClr val="476E41"/>
              </a:solidFill>
              <a:latin typeface="Calibri" panose="020F0502020204030204" pitchFamily="34" charset="0"/>
              <a:cs typeface="Calibri" panose="020F0502020204030204" pitchFamily="34" charset="0"/>
            </a:endParaRPr>
          </a:p>
        </p:txBody>
      </p:sp>
      <p:sp>
        <p:nvSpPr>
          <p:cNvPr id="3" name="TextBox 2"/>
          <p:cNvSpPr txBox="1"/>
          <p:nvPr/>
        </p:nvSpPr>
        <p:spPr>
          <a:xfrm>
            <a:off x="271762" y="1371600"/>
            <a:ext cx="8338838" cy="2339102"/>
          </a:xfrm>
          <a:prstGeom prst="rect">
            <a:avLst/>
          </a:prstGeom>
          <a:noFill/>
        </p:spPr>
        <p:txBody>
          <a:bodyPr wrap="square" rtlCol="0">
            <a:spAutoFit/>
          </a:bodyPr>
          <a:lstStyle/>
          <a:p>
            <a:pPr algn="ctr"/>
            <a:r>
              <a:rPr lang="en-US" sz="2200" b="1" dirty="0" smtClean="0">
                <a:solidFill>
                  <a:srgbClr val="476E41"/>
                </a:solidFill>
                <a:latin typeface="Calibri" panose="020F0502020204030204" pitchFamily="34" charset="0"/>
                <a:cs typeface="Calibri" panose="020F0502020204030204" pitchFamily="34" charset="0"/>
              </a:rPr>
              <a:t>ONGOING ACTIVITIES</a:t>
            </a:r>
          </a:p>
          <a:p>
            <a:pPr algn="ctr"/>
            <a:endParaRPr lang="en-US" sz="1400" b="1" dirty="0">
              <a:solidFill>
                <a:srgbClr val="476E4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en-US" sz="2200" dirty="0" smtClean="0">
                <a:solidFill>
                  <a:srgbClr val="476E41"/>
                </a:solidFill>
                <a:latin typeface="Calibri" panose="020F0502020204030204" pitchFamily="34" charset="0"/>
                <a:cs typeface="Calibri" panose="020F0502020204030204" pitchFamily="34" charset="0"/>
              </a:rPr>
              <a:t>VOC</a:t>
            </a:r>
          </a:p>
          <a:p>
            <a:pPr marL="342900" indent="-342900">
              <a:buFont typeface="Wingdings" panose="05000000000000000000" pitchFamily="2" charset="2"/>
              <a:buChar char="§"/>
            </a:pPr>
            <a:r>
              <a:rPr lang="en-US" sz="2200" dirty="0" smtClean="0">
                <a:solidFill>
                  <a:srgbClr val="476E41"/>
                </a:solidFill>
                <a:latin typeface="Calibri" panose="020F0502020204030204" pitchFamily="34" charset="0"/>
                <a:cs typeface="Calibri" panose="020F0502020204030204" pitchFamily="34" charset="0"/>
              </a:rPr>
              <a:t>F-gases</a:t>
            </a:r>
          </a:p>
          <a:p>
            <a:pPr marL="342900" indent="-342900">
              <a:buFont typeface="Wingdings" panose="05000000000000000000" pitchFamily="2" charset="2"/>
              <a:buChar char="§"/>
            </a:pPr>
            <a:r>
              <a:rPr lang="en-US" sz="2200" dirty="0" smtClean="0">
                <a:solidFill>
                  <a:srgbClr val="476E41"/>
                </a:solidFill>
                <a:latin typeface="Calibri" panose="020F0502020204030204" pitchFamily="34" charset="0"/>
                <a:cs typeface="Calibri" panose="020F0502020204030204" pitchFamily="34" charset="0"/>
              </a:rPr>
              <a:t>PCB and PCB waste</a:t>
            </a:r>
          </a:p>
          <a:p>
            <a:pPr marL="342900" indent="-342900">
              <a:buFont typeface="Wingdings" panose="05000000000000000000" pitchFamily="2" charset="2"/>
              <a:buChar char="§"/>
            </a:pPr>
            <a:r>
              <a:rPr lang="en-US" sz="2200" dirty="0" smtClean="0">
                <a:solidFill>
                  <a:srgbClr val="476E41"/>
                </a:solidFill>
                <a:latin typeface="Calibri" panose="020F0502020204030204" pitchFamily="34" charset="0"/>
                <a:cs typeface="Calibri" panose="020F0502020204030204" pitchFamily="34" charset="0"/>
              </a:rPr>
              <a:t>Online waste management permitting</a:t>
            </a:r>
          </a:p>
          <a:p>
            <a:pPr marL="342900" indent="-342900">
              <a:buFont typeface="Wingdings" panose="05000000000000000000" pitchFamily="2" charset="2"/>
              <a:buChar char="§"/>
            </a:pPr>
            <a:r>
              <a:rPr lang="en-US" sz="2200" dirty="0" smtClean="0">
                <a:solidFill>
                  <a:srgbClr val="476E41"/>
                </a:solidFill>
                <a:latin typeface="Calibri" panose="020F0502020204030204" pitchFamily="34" charset="0"/>
                <a:cs typeface="Calibri" panose="020F0502020204030204" pitchFamily="34" charset="0"/>
              </a:rPr>
              <a:t>Implementation of facility unique ID</a:t>
            </a:r>
            <a:endParaRPr lang="en-US" sz="2200" b="1" dirty="0" smtClean="0">
              <a:solidFill>
                <a:srgbClr val="476E41"/>
              </a:solidFill>
              <a:latin typeface="Calibri" panose="020F0502020204030204" pitchFamily="34" charset="0"/>
              <a:cs typeface="Calibri" panose="020F0502020204030204" pitchFamily="34" charset="0"/>
            </a:endParaRPr>
          </a:p>
        </p:txBody>
      </p:sp>
      <p:sp>
        <p:nvSpPr>
          <p:cNvPr id="6" name="TextBox 5"/>
          <p:cNvSpPr txBox="1"/>
          <p:nvPr/>
        </p:nvSpPr>
        <p:spPr>
          <a:xfrm>
            <a:off x="271762" y="3985498"/>
            <a:ext cx="8338838" cy="2339102"/>
          </a:xfrm>
          <a:prstGeom prst="rect">
            <a:avLst/>
          </a:prstGeom>
          <a:noFill/>
        </p:spPr>
        <p:txBody>
          <a:bodyPr wrap="square" rtlCol="0">
            <a:spAutoFit/>
          </a:bodyPr>
          <a:lstStyle/>
          <a:p>
            <a:pPr algn="ctr"/>
            <a:r>
              <a:rPr lang="en-US" sz="2200" b="1" dirty="0" smtClean="0">
                <a:solidFill>
                  <a:srgbClr val="476E41"/>
                </a:solidFill>
                <a:latin typeface="Calibri" panose="020F0502020204030204" pitchFamily="34" charset="0"/>
                <a:cs typeface="Calibri" panose="020F0502020204030204" pitchFamily="34" charset="0"/>
              </a:rPr>
              <a:t>NEAR FUTURE ACTIVITIES</a:t>
            </a:r>
          </a:p>
          <a:p>
            <a:pPr algn="ctr"/>
            <a:endParaRPr lang="en-US" sz="1400" dirty="0">
              <a:solidFill>
                <a:srgbClr val="476E4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en-US" sz="2200" dirty="0" smtClean="0">
                <a:solidFill>
                  <a:srgbClr val="476E41"/>
                </a:solidFill>
                <a:latin typeface="Calibri" panose="020F0502020204030204" pitchFamily="34" charset="0"/>
                <a:cs typeface="Calibri" panose="020F0502020204030204" pitchFamily="34" charset="0"/>
              </a:rPr>
              <a:t>Transboundary movement of waste </a:t>
            </a:r>
          </a:p>
          <a:p>
            <a:pPr marL="342900" indent="-342900">
              <a:buFont typeface="Wingdings" panose="05000000000000000000" pitchFamily="2" charset="2"/>
              <a:buChar char="§"/>
            </a:pPr>
            <a:r>
              <a:rPr lang="en-US" sz="2200" dirty="0" smtClean="0">
                <a:solidFill>
                  <a:srgbClr val="476E41"/>
                </a:solidFill>
                <a:latin typeface="Calibri" panose="020F0502020204030204" pitchFamily="34" charset="0"/>
                <a:cs typeface="Calibri" panose="020F0502020204030204" pitchFamily="34" charset="0"/>
              </a:rPr>
              <a:t>IED reporting</a:t>
            </a:r>
          </a:p>
          <a:p>
            <a:pPr marL="342900" indent="-342900">
              <a:buFont typeface="Wingdings" panose="05000000000000000000" pitchFamily="2" charset="2"/>
              <a:buChar char="§"/>
            </a:pPr>
            <a:r>
              <a:rPr lang="en-US" sz="2200" dirty="0" smtClean="0">
                <a:solidFill>
                  <a:srgbClr val="476E41"/>
                </a:solidFill>
                <a:latin typeface="Calibri" panose="020F0502020204030204" pitchFamily="34" charset="0"/>
                <a:cs typeface="Calibri" panose="020F0502020204030204" pitchFamily="34" charset="0"/>
              </a:rPr>
              <a:t>End of </a:t>
            </a:r>
            <a:r>
              <a:rPr lang="en-US" sz="2200" dirty="0">
                <a:solidFill>
                  <a:srgbClr val="476E41"/>
                </a:solidFill>
                <a:latin typeface="Calibri" panose="020F0502020204030204" pitchFamily="34" charset="0"/>
                <a:cs typeface="Calibri" panose="020F0502020204030204" pitchFamily="34" charset="0"/>
              </a:rPr>
              <a:t>life </a:t>
            </a:r>
            <a:r>
              <a:rPr lang="en-US" sz="2200" dirty="0" smtClean="0">
                <a:solidFill>
                  <a:srgbClr val="476E41"/>
                </a:solidFill>
                <a:latin typeface="Calibri" panose="020F0502020204030204" pitchFamily="34" charset="0"/>
                <a:cs typeface="Calibri" panose="020F0502020204030204" pitchFamily="34" charset="0"/>
              </a:rPr>
              <a:t>vehicles</a:t>
            </a:r>
          </a:p>
          <a:p>
            <a:pPr marL="342900" indent="-342900">
              <a:buFont typeface="Wingdings" panose="05000000000000000000" pitchFamily="2" charset="2"/>
              <a:buChar char="§"/>
            </a:pPr>
            <a:r>
              <a:rPr lang="en-US" sz="2200" dirty="0" smtClean="0">
                <a:solidFill>
                  <a:srgbClr val="476E41"/>
                </a:solidFill>
                <a:latin typeface="Calibri" panose="020F0502020204030204" pitchFamily="34" charset="0"/>
                <a:cs typeface="Calibri" panose="020F0502020204030204" pitchFamily="34" charset="0"/>
              </a:rPr>
              <a:t>Development </a:t>
            </a:r>
            <a:r>
              <a:rPr lang="en-US" sz="2200" dirty="0">
                <a:solidFill>
                  <a:srgbClr val="476E41"/>
                </a:solidFill>
                <a:latin typeface="Calibri" panose="020F0502020204030204" pitchFamily="34" charset="0"/>
                <a:cs typeface="Calibri" panose="020F0502020204030204" pitchFamily="34" charset="0"/>
              </a:rPr>
              <a:t>of GIS portal for air emissions and water </a:t>
            </a:r>
            <a:r>
              <a:rPr lang="en-US" sz="2200" dirty="0" smtClean="0">
                <a:solidFill>
                  <a:srgbClr val="476E41"/>
                </a:solidFill>
                <a:latin typeface="Calibri" panose="020F0502020204030204" pitchFamily="34" charset="0"/>
                <a:cs typeface="Calibri" panose="020F0502020204030204" pitchFamily="34" charset="0"/>
              </a:rPr>
              <a:t>emissions</a:t>
            </a:r>
            <a:endParaRPr lang="en-US" sz="2200" dirty="0">
              <a:solidFill>
                <a:srgbClr val="476E4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en-US" sz="2200" dirty="0">
                <a:solidFill>
                  <a:srgbClr val="476E41"/>
                </a:solidFill>
                <a:latin typeface="Calibri" panose="020F0502020204030204" pitchFamily="34" charset="0"/>
                <a:cs typeface="Calibri" panose="020F0502020204030204" pitchFamily="34" charset="0"/>
              </a:rPr>
              <a:t>Development of portals for UNFCCC and CLRTAP convention </a:t>
            </a:r>
            <a:r>
              <a:rPr lang="en-US" sz="2200" dirty="0" smtClean="0">
                <a:solidFill>
                  <a:srgbClr val="476E41"/>
                </a:solidFill>
                <a:latin typeface="Calibri" panose="020F0502020204030204" pitchFamily="34" charset="0"/>
                <a:cs typeface="Calibri" panose="020F0502020204030204" pitchFamily="34" charset="0"/>
              </a:rPr>
              <a:t>reports</a:t>
            </a:r>
          </a:p>
        </p:txBody>
      </p:sp>
      <p:pic>
        <p:nvPicPr>
          <p:cNvPr id="2" name="Picture 1"/>
          <p:cNvPicPr>
            <a:picLocks noChangeAspect="1"/>
          </p:cNvPicPr>
          <p:nvPr/>
        </p:nvPicPr>
        <p:blipFill>
          <a:blip r:embed="rId4"/>
          <a:stretch>
            <a:fillRect/>
          </a:stretch>
        </p:blipFill>
        <p:spPr>
          <a:xfrm>
            <a:off x="7878206" y="1821350"/>
            <a:ext cx="998050" cy="998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5"/>
          <a:stretch>
            <a:fillRect/>
          </a:stretch>
        </p:blipFill>
        <p:spPr>
          <a:xfrm>
            <a:off x="6856496" y="2505904"/>
            <a:ext cx="1244278" cy="16586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162773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43000" y="492822"/>
            <a:ext cx="7876309" cy="584775"/>
          </a:xfrm>
          <a:prstGeom prst="rect">
            <a:avLst/>
          </a:prstGeom>
        </p:spPr>
        <p:txBody>
          <a:bodyPr wrap="square">
            <a:spAutoFit/>
          </a:bodyPr>
          <a:lstStyle/>
          <a:p>
            <a:pPr algn="r"/>
            <a:r>
              <a:rPr lang="sr-Latn-RS" sz="3200" b="1" dirty="0">
                <a:solidFill>
                  <a:srgbClr val="476E41"/>
                </a:solidFill>
                <a:latin typeface="Calibri" panose="020F0502020204030204" pitchFamily="34" charset="0"/>
                <a:cs typeface="Calibri" panose="020F0502020204030204" pitchFamily="34" charset="0"/>
              </a:rPr>
              <a:t>Serbian National </a:t>
            </a:r>
            <a:r>
              <a:rPr lang="en-US" sz="3200" b="1" dirty="0">
                <a:solidFill>
                  <a:srgbClr val="476E41"/>
                </a:solidFill>
                <a:latin typeface="Calibri" panose="020F0502020204030204" pitchFamily="34" charset="0"/>
                <a:cs typeface="Calibri" panose="020F0502020204030204" pitchFamily="34" charset="0"/>
              </a:rPr>
              <a:t>PRTR register</a:t>
            </a:r>
            <a:endParaRPr lang="sr-Latn-RS" sz="3200" dirty="0">
              <a:solidFill>
                <a:srgbClr val="476E41"/>
              </a:solidFill>
              <a:latin typeface="Calibri" panose="020F0502020204030204" pitchFamily="34" charset="0"/>
              <a:cs typeface="Calibri" panose="020F0502020204030204" pitchFamily="34" charset="0"/>
            </a:endParaRPr>
          </a:p>
        </p:txBody>
      </p:sp>
      <p:sp>
        <p:nvSpPr>
          <p:cNvPr id="3" name="TextBox 2"/>
          <p:cNvSpPr txBox="1"/>
          <p:nvPr/>
        </p:nvSpPr>
        <p:spPr>
          <a:xfrm>
            <a:off x="271761" y="1371600"/>
            <a:ext cx="8747547" cy="2539157"/>
          </a:xfrm>
          <a:prstGeom prst="rect">
            <a:avLst/>
          </a:prstGeom>
          <a:noFill/>
        </p:spPr>
        <p:txBody>
          <a:bodyPr wrap="square" rtlCol="0">
            <a:spAutoFit/>
          </a:bodyPr>
          <a:lstStyle/>
          <a:p>
            <a:pPr algn="ctr"/>
            <a:r>
              <a:rPr lang="en-US" sz="2200" b="1" dirty="0" smtClean="0">
                <a:solidFill>
                  <a:srgbClr val="476E41"/>
                </a:solidFill>
                <a:latin typeface="Calibri" panose="020F0502020204030204" pitchFamily="34" charset="0"/>
                <a:cs typeface="Calibri" panose="020F0502020204030204" pitchFamily="34" charset="0"/>
              </a:rPr>
              <a:t>FUTURE ACTIVITIES</a:t>
            </a:r>
            <a:endParaRPr lang="en-US" sz="2200" b="1" dirty="0">
              <a:solidFill>
                <a:srgbClr val="476E41"/>
              </a:solidFill>
              <a:latin typeface="Calibri" panose="020F0502020204030204" pitchFamily="34" charset="0"/>
              <a:cs typeface="Calibri" panose="020F0502020204030204" pitchFamily="34" charset="0"/>
            </a:endParaRPr>
          </a:p>
          <a:p>
            <a:pPr algn="ctr"/>
            <a:endParaRPr lang="en-US" sz="2200" b="1" dirty="0" smtClean="0">
              <a:solidFill>
                <a:srgbClr val="476E41"/>
              </a:solidFill>
              <a:latin typeface="Calibri" panose="020F0502020204030204" pitchFamily="34" charset="0"/>
              <a:cs typeface="Calibri" panose="020F0502020204030204" pitchFamily="34" charset="0"/>
            </a:endParaRPr>
          </a:p>
          <a:p>
            <a:pPr algn="ctr"/>
            <a:endParaRPr lang="en-US" sz="200" b="1" dirty="0">
              <a:solidFill>
                <a:srgbClr val="476E41"/>
              </a:solidFill>
              <a:latin typeface="Calibri" panose="020F0502020204030204" pitchFamily="34" charset="0"/>
              <a:cs typeface="Calibri" panose="020F0502020204030204" pitchFamily="34" charset="0"/>
            </a:endParaRPr>
          </a:p>
          <a:p>
            <a:pPr marL="342900" indent="-342900">
              <a:spcBef>
                <a:spcPts val="600"/>
              </a:spcBef>
              <a:buFont typeface="Wingdings" panose="05000000000000000000" pitchFamily="2" charset="2"/>
              <a:buChar char="ü"/>
            </a:pPr>
            <a:r>
              <a:rPr lang="en-US" sz="2200" dirty="0" smtClean="0">
                <a:solidFill>
                  <a:srgbClr val="476E41"/>
                </a:solidFill>
                <a:latin typeface="Calibri" panose="020F0502020204030204" pitchFamily="34" charset="0"/>
                <a:cs typeface="Calibri" panose="020F0502020204030204" pitchFamily="34" charset="0"/>
              </a:rPr>
              <a:t>Implementation of SDGs and evaluation of the </a:t>
            </a:r>
            <a:r>
              <a:rPr lang="en-US" sz="2200" dirty="0">
                <a:solidFill>
                  <a:srgbClr val="476E41"/>
                </a:solidFill>
                <a:latin typeface="Calibri" panose="020F0502020204030204" pitchFamily="34" charset="0"/>
                <a:cs typeface="Calibri" panose="020F0502020204030204" pitchFamily="34" charset="0"/>
              </a:rPr>
              <a:t>implementation of </a:t>
            </a:r>
            <a:r>
              <a:rPr lang="en-US" sz="2200" dirty="0" smtClean="0">
                <a:solidFill>
                  <a:srgbClr val="476E41"/>
                </a:solidFill>
                <a:latin typeface="Calibri" panose="020F0502020204030204" pitchFamily="34" charset="0"/>
                <a:cs typeface="Calibri" panose="020F0502020204030204" pitchFamily="34" charset="0"/>
              </a:rPr>
              <a:t>SDGs</a:t>
            </a:r>
          </a:p>
          <a:p>
            <a:pPr marL="342900" indent="-342900">
              <a:spcBef>
                <a:spcPts val="600"/>
              </a:spcBef>
              <a:buFont typeface="Wingdings" panose="05000000000000000000" pitchFamily="2" charset="2"/>
              <a:buChar char="ü"/>
            </a:pPr>
            <a:r>
              <a:rPr lang="en-US" sz="2200" dirty="0" smtClean="0">
                <a:solidFill>
                  <a:srgbClr val="476E41"/>
                </a:solidFill>
                <a:latin typeface="Calibri" panose="020F0502020204030204" pitchFamily="34" charset="0"/>
                <a:cs typeface="Calibri" panose="020F0502020204030204" pitchFamily="34" charset="0"/>
              </a:rPr>
              <a:t>Emissions data from facilities in real time</a:t>
            </a:r>
          </a:p>
          <a:p>
            <a:pPr marL="342900" indent="-342900">
              <a:spcBef>
                <a:spcPts val="600"/>
              </a:spcBef>
              <a:buFont typeface="Wingdings" panose="05000000000000000000" pitchFamily="2" charset="2"/>
              <a:buChar char="ü"/>
            </a:pPr>
            <a:r>
              <a:rPr lang="en-US" sz="2200" dirty="0" smtClean="0">
                <a:solidFill>
                  <a:srgbClr val="476E41"/>
                </a:solidFill>
                <a:latin typeface="Calibri" panose="020F0502020204030204" pitchFamily="34" charset="0"/>
                <a:cs typeface="Calibri" panose="020F0502020204030204" pitchFamily="34" charset="0"/>
              </a:rPr>
              <a:t>GPS waste tracking system </a:t>
            </a:r>
          </a:p>
          <a:p>
            <a:pPr marL="342900" indent="-342900">
              <a:spcBef>
                <a:spcPts val="600"/>
              </a:spcBef>
              <a:buFont typeface="Wingdings" panose="05000000000000000000" pitchFamily="2" charset="2"/>
              <a:buChar char="ü"/>
            </a:pPr>
            <a:r>
              <a:rPr lang="sr-Latn-RS" sz="2200" dirty="0">
                <a:solidFill>
                  <a:srgbClr val="476E41"/>
                </a:solidFill>
                <a:latin typeface="Calibri" panose="020F0502020204030204" pitchFamily="34" charset="0"/>
                <a:cs typeface="Calibri" panose="020F0502020204030204" pitchFamily="34" charset="0"/>
              </a:rPr>
              <a:t>EU Emissions Trading System (EU ETS</a:t>
            </a:r>
            <a:r>
              <a:rPr lang="sr-Latn-RS" sz="2200" dirty="0" smtClean="0">
                <a:solidFill>
                  <a:srgbClr val="476E41"/>
                </a:solidFill>
                <a:latin typeface="Calibri" panose="020F0502020204030204" pitchFamily="34" charset="0"/>
                <a:cs typeface="Calibri" panose="020F0502020204030204" pitchFamily="34" charset="0"/>
              </a:rPr>
              <a:t>)</a:t>
            </a:r>
            <a:endParaRPr lang="en-US" sz="2200" dirty="0">
              <a:solidFill>
                <a:srgbClr val="476E41"/>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srcRect t="2098" r="1326" b="4533"/>
          <a:stretch/>
        </p:blipFill>
        <p:spPr>
          <a:xfrm>
            <a:off x="4267200" y="4123592"/>
            <a:ext cx="3716748" cy="190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5"/>
          <a:stretch>
            <a:fillRect/>
          </a:stretch>
        </p:blipFill>
        <p:spPr>
          <a:xfrm>
            <a:off x="1335088" y="4343400"/>
            <a:ext cx="2514600" cy="167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44507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43000" y="492822"/>
            <a:ext cx="7876309" cy="584775"/>
          </a:xfrm>
          <a:prstGeom prst="rect">
            <a:avLst/>
          </a:prstGeom>
        </p:spPr>
        <p:txBody>
          <a:bodyPr wrap="square">
            <a:spAutoFit/>
          </a:bodyPr>
          <a:lstStyle/>
          <a:p>
            <a:pPr algn="r"/>
            <a:r>
              <a:rPr lang="sr-Latn-RS" sz="3200" b="1" dirty="0">
                <a:solidFill>
                  <a:srgbClr val="476E41"/>
                </a:solidFill>
                <a:latin typeface="Calibri" panose="020F0502020204030204" pitchFamily="34" charset="0"/>
                <a:cs typeface="Calibri" panose="020F0502020204030204" pitchFamily="34" charset="0"/>
              </a:rPr>
              <a:t>Serbian National </a:t>
            </a:r>
            <a:r>
              <a:rPr lang="en-US" sz="3200" b="1" dirty="0">
                <a:solidFill>
                  <a:srgbClr val="476E41"/>
                </a:solidFill>
                <a:latin typeface="Calibri" panose="020F0502020204030204" pitchFamily="34" charset="0"/>
                <a:cs typeface="Calibri" panose="020F0502020204030204" pitchFamily="34" charset="0"/>
              </a:rPr>
              <a:t>PRTR register</a:t>
            </a:r>
            <a:endParaRPr lang="sr-Latn-RS" sz="3200" dirty="0">
              <a:solidFill>
                <a:srgbClr val="476E41"/>
              </a:solidFill>
              <a:latin typeface="Calibri" panose="020F0502020204030204" pitchFamily="34" charset="0"/>
              <a:cs typeface="Calibri" panose="020F0502020204030204" pitchFamily="34" charset="0"/>
            </a:endParaRPr>
          </a:p>
        </p:txBody>
      </p:sp>
      <p:sp>
        <p:nvSpPr>
          <p:cNvPr id="2" name="Rectangle 1"/>
          <p:cNvSpPr/>
          <p:nvPr/>
        </p:nvSpPr>
        <p:spPr>
          <a:xfrm>
            <a:off x="1219200" y="1828800"/>
            <a:ext cx="6477000" cy="4339650"/>
          </a:xfrm>
          <a:prstGeom prst="rect">
            <a:avLst/>
          </a:prstGeom>
        </p:spPr>
        <p:txBody>
          <a:bodyPr wrap="square">
            <a:spAutoFit/>
          </a:bodyPr>
          <a:lstStyle/>
          <a:p>
            <a:pPr lvl="0" algn="ctr" defTabSz="1278586"/>
            <a:r>
              <a:rPr lang="en-US" sz="4400" b="1" dirty="0">
                <a:solidFill>
                  <a:srgbClr val="476E41"/>
                </a:solidFill>
                <a:latin typeface="Calibri"/>
              </a:rPr>
              <a:t>THANK YOU FOR YOUR ATTENTION</a:t>
            </a:r>
            <a:r>
              <a:rPr lang="en-US" sz="4400" b="1" dirty="0" smtClean="0">
                <a:solidFill>
                  <a:srgbClr val="476E41"/>
                </a:solidFill>
                <a:latin typeface="Calibri"/>
              </a:rPr>
              <a:t>!</a:t>
            </a:r>
          </a:p>
          <a:p>
            <a:pPr lvl="0" algn="ctr" defTabSz="1278586"/>
            <a:endParaRPr lang="en-US" sz="4400" b="1" dirty="0">
              <a:solidFill>
                <a:srgbClr val="476E41"/>
              </a:solidFill>
              <a:latin typeface="Calibri"/>
            </a:endParaRPr>
          </a:p>
          <a:p>
            <a:pPr lvl="0" algn="ctr" defTabSz="1278586"/>
            <a:r>
              <a:rPr lang="en-US" sz="2400" dirty="0" err="1" smtClean="0">
                <a:solidFill>
                  <a:srgbClr val="476E41"/>
                </a:solidFill>
                <a:latin typeface="Calibri"/>
              </a:rPr>
              <a:t>Neboj</a:t>
            </a:r>
            <a:r>
              <a:rPr lang="sr-Latn-RS" sz="2400" dirty="0" smtClean="0">
                <a:solidFill>
                  <a:srgbClr val="476E41"/>
                </a:solidFill>
                <a:latin typeface="Calibri"/>
              </a:rPr>
              <a:t>ša Redžić</a:t>
            </a:r>
            <a:r>
              <a:rPr lang="en-US" sz="2400" dirty="0" smtClean="0">
                <a:solidFill>
                  <a:srgbClr val="476E41"/>
                </a:solidFill>
                <a:latin typeface="Calibri"/>
              </a:rPr>
              <a:t>, MSc</a:t>
            </a:r>
          </a:p>
          <a:p>
            <a:pPr lvl="0" algn="ctr" defTabSz="1278586"/>
            <a:r>
              <a:rPr lang="en-US" sz="2400" dirty="0" smtClean="0">
                <a:solidFill>
                  <a:srgbClr val="476E41"/>
                </a:solidFill>
                <a:latin typeface="Calibri"/>
              </a:rPr>
              <a:t>Head of Department of National PRTR register</a:t>
            </a:r>
          </a:p>
          <a:p>
            <a:pPr lvl="0" algn="ctr" defTabSz="1278586"/>
            <a:r>
              <a:rPr lang="en-US" sz="2400" dirty="0" smtClean="0">
                <a:solidFill>
                  <a:srgbClr val="476E41"/>
                </a:solidFill>
                <a:latin typeface="Calibri"/>
              </a:rPr>
              <a:t>Environmental Protection Agency</a:t>
            </a:r>
            <a:endParaRPr lang="sr-Latn-RS" sz="2400" dirty="0" smtClean="0">
              <a:solidFill>
                <a:srgbClr val="476E41"/>
              </a:solidFill>
              <a:latin typeface="Calibri"/>
            </a:endParaRPr>
          </a:p>
          <a:p>
            <a:pPr lvl="0" algn="ctr" defTabSz="1278586"/>
            <a:r>
              <a:rPr lang="en-US" sz="2400" u="sng" dirty="0" smtClean="0">
                <a:solidFill>
                  <a:srgbClr val="476E41"/>
                </a:solidFill>
                <a:latin typeface="Calibri"/>
              </a:rPr>
              <a:t>n</a:t>
            </a:r>
            <a:r>
              <a:rPr lang="sr-Latn-RS" sz="2400" u="sng" dirty="0" smtClean="0">
                <a:solidFill>
                  <a:srgbClr val="476E41"/>
                </a:solidFill>
                <a:latin typeface="Calibri"/>
              </a:rPr>
              <a:t>ebojsa.</a:t>
            </a:r>
            <a:r>
              <a:rPr lang="en-US" sz="2400" u="sng" dirty="0" smtClean="0">
                <a:solidFill>
                  <a:srgbClr val="476E41"/>
                </a:solidFill>
                <a:latin typeface="Calibri"/>
              </a:rPr>
              <a:t>r</a:t>
            </a:r>
            <a:r>
              <a:rPr lang="sr-Latn-RS" sz="2400" u="sng" dirty="0" smtClean="0">
                <a:solidFill>
                  <a:srgbClr val="476E41"/>
                </a:solidFill>
                <a:latin typeface="Calibri"/>
              </a:rPr>
              <a:t>ed</a:t>
            </a:r>
            <a:r>
              <a:rPr lang="en-US" sz="2400" u="sng" dirty="0" smtClean="0">
                <a:solidFill>
                  <a:srgbClr val="476E41"/>
                </a:solidFill>
                <a:latin typeface="Calibri"/>
              </a:rPr>
              <a:t>z</a:t>
            </a:r>
            <a:r>
              <a:rPr lang="sr-Latn-RS" sz="2400" u="sng" dirty="0" smtClean="0">
                <a:solidFill>
                  <a:srgbClr val="476E41"/>
                </a:solidFill>
                <a:latin typeface="Calibri"/>
              </a:rPr>
              <a:t>ic</a:t>
            </a:r>
            <a:r>
              <a:rPr lang="en-US" sz="2400" u="sng" dirty="0" smtClean="0">
                <a:solidFill>
                  <a:srgbClr val="476E41"/>
                </a:solidFill>
                <a:latin typeface="Calibri"/>
              </a:rPr>
              <a:t>@</a:t>
            </a:r>
            <a:r>
              <a:rPr lang="sr-Latn-RS" sz="2400" u="sng" dirty="0" smtClean="0">
                <a:solidFill>
                  <a:srgbClr val="476E41"/>
                </a:solidFill>
                <a:latin typeface="Calibri"/>
              </a:rPr>
              <a:t>sepa.gov.rs</a:t>
            </a:r>
            <a:endParaRPr lang="en-US" sz="2400" u="sng" dirty="0" smtClean="0">
              <a:solidFill>
                <a:srgbClr val="476E41"/>
              </a:solidFill>
              <a:latin typeface="Calibri"/>
            </a:endParaRPr>
          </a:p>
          <a:p>
            <a:pPr lvl="0" algn="ctr" defTabSz="1278586"/>
            <a:r>
              <a:rPr lang="en-US" sz="2400" u="sng" dirty="0" smtClean="0">
                <a:solidFill>
                  <a:srgbClr val="476E41"/>
                </a:solidFill>
                <a:latin typeface="Calibri"/>
              </a:rPr>
              <a:t>www.sepa.gov.rs</a:t>
            </a:r>
          </a:p>
          <a:p>
            <a:pPr lvl="0" algn="ctr" defTabSz="1278586"/>
            <a:r>
              <a:rPr lang="en-US" sz="2400" dirty="0" smtClean="0">
                <a:solidFill>
                  <a:srgbClr val="476E41"/>
                </a:solidFill>
                <a:latin typeface="Calibri"/>
              </a:rPr>
              <a:t>Phone: +381-64-6406348</a:t>
            </a:r>
            <a:endParaRPr lang="sr-Latn-RS" sz="2400" dirty="0">
              <a:solidFill>
                <a:srgbClr val="476E41"/>
              </a:solidFill>
              <a:latin typeface="Calibri"/>
            </a:endParaRPr>
          </a:p>
        </p:txBody>
      </p:sp>
    </p:spTree>
    <p:extLst>
      <p:ext uri="{BB962C8B-B14F-4D97-AF65-F5344CB8AC3E}">
        <p14:creationId xmlns:p14="http://schemas.microsoft.com/office/powerpoint/2010/main" val="24311693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Content Placeholder 2"/>
          <p:cNvSpPr>
            <a:spLocks noGrp="1"/>
          </p:cNvSpPr>
          <p:nvPr>
            <p:ph idx="1"/>
          </p:nvPr>
        </p:nvSpPr>
        <p:spPr>
          <a:xfrm>
            <a:off x="152400" y="1371600"/>
            <a:ext cx="8839200" cy="4876800"/>
          </a:xfrm>
        </p:spPr>
        <p:txBody>
          <a:bodyPr/>
          <a:lstStyle/>
          <a:p>
            <a:pPr eaLnBrk="1" hangingPunct="1">
              <a:lnSpc>
                <a:spcPct val="90000"/>
              </a:lnSpc>
              <a:spcBef>
                <a:spcPts val="1800"/>
              </a:spcBef>
              <a:buFont typeface="Wingdings" panose="05000000000000000000" pitchFamily="2" charset="2"/>
              <a:buChar char="Ø"/>
              <a:defRPr/>
            </a:pPr>
            <a:r>
              <a:rPr lang="en-US" altLang="en-US" sz="2200" dirty="0" smtClean="0">
                <a:solidFill>
                  <a:srgbClr val="003300"/>
                </a:solidFill>
              </a:rPr>
              <a:t>Capacity thresholds (Annex I) are implemented.</a:t>
            </a:r>
          </a:p>
          <a:p>
            <a:pPr eaLnBrk="1" hangingPunct="1">
              <a:lnSpc>
                <a:spcPct val="90000"/>
              </a:lnSpc>
              <a:spcBef>
                <a:spcPts val="1200"/>
              </a:spcBef>
              <a:buFont typeface="Wingdings" panose="05000000000000000000" pitchFamily="2" charset="2"/>
              <a:buChar char="Ø"/>
              <a:defRPr/>
            </a:pPr>
            <a:r>
              <a:rPr lang="en-US" altLang="en-US" sz="2200" dirty="0" smtClean="0">
                <a:solidFill>
                  <a:srgbClr val="FF0000"/>
                </a:solidFill>
              </a:rPr>
              <a:t>Thresholds for releases (Annex II) are not implemented. All amounts of released pollutants must be reported.</a:t>
            </a:r>
          </a:p>
          <a:p>
            <a:pPr eaLnBrk="1" hangingPunct="1">
              <a:lnSpc>
                <a:spcPct val="90000"/>
              </a:lnSpc>
              <a:spcBef>
                <a:spcPts val="1200"/>
              </a:spcBef>
              <a:buFont typeface="Wingdings" panose="05000000000000000000" pitchFamily="2" charset="2"/>
              <a:buChar char="Ø"/>
              <a:defRPr/>
            </a:pPr>
            <a:r>
              <a:rPr lang="en-US" altLang="en-US" sz="2200" dirty="0" smtClean="0">
                <a:solidFill>
                  <a:srgbClr val="003300"/>
                </a:solidFill>
              </a:rPr>
              <a:t>All data in Format </a:t>
            </a:r>
            <a:r>
              <a:rPr lang="en-US" altLang="en-US" sz="2200" dirty="0">
                <a:solidFill>
                  <a:srgbClr val="003300"/>
                </a:solidFill>
              </a:rPr>
              <a:t>for the reporting of release and transfer </a:t>
            </a:r>
            <a:r>
              <a:rPr lang="en-US" altLang="en-US" sz="2200" dirty="0" smtClean="0">
                <a:solidFill>
                  <a:srgbClr val="003300"/>
                </a:solidFill>
              </a:rPr>
              <a:t>(Annex III) are obligatory. </a:t>
            </a:r>
          </a:p>
          <a:p>
            <a:pPr eaLnBrk="1" hangingPunct="1">
              <a:lnSpc>
                <a:spcPct val="90000"/>
              </a:lnSpc>
              <a:spcBef>
                <a:spcPts val="1200"/>
              </a:spcBef>
              <a:buFont typeface="Wingdings" panose="05000000000000000000" pitchFamily="2" charset="2"/>
              <a:buChar char="Ø"/>
              <a:defRPr/>
            </a:pPr>
            <a:r>
              <a:rPr lang="en-US" altLang="en-US" sz="2200" dirty="0" smtClean="0">
                <a:solidFill>
                  <a:srgbClr val="003300"/>
                </a:solidFill>
              </a:rPr>
              <a:t>Additional data in forms:</a:t>
            </a:r>
          </a:p>
          <a:p>
            <a:pPr marL="800100" indent="-457200" eaLnBrk="1" hangingPunct="1">
              <a:lnSpc>
                <a:spcPct val="90000"/>
              </a:lnSpc>
              <a:spcBef>
                <a:spcPts val="600"/>
              </a:spcBef>
              <a:buFontTx/>
              <a:buAutoNum type="arabicPeriod"/>
              <a:defRPr/>
            </a:pPr>
            <a:r>
              <a:rPr lang="en-US" altLang="en-US" sz="2200" dirty="0" smtClean="0">
                <a:solidFill>
                  <a:srgbClr val="003300"/>
                </a:solidFill>
              </a:rPr>
              <a:t>Raw materials consumption, fuel consumption, amount of products;</a:t>
            </a:r>
          </a:p>
          <a:p>
            <a:pPr marL="800100" indent="-457200" eaLnBrk="1" hangingPunct="1">
              <a:lnSpc>
                <a:spcPct val="90000"/>
              </a:lnSpc>
              <a:spcBef>
                <a:spcPts val="0"/>
              </a:spcBef>
              <a:buFontTx/>
              <a:buAutoNum type="arabicPeriod"/>
              <a:defRPr/>
            </a:pPr>
            <a:r>
              <a:rPr lang="en-US" altLang="en-US" sz="2200" dirty="0" smtClean="0">
                <a:solidFill>
                  <a:srgbClr val="003300"/>
                </a:solidFill>
              </a:rPr>
              <a:t>Technical data about stacks, wastewater outlets, waste managements.</a:t>
            </a:r>
          </a:p>
          <a:p>
            <a:pPr eaLnBrk="1" hangingPunct="1">
              <a:lnSpc>
                <a:spcPct val="90000"/>
              </a:lnSpc>
              <a:spcBef>
                <a:spcPts val="1200"/>
              </a:spcBef>
              <a:buFont typeface="Wingdings" panose="05000000000000000000" pitchFamily="2" charset="2"/>
              <a:buChar char="Ø"/>
              <a:defRPr/>
            </a:pPr>
            <a:r>
              <a:rPr lang="en-US" altLang="en-US" sz="2200" dirty="0" smtClean="0">
                <a:solidFill>
                  <a:srgbClr val="FF0000"/>
                </a:solidFill>
              </a:rPr>
              <a:t>There </a:t>
            </a:r>
            <a:r>
              <a:rPr lang="en-US" altLang="en-US" sz="2200" dirty="0">
                <a:solidFill>
                  <a:srgbClr val="FF0000"/>
                </a:solidFill>
              </a:rPr>
              <a:t>is no confidentiality </a:t>
            </a:r>
            <a:r>
              <a:rPr lang="en-US" altLang="en-US" sz="2200" dirty="0" smtClean="0">
                <a:solidFill>
                  <a:srgbClr val="FF0000"/>
                </a:solidFill>
              </a:rPr>
              <a:t>toward </a:t>
            </a:r>
            <a:r>
              <a:rPr lang="en-US" altLang="en-US" sz="2200" dirty="0">
                <a:solidFill>
                  <a:srgbClr val="FF0000"/>
                </a:solidFill>
              </a:rPr>
              <a:t>SEPA </a:t>
            </a:r>
            <a:r>
              <a:rPr lang="en-US" altLang="en-US" sz="2200" dirty="0">
                <a:solidFill>
                  <a:srgbClr val="003300"/>
                </a:solidFill>
              </a:rPr>
              <a:t>– All data must be reported. SEPA </a:t>
            </a:r>
            <a:r>
              <a:rPr lang="en-US" altLang="en-US" sz="2200" dirty="0" smtClean="0">
                <a:solidFill>
                  <a:srgbClr val="003300"/>
                </a:solidFill>
              </a:rPr>
              <a:t>take care </a:t>
            </a:r>
            <a:r>
              <a:rPr lang="en-US" altLang="en-US" sz="2200" dirty="0">
                <a:solidFill>
                  <a:srgbClr val="003300"/>
                </a:solidFill>
              </a:rPr>
              <a:t>about confidentiality</a:t>
            </a:r>
            <a:r>
              <a:rPr lang="en-US" altLang="en-US" sz="2200" dirty="0" smtClean="0">
                <a:solidFill>
                  <a:srgbClr val="003300"/>
                </a:solidFill>
              </a:rPr>
              <a:t>.</a:t>
            </a:r>
          </a:p>
          <a:p>
            <a:pPr marL="0" eaLnBrk="1" hangingPunct="1">
              <a:lnSpc>
                <a:spcPct val="90000"/>
              </a:lnSpc>
              <a:spcBef>
                <a:spcPts val="1200"/>
              </a:spcBef>
              <a:buFont typeface="Wingdings" panose="05000000000000000000" pitchFamily="2" charset="2"/>
              <a:buChar char="Ø"/>
              <a:defRPr/>
            </a:pPr>
            <a:r>
              <a:rPr lang="en-US" altLang="en-US" sz="2200" dirty="0">
                <a:solidFill>
                  <a:srgbClr val="003300"/>
                </a:solidFill>
              </a:rPr>
              <a:t>Data are </a:t>
            </a:r>
            <a:r>
              <a:rPr lang="en-US" altLang="en-US" sz="2200" dirty="0" smtClean="0">
                <a:solidFill>
                  <a:srgbClr val="003300"/>
                </a:solidFill>
              </a:rPr>
              <a:t>collected </a:t>
            </a:r>
            <a:r>
              <a:rPr lang="en-US" altLang="en-US" sz="2200" dirty="0">
                <a:solidFill>
                  <a:srgbClr val="003300"/>
                </a:solidFill>
              </a:rPr>
              <a:t>once a </a:t>
            </a:r>
            <a:r>
              <a:rPr lang="en-US" altLang="en-US" sz="2200" dirty="0" smtClean="0">
                <a:solidFill>
                  <a:srgbClr val="003300"/>
                </a:solidFill>
              </a:rPr>
              <a:t>year.</a:t>
            </a:r>
            <a:endParaRPr lang="en-US" altLang="en-US" sz="2200" dirty="0">
              <a:solidFill>
                <a:srgbClr val="003300"/>
              </a:solidFill>
            </a:endParaRPr>
          </a:p>
          <a:p>
            <a:pPr marL="800100" indent="-457200" eaLnBrk="1" hangingPunct="1">
              <a:spcBef>
                <a:spcPts val="600"/>
              </a:spcBef>
              <a:buFontTx/>
              <a:buAutoNum type="arabicPeriod"/>
              <a:defRPr/>
            </a:pPr>
            <a:endParaRPr lang="en-US" altLang="en-US" sz="2000" dirty="0">
              <a:solidFill>
                <a:srgbClr val="003300"/>
              </a:solidFill>
            </a:endParaRPr>
          </a:p>
          <a:p>
            <a:pPr indent="0" eaLnBrk="1" hangingPunct="1">
              <a:spcBef>
                <a:spcPts val="1800"/>
              </a:spcBef>
              <a:buFontTx/>
              <a:buNone/>
              <a:defRPr/>
            </a:pPr>
            <a:endParaRPr lang="en-US" altLang="en-US" sz="2000" dirty="0" smtClean="0">
              <a:solidFill>
                <a:srgbClr val="003300"/>
              </a:solidFill>
            </a:endParaRPr>
          </a:p>
          <a:p>
            <a:pPr indent="0" eaLnBrk="1" hangingPunct="1">
              <a:spcBef>
                <a:spcPts val="1800"/>
              </a:spcBef>
              <a:buFontTx/>
              <a:buNone/>
              <a:defRPr/>
            </a:pPr>
            <a:endParaRPr lang="en-US" altLang="en-US" sz="2000" dirty="0" smtClean="0">
              <a:solidFill>
                <a:srgbClr val="003300"/>
              </a:solidFill>
            </a:endParaRPr>
          </a:p>
          <a:p>
            <a:pPr indent="0" eaLnBrk="1" hangingPunct="1">
              <a:spcBef>
                <a:spcPts val="1800"/>
              </a:spcBef>
              <a:buFontTx/>
              <a:buNone/>
              <a:defRPr/>
            </a:pPr>
            <a:endParaRPr lang="sr-Latn-RS" altLang="en-US" sz="2000" dirty="0">
              <a:solidFill>
                <a:srgbClr val="003300"/>
              </a:solidFill>
            </a:endParaRPr>
          </a:p>
          <a:p>
            <a:pPr indent="0" eaLnBrk="1" hangingPunct="1">
              <a:buFontTx/>
              <a:buNone/>
              <a:defRPr/>
            </a:pPr>
            <a:endParaRPr lang="en-US" altLang="en-US" sz="2000" dirty="0" smtClean="0">
              <a:solidFill>
                <a:srgbClr val="003300"/>
              </a:solidFill>
            </a:endParaRPr>
          </a:p>
        </p:txBody>
      </p:sp>
      <p:sp>
        <p:nvSpPr>
          <p:cNvPr id="5" name="Rectangle 3"/>
          <p:cNvSpPr>
            <a:spLocks noGrp="1" noChangeArrowheads="1"/>
          </p:cNvSpPr>
          <p:nvPr>
            <p:ph type="title"/>
          </p:nvPr>
        </p:nvSpPr>
        <p:spPr>
          <a:xfrm>
            <a:off x="457200" y="274638"/>
            <a:ext cx="8229600" cy="1143000"/>
          </a:xfrm>
        </p:spPr>
        <p:txBody>
          <a:bodyPr/>
          <a:lstStyle/>
          <a:p>
            <a:pPr lvl="0" algn="r"/>
            <a:r>
              <a:rPr lang="sr-Latn-RS" sz="3200" b="1" dirty="0" smtClean="0">
                <a:solidFill>
                  <a:srgbClr val="476E41"/>
                </a:solidFill>
              </a:rPr>
              <a:t>Serbian National </a:t>
            </a:r>
            <a:r>
              <a:rPr lang="en-US" sz="3200" b="1" dirty="0" smtClean="0">
                <a:solidFill>
                  <a:srgbClr val="476E41"/>
                </a:solidFill>
              </a:rPr>
              <a:t>PRTR </a:t>
            </a:r>
            <a:r>
              <a:rPr lang="en-US" sz="3200" b="1" dirty="0">
                <a:solidFill>
                  <a:srgbClr val="476E41"/>
                </a:solidFill>
              </a:rPr>
              <a:t>register</a:t>
            </a:r>
          </a:p>
        </p:txBody>
      </p:sp>
    </p:spTree>
    <p:extLst>
      <p:ext uri="{BB962C8B-B14F-4D97-AF65-F5344CB8AC3E}">
        <p14:creationId xmlns:p14="http://schemas.microsoft.com/office/powerpoint/2010/main" val="39988384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7" y="2"/>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p:txBody>
          <a:bodyPr/>
          <a:lstStyle/>
          <a:p>
            <a:pPr lvl="0" algn="r"/>
            <a:r>
              <a:rPr lang="sr-Latn-RS" sz="3200" b="1" dirty="0" smtClean="0">
                <a:solidFill>
                  <a:srgbClr val="476E41"/>
                </a:solidFill>
              </a:rPr>
              <a:t>Serbian National </a:t>
            </a:r>
            <a:r>
              <a:rPr lang="en-US" sz="3200" b="1" dirty="0" smtClean="0">
                <a:solidFill>
                  <a:srgbClr val="476E41"/>
                </a:solidFill>
              </a:rPr>
              <a:t>PRTR </a:t>
            </a:r>
            <a:r>
              <a:rPr lang="en-US" sz="3200" b="1" dirty="0">
                <a:solidFill>
                  <a:srgbClr val="476E41"/>
                </a:solidFill>
              </a:rPr>
              <a:t>register</a:t>
            </a:r>
          </a:p>
        </p:txBody>
      </p:sp>
      <p:sp>
        <p:nvSpPr>
          <p:cNvPr id="8" name="Rectangle 7"/>
          <p:cNvSpPr/>
          <p:nvPr/>
        </p:nvSpPr>
        <p:spPr>
          <a:xfrm>
            <a:off x="228600" y="1241078"/>
            <a:ext cx="8763000" cy="5358390"/>
          </a:xfrm>
          <a:prstGeom prst="rect">
            <a:avLst/>
          </a:prstGeom>
        </p:spPr>
        <p:txBody>
          <a:bodyPr wrap="square">
            <a:spAutoFit/>
          </a:bodyPr>
          <a:lstStyle/>
          <a:p>
            <a:pPr algn="ctr"/>
            <a:r>
              <a:rPr lang="en-US" sz="2200" b="1" dirty="0" smtClean="0">
                <a:solidFill>
                  <a:srgbClr val="476E41"/>
                </a:solidFill>
                <a:latin typeface="Calibri" panose="020F0502020204030204" pitchFamily="34" charset="0"/>
                <a:cs typeface="Calibri" panose="020F0502020204030204" pitchFamily="34" charset="0"/>
              </a:rPr>
              <a:t>THE REPORTING FORMS</a:t>
            </a:r>
          </a:p>
          <a:p>
            <a:pPr algn="ctr"/>
            <a:r>
              <a:rPr lang="en-US" sz="2200" b="1" dirty="0" smtClean="0">
                <a:solidFill>
                  <a:srgbClr val="476E41"/>
                </a:solidFill>
                <a:latin typeface="Calibri" panose="020F0502020204030204" pitchFamily="34" charset="0"/>
                <a:cs typeface="Calibri" panose="020F0502020204030204" pitchFamily="34" charset="0"/>
              </a:rPr>
              <a:t> </a:t>
            </a:r>
          </a:p>
          <a:p>
            <a:r>
              <a:rPr lang="en-US" sz="2200" dirty="0" smtClean="0">
                <a:solidFill>
                  <a:srgbClr val="476E41"/>
                </a:solidFill>
                <a:latin typeface="Calibri" panose="020F0502020204030204" pitchFamily="34" charset="0"/>
                <a:cs typeface="Calibri" panose="020F0502020204030204" pitchFamily="34" charset="0"/>
              </a:rPr>
              <a:t>There </a:t>
            </a:r>
            <a:r>
              <a:rPr lang="en-US" sz="2200" dirty="0">
                <a:solidFill>
                  <a:srgbClr val="476E41"/>
                </a:solidFill>
                <a:latin typeface="Calibri" panose="020F0502020204030204" pitchFamily="34" charset="0"/>
                <a:cs typeface="Calibri" panose="020F0502020204030204" pitchFamily="34" charset="0"/>
              </a:rPr>
              <a:t>are 5 different forms: </a:t>
            </a:r>
          </a:p>
          <a:p>
            <a:pPr indent="-457200">
              <a:buFont typeface="+mj-lt"/>
              <a:buAutoNum type="arabicPeriod"/>
            </a:pPr>
            <a:r>
              <a:rPr lang="en-US" sz="2200" dirty="0">
                <a:solidFill>
                  <a:srgbClr val="476E41"/>
                </a:solidFill>
                <a:latin typeface="Calibri" panose="020F0502020204030204" pitchFamily="34" charset="0"/>
                <a:cs typeface="Calibri" panose="020F0502020204030204" pitchFamily="34" charset="0"/>
              </a:rPr>
              <a:t>General data,</a:t>
            </a:r>
          </a:p>
          <a:p>
            <a:pPr indent="-457200">
              <a:lnSpc>
                <a:spcPct val="90000"/>
              </a:lnSpc>
              <a:buFont typeface="+mj-lt"/>
              <a:buAutoNum type="arabicPeriod"/>
            </a:pPr>
            <a:r>
              <a:rPr lang="en-US" sz="2200" dirty="0">
                <a:solidFill>
                  <a:srgbClr val="476E41"/>
                </a:solidFill>
                <a:latin typeface="Calibri" panose="020F0502020204030204" pitchFamily="34" charset="0"/>
                <a:cs typeface="Calibri" panose="020F0502020204030204" pitchFamily="34" charset="0"/>
              </a:rPr>
              <a:t>Emissions to </a:t>
            </a:r>
            <a:r>
              <a:rPr lang="en-US" sz="2200" dirty="0" smtClean="0">
                <a:solidFill>
                  <a:srgbClr val="476E41"/>
                </a:solidFill>
                <a:latin typeface="Calibri" panose="020F0502020204030204" pitchFamily="34" charset="0"/>
                <a:cs typeface="Calibri" panose="020F0502020204030204" pitchFamily="34" charset="0"/>
              </a:rPr>
              <a:t>air,</a:t>
            </a:r>
            <a:endParaRPr lang="en-US" sz="2200" dirty="0">
              <a:solidFill>
                <a:srgbClr val="476E41"/>
              </a:solidFill>
              <a:latin typeface="Calibri" panose="020F0502020204030204" pitchFamily="34" charset="0"/>
              <a:cs typeface="Calibri" panose="020F0502020204030204" pitchFamily="34" charset="0"/>
            </a:endParaRPr>
          </a:p>
          <a:p>
            <a:pPr indent="-457200">
              <a:lnSpc>
                <a:spcPct val="90000"/>
              </a:lnSpc>
              <a:buFont typeface="+mj-lt"/>
              <a:buAutoNum type="arabicPeriod"/>
            </a:pPr>
            <a:r>
              <a:rPr lang="en-US" sz="2200" dirty="0">
                <a:solidFill>
                  <a:srgbClr val="476E41"/>
                </a:solidFill>
                <a:latin typeface="Calibri" panose="020F0502020204030204" pitchFamily="34" charset="0"/>
                <a:cs typeface="Calibri" panose="020F0502020204030204" pitchFamily="34" charset="0"/>
              </a:rPr>
              <a:t>Emissions to </a:t>
            </a:r>
            <a:r>
              <a:rPr lang="en-US" sz="2200" dirty="0" smtClean="0">
                <a:solidFill>
                  <a:srgbClr val="476E41"/>
                </a:solidFill>
                <a:latin typeface="Calibri" panose="020F0502020204030204" pitchFamily="34" charset="0"/>
                <a:cs typeface="Calibri" panose="020F0502020204030204" pitchFamily="34" charset="0"/>
              </a:rPr>
              <a:t>water,</a:t>
            </a:r>
            <a:endParaRPr lang="en-US" sz="2200" dirty="0">
              <a:solidFill>
                <a:srgbClr val="476E41"/>
              </a:solidFill>
              <a:latin typeface="Calibri" panose="020F0502020204030204" pitchFamily="34" charset="0"/>
              <a:cs typeface="Calibri" panose="020F0502020204030204" pitchFamily="34" charset="0"/>
            </a:endParaRPr>
          </a:p>
          <a:p>
            <a:pPr indent="-457200">
              <a:lnSpc>
                <a:spcPct val="90000"/>
              </a:lnSpc>
              <a:buFont typeface="+mj-lt"/>
              <a:buAutoNum type="arabicPeriod"/>
            </a:pPr>
            <a:r>
              <a:rPr lang="en-US" sz="2200" dirty="0">
                <a:solidFill>
                  <a:srgbClr val="476E41"/>
                </a:solidFill>
                <a:latin typeface="Calibri" panose="020F0502020204030204" pitchFamily="34" charset="0"/>
                <a:cs typeface="Calibri" panose="020F0502020204030204" pitchFamily="34" charset="0"/>
              </a:rPr>
              <a:t>Emissions to </a:t>
            </a:r>
            <a:r>
              <a:rPr lang="en-US" sz="2200" dirty="0" smtClean="0">
                <a:solidFill>
                  <a:srgbClr val="476E41"/>
                </a:solidFill>
                <a:latin typeface="Calibri" panose="020F0502020204030204" pitchFamily="34" charset="0"/>
                <a:cs typeface="Calibri" panose="020F0502020204030204" pitchFamily="34" charset="0"/>
              </a:rPr>
              <a:t>land,</a:t>
            </a:r>
            <a:endParaRPr lang="en-US" sz="2200" dirty="0">
              <a:solidFill>
                <a:srgbClr val="476E41"/>
              </a:solidFill>
              <a:latin typeface="Calibri" panose="020F0502020204030204" pitchFamily="34" charset="0"/>
              <a:cs typeface="Calibri" panose="020F0502020204030204" pitchFamily="34" charset="0"/>
            </a:endParaRPr>
          </a:p>
          <a:p>
            <a:pPr indent="-457200">
              <a:lnSpc>
                <a:spcPct val="90000"/>
              </a:lnSpc>
              <a:buFont typeface="+mj-lt"/>
              <a:buAutoNum type="arabicPeriod"/>
            </a:pPr>
            <a:r>
              <a:rPr lang="en-US" sz="2200" dirty="0">
                <a:solidFill>
                  <a:srgbClr val="476E41"/>
                </a:solidFill>
                <a:latin typeface="Calibri" panose="020F0502020204030204" pitchFamily="34" charset="0"/>
                <a:cs typeface="Calibri" panose="020F0502020204030204" pitchFamily="34" charset="0"/>
              </a:rPr>
              <a:t>Waste management.</a:t>
            </a:r>
          </a:p>
          <a:p>
            <a:pPr algn="ctr"/>
            <a:endParaRPr lang="en-US" sz="1100" dirty="0">
              <a:solidFill>
                <a:srgbClr val="476E41"/>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ü"/>
            </a:pPr>
            <a:r>
              <a:rPr lang="en-US" sz="2200" dirty="0">
                <a:solidFill>
                  <a:srgbClr val="476E41"/>
                </a:solidFill>
                <a:latin typeface="Calibri" panose="020F0502020204030204" pitchFamily="34" charset="0"/>
                <a:cs typeface="Calibri" panose="020F0502020204030204" pitchFamily="34" charset="0"/>
              </a:rPr>
              <a:t>The forms are not developed in line with PRTR protocol. </a:t>
            </a:r>
            <a:r>
              <a:rPr lang="en-US" sz="2200" dirty="0" smtClean="0">
                <a:solidFill>
                  <a:srgbClr val="476E41"/>
                </a:solidFill>
                <a:latin typeface="Calibri" panose="020F0502020204030204" pitchFamily="34" charset="0"/>
                <a:cs typeface="Calibri" panose="020F0502020204030204" pitchFamily="34" charset="0"/>
              </a:rPr>
              <a:t>We </a:t>
            </a:r>
            <a:r>
              <a:rPr lang="en-US" sz="2200" dirty="0">
                <a:solidFill>
                  <a:srgbClr val="476E41"/>
                </a:solidFill>
                <a:latin typeface="Calibri" panose="020F0502020204030204" pitchFamily="34" charset="0"/>
                <a:cs typeface="Calibri" panose="020F0502020204030204" pitchFamily="34" charset="0"/>
              </a:rPr>
              <a:t>asked for </a:t>
            </a:r>
            <a:r>
              <a:rPr lang="en-US" sz="2200" dirty="0" smtClean="0">
                <a:solidFill>
                  <a:srgbClr val="476E41"/>
                </a:solidFill>
                <a:latin typeface="Calibri" panose="020F0502020204030204" pitchFamily="34" charset="0"/>
                <a:cs typeface="Calibri" panose="020F0502020204030204" pitchFamily="34" charset="0"/>
              </a:rPr>
              <a:t>more </a:t>
            </a:r>
            <a:r>
              <a:rPr lang="en-US" sz="2200" dirty="0">
                <a:solidFill>
                  <a:srgbClr val="476E41"/>
                </a:solidFill>
                <a:latin typeface="Calibri" panose="020F0502020204030204" pitchFamily="34" charset="0"/>
                <a:cs typeface="Calibri" panose="020F0502020204030204" pitchFamily="34" charset="0"/>
              </a:rPr>
              <a:t>data than PRTR protocol</a:t>
            </a:r>
            <a:r>
              <a:rPr lang="en-US" sz="2200" dirty="0" smtClean="0">
                <a:solidFill>
                  <a:srgbClr val="476E41"/>
                </a:solidFill>
                <a:latin typeface="Calibri" panose="020F0502020204030204" pitchFamily="34" charset="0"/>
                <a:cs typeface="Calibri" panose="020F0502020204030204" pitchFamily="34" charset="0"/>
              </a:rPr>
              <a:t>.</a:t>
            </a:r>
          </a:p>
          <a:p>
            <a:pPr marL="342900" lvl="0" indent="-342900" defTabSz="1278586">
              <a:spcBef>
                <a:spcPts val="600"/>
              </a:spcBef>
              <a:buFont typeface="Wingdings" panose="05000000000000000000" pitchFamily="2" charset="2"/>
              <a:buChar char="ü"/>
            </a:pPr>
            <a:r>
              <a:rPr lang="en-US" sz="2200" dirty="0">
                <a:solidFill>
                  <a:srgbClr val="476E41"/>
                </a:solidFill>
                <a:latin typeface="Calibri"/>
              </a:rPr>
              <a:t>We want to avoid the possibility of mistakes, cheating and fake emission data </a:t>
            </a:r>
            <a:r>
              <a:rPr lang="en-US" sz="2200" dirty="0" smtClean="0">
                <a:solidFill>
                  <a:srgbClr val="476E41"/>
                </a:solidFill>
                <a:latin typeface="Calibri"/>
              </a:rPr>
              <a:t>using </a:t>
            </a:r>
            <a:r>
              <a:rPr lang="en-US" sz="2200" dirty="0">
                <a:solidFill>
                  <a:srgbClr val="476E41"/>
                </a:solidFill>
                <a:latin typeface="Calibri"/>
              </a:rPr>
              <a:t>different methods (drop down lists, mandatory fields </a:t>
            </a:r>
            <a:r>
              <a:rPr lang="en-US" sz="2200" dirty="0" smtClean="0">
                <a:solidFill>
                  <a:srgbClr val="476E41"/>
                </a:solidFill>
                <a:latin typeface="Calibri"/>
              </a:rPr>
              <a:t>etc.)</a:t>
            </a:r>
            <a:endParaRPr lang="en-US" sz="2200" dirty="0">
              <a:solidFill>
                <a:srgbClr val="476E41"/>
              </a:solidFill>
              <a:latin typeface="Calibri"/>
            </a:endParaRPr>
          </a:p>
          <a:p>
            <a:pPr marL="342900" lvl="0" indent="-342900" defTabSz="1278586">
              <a:spcBef>
                <a:spcPts val="600"/>
              </a:spcBef>
              <a:buFont typeface="Wingdings" panose="05000000000000000000" pitchFamily="2" charset="2"/>
              <a:buChar char="ü"/>
            </a:pPr>
            <a:r>
              <a:rPr lang="en-US" sz="2200" dirty="0" smtClean="0">
                <a:solidFill>
                  <a:srgbClr val="476E41"/>
                </a:solidFill>
                <a:latin typeface="Calibri"/>
              </a:rPr>
              <a:t>We </a:t>
            </a:r>
            <a:r>
              <a:rPr lang="en-US" sz="2200" dirty="0">
                <a:solidFill>
                  <a:srgbClr val="476E41"/>
                </a:solidFill>
                <a:latin typeface="Calibri"/>
              </a:rPr>
              <a:t>asked for data which give us opportunity to use emission </a:t>
            </a:r>
            <a:r>
              <a:rPr lang="en-US" sz="2200" dirty="0" smtClean="0">
                <a:solidFill>
                  <a:srgbClr val="476E41"/>
                </a:solidFill>
                <a:latin typeface="Calibri"/>
              </a:rPr>
              <a:t>models to </a:t>
            </a:r>
            <a:r>
              <a:rPr lang="en-US" sz="2200" dirty="0">
                <a:solidFill>
                  <a:srgbClr val="476E41"/>
                </a:solidFill>
                <a:latin typeface="Calibri"/>
              </a:rPr>
              <a:t>calculate their emissions </a:t>
            </a:r>
            <a:r>
              <a:rPr lang="en-US" sz="2200" dirty="0" smtClean="0">
                <a:solidFill>
                  <a:srgbClr val="476E41"/>
                </a:solidFill>
                <a:latin typeface="Calibri"/>
              </a:rPr>
              <a:t>as validation tools.</a:t>
            </a:r>
            <a:endParaRPr lang="en-US" sz="2200" dirty="0">
              <a:solidFill>
                <a:srgbClr val="476E41"/>
              </a:solidFill>
              <a:latin typeface="Calibri"/>
            </a:endParaRPr>
          </a:p>
          <a:p>
            <a:pPr algn="ctr"/>
            <a:endParaRPr lang="sr-Latn-RS" sz="2200" dirty="0">
              <a:solidFill>
                <a:srgbClr val="476E4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73214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230934" y="1421463"/>
            <a:ext cx="3393415" cy="4826937"/>
          </a:xfrm>
          <a:prstGeom prst="rect">
            <a:avLst/>
          </a:prstGeom>
        </p:spPr>
      </p:pic>
      <p:sp>
        <p:nvSpPr>
          <p:cNvPr id="4" name="Rectangle 3"/>
          <p:cNvSpPr/>
          <p:nvPr/>
        </p:nvSpPr>
        <p:spPr>
          <a:xfrm>
            <a:off x="1143000" y="492822"/>
            <a:ext cx="7876309" cy="584775"/>
          </a:xfrm>
          <a:prstGeom prst="rect">
            <a:avLst/>
          </a:prstGeom>
        </p:spPr>
        <p:txBody>
          <a:bodyPr wrap="square">
            <a:spAutoFit/>
          </a:bodyPr>
          <a:lstStyle/>
          <a:p>
            <a:pPr algn="r"/>
            <a:r>
              <a:rPr lang="sr-Latn-RS" sz="3200" b="1" dirty="0">
                <a:solidFill>
                  <a:srgbClr val="476E41"/>
                </a:solidFill>
                <a:latin typeface="Calibri" panose="020F0502020204030204" pitchFamily="34" charset="0"/>
                <a:cs typeface="Calibri" panose="020F0502020204030204" pitchFamily="34" charset="0"/>
              </a:rPr>
              <a:t>Serbian National </a:t>
            </a:r>
            <a:r>
              <a:rPr lang="en-US" sz="3200" b="1" dirty="0">
                <a:solidFill>
                  <a:srgbClr val="476E41"/>
                </a:solidFill>
                <a:latin typeface="Calibri" panose="020F0502020204030204" pitchFamily="34" charset="0"/>
                <a:cs typeface="Calibri" panose="020F0502020204030204" pitchFamily="34" charset="0"/>
              </a:rPr>
              <a:t>PRTR register</a:t>
            </a:r>
            <a:endParaRPr lang="sr-Latn-RS" sz="3200" dirty="0">
              <a:solidFill>
                <a:schemeClr val="accent6">
                  <a:lumMod val="50000"/>
                </a:schemeClr>
              </a:solidFill>
              <a:latin typeface="Calibri" panose="020F0502020204030204" pitchFamily="34" charset="0"/>
              <a:cs typeface="Calibri" panose="020F0502020204030204" pitchFamily="34" charset="0"/>
            </a:endParaRPr>
          </a:p>
        </p:txBody>
      </p:sp>
      <p:sp>
        <p:nvSpPr>
          <p:cNvPr id="7" name="Content Placeholder 2"/>
          <p:cNvSpPr txBox="1">
            <a:spLocks/>
          </p:cNvSpPr>
          <p:nvPr/>
        </p:nvSpPr>
        <p:spPr>
          <a:xfrm>
            <a:off x="3624349" y="1447800"/>
            <a:ext cx="5324389" cy="4800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ctr" defTabSz="914400" rtl="0" eaLnBrk="1" fontAlgn="auto" latinLnBrk="0" hangingPunct="1">
              <a:lnSpc>
                <a:spcPct val="90000"/>
              </a:lnSpc>
              <a:spcBef>
                <a:spcPts val="1800"/>
              </a:spcBef>
              <a:spcAft>
                <a:spcPts val="0"/>
              </a:spcAft>
              <a:buClrTx/>
              <a:buSzTx/>
              <a:buFontTx/>
              <a:buNone/>
              <a:tabLst/>
              <a:defRPr/>
            </a:pPr>
            <a:r>
              <a:rPr kumimoji="0" lang="en-US" altLang="en-US" sz="2200" i="0" u="none" strike="noStrike" kern="1200" cap="none" spc="0" normalizeH="0" baseline="0" noProof="0" dirty="0" smtClean="0">
                <a:ln>
                  <a:noFill/>
                </a:ln>
                <a:solidFill>
                  <a:srgbClr val="476E41"/>
                </a:solidFill>
                <a:effectLst/>
                <a:uLnTx/>
                <a:uFillTx/>
                <a:latin typeface="Calibri" panose="020F0502020204030204"/>
                <a:ea typeface="+mn-ea"/>
                <a:cs typeface="+mn-cs"/>
              </a:rPr>
              <a:t>In 201</a:t>
            </a:r>
            <a:r>
              <a:rPr kumimoji="0" lang="sr-Latn-RS" altLang="en-US" sz="2200" i="0" u="none" strike="noStrike" kern="1200" cap="none" spc="0" normalizeH="0" baseline="0" noProof="0" dirty="0" smtClean="0">
                <a:ln>
                  <a:noFill/>
                </a:ln>
                <a:solidFill>
                  <a:srgbClr val="476E41"/>
                </a:solidFill>
                <a:effectLst/>
                <a:uLnTx/>
                <a:uFillTx/>
                <a:latin typeface="Calibri" panose="020F0502020204030204"/>
                <a:ea typeface="+mn-ea"/>
                <a:cs typeface="+mn-cs"/>
              </a:rPr>
              <a:t>7</a:t>
            </a:r>
            <a:r>
              <a:rPr kumimoji="0" lang="en-US" altLang="en-US" sz="2200" i="0" u="none" strike="noStrike" kern="1200" cap="none" spc="0" normalizeH="0" baseline="0" noProof="0" dirty="0" smtClean="0">
                <a:ln>
                  <a:noFill/>
                </a:ln>
                <a:solidFill>
                  <a:srgbClr val="476E41"/>
                </a:solidFill>
                <a:effectLst/>
                <a:uLnTx/>
                <a:uFillTx/>
                <a:latin typeface="Calibri" panose="020F0502020204030204"/>
                <a:ea typeface="+mn-ea"/>
                <a:cs typeface="+mn-cs"/>
              </a:rPr>
              <a:t>. PRTR register in Serbia according PRTR protocol covers 2</a:t>
            </a:r>
            <a:r>
              <a:rPr kumimoji="0" lang="sr-Latn-RS" altLang="en-US" sz="2200" i="0" u="none" strike="noStrike" kern="1200" cap="none" spc="0" normalizeH="0" baseline="0" noProof="0" dirty="0" smtClean="0">
                <a:ln>
                  <a:noFill/>
                </a:ln>
                <a:solidFill>
                  <a:srgbClr val="476E41"/>
                </a:solidFill>
                <a:effectLst/>
                <a:uLnTx/>
                <a:uFillTx/>
                <a:latin typeface="Calibri" panose="020F0502020204030204"/>
                <a:ea typeface="+mn-ea"/>
                <a:cs typeface="+mn-cs"/>
              </a:rPr>
              <a:t>92</a:t>
            </a:r>
            <a:r>
              <a:rPr kumimoji="0" lang="en-US" altLang="en-US" sz="2200" i="0" u="none" strike="noStrike" kern="1200" cap="none" spc="0" normalizeH="0" baseline="0" noProof="0" dirty="0" smtClean="0">
                <a:ln>
                  <a:noFill/>
                </a:ln>
                <a:solidFill>
                  <a:srgbClr val="476E41"/>
                </a:solidFill>
                <a:effectLst/>
                <a:uLnTx/>
                <a:uFillTx/>
                <a:latin typeface="Calibri" panose="020F0502020204030204"/>
                <a:ea typeface="+mn-ea"/>
                <a:cs typeface="+mn-cs"/>
              </a:rPr>
              <a:t> facilities</a:t>
            </a:r>
            <a:r>
              <a:rPr kumimoji="0" lang="en-US" altLang="en-US" sz="2400" i="0" u="none" strike="noStrike" kern="1200" cap="none" spc="0" normalizeH="0" baseline="0" noProof="0" dirty="0" smtClean="0">
                <a:ln>
                  <a:noFill/>
                </a:ln>
                <a:solidFill>
                  <a:srgbClr val="476E41"/>
                </a:solidFill>
                <a:effectLst/>
                <a:uLnTx/>
                <a:uFillTx/>
                <a:latin typeface="Calibri" panose="020F0502020204030204"/>
                <a:ea typeface="+mn-ea"/>
                <a:cs typeface="+mn-cs"/>
              </a:rPr>
              <a:t>.</a:t>
            </a:r>
            <a:endParaRPr kumimoji="0" lang="sr-Latn-RS" altLang="en-US" sz="2400" i="0" u="none" strike="noStrike" kern="1200" cap="none" spc="0" normalizeH="0" baseline="0" noProof="0" dirty="0" smtClean="0">
              <a:ln>
                <a:noFill/>
              </a:ln>
              <a:solidFill>
                <a:srgbClr val="476E41"/>
              </a:solidFill>
              <a:effectLst/>
              <a:uLnTx/>
              <a:uFillTx/>
              <a:latin typeface="Calibri" panose="020F0502020204030204"/>
              <a:ea typeface="+mn-ea"/>
              <a:cs typeface="+mn-cs"/>
            </a:endParaRPr>
          </a:p>
          <a:p>
            <a:pPr marL="228600" marR="0" lvl="0" indent="0" algn="ctr" defTabSz="914400" rtl="0" eaLnBrk="1" fontAlgn="auto" latinLnBrk="0" hangingPunct="1">
              <a:lnSpc>
                <a:spcPct val="90000"/>
              </a:lnSpc>
              <a:spcBef>
                <a:spcPts val="1000"/>
              </a:spcBef>
              <a:spcAft>
                <a:spcPts val="0"/>
              </a:spcAft>
              <a:buClrTx/>
              <a:buSzTx/>
              <a:buFontTx/>
              <a:buNone/>
              <a:tabLst/>
              <a:defRPr/>
            </a:pPr>
            <a:endParaRPr kumimoji="0" lang="en-US" altLang="en-US" sz="2400" i="0" u="none" strike="noStrike" kern="1200" cap="none" spc="0" normalizeH="0" baseline="0" noProof="0" dirty="0" smtClean="0">
              <a:ln>
                <a:noFill/>
              </a:ln>
              <a:solidFill>
                <a:srgbClr val="476E41"/>
              </a:solidFill>
              <a:effectLst/>
              <a:uLnTx/>
              <a:uFillTx/>
              <a:latin typeface="Calibri" panose="020F0502020204030204"/>
              <a:ea typeface="+mn-ea"/>
              <a:cs typeface="+mn-cs"/>
            </a:endParaRPr>
          </a:p>
        </p:txBody>
      </p:sp>
      <p:pic>
        <p:nvPicPr>
          <p:cNvPr id="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12963" y="2238654"/>
            <a:ext cx="5106346"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a:spLocks noChangeArrowheads="1"/>
          </p:cNvSpPr>
          <p:nvPr/>
        </p:nvSpPr>
        <p:spPr bwMode="auto">
          <a:xfrm>
            <a:off x="4252913" y="4800600"/>
            <a:ext cx="4572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defRPr>
            </a:lvl9pPr>
          </a:lstStyle>
          <a:p>
            <a:pPr algn="ctr">
              <a:spcBef>
                <a:spcPts val="1800"/>
              </a:spcBef>
              <a:buFontTx/>
              <a:buNone/>
            </a:pPr>
            <a:r>
              <a:rPr lang="en-US" altLang="en-US" sz="2200" b="1" dirty="0">
                <a:solidFill>
                  <a:srgbClr val="476E41"/>
                </a:solidFill>
                <a:latin typeface="Calibri" panose="020F0502020204030204"/>
                <a:cs typeface="Arial" panose="020B0604020202020204" pitchFamily="34" charset="0"/>
              </a:rPr>
              <a:t>Number of reports</a:t>
            </a:r>
            <a:endParaRPr lang="sr-Latn-RS" altLang="en-US" sz="2200" b="1" dirty="0">
              <a:solidFill>
                <a:srgbClr val="476E41"/>
              </a:solidFill>
              <a:latin typeface="Calibri" panose="020F0502020204030204"/>
              <a:cs typeface="Arial" panose="020B060402020202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409179765"/>
              </p:ext>
            </p:extLst>
          </p:nvPr>
        </p:nvGraphicFramePr>
        <p:xfrm>
          <a:off x="4419600" y="5181600"/>
          <a:ext cx="4114800" cy="1080000"/>
        </p:xfrm>
        <a:graphic>
          <a:graphicData uri="http://schemas.openxmlformats.org/drawingml/2006/table">
            <a:tbl>
              <a:tblPr/>
              <a:tblGrid>
                <a:gridCol w="3243263">
                  <a:extLst>
                    <a:ext uri="{9D8B030D-6E8A-4147-A177-3AD203B41FA5}">
                      <a16:colId xmlns:a16="http://schemas.microsoft.com/office/drawing/2014/main" xmlns="" val="20000"/>
                    </a:ext>
                  </a:extLst>
                </a:gridCol>
                <a:gridCol w="871537">
                  <a:extLst>
                    <a:ext uri="{9D8B030D-6E8A-4147-A177-3AD203B41FA5}">
                      <a16:colId xmlns:a16="http://schemas.microsoft.com/office/drawing/2014/main" xmlns="" val="20001"/>
                    </a:ext>
                  </a:extLst>
                </a:gridCol>
              </a:tblGrid>
              <a:tr h="26666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n-US" sz="1400" b="0" i="0" u="none" strike="noStrike" dirty="0" smtClean="0">
                          <a:solidFill>
                            <a:srgbClr val="000000"/>
                          </a:solidFill>
                          <a:effectLst/>
                          <a:latin typeface="Calibri" panose="020F0502020204030204" pitchFamily="34" charset="0"/>
                        </a:rPr>
                        <a:t> Emissions </a:t>
                      </a:r>
                      <a:r>
                        <a:rPr lang="en-US" sz="1400" b="0" i="0" u="none" strike="noStrike" dirty="0">
                          <a:solidFill>
                            <a:srgbClr val="000000"/>
                          </a:solidFill>
                          <a:effectLst/>
                          <a:latin typeface="Calibri" panose="020F0502020204030204" pitchFamily="34" charset="0"/>
                        </a:rPr>
                        <a:t>to </a:t>
                      </a:r>
                      <a:r>
                        <a:rPr lang="en-US" sz="1400" b="0" i="0" u="none" strike="noStrike" dirty="0" smtClean="0">
                          <a:solidFill>
                            <a:srgbClr val="000000"/>
                          </a:solidFill>
                          <a:effectLst/>
                          <a:latin typeface="Calibri" panose="020F0502020204030204" pitchFamily="34" charset="0"/>
                        </a:rPr>
                        <a:t>air </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n-US" sz="1400" b="0" i="0" u="none" strike="noStrike">
                          <a:solidFill>
                            <a:srgbClr val="000000"/>
                          </a:solidFill>
                          <a:effectLst/>
                          <a:latin typeface="Calibri" panose="020F0502020204030204" pitchFamily="34" charset="0"/>
                        </a:rPr>
                        <a:t>278</a:t>
                      </a:r>
                    </a:p>
                  </a:txBody>
                  <a:tcPr marL="9525" marR="9525" marT="9525" marB="0" anchor="b">
                    <a:lnL w="635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26666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n-US" sz="1400" b="0" i="0" u="none" strike="noStrike" dirty="0" smtClean="0">
                          <a:solidFill>
                            <a:srgbClr val="000000"/>
                          </a:solidFill>
                          <a:effectLst/>
                          <a:latin typeface="Calibri" panose="020F0502020204030204" pitchFamily="34" charset="0"/>
                        </a:rPr>
                        <a:t> Emissions </a:t>
                      </a:r>
                      <a:r>
                        <a:rPr lang="en-US" sz="1400" b="0" i="0" u="none" strike="noStrike" dirty="0">
                          <a:solidFill>
                            <a:srgbClr val="000000"/>
                          </a:solidFill>
                          <a:effectLst/>
                          <a:latin typeface="Calibri" panose="020F0502020204030204" pitchFamily="34" charset="0"/>
                        </a:rPr>
                        <a:t>to water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n-US" sz="1400" b="0" i="0" u="none" strike="noStrike">
                          <a:solidFill>
                            <a:srgbClr val="000000"/>
                          </a:solidFill>
                          <a:effectLst/>
                          <a:latin typeface="Calibri" panose="020F0502020204030204" pitchFamily="34" charset="0"/>
                        </a:rPr>
                        <a:t>170</a:t>
                      </a:r>
                    </a:p>
                  </a:txBody>
                  <a:tcPr marL="9525" marR="9525" marT="9525" marB="0" anchor="b">
                    <a:lnL w="635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26666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n-US" sz="1400" b="0" i="0" u="none" strike="noStrike" dirty="0" smtClean="0">
                          <a:solidFill>
                            <a:srgbClr val="000000"/>
                          </a:solidFill>
                          <a:effectLst/>
                          <a:latin typeface="Calibri" panose="020F0502020204030204" pitchFamily="34" charset="0"/>
                        </a:rPr>
                        <a:t> Emissions </a:t>
                      </a:r>
                      <a:r>
                        <a:rPr lang="en-US" sz="1400" b="0" i="0" u="none" strike="noStrike" dirty="0">
                          <a:solidFill>
                            <a:srgbClr val="000000"/>
                          </a:solidFill>
                          <a:effectLst/>
                          <a:latin typeface="Calibri" panose="020F0502020204030204" pitchFamily="34" charset="0"/>
                        </a:rPr>
                        <a:t>to soil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n-US" sz="14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28000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b"/>
                      <a:r>
                        <a:rPr lang="en-US" sz="1400" b="0" i="0" u="none" strike="noStrike" dirty="0" smtClean="0">
                          <a:solidFill>
                            <a:srgbClr val="000000"/>
                          </a:solidFill>
                          <a:effectLst/>
                          <a:latin typeface="Calibri" panose="020F0502020204030204" pitchFamily="34" charset="0"/>
                        </a:rPr>
                        <a:t> Waste management</a:t>
                      </a:r>
                      <a:endParaRPr lang="en-US"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r" fontAlgn="b"/>
                      <a:r>
                        <a:rPr lang="en-US" sz="1400" b="0" i="0" u="none" strike="noStrike" dirty="0">
                          <a:solidFill>
                            <a:srgbClr val="000000"/>
                          </a:solidFill>
                          <a:effectLst/>
                          <a:latin typeface="Calibri" panose="020F0502020204030204" pitchFamily="34" charset="0"/>
                        </a:rPr>
                        <a:t>250</a:t>
                      </a:r>
                    </a:p>
                  </a:txBody>
                  <a:tcPr marL="9525" marR="9525" marT="9525" marB="0" anchor="b">
                    <a:lnL w="635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5486666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43000" y="492822"/>
            <a:ext cx="7876309" cy="584775"/>
          </a:xfrm>
          <a:prstGeom prst="rect">
            <a:avLst/>
          </a:prstGeom>
        </p:spPr>
        <p:txBody>
          <a:bodyPr wrap="square">
            <a:spAutoFit/>
          </a:bodyPr>
          <a:lstStyle/>
          <a:p>
            <a:pPr algn="r"/>
            <a:r>
              <a:rPr lang="sr-Latn-RS" sz="3200" b="1" dirty="0">
                <a:solidFill>
                  <a:srgbClr val="476E41"/>
                </a:solidFill>
                <a:latin typeface="Calibri" panose="020F0502020204030204" pitchFamily="34" charset="0"/>
                <a:cs typeface="Calibri" panose="020F0502020204030204" pitchFamily="34" charset="0"/>
              </a:rPr>
              <a:t>Serbian National </a:t>
            </a:r>
            <a:r>
              <a:rPr lang="en-US" sz="3200" b="1" dirty="0">
                <a:solidFill>
                  <a:srgbClr val="476E41"/>
                </a:solidFill>
                <a:latin typeface="Calibri" panose="020F0502020204030204" pitchFamily="34" charset="0"/>
                <a:cs typeface="Calibri" panose="020F0502020204030204" pitchFamily="34" charset="0"/>
              </a:rPr>
              <a:t>PRTR register</a:t>
            </a:r>
            <a:endParaRPr lang="sr-Latn-RS" sz="3200" dirty="0">
              <a:solidFill>
                <a:schemeClr val="accent6">
                  <a:lumMod val="50000"/>
                </a:schemeClr>
              </a:solidFill>
              <a:latin typeface="Calibri" panose="020F0502020204030204" pitchFamily="34" charset="0"/>
              <a:cs typeface="Calibri" panose="020F0502020204030204" pitchFamily="34" charset="0"/>
            </a:endParaRPr>
          </a:p>
        </p:txBody>
      </p:sp>
      <p:sp>
        <p:nvSpPr>
          <p:cNvPr id="12" name="Rectangle 11"/>
          <p:cNvSpPr/>
          <p:nvPr/>
        </p:nvSpPr>
        <p:spPr>
          <a:xfrm>
            <a:off x="152399" y="1371600"/>
            <a:ext cx="8866909" cy="4909036"/>
          </a:xfrm>
          <a:prstGeom prst="rect">
            <a:avLst/>
          </a:prstGeom>
        </p:spPr>
        <p:txBody>
          <a:bodyPr wrap="square">
            <a:spAutoFit/>
          </a:bodyPr>
          <a:lstStyle/>
          <a:p>
            <a:pPr lvl="0" defTabSz="1278586">
              <a:spcBef>
                <a:spcPts val="600"/>
              </a:spcBef>
            </a:pPr>
            <a:r>
              <a:rPr lang="en-US" sz="2200" dirty="0" smtClean="0">
                <a:solidFill>
                  <a:srgbClr val="476E41"/>
                </a:solidFill>
                <a:latin typeface="Calibri"/>
              </a:rPr>
              <a:t>Serbian PRTR register </a:t>
            </a:r>
            <a:r>
              <a:rPr lang="en-US" sz="2200" dirty="0">
                <a:solidFill>
                  <a:srgbClr val="476E41"/>
                </a:solidFill>
                <a:latin typeface="Calibri"/>
              </a:rPr>
              <a:t>encompasses a series of thematic units:</a:t>
            </a:r>
          </a:p>
          <a:p>
            <a:pPr marL="1096493" lvl="1" indent="-457200" defTabSz="1278586">
              <a:spcBef>
                <a:spcPts val="600"/>
              </a:spcBef>
              <a:buFont typeface="Arial" panose="020B0604020202020204" pitchFamily="34" charset="0"/>
              <a:buChar char="•"/>
            </a:pPr>
            <a:r>
              <a:rPr lang="en-US" sz="2200" dirty="0">
                <a:solidFill>
                  <a:srgbClr val="476E41"/>
                </a:solidFill>
                <a:latin typeface="Calibri"/>
              </a:rPr>
              <a:t>PRTR - Pollution Release and Transfer Register;</a:t>
            </a:r>
          </a:p>
          <a:p>
            <a:pPr marL="1096493" lvl="1" indent="-457200" defTabSz="1278586">
              <a:buFont typeface="Arial" panose="020B0604020202020204" pitchFamily="34" charset="0"/>
              <a:buChar char="•"/>
            </a:pPr>
            <a:r>
              <a:rPr lang="en-US" sz="2200" dirty="0">
                <a:solidFill>
                  <a:srgbClr val="476E41"/>
                </a:solidFill>
                <a:latin typeface="Calibri"/>
              </a:rPr>
              <a:t>Emissions to </a:t>
            </a:r>
            <a:r>
              <a:rPr lang="en-US" sz="2200" dirty="0" smtClean="0">
                <a:solidFill>
                  <a:srgbClr val="476E41"/>
                </a:solidFill>
                <a:latin typeface="Calibri"/>
              </a:rPr>
              <a:t>air according ELV;</a:t>
            </a:r>
            <a:endParaRPr lang="en-US" sz="2200" dirty="0">
              <a:solidFill>
                <a:srgbClr val="476E41"/>
              </a:solidFill>
              <a:latin typeface="Calibri"/>
            </a:endParaRPr>
          </a:p>
          <a:p>
            <a:pPr marL="1096493" lvl="1" indent="-457200" defTabSz="1278586">
              <a:buFont typeface="Arial" panose="020B0604020202020204" pitchFamily="34" charset="0"/>
              <a:buChar char="•"/>
            </a:pPr>
            <a:r>
              <a:rPr lang="en-US" sz="2200" dirty="0">
                <a:solidFill>
                  <a:srgbClr val="476E41"/>
                </a:solidFill>
                <a:latin typeface="Calibri"/>
              </a:rPr>
              <a:t>Emissions to </a:t>
            </a:r>
            <a:r>
              <a:rPr lang="en-US" sz="2200" dirty="0" smtClean="0">
                <a:solidFill>
                  <a:srgbClr val="476E41"/>
                </a:solidFill>
                <a:latin typeface="Calibri"/>
              </a:rPr>
              <a:t>water other than PRTR;</a:t>
            </a:r>
            <a:endParaRPr lang="en-US" sz="2200" dirty="0">
              <a:solidFill>
                <a:srgbClr val="476E41"/>
              </a:solidFill>
              <a:latin typeface="Calibri"/>
            </a:endParaRPr>
          </a:p>
          <a:p>
            <a:pPr marL="1096493" lvl="1" indent="-457200" defTabSz="1278586">
              <a:buFont typeface="Arial" panose="020B0604020202020204" pitchFamily="34" charset="0"/>
              <a:buChar char="•"/>
            </a:pPr>
            <a:r>
              <a:rPr lang="en-US" sz="2200" dirty="0">
                <a:solidFill>
                  <a:srgbClr val="476E41"/>
                </a:solidFill>
                <a:latin typeface="Calibri"/>
              </a:rPr>
              <a:t>Emissions to soil,</a:t>
            </a:r>
          </a:p>
          <a:p>
            <a:pPr marL="1096493" lvl="1" indent="-457200" defTabSz="1278586">
              <a:buFont typeface="Arial" panose="020B0604020202020204" pitchFamily="34" charset="0"/>
              <a:buChar char="•"/>
            </a:pPr>
            <a:r>
              <a:rPr lang="en-US" sz="2200" dirty="0">
                <a:solidFill>
                  <a:srgbClr val="476E41"/>
                </a:solidFill>
                <a:latin typeface="Calibri"/>
              </a:rPr>
              <a:t>Waste </a:t>
            </a:r>
            <a:r>
              <a:rPr lang="en-US" sz="2200" dirty="0" smtClean="0">
                <a:solidFill>
                  <a:srgbClr val="476E41"/>
                </a:solidFill>
                <a:latin typeface="Calibri"/>
              </a:rPr>
              <a:t>management,</a:t>
            </a:r>
          </a:p>
          <a:p>
            <a:pPr marL="1096493" lvl="1" indent="-457200" defTabSz="1278586">
              <a:buFont typeface="Arial" panose="020B0604020202020204" pitchFamily="34" charset="0"/>
              <a:buChar char="•"/>
            </a:pPr>
            <a:r>
              <a:rPr lang="en-US" sz="2200" dirty="0" smtClean="0">
                <a:solidFill>
                  <a:srgbClr val="476E41"/>
                </a:solidFill>
                <a:latin typeface="Calibri"/>
              </a:rPr>
              <a:t>Hazardous waste movement,</a:t>
            </a:r>
            <a:endParaRPr lang="en-US" sz="2200" dirty="0" smtClean="0">
              <a:solidFill>
                <a:srgbClr val="476E41"/>
              </a:solidFill>
              <a:latin typeface="Calibri"/>
            </a:endParaRPr>
          </a:p>
          <a:p>
            <a:pPr marL="1096493" lvl="1" indent="-457200" defTabSz="1278586">
              <a:buFont typeface="Arial" panose="020B0604020202020204" pitchFamily="34" charset="0"/>
              <a:buChar char="•"/>
            </a:pPr>
            <a:r>
              <a:rPr lang="en-US" sz="2200" smtClean="0">
                <a:solidFill>
                  <a:srgbClr val="476E41"/>
                </a:solidFill>
                <a:latin typeface="Calibri"/>
              </a:rPr>
              <a:t>Waste </a:t>
            </a:r>
            <a:r>
              <a:rPr lang="en-US" sz="2200" smtClean="0">
                <a:solidFill>
                  <a:srgbClr val="476E41"/>
                </a:solidFill>
                <a:latin typeface="Calibri"/>
              </a:rPr>
              <a:t>tracking,</a:t>
            </a:r>
            <a:endParaRPr lang="en-US" sz="2200" dirty="0">
              <a:solidFill>
                <a:srgbClr val="476E41"/>
              </a:solidFill>
              <a:latin typeface="Calibri"/>
            </a:endParaRPr>
          </a:p>
          <a:p>
            <a:pPr marL="1096493" lvl="1" indent="-457200" defTabSz="1278586">
              <a:buFont typeface="Arial" panose="020B0604020202020204" pitchFamily="34" charset="0"/>
              <a:buChar char="•"/>
            </a:pPr>
            <a:r>
              <a:rPr lang="en-US" sz="2200" dirty="0">
                <a:solidFill>
                  <a:srgbClr val="476E41"/>
                </a:solidFill>
                <a:latin typeface="Calibri"/>
              </a:rPr>
              <a:t>Products that become special waste streams after </a:t>
            </a:r>
            <a:r>
              <a:rPr lang="en-US" sz="2200" dirty="0" smtClean="0">
                <a:solidFill>
                  <a:srgbClr val="476E41"/>
                </a:solidFill>
                <a:latin typeface="Calibri"/>
              </a:rPr>
              <a:t>use,</a:t>
            </a:r>
          </a:p>
          <a:p>
            <a:pPr marL="1096493" lvl="1" indent="-457200" defTabSz="1278586">
              <a:buFont typeface="Arial" panose="020B0604020202020204" pitchFamily="34" charset="0"/>
              <a:buChar char="•"/>
            </a:pPr>
            <a:r>
              <a:rPr lang="en-US" sz="2200" dirty="0" smtClean="0">
                <a:solidFill>
                  <a:srgbClr val="476E41"/>
                </a:solidFill>
                <a:latin typeface="Calibri"/>
              </a:rPr>
              <a:t>Packaging and packaging waste,</a:t>
            </a:r>
          </a:p>
          <a:p>
            <a:pPr marL="1096493" lvl="1" indent="-457200" defTabSz="1278586">
              <a:buFont typeface="Arial" panose="020B0604020202020204" pitchFamily="34" charset="0"/>
              <a:buChar char="•"/>
            </a:pPr>
            <a:r>
              <a:rPr lang="en-US" sz="2200" dirty="0" smtClean="0">
                <a:solidFill>
                  <a:srgbClr val="476E41"/>
                </a:solidFill>
                <a:latin typeface="Calibri"/>
              </a:rPr>
              <a:t>Greenhouse gas inventory (UNFCCC),</a:t>
            </a:r>
          </a:p>
          <a:p>
            <a:pPr marL="1096493" lvl="1" indent="-457200" defTabSz="1278586">
              <a:buFont typeface="Arial" panose="020B0604020202020204" pitchFamily="34" charset="0"/>
              <a:buChar char="•"/>
            </a:pPr>
            <a:r>
              <a:rPr lang="en-US" sz="2200" dirty="0" smtClean="0">
                <a:solidFill>
                  <a:srgbClr val="476E41"/>
                </a:solidFill>
                <a:latin typeface="Calibri"/>
              </a:rPr>
              <a:t>Main air pollutants inventory (LRTAP),</a:t>
            </a:r>
          </a:p>
          <a:p>
            <a:pPr marL="1096493" lvl="1" indent="-457200" defTabSz="1278586">
              <a:buFont typeface="Arial" panose="020B0604020202020204" pitchFamily="34" charset="0"/>
              <a:buChar char="•"/>
            </a:pPr>
            <a:r>
              <a:rPr lang="en-US" sz="2200" dirty="0" smtClean="0">
                <a:solidFill>
                  <a:srgbClr val="476E41"/>
                </a:solidFill>
                <a:latin typeface="Calibri"/>
              </a:rPr>
              <a:t>Unintentionally released POPs substances (Stockholm convention),</a:t>
            </a:r>
          </a:p>
          <a:p>
            <a:pPr marL="1096493" lvl="1" indent="-457200" defTabSz="1278586">
              <a:buFont typeface="Arial" panose="020B0604020202020204" pitchFamily="34" charset="0"/>
              <a:buChar char="•"/>
            </a:pPr>
            <a:r>
              <a:rPr lang="en-US" sz="2200" dirty="0" smtClean="0">
                <a:solidFill>
                  <a:srgbClr val="476E41"/>
                </a:solidFill>
                <a:latin typeface="Calibri"/>
              </a:rPr>
              <a:t>LPS, LCP, etc.</a:t>
            </a:r>
            <a:endParaRPr lang="sr-Latn-RS" sz="2200" b="1" dirty="0">
              <a:solidFill>
                <a:srgbClr val="476E41"/>
              </a:solidFill>
              <a:latin typeface="Calibri"/>
            </a:endParaRPr>
          </a:p>
        </p:txBody>
      </p:sp>
    </p:spTree>
    <p:extLst>
      <p:ext uri="{BB962C8B-B14F-4D97-AF65-F5344CB8AC3E}">
        <p14:creationId xmlns:p14="http://schemas.microsoft.com/office/powerpoint/2010/main" val="19100310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43000" y="492822"/>
            <a:ext cx="7876309" cy="584775"/>
          </a:xfrm>
          <a:prstGeom prst="rect">
            <a:avLst/>
          </a:prstGeom>
        </p:spPr>
        <p:txBody>
          <a:bodyPr wrap="square">
            <a:spAutoFit/>
          </a:bodyPr>
          <a:lstStyle/>
          <a:p>
            <a:pPr algn="r"/>
            <a:r>
              <a:rPr lang="sr-Latn-RS" sz="3200" b="1" dirty="0">
                <a:solidFill>
                  <a:srgbClr val="476E41"/>
                </a:solidFill>
                <a:latin typeface="Calibri" panose="020F0502020204030204" pitchFamily="34" charset="0"/>
                <a:cs typeface="Calibri" panose="020F0502020204030204" pitchFamily="34" charset="0"/>
              </a:rPr>
              <a:t>Serbian National </a:t>
            </a:r>
            <a:r>
              <a:rPr lang="en-US" sz="3200" b="1" dirty="0">
                <a:solidFill>
                  <a:srgbClr val="476E41"/>
                </a:solidFill>
                <a:latin typeface="Calibri" panose="020F0502020204030204" pitchFamily="34" charset="0"/>
                <a:cs typeface="Calibri" panose="020F0502020204030204" pitchFamily="34" charset="0"/>
              </a:rPr>
              <a:t>PRTR register</a:t>
            </a:r>
            <a:endParaRPr lang="sr-Latn-RS" sz="3200" dirty="0">
              <a:solidFill>
                <a:schemeClr val="accent6">
                  <a:lumMod val="50000"/>
                </a:schemeClr>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4"/>
          <a:stretch>
            <a:fillRect/>
          </a:stretch>
        </p:blipFill>
        <p:spPr>
          <a:xfrm>
            <a:off x="1905000" y="1905000"/>
            <a:ext cx="5410200" cy="2735359"/>
          </a:xfrm>
          <a:prstGeom prst="rect">
            <a:avLst/>
          </a:prstGeom>
        </p:spPr>
      </p:pic>
      <p:sp>
        <p:nvSpPr>
          <p:cNvPr id="11" name="TextBox 10"/>
          <p:cNvSpPr txBox="1"/>
          <p:nvPr/>
        </p:nvSpPr>
        <p:spPr>
          <a:xfrm>
            <a:off x="1828800" y="4688648"/>
            <a:ext cx="4953000" cy="369332"/>
          </a:xfrm>
          <a:prstGeom prst="rect">
            <a:avLst/>
          </a:prstGeom>
          <a:noFill/>
        </p:spPr>
        <p:txBody>
          <a:bodyPr wrap="square" rtlCol="0">
            <a:spAutoFit/>
          </a:bodyPr>
          <a:lstStyle/>
          <a:p>
            <a:r>
              <a:rPr lang="en-US" dirty="0" smtClean="0">
                <a:solidFill>
                  <a:srgbClr val="476E41"/>
                </a:solidFill>
                <a:latin typeface="Calibri" panose="020F0502020204030204" pitchFamily="34" charset="0"/>
                <a:cs typeface="Calibri" panose="020F0502020204030204" pitchFamily="34" charset="0"/>
              </a:rPr>
              <a:t>For 2017. reports delivered by 03.11.2018.</a:t>
            </a:r>
            <a:endParaRPr lang="sr-Latn-RS" dirty="0">
              <a:solidFill>
                <a:srgbClr val="476E41"/>
              </a:solidFill>
              <a:latin typeface="Calibri" panose="020F0502020204030204" pitchFamily="34" charset="0"/>
              <a:cs typeface="Calibri" panose="020F0502020204030204" pitchFamily="34" charset="0"/>
            </a:endParaRPr>
          </a:p>
        </p:txBody>
      </p:sp>
      <p:sp>
        <p:nvSpPr>
          <p:cNvPr id="2" name="TextBox 1"/>
          <p:cNvSpPr txBox="1"/>
          <p:nvPr/>
        </p:nvSpPr>
        <p:spPr>
          <a:xfrm>
            <a:off x="0" y="1371600"/>
            <a:ext cx="9144000" cy="461665"/>
          </a:xfrm>
          <a:prstGeom prst="rect">
            <a:avLst/>
          </a:prstGeom>
          <a:noFill/>
        </p:spPr>
        <p:txBody>
          <a:bodyPr wrap="square" rtlCol="0">
            <a:spAutoFit/>
          </a:bodyPr>
          <a:lstStyle/>
          <a:p>
            <a:pPr algn="ctr"/>
            <a:r>
              <a:rPr lang="en-US" sz="2400" b="1" dirty="0" smtClean="0">
                <a:solidFill>
                  <a:srgbClr val="476E41"/>
                </a:solidFill>
              </a:rPr>
              <a:t>The number of reports for the period 2013 – 2017 </a:t>
            </a:r>
            <a:endParaRPr lang="sr-Latn-RS" sz="2400" b="1" dirty="0">
              <a:solidFill>
                <a:srgbClr val="476E41"/>
              </a:solidFill>
            </a:endParaRPr>
          </a:p>
        </p:txBody>
      </p:sp>
      <p:sp>
        <p:nvSpPr>
          <p:cNvPr id="3" name="TextBox 2"/>
          <p:cNvSpPr txBox="1"/>
          <p:nvPr/>
        </p:nvSpPr>
        <p:spPr>
          <a:xfrm>
            <a:off x="381000" y="5334000"/>
            <a:ext cx="8153400" cy="769441"/>
          </a:xfrm>
          <a:prstGeom prst="rect">
            <a:avLst/>
          </a:prstGeom>
          <a:noFill/>
        </p:spPr>
        <p:txBody>
          <a:bodyPr wrap="square" rtlCol="0">
            <a:spAutoFit/>
          </a:bodyPr>
          <a:lstStyle/>
          <a:p>
            <a:pPr marL="342900" indent="-342900">
              <a:buFont typeface="Wingdings" panose="05000000000000000000" pitchFamily="2" charset="2"/>
              <a:buChar char="ü"/>
            </a:pPr>
            <a:r>
              <a:rPr lang="en-US" sz="2200" dirty="0" smtClean="0">
                <a:solidFill>
                  <a:srgbClr val="476E41"/>
                </a:solidFill>
                <a:latin typeface="Calibri" panose="020F0502020204030204" pitchFamily="34" charset="0"/>
                <a:cs typeface="Calibri" panose="020F0502020204030204" pitchFamily="34" charset="0"/>
              </a:rPr>
              <a:t>Hazardous waste movement documents – 50435 docs. in 2018</a:t>
            </a:r>
          </a:p>
          <a:p>
            <a:pPr marL="342900" indent="-342900">
              <a:buFont typeface="Wingdings" panose="05000000000000000000" pitchFamily="2" charset="2"/>
              <a:buChar char="ü"/>
            </a:pPr>
            <a:r>
              <a:rPr lang="en-US" sz="2200" dirty="0" smtClean="0">
                <a:solidFill>
                  <a:srgbClr val="476E41"/>
                </a:solidFill>
                <a:latin typeface="Calibri" panose="020F0502020204030204" pitchFamily="34" charset="0"/>
                <a:cs typeface="Calibri" panose="020F0502020204030204" pitchFamily="34" charset="0"/>
              </a:rPr>
              <a:t>Waste tracking documents – 44226 docs. in 2018</a:t>
            </a:r>
            <a:endParaRPr lang="sr-Latn-RS" sz="2200" dirty="0">
              <a:solidFill>
                <a:srgbClr val="476E4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01717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stale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143000" y="492822"/>
            <a:ext cx="7876309" cy="584775"/>
          </a:xfrm>
          <a:prstGeom prst="rect">
            <a:avLst/>
          </a:prstGeom>
        </p:spPr>
        <p:txBody>
          <a:bodyPr wrap="square">
            <a:spAutoFit/>
          </a:bodyPr>
          <a:lstStyle/>
          <a:p>
            <a:pPr algn="r"/>
            <a:r>
              <a:rPr lang="sr-Latn-RS" sz="3200" b="1" dirty="0">
                <a:solidFill>
                  <a:srgbClr val="476E41"/>
                </a:solidFill>
                <a:latin typeface="Calibri" panose="020F0502020204030204" pitchFamily="34" charset="0"/>
                <a:cs typeface="Calibri" panose="020F0502020204030204" pitchFamily="34" charset="0"/>
              </a:rPr>
              <a:t>Serbian National </a:t>
            </a:r>
            <a:r>
              <a:rPr lang="en-US" sz="3200" b="1" dirty="0">
                <a:solidFill>
                  <a:srgbClr val="476E41"/>
                </a:solidFill>
                <a:latin typeface="Calibri" panose="020F0502020204030204" pitchFamily="34" charset="0"/>
                <a:cs typeface="Calibri" panose="020F0502020204030204" pitchFamily="34" charset="0"/>
              </a:rPr>
              <a:t>PRTR register</a:t>
            </a:r>
            <a:endParaRPr lang="sr-Latn-RS" sz="3200" dirty="0">
              <a:solidFill>
                <a:schemeClr val="accent6">
                  <a:lumMod val="50000"/>
                </a:schemeClr>
              </a:solidFill>
              <a:latin typeface="Calibri" panose="020F0502020204030204" pitchFamily="34" charset="0"/>
              <a:cs typeface="Calibri" panose="020F0502020204030204" pitchFamily="34" charset="0"/>
            </a:endParaRPr>
          </a:p>
        </p:txBody>
      </p:sp>
      <p:sp>
        <p:nvSpPr>
          <p:cNvPr id="6" name="TextBox 5"/>
          <p:cNvSpPr txBox="1"/>
          <p:nvPr/>
        </p:nvSpPr>
        <p:spPr>
          <a:xfrm>
            <a:off x="762000" y="1378639"/>
            <a:ext cx="7236069" cy="461665"/>
          </a:xfrm>
          <a:prstGeom prst="rect">
            <a:avLst/>
          </a:prstGeom>
          <a:noFill/>
        </p:spPr>
        <p:txBody>
          <a:bodyPr wrap="square" rtlCol="0">
            <a:spAutoFit/>
          </a:bodyPr>
          <a:lstStyle/>
          <a:p>
            <a:pPr algn="ctr"/>
            <a:r>
              <a:rPr lang="en-US" sz="2400" b="1" dirty="0" smtClean="0">
                <a:solidFill>
                  <a:srgbClr val="476E41"/>
                </a:solidFill>
                <a:latin typeface="Calibri" panose="020F0502020204030204" pitchFamily="34" charset="0"/>
                <a:cs typeface="Calibri" panose="020F0502020204030204" pitchFamily="34" charset="0"/>
              </a:rPr>
              <a:t>GUIDELINES</a:t>
            </a:r>
            <a:endParaRPr lang="sr-Latn-RS" sz="2400" b="1" dirty="0">
              <a:solidFill>
                <a:srgbClr val="476E41"/>
              </a:solidFill>
              <a:latin typeface="Calibri" panose="020F0502020204030204" pitchFamily="34" charset="0"/>
              <a:cs typeface="Calibri" panose="020F0502020204030204" pitchFamily="34" charset="0"/>
            </a:endParaRPr>
          </a:p>
        </p:txBody>
      </p:sp>
      <p:sp>
        <p:nvSpPr>
          <p:cNvPr id="2" name="Rectangle 1"/>
          <p:cNvSpPr/>
          <p:nvPr/>
        </p:nvSpPr>
        <p:spPr>
          <a:xfrm>
            <a:off x="1598734" y="2057400"/>
            <a:ext cx="5562600" cy="523220"/>
          </a:xfrm>
          <a:prstGeom prst="rect">
            <a:avLst/>
          </a:prstGeom>
        </p:spPr>
        <p:txBody>
          <a:bodyPr wrap="square">
            <a:spAutoFit/>
          </a:bodyPr>
          <a:lstStyle/>
          <a:p>
            <a:pPr lvl="0" algn="ctr" defTabSz="1278586"/>
            <a:r>
              <a:rPr lang="en-US" sz="2800" b="1" dirty="0">
                <a:solidFill>
                  <a:srgbClr val="476E41"/>
                </a:solidFill>
                <a:latin typeface="Calibri"/>
              </a:rPr>
              <a:t>Different kind of Guidelines in SEPA</a:t>
            </a:r>
            <a:endParaRPr lang="sr-Latn-RS" sz="2800" b="1" dirty="0">
              <a:solidFill>
                <a:srgbClr val="476E41"/>
              </a:solidFill>
              <a:latin typeface="Calibri"/>
            </a:endParaRPr>
          </a:p>
        </p:txBody>
      </p:sp>
      <p:sp>
        <p:nvSpPr>
          <p:cNvPr id="8" name="TextBox 7"/>
          <p:cNvSpPr txBox="1"/>
          <p:nvPr/>
        </p:nvSpPr>
        <p:spPr>
          <a:xfrm>
            <a:off x="257784" y="3048000"/>
            <a:ext cx="8631606" cy="2092881"/>
          </a:xfrm>
          <a:prstGeom prst="rect">
            <a:avLst/>
          </a:prstGeom>
          <a:noFill/>
        </p:spPr>
        <p:txBody>
          <a:bodyPr wrap="square" rtlCol="0">
            <a:spAutoFit/>
          </a:bodyPr>
          <a:lstStyle/>
          <a:p>
            <a:pPr marL="342900" indent="-342900" defTabSz="1278586">
              <a:buFont typeface="Arial" panose="020B0604020202020204" pitchFamily="34" charset="0"/>
              <a:buChar char="•"/>
            </a:pPr>
            <a:r>
              <a:rPr lang="en-US" sz="2200" dirty="0" smtClean="0">
                <a:solidFill>
                  <a:srgbClr val="476E41"/>
                </a:solidFill>
                <a:latin typeface="Calibri"/>
              </a:rPr>
              <a:t>Guidelines for using SEPA IT system   </a:t>
            </a:r>
          </a:p>
          <a:p>
            <a:pPr marL="342900" indent="-342900" defTabSz="1278586">
              <a:spcBef>
                <a:spcPts val="600"/>
              </a:spcBef>
              <a:buFont typeface="Arial" panose="020B0604020202020204" pitchFamily="34" charset="0"/>
              <a:buChar char="•"/>
            </a:pPr>
            <a:r>
              <a:rPr lang="en-US" sz="2200" dirty="0" smtClean="0">
                <a:solidFill>
                  <a:srgbClr val="476E41"/>
                </a:solidFill>
                <a:latin typeface="Calibri"/>
              </a:rPr>
              <a:t>Guidelines for form filling </a:t>
            </a:r>
          </a:p>
          <a:p>
            <a:pPr marL="342900" indent="-342900" defTabSz="1278586">
              <a:spcBef>
                <a:spcPts val="600"/>
              </a:spcBef>
              <a:buFont typeface="Arial" panose="020B0604020202020204" pitchFamily="34" charset="0"/>
              <a:buChar char="•"/>
            </a:pPr>
            <a:r>
              <a:rPr lang="sr-Latn-RS" sz="2200" dirty="0" smtClean="0">
                <a:solidFill>
                  <a:srgbClr val="476E41"/>
                </a:solidFill>
                <a:latin typeface="Calibri"/>
              </a:rPr>
              <a:t>Guidelines</a:t>
            </a:r>
            <a:r>
              <a:rPr lang="en-US" sz="2200" dirty="0" smtClean="0">
                <a:solidFill>
                  <a:srgbClr val="476E41"/>
                </a:solidFill>
                <a:latin typeface="Calibri"/>
              </a:rPr>
              <a:t> for emission estimation</a:t>
            </a:r>
          </a:p>
          <a:p>
            <a:pPr defTabSz="1278586">
              <a:spcBef>
                <a:spcPts val="600"/>
              </a:spcBef>
            </a:pPr>
            <a:endParaRPr lang="en-US" sz="2200" dirty="0" smtClean="0">
              <a:solidFill>
                <a:srgbClr val="476E41"/>
              </a:solidFill>
              <a:latin typeface="Calibri"/>
            </a:endParaRPr>
          </a:p>
          <a:p>
            <a:pPr defTabSz="1278586">
              <a:spcBef>
                <a:spcPts val="600"/>
              </a:spcBef>
            </a:pPr>
            <a:r>
              <a:rPr lang="en-US" sz="2200" dirty="0" smtClean="0">
                <a:solidFill>
                  <a:srgbClr val="476E41"/>
                </a:solidFill>
                <a:latin typeface="Calibri"/>
              </a:rPr>
              <a:t>These Guidelines have </a:t>
            </a:r>
            <a:r>
              <a:rPr lang="en-US" sz="2200" dirty="0">
                <a:solidFill>
                  <a:srgbClr val="476E41"/>
                </a:solidFill>
                <a:latin typeface="Calibri"/>
              </a:rPr>
              <a:t>the purpose of reducing the possibility of </a:t>
            </a:r>
            <a:r>
              <a:rPr lang="en-US" sz="2200" dirty="0" smtClean="0">
                <a:solidFill>
                  <a:srgbClr val="476E41"/>
                </a:solidFill>
                <a:latin typeface="Calibri"/>
              </a:rPr>
              <a:t>errors.</a:t>
            </a:r>
          </a:p>
        </p:txBody>
      </p:sp>
    </p:spTree>
    <p:extLst>
      <p:ext uri="{BB962C8B-B14F-4D97-AF65-F5344CB8AC3E}">
        <p14:creationId xmlns:p14="http://schemas.microsoft.com/office/powerpoint/2010/main" val="3938159482"/>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zentacija_izvestaja_2010_Vazduh">
  <a:themeElements>
    <a:clrScheme name="Prezentacija_izvestaja_2010_Vazdu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zentacija_izvestaja_2010_Vazdu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zentacija_izvestaja_2010_Vazdu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zentacija_izvestaja_2010_Vazdu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zentacija_izvestaja_2010_Vazdu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zentacija_izvestaja_2010_Vazdu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zentacija_izvestaja_2010_Vazdu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zentacija_izvestaja_2010_Vazdu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zentacija_izvestaja_2010_Vazdu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zentacija_izvestaja_2010_Vazdu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zentacija_izvestaja_2010_Vazdu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zentacija_izvestaja_2010_Vazdu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zentacija_izvestaja_2010_Vazdu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zentacija_izvestaja_2010_Vazdu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rezentacija_izvestaja_2010_Vazduh">
  <a:themeElements>
    <a:clrScheme name="Prezentacija_izvestaja_2010_Vazdu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zentacija_izvestaja_2010_Vazdu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zentacija_izvestaja_2010_Vazdu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zentacija_izvestaja_2010_Vazdu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zentacija_izvestaja_2010_Vazdu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zentacija_izvestaja_2010_Vazdu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zentacija_izvestaja_2010_Vazdu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zentacija_izvestaja_2010_Vazdu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zentacija_izvestaja_2010_Vazdu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zentacija_izvestaja_2010_Vazdu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zentacija_izvestaja_2010_Vazdu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zentacija_izvestaja_2010_Vazdu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zentacija_izvestaja_2010_Vazdu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zentacija_izvestaja_2010_Vazdu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Prezentacija_izvestaja_2010_Vazduh">
  <a:themeElements>
    <a:clrScheme name="Prezentacija_izvestaja_2010_Vazdu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zentacija_izvestaja_2010_Vazdu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zentacija_izvestaja_2010_Vazdu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zentacija_izvestaja_2010_Vazdu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zentacija_izvestaja_2010_Vazdu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zentacija_izvestaja_2010_Vazdu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zentacija_izvestaja_2010_Vazdu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zentacija_izvestaja_2010_Vazdu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zentacija_izvestaja_2010_Vazdu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zentacija_izvestaja_2010_Vazdu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zentacija_izvestaja_2010_Vazdu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zentacija_izvestaja_2010_Vazdu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zentacija_izvestaja_2010_Vazdu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zentacija_izvestaja_2010_Vazdu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1991</TotalTime>
  <Words>1554</Words>
  <Application>Microsoft Office PowerPoint</Application>
  <PresentationFormat>On-screen Show (4:3)</PresentationFormat>
  <Paragraphs>283</Paragraphs>
  <Slides>39</Slides>
  <Notes>38</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39</vt:i4>
      </vt:variant>
    </vt:vector>
  </HeadingPairs>
  <TitlesOfParts>
    <vt:vector size="45" baseType="lpstr">
      <vt:lpstr>Arial</vt:lpstr>
      <vt:lpstr>Calibri</vt:lpstr>
      <vt:lpstr>Wingdings</vt:lpstr>
      <vt:lpstr>Prezentacija_izvestaja_2010_Vazduh</vt:lpstr>
      <vt:lpstr>1_Prezentacija_izvestaja_2010_Vazduh</vt:lpstr>
      <vt:lpstr>2_Prezentacija_izvestaja_2010_Vazduh</vt:lpstr>
      <vt:lpstr>PowerPoint Presentation</vt:lpstr>
      <vt:lpstr>Serbian National PRTR register</vt:lpstr>
      <vt:lpstr>Serbian National PRTR register</vt:lpstr>
      <vt:lpstr>Serbian National PRTR register</vt:lpstr>
      <vt:lpstr>Serbian National PRTR register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Nebojsa Redzic</dc:creator>
  <cp:lastModifiedBy>Nebojsa Redzic</cp:lastModifiedBy>
  <cp:revision>120</cp:revision>
  <dcterms:created xsi:type="dcterms:W3CDTF">2014-06-04T05:54:02Z</dcterms:created>
  <dcterms:modified xsi:type="dcterms:W3CDTF">2018-11-05T10:08:15Z</dcterms:modified>
</cp:coreProperties>
</file>