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customXml/itemProps235.xml" ContentType="application/vnd.openxmlformats-officedocument.customXmlProperties+xml"/>
  <Override PartName="/customXml/itemProps236.xml" ContentType="application/vnd.openxmlformats-officedocument.customXmlProperties+xml"/>
  <Override PartName="/customXml/itemProps237.xml" ContentType="application/vnd.openxmlformats-officedocument.customXmlProperties+xml"/>
  <Override PartName="/customXml/itemProps238.xml" ContentType="application/vnd.openxmlformats-officedocument.customXmlProperties+xml"/>
  <Override PartName="/customXml/itemProps239.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240"/>
    <p:sldMasterId id="2147483677" r:id="rId241"/>
    <p:sldMasterId id="2147483703" r:id="rId242"/>
    <p:sldMasterId id="2147483708" r:id="rId243"/>
  </p:sldMasterIdLst>
  <p:notesMasterIdLst>
    <p:notesMasterId r:id="rId256"/>
  </p:notesMasterIdLst>
  <p:handoutMasterIdLst>
    <p:handoutMasterId r:id="rId257"/>
  </p:handoutMasterIdLst>
  <p:sldIdLst>
    <p:sldId id="318" r:id="rId244"/>
    <p:sldId id="446" r:id="rId245"/>
    <p:sldId id="449" r:id="rId246"/>
    <p:sldId id="448" r:id="rId247"/>
    <p:sldId id="458" r:id="rId248"/>
    <p:sldId id="538" r:id="rId249"/>
    <p:sldId id="539" r:id="rId250"/>
    <p:sldId id="497" r:id="rId251"/>
    <p:sldId id="542" r:id="rId252"/>
    <p:sldId id="544" r:id="rId253"/>
    <p:sldId id="546" r:id="rId254"/>
    <p:sldId id="532" r:id="rId25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 Edgar" initials="EE" lastIdx="8" clrIdx="0"/>
  <p:cmAuthor id="1" name="Cheryl Keenan" initials="CK" lastIdx="10" clrIdx="1">
    <p:extLst>
      <p:ext uri="{19B8F6BF-5375-455C-9EA6-DF929625EA0E}">
        <p15:presenceInfo xmlns:p15="http://schemas.microsoft.com/office/powerpoint/2012/main" userId="S-1-5-21-772653363-1706447627-576915096-48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08E3A"/>
    <a:srgbClr val="E46C0A"/>
    <a:srgbClr val="9E0000"/>
    <a:srgbClr val="99FF99"/>
    <a:srgbClr val="F7A979"/>
    <a:srgbClr val="FF7171"/>
    <a:srgbClr val="3F8791"/>
    <a:srgbClr val="4597A0"/>
    <a:srgbClr val="C8F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70" autoAdjust="0"/>
    <p:restoredTop sz="85464" autoAdjust="0"/>
  </p:normalViewPr>
  <p:slideViewPr>
    <p:cSldViewPr snapToGrid="0" snapToObjects="1">
      <p:cViewPr varScale="1">
        <p:scale>
          <a:sx n="49" d="100"/>
          <a:sy n="49" d="100"/>
        </p:scale>
        <p:origin x="846" y="42"/>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57" d="100"/>
          <a:sy n="57" d="100"/>
        </p:scale>
        <p:origin x="-2413" y="-10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customXml" Target="../customXml/item205.xml"/><Relationship Id="rId226" Type="http://schemas.openxmlformats.org/officeDocument/2006/relationships/customXml" Target="../customXml/item226.xml"/><Relationship Id="rId247" Type="http://schemas.openxmlformats.org/officeDocument/2006/relationships/slide" Target="slides/slide4.xml"/><Relationship Id="rId107" Type="http://schemas.openxmlformats.org/officeDocument/2006/relationships/customXml" Target="../customXml/item107.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customXml" Target="../customXml/item216.xml"/><Relationship Id="rId237" Type="http://schemas.openxmlformats.org/officeDocument/2006/relationships/customXml" Target="../customXml/item237.xml"/><Relationship Id="rId258" Type="http://schemas.openxmlformats.org/officeDocument/2006/relationships/commentAuthors" Target="commentAuthors.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customXml" Target="../customXml/item206.xml"/><Relationship Id="rId227" Type="http://schemas.openxmlformats.org/officeDocument/2006/relationships/customXml" Target="../customXml/item227.xml"/><Relationship Id="rId248" Type="http://schemas.openxmlformats.org/officeDocument/2006/relationships/slide" Target="slides/slide5.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customXml" Target="../customXml/item217.xml"/><Relationship Id="rId1" Type="http://schemas.openxmlformats.org/officeDocument/2006/relationships/customXml" Target="../customXml/item1.xml"/><Relationship Id="rId6" Type="http://schemas.openxmlformats.org/officeDocument/2006/relationships/customXml" Target="../customXml/item6.xml"/><Relationship Id="rId212" Type="http://schemas.openxmlformats.org/officeDocument/2006/relationships/customXml" Target="../customXml/item212.xml"/><Relationship Id="rId233" Type="http://schemas.openxmlformats.org/officeDocument/2006/relationships/customXml" Target="../customXml/item233.xml"/><Relationship Id="rId238" Type="http://schemas.openxmlformats.org/officeDocument/2006/relationships/customXml" Target="../customXml/item238.xml"/><Relationship Id="rId254" Type="http://schemas.openxmlformats.org/officeDocument/2006/relationships/slide" Target="slides/slide11.xml"/><Relationship Id="rId259" Type="http://schemas.openxmlformats.org/officeDocument/2006/relationships/presProps" Target="presProps.xml"/><Relationship Id="rId23" Type="http://schemas.openxmlformats.org/officeDocument/2006/relationships/customXml" Target="../customXml/item23.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119" Type="http://schemas.openxmlformats.org/officeDocument/2006/relationships/customXml" Target="../customXml/item119.xml"/><Relationship Id="rId44" Type="http://schemas.openxmlformats.org/officeDocument/2006/relationships/customXml" Target="../customXml/item44.xml"/><Relationship Id="rId60" Type="http://schemas.openxmlformats.org/officeDocument/2006/relationships/customXml" Target="../customXml/item60.xml"/><Relationship Id="rId65" Type="http://schemas.openxmlformats.org/officeDocument/2006/relationships/customXml" Target="../customXml/item65.xml"/><Relationship Id="rId81" Type="http://schemas.openxmlformats.org/officeDocument/2006/relationships/customXml" Target="../customXml/item81.xml"/><Relationship Id="rId86" Type="http://schemas.openxmlformats.org/officeDocument/2006/relationships/customXml" Target="../customXml/item86.xml"/><Relationship Id="rId130" Type="http://schemas.openxmlformats.org/officeDocument/2006/relationships/customXml" Target="../customXml/item130.xml"/><Relationship Id="rId135" Type="http://schemas.openxmlformats.org/officeDocument/2006/relationships/customXml" Target="../customXml/item135.xml"/><Relationship Id="rId151" Type="http://schemas.openxmlformats.org/officeDocument/2006/relationships/customXml" Target="../customXml/item151.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 Id="rId172" Type="http://schemas.openxmlformats.org/officeDocument/2006/relationships/customXml" Target="../customXml/item172.xml"/><Relationship Id="rId193" Type="http://schemas.openxmlformats.org/officeDocument/2006/relationships/customXml" Target="../customXml/item193.xml"/><Relationship Id="rId202" Type="http://schemas.openxmlformats.org/officeDocument/2006/relationships/customXml" Target="../customXml/item202.xml"/><Relationship Id="rId207" Type="http://schemas.openxmlformats.org/officeDocument/2006/relationships/customXml" Target="../customXml/item207.xml"/><Relationship Id="rId223" Type="http://schemas.openxmlformats.org/officeDocument/2006/relationships/customXml" Target="../customXml/item223.xml"/><Relationship Id="rId228" Type="http://schemas.openxmlformats.org/officeDocument/2006/relationships/customXml" Target="../customXml/item228.xml"/><Relationship Id="rId244" Type="http://schemas.openxmlformats.org/officeDocument/2006/relationships/slide" Target="slides/slide1.xml"/><Relationship Id="rId249" Type="http://schemas.openxmlformats.org/officeDocument/2006/relationships/slide" Target="slides/slide6.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customXml" Target="../customXml/item109.xml"/><Relationship Id="rId260" Type="http://schemas.openxmlformats.org/officeDocument/2006/relationships/viewProps" Target="viewProps.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04" Type="http://schemas.openxmlformats.org/officeDocument/2006/relationships/customXml" Target="../customXml/item104.xml"/><Relationship Id="rId120" Type="http://schemas.openxmlformats.org/officeDocument/2006/relationships/customXml" Target="../customXml/item120.xml"/><Relationship Id="rId125" Type="http://schemas.openxmlformats.org/officeDocument/2006/relationships/customXml" Target="../customXml/item125.xml"/><Relationship Id="rId141" Type="http://schemas.openxmlformats.org/officeDocument/2006/relationships/customXml" Target="../customXml/item141.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162" Type="http://schemas.openxmlformats.org/officeDocument/2006/relationships/customXml" Target="../customXml/item162.xml"/><Relationship Id="rId183" Type="http://schemas.openxmlformats.org/officeDocument/2006/relationships/customXml" Target="../customXml/item183.xml"/><Relationship Id="rId213" Type="http://schemas.openxmlformats.org/officeDocument/2006/relationships/customXml" Target="../customXml/item213.xml"/><Relationship Id="rId218" Type="http://schemas.openxmlformats.org/officeDocument/2006/relationships/customXml" Target="../customXml/item218.xml"/><Relationship Id="rId234" Type="http://schemas.openxmlformats.org/officeDocument/2006/relationships/customXml" Target="../customXml/item234.xml"/><Relationship Id="rId239" Type="http://schemas.openxmlformats.org/officeDocument/2006/relationships/customXml" Target="../customXml/item239.xml"/><Relationship Id="rId2" Type="http://schemas.openxmlformats.org/officeDocument/2006/relationships/customXml" Target="../customXml/item2.xml"/><Relationship Id="rId29" Type="http://schemas.openxmlformats.org/officeDocument/2006/relationships/customXml" Target="../customXml/item29.xml"/><Relationship Id="rId250" Type="http://schemas.openxmlformats.org/officeDocument/2006/relationships/slide" Target="slides/slide7.xml"/><Relationship Id="rId255" Type="http://schemas.openxmlformats.org/officeDocument/2006/relationships/slide" Target="slides/slide12.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15" Type="http://schemas.openxmlformats.org/officeDocument/2006/relationships/customXml" Target="../customXml/item115.xml"/><Relationship Id="rId131" Type="http://schemas.openxmlformats.org/officeDocument/2006/relationships/customXml" Target="../customXml/item131.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61" Type="http://schemas.openxmlformats.org/officeDocument/2006/relationships/customXml" Target="../customXml/item61.xml"/><Relationship Id="rId82" Type="http://schemas.openxmlformats.org/officeDocument/2006/relationships/customXml" Target="../customXml/item82.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199" Type="http://schemas.openxmlformats.org/officeDocument/2006/relationships/customXml" Target="../customXml/item199.xml"/><Relationship Id="rId203" Type="http://schemas.openxmlformats.org/officeDocument/2006/relationships/customXml" Target="../customXml/item203.xml"/><Relationship Id="rId208" Type="http://schemas.openxmlformats.org/officeDocument/2006/relationships/customXml" Target="../customXml/item208.xml"/><Relationship Id="rId229" Type="http://schemas.openxmlformats.org/officeDocument/2006/relationships/customXml" Target="../customXml/item229.xml"/><Relationship Id="rId19" Type="http://schemas.openxmlformats.org/officeDocument/2006/relationships/customXml" Target="../customXml/item19.xml"/><Relationship Id="rId224" Type="http://schemas.openxmlformats.org/officeDocument/2006/relationships/customXml" Target="../customXml/item224.xml"/><Relationship Id="rId240" Type="http://schemas.openxmlformats.org/officeDocument/2006/relationships/slideMaster" Target="slideMasters/slideMaster1.xml"/><Relationship Id="rId245" Type="http://schemas.openxmlformats.org/officeDocument/2006/relationships/slide" Target="slides/slide2.xml"/><Relationship Id="rId261" Type="http://schemas.openxmlformats.org/officeDocument/2006/relationships/theme" Target="theme/theme1.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189" Type="http://schemas.openxmlformats.org/officeDocument/2006/relationships/customXml" Target="../customXml/item189.xml"/><Relationship Id="rId219" Type="http://schemas.openxmlformats.org/officeDocument/2006/relationships/customXml" Target="../customXml/item219.xml"/><Relationship Id="rId3" Type="http://schemas.openxmlformats.org/officeDocument/2006/relationships/customXml" Target="../customXml/item3.xml"/><Relationship Id="rId214" Type="http://schemas.openxmlformats.org/officeDocument/2006/relationships/customXml" Target="../customXml/item214.xml"/><Relationship Id="rId230" Type="http://schemas.openxmlformats.org/officeDocument/2006/relationships/customXml" Target="../customXml/item230.xml"/><Relationship Id="rId235" Type="http://schemas.openxmlformats.org/officeDocument/2006/relationships/customXml" Target="../customXml/item235.xml"/><Relationship Id="rId251" Type="http://schemas.openxmlformats.org/officeDocument/2006/relationships/slide" Target="slides/slide8.xml"/><Relationship Id="rId256" Type="http://schemas.openxmlformats.org/officeDocument/2006/relationships/notesMaster" Target="notesMasters/notesMaster1.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customXml" Target="../customXml/item195.xml"/><Relationship Id="rId209" Type="http://schemas.openxmlformats.org/officeDocument/2006/relationships/customXml" Target="../customXml/item209.xml"/><Relationship Id="rId190" Type="http://schemas.openxmlformats.org/officeDocument/2006/relationships/customXml" Target="../customXml/item190.xml"/><Relationship Id="rId204" Type="http://schemas.openxmlformats.org/officeDocument/2006/relationships/customXml" Target="../customXml/item204.xml"/><Relationship Id="rId220" Type="http://schemas.openxmlformats.org/officeDocument/2006/relationships/customXml" Target="../customXml/item220.xml"/><Relationship Id="rId225" Type="http://schemas.openxmlformats.org/officeDocument/2006/relationships/customXml" Target="../customXml/item225.xml"/><Relationship Id="rId241" Type="http://schemas.openxmlformats.org/officeDocument/2006/relationships/slideMaster" Target="slideMasters/slideMaster2.xml"/><Relationship Id="rId246" Type="http://schemas.openxmlformats.org/officeDocument/2006/relationships/slide" Target="slides/slide3.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262" Type="http://schemas.openxmlformats.org/officeDocument/2006/relationships/tableStyles" Target="tableStyles.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customXml" Target="../customXml/item210.xml"/><Relationship Id="rId215" Type="http://schemas.openxmlformats.org/officeDocument/2006/relationships/customXml" Target="../customXml/item215.xml"/><Relationship Id="rId236" Type="http://schemas.openxmlformats.org/officeDocument/2006/relationships/customXml" Target="../customXml/item236.xml"/><Relationship Id="rId257" Type="http://schemas.openxmlformats.org/officeDocument/2006/relationships/handoutMaster" Target="handoutMasters/handoutMaster1.xml"/><Relationship Id="rId26" Type="http://schemas.openxmlformats.org/officeDocument/2006/relationships/customXml" Target="../customXml/item26.xml"/><Relationship Id="rId231" Type="http://schemas.openxmlformats.org/officeDocument/2006/relationships/customXml" Target="../customXml/item231.xml"/><Relationship Id="rId252" Type="http://schemas.openxmlformats.org/officeDocument/2006/relationships/slide" Target="slides/slide9.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customXml" Target="../customXml/item196.xml"/><Relationship Id="rId200" Type="http://schemas.openxmlformats.org/officeDocument/2006/relationships/customXml" Target="../customXml/item200.xml"/><Relationship Id="rId16" Type="http://schemas.openxmlformats.org/officeDocument/2006/relationships/customXml" Target="../customXml/item16.xml"/><Relationship Id="rId221" Type="http://schemas.openxmlformats.org/officeDocument/2006/relationships/customXml" Target="../customXml/item221.xml"/><Relationship Id="rId242" Type="http://schemas.openxmlformats.org/officeDocument/2006/relationships/slideMaster" Target="slideMasters/slideMaster3.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customXml" Target="../customXml/item211.xml"/><Relationship Id="rId232" Type="http://schemas.openxmlformats.org/officeDocument/2006/relationships/customXml" Target="../customXml/item232.xml"/><Relationship Id="rId253" Type="http://schemas.openxmlformats.org/officeDocument/2006/relationships/slide" Target="slides/slide10.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customXml" Target="../customXml/item197.xml"/><Relationship Id="rId201" Type="http://schemas.openxmlformats.org/officeDocument/2006/relationships/customXml" Target="../customXml/item201.xml"/><Relationship Id="rId222" Type="http://schemas.openxmlformats.org/officeDocument/2006/relationships/customXml" Target="../customXml/item222.xml"/><Relationship Id="rId243" Type="http://schemas.openxmlformats.org/officeDocument/2006/relationships/slideMaster" Target="slideMasters/slideMaster4.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1DCEBBDA-0E43-49FE-9326-75AF7576F881}" type="datetimeFigureOut">
              <a:rPr lang="en-US" smtClean="0"/>
              <a:t>11/6/2018</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7937EFB2-87BE-4DC6-944C-AB0F88B78F5C}" type="slidenum">
              <a:rPr lang="en-US" smtClean="0"/>
              <a:t>‹#›</a:t>
            </a:fld>
            <a:endParaRPr lang="en-US"/>
          </a:p>
        </p:txBody>
      </p:sp>
    </p:spTree>
    <p:extLst>
      <p:ext uri="{BB962C8B-B14F-4D97-AF65-F5344CB8AC3E}">
        <p14:creationId xmlns:p14="http://schemas.microsoft.com/office/powerpoint/2010/main" val="93412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C3F29CC5-00F7-42D8-B124-DBB9CF6078E9}" type="datetimeFigureOut">
              <a:rPr lang="en-US" smtClean="0"/>
              <a:t>11/6/2018</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E6E49B88-C793-41F8-9EA0-1766465DAF74}" type="slidenum">
              <a:rPr lang="en-US" smtClean="0"/>
              <a:t>‹#›</a:t>
            </a:fld>
            <a:endParaRPr lang="en-US"/>
          </a:p>
        </p:txBody>
      </p:sp>
    </p:spTree>
    <p:extLst>
      <p:ext uri="{BB962C8B-B14F-4D97-AF65-F5344CB8AC3E}">
        <p14:creationId xmlns:p14="http://schemas.microsoft.com/office/powerpoint/2010/main" val="357890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7066" indent="-291179">
              <a:defRPr sz="2400">
                <a:solidFill>
                  <a:schemeClr val="tx1"/>
                </a:solidFill>
                <a:latin typeface="Arial" charset="0"/>
                <a:ea typeface="ＭＳ Ｐゴシック" pitchFamily="84" charset="-128"/>
              </a:defRPr>
            </a:lvl2pPr>
            <a:lvl3pPr marL="1164717" indent="-232943">
              <a:defRPr sz="2400">
                <a:solidFill>
                  <a:schemeClr val="tx1"/>
                </a:solidFill>
                <a:latin typeface="Arial" charset="0"/>
                <a:ea typeface="ＭＳ Ｐゴシック" pitchFamily="84" charset="-128"/>
              </a:defRPr>
            </a:lvl3pPr>
            <a:lvl4pPr marL="1630604" indent="-232943">
              <a:defRPr sz="2400">
                <a:solidFill>
                  <a:schemeClr val="tx1"/>
                </a:solidFill>
                <a:latin typeface="Arial" charset="0"/>
                <a:ea typeface="ＭＳ Ｐゴシック" pitchFamily="84" charset="-128"/>
              </a:defRPr>
            </a:lvl4pPr>
            <a:lvl5pPr marL="2096491" indent="-232943">
              <a:defRPr sz="2400">
                <a:solidFill>
                  <a:schemeClr val="tx1"/>
                </a:solidFill>
                <a:latin typeface="Arial" charset="0"/>
                <a:ea typeface="ＭＳ Ｐゴシック" pitchFamily="84" charset="-128"/>
              </a:defRPr>
            </a:lvl5pPr>
            <a:lvl6pPr marL="2562377" indent="-232943" eaLnBrk="0" fontAlgn="base" hangingPunct="0">
              <a:spcBef>
                <a:spcPct val="0"/>
              </a:spcBef>
              <a:spcAft>
                <a:spcPct val="0"/>
              </a:spcAft>
              <a:defRPr sz="2400">
                <a:solidFill>
                  <a:schemeClr val="tx1"/>
                </a:solidFill>
                <a:latin typeface="Arial" charset="0"/>
                <a:ea typeface="ＭＳ Ｐゴシック" pitchFamily="84" charset="-128"/>
              </a:defRPr>
            </a:lvl6pPr>
            <a:lvl7pPr marL="3028264" indent="-232943" eaLnBrk="0" fontAlgn="base" hangingPunct="0">
              <a:spcBef>
                <a:spcPct val="0"/>
              </a:spcBef>
              <a:spcAft>
                <a:spcPct val="0"/>
              </a:spcAft>
              <a:defRPr sz="2400">
                <a:solidFill>
                  <a:schemeClr val="tx1"/>
                </a:solidFill>
                <a:latin typeface="Arial" charset="0"/>
                <a:ea typeface="ＭＳ Ｐゴシック" pitchFamily="84" charset="-128"/>
              </a:defRPr>
            </a:lvl7pPr>
            <a:lvl8pPr marL="3494151" indent="-232943" eaLnBrk="0" fontAlgn="base" hangingPunct="0">
              <a:spcBef>
                <a:spcPct val="0"/>
              </a:spcBef>
              <a:spcAft>
                <a:spcPct val="0"/>
              </a:spcAft>
              <a:defRPr sz="2400">
                <a:solidFill>
                  <a:schemeClr val="tx1"/>
                </a:solidFill>
                <a:latin typeface="Arial" charset="0"/>
                <a:ea typeface="ＭＳ Ｐゴシック" pitchFamily="84" charset="-128"/>
              </a:defRPr>
            </a:lvl8pPr>
            <a:lvl9pPr marL="3960038" indent="-232943" eaLnBrk="0" fontAlgn="base" hangingPunct="0">
              <a:spcBef>
                <a:spcPct val="0"/>
              </a:spcBef>
              <a:spcAft>
                <a:spcPct val="0"/>
              </a:spcAft>
              <a:defRPr sz="2400">
                <a:solidFill>
                  <a:schemeClr val="tx1"/>
                </a:solidFill>
                <a:latin typeface="Arial" charset="0"/>
                <a:ea typeface="ＭＳ Ｐゴシック" pitchFamily="84" charset="-128"/>
              </a:defRPr>
            </a:lvl9pPr>
          </a:lstStyle>
          <a:p>
            <a:fld id="{7A7B004D-D8D2-489E-9688-04F1BBDD3414}" type="slidenum">
              <a:rPr lang="en-US" altLang="en-US" sz="1200"/>
              <a:pPr/>
              <a:t>1</a:t>
            </a:fld>
            <a:endParaRPr lang="en-US" alt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a:solidFill>
                  <a:schemeClr val="tx1"/>
                </a:solidFill>
                <a:effectLst/>
                <a:latin typeface="+mn-lt"/>
                <a:ea typeface="+mn-ea"/>
                <a:cs typeface="+mn-cs"/>
              </a:rPr>
              <a:t>drive home the point that there is a role for PRTRs in assessing progress towards achieving the SDGs.</a:t>
            </a:r>
          </a:p>
          <a:p>
            <a:pPr eaLnBrk="1" hangingPunct="1"/>
            <a:endParaRPr lang="en-US" altLang="en-US" sz="1200" kern="1200" dirty="0">
              <a:solidFill>
                <a:schemeClr val="tx1"/>
              </a:solidFill>
              <a:effectLst/>
              <a:latin typeface="+mn-lt"/>
              <a:ea typeface="+mn-ea"/>
              <a:cs typeface="+mn-cs"/>
            </a:endParaRPr>
          </a:p>
          <a:p>
            <a:pPr eaLnBrk="1" hangingPunct="1"/>
            <a:endParaRPr lang="en-US" altLang="en-US" dirty="0"/>
          </a:p>
        </p:txBody>
      </p:sp>
    </p:spTree>
    <p:extLst>
      <p:ext uri="{BB962C8B-B14F-4D97-AF65-F5344CB8AC3E}">
        <p14:creationId xmlns:p14="http://schemas.microsoft.com/office/powerpoint/2010/main" val="2037614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Plug Cheryl’s presentation in next segment of session </a:t>
            </a:r>
          </a:p>
        </p:txBody>
      </p:sp>
      <p:sp>
        <p:nvSpPr>
          <p:cNvPr id="4" name="Slide Number Placeholder 3"/>
          <p:cNvSpPr>
            <a:spLocks noGrp="1"/>
          </p:cNvSpPr>
          <p:nvPr>
            <p:ph type="sldNum" sz="quarter" idx="10"/>
          </p:nvPr>
        </p:nvSpPr>
        <p:spPr/>
        <p:txBody>
          <a:bodyPr/>
          <a:lstStyle/>
          <a:p>
            <a:fld id="{E6E49B88-C793-41F8-9EA0-1766465DAF74}" type="slidenum">
              <a:rPr lang="en-US" smtClean="0"/>
              <a:t>10</a:t>
            </a:fld>
            <a:endParaRPr lang="en-US"/>
          </a:p>
        </p:txBody>
      </p:sp>
    </p:spTree>
    <p:extLst>
      <p:ext uri="{BB962C8B-B14F-4D97-AF65-F5344CB8AC3E}">
        <p14:creationId xmlns:p14="http://schemas.microsoft.com/office/powerpoint/2010/main" val="1889651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11</a:t>
            </a:fld>
            <a:endParaRPr lang="en-US"/>
          </a:p>
        </p:txBody>
      </p:sp>
    </p:spTree>
    <p:extLst>
      <p:ext uri="{BB962C8B-B14F-4D97-AF65-F5344CB8AC3E}">
        <p14:creationId xmlns:p14="http://schemas.microsoft.com/office/powerpoint/2010/main" val="2060793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12</a:t>
            </a:fld>
            <a:endParaRPr lang="en-US"/>
          </a:p>
        </p:txBody>
      </p:sp>
    </p:spTree>
    <p:extLst>
      <p:ext uri="{BB962C8B-B14F-4D97-AF65-F5344CB8AC3E}">
        <p14:creationId xmlns:p14="http://schemas.microsoft.com/office/powerpoint/2010/main" val="2319001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Aft>
                <a:spcPts val="1800"/>
              </a:spcAft>
              <a:defRPr/>
            </a:pPr>
            <a:r>
              <a:rPr lang="en-US" altLang="en-US" sz="1200" dirty="0">
                <a:solidFill>
                  <a:schemeClr val="tx1"/>
                </a:solidFill>
              </a:rPr>
              <a:t>2011: The United States proposed developing a </a:t>
            </a:r>
            <a:r>
              <a:rPr lang="en-US" altLang="en-US" sz="1200" i="1" dirty="0">
                <a:solidFill>
                  <a:schemeClr val="tx1"/>
                </a:solidFill>
              </a:rPr>
              <a:t>Framework</a:t>
            </a:r>
            <a:r>
              <a:rPr lang="en-US" altLang="en-US" sz="1200" dirty="0">
                <a:solidFill>
                  <a:schemeClr val="tx1"/>
                </a:solidFill>
              </a:rPr>
              <a:t> that defines the role of PRTRs in global sustainability</a:t>
            </a:r>
          </a:p>
          <a:p>
            <a:pPr>
              <a:lnSpc>
                <a:spcPct val="90000"/>
              </a:lnSpc>
              <a:spcAft>
                <a:spcPts val="1800"/>
              </a:spcAft>
              <a:defRPr/>
            </a:pPr>
            <a:r>
              <a:rPr lang="en-US" altLang="en-US" sz="1200" dirty="0">
                <a:solidFill>
                  <a:schemeClr val="tx1"/>
                </a:solidFill>
              </a:rPr>
              <a:t>2012 – 2014: Outline and drafts presented to the PRTR Task Force. Draft document prepared.</a:t>
            </a:r>
          </a:p>
          <a:p>
            <a:pPr>
              <a:lnSpc>
                <a:spcPct val="90000"/>
              </a:lnSpc>
              <a:spcAft>
                <a:spcPts val="1800"/>
              </a:spcAft>
              <a:defRPr/>
            </a:pPr>
            <a:r>
              <a:rPr lang="en-US" altLang="en-US" sz="1200" dirty="0">
                <a:solidFill>
                  <a:schemeClr val="tx1"/>
                </a:solidFill>
              </a:rPr>
              <a:t>2015: Draft presented for PRTR Task Force for review</a:t>
            </a:r>
          </a:p>
          <a:p>
            <a:pPr>
              <a:lnSpc>
                <a:spcPct val="90000"/>
              </a:lnSpc>
              <a:spcAft>
                <a:spcPts val="1800"/>
              </a:spcAft>
              <a:defRPr/>
            </a:pPr>
            <a:r>
              <a:rPr lang="en-US" altLang="en-US" sz="1200" dirty="0">
                <a:solidFill>
                  <a:schemeClr val="tx1"/>
                </a:solidFill>
              </a:rPr>
              <a:t>2016: Comments incorporated</a:t>
            </a:r>
          </a:p>
          <a:p>
            <a:pPr>
              <a:lnSpc>
                <a:spcPct val="90000"/>
              </a:lnSpc>
              <a:spcAft>
                <a:spcPts val="1800"/>
              </a:spcAft>
              <a:defRPr/>
            </a:pPr>
            <a:r>
              <a:rPr lang="en-US" altLang="en-US" sz="1200" dirty="0">
                <a:solidFill>
                  <a:schemeClr val="tx1"/>
                </a:solidFill>
              </a:rPr>
              <a:t>2017: Published Feb. 2017</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2</a:t>
            </a:fld>
            <a:endParaRPr lang="en-US"/>
          </a:p>
        </p:txBody>
      </p:sp>
    </p:spTree>
    <p:extLst>
      <p:ext uri="{BB962C8B-B14F-4D97-AF65-F5344CB8AC3E}">
        <p14:creationId xmlns:p14="http://schemas.microsoft.com/office/powerpoint/2010/main" val="1361922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3</a:t>
            </a:fld>
            <a:endParaRPr lang="en-US"/>
          </a:p>
        </p:txBody>
      </p:sp>
    </p:spTree>
    <p:extLst>
      <p:ext uri="{BB962C8B-B14F-4D97-AF65-F5344CB8AC3E}">
        <p14:creationId xmlns:p14="http://schemas.microsoft.com/office/powerpoint/2010/main" val="1401445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Section 2.4 of the </a:t>
            </a:r>
            <a:r>
              <a:rPr lang="en-US" sz="1200" i="1" dirty="0">
                <a:solidFill>
                  <a:schemeClr val="tx1"/>
                </a:solidFill>
              </a:rPr>
              <a:t>Framework</a:t>
            </a:r>
            <a:r>
              <a:rPr lang="en-US" sz="1200" dirty="0">
                <a:solidFill>
                  <a:schemeClr val="tx1"/>
                </a:solidFill>
              </a:rPr>
              <a:t> describes using PRTR data to assess progress toward SDGs </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4</a:t>
            </a:fld>
            <a:endParaRPr lang="en-US"/>
          </a:p>
        </p:txBody>
      </p:sp>
    </p:spTree>
    <p:extLst>
      <p:ext uri="{BB962C8B-B14F-4D97-AF65-F5344CB8AC3E}">
        <p14:creationId xmlns:p14="http://schemas.microsoft.com/office/powerpoint/2010/main" val="78245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solidFill>
                  <a:schemeClr val="tx1"/>
                </a:solidFill>
              </a:rPr>
              <a:t>Project being conducted under the purview of the OECD WG-PRTR</a:t>
            </a:r>
          </a:p>
          <a:p>
            <a:endParaRPr lang="en-US" sz="1200" i="1" dirty="0">
              <a:solidFill>
                <a:schemeClr val="tx1"/>
              </a:solidFill>
            </a:endParaRPr>
          </a:p>
          <a:p>
            <a:endParaRPr lang="en-US" sz="1200" dirty="0"/>
          </a:p>
          <a:p>
            <a:endParaRPr lang="en-US" sz="3800" dirty="0"/>
          </a:p>
        </p:txBody>
      </p:sp>
      <p:sp>
        <p:nvSpPr>
          <p:cNvPr id="4" name="Slide Number Placeholder 3"/>
          <p:cNvSpPr>
            <a:spLocks noGrp="1"/>
          </p:cNvSpPr>
          <p:nvPr>
            <p:ph type="sldNum" sz="quarter" idx="10"/>
          </p:nvPr>
        </p:nvSpPr>
        <p:spPr/>
        <p:txBody>
          <a:bodyPr/>
          <a:lstStyle/>
          <a:p>
            <a:fld id="{E6E49B88-C793-41F8-9EA0-1766465DAF74}" type="slidenum">
              <a:rPr lang="en-US" smtClean="0"/>
              <a:t>5</a:t>
            </a:fld>
            <a:endParaRPr lang="en-US"/>
          </a:p>
        </p:txBody>
      </p:sp>
    </p:spTree>
    <p:extLst>
      <p:ext uri="{BB962C8B-B14F-4D97-AF65-F5344CB8AC3E}">
        <p14:creationId xmlns:p14="http://schemas.microsoft.com/office/powerpoint/2010/main" val="115301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6</a:t>
            </a:fld>
            <a:endParaRPr lang="en-US"/>
          </a:p>
        </p:txBody>
      </p:sp>
    </p:spTree>
    <p:extLst>
      <p:ext uri="{BB962C8B-B14F-4D97-AF65-F5344CB8AC3E}">
        <p14:creationId xmlns:p14="http://schemas.microsoft.com/office/powerpoint/2010/main" val="1046913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a:solidFill>
                  <a:srgbClr val="006600"/>
                </a:solidFill>
              </a:rPr>
              <a:t>Are included in at least 4 of the 6 PRTRs</a:t>
            </a:r>
          </a:p>
          <a:p>
            <a:pPr lvl="1"/>
            <a:r>
              <a:rPr lang="en-US" sz="2000" dirty="0">
                <a:solidFill>
                  <a:srgbClr val="006600"/>
                </a:solidFill>
              </a:rPr>
              <a:t>Are included on international chemical priority lists</a:t>
            </a:r>
          </a:p>
          <a:p>
            <a:pPr lvl="1"/>
            <a:r>
              <a:rPr lang="en-US" sz="2000" dirty="0">
                <a:solidFill>
                  <a:srgbClr val="006600"/>
                </a:solidFill>
              </a:rPr>
              <a:t>Are used in a variety of applications and sectors</a:t>
            </a:r>
          </a:p>
          <a:p>
            <a:pPr lvl="1"/>
            <a:r>
              <a:rPr lang="en-US" sz="2000" dirty="0">
                <a:solidFill>
                  <a:srgbClr val="006600"/>
                </a:solidFill>
              </a:rPr>
              <a:t>Are carcinogens or cause other serious health effects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rationales for including these additional pollutants in the project are that the above metals and metal compounds are major water pollutants in many parts of the world, and sulfur dioxide and particulate matter are major air pollutants that cause significant impacts on human health. The metals (cadmium and chromium and their compounds) are covered by all seven of the proposed PRTR systems, although for chromium, reporting in Australia and Japan is limited to trivalent chromium (Cr</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and hexavalent chromium (Cr</a:t>
            </a:r>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and their respective compounds. </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7</a:t>
            </a:fld>
            <a:endParaRPr lang="en-US"/>
          </a:p>
        </p:txBody>
      </p:sp>
    </p:spTree>
    <p:extLst>
      <p:ext uri="{BB962C8B-B14F-4D97-AF65-F5344CB8AC3E}">
        <p14:creationId xmlns:p14="http://schemas.microsoft.com/office/powerpoint/2010/main" val="732628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6600"/>
                </a:solidFill>
              </a:rPr>
              <a:t>Target 3.9: </a:t>
            </a:r>
            <a:r>
              <a:rPr lang="en-GB" i="1" dirty="0">
                <a:solidFill>
                  <a:srgbClr val="006600"/>
                </a:solidFill>
              </a:rPr>
              <a:t>By 2030,substantially reduce the number of deaths and illnesses from </a:t>
            </a:r>
            <a:r>
              <a:rPr lang="en-GB" i="1" u="sng" dirty="0">
                <a:solidFill>
                  <a:srgbClr val="006600"/>
                </a:solidFill>
              </a:rPr>
              <a:t>hazardous chemicals and air, water, and soil pollution</a:t>
            </a:r>
            <a:r>
              <a:rPr lang="en-GB" i="1" dirty="0">
                <a:solidFill>
                  <a:srgbClr val="006600"/>
                </a:solidFill>
              </a:rPr>
              <a:t> and contamination.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i="1" dirty="0">
              <a:solidFill>
                <a:srgbClr val="0066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6600"/>
                </a:solidFill>
              </a:rPr>
              <a:t>Target 6.3: </a:t>
            </a:r>
            <a:r>
              <a:rPr lang="en-GB" sz="1800" i="1" dirty="0">
                <a:solidFill>
                  <a:srgbClr val="006600"/>
                </a:solidFill>
              </a:rPr>
              <a:t>By 2030, </a:t>
            </a:r>
            <a:r>
              <a:rPr lang="en-GB" sz="1800" i="1" u="sng" dirty="0">
                <a:solidFill>
                  <a:srgbClr val="006600"/>
                </a:solidFill>
              </a:rPr>
              <a:t>improve water quality by reducing pollution</a:t>
            </a:r>
            <a:r>
              <a:rPr lang="en-GB" sz="1800" i="1" dirty="0">
                <a:solidFill>
                  <a:srgbClr val="006600"/>
                </a:solidFill>
              </a:rPr>
              <a:t>, eliminating dumping, and minimizing release of hazardous chemicals and materials, halving the proportion of untreated waste water and substantially increasing recycling and safe reuse globally.</a:t>
            </a:r>
            <a:endParaRPr lang="en-US" sz="1800" dirty="0">
              <a:solidFill>
                <a:srgbClr val="0066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6600"/>
              </a:solidFill>
            </a:endParaRPr>
          </a:p>
          <a:p>
            <a:pPr lvl="0"/>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Newly proposed indicators:</a:t>
            </a:r>
          </a:p>
          <a:p>
            <a:pPr lvl="0"/>
            <a:r>
              <a:rPr lang="en-GB" sz="1200" kern="1200" dirty="0">
                <a:solidFill>
                  <a:schemeClr val="tx1"/>
                </a:solidFill>
                <a:effectLst/>
                <a:latin typeface="+mn-lt"/>
                <a:ea typeface="+mn-ea"/>
                <a:cs typeface="+mn-cs"/>
              </a:rPr>
              <a:t>12.4.1 Number of parties to international multilateral environmental agreements on hazardous waste, and other chemicals that meet their commitments and obligations in transmitting information as required by each relevant agreement</a:t>
            </a:r>
            <a:endParaRPr lang="en-US"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12.4.2 Hazardous waste generated per capita and proportion of hazardous waste treated, by type of treatment</a:t>
            </a:r>
          </a:p>
          <a:p>
            <a:pPr lvl="0"/>
            <a:r>
              <a:rPr lang="en-GB" sz="1200" kern="1200" dirty="0">
                <a:solidFill>
                  <a:schemeClr val="tx1"/>
                </a:solidFill>
                <a:effectLst/>
                <a:latin typeface="+mn-lt"/>
                <a:ea typeface="+mn-ea"/>
                <a:cs typeface="+mn-cs"/>
              </a:rPr>
              <a:t>(this indicator makes me think that we’d want to encourage the inclusion</a:t>
            </a:r>
            <a:r>
              <a:rPr lang="en-GB" sz="1200" kern="1200" baseline="0" dirty="0">
                <a:solidFill>
                  <a:schemeClr val="tx1"/>
                </a:solidFill>
                <a:effectLst/>
                <a:latin typeface="+mn-lt"/>
                <a:ea typeface="+mn-ea"/>
                <a:cs typeface="+mn-cs"/>
              </a:rPr>
              <a:t> of off-site releases (transfers for release/disposal))</a:t>
            </a:r>
            <a:endParaRPr lang="en-US" sz="1200" kern="1200" dirty="0">
              <a:solidFill>
                <a:schemeClr val="tx1"/>
              </a:solidFill>
              <a:effectLst/>
              <a:latin typeface="+mn-lt"/>
              <a:ea typeface="+mn-ea"/>
              <a:cs typeface="+mn-cs"/>
            </a:endParaRPr>
          </a:p>
          <a:p>
            <a:endParaRPr lang="en-US" dirty="0"/>
          </a:p>
          <a:p>
            <a:r>
              <a:rPr lang="en-US" dirty="0"/>
              <a:t>PRTR data can help inform agreed upon indicator</a:t>
            </a:r>
            <a:r>
              <a:rPr lang="en-US" baseline="0" dirty="0"/>
              <a:t> 12.4.2, tiered documentation notes this indicator as Tier III “with no established methodology for the indicator”</a:t>
            </a:r>
          </a:p>
          <a:p>
            <a:endParaRPr lang="en-US" baseline="0" dirty="0"/>
          </a:p>
          <a:p>
            <a:pPr lvl="1"/>
            <a:r>
              <a:rPr lang="en-US" sz="1600" dirty="0"/>
              <a:t>Target 3.9 – Substantially reduce the number of deaths and illnesses from hazardous chemicals and air, water, and soil pollution and contamination</a:t>
            </a:r>
          </a:p>
          <a:p>
            <a:pPr lvl="1"/>
            <a:r>
              <a:rPr lang="en-US" sz="1600" dirty="0"/>
              <a:t>Target 6.3 – Improve water quality by reducing pollution, eliminating dumping and minimizing release of hazardous chemicals and materials, halving the proportion of untreated wastewater and substantially increasing recycling and safe reuse globally</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8</a:t>
            </a:fld>
            <a:endParaRPr lang="en-US"/>
          </a:p>
        </p:txBody>
      </p:sp>
    </p:spTree>
    <p:extLst>
      <p:ext uri="{BB962C8B-B14F-4D97-AF65-F5344CB8AC3E}">
        <p14:creationId xmlns:p14="http://schemas.microsoft.com/office/powerpoint/2010/main" val="2530682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Industry sector scope: </a:t>
            </a:r>
            <a:r>
              <a:rPr lang="en-US" sz="1200" kern="1200" dirty="0">
                <a:solidFill>
                  <a:schemeClr val="tx1"/>
                </a:solidFill>
                <a:effectLst/>
                <a:latin typeface="+mn-lt"/>
                <a:ea typeface="+mn-ea"/>
                <a:cs typeface="+mn-cs"/>
              </a:rPr>
              <a:t>This would allow the project to examine pollutant releases from facilities involved in a wide variety of industrial operations (e.g. food &amp; beverage manufacturing, chemical manufacturing, textile manufacturing, and fabricated metal product manufacturing), but would limit the scope of analysis to sectors represented in a majority of the PRTR systems included in the project. It is also important to concentrate on those manufacturing sectors where the pollutants listed previously are most likely to be manufactured, processed, or used in order to maximize the utility and meaning of the project results. Focusing on the manufacturing sectors will achieve a balance between examining a sufficient number of different types of industrial operations and limiting the analysis to a feasible and useful subset of data that is consistent across PRTR systems. Depending upon the results of the sector-based analyses, more specific sub-sector based analyses may be warranted and, if so, will be performed.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Release data scope - Release data of the chosen pollutants are readily available, and focusing on their releases will maximize the comparability of data sourced from multiple PRTR systems. Moreover, among all of the quantities of a given pollutant managed as waste by a facility (e.g., quantities recycled, burned for energy recovery, released into the environment or treated), it is the release quantities that are most expected to lead to any adverse effects to human health or the environment and therefore are the most relevant to the application of PRTR data for global-scale sustainability analyses. Additionally, as fewer PRTR systems collect data on non-release waste management quantities (e.g., quantities recycled, burned for energy recovery or treated), it seems most reasonable to concentrate on the most relevant and widely available information first. Examining other waste management and pollution reduction data will be explored in a later stage of this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Other factors - When interpreting results of trend analyses, it will also be necessary to consider factors that may be responsible for an observed trend. Thus, the impact of production and economic status over the timeframe of the analysis and specific to each country or region of analysis must be considered, as these factors can greatly influence the extent of manufacturing output and therefore emissions. Another contributing variable that may need to be considered is the implementation of regulations that could potentially impact release quantities of the study chemicals and/or activities of the study sectors. Such information may be needed to provide additional context to changes in pollutant release quantities. </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a:t>
            </a:r>
          </a:p>
          <a:p>
            <a:pPr marL="0" indent="0">
              <a:buNone/>
            </a:pPr>
            <a:r>
              <a:rPr lang="en-US" sz="1400" dirty="0"/>
              <a:t>Analytic Descriptors</a:t>
            </a:r>
          </a:p>
          <a:p>
            <a:r>
              <a:rPr lang="en-US" sz="1200" dirty="0"/>
              <a:t>Pollutant release quantities (kg)</a:t>
            </a:r>
          </a:p>
          <a:p>
            <a:r>
              <a:rPr lang="en-US" sz="1200" dirty="0"/>
              <a:t>Toxicity-weighted release quantities</a:t>
            </a:r>
          </a:p>
          <a:p>
            <a:r>
              <a:rPr lang="en-US" sz="1200" dirty="0"/>
              <a:t>Pollutant release quantities per unit of production </a:t>
            </a:r>
          </a:p>
          <a:p>
            <a:r>
              <a:rPr lang="en-US" sz="1200" dirty="0"/>
              <a:t>Toxicity-weighted release quantities per unit of production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t>9</a:t>
            </a:fld>
            <a:endParaRPr lang="en-US"/>
          </a:p>
        </p:txBody>
      </p:sp>
    </p:spTree>
    <p:extLst>
      <p:ext uri="{BB962C8B-B14F-4D97-AF65-F5344CB8AC3E}">
        <p14:creationId xmlns:p14="http://schemas.microsoft.com/office/powerpoint/2010/main" val="42144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lstStyle>
          <a:p>
            <a:pPr>
              <a:defRPr/>
            </a:pPr>
            <a:fld id="{F437C28F-3638-4D8C-A53D-26AE4722FB23}" type="datetime1">
              <a:rPr lang="en-US" smtClean="0"/>
              <a:t>11/6/2018</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504C5842-89E9-4093-9ED0-51E6B003DDD3}" type="slidenum">
              <a:rPr lang="en-US"/>
              <a:pPr>
                <a:defRPr/>
              </a:pPr>
              <a:t>‹#›</a:t>
            </a:fld>
            <a:endParaRPr lang="en-US"/>
          </a:p>
        </p:txBody>
      </p:sp>
    </p:spTree>
    <p:extLst>
      <p:ext uri="{BB962C8B-B14F-4D97-AF65-F5344CB8AC3E}">
        <p14:creationId xmlns:p14="http://schemas.microsoft.com/office/powerpoint/2010/main" val="100685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30A849E5-BCB4-48D5-86E2-ABA7A76534A9}" type="datetime1">
              <a:rPr lang="en-US" smtClean="0"/>
              <a:t>11/6/2018</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CA1AF7F4-396D-4A06-98C9-CF708996A27B}" type="slidenum">
              <a:rPr lang="en-US"/>
              <a:pPr>
                <a:defRPr/>
              </a:pPr>
              <a:t>‹#›</a:t>
            </a:fld>
            <a:endParaRPr lang="en-US"/>
          </a:p>
        </p:txBody>
      </p:sp>
    </p:spTree>
    <p:extLst>
      <p:ext uri="{BB962C8B-B14F-4D97-AF65-F5344CB8AC3E}">
        <p14:creationId xmlns:p14="http://schemas.microsoft.com/office/powerpoint/2010/main" val="215652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6E6B0E42-93F5-48EA-9B30-6E8934046EDF}" type="datetime1">
              <a:rPr lang="en-US" smtClean="0"/>
              <a:t>11/6/2018</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27594B81-7D04-4B43-A4B9-BF0A2583115D}" type="slidenum">
              <a:rPr lang="en-US"/>
              <a:pPr>
                <a:defRPr/>
              </a:pPr>
              <a:t>‹#›</a:t>
            </a:fld>
            <a:endParaRPr lang="en-US"/>
          </a:p>
        </p:txBody>
      </p:sp>
    </p:spTree>
    <p:extLst>
      <p:ext uri="{BB962C8B-B14F-4D97-AF65-F5344CB8AC3E}">
        <p14:creationId xmlns:p14="http://schemas.microsoft.com/office/powerpoint/2010/main" val="1270160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BD9E41BA-7036-46E3-B924-9704664753EE}" type="datetime1">
              <a:rPr lang="en-US" smtClean="0"/>
              <a:t>11/6/2018</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2BD90BE7-E572-475F-A5DF-8117F1085FFC}" type="slidenum">
              <a:rPr lang="en-US"/>
              <a:pPr>
                <a:defRPr/>
              </a:pPr>
              <a:t>‹#›</a:t>
            </a:fld>
            <a:endParaRPr lang="en-US"/>
          </a:p>
        </p:txBody>
      </p:sp>
    </p:spTree>
    <p:extLst>
      <p:ext uri="{BB962C8B-B14F-4D97-AF65-F5344CB8AC3E}">
        <p14:creationId xmlns:p14="http://schemas.microsoft.com/office/powerpoint/2010/main" val="2832274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D49581C4-556D-4401-8D38-BFCA384B69FB}" type="datetime1">
              <a:rPr lang="en-US" smtClean="0"/>
              <a:t>11/6/2018</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96854377-9769-4E75-A903-CB40B981282E}" type="slidenum">
              <a:rPr lang="en-US"/>
              <a:pPr>
                <a:defRPr/>
              </a:pPr>
              <a:t>‹#›</a:t>
            </a:fld>
            <a:endParaRPr lang="en-US"/>
          </a:p>
        </p:txBody>
      </p:sp>
    </p:spTree>
    <p:extLst>
      <p:ext uri="{BB962C8B-B14F-4D97-AF65-F5344CB8AC3E}">
        <p14:creationId xmlns:p14="http://schemas.microsoft.com/office/powerpoint/2010/main" val="139771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5AF17C0-02DE-47D3-97EA-3AF5153940FD}" type="datetime1">
              <a:rPr lang="en-US" smtClean="0"/>
              <a:t>11/6/2018</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6C8E797-D150-4D4F-BE0C-67E76192279B}" type="slidenum">
              <a:rPr lang="en-US"/>
              <a:pPr>
                <a:defRPr/>
              </a:pPr>
              <a:t>‹#›</a:t>
            </a:fld>
            <a:endParaRPr lang="en-US"/>
          </a:p>
        </p:txBody>
      </p:sp>
    </p:spTree>
    <p:extLst>
      <p:ext uri="{BB962C8B-B14F-4D97-AF65-F5344CB8AC3E}">
        <p14:creationId xmlns:p14="http://schemas.microsoft.com/office/powerpoint/2010/main" val="1638507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1FBF8A0-978C-4C58-8CE1-37A053E33F6E}" type="datetime1">
              <a:rPr lang="en-US" smtClean="0"/>
              <a:t>11/6/2018</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8C84F7-BFEB-406D-A863-58A1DDCA50D6}" type="slidenum">
              <a:rPr lang="en-US"/>
              <a:pPr>
                <a:defRPr/>
              </a:pPr>
              <a:t>‹#›</a:t>
            </a:fld>
            <a:endParaRPr lang="en-US"/>
          </a:p>
        </p:txBody>
      </p:sp>
    </p:spTree>
    <p:extLst>
      <p:ext uri="{BB962C8B-B14F-4D97-AF65-F5344CB8AC3E}">
        <p14:creationId xmlns:p14="http://schemas.microsoft.com/office/powerpoint/2010/main" val="2744774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r>
              <a:rPr lang="en-US" noProof="0"/>
              <a:t>Click icon to add clip art</a:t>
            </a:r>
            <a:endParaRPr lang="en-US" noProof="0" dirty="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944CB3AC-E32C-4E5F-9FA6-80AFF360594A}" type="datetime1">
              <a:rPr lang="en-US" smtClean="0"/>
              <a:t>11/6/2018</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365DEA30-1F1E-4A0A-A6B9-A5F87805691B}" type="slidenum">
              <a:rPr lang="en-US"/>
              <a:pPr>
                <a:defRPr/>
              </a:pPr>
              <a:t>‹#›</a:t>
            </a:fld>
            <a:endParaRPr lang="en-US"/>
          </a:p>
        </p:txBody>
      </p:sp>
    </p:spTree>
    <p:extLst>
      <p:ext uri="{BB962C8B-B14F-4D97-AF65-F5344CB8AC3E}">
        <p14:creationId xmlns:p14="http://schemas.microsoft.com/office/powerpoint/2010/main" val="2375341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r>
              <a:rPr lang="en-US" noProof="0"/>
              <a:t>Click icon to add SmartArt graphic</a:t>
            </a:r>
            <a:endParaRPr lang="en-US" noProof="0" dirty="0"/>
          </a:p>
        </p:txBody>
      </p:sp>
      <p:sp>
        <p:nvSpPr>
          <p:cNvPr id="5" name="Date Placeholder 3"/>
          <p:cNvSpPr>
            <a:spLocks noGrp="1"/>
          </p:cNvSpPr>
          <p:nvPr>
            <p:ph type="dt" sz="half" idx="10"/>
          </p:nvPr>
        </p:nvSpPr>
        <p:spPr/>
        <p:txBody>
          <a:bodyPr/>
          <a:lstStyle>
            <a:lvl1pPr>
              <a:defRPr/>
            </a:lvl1pPr>
          </a:lstStyle>
          <a:p>
            <a:pPr>
              <a:defRPr/>
            </a:pPr>
            <a:fld id="{F0C5F1CE-5A5B-4DEC-BC7A-10A8862E8087}"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9EB714A-5F16-49DA-B6D2-76816B9F1ED6}" type="slidenum">
              <a:rPr lang="en-US"/>
              <a:pPr>
                <a:defRPr/>
              </a:pPr>
              <a:t>‹#›</a:t>
            </a:fld>
            <a:endParaRPr lang="en-US"/>
          </a:p>
        </p:txBody>
      </p:sp>
    </p:spTree>
    <p:extLst>
      <p:ext uri="{BB962C8B-B14F-4D97-AF65-F5344CB8AC3E}">
        <p14:creationId xmlns:p14="http://schemas.microsoft.com/office/powerpoint/2010/main" val="1277581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F3F0FE35-1473-49C9-9AB0-1FA32AFF7DEC}" type="datetime1">
              <a:rPr lang="en-US" smtClean="0"/>
              <a:t>11/6/2018</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C3E8DDD1-916E-4FFD-A9D4-6AEE2C165041}" type="slidenum">
              <a:rPr lang="en-US"/>
              <a:pPr>
                <a:defRPr/>
              </a:pPr>
              <a:t>‹#›</a:t>
            </a:fld>
            <a:endParaRPr lang="en-US"/>
          </a:p>
        </p:txBody>
      </p:sp>
    </p:spTree>
    <p:extLst>
      <p:ext uri="{BB962C8B-B14F-4D97-AF65-F5344CB8AC3E}">
        <p14:creationId xmlns:p14="http://schemas.microsoft.com/office/powerpoint/2010/main" val="68796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639F567D-9DE0-45DE-8295-B87790A25407}" type="datetime1">
              <a:rPr lang="en-US" smtClean="0"/>
              <a:t>11/6/2018</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AF1D3FB7-96B5-41FB-A890-58DB8114AF0A}" type="slidenum">
              <a:rPr lang="en-US"/>
              <a:pPr>
                <a:defRPr/>
              </a:pPr>
              <a:t>‹#›</a:t>
            </a:fld>
            <a:endParaRPr lang="en-US"/>
          </a:p>
        </p:txBody>
      </p:sp>
    </p:spTree>
    <p:extLst>
      <p:ext uri="{BB962C8B-B14F-4D97-AF65-F5344CB8AC3E}">
        <p14:creationId xmlns:p14="http://schemas.microsoft.com/office/powerpoint/2010/main" val="166471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889000" y="2651125"/>
            <a:ext cx="3413125" cy="3270250"/>
          </a:xfrm>
          <a:prstGeom prst="rect">
            <a:avLst/>
          </a:prstGeom>
        </p:spPr>
        <p:txBody>
          <a:bodyPr vert="horz"/>
          <a:lstStyle>
            <a:lvl1pPr marL="0" indent="0" algn="l">
              <a:spcAft>
                <a:spcPts val="0"/>
              </a:spcAft>
              <a:buNone/>
              <a:defRPr sz="3200">
                <a:latin typeface="Arial"/>
                <a:cs typeface="Arial"/>
              </a:defRPr>
            </a:lvl1pPr>
          </a:lstStyle>
          <a:p>
            <a:pPr algn="l">
              <a:spcAft>
                <a:spcPts val="0"/>
              </a:spcAft>
            </a:pPr>
            <a:r>
              <a:rPr lang="en-US" sz="2500" b="1" i="0" dirty="0">
                <a:solidFill>
                  <a:schemeClr val="bg1"/>
                </a:solidFill>
                <a:latin typeface="Helvetica"/>
                <a:cs typeface="Helvetica"/>
              </a:rPr>
              <a:t>Presentation to the most amazing corporation in </a:t>
            </a:r>
          </a:p>
          <a:p>
            <a:pPr algn="l">
              <a:spcAft>
                <a:spcPts val="0"/>
              </a:spcAft>
            </a:pPr>
            <a:r>
              <a:rPr lang="en-US" sz="2500" b="1" i="0" dirty="0">
                <a:solidFill>
                  <a:schemeClr val="bg1"/>
                </a:solidFill>
                <a:latin typeface="Helvetica"/>
                <a:cs typeface="Helvetica"/>
              </a:rPr>
              <a:t>the world. </a:t>
            </a:r>
          </a:p>
          <a:p>
            <a:pPr algn="l">
              <a:spcAft>
                <a:spcPts val="0"/>
              </a:spcAft>
            </a:pPr>
            <a:endParaRPr lang="en-US" sz="2500" b="1" i="0" dirty="0">
              <a:solidFill>
                <a:schemeClr val="bg1"/>
              </a:solidFill>
              <a:latin typeface="Helvetica"/>
              <a:cs typeface="Helvetica"/>
            </a:endParaRPr>
          </a:p>
          <a:p>
            <a:pPr algn="l">
              <a:spcAft>
                <a:spcPts val="0"/>
              </a:spcAft>
            </a:pPr>
            <a:r>
              <a:rPr lang="en-US" sz="2500" b="0" i="0" dirty="0" err="1">
                <a:solidFill>
                  <a:schemeClr val="bg1"/>
                </a:solidFill>
                <a:latin typeface="Helvetica"/>
                <a:cs typeface="Helvetica"/>
              </a:rPr>
              <a:t>Lorem</a:t>
            </a:r>
            <a:r>
              <a:rPr lang="en-US" sz="2500" b="0" i="0" dirty="0">
                <a:solidFill>
                  <a:schemeClr val="bg1"/>
                </a:solidFill>
                <a:latin typeface="Helvetica"/>
                <a:cs typeface="Helvetica"/>
              </a:rPr>
              <a:t> </a:t>
            </a:r>
            <a:r>
              <a:rPr lang="en-US" sz="2500" b="0" i="0" dirty="0" err="1">
                <a:solidFill>
                  <a:schemeClr val="bg1"/>
                </a:solidFill>
                <a:latin typeface="Helvetica"/>
                <a:cs typeface="Helvetica"/>
              </a:rPr>
              <a:t>ipsum</a:t>
            </a:r>
            <a:r>
              <a:rPr lang="en-US" sz="2500" b="0" i="0" dirty="0">
                <a:solidFill>
                  <a:schemeClr val="bg1"/>
                </a:solidFill>
                <a:latin typeface="Helvetica"/>
                <a:cs typeface="Helvetica"/>
              </a:rPr>
              <a:t> dolor set </a:t>
            </a:r>
            <a:r>
              <a:rPr lang="en-US" sz="2500" b="0" i="0" dirty="0" err="1">
                <a:solidFill>
                  <a:schemeClr val="bg1"/>
                </a:solidFill>
                <a:latin typeface="Helvetica"/>
                <a:cs typeface="Helvetica"/>
              </a:rPr>
              <a:t>amet</a:t>
            </a:r>
            <a:r>
              <a:rPr lang="en-US" sz="2500" b="0" i="0" dirty="0">
                <a:solidFill>
                  <a:schemeClr val="bg1"/>
                </a:solidFill>
                <a:latin typeface="Helvetica"/>
                <a:cs typeface="Helvetica"/>
              </a:rPr>
              <a:t> magnum</a:t>
            </a:r>
            <a:r>
              <a:rPr lang="en-US" sz="2500" b="0" i="0" baseline="0" dirty="0">
                <a:solidFill>
                  <a:schemeClr val="bg1"/>
                </a:solidFill>
                <a:latin typeface="Helvetica"/>
                <a:cs typeface="Helvetica"/>
              </a:rPr>
              <a:t> allure. </a:t>
            </a:r>
            <a:endParaRPr lang="en-US" sz="2500" b="0" i="0" dirty="0">
              <a:solidFill>
                <a:schemeClr val="bg1"/>
              </a:solidFill>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76400"/>
            <a:ext cx="48768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fld id="{8B181C15-6B50-4E1C-BD86-B37A27B96EAA}" type="datetime1">
              <a:rPr lang="en-US" smtClean="0"/>
              <a:t>11/6/2018</a:t>
            </a:fld>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vl1pPr>
          </a:lstStyle>
          <a:p>
            <a:pPr>
              <a:defRPr/>
            </a:pPr>
            <a:r>
              <a:rPr lang="en-US"/>
              <a:t>U.S. Environmental Protection Agency</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42CD9BA9-39A8-4657-B433-4DA9B63C5F38}" type="slidenum">
              <a:rPr lang="en-US"/>
              <a:pPr>
                <a:defRPr/>
              </a:pPr>
              <a:t>‹#›</a:t>
            </a:fld>
            <a:endParaRPr lang="en-US"/>
          </a:p>
        </p:txBody>
      </p:sp>
    </p:spTree>
    <p:extLst>
      <p:ext uri="{BB962C8B-B14F-4D97-AF65-F5344CB8AC3E}">
        <p14:creationId xmlns:p14="http://schemas.microsoft.com/office/powerpoint/2010/main" val="2707883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9000604-2B36-4C85-BC89-BE3AE22A9BB2}"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0BB325-E50F-40E1-8508-9A247AB48126}" type="slidenum">
              <a:rPr lang="en-US"/>
              <a:pPr>
                <a:defRPr/>
              </a:pPr>
              <a:t>‹#›</a:t>
            </a:fld>
            <a:endParaRPr lang="en-US" dirty="0"/>
          </a:p>
        </p:txBody>
      </p:sp>
    </p:spTree>
    <p:extLst>
      <p:ext uri="{BB962C8B-B14F-4D97-AF65-F5344CB8AC3E}">
        <p14:creationId xmlns:p14="http://schemas.microsoft.com/office/powerpoint/2010/main" val="250339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2E1ABE-E7D1-4E43-B483-D4E825F786D7}"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5D9B06E-246B-4947-BD56-4B7A42700F0E}" type="slidenum">
              <a:rPr lang="en-US"/>
              <a:pPr>
                <a:defRPr/>
              </a:pPr>
              <a:t>‹#›</a:t>
            </a:fld>
            <a:endParaRPr lang="en-US"/>
          </a:p>
        </p:txBody>
      </p:sp>
    </p:spTree>
    <p:extLst>
      <p:ext uri="{BB962C8B-B14F-4D97-AF65-F5344CB8AC3E}">
        <p14:creationId xmlns:p14="http://schemas.microsoft.com/office/powerpoint/2010/main" val="4080139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D528B29A-EF92-4BBB-874E-F7CC052C232F}" type="datetime1">
              <a:rPr lang="en-US" smtClean="0"/>
              <a:t>11/6/2018</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9B97C7E-E994-4E5A-A0FE-A7BA1EDE3108}" type="slidenum">
              <a:rPr lang="en-US"/>
              <a:pPr>
                <a:defRPr/>
              </a:pPr>
              <a:t>‹#›</a:t>
            </a:fld>
            <a:endParaRPr lang="en-US"/>
          </a:p>
        </p:txBody>
      </p:sp>
    </p:spTree>
    <p:extLst>
      <p:ext uri="{BB962C8B-B14F-4D97-AF65-F5344CB8AC3E}">
        <p14:creationId xmlns:p14="http://schemas.microsoft.com/office/powerpoint/2010/main" val="34243526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4.png"/><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p:nvSpPr>
        <p:spPr>
          <a:xfrm>
            <a:off x="6554724" y="6291232"/>
            <a:ext cx="1920239"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692150" y="469900"/>
            <a:ext cx="6775147" cy="914400"/>
          </a:xfrm>
          <a:prstGeom prst="roundRect">
            <a:avLst>
              <a:gd name="adj" fmla="val 4514"/>
            </a:avLst>
          </a:prstGeom>
          <a:solidFill>
            <a:schemeClr val="accent1"/>
          </a:solidFill>
          <a:ln>
            <a:solidFill>
              <a:srgbClr val="DA291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13232" y="469900"/>
            <a:ext cx="6747715" cy="922338"/>
          </a:xfrm>
          <a:prstGeom prst="rect">
            <a:avLst/>
          </a:prstGeom>
        </p:spPr>
        <p:txBody>
          <a:bodyPr vert="horz" lIns="91440" tIns="45720" rIns="91440" bIns="45720" rtlCol="0" anchor="ctr">
            <a:normAutofit/>
          </a:bodyPr>
          <a:lstStyle/>
          <a:p>
            <a:r>
              <a:rPr lang="en-US" dirty="0"/>
              <a:t>Slide Title</a:t>
            </a:r>
          </a:p>
        </p:txBody>
      </p:sp>
      <p:sp>
        <p:nvSpPr>
          <p:cNvPr id="3" name="Text Placeholder 2"/>
          <p:cNvSpPr>
            <a:spLocks noGrp="1"/>
          </p:cNvSpPr>
          <p:nvPr>
            <p:ph type="body" idx="1"/>
          </p:nvPr>
        </p:nvSpPr>
        <p:spPr>
          <a:xfrm>
            <a:off x="723900" y="1536700"/>
            <a:ext cx="7721600" cy="4601909"/>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marL="1143000" lvl="2" indent="-285750" algn="l" defTabSz="457200" rtl="0" eaLnBrk="1" latinLnBrk="0" hangingPunct="1">
              <a:spcBef>
                <a:spcPct val="20000"/>
              </a:spcBef>
              <a:buFont typeface="Arial"/>
              <a:buChar char="–"/>
            </a:pPr>
            <a:r>
              <a:rPr lang="en-US" dirty="0"/>
              <a:t>Third level</a:t>
            </a:r>
          </a:p>
        </p:txBody>
      </p:sp>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FF000A"/>
              </a:solidFill>
              <a:effectLst/>
              <a:uLnTx/>
              <a:uFillTx/>
              <a:latin typeface="Arial"/>
              <a:ea typeface="+mj-ea"/>
              <a:cs typeface="Arial"/>
            </a:endParaRPr>
          </a:p>
        </p:txBody>
      </p:sp>
      <p:sp>
        <p:nvSpPr>
          <p:cNvPr id="13"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FF000A"/>
              </a:solidFill>
              <a:effectLst/>
              <a:uLnTx/>
              <a:uFillTx/>
              <a:latin typeface="Arial"/>
              <a:ea typeface="+mj-ea"/>
              <a:cs typeface="Arial"/>
            </a:endParaRPr>
          </a:p>
        </p:txBody>
      </p:sp>
      <p:pic>
        <p:nvPicPr>
          <p:cNvPr id="15" name="Picture 14" descr="abt_GEO_white.ai"/>
          <p:cNvPicPr>
            <a:picLocks/>
          </p:cNvPicPr>
          <p:nvPr/>
        </p:nvPicPr>
        <p:blipFill>
          <a:blip r:embed="rId5" cstate="screen">
            <a:extLst>
              <a:ext uri="{28A0092B-C50C-407E-A947-70E740481C1C}">
                <a14:useLocalDpi xmlns:a14="http://schemas.microsoft.com/office/drawing/2010/main"/>
              </a:ext>
            </a:extLst>
          </a:blip>
          <a:srcRect/>
          <a:stretch>
            <a:fillRect/>
          </a:stretch>
        </p:blipFill>
        <p:spPr>
          <a:xfrm>
            <a:off x="7523480" y="469900"/>
            <a:ext cx="914400" cy="914400"/>
          </a:xfrm>
          <a:prstGeom prst="roundRect">
            <a:avLst>
              <a:gd name="adj" fmla="val 3376"/>
            </a:avLst>
          </a:prstGeom>
          <a:solidFill>
            <a:schemeClr val="accent2"/>
          </a:solidFill>
        </p:spPr>
      </p:pic>
      <p:sp>
        <p:nvSpPr>
          <p:cNvPr id="9" name="Slide Number Placeholder 5"/>
          <p:cNvSpPr txBox="1">
            <a:spLocks/>
          </p:cNvSpPr>
          <p:nvPr/>
        </p:nvSpPr>
        <p:spPr>
          <a:xfrm>
            <a:off x="6058753" y="6234082"/>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a:ea typeface="+mn-ea"/>
                <a:cs typeface="Arial"/>
              </a:rPr>
              <a:t>Abt Associates </a:t>
            </a:r>
            <a:r>
              <a:rPr lang="en-US" sz="800">
                <a:solidFill>
                  <a:srgbClr val="FFFFFF"/>
                </a:solidFill>
                <a:latin typeface="Arial"/>
                <a:cs typeface="Arial"/>
              </a:rPr>
              <a:t>| pg </a:t>
            </a:r>
            <a:fld id="{B24152A7-EAFD-4862-85A2-527423E9945A}" type="slidenum">
              <a:rPr lang="en-US" sz="800" smtClean="0">
                <a:solidFill>
                  <a:srgbClr val="FFFFFF"/>
                </a:solidFill>
                <a:latin typeface="Arial"/>
                <a:cs typeface="Arial"/>
              </a:rPr>
              <a:t>‹#›</a:t>
            </a:fld>
            <a:endParaRPr kumimoji="0" lang="en-US" sz="800" b="1" i="0" u="none" strike="noStrike" kern="1200" cap="none" spc="0" normalizeH="0" baseline="0" noProof="0" dirty="0">
              <a:ln>
                <a:noFill/>
              </a:ln>
              <a:solidFill>
                <a:srgbClr val="FFFFFF"/>
              </a:solidFill>
              <a:effectLst/>
              <a:uLnTx/>
              <a:uFillTx/>
              <a:latin typeface="Arial"/>
              <a:ea typeface="+mn-ea"/>
              <a:cs typeface="Arial"/>
            </a:endParaRPr>
          </a:p>
        </p:txBody>
      </p:sp>
      <p:sp>
        <p:nvSpPr>
          <p:cNvPr id="16" name="Rounded Rectangle 15"/>
          <p:cNvSpPr/>
          <p:nvPr/>
        </p:nvSpPr>
        <p:spPr>
          <a:xfrm>
            <a:off x="685803" y="6291232"/>
            <a:ext cx="2880360"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3619500" y="6291232"/>
            <a:ext cx="932688"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589018" y="6291232"/>
            <a:ext cx="1920239"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5" r:id="rId2"/>
    <p:sldLayoutId id="2147483686" r:id="rId3"/>
  </p:sldLayoutIdLst>
  <p:hf hdr="0" ftr="0" dt="0"/>
  <p:txStyles>
    <p:titleStyle>
      <a:lvl1pPr algn="l" defTabSz="457200" rtl="0" eaLnBrk="1" latinLnBrk="0" hangingPunct="1">
        <a:spcBef>
          <a:spcPct val="0"/>
        </a:spcBef>
        <a:buNone/>
        <a:defRPr sz="3600" b="0" i="0" kern="1200">
          <a:solidFill>
            <a:schemeClr val="bg1"/>
          </a:solidFill>
          <a:latin typeface="Arial"/>
          <a:ea typeface="+mj-ea"/>
          <a:cs typeface="Arial"/>
        </a:defRPr>
      </a:lvl1pPr>
    </p:titleStyle>
    <p:bodyStyle>
      <a:lvl1pPr marL="342900" indent="-342900" algn="l" defTabSz="457200" rtl="0" eaLnBrk="1" latinLnBrk="0" hangingPunct="1">
        <a:lnSpc>
          <a:spcPct val="100000"/>
        </a:lnSpc>
        <a:spcBef>
          <a:spcPts val="768"/>
        </a:spcBef>
        <a:spcAft>
          <a:spcPts val="800"/>
        </a:spcAft>
        <a:buClr>
          <a:srgbClr val="DA291C"/>
        </a:buClr>
        <a:buFont typeface="Wingdings" charset="2"/>
        <a:buChar char="§"/>
        <a:defRPr sz="2400" kern="1200" baseline="0">
          <a:solidFill>
            <a:schemeClr val="tx1"/>
          </a:solidFill>
          <a:latin typeface="Arial"/>
          <a:ea typeface="+mn-ea"/>
          <a:cs typeface="Arial"/>
        </a:defRPr>
      </a:lvl1pPr>
      <a:lvl2pPr marL="742950" indent="-285750" algn="l" defTabSz="457200" rtl="0" eaLnBrk="1" latinLnBrk="0" hangingPunct="1">
        <a:lnSpc>
          <a:spcPct val="100000"/>
        </a:lnSpc>
        <a:spcBef>
          <a:spcPts val="768"/>
        </a:spcBef>
        <a:spcAft>
          <a:spcPts val="800"/>
        </a:spcAft>
        <a:buFont typeface="Arial"/>
        <a:buChar char="–"/>
        <a:defRPr lang="en-US" sz="2000" kern="1200" dirty="0" smtClean="0">
          <a:solidFill>
            <a:schemeClr val="tx1"/>
          </a:solidFill>
          <a:latin typeface="Arial"/>
          <a:ea typeface="+mn-ea"/>
          <a:cs typeface="Arial"/>
        </a:defRPr>
      </a:lvl2pPr>
      <a:lvl3pPr marL="1143000" indent="-228600" algn="l" defTabSz="457200" rtl="0" eaLnBrk="1" latinLnBrk="0" hangingPunct="1">
        <a:lnSpc>
          <a:spcPct val="100000"/>
        </a:lnSpc>
        <a:spcBef>
          <a:spcPts val="768"/>
        </a:spcBef>
        <a:spcAft>
          <a:spcPts val="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FF000A"/>
              </a:solidFill>
              <a:effectLst/>
              <a:uLnTx/>
              <a:uFillTx/>
              <a:latin typeface="Arial"/>
              <a:ea typeface="+mj-ea"/>
              <a:cs typeface="Arial"/>
            </a:endParaRPr>
          </a:p>
        </p:txBody>
      </p:sp>
      <p:pic>
        <p:nvPicPr>
          <p:cNvPr id="4" name="Picture 3" descr="abt_assoc_lockup.ai"/>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98500" y="627211"/>
            <a:ext cx="1460250" cy="1471727"/>
          </a:xfrm>
          <a:prstGeom prst="rect">
            <a:avLst/>
          </a:prstGeom>
        </p:spPr>
      </p:pic>
      <p:sp>
        <p:nvSpPr>
          <p:cNvPr id="5" name="Rounded Rectangle 4"/>
          <p:cNvSpPr/>
          <p:nvPr/>
        </p:nvSpPr>
        <p:spPr>
          <a:xfrm>
            <a:off x="698500" y="2404645"/>
            <a:ext cx="3848778" cy="3826144"/>
          </a:xfrm>
          <a:prstGeom prst="roundRect">
            <a:avLst>
              <a:gd name="adj" fmla="val 953"/>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457200" rtl="0" eaLnBrk="1" latinLnBrk="0" hangingPunct="1">
        <a:spcBef>
          <a:spcPct val="0"/>
        </a:spcBef>
        <a:buNone/>
        <a:defRPr sz="4400" b="1" i="0" kern="1200">
          <a:solidFill>
            <a:srgbClr val="FF000A"/>
          </a:solidFill>
          <a:latin typeface="Helvetica"/>
          <a:ea typeface="+mj-ea"/>
          <a:cs typeface="Helvetica"/>
        </a:defRPr>
      </a:lvl1pPr>
    </p:titleStyle>
    <p:bodyStyle>
      <a:lvl1pPr marL="342900" indent="-342900" algn="l" defTabSz="457200" rtl="0" eaLnBrk="1" latinLnBrk="0" hangingPunct="1">
        <a:spcBef>
          <a:spcPct val="20000"/>
        </a:spcBef>
        <a:buClr>
          <a:srgbClr val="FF000A"/>
        </a:buClr>
        <a:buFont typeface="Wingdings" charset="2"/>
        <a:buChar char="§"/>
        <a:defRPr sz="3200" kern="1200" baseline="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p:nvSpPr>
        <p:spPr>
          <a:xfrm>
            <a:off x="6554724" y="6291232"/>
            <a:ext cx="1920239"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FF000A"/>
              </a:solidFill>
              <a:effectLst/>
              <a:uLnTx/>
              <a:uFillTx/>
              <a:latin typeface="Arial"/>
              <a:ea typeface="+mj-ea"/>
              <a:cs typeface="Arial"/>
            </a:endParaRPr>
          </a:p>
        </p:txBody>
      </p:sp>
      <p:sp>
        <p:nvSpPr>
          <p:cNvPr id="13"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FF000A"/>
              </a:solidFill>
              <a:effectLst/>
              <a:uLnTx/>
              <a:uFillTx/>
              <a:latin typeface="Arial"/>
              <a:ea typeface="+mj-ea"/>
              <a:cs typeface="Arial"/>
            </a:endParaRPr>
          </a:p>
        </p:txBody>
      </p:sp>
      <p:sp>
        <p:nvSpPr>
          <p:cNvPr id="16" name="Rounded Rectangle 15"/>
          <p:cNvSpPr/>
          <p:nvPr/>
        </p:nvSpPr>
        <p:spPr>
          <a:xfrm>
            <a:off x="685803" y="6291232"/>
            <a:ext cx="2880360"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3619500" y="6291232"/>
            <a:ext cx="932688"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589018" y="6291232"/>
            <a:ext cx="1920239"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abt_logo.tag_rgb.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723" y="4223680"/>
            <a:ext cx="3110527" cy="1421149"/>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l" defTabSz="457200" rtl="0" eaLnBrk="1" latinLnBrk="0" hangingPunct="1">
        <a:spcBef>
          <a:spcPct val="0"/>
        </a:spcBef>
        <a:buNone/>
        <a:defRPr sz="3600" b="0" i="0" kern="1200">
          <a:solidFill>
            <a:schemeClr val="bg1"/>
          </a:solidFill>
          <a:latin typeface="Arial"/>
          <a:ea typeface="+mj-ea"/>
          <a:cs typeface="Arial"/>
        </a:defRPr>
      </a:lvl1pPr>
    </p:titleStyle>
    <p:bodyStyle>
      <a:lvl1pPr marL="342900" indent="-342900" algn="l" defTabSz="457200" rtl="0" eaLnBrk="1" latinLnBrk="0" hangingPunct="1">
        <a:lnSpc>
          <a:spcPct val="100000"/>
        </a:lnSpc>
        <a:spcBef>
          <a:spcPts val="768"/>
        </a:spcBef>
        <a:spcAft>
          <a:spcPts val="800"/>
        </a:spcAft>
        <a:buClr>
          <a:srgbClr val="DA291C"/>
        </a:buClr>
        <a:buFont typeface="Wingdings" charset="2"/>
        <a:buChar char="§"/>
        <a:defRPr sz="2400" kern="1200" baseline="0">
          <a:solidFill>
            <a:schemeClr val="tx1"/>
          </a:solidFill>
          <a:latin typeface="Arial"/>
          <a:ea typeface="+mn-ea"/>
          <a:cs typeface="Arial"/>
        </a:defRPr>
      </a:lvl1pPr>
      <a:lvl2pPr marL="742950" indent="-285750" algn="l" defTabSz="457200" rtl="0" eaLnBrk="1" latinLnBrk="0" hangingPunct="1">
        <a:lnSpc>
          <a:spcPct val="100000"/>
        </a:lnSpc>
        <a:spcBef>
          <a:spcPts val="768"/>
        </a:spcBef>
        <a:spcAft>
          <a:spcPts val="800"/>
        </a:spcAft>
        <a:buFont typeface="Arial"/>
        <a:buChar char="–"/>
        <a:defRPr lang="en-US" sz="2000" kern="1200" dirty="0" smtClean="0">
          <a:solidFill>
            <a:schemeClr val="tx1"/>
          </a:solidFill>
          <a:latin typeface="Arial"/>
          <a:ea typeface="+mn-ea"/>
          <a:cs typeface="Arial"/>
        </a:defRPr>
      </a:lvl2pPr>
      <a:lvl3pPr marL="1143000" indent="-228600" algn="l" defTabSz="457200" rtl="0" eaLnBrk="1" latinLnBrk="0" hangingPunct="1">
        <a:lnSpc>
          <a:spcPct val="100000"/>
        </a:lnSpc>
        <a:spcBef>
          <a:spcPts val="768"/>
        </a:spcBef>
        <a:spcAft>
          <a:spcPts val="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17">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762000" y="16002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6841E60F-4CF6-481A-B6D6-0F645E9DC5C2}" type="datetime1">
              <a:rPr lang="en-US" smtClean="0"/>
              <a:t>11/6/2018</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AA99F443-53A0-407C-A22D-8F4D4633CE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hf hdr="0" ftr="0" dt="0"/>
  <p:txStyles>
    <p:titleStyle>
      <a:lvl1pPr algn="ctr" rtl="0" eaLnBrk="1" fontAlgn="base" hangingPunct="1">
        <a:spcBef>
          <a:spcPct val="0"/>
        </a:spcBef>
        <a:spcAft>
          <a:spcPct val="0"/>
        </a:spcAft>
        <a:defRPr sz="3200">
          <a:solidFill>
            <a:schemeClr val="tx1"/>
          </a:solidFill>
          <a:latin typeface="+mj-lt"/>
          <a:ea typeface="+mj-ea"/>
          <a:cs typeface="+mj-cs"/>
        </a:defRPr>
      </a:lvl1pPr>
      <a:lvl2pPr algn="ctr" rtl="0" eaLnBrk="1" fontAlgn="base" hangingPunct="1">
        <a:spcBef>
          <a:spcPct val="0"/>
        </a:spcBef>
        <a:spcAft>
          <a:spcPct val="0"/>
        </a:spcAft>
        <a:defRPr sz="3200">
          <a:solidFill>
            <a:schemeClr val="tx1"/>
          </a:solidFill>
          <a:latin typeface="Arial" charset="0"/>
          <a:ea typeface="ＭＳ Ｐゴシック" pitchFamily="84" charset="-128"/>
        </a:defRPr>
      </a:lvl2pPr>
      <a:lvl3pPr algn="ctr" rtl="0" eaLnBrk="1" fontAlgn="base" hangingPunct="1">
        <a:spcBef>
          <a:spcPct val="0"/>
        </a:spcBef>
        <a:spcAft>
          <a:spcPct val="0"/>
        </a:spcAft>
        <a:defRPr sz="3200">
          <a:solidFill>
            <a:schemeClr val="tx1"/>
          </a:solidFill>
          <a:latin typeface="Arial" charset="0"/>
          <a:ea typeface="ＭＳ Ｐゴシック" pitchFamily="84" charset="-128"/>
        </a:defRPr>
      </a:lvl3pPr>
      <a:lvl4pPr algn="ctr" rtl="0" eaLnBrk="1" fontAlgn="base" hangingPunct="1">
        <a:spcBef>
          <a:spcPct val="0"/>
        </a:spcBef>
        <a:spcAft>
          <a:spcPct val="0"/>
        </a:spcAft>
        <a:defRPr sz="3200">
          <a:solidFill>
            <a:schemeClr val="tx1"/>
          </a:solidFill>
          <a:latin typeface="Arial" charset="0"/>
          <a:ea typeface="ＭＳ Ｐゴシック" pitchFamily="84" charset="-128"/>
        </a:defRPr>
      </a:lvl4pPr>
      <a:lvl5pPr algn="ctr" rtl="0" eaLnBrk="1" fontAlgn="base" hangingPunct="1">
        <a:spcBef>
          <a:spcPct val="0"/>
        </a:spcBef>
        <a:spcAft>
          <a:spcPct val="0"/>
        </a:spcAft>
        <a:defRPr sz="3200">
          <a:solidFill>
            <a:schemeClr val="tx1"/>
          </a:solidFill>
          <a:latin typeface="Arial" charset="0"/>
          <a:ea typeface="ＭＳ Ｐゴシック" pitchFamily="84" charset="-128"/>
        </a:defRPr>
      </a:lvl5pPr>
      <a:lvl6pPr marL="457200" algn="ctr" rtl="0" eaLnBrk="1" fontAlgn="base" hangingPunct="1">
        <a:spcBef>
          <a:spcPct val="0"/>
        </a:spcBef>
        <a:spcAft>
          <a:spcPct val="0"/>
        </a:spcAft>
        <a:defRPr sz="3200">
          <a:solidFill>
            <a:schemeClr val="tx1"/>
          </a:solidFill>
          <a:latin typeface="Arial" charset="0"/>
          <a:ea typeface="ＭＳ Ｐゴシック" pitchFamily="84" charset="-128"/>
        </a:defRPr>
      </a:lvl6pPr>
      <a:lvl7pPr marL="914400" algn="ctr" rtl="0" eaLnBrk="1" fontAlgn="base" hangingPunct="1">
        <a:spcBef>
          <a:spcPct val="0"/>
        </a:spcBef>
        <a:spcAft>
          <a:spcPct val="0"/>
        </a:spcAft>
        <a:defRPr sz="3200">
          <a:solidFill>
            <a:schemeClr val="tx1"/>
          </a:solidFill>
          <a:latin typeface="Arial" charset="0"/>
          <a:ea typeface="ＭＳ Ｐゴシック" pitchFamily="84" charset="-128"/>
        </a:defRPr>
      </a:lvl7pPr>
      <a:lvl8pPr marL="1371600" algn="ctr" rtl="0" eaLnBrk="1" fontAlgn="base" hangingPunct="1">
        <a:spcBef>
          <a:spcPct val="0"/>
        </a:spcBef>
        <a:spcAft>
          <a:spcPct val="0"/>
        </a:spcAft>
        <a:defRPr sz="3200">
          <a:solidFill>
            <a:schemeClr val="tx1"/>
          </a:solidFill>
          <a:latin typeface="Arial" charset="0"/>
          <a:ea typeface="ＭＳ Ｐゴシック" pitchFamily="84" charset="-128"/>
        </a:defRPr>
      </a:lvl8pPr>
      <a:lvl9pPr marL="1828800" algn="ctr" rtl="0" eaLnBrk="1" fontAlgn="base" hangingPunct="1">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riere.caitlin@epa.gov"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10613" y="1656582"/>
            <a:ext cx="8922773" cy="2236992"/>
          </a:xfrm>
        </p:spPr>
        <p:txBody>
          <a:bodyPr/>
          <a:lstStyle/>
          <a:p>
            <a:r>
              <a:rPr lang="en-US" sz="1800" dirty="0"/>
              <a:t>Application of Pollutant Release and Transfer Register Data to Track </a:t>
            </a:r>
            <a:br>
              <a:rPr lang="en-US" sz="1800" dirty="0"/>
            </a:br>
            <a:r>
              <a:rPr lang="en-US" sz="1800" dirty="0"/>
              <a:t>United Nations Sustainable Development Goals</a:t>
            </a:r>
            <a:endParaRPr lang="en-US" altLang="en-US" sz="1800" dirty="0"/>
          </a:p>
        </p:txBody>
      </p:sp>
      <p:sp>
        <p:nvSpPr>
          <p:cNvPr id="17411" name="Rectangle 3"/>
          <p:cNvSpPr>
            <a:spLocks noGrp="1" noChangeArrowheads="1"/>
          </p:cNvSpPr>
          <p:nvPr>
            <p:ph type="subTitle" idx="1"/>
          </p:nvPr>
        </p:nvSpPr>
        <p:spPr>
          <a:xfrm>
            <a:off x="1371600" y="4144488"/>
            <a:ext cx="6400800" cy="2123577"/>
          </a:xfrm>
        </p:spPr>
        <p:txBody>
          <a:bodyPr/>
          <a:lstStyle/>
          <a:p>
            <a:pPr>
              <a:spcBef>
                <a:spcPts val="0"/>
              </a:spcBef>
            </a:pPr>
            <a:r>
              <a:rPr lang="en-US" sz="1800" dirty="0"/>
              <a:t>Caitlin S. Briere</a:t>
            </a:r>
          </a:p>
          <a:p>
            <a:pPr>
              <a:spcBef>
                <a:spcPts val="0"/>
              </a:spcBef>
            </a:pPr>
            <a:r>
              <a:rPr lang="en-US" sz="1800" dirty="0"/>
              <a:t>United States Environmental Protection Agency</a:t>
            </a:r>
          </a:p>
          <a:p>
            <a:pPr>
              <a:spcBef>
                <a:spcPts val="0"/>
              </a:spcBef>
            </a:pPr>
            <a:r>
              <a:rPr lang="en-US" sz="1800" dirty="0"/>
              <a:t>Toxics Release Inventory Program</a:t>
            </a:r>
          </a:p>
          <a:p>
            <a:pPr>
              <a:spcBef>
                <a:spcPts val="0"/>
              </a:spcBef>
            </a:pPr>
            <a:endParaRPr lang="en-US" sz="1800" dirty="0"/>
          </a:p>
          <a:p>
            <a:pPr>
              <a:spcBef>
                <a:spcPts val="0"/>
              </a:spcBef>
            </a:pPr>
            <a:endParaRPr lang="en-US" sz="1800" dirty="0"/>
          </a:p>
          <a:p>
            <a:pPr>
              <a:spcBef>
                <a:spcPts val="0"/>
              </a:spcBef>
            </a:pPr>
            <a:r>
              <a:rPr lang="en-US" sz="1800" dirty="0"/>
              <a:t>3</a:t>
            </a:r>
            <a:r>
              <a:rPr lang="en-US" sz="1800" baseline="30000" dirty="0"/>
              <a:t>rd</a:t>
            </a:r>
            <a:r>
              <a:rPr lang="en-US" sz="1800" dirty="0"/>
              <a:t> Meeting of the Global Round Table on PRTR</a:t>
            </a:r>
          </a:p>
          <a:p>
            <a:pPr>
              <a:spcBef>
                <a:spcPts val="0"/>
              </a:spcBef>
            </a:pPr>
            <a:r>
              <a:rPr lang="en-US" sz="1800" dirty="0"/>
              <a:t>7 November 2018</a:t>
            </a:r>
          </a:p>
          <a:p>
            <a:pPr>
              <a:spcBef>
                <a:spcPts val="0"/>
              </a:spcBef>
            </a:pPr>
            <a:endParaRPr lang="en-US" sz="2000" dirty="0"/>
          </a:p>
          <a:p>
            <a:pPr eaLnBrk="1" hangingPunct="1"/>
            <a:endParaRPr lang="en-US" altLang="en-US" dirty="0"/>
          </a:p>
        </p:txBody>
      </p:sp>
      <p:sp>
        <p:nvSpPr>
          <p:cNvPr id="3" name="Slide Number Placeholder 2"/>
          <p:cNvSpPr>
            <a:spLocks noGrp="1"/>
          </p:cNvSpPr>
          <p:nvPr>
            <p:ph type="sldNum" sz="quarter" idx="12"/>
          </p:nvPr>
        </p:nvSpPr>
        <p:spPr/>
        <p:txBody>
          <a:bodyPr/>
          <a:lstStyle/>
          <a:p>
            <a:pPr>
              <a:defRPr/>
            </a:pPr>
            <a:fld id="{42CD9BA9-39A8-4657-B433-4DA9B63C5F38}" type="slidenum">
              <a:rPr lang="en-US" smtClean="0"/>
              <a:pPr>
                <a:defRPr/>
              </a:pPr>
              <a:t>1</a:t>
            </a:fld>
            <a:endParaRPr lang="en-US"/>
          </a:p>
        </p:txBody>
      </p:sp>
    </p:spTree>
    <p:extLst>
      <p:ext uri="{BB962C8B-B14F-4D97-AF65-F5344CB8AC3E}">
        <p14:creationId xmlns:p14="http://schemas.microsoft.com/office/powerpoint/2010/main" val="3161385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FECD-60AD-4852-9714-1DACD030A49C}"/>
              </a:ext>
            </a:extLst>
          </p:cNvPr>
          <p:cNvSpPr>
            <a:spLocks noGrp="1"/>
          </p:cNvSpPr>
          <p:nvPr>
            <p:ph type="title"/>
          </p:nvPr>
        </p:nvSpPr>
        <p:spPr>
          <a:xfrm>
            <a:off x="762000" y="1148023"/>
            <a:ext cx="7620000" cy="990600"/>
          </a:xfrm>
        </p:spPr>
        <p:txBody>
          <a:bodyPr/>
          <a:lstStyle/>
          <a:p>
            <a:r>
              <a:rPr lang="en-US" dirty="0">
                <a:solidFill>
                  <a:srgbClr val="006600"/>
                </a:solidFill>
              </a:rPr>
              <a:t>Implementation</a:t>
            </a:r>
          </a:p>
        </p:txBody>
      </p:sp>
      <p:sp>
        <p:nvSpPr>
          <p:cNvPr id="4" name="Slide Number Placeholder 3">
            <a:extLst>
              <a:ext uri="{FF2B5EF4-FFF2-40B4-BE49-F238E27FC236}">
                <a16:creationId xmlns:a16="http://schemas.microsoft.com/office/drawing/2014/main" id="{D5C0C8A5-E2CB-4592-AD6C-D4AEF98F23AA}"/>
              </a:ext>
            </a:extLst>
          </p:cNvPr>
          <p:cNvSpPr>
            <a:spLocks noGrp="1"/>
          </p:cNvSpPr>
          <p:nvPr>
            <p:ph type="sldNum" sz="quarter" idx="12"/>
          </p:nvPr>
        </p:nvSpPr>
        <p:spPr/>
        <p:txBody>
          <a:bodyPr/>
          <a:lstStyle/>
          <a:p>
            <a:pPr>
              <a:defRPr/>
            </a:pPr>
            <a:fld id="{EB0BB325-E50F-40E1-8508-9A247AB48126}" type="slidenum">
              <a:rPr lang="en-US" smtClean="0"/>
              <a:pPr>
                <a:defRPr/>
              </a:pPr>
              <a:t>10</a:t>
            </a:fld>
            <a:endParaRPr lang="en-US" dirty="0"/>
          </a:p>
        </p:txBody>
      </p:sp>
      <p:pic>
        <p:nvPicPr>
          <p:cNvPr id="5" name="Content Placeholder 4">
            <a:extLst>
              <a:ext uri="{FF2B5EF4-FFF2-40B4-BE49-F238E27FC236}">
                <a16:creationId xmlns:a16="http://schemas.microsoft.com/office/drawing/2014/main" id="{7359F805-29CB-4A83-A7C5-8BBEB540EF0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5138" y="2964969"/>
            <a:ext cx="8213725" cy="3512031"/>
          </a:xfrm>
          <a:prstGeom prst="rect">
            <a:avLst/>
          </a:prstGeom>
        </p:spPr>
      </p:pic>
      <p:sp>
        <p:nvSpPr>
          <p:cNvPr id="6" name="TextBox 5">
            <a:extLst>
              <a:ext uri="{FF2B5EF4-FFF2-40B4-BE49-F238E27FC236}">
                <a16:creationId xmlns:a16="http://schemas.microsoft.com/office/drawing/2014/main" id="{0C58AE81-CCFD-4D6D-B7EA-33930BA80EED}"/>
              </a:ext>
            </a:extLst>
          </p:cNvPr>
          <p:cNvSpPr txBox="1"/>
          <p:nvPr/>
        </p:nvSpPr>
        <p:spPr>
          <a:xfrm>
            <a:off x="465138" y="2090130"/>
            <a:ext cx="8346353" cy="461665"/>
          </a:xfrm>
          <a:prstGeom prst="rect">
            <a:avLst/>
          </a:prstGeom>
          <a:noFill/>
        </p:spPr>
        <p:txBody>
          <a:bodyPr wrap="square" rtlCol="0">
            <a:spAutoFit/>
          </a:bodyPr>
          <a:lstStyle/>
          <a:p>
            <a:r>
              <a:rPr lang="en-US" sz="2400" dirty="0"/>
              <a:t>Qliksense Data Visualization Application</a:t>
            </a:r>
          </a:p>
        </p:txBody>
      </p:sp>
    </p:spTree>
    <p:extLst>
      <p:ext uri="{BB962C8B-B14F-4D97-AF65-F5344CB8AC3E}">
        <p14:creationId xmlns:p14="http://schemas.microsoft.com/office/powerpoint/2010/main" val="194129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FECD-60AD-4852-9714-1DACD030A49C}"/>
              </a:ext>
            </a:extLst>
          </p:cNvPr>
          <p:cNvSpPr>
            <a:spLocks noGrp="1"/>
          </p:cNvSpPr>
          <p:nvPr>
            <p:ph type="title"/>
          </p:nvPr>
        </p:nvSpPr>
        <p:spPr>
          <a:xfrm>
            <a:off x="762000" y="1148023"/>
            <a:ext cx="7620000" cy="990600"/>
          </a:xfrm>
        </p:spPr>
        <p:txBody>
          <a:bodyPr/>
          <a:lstStyle/>
          <a:p>
            <a:r>
              <a:rPr lang="en-US" dirty="0">
                <a:solidFill>
                  <a:srgbClr val="006600"/>
                </a:solidFill>
              </a:rPr>
              <a:t>Next Steps</a:t>
            </a:r>
            <a:endParaRPr lang="en-US" sz="2600" dirty="0">
              <a:solidFill>
                <a:srgbClr val="006600"/>
              </a:solidFill>
            </a:endParaRPr>
          </a:p>
        </p:txBody>
      </p:sp>
      <p:sp>
        <p:nvSpPr>
          <p:cNvPr id="3" name="Content Placeholder 2">
            <a:extLst>
              <a:ext uri="{FF2B5EF4-FFF2-40B4-BE49-F238E27FC236}">
                <a16:creationId xmlns:a16="http://schemas.microsoft.com/office/drawing/2014/main" id="{DF693D2B-1FE0-458F-AFC4-C8A2583BD50D}"/>
              </a:ext>
            </a:extLst>
          </p:cNvPr>
          <p:cNvSpPr>
            <a:spLocks noGrp="1"/>
          </p:cNvSpPr>
          <p:nvPr>
            <p:ph idx="1"/>
          </p:nvPr>
        </p:nvSpPr>
        <p:spPr>
          <a:xfrm>
            <a:off x="465117" y="2209800"/>
            <a:ext cx="8213766" cy="4038600"/>
          </a:xfrm>
        </p:spPr>
        <p:txBody>
          <a:bodyPr/>
          <a:lstStyle/>
          <a:p>
            <a:r>
              <a:rPr lang="en-US" sz="1800" dirty="0"/>
              <a:t>Continued analysis using data visualization application</a:t>
            </a:r>
          </a:p>
          <a:p>
            <a:r>
              <a:rPr lang="en-US" sz="1800" dirty="0"/>
              <a:t>Compilation of analytical results in various formats</a:t>
            </a:r>
          </a:p>
          <a:p>
            <a:r>
              <a:rPr lang="en-US" sz="1800" dirty="0"/>
              <a:t>Dissemination to stakeholders through various outlets </a:t>
            </a:r>
          </a:p>
          <a:p>
            <a:endParaRPr lang="en-US" sz="1800" dirty="0"/>
          </a:p>
          <a:p>
            <a:pPr marL="0" indent="0">
              <a:buNone/>
            </a:pPr>
            <a:r>
              <a:rPr lang="en-US" sz="2000" dirty="0"/>
              <a:t>Further out…</a:t>
            </a:r>
          </a:p>
          <a:p>
            <a:r>
              <a:rPr lang="en-US" sz="1800" dirty="0"/>
              <a:t>Potential to apply methodology to additional SDG Targets</a:t>
            </a:r>
          </a:p>
          <a:p>
            <a:r>
              <a:rPr lang="en-US" sz="1800" dirty="0"/>
              <a:t>Adding data on additional chemicals and/or sectors to data visualization application</a:t>
            </a:r>
          </a:p>
          <a:p>
            <a:r>
              <a:rPr lang="en-US" sz="1800" dirty="0"/>
              <a:t>Expanding scope to include other PRTR systems</a:t>
            </a:r>
          </a:p>
          <a:p>
            <a:r>
              <a:rPr lang="en-US" sz="1800" dirty="0"/>
              <a:t>Using this methodology as the foundation for more extensive global-scale PRTR analytical projects </a:t>
            </a:r>
          </a:p>
          <a:p>
            <a:endParaRPr lang="en-US" sz="1800" dirty="0"/>
          </a:p>
        </p:txBody>
      </p:sp>
      <p:sp>
        <p:nvSpPr>
          <p:cNvPr id="4" name="Slide Number Placeholder 3">
            <a:extLst>
              <a:ext uri="{FF2B5EF4-FFF2-40B4-BE49-F238E27FC236}">
                <a16:creationId xmlns:a16="http://schemas.microsoft.com/office/drawing/2014/main" id="{D5C0C8A5-E2CB-4592-AD6C-D4AEF98F23AA}"/>
              </a:ext>
            </a:extLst>
          </p:cNvPr>
          <p:cNvSpPr>
            <a:spLocks noGrp="1"/>
          </p:cNvSpPr>
          <p:nvPr>
            <p:ph type="sldNum" sz="quarter" idx="12"/>
          </p:nvPr>
        </p:nvSpPr>
        <p:spPr/>
        <p:txBody>
          <a:bodyPr/>
          <a:lstStyle/>
          <a:p>
            <a:pPr>
              <a:defRPr/>
            </a:pPr>
            <a:fld id="{EB0BB325-E50F-40E1-8508-9A247AB48126}" type="slidenum">
              <a:rPr lang="en-US" smtClean="0"/>
              <a:pPr>
                <a:defRPr/>
              </a:pPr>
              <a:t>11</a:t>
            </a:fld>
            <a:endParaRPr lang="en-US" dirty="0"/>
          </a:p>
        </p:txBody>
      </p:sp>
    </p:spTree>
    <p:extLst>
      <p:ext uri="{BB962C8B-B14F-4D97-AF65-F5344CB8AC3E}">
        <p14:creationId xmlns:p14="http://schemas.microsoft.com/office/powerpoint/2010/main" val="90272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898" y="1752600"/>
            <a:ext cx="7620000" cy="990600"/>
          </a:xfrm>
        </p:spPr>
        <p:txBody>
          <a:bodyPr/>
          <a:lstStyle/>
          <a:p>
            <a:r>
              <a:rPr lang="en-US" dirty="0">
                <a:solidFill>
                  <a:srgbClr val="006600"/>
                </a:solidFill>
              </a:rPr>
              <a:t>Contact Information </a:t>
            </a:r>
          </a:p>
        </p:txBody>
      </p:sp>
      <p:sp>
        <p:nvSpPr>
          <p:cNvPr id="3" name="Content Placeholder 2"/>
          <p:cNvSpPr>
            <a:spLocks noGrp="1"/>
          </p:cNvSpPr>
          <p:nvPr>
            <p:ph idx="1"/>
          </p:nvPr>
        </p:nvSpPr>
        <p:spPr>
          <a:xfrm>
            <a:off x="838199" y="3048000"/>
            <a:ext cx="6789397" cy="3429000"/>
          </a:xfrm>
        </p:spPr>
        <p:txBody>
          <a:bodyPr/>
          <a:lstStyle/>
          <a:p>
            <a:pPr marL="0" indent="0" algn="ctr">
              <a:buNone/>
            </a:pPr>
            <a:r>
              <a:rPr lang="en-US" sz="2000" dirty="0"/>
              <a:t>Caitlin S. Briere, MPP</a:t>
            </a:r>
          </a:p>
          <a:p>
            <a:pPr marL="0" indent="0" algn="ctr">
              <a:buNone/>
            </a:pPr>
            <a:r>
              <a:rPr lang="en-US" sz="2000" dirty="0"/>
              <a:t>Senior PRTR Analyst </a:t>
            </a:r>
          </a:p>
          <a:p>
            <a:pPr marL="0" indent="0" algn="ctr">
              <a:buNone/>
            </a:pPr>
            <a:r>
              <a:rPr lang="en-US" sz="2000" dirty="0"/>
              <a:t>Director, TRI National Analysis</a:t>
            </a:r>
          </a:p>
          <a:p>
            <a:pPr marL="0" indent="0" algn="ctr">
              <a:buNone/>
            </a:pPr>
            <a:r>
              <a:rPr lang="en-US" sz="2000" dirty="0"/>
              <a:t>United States Environmental Protection Agency (EPA)</a:t>
            </a:r>
          </a:p>
          <a:p>
            <a:pPr marL="0" indent="0" algn="ctr">
              <a:buNone/>
            </a:pPr>
            <a:r>
              <a:rPr lang="en-US" sz="2000" dirty="0"/>
              <a:t>Toxics Release Inventory (TRI) Program</a:t>
            </a:r>
          </a:p>
          <a:p>
            <a:pPr marL="0" indent="0" algn="ctr">
              <a:buNone/>
            </a:pPr>
            <a:r>
              <a:rPr lang="en-US" sz="2000" dirty="0">
                <a:hlinkClick r:id="rId3"/>
              </a:rPr>
              <a:t>briere.caitlin@epa.gov</a:t>
            </a:r>
            <a:r>
              <a:rPr lang="en-US" sz="2000" dirty="0"/>
              <a:t>  </a:t>
            </a:r>
          </a:p>
          <a:p>
            <a:pPr marL="0" indent="0" algn="ctr">
              <a:buNone/>
            </a:pPr>
            <a:endParaRPr lang="en-US" sz="2000" dirty="0"/>
          </a:p>
        </p:txBody>
      </p:sp>
      <p:sp>
        <p:nvSpPr>
          <p:cNvPr id="4" name="Slide Number Placeholder 3"/>
          <p:cNvSpPr>
            <a:spLocks noGrp="1"/>
          </p:cNvSpPr>
          <p:nvPr>
            <p:ph type="sldNum" sz="quarter" idx="12"/>
          </p:nvPr>
        </p:nvSpPr>
        <p:spPr/>
        <p:txBody>
          <a:bodyPr/>
          <a:lstStyle/>
          <a:p>
            <a:pPr>
              <a:defRPr/>
            </a:pPr>
            <a:fld id="{EB0BB325-E50F-40E1-8508-9A247AB48126}" type="slidenum">
              <a:rPr lang="en-US" smtClean="0"/>
              <a:pPr>
                <a:defRPr/>
              </a:pPr>
              <a:t>12</a:t>
            </a:fld>
            <a:endParaRPr lang="en-US" dirty="0"/>
          </a:p>
        </p:txBody>
      </p:sp>
    </p:spTree>
    <p:extLst>
      <p:ext uri="{BB962C8B-B14F-4D97-AF65-F5344CB8AC3E}">
        <p14:creationId xmlns:p14="http://schemas.microsoft.com/office/powerpoint/2010/main" val="377359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352926" y="1319980"/>
            <a:ext cx="8438148" cy="990600"/>
          </a:xfrm>
        </p:spPr>
        <p:txBody>
          <a:bodyPr/>
          <a:lstStyle/>
          <a:p>
            <a:r>
              <a:rPr lang="en-GB" i="1" dirty="0">
                <a:solidFill>
                  <a:srgbClr val="006600"/>
                </a:solidFill>
              </a:rPr>
              <a:t>OECD’s Framework on the Role of PRTR in Global Sustainability Analyses</a:t>
            </a:r>
            <a:endParaRPr lang="en-US" dirty="0">
              <a:solidFill>
                <a:srgbClr val="006600"/>
              </a:solidFill>
            </a:endParaRPr>
          </a:p>
        </p:txBody>
      </p:sp>
      <p:sp>
        <p:nvSpPr>
          <p:cNvPr id="306186" name="Rectangle 10"/>
          <p:cNvSpPr>
            <a:spLocks noGrp="1" noChangeArrowheads="1"/>
          </p:cNvSpPr>
          <p:nvPr>
            <p:ph idx="1"/>
          </p:nvPr>
        </p:nvSpPr>
        <p:spPr>
          <a:xfrm>
            <a:off x="352926" y="2731477"/>
            <a:ext cx="5916088" cy="3957484"/>
          </a:xfrm>
        </p:spPr>
        <p:txBody>
          <a:bodyPr>
            <a:normAutofit/>
          </a:bodyPr>
          <a:lstStyle/>
          <a:p>
            <a:pPr>
              <a:defRPr/>
            </a:pPr>
            <a:r>
              <a:rPr lang="en-US" altLang="en-US" sz="2200" dirty="0"/>
              <a:t>Presents strategies for harmonizing PRTR data for use in global-scale analyses</a:t>
            </a:r>
          </a:p>
          <a:p>
            <a:pPr>
              <a:defRPr/>
            </a:pPr>
            <a:r>
              <a:rPr lang="en-US" altLang="en-US" sz="2200" dirty="0"/>
              <a:t>Provides guidance on how PRTR data from multiple PRTR systems can be used to track progress towards global sustainability</a:t>
            </a:r>
          </a:p>
          <a:p>
            <a:pPr>
              <a:defRPr/>
            </a:pPr>
            <a:r>
              <a:rPr lang="en-US" altLang="en-US" sz="2200" dirty="0"/>
              <a:t>Illustrates how data from PRTRs can be integrated</a:t>
            </a:r>
          </a:p>
          <a:p>
            <a:pPr>
              <a:defRPr/>
            </a:pPr>
            <a:r>
              <a:rPr lang="en-US" altLang="en-US" sz="2200" i="1" dirty="0"/>
              <a:t>Framework </a:t>
            </a:r>
            <a:r>
              <a:rPr lang="en-US" altLang="en-US" sz="2200" dirty="0"/>
              <a:t>document published Feb. 2017 (developed from 2011 to 2017)</a:t>
            </a:r>
          </a:p>
        </p:txBody>
      </p:sp>
      <p:sp>
        <p:nvSpPr>
          <p:cNvPr id="2" name="Slide Number Placeholder 1"/>
          <p:cNvSpPr>
            <a:spLocks noGrp="1"/>
          </p:cNvSpPr>
          <p:nvPr>
            <p:ph type="sldNum" sz="quarter" idx="12"/>
          </p:nvPr>
        </p:nvSpPr>
        <p:spPr/>
        <p:txBody>
          <a:bodyPr/>
          <a:lstStyle/>
          <a:p>
            <a:pPr>
              <a:defRPr/>
            </a:pPr>
            <a:fld id="{EB0BB325-E50F-40E1-8508-9A247AB48126}" type="slidenum">
              <a:rPr lang="en-US" smtClean="0"/>
              <a:pPr>
                <a:defRPr/>
              </a:pPr>
              <a:t>2</a:t>
            </a:fld>
            <a:endParaRPr lang="en-US" dirty="0"/>
          </a:p>
        </p:txBody>
      </p:sp>
      <p:pic>
        <p:nvPicPr>
          <p:cNvPr id="5" name="Picture 4">
            <a:extLst/>
          </p:cNvPr>
          <p:cNvPicPr>
            <a:picLocks noChangeAspect="1"/>
          </p:cNvPicPr>
          <p:nvPr/>
        </p:nvPicPr>
        <p:blipFill rotWithShape="1">
          <a:blip r:embed="rId3"/>
          <a:srcRect b="12427"/>
          <a:stretch/>
        </p:blipFill>
        <p:spPr>
          <a:xfrm>
            <a:off x="6553200" y="2731477"/>
            <a:ext cx="2438400" cy="3223846"/>
          </a:xfrm>
          <a:prstGeom prst="rect">
            <a:avLst/>
          </a:prstGeom>
          <a:ln>
            <a:solidFill>
              <a:schemeClr val="tx1"/>
            </a:solidFill>
          </a:ln>
        </p:spPr>
      </p:pic>
    </p:spTree>
    <p:extLst>
      <p:ext uri="{BB962C8B-B14F-4D97-AF65-F5344CB8AC3E}">
        <p14:creationId xmlns:p14="http://schemas.microsoft.com/office/powerpoint/2010/main" val="247000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352926" y="1047264"/>
            <a:ext cx="8438148" cy="990600"/>
          </a:xfrm>
        </p:spPr>
        <p:txBody>
          <a:bodyPr/>
          <a:lstStyle/>
          <a:p>
            <a:r>
              <a:rPr lang="en-GB" dirty="0">
                <a:solidFill>
                  <a:srgbClr val="006600"/>
                </a:solidFill>
              </a:rPr>
              <a:t>UN Sustainable Development Goals</a:t>
            </a:r>
            <a:endParaRPr lang="en-US" dirty="0">
              <a:solidFill>
                <a:srgbClr val="006600"/>
              </a:solidFill>
            </a:endParaRPr>
          </a:p>
        </p:txBody>
      </p:sp>
      <p:sp>
        <p:nvSpPr>
          <p:cNvPr id="306186" name="Rectangle 10"/>
          <p:cNvSpPr>
            <a:spLocks noGrp="1" noChangeArrowheads="1"/>
          </p:cNvSpPr>
          <p:nvPr>
            <p:ph idx="1"/>
          </p:nvPr>
        </p:nvSpPr>
        <p:spPr>
          <a:xfrm>
            <a:off x="259141" y="2190264"/>
            <a:ext cx="5508975" cy="4222259"/>
          </a:xfrm>
        </p:spPr>
        <p:txBody>
          <a:bodyPr>
            <a:normAutofit fontScale="92500" lnSpcReduction="20000"/>
          </a:bodyPr>
          <a:lstStyle/>
          <a:p>
            <a:pPr>
              <a:lnSpc>
                <a:spcPct val="110000"/>
              </a:lnSpc>
              <a:defRPr/>
            </a:pPr>
            <a:r>
              <a:rPr lang="en-US" sz="2400" dirty="0"/>
              <a:t>In Sept. 2015, countries adopted a set of goals to </a:t>
            </a:r>
            <a:r>
              <a:rPr lang="en-US" sz="2400" b="1" dirty="0"/>
              <a:t>end poverty</a:t>
            </a:r>
            <a:r>
              <a:rPr lang="en-US" sz="2400" dirty="0"/>
              <a:t>, </a:t>
            </a:r>
            <a:r>
              <a:rPr lang="en-US" sz="2400" b="1" dirty="0"/>
              <a:t>protect the planet</a:t>
            </a:r>
            <a:r>
              <a:rPr lang="en-US" sz="2400" dirty="0"/>
              <a:t>, and </a:t>
            </a:r>
            <a:r>
              <a:rPr lang="en-US" sz="2400" b="1" dirty="0"/>
              <a:t>ensure prosperity for all</a:t>
            </a:r>
            <a:r>
              <a:rPr lang="en-US" sz="2400" dirty="0"/>
              <a:t>. </a:t>
            </a:r>
          </a:p>
          <a:p>
            <a:pPr>
              <a:lnSpc>
                <a:spcPct val="110000"/>
              </a:lnSpc>
              <a:defRPr/>
            </a:pPr>
            <a:r>
              <a:rPr lang="en-US" sz="2400" dirty="0"/>
              <a:t>Published as Transforming Our World: The 2030 Agenda for Sustainable Development</a:t>
            </a:r>
          </a:p>
          <a:p>
            <a:pPr lvl="1">
              <a:lnSpc>
                <a:spcPct val="110000"/>
              </a:lnSpc>
            </a:pPr>
            <a:r>
              <a:rPr lang="en-US" dirty="0"/>
              <a:t>Sets forth a plan to “shift the world on to a sustainable and resilient path” </a:t>
            </a:r>
          </a:p>
          <a:p>
            <a:pPr lvl="1">
              <a:lnSpc>
                <a:spcPct val="110000"/>
              </a:lnSpc>
            </a:pPr>
            <a:r>
              <a:rPr lang="en-US" dirty="0"/>
              <a:t>Defines 17 SDGs that encompass the economic, environmental, and social dimensions of sustainability</a:t>
            </a:r>
            <a:endParaRPr lang="en-GB" dirty="0"/>
          </a:p>
          <a:p>
            <a:pPr marL="457200" lvl="1" indent="0">
              <a:buNone/>
            </a:pPr>
            <a:endParaRPr lang="en-US" dirty="0"/>
          </a:p>
        </p:txBody>
      </p:sp>
      <p:sp>
        <p:nvSpPr>
          <p:cNvPr id="2" name="Slide Number Placeholder 1"/>
          <p:cNvSpPr>
            <a:spLocks noGrp="1"/>
          </p:cNvSpPr>
          <p:nvPr>
            <p:ph type="sldNum" sz="quarter" idx="12"/>
          </p:nvPr>
        </p:nvSpPr>
        <p:spPr/>
        <p:txBody>
          <a:bodyPr/>
          <a:lstStyle/>
          <a:p>
            <a:pPr>
              <a:defRPr/>
            </a:pPr>
            <a:fld id="{EB0BB325-E50F-40E1-8508-9A247AB48126}" type="slidenum">
              <a:rPr lang="en-US" smtClean="0"/>
              <a:pPr>
                <a:defRPr/>
              </a:pPr>
              <a:t>3</a:t>
            </a:fld>
            <a:endParaRPr lang="en-US" dirty="0"/>
          </a:p>
        </p:txBody>
      </p:sp>
      <p:pic>
        <p:nvPicPr>
          <p:cNvPr id="5" name="Picture 3">
            <a:extLst>
              <a:ext uri="{FF2B5EF4-FFF2-40B4-BE49-F238E27FC236}">
                <a16:creationId xmlns:a16="http://schemas.microsoft.com/office/drawing/2014/main" id="{77997AA1-E4A0-49F1-ADCC-7FADF1D3E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5662" y="2203938"/>
            <a:ext cx="2895600" cy="3798277"/>
          </a:xfrm>
          <a:prstGeom prst="rect">
            <a:avLst/>
          </a:prstGeom>
          <a:noFill/>
          <a:ln w="9525">
            <a:solidFill>
              <a:schemeClr val="tx1"/>
            </a:solidFill>
            <a:miter lim="800000"/>
            <a:headEnd/>
            <a:tailEnd/>
          </a:ln>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2181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439387" y="1319980"/>
            <a:ext cx="8350651" cy="990600"/>
          </a:xfrm>
        </p:spPr>
        <p:txBody>
          <a:bodyPr/>
          <a:lstStyle/>
          <a:p>
            <a:r>
              <a:rPr lang="en-US" i="1" dirty="0">
                <a:solidFill>
                  <a:srgbClr val="006600"/>
                </a:solidFill>
              </a:rPr>
              <a:t>Framework</a:t>
            </a:r>
            <a:r>
              <a:rPr lang="en-US" dirty="0">
                <a:solidFill>
                  <a:srgbClr val="006600"/>
                </a:solidFill>
              </a:rPr>
              <a:t> document is Aligned with </a:t>
            </a:r>
            <a:br>
              <a:rPr lang="en-US" dirty="0">
                <a:solidFill>
                  <a:srgbClr val="006600"/>
                </a:solidFill>
              </a:rPr>
            </a:br>
            <a:r>
              <a:rPr lang="en-US" dirty="0">
                <a:solidFill>
                  <a:srgbClr val="006600"/>
                </a:solidFill>
              </a:rPr>
              <a:t>UN SDGs</a:t>
            </a:r>
            <a:endParaRPr lang="en-US" sz="2400" dirty="0">
              <a:solidFill>
                <a:srgbClr val="006600"/>
              </a:solidFill>
            </a:endParaRPr>
          </a:p>
        </p:txBody>
      </p:sp>
      <p:sp>
        <p:nvSpPr>
          <p:cNvPr id="306186" name="Rectangle 10"/>
          <p:cNvSpPr>
            <a:spLocks noGrp="1" noChangeArrowheads="1"/>
          </p:cNvSpPr>
          <p:nvPr>
            <p:ph idx="1"/>
          </p:nvPr>
        </p:nvSpPr>
        <p:spPr>
          <a:xfrm>
            <a:off x="820615" y="2310580"/>
            <a:ext cx="7637585" cy="3864077"/>
          </a:xfrm>
        </p:spPr>
        <p:txBody>
          <a:bodyPr>
            <a:normAutofit/>
          </a:bodyPr>
          <a:lstStyle/>
          <a:p>
            <a:pPr>
              <a:buFont typeface="Arial" panose="020B0604020202020204" pitchFamily="34" charset="0"/>
              <a:buChar char="•"/>
            </a:pPr>
            <a:r>
              <a:rPr lang="en-US" sz="2200" dirty="0"/>
              <a:t>Section 2.4 of the Framework document: </a:t>
            </a:r>
          </a:p>
          <a:p>
            <a:pPr lvl="1"/>
            <a:r>
              <a:rPr lang="en-US" sz="2200" dirty="0">
                <a:cs typeface="+mn-cs"/>
              </a:rPr>
              <a:t>“Using PRTR Data to Assess Progress toward Sustainable Development Goals”</a:t>
            </a:r>
          </a:p>
          <a:p>
            <a:pPr marL="457200" lvl="1" indent="0">
              <a:buNone/>
            </a:pPr>
            <a:endParaRPr lang="en-US" sz="2200" dirty="0">
              <a:cs typeface="+mn-cs"/>
            </a:endParaRPr>
          </a:p>
          <a:p>
            <a:pPr>
              <a:defRPr/>
            </a:pPr>
            <a:r>
              <a:rPr lang="en-US" altLang="en-US" sz="2200" dirty="0"/>
              <a:t>The Framework identifies the goals and specific targets most directly relevant to PRTRs</a:t>
            </a:r>
          </a:p>
          <a:p>
            <a:pPr>
              <a:defRPr/>
            </a:pPr>
            <a:endParaRPr lang="en-GB" sz="2200" dirty="0"/>
          </a:p>
        </p:txBody>
      </p:sp>
      <p:sp>
        <p:nvSpPr>
          <p:cNvPr id="2" name="Slide Number Placeholder 1"/>
          <p:cNvSpPr>
            <a:spLocks noGrp="1"/>
          </p:cNvSpPr>
          <p:nvPr>
            <p:ph type="sldNum" sz="quarter" idx="12"/>
          </p:nvPr>
        </p:nvSpPr>
        <p:spPr/>
        <p:txBody>
          <a:bodyPr/>
          <a:lstStyle/>
          <a:p>
            <a:pPr>
              <a:defRPr/>
            </a:pPr>
            <a:fld id="{EB0BB325-E50F-40E1-8508-9A247AB48126}" type="slidenum">
              <a:rPr lang="en-US" smtClean="0"/>
              <a:pPr>
                <a:defRPr/>
              </a:pPr>
              <a:t>4</a:t>
            </a:fld>
            <a:endParaRPr lang="en-US" dirty="0"/>
          </a:p>
        </p:txBody>
      </p:sp>
    </p:spTree>
    <p:extLst>
      <p:ext uri="{BB962C8B-B14F-4D97-AF65-F5344CB8AC3E}">
        <p14:creationId xmlns:p14="http://schemas.microsoft.com/office/powerpoint/2010/main" val="93995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522514" y="1319980"/>
            <a:ext cx="8134598" cy="990600"/>
          </a:xfrm>
        </p:spPr>
        <p:txBody>
          <a:bodyPr/>
          <a:lstStyle/>
          <a:p>
            <a:r>
              <a:rPr lang="en-GB" dirty="0">
                <a:solidFill>
                  <a:srgbClr val="006600"/>
                </a:solidFill>
              </a:rPr>
              <a:t>Implementing the </a:t>
            </a:r>
            <a:r>
              <a:rPr lang="en-GB" i="1" dirty="0">
                <a:solidFill>
                  <a:srgbClr val="006600"/>
                </a:solidFill>
              </a:rPr>
              <a:t>Framework</a:t>
            </a:r>
            <a:r>
              <a:rPr lang="en-GB" dirty="0">
                <a:solidFill>
                  <a:srgbClr val="006600"/>
                </a:solidFill>
              </a:rPr>
              <a:t>:</a:t>
            </a:r>
            <a:br>
              <a:rPr lang="en-US" b="1" i="1" dirty="0">
                <a:solidFill>
                  <a:srgbClr val="006600"/>
                </a:solidFill>
              </a:rPr>
            </a:br>
            <a:r>
              <a:rPr lang="en-US" sz="2400" i="1" dirty="0">
                <a:solidFill>
                  <a:srgbClr val="006600"/>
                </a:solidFill>
              </a:rPr>
              <a:t>How to use PRTR data to assess progress towards achieving the Sustainable Development Goals</a:t>
            </a:r>
            <a:endParaRPr lang="en-US" sz="2800" i="1" dirty="0">
              <a:solidFill>
                <a:srgbClr val="006600"/>
              </a:solidFill>
            </a:endParaRPr>
          </a:p>
        </p:txBody>
      </p:sp>
      <p:sp>
        <p:nvSpPr>
          <p:cNvPr id="306186" name="Rectangle 10"/>
          <p:cNvSpPr>
            <a:spLocks noGrp="1" noChangeArrowheads="1"/>
          </p:cNvSpPr>
          <p:nvPr>
            <p:ph idx="1"/>
          </p:nvPr>
        </p:nvSpPr>
        <p:spPr>
          <a:xfrm>
            <a:off x="522514" y="2619895"/>
            <a:ext cx="7905102" cy="3984926"/>
          </a:xfrm>
        </p:spPr>
        <p:txBody>
          <a:bodyPr>
            <a:noAutofit/>
          </a:bodyPr>
          <a:lstStyle/>
          <a:p>
            <a:r>
              <a:rPr lang="en-US" sz="2400" b="1" dirty="0"/>
              <a:t>PRTRs: </a:t>
            </a:r>
            <a:r>
              <a:rPr lang="en-US" sz="2400" dirty="0"/>
              <a:t>Select PRTRs that represent geographical diversity and can provide sufficient trend data on common chemicals</a:t>
            </a:r>
          </a:p>
          <a:p>
            <a:r>
              <a:rPr lang="en-US" sz="2400" b="1" dirty="0"/>
              <a:t>Chemicals: </a:t>
            </a:r>
            <a:r>
              <a:rPr lang="en-US" sz="2400" dirty="0"/>
              <a:t>Select a manageable but diverse group of priority chemicals to demonstrate application of PRTR data to track SDGs</a:t>
            </a:r>
          </a:p>
          <a:p>
            <a:r>
              <a:rPr lang="en-US" sz="2400" b="1" dirty="0"/>
              <a:t>Rationale for selections</a:t>
            </a:r>
            <a:r>
              <a:rPr lang="en-US" sz="2400" dirty="0"/>
              <a:t>: Develop a construct for the pilot application of PRTR data to evaluate SDGs most relevant to PRTR</a:t>
            </a:r>
          </a:p>
          <a:p>
            <a:pPr lvl="1"/>
            <a:endParaRPr lang="en-US" dirty="0"/>
          </a:p>
          <a:p>
            <a:pPr lvl="1"/>
            <a:endParaRPr lang="en-US" dirty="0">
              <a:solidFill>
                <a:srgbClr val="006600"/>
              </a:solidFill>
            </a:endParaRPr>
          </a:p>
        </p:txBody>
      </p:sp>
      <p:sp>
        <p:nvSpPr>
          <p:cNvPr id="2" name="Slide Number Placeholder 1"/>
          <p:cNvSpPr>
            <a:spLocks noGrp="1"/>
          </p:cNvSpPr>
          <p:nvPr>
            <p:ph type="sldNum" sz="quarter" idx="12"/>
          </p:nvPr>
        </p:nvSpPr>
        <p:spPr/>
        <p:txBody>
          <a:bodyPr/>
          <a:lstStyle/>
          <a:p>
            <a:pPr>
              <a:defRPr/>
            </a:pPr>
            <a:fld id="{EB0BB325-E50F-40E1-8508-9A247AB48126}" type="slidenum">
              <a:rPr lang="en-US" smtClean="0"/>
              <a:pPr>
                <a:defRPr/>
              </a:pPr>
              <a:t>5</a:t>
            </a:fld>
            <a:endParaRPr lang="en-US" dirty="0"/>
          </a:p>
        </p:txBody>
      </p:sp>
    </p:spTree>
    <p:extLst>
      <p:ext uri="{BB962C8B-B14F-4D97-AF65-F5344CB8AC3E}">
        <p14:creationId xmlns:p14="http://schemas.microsoft.com/office/powerpoint/2010/main" val="296636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FECD-60AD-4852-9714-1DACD030A49C}"/>
              </a:ext>
            </a:extLst>
          </p:cNvPr>
          <p:cNvSpPr>
            <a:spLocks noGrp="1"/>
          </p:cNvSpPr>
          <p:nvPr>
            <p:ph type="title"/>
          </p:nvPr>
        </p:nvSpPr>
        <p:spPr>
          <a:xfrm>
            <a:off x="0" y="1308797"/>
            <a:ext cx="9144000" cy="990600"/>
          </a:xfrm>
        </p:spPr>
        <p:txBody>
          <a:bodyPr/>
          <a:lstStyle/>
          <a:p>
            <a:r>
              <a:rPr lang="en-US" dirty="0">
                <a:solidFill>
                  <a:srgbClr val="006600"/>
                </a:solidFill>
              </a:rPr>
              <a:t>Implementing the </a:t>
            </a:r>
            <a:r>
              <a:rPr lang="en-US" i="1" dirty="0">
                <a:solidFill>
                  <a:srgbClr val="006600"/>
                </a:solidFill>
              </a:rPr>
              <a:t>Framework:</a:t>
            </a:r>
            <a:br>
              <a:rPr lang="en-US" i="1" dirty="0">
                <a:solidFill>
                  <a:srgbClr val="006600"/>
                </a:solidFill>
              </a:rPr>
            </a:br>
            <a:r>
              <a:rPr lang="en-US" sz="2600" i="1" dirty="0">
                <a:solidFill>
                  <a:srgbClr val="006600"/>
                </a:solidFill>
              </a:rPr>
              <a:t>Selecting PRTR systems from which to collect data</a:t>
            </a:r>
            <a:endParaRPr lang="en-US" dirty="0">
              <a:solidFill>
                <a:srgbClr val="006600"/>
              </a:solidFill>
            </a:endParaRPr>
          </a:p>
        </p:txBody>
      </p:sp>
      <p:sp>
        <p:nvSpPr>
          <p:cNvPr id="3" name="Content Placeholder 2">
            <a:extLst>
              <a:ext uri="{FF2B5EF4-FFF2-40B4-BE49-F238E27FC236}">
                <a16:creationId xmlns:a16="http://schemas.microsoft.com/office/drawing/2014/main" id="{DF693D2B-1FE0-458F-AFC4-C8A2583BD50D}"/>
              </a:ext>
            </a:extLst>
          </p:cNvPr>
          <p:cNvSpPr>
            <a:spLocks noGrp="1"/>
          </p:cNvSpPr>
          <p:nvPr>
            <p:ph idx="1"/>
          </p:nvPr>
        </p:nvSpPr>
        <p:spPr>
          <a:xfrm>
            <a:off x="609600" y="2667000"/>
            <a:ext cx="7772400" cy="4038600"/>
          </a:xfrm>
        </p:spPr>
        <p:txBody>
          <a:bodyPr/>
          <a:lstStyle/>
          <a:p>
            <a:pPr marL="0" indent="0">
              <a:buNone/>
            </a:pPr>
            <a:r>
              <a:rPr lang="en-US" dirty="0"/>
              <a:t>PRTR systems included in the project:</a:t>
            </a:r>
          </a:p>
          <a:p>
            <a:pPr lvl="1"/>
            <a:r>
              <a:rPr lang="en-US" sz="1800" dirty="0"/>
              <a:t>Australia</a:t>
            </a:r>
          </a:p>
          <a:p>
            <a:pPr lvl="1"/>
            <a:r>
              <a:rPr lang="en-US" sz="1800" dirty="0"/>
              <a:t>Canada</a:t>
            </a:r>
          </a:p>
          <a:p>
            <a:pPr lvl="1"/>
            <a:r>
              <a:rPr lang="en-US" sz="1800" dirty="0"/>
              <a:t>Chile</a:t>
            </a:r>
          </a:p>
          <a:p>
            <a:pPr lvl="1"/>
            <a:r>
              <a:rPr lang="en-US" sz="1800" dirty="0"/>
              <a:t>European Union </a:t>
            </a:r>
            <a:r>
              <a:rPr lang="en-US" sz="1600" i="1" dirty="0"/>
              <a:t>(may include additional data from individual countries not stored in the E-PRTR)</a:t>
            </a:r>
          </a:p>
          <a:p>
            <a:pPr lvl="1"/>
            <a:r>
              <a:rPr lang="en-US" sz="1800" dirty="0"/>
              <a:t>Japan</a:t>
            </a:r>
          </a:p>
          <a:p>
            <a:pPr lvl="1"/>
            <a:r>
              <a:rPr lang="en-US" sz="1800" dirty="0"/>
              <a:t>Mexico</a:t>
            </a:r>
          </a:p>
          <a:p>
            <a:pPr lvl="1"/>
            <a:r>
              <a:rPr lang="en-US" sz="1800" dirty="0"/>
              <a:t>United States </a:t>
            </a:r>
            <a:r>
              <a:rPr lang="en-US" sz="1600" i="1" dirty="0"/>
              <a:t>(in addition to TRI chemical data, the National Emissions Inventory [NEI] will serve as a source of data for PM and SO</a:t>
            </a:r>
            <a:r>
              <a:rPr lang="en-US" sz="1600" i="1" baseline="-25000" dirty="0"/>
              <a:t>2</a:t>
            </a:r>
            <a:r>
              <a:rPr lang="en-US" sz="1600" i="1" dirty="0"/>
              <a:t>)</a:t>
            </a:r>
            <a:endParaRPr lang="en-US" sz="2000" i="1" dirty="0"/>
          </a:p>
        </p:txBody>
      </p:sp>
      <p:sp>
        <p:nvSpPr>
          <p:cNvPr id="4" name="Slide Number Placeholder 3">
            <a:extLst>
              <a:ext uri="{FF2B5EF4-FFF2-40B4-BE49-F238E27FC236}">
                <a16:creationId xmlns:a16="http://schemas.microsoft.com/office/drawing/2014/main" id="{D5C0C8A5-E2CB-4592-AD6C-D4AEF98F23AA}"/>
              </a:ext>
            </a:extLst>
          </p:cNvPr>
          <p:cNvSpPr>
            <a:spLocks noGrp="1"/>
          </p:cNvSpPr>
          <p:nvPr>
            <p:ph type="sldNum" sz="quarter" idx="12"/>
          </p:nvPr>
        </p:nvSpPr>
        <p:spPr/>
        <p:txBody>
          <a:bodyPr/>
          <a:lstStyle/>
          <a:p>
            <a:pPr>
              <a:defRPr/>
            </a:pPr>
            <a:fld id="{EB0BB325-E50F-40E1-8508-9A247AB48126}" type="slidenum">
              <a:rPr lang="en-US" smtClean="0"/>
              <a:pPr>
                <a:defRPr/>
              </a:pPr>
              <a:t>6</a:t>
            </a:fld>
            <a:endParaRPr lang="en-US" dirty="0"/>
          </a:p>
        </p:txBody>
      </p:sp>
    </p:spTree>
    <p:extLst>
      <p:ext uri="{BB962C8B-B14F-4D97-AF65-F5344CB8AC3E}">
        <p14:creationId xmlns:p14="http://schemas.microsoft.com/office/powerpoint/2010/main" val="43790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FECD-60AD-4852-9714-1DACD030A49C}"/>
              </a:ext>
            </a:extLst>
          </p:cNvPr>
          <p:cNvSpPr>
            <a:spLocks noGrp="1"/>
          </p:cNvSpPr>
          <p:nvPr>
            <p:ph type="title"/>
          </p:nvPr>
        </p:nvSpPr>
        <p:spPr>
          <a:xfrm>
            <a:off x="762000" y="1308797"/>
            <a:ext cx="7620000" cy="990600"/>
          </a:xfrm>
        </p:spPr>
        <p:txBody>
          <a:bodyPr/>
          <a:lstStyle/>
          <a:p>
            <a:r>
              <a:rPr lang="en-US" dirty="0">
                <a:solidFill>
                  <a:srgbClr val="006600"/>
                </a:solidFill>
              </a:rPr>
              <a:t>Implementing the </a:t>
            </a:r>
            <a:r>
              <a:rPr lang="en-US" i="1" dirty="0">
                <a:solidFill>
                  <a:srgbClr val="006600"/>
                </a:solidFill>
              </a:rPr>
              <a:t>Framework:</a:t>
            </a:r>
            <a:br>
              <a:rPr lang="en-US" i="1" dirty="0">
                <a:solidFill>
                  <a:srgbClr val="006600"/>
                </a:solidFill>
              </a:rPr>
            </a:br>
            <a:r>
              <a:rPr lang="en-US" sz="2600" i="1" dirty="0">
                <a:solidFill>
                  <a:srgbClr val="006600"/>
                </a:solidFill>
              </a:rPr>
              <a:t>Selecting pollutants to include</a:t>
            </a:r>
            <a:endParaRPr lang="en-US" sz="2600" dirty="0">
              <a:solidFill>
                <a:srgbClr val="006600"/>
              </a:solidFill>
            </a:endParaRPr>
          </a:p>
        </p:txBody>
      </p:sp>
      <p:sp>
        <p:nvSpPr>
          <p:cNvPr id="3" name="Content Placeholder 2">
            <a:extLst>
              <a:ext uri="{FF2B5EF4-FFF2-40B4-BE49-F238E27FC236}">
                <a16:creationId xmlns:a16="http://schemas.microsoft.com/office/drawing/2014/main" id="{DF693D2B-1FE0-458F-AFC4-C8A2583BD50D}"/>
              </a:ext>
            </a:extLst>
          </p:cNvPr>
          <p:cNvSpPr>
            <a:spLocks noGrp="1"/>
          </p:cNvSpPr>
          <p:nvPr>
            <p:ph idx="1"/>
          </p:nvPr>
        </p:nvSpPr>
        <p:spPr>
          <a:xfrm>
            <a:off x="417006" y="2559398"/>
            <a:ext cx="7772400" cy="3429000"/>
          </a:xfrm>
        </p:spPr>
        <p:txBody>
          <a:bodyPr/>
          <a:lstStyle/>
          <a:p>
            <a:pPr marL="0" indent="0">
              <a:buNone/>
            </a:pPr>
            <a:r>
              <a:rPr lang="en-US" dirty="0"/>
              <a:t>Pollutants included in the project:</a:t>
            </a:r>
          </a:p>
          <a:p>
            <a:pPr marL="0" indent="0">
              <a:buNone/>
            </a:pPr>
            <a:endParaRPr lang="en-US" dirty="0"/>
          </a:p>
        </p:txBody>
      </p:sp>
      <p:sp>
        <p:nvSpPr>
          <p:cNvPr id="4" name="Slide Number Placeholder 3">
            <a:extLst>
              <a:ext uri="{FF2B5EF4-FFF2-40B4-BE49-F238E27FC236}">
                <a16:creationId xmlns:a16="http://schemas.microsoft.com/office/drawing/2014/main" id="{D5C0C8A5-E2CB-4592-AD6C-D4AEF98F23AA}"/>
              </a:ext>
            </a:extLst>
          </p:cNvPr>
          <p:cNvSpPr>
            <a:spLocks noGrp="1"/>
          </p:cNvSpPr>
          <p:nvPr>
            <p:ph type="sldNum" sz="quarter" idx="12"/>
          </p:nvPr>
        </p:nvSpPr>
        <p:spPr/>
        <p:txBody>
          <a:bodyPr/>
          <a:lstStyle/>
          <a:p>
            <a:pPr>
              <a:defRPr/>
            </a:pPr>
            <a:fld id="{EB0BB325-E50F-40E1-8508-9A247AB48126}" type="slidenum">
              <a:rPr lang="en-US" smtClean="0"/>
              <a:pPr>
                <a:defRPr/>
              </a:pPr>
              <a:t>7</a:t>
            </a:fld>
            <a:endParaRPr lang="en-US" dirty="0"/>
          </a:p>
        </p:txBody>
      </p:sp>
      <p:graphicFrame>
        <p:nvGraphicFramePr>
          <p:cNvPr id="5" name="Table 4">
            <a:extLst>
              <a:ext uri="{FF2B5EF4-FFF2-40B4-BE49-F238E27FC236}">
                <a16:creationId xmlns:a16="http://schemas.microsoft.com/office/drawing/2014/main" id="{E0389C18-9999-44C6-8527-39D1C724973D}"/>
              </a:ext>
            </a:extLst>
          </p:cNvPr>
          <p:cNvGraphicFramePr>
            <a:graphicFrameLocks noGrp="1"/>
          </p:cNvGraphicFramePr>
          <p:nvPr>
            <p:extLst>
              <p:ext uri="{D42A27DB-BD31-4B8C-83A1-F6EECF244321}">
                <p14:modId xmlns:p14="http://schemas.microsoft.com/office/powerpoint/2010/main" val="207444593"/>
              </p:ext>
            </p:extLst>
          </p:nvPr>
        </p:nvGraphicFramePr>
        <p:xfrm>
          <a:off x="417006" y="3231677"/>
          <a:ext cx="7772400" cy="3016723"/>
        </p:xfrm>
        <a:graphic>
          <a:graphicData uri="http://schemas.openxmlformats.org/drawingml/2006/table">
            <a:tbl>
              <a:tblPr firstRow="1" bandRow="1">
                <a:tableStyleId>{F5AB1C69-6EDB-4FF4-983F-18BD219EF322}</a:tableStyleId>
              </a:tblPr>
              <a:tblGrid>
                <a:gridCol w="3501851">
                  <a:extLst>
                    <a:ext uri="{9D8B030D-6E8A-4147-A177-3AD203B41FA5}">
                      <a16:colId xmlns:a16="http://schemas.microsoft.com/office/drawing/2014/main" val="519966722"/>
                    </a:ext>
                  </a:extLst>
                </a:gridCol>
                <a:gridCol w="4270549">
                  <a:extLst>
                    <a:ext uri="{9D8B030D-6E8A-4147-A177-3AD203B41FA5}">
                      <a16:colId xmlns:a16="http://schemas.microsoft.com/office/drawing/2014/main" val="3399368663"/>
                    </a:ext>
                  </a:extLst>
                </a:gridCol>
              </a:tblGrid>
              <a:tr h="378564">
                <a:tc>
                  <a:txBody>
                    <a:bodyPr/>
                    <a:lstStyle/>
                    <a:p>
                      <a:pPr marL="285750" indent="-285750">
                        <a:buFont typeface="Arial" panose="020B0604020202020204" pitchFamily="34" charset="0"/>
                        <a:buChar char="•"/>
                      </a:pPr>
                      <a:r>
                        <a:rPr lang="en-US" sz="1800" b="0" kern="1200" dirty="0">
                          <a:solidFill>
                            <a:schemeClr val="tx1"/>
                          </a:solidFill>
                          <a:latin typeface="+mn-lt"/>
                          <a:ea typeface="+mn-ea"/>
                          <a:cs typeface="+mn-cs"/>
                        </a:rPr>
                        <a:t>Benzene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800" b="0" kern="1200" dirty="0">
                          <a:solidFill>
                            <a:schemeClr val="tx1"/>
                          </a:solidFill>
                          <a:latin typeface="+mn-lt"/>
                          <a:ea typeface="+mn-ea"/>
                          <a:cs typeface="+mn-cs"/>
                        </a:rPr>
                        <a:t>Nickel &amp; nickel compounds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2787187"/>
                  </a:ext>
                </a:extLst>
              </a:tr>
              <a:tr h="378564">
                <a:tc>
                  <a:txBody>
                    <a:bodyPr/>
                    <a:lstStyle/>
                    <a:p>
                      <a:pPr marL="285750" indent="-285750">
                        <a:buFont typeface="Arial" panose="020B0604020202020204" pitchFamily="34" charset="0"/>
                        <a:buChar char="•"/>
                      </a:pPr>
                      <a:r>
                        <a:rPr lang="en-US" sz="1800" kern="1200" dirty="0">
                          <a:solidFill>
                            <a:schemeClr val="tx1"/>
                          </a:solidFill>
                          <a:latin typeface="+mn-lt"/>
                          <a:ea typeface="+mn-ea"/>
                          <a:cs typeface="+mn-cs"/>
                        </a:rPr>
                        <a:t>Tetrachloroethylene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1,2-dichloroethane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5086616"/>
                  </a:ext>
                </a:extLst>
              </a:tr>
              <a:tr h="378564">
                <a:tc>
                  <a:txBody>
                    <a:bodyPr/>
                    <a:lstStyle/>
                    <a:p>
                      <a:pPr marL="285750" indent="-285750">
                        <a:buFont typeface="Arial" panose="020B0604020202020204" pitchFamily="34" charset="0"/>
                        <a:buChar char="•"/>
                      </a:pPr>
                      <a:r>
                        <a:rPr lang="en-US" dirty="0">
                          <a:solidFill>
                            <a:schemeClr val="tx1"/>
                          </a:solidFill>
                        </a:rPr>
                        <a:t>Di-(2-ethylhexyl)phthalate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Dichloromethane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5612221"/>
                  </a:ext>
                </a:extLst>
              </a:tr>
              <a:tr h="378564">
                <a:tc>
                  <a:txBody>
                    <a:bodyPr/>
                    <a:lstStyle/>
                    <a:p>
                      <a:pPr marL="285750" indent="-285750">
                        <a:buFont typeface="Arial" panose="020B0604020202020204" pitchFamily="34" charset="0"/>
                        <a:buChar char="•"/>
                      </a:pPr>
                      <a:r>
                        <a:rPr lang="en-US" dirty="0">
                          <a:solidFill>
                            <a:schemeClr val="tx1"/>
                          </a:solidFill>
                        </a:rPr>
                        <a:t>Ethylbenzene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Trichloroethylene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9618101"/>
                  </a:ext>
                </a:extLst>
              </a:tr>
              <a:tr h="406928">
                <a:tc>
                  <a:txBody>
                    <a:bodyPr/>
                    <a:lstStyle/>
                    <a:p>
                      <a:pPr marL="285750" indent="-285750">
                        <a:buFont typeface="Arial" panose="020B0604020202020204" pitchFamily="34" charset="0"/>
                        <a:buChar char="•"/>
                      </a:pPr>
                      <a:r>
                        <a:rPr lang="en-US" dirty="0">
                          <a:solidFill>
                            <a:schemeClr val="tx1"/>
                          </a:solidFill>
                        </a:rPr>
                        <a:t>Styrene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Cadmium &amp; cadmium compounds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9809776"/>
                  </a:ext>
                </a:extLst>
              </a:tr>
              <a:tr h="442127">
                <a:tc>
                  <a:txBody>
                    <a:bodyPr/>
                    <a:lstStyle/>
                    <a:p>
                      <a:pPr marL="285750" indent="-285750">
                        <a:buFont typeface="Arial" panose="020B0604020202020204" pitchFamily="34" charset="0"/>
                        <a:buChar char="•"/>
                      </a:pPr>
                      <a:r>
                        <a:rPr lang="en-US" dirty="0">
                          <a:solidFill>
                            <a:schemeClr val="tx1"/>
                          </a:solidFill>
                        </a:rPr>
                        <a:t>Sulfur dioxide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Chromium &amp; chromium compounds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2090983"/>
                  </a:ext>
                </a:extLst>
              </a:tr>
              <a:tr h="653412">
                <a:tc>
                  <a:txBody>
                    <a:bodyPr/>
                    <a:lstStyle/>
                    <a:p>
                      <a:pPr marL="285750" indent="-285750">
                        <a:buFont typeface="Arial" panose="020B0604020202020204" pitchFamily="34" charset="0"/>
                        <a:buChar char="•"/>
                      </a:pPr>
                      <a:r>
                        <a:rPr lang="en-US" dirty="0">
                          <a:solidFill>
                            <a:schemeClr val="tx1"/>
                          </a:solidFill>
                        </a:rPr>
                        <a:t>Particulate matter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dirty="0">
                          <a:solidFill>
                            <a:schemeClr val="tx1"/>
                          </a:solidFill>
                        </a:rPr>
                        <a:t>Mercury &amp; mercury compounds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7429590"/>
                  </a:ext>
                </a:extLst>
              </a:tr>
            </a:tbl>
          </a:graphicData>
        </a:graphic>
      </p:graphicFrame>
    </p:spTree>
    <p:extLst>
      <p:ext uri="{BB962C8B-B14F-4D97-AF65-F5344CB8AC3E}">
        <p14:creationId xmlns:p14="http://schemas.microsoft.com/office/powerpoint/2010/main" val="1393105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149629" y="1345215"/>
            <a:ext cx="8849991" cy="990600"/>
          </a:xfrm>
        </p:spPr>
        <p:txBody>
          <a:bodyPr/>
          <a:lstStyle/>
          <a:p>
            <a:r>
              <a:rPr lang="en-US" dirty="0">
                <a:solidFill>
                  <a:srgbClr val="006600"/>
                </a:solidFill>
              </a:rPr>
              <a:t>Implementing the </a:t>
            </a:r>
            <a:r>
              <a:rPr lang="en-US" i="1" dirty="0">
                <a:solidFill>
                  <a:srgbClr val="006600"/>
                </a:solidFill>
              </a:rPr>
              <a:t>Framework:</a:t>
            </a:r>
            <a:br>
              <a:rPr lang="en-US" i="1" dirty="0">
                <a:solidFill>
                  <a:srgbClr val="006600"/>
                </a:solidFill>
              </a:rPr>
            </a:br>
            <a:r>
              <a:rPr lang="en-US" sz="2500" i="1" dirty="0">
                <a:solidFill>
                  <a:srgbClr val="006600"/>
                </a:solidFill>
              </a:rPr>
              <a:t>Selecting an SDG Target most suitable for </a:t>
            </a:r>
            <a:br>
              <a:rPr lang="en-US" sz="2500" i="1" dirty="0">
                <a:solidFill>
                  <a:srgbClr val="006600"/>
                </a:solidFill>
              </a:rPr>
            </a:br>
            <a:r>
              <a:rPr lang="en-US" sz="2500" i="1" dirty="0">
                <a:solidFill>
                  <a:srgbClr val="006600"/>
                </a:solidFill>
              </a:rPr>
              <a:t>application of PRTR data</a:t>
            </a:r>
            <a:endParaRPr lang="en-US" sz="2500" dirty="0">
              <a:solidFill>
                <a:srgbClr val="006600"/>
              </a:solidFill>
            </a:endParaRPr>
          </a:p>
        </p:txBody>
      </p:sp>
      <p:sp>
        <p:nvSpPr>
          <p:cNvPr id="306186" name="Rectangle 10"/>
          <p:cNvSpPr>
            <a:spLocks noGrp="1" noChangeArrowheads="1"/>
          </p:cNvSpPr>
          <p:nvPr>
            <p:ph idx="1"/>
          </p:nvPr>
        </p:nvSpPr>
        <p:spPr>
          <a:xfrm>
            <a:off x="149629" y="2864119"/>
            <a:ext cx="5128225" cy="4385766"/>
          </a:xfrm>
        </p:spPr>
        <p:txBody>
          <a:bodyPr>
            <a:normAutofit/>
          </a:bodyPr>
          <a:lstStyle/>
          <a:p>
            <a:r>
              <a:rPr lang="en-US" sz="2200" dirty="0"/>
              <a:t>Target 12.4 is most directly relevant to </a:t>
            </a:r>
            <a:r>
              <a:rPr lang="en-US" sz="2200" i="1" dirty="0"/>
              <a:t>readily-available, comparable </a:t>
            </a:r>
            <a:r>
              <a:rPr lang="en-US" sz="2200" dirty="0"/>
              <a:t>PRTR data</a:t>
            </a:r>
          </a:p>
          <a:p>
            <a:r>
              <a:rPr lang="en-US" sz="2200" dirty="0"/>
              <a:t>Tracking Target 12.4 by media (air, water, soil/land) will simultaneously provide information to track Targets 3.9 and 6.3 </a:t>
            </a:r>
          </a:p>
          <a:p>
            <a:pPr lvl="1"/>
            <a:r>
              <a:rPr lang="en-US" sz="2000" dirty="0"/>
              <a:t>Further exploration of other Targets may come in later stages of this project as additional data is compiled</a:t>
            </a:r>
          </a:p>
        </p:txBody>
      </p:sp>
      <p:sp>
        <p:nvSpPr>
          <p:cNvPr id="2" name="Slide Number Placeholder 1"/>
          <p:cNvSpPr>
            <a:spLocks noGrp="1"/>
          </p:cNvSpPr>
          <p:nvPr>
            <p:ph type="sldNum" sz="quarter" idx="12"/>
          </p:nvPr>
        </p:nvSpPr>
        <p:spPr/>
        <p:txBody>
          <a:bodyPr/>
          <a:lstStyle/>
          <a:p>
            <a:pPr>
              <a:defRPr/>
            </a:pPr>
            <a:fld id="{EB0BB325-E50F-40E1-8508-9A247AB48126}" type="slidenum">
              <a:rPr lang="en-US" smtClean="0"/>
              <a:pPr>
                <a:defRPr/>
              </a:pPr>
              <a:t>8</a:t>
            </a:fld>
            <a:endParaRPr lang="en-US" dirty="0"/>
          </a:p>
        </p:txBody>
      </p:sp>
      <p:sp>
        <p:nvSpPr>
          <p:cNvPr id="5" name="Rectangle 10">
            <a:extLst>
              <a:ext uri="{FF2B5EF4-FFF2-40B4-BE49-F238E27FC236}">
                <a16:creationId xmlns:a16="http://schemas.microsoft.com/office/drawing/2014/main" id="{41C0F431-212E-47F1-9F0D-644E7A317F2E}"/>
              </a:ext>
            </a:extLst>
          </p:cNvPr>
          <p:cNvSpPr txBox="1">
            <a:spLocks noChangeArrowheads="1"/>
          </p:cNvSpPr>
          <p:nvPr/>
        </p:nvSpPr>
        <p:spPr bwMode="auto">
          <a:xfrm>
            <a:off x="5277854" y="2864119"/>
            <a:ext cx="3721766" cy="2990180"/>
          </a:xfrm>
          <a:prstGeom prst="rect">
            <a:avLst/>
          </a:prstGeom>
          <a:noFill/>
          <a:ln w="9525">
            <a:solidFill>
              <a:srgbClr val="608E3A"/>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en-US" sz="2000" dirty="0">
                <a:solidFill>
                  <a:srgbClr val="006600"/>
                </a:solidFill>
              </a:rPr>
              <a:t>Target 12.4: </a:t>
            </a:r>
            <a:r>
              <a:rPr lang="en-US" sz="2000" i="1" dirty="0">
                <a:solidFill>
                  <a:srgbClr val="006600"/>
                </a:solidFill>
              </a:rPr>
              <a:t>By 2020, achieve the environmentally sound management of chemicals… and significantly  reduce  their  release  to  air, water  and  soil  to minimize  their  adverse impacts on human health and the environment. </a:t>
            </a:r>
            <a:endParaRPr lang="en-US" sz="2000" dirty="0">
              <a:solidFill>
                <a:srgbClr val="006600"/>
              </a:solidFill>
            </a:endParaRPr>
          </a:p>
        </p:txBody>
      </p:sp>
    </p:spTree>
    <p:extLst>
      <p:ext uri="{BB962C8B-B14F-4D97-AF65-F5344CB8AC3E}">
        <p14:creationId xmlns:p14="http://schemas.microsoft.com/office/powerpoint/2010/main" val="1390258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FECD-60AD-4852-9714-1DACD030A49C}"/>
              </a:ext>
            </a:extLst>
          </p:cNvPr>
          <p:cNvSpPr>
            <a:spLocks noGrp="1"/>
          </p:cNvSpPr>
          <p:nvPr>
            <p:ph type="title"/>
          </p:nvPr>
        </p:nvSpPr>
        <p:spPr>
          <a:xfrm>
            <a:off x="762000" y="1148023"/>
            <a:ext cx="7620000" cy="990600"/>
          </a:xfrm>
        </p:spPr>
        <p:txBody>
          <a:bodyPr/>
          <a:lstStyle/>
          <a:p>
            <a:r>
              <a:rPr lang="en-US" dirty="0">
                <a:solidFill>
                  <a:srgbClr val="006600"/>
                </a:solidFill>
              </a:rPr>
              <a:t>Implementing the </a:t>
            </a:r>
            <a:r>
              <a:rPr lang="en-US" i="1" dirty="0">
                <a:solidFill>
                  <a:srgbClr val="006600"/>
                </a:solidFill>
              </a:rPr>
              <a:t>Framework:</a:t>
            </a:r>
            <a:br>
              <a:rPr lang="en-US" i="1" dirty="0">
                <a:solidFill>
                  <a:srgbClr val="006600"/>
                </a:solidFill>
              </a:rPr>
            </a:br>
            <a:r>
              <a:rPr lang="en-US" sz="2600" i="1" dirty="0">
                <a:solidFill>
                  <a:srgbClr val="006600"/>
                </a:solidFill>
              </a:rPr>
              <a:t>Conducting data analysis</a:t>
            </a:r>
            <a:endParaRPr lang="en-US" sz="2600" dirty="0">
              <a:solidFill>
                <a:srgbClr val="006600"/>
              </a:solidFill>
            </a:endParaRPr>
          </a:p>
        </p:txBody>
      </p:sp>
      <p:sp>
        <p:nvSpPr>
          <p:cNvPr id="3" name="Content Placeholder 2">
            <a:extLst>
              <a:ext uri="{FF2B5EF4-FFF2-40B4-BE49-F238E27FC236}">
                <a16:creationId xmlns:a16="http://schemas.microsoft.com/office/drawing/2014/main" id="{DF693D2B-1FE0-458F-AFC4-C8A2583BD50D}"/>
              </a:ext>
            </a:extLst>
          </p:cNvPr>
          <p:cNvSpPr>
            <a:spLocks noGrp="1"/>
          </p:cNvSpPr>
          <p:nvPr>
            <p:ph idx="1"/>
          </p:nvPr>
        </p:nvSpPr>
        <p:spPr>
          <a:xfrm>
            <a:off x="465117" y="2209800"/>
            <a:ext cx="8213766" cy="4038600"/>
          </a:xfrm>
        </p:spPr>
        <p:txBody>
          <a:bodyPr/>
          <a:lstStyle/>
          <a:p>
            <a:pPr marL="0" indent="0">
              <a:buNone/>
            </a:pPr>
            <a:r>
              <a:rPr lang="en-US" sz="2000" dirty="0"/>
              <a:t>Determine scope of analysis:</a:t>
            </a:r>
          </a:p>
          <a:p>
            <a:r>
              <a:rPr lang="en-US" sz="1800" dirty="0"/>
              <a:t>Focus on manufacturing sectors</a:t>
            </a:r>
          </a:p>
          <a:p>
            <a:r>
              <a:rPr lang="en-US" sz="1800" dirty="0"/>
              <a:t>Focus on on-site pollutant releases to air, water, and soil/land (applicable to Target 12.4)</a:t>
            </a:r>
          </a:p>
          <a:p>
            <a:pPr marL="0" indent="0">
              <a:buNone/>
            </a:pPr>
            <a:r>
              <a:rPr lang="en-US" sz="2000" dirty="0"/>
              <a:t>Analyses to investigate: </a:t>
            </a:r>
          </a:p>
          <a:p>
            <a:r>
              <a:rPr lang="en-US" sz="1800" dirty="0"/>
              <a:t>Snapshot analyses – most recent year of data</a:t>
            </a:r>
          </a:p>
          <a:p>
            <a:r>
              <a:rPr lang="en-US" sz="1800" dirty="0"/>
              <a:t>Trend analyses – 2008 to 2016</a:t>
            </a:r>
          </a:p>
          <a:p>
            <a:r>
              <a:rPr lang="en-US" sz="1800" dirty="0"/>
              <a:t>Comparative analyses between PRTR systems</a:t>
            </a:r>
          </a:p>
          <a:p>
            <a:r>
              <a:rPr lang="en-US" sz="1800" dirty="0"/>
              <a:t>Toxicity-weighted release quantities</a:t>
            </a:r>
          </a:p>
          <a:p>
            <a:r>
              <a:rPr lang="en-US" sz="1800" dirty="0"/>
              <a:t>Economic information as an indicator (e.g. kg released/$ value added) </a:t>
            </a:r>
          </a:p>
          <a:p>
            <a:r>
              <a:rPr lang="en-US" sz="1800" dirty="0"/>
              <a:t>Other potential variables (e.g. regulatory activity)</a:t>
            </a:r>
          </a:p>
          <a:p>
            <a:endParaRPr lang="en-US" sz="1800" dirty="0"/>
          </a:p>
        </p:txBody>
      </p:sp>
      <p:sp>
        <p:nvSpPr>
          <p:cNvPr id="4" name="Slide Number Placeholder 3">
            <a:extLst>
              <a:ext uri="{FF2B5EF4-FFF2-40B4-BE49-F238E27FC236}">
                <a16:creationId xmlns:a16="http://schemas.microsoft.com/office/drawing/2014/main" id="{D5C0C8A5-E2CB-4592-AD6C-D4AEF98F23AA}"/>
              </a:ext>
            </a:extLst>
          </p:cNvPr>
          <p:cNvSpPr>
            <a:spLocks noGrp="1"/>
          </p:cNvSpPr>
          <p:nvPr>
            <p:ph type="sldNum" sz="quarter" idx="12"/>
          </p:nvPr>
        </p:nvSpPr>
        <p:spPr/>
        <p:txBody>
          <a:bodyPr/>
          <a:lstStyle/>
          <a:p>
            <a:pPr>
              <a:defRPr/>
            </a:pPr>
            <a:fld id="{EB0BB325-E50F-40E1-8508-9A247AB48126}" type="slidenum">
              <a:rPr lang="en-US" smtClean="0"/>
              <a:pPr>
                <a:defRPr/>
              </a:pPr>
              <a:t>9</a:t>
            </a:fld>
            <a:endParaRPr lang="en-US" dirty="0"/>
          </a:p>
        </p:txBody>
      </p:sp>
    </p:spTree>
    <p:extLst>
      <p:ext uri="{BB962C8B-B14F-4D97-AF65-F5344CB8AC3E}">
        <p14:creationId xmlns:p14="http://schemas.microsoft.com/office/powerpoint/2010/main" val="254922014"/>
      </p:ext>
    </p:extLst>
  </p:cSld>
  <p:clrMapOvr>
    <a:masterClrMapping/>
  </p:clrMapOvr>
</p:sld>
</file>

<file path=ppt/theme/theme1.xml><?xml version="1.0" encoding="utf-8"?>
<a:theme xmlns:a="http://schemas.openxmlformats.org/drawingml/2006/main" name="Abt Powerpoint Template Geo Icon">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Custom 4">
      <a:dk1>
        <a:sysClr val="windowText" lastClr="000000"/>
      </a:dk1>
      <a:lt1>
        <a:sysClr val="window" lastClr="FFFFFF"/>
      </a:lt1>
      <a:dk2>
        <a:srgbClr val="898D8D"/>
      </a:dk2>
      <a:lt2>
        <a:srgbClr val="EEECE1"/>
      </a:lt2>
      <a:accent1>
        <a:srgbClr val="DA291C"/>
      </a:accent1>
      <a:accent2>
        <a:srgbClr val="898D8D"/>
      </a:accent2>
      <a:accent3>
        <a:srgbClr val="789D4A"/>
      </a:accent3>
      <a:accent4>
        <a:srgbClr val="7566A0"/>
      </a:accent4>
      <a:accent5>
        <a:srgbClr val="48A9C5"/>
      </a:accent5>
      <a:accent6>
        <a:srgbClr val="E87722"/>
      </a:accent6>
      <a:hlink>
        <a:srgbClr val="DA291C"/>
      </a:hlink>
      <a:folHlink>
        <a:srgbClr val="898D8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66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35.xml.rels><?xml version="1.0" encoding="UTF-8" standalone="yes"?>
<Relationships xmlns="http://schemas.openxmlformats.org/package/2006/relationships"><Relationship Id="rId1" Type="http://schemas.openxmlformats.org/officeDocument/2006/relationships/customXmlProps" Target="itemProps235.xml"/></Relationships>
</file>

<file path=customXml/_rels/item236.xml.rels><?xml version="1.0" encoding="UTF-8" standalone="yes"?>
<Relationships xmlns="http://schemas.openxmlformats.org/package/2006/relationships"><Relationship Id="rId1" Type="http://schemas.openxmlformats.org/officeDocument/2006/relationships/customXmlProps" Target="itemProps236.xml"/></Relationships>
</file>

<file path=customXml/_rels/item237.xml.rels><?xml version="1.0" encoding="UTF-8" standalone="yes"?>
<Relationships xmlns="http://schemas.openxmlformats.org/package/2006/relationships"><Relationship Id="rId1" Type="http://schemas.openxmlformats.org/officeDocument/2006/relationships/customXmlProps" Target="itemProps237.xml"/></Relationships>
</file>

<file path=customXml/_rels/item238.xml.rels><?xml version="1.0" encoding="UTF-8" standalone="yes"?>
<Relationships xmlns="http://schemas.openxmlformats.org/package/2006/relationships"><Relationship Id="rId1" Type="http://schemas.openxmlformats.org/officeDocument/2006/relationships/customXmlProps" Target="itemProps238.xml"/></Relationships>
</file>

<file path=customXml/_rels/item239.xml.rels><?xml version="1.0" encoding="UTF-8" standalone="yes"?>
<Relationships xmlns="http://schemas.openxmlformats.org/package/2006/relationships"><Relationship Id="rId1" Type="http://schemas.openxmlformats.org/officeDocument/2006/relationships/customXmlProps" Target="itemProps239.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35.xml><?xml version="1.0" encoding="utf-8"?>
<EsriMapsInfo xmlns="ESRI.ArcGIS.Mapping.OfficeIntegration.PowerPointInfo">
  <Version>Version1</Version>
  <RequiresSignIn>False</RequiresSignIn>
</EsriMapsInfo>
</file>

<file path=customXml/item236.xml><?xml version="1.0" encoding="utf-8"?>
<EsriMapsInfo xmlns="ESRI.ArcGIS.Mapping.OfficeIntegration.PowerPointInfo">
  <Version>Version1</Version>
  <RequiresSignIn>False</RequiresSignIn>
</EsriMapsInfo>
</file>

<file path=customXml/item237.xml><?xml version="1.0" encoding="utf-8"?>
<EsriMapsInfo xmlns="ESRI.ArcGIS.Mapping.OfficeIntegration.PowerPointInfo">
  <Version>Version1</Version>
  <RequiresSignIn>False</RequiresSignIn>
</EsriMapsInfo>
</file>

<file path=customXml/item238.xml><?xml version="1.0" encoding="utf-8"?>
<EsriMapsInfo xmlns="ESRI.ArcGIS.Mapping.OfficeIntegration.PowerPointInfo">
  <Version>Version1</Version>
  <RequiresSignIn>False</RequiresSignIn>
</EsriMapsInfo>
</file>

<file path=customXml/item239.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F86F513-3D47-45B3-9ADF-DDFBC73F9DD3}">
  <ds:schemaRefs>
    <ds:schemaRef ds:uri="ESRI.ArcGIS.Mapping.OfficeIntegration.PowerPointInfo"/>
  </ds:schemaRefs>
</ds:datastoreItem>
</file>

<file path=customXml/itemProps10.xml><?xml version="1.0" encoding="utf-8"?>
<ds:datastoreItem xmlns:ds="http://schemas.openxmlformats.org/officeDocument/2006/customXml" ds:itemID="{6C740070-0A60-487C-9A5F-06C0E6086D06}">
  <ds:schemaRefs>
    <ds:schemaRef ds:uri="ESRI.ArcGIS.Mapping.OfficeIntegration.PowerPointInfo"/>
  </ds:schemaRefs>
</ds:datastoreItem>
</file>

<file path=customXml/itemProps100.xml><?xml version="1.0" encoding="utf-8"?>
<ds:datastoreItem xmlns:ds="http://schemas.openxmlformats.org/officeDocument/2006/customXml" ds:itemID="{B94979CA-2105-4DC8-963E-86362B909973}">
  <ds:schemaRefs>
    <ds:schemaRef ds:uri="ESRI.ArcGIS.Mapping.OfficeIntegration.PowerPointInfo"/>
  </ds:schemaRefs>
</ds:datastoreItem>
</file>

<file path=customXml/itemProps101.xml><?xml version="1.0" encoding="utf-8"?>
<ds:datastoreItem xmlns:ds="http://schemas.openxmlformats.org/officeDocument/2006/customXml" ds:itemID="{A7C43E8D-2B7D-4B90-B0A2-EDCEF5F833C9}">
  <ds:schemaRefs>
    <ds:schemaRef ds:uri="ESRI.ArcGIS.Mapping.OfficeIntegration.PowerPointInfo"/>
  </ds:schemaRefs>
</ds:datastoreItem>
</file>

<file path=customXml/itemProps102.xml><?xml version="1.0" encoding="utf-8"?>
<ds:datastoreItem xmlns:ds="http://schemas.openxmlformats.org/officeDocument/2006/customXml" ds:itemID="{78324420-234E-401E-9DA5-377ECD24A7C6}">
  <ds:schemaRefs>
    <ds:schemaRef ds:uri="ESRI.ArcGIS.Mapping.OfficeIntegration.PowerPointInfo"/>
  </ds:schemaRefs>
</ds:datastoreItem>
</file>

<file path=customXml/itemProps103.xml><?xml version="1.0" encoding="utf-8"?>
<ds:datastoreItem xmlns:ds="http://schemas.openxmlformats.org/officeDocument/2006/customXml" ds:itemID="{5E9D3747-0C2F-4439-B25D-01F0D031609A}">
  <ds:schemaRefs>
    <ds:schemaRef ds:uri="ESRI.ArcGIS.Mapping.OfficeIntegration.PowerPointInfo"/>
  </ds:schemaRefs>
</ds:datastoreItem>
</file>

<file path=customXml/itemProps104.xml><?xml version="1.0" encoding="utf-8"?>
<ds:datastoreItem xmlns:ds="http://schemas.openxmlformats.org/officeDocument/2006/customXml" ds:itemID="{B9457197-AB83-4360-8C5A-A0F878BED8D1}">
  <ds:schemaRefs>
    <ds:schemaRef ds:uri="ESRI.ArcGIS.Mapping.OfficeIntegration.PowerPointInfo"/>
  </ds:schemaRefs>
</ds:datastoreItem>
</file>

<file path=customXml/itemProps105.xml><?xml version="1.0" encoding="utf-8"?>
<ds:datastoreItem xmlns:ds="http://schemas.openxmlformats.org/officeDocument/2006/customXml" ds:itemID="{5B51E77D-55A8-44F2-9B8D-2F8C4B8535E7}">
  <ds:schemaRefs>
    <ds:schemaRef ds:uri="ESRI.ArcGIS.Mapping.OfficeIntegration.PowerPointInfo"/>
  </ds:schemaRefs>
</ds:datastoreItem>
</file>

<file path=customXml/itemProps106.xml><?xml version="1.0" encoding="utf-8"?>
<ds:datastoreItem xmlns:ds="http://schemas.openxmlformats.org/officeDocument/2006/customXml" ds:itemID="{2D015B52-85DC-4E32-9D1B-F4CC1F91892A}">
  <ds:schemaRefs>
    <ds:schemaRef ds:uri="ESRI.ArcGIS.Mapping.OfficeIntegration.PowerPointInfo"/>
  </ds:schemaRefs>
</ds:datastoreItem>
</file>

<file path=customXml/itemProps107.xml><?xml version="1.0" encoding="utf-8"?>
<ds:datastoreItem xmlns:ds="http://schemas.openxmlformats.org/officeDocument/2006/customXml" ds:itemID="{0D4C9F3F-B156-41A6-80B5-A4CE59EA7774}">
  <ds:schemaRefs>
    <ds:schemaRef ds:uri="ESRI.ArcGIS.Mapping.OfficeIntegration.PowerPointInfo"/>
  </ds:schemaRefs>
</ds:datastoreItem>
</file>

<file path=customXml/itemProps108.xml><?xml version="1.0" encoding="utf-8"?>
<ds:datastoreItem xmlns:ds="http://schemas.openxmlformats.org/officeDocument/2006/customXml" ds:itemID="{B3D723DB-EAF0-4728-B3F3-A5CCECCB63A0}">
  <ds:schemaRefs>
    <ds:schemaRef ds:uri="ESRI.ArcGIS.Mapping.OfficeIntegration.PowerPointInfo"/>
  </ds:schemaRefs>
</ds:datastoreItem>
</file>

<file path=customXml/itemProps109.xml><?xml version="1.0" encoding="utf-8"?>
<ds:datastoreItem xmlns:ds="http://schemas.openxmlformats.org/officeDocument/2006/customXml" ds:itemID="{09564E7E-1DCC-4B27-B3B5-685B36A0FF07}">
  <ds:schemaRefs>
    <ds:schemaRef ds:uri="ESRI.ArcGIS.Mapping.OfficeIntegration.PowerPointInfo"/>
  </ds:schemaRefs>
</ds:datastoreItem>
</file>

<file path=customXml/itemProps11.xml><?xml version="1.0" encoding="utf-8"?>
<ds:datastoreItem xmlns:ds="http://schemas.openxmlformats.org/officeDocument/2006/customXml" ds:itemID="{294A368D-B569-4FA5-B6DF-1DD9B3CCB75D}">
  <ds:schemaRefs>
    <ds:schemaRef ds:uri="ESRI.ArcGIS.Mapping.OfficeIntegration.PowerPointInfo"/>
  </ds:schemaRefs>
</ds:datastoreItem>
</file>

<file path=customXml/itemProps110.xml><?xml version="1.0" encoding="utf-8"?>
<ds:datastoreItem xmlns:ds="http://schemas.openxmlformats.org/officeDocument/2006/customXml" ds:itemID="{EE79CB2A-C198-409C-9AED-79604DF57AFC}">
  <ds:schemaRefs>
    <ds:schemaRef ds:uri="ESRI.ArcGIS.Mapping.OfficeIntegration.PowerPointInfo"/>
  </ds:schemaRefs>
</ds:datastoreItem>
</file>

<file path=customXml/itemProps111.xml><?xml version="1.0" encoding="utf-8"?>
<ds:datastoreItem xmlns:ds="http://schemas.openxmlformats.org/officeDocument/2006/customXml" ds:itemID="{8558356C-2333-46FA-A3EC-B814A7988CCD}">
  <ds:schemaRefs>
    <ds:schemaRef ds:uri="ESRI.ArcGIS.Mapping.OfficeIntegration.PowerPointInfo"/>
  </ds:schemaRefs>
</ds:datastoreItem>
</file>

<file path=customXml/itemProps112.xml><?xml version="1.0" encoding="utf-8"?>
<ds:datastoreItem xmlns:ds="http://schemas.openxmlformats.org/officeDocument/2006/customXml" ds:itemID="{CEB02B07-9993-474B-83DB-2CB12DC73725}">
  <ds:schemaRefs>
    <ds:schemaRef ds:uri="ESRI.ArcGIS.Mapping.OfficeIntegration.PowerPointInfo"/>
  </ds:schemaRefs>
</ds:datastoreItem>
</file>

<file path=customXml/itemProps113.xml><?xml version="1.0" encoding="utf-8"?>
<ds:datastoreItem xmlns:ds="http://schemas.openxmlformats.org/officeDocument/2006/customXml" ds:itemID="{5783CAC1-3C62-469D-8508-3183DEEDB8B8}">
  <ds:schemaRefs>
    <ds:schemaRef ds:uri="ESRI.ArcGIS.Mapping.OfficeIntegration.PowerPointInfo"/>
  </ds:schemaRefs>
</ds:datastoreItem>
</file>

<file path=customXml/itemProps114.xml><?xml version="1.0" encoding="utf-8"?>
<ds:datastoreItem xmlns:ds="http://schemas.openxmlformats.org/officeDocument/2006/customXml" ds:itemID="{C2CA101A-4366-441B-92E4-0D1C824AFD24}">
  <ds:schemaRefs>
    <ds:schemaRef ds:uri="ESRI.ArcGIS.Mapping.OfficeIntegration.PowerPointInfo"/>
  </ds:schemaRefs>
</ds:datastoreItem>
</file>

<file path=customXml/itemProps115.xml><?xml version="1.0" encoding="utf-8"?>
<ds:datastoreItem xmlns:ds="http://schemas.openxmlformats.org/officeDocument/2006/customXml" ds:itemID="{AB2CB27F-71B0-400D-9A18-5795A54653FE}">
  <ds:schemaRefs>
    <ds:schemaRef ds:uri="ESRI.ArcGIS.Mapping.OfficeIntegration.PowerPointInfo"/>
  </ds:schemaRefs>
</ds:datastoreItem>
</file>

<file path=customXml/itemProps116.xml><?xml version="1.0" encoding="utf-8"?>
<ds:datastoreItem xmlns:ds="http://schemas.openxmlformats.org/officeDocument/2006/customXml" ds:itemID="{571561C7-AB8D-4688-9F5B-14596681C288}">
  <ds:schemaRefs>
    <ds:schemaRef ds:uri="ESRI.ArcGIS.Mapping.OfficeIntegration.PowerPointInfo"/>
  </ds:schemaRefs>
</ds:datastoreItem>
</file>

<file path=customXml/itemProps117.xml><?xml version="1.0" encoding="utf-8"?>
<ds:datastoreItem xmlns:ds="http://schemas.openxmlformats.org/officeDocument/2006/customXml" ds:itemID="{CA483972-17A0-4460-B4DA-D6AF349E89A6}">
  <ds:schemaRefs>
    <ds:schemaRef ds:uri="ESRI.ArcGIS.Mapping.OfficeIntegration.PowerPointInfo"/>
  </ds:schemaRefs>
</ds:datastoreItem>
</file>

<file path=customXml/itemProps118.xml><?xml version="1.0" encoding="utf-8"?>
<ds:datastoreItem xmlns:ds="http://schemas.openxmlformats.org/officeDocument/2006/customXml" ds:itemID="{7D53A204-15A8-4281-9359-41CD8FA78EBD}">
  <ds:schemaRefs>
    <ds:schemaRef ds:uri="ESRI.ArcGIS.Mapping.OfficeIntegration.PowerPointInfo"/>
  </ds:schemaRefs>
</ds:datastoreItem>
</file>

<file path=customXml/itemProps119.xml><?xml version="1.0" encoding="utf-8"?>
<ds:datastoreItem xmlns:ds="http://schemas.openxmlformats.org/officeDocument/2006/customXml" ds:itemID="{2E55C31C-E001-485D-945D-AACEEEA324DF}">
  <ds:schemaRefs>
    <ds:schemaRef ds:uri="ESRI.ArcGIS.Mapping.OfficeIntegration.PowerPointInfo"/>
  </ds:schemaRefs>
</ds:datastoreItem>
</file>

<file path=customXml/itemProps12.xml><?xml version="1.0" encoding="utf-8"?>
<ds:datastoreItem xmlns:ds="http://schemas.openxmlformats.org/officeDocument/2006/customXml" ds:itemID="{B823BCBB-8178-4A99-A5FC-23E49934F874}">
  <ds:schemaRefs>
    <ds:schemaRef ds:uri="ESRI.ArcGIS.Mapping.OfficeIntegration.PowerPointInfo"/>
  </ds:schemaRefs>
</ds:datastoreItem>
</file>

<file path=customXml/itemProps120.xml><?xml version="1.0" encoding="utf-8"?>
<ds:datastoreItem xmlns:ds="http://schemas.openxmlformats.org/officeDocument/2006/customXml" ds:itemID="{CAC446C7-8D60-4133-941D-1AE6A5C258EE}">
  <ds:schemaRefs>
    <ds:schemaRef ds:uri="ESRI.ArcGIS.Mapping.OfficeIntegration.PowerPointInfo"/>
  </ds:schemaRefs>
</ds:datastoreItem>
</file>

<file path=customXml/itemProps121.xml><?xml version="1.0" encoding="utf-8"?>
<ds:datastoreItem xmlns:ds="http://schemas.openxmlformats.org/officeDocument/2006/customXml" ds:itemID="{17178A1B-467C-421B-8E61-E81BB3E2F183}">
  <ds:schemaRefs>
    <ds:schemaRef ds:uri="ESRI.ArcGIS.Mapping.OfficeIntegration.PowerPointInfo"/>
  </ds:schemaRefs>
</ds:datastoreItem>
</file>

<file path=customXml/itemProps122.xml><?xml version="1.0" encoding="utf-8"?>
<ds:datastoreItem xmlns:ds="http://schemas.openxmlformats.org/officeDocument/2006/customXml" ds:itemID="{44118572-87D9-4FB9-9CD5-9E1E281EB968}">
  <ds:schemaRefs>
    <ds:schemaRef ds:uri="ESRI.ArcGIS.Mapping.OfficeIntegration.PowerPointInfo"/>
  </ds:schemaRefs>
</ds:datastoreItem>
</file>

<file path=customXml/itemProps123.xml><?xml version="1.0" encoding="utf-8"?>
<ds:datastoreItem xmlns:ds="http://schemas.openxmlformats.org/officeDocument/2006/customXml" ds:itemID="{24988E19-F169-442E-9B18-F57BB8CA23D9}">
  <ds:schemaRefs>
    <ds:schemaRef ds:uri="ESRI.ArcGIS.Mapping.OfficeIntegration.PowerPointInfo"/>
  </ds:schemaRefs>
</ds:datastoreItem>
</file>

<file path=customXml/itemProps124.xml><?xml version="1.0" encoding="utf-8"?>
<ds:datastoreItem xmlns:ds="http://schemas.openxmlformats.org/officeDocument/2006/customXml" ds:itemID="{4CC1D842-5189-4FD8-9583-C0AA2E73EA0C}">
  <ds:schemaRefs>
    <ds:schemaRef ds:uri="ESRI.ArcGIS.Mapping.OfficeIntegration.PowerPointInfo"/>
  </ds:schemaRefs>
</ds:datastoreItem>
</file>

<file path=customXml/itemProps125.xml><?xml version="1.0" encoding="utf-8"?>
<ds:datastoreItem xmlns:ds="http://schemas.openxmlformats.org/officeDocument/2006/customXml" ds:itemID="{FD962738-B790-4215-84F1-C38E6078A754}">
  <ds:schemaRefs>
    <ds:schemaRef ds:uri="ESRI.ArcGIS.Mapping.OfficeIntegration.PowerPointInfo"/>
  </ds:schemaRefs>
</ds:datastoreItem>
</file>

<file path=customXml/itemProps126.xml><?xml version="1.0" encoding="utf-8"?>
<ds:datastoreItem xmlns:ds="http://schemas.openxmlformats.org/officeDocument/2006/customXml" ds:itemID="{8F16C7FD-3F45-4696-ACF1-EAD199F8F606}">
  <ds:schemaRefs>
    <ds:schemaRef ds:uri="ESRI.ArcGIS.Mapping.OfficeIntegration.PowerPointInfo"/>
  </ds:schemaRefs>
</ds:datastoreItem>
</file>

<file path=customXml/itemProps127.xml><?xml version="1.0" encoding="utf-8"?>
<ds:datastoreItem xmlns:ds="http://schemas.openxmlformats.org/officeDocument/2006/customXml" ds:itemID="{984E59F8-F005-48B3-ABAD-03ACEB920CB2}">
  <ds:schemaRefs>
    <ds:schemaRef ds:uri="ESRI.ArcGIS.Mapping.OfficeIntegration.PowerPointInfo"/>
  </ds:schemaRefs>
</ds:datastoreItem>
</file>

<file path=customXml/itemProps128.xml><?xml version="1.0" encoding="utf-8"?>
<ds:datastoreItem xmlns:ds="http://schemas.openxmlformats.org/officeDocument/2006/customXml" ds:itemID="{871B05EC-EB96-4BF1-BF0B-63696E469545}">
  <ds:schemaRefs>
    <ds:schemaRef ds:uri="ESRI.ArcGIS.Mapping.OfficeIntegration.PowerPointInfo"/>
  </ds:schemaRefs>
</ds:datastoreItem>
</file>

<file path=customXml/itemProps129.xml><?xml version="1.0" encoding="utf-8"?>
<ds:datastoreItem xmlns:ds="http://schemas.openxmlformats.org/officeDocument/2006/customXml" ds:itemID="{5A6D1A00-9178-4A4A-B075-BEC391C3156D}">
  <ds:schemaRefs>
    <ds:schemaRef ds:uri="ESRI.ArcGIS.Mapping.OfficeIntegration.PowerPointInfo"/>
  </ds:schemaRefs>
</ds:datastoreItem>
</file>

<file path=customXml/itemProps13.xml><?xml version="1.0" encoding="utf-8"?>
<ds:datastoreItem xmlns:ds="http://schemas.openxmlformats.org/officeDocument/2006/customXml" ds:itemID="{C153E994-CF49-4946-AFBC-E99607898E99}">
  <ds:schemaRefs>
    <ds:schemaRef ds:uri="ESRI.ArcGIS.Mapping.OfficeIntegration.PowerPointInfo"/>
  </ds:schemaRefs>
</ds:datastoreItem>
</file>

<file path=customXml/itemProps130.xml><?xml version="1.0" encoding="utf-8"?>
<ds:datastoreItem xmlns:ds="http://schemas.openxmlformats.org/officeDocument/2006/customXml" ds:itemID="{3C3A5086-1463-4A72-8FB2-3421CF723A5C}">
  <ds:schemaRefs>
    <ds:schemaRef ds:uri="ESRI.ArcGIS.Mapping.OfficeIntegration.PowerPointInfo"/>
  </ds:schemaRefs>
</ds:datastoreItem>
</file>

<file path=customXml/itemProps131.xml><?xml version="1.0" encoding="utf-8"?>
<ds:datastoreItem xmlns:ds="http://schemas.openxmlformats.org/officeDocument/2006/customXml" ds:itemID="{CEBE9773-363D-4FD8-BC30-A2A4C53671D6}">
  <ds:schemaRefs>
    <ds:schemaRef ds:uri="ESRI.ArcGIS.Mapping.OfficeIntegration.PowerPointInfo"/>
  </ds:schemaRefs>
</ds:datastoreItem>
</file>

<file path=customXml/itemProps132.xml><?xml version="1.0" encoding="utf-8"?>
<ds:datastoreItem xmlns:ds="http://schemas.openxmlformats.org/officeDocument/2006/customXml" ds:itemID="{A710E971-D45D-4E01-9C2F-91E84290802E}">
  <ds:schemaRefs>
    <ds:schemaRef ds:uri="ESRI.ArcGIS.Mapping.OfficeIntegration.PowerPointInfo"/>
  </ds:schemaRefs>
</ds:datastoreItem>
</file>

<file path=customXml/itemProps133.xml><?xml version="1.0" encoding="utf-8"?>
<ds:datastoreItem xmlns:ds="http://schemas.openxmlformats.org/officeDocument/2006/customXml" ds:itemID="{A43A34EA-803A-4E72-A8D1-6873F8A75B5A}">
  <ds:schemaRefs>
    <ds:schemaRef ds:uri="ESRI.ArcGIS.Mapping.OfficeIntegration.PowerPointInfo"/>
  </ds:schemaRefs>
</ds:datastoreItem>
</file>

<file path=customXml/itemProps134.xml><?xml version="1.0" encoding="utf-8"?>
<ds:datastoreItem xmlns:ds="http://schemas.openxmlformats.org/officeDocument/2006/customXml" ds:itemID="{AACE8CEF-F404-42B1-91D4-7C86CB850F02}">
  <ds:schemaRefs>
    <ds:schemaRef ds:uri="ESRI.ArcGIS.Mapping.OfficeIntegration.PowerPointInfo"/>
  </ds:schemaRefs>
</ds:datastoreItem>
</file>

<file path=customXml/itemProps135.xml><?xml version="1.0" encoding="utf-8"?>
<ds:datastoreItem xmlns:ds="http://schemas.openxmlformats.org/officeDocument/2006/customXml" ds:itemID="{3D433E54-C7B0-4BB2-A4E8-30D5774EC6B1}">
  <ds:schemaRefs>
    <ds:schemaRef ds:uri="ESRI.ArcGIS.Mapping.OfficeIntegration.PowerPointInfo"/>
  </ds:schemaRefs>
</ds:datastoreItem>
</file>

<file path=customXml/itemProps136.xml><?xml version="1.0" encoding="utf-8"?>
<ds:datastoreItem xmlns:ds="http://schemas.openxmlformats.org/officeDocument/2006/customXml" ds:itemID="{A1E7975E-851C-439F-8CB8-59C5C5CDEAFA}">
  <ds:schemaRefs>
    <ds:schemaRef ds:uri="ESRI.ArcGIS.Mapping.OfficeIntegration.PowerPointInfo"/>
  </ds:schemaRefs>
</ds:datastoreItem>
</file>

<file path=customXml/itemProps137.xml><?xml version="1.0" encoding="utf-8"?>
<ds:datastoreItem xmlns:ds="http://schemas.openxmlformats.org/officeDocument/2006/customXml" ds:itemID="{2F0C0EA1-9FC4-46D1-B795-D7C67B3E715C}">
  <ds:schemaRefs>
    <ds:schemaRef ds:uri="ESRI.ArcGIS.Mapping.OfficeIntegration.PowerPointInfo"/>
  </ds:schemaRefs>
</ds:datastoreItem>
</file>

<file path=customXml/itemProps138.xml><?xml version="1.0" encoding="utf-8"?>
<ds:datastoreItem xmlns:ds="http://schemas.openxmlformats.org/officeDocument/2006/customXml" ds:itemID="{A086FECA-BBBD-4BB4-882E-C8CC256743CE}">
  <ds:schemaRefs>
    <ds:schemaRef ds:uri="ESRI.ArcGIS.Mapping.OfficeIntegration.PowerPointInfo"/>
  </ds:schemaRefs>
</ds:datastoreItem>
</file>

<file path=customXml/itemProps139.xml><?xml version="1.0" encoding="utf-8"?>
<ds:datastoreItem xmlns:ds="http://schemas.openxmlformats.org/officeDocument/2006/customXml" ds:itemID="{31F94A85-F39F-4562-A3D9-7A08770F10F4}">
  <ds:schemaRefs>
    <ds:schemaRef ds:uri="ESRI.ArcGIS.Mapping.OfficeIntegration.PowerPointInfo"/>
  </ds:schemaRefs>
</ds:datastoreItem>
</file>

<file path=customXml/itemProps14.xml><?xml version="1.0" encoding="utf-8"?>
<ds:datastoreItem xmlns:ds="http://schemas.openxmlformats.org/officeDocument/2006/customXml" ds:itemID="{55495095-767D-4607-8150-0927E3917F5F}">
  <ds:schemaRefs>
    <ds:schemaRef ds:uri="ESRI.ArcGIS.Mapping.OfficeIntegration.PowerPointInfo"/>
  </ds:schemaRefs>
</ds:datastoreItem>
</file>

<file path=customXml/itemProps140.xml><?xml version="1.0" encoding="utf-8"?>
<ds:datastoreItem xmlns:ds="http://schemas.openxmlformats.org/officeDocument/2006/customXml" ds:itemID="{F7D1C762-AC87-4F34-8045-788F54519D7A}">
  <ds:schemaRefs>
    <ds:schemaRef ds:uri="ESRI.ArcGIS.Mapping.OfficeIntegration.PowerPointInfo"/>
  </ds:schemaRefs>
</ds:datastoreItem>
</file>

<file path=customXml/itemProps141.xml><?xml version="1.0" encoding="utf-8"?>
<ds:datastoreItem xmlns:ds="http://schemas.openxmlformats.org/officeDocument/2006/customXml" ds:itemID="{714EDF04-9E47-429A-BA98-83F9983DE0A1}">
  <ds:schemaRefs>
    <ds:schemaRef ds:uri="ESRI.ArcGIS.Mapping.OfficeIntegration.PowerPointInfo"/>
  </ds:schemaRefs>
</ds:datastoreItem>
</file>

<file path=customXml/itemProps142.xml><?xml version="1.0" encoding="utf-8"?>
<ds:datastoreItem xmlns:ds="http://schemas.openxmlformats.org/officeDocument/2006/customXml" ds:itemID="{EBBCA450-8169-40A4-9673-1E744815A95E}">
  <ds:schemaRefs>
    <ds:schemaRef ds:uri="ESRI.ArcGIS.Mapping.OfficeIntegration.PowerPointInfo"/>
  </ds:schemaRefs>
</ds:datastoreItem>
</file>

<file path=customXml/itemProps143.xml><?xml version="1.0" encoding="utf-8"?>
<ds:datastoreItem xmlns:ds="http://schemas.openxmlformats.org/officeDocument/2006/customXml" ds:itemID="{487CDF95-5166-4437-AA02-E1A58F27810F}">
  <ds:schemaRefs>
    <ds:schemaRef ds:uri="ESRI.ArcGIS.Mapping.OfficeIntegration.PowerPointInfo"/>
  </ds:schemaRefs>
</ds:datastoreItem>
</file>

<file path=customXml/itemProps144.xml><?xml version="1.0" encoding="utf-8"?>
<ds:datastoreItem xmlns:ds="http://schemas.openxmlformats.org/officeDocument/2006/customXml" ds:itemID="{DF8F56F1-6E17-4A05-B8CF-3965A4F49453}">
  <ds:schemaRefs>
    <ds:schemaRef ds:uri="ESRI.ArcGIS.Mapping.OfficeIntegration.PowerPointInfo"/>
  </ds:schemaRefs>
</ds:datastoreItem>
</file>

<file path=customXml/itemProps145.xml><?xml version="1.0" encoding="utf-8"?>
<ds:datastoreItem xmlns:ds="http://schemas.openxmlformats.org/officeDocument/2006/customXml" ds:itemID="{BCB0D53C-C4C2-4D92-B161-95C4A701E432}">
  <ds:schemaRefs>
    <ds:schemaRef ds:uri="ESRI.ArcGIS.Mapping.OfficeIntegration.PowerPointInfo"/>
  </ds:schemaRefs>
</ds:datastoreItem>
</file>

<file path=customXml/itemProps146.xml><?xml version="1.0" encoding="utf-8"?>
<ds:datastoreItem xmlns:ds="http://schemas.openxmlformats.org/officeDocument/2006/customXml" ds:itemID="{DCB82505-720E-48E4-A552-146BDD0EFC1C}">
  <ds:schemaRefs>
    <ds:schemaRef ds:uri="ESRI.ArcGIS.Mapping.OfficeIntegration.PowerPointInfo"/>
  </ds:schemaRefs>
</ds:datastoreItem>
</file>

<file path=customXml/itemProps147.xml><?xml version="1.0" encoding="utf-8"?>
<ds:datastoreItem xmlns:ds="http://schemas.openxmlformats.org/officeDocument/2006/customXml" ds:itemID="{6FF9F0B1-4E98-4D4B-AB32-44CD0BCD2A1F}">
  <ds:schemaRefs>
    <ds:schemaRef ds:uri="ESRI.ArcGIS.Mapping.OfficeIntegration.PowerPointInfo"/>
  </ds:schemaRefs>
</ds:datastoreItem>
</file>

<file path=customXml/itemProps148.xml><?xml version="1.0" encoding="utf-8"?>
<ds:datastoreItem xmlns:ds="http://schemas.openxmlformats.org/officeDocument/2006/customXml" ds:itemID="{4E7DB3C4-3BD1-4A13-9F4B-27B6277C2251}">
  <ds:schemaRefs>
    <ds:schemaRef ds:uri="ESRI.ArcGIS.Mapping.OfficeIntegration.PowerPointInfo"/>
  </ds:schemaRefs>
</ds:datastoreItem>
</file>

<file path=customXml/itemProps149.xml><?xml version="1.0" encoding="utf-8"?>
<ds:datastoreItem xmlns:ds="http://schemas.openxmlformats.org/officeDocument/2006/customXml" ds:itemID="{B68DE89B-523E-4DC5-9C4C-52DFCCD32FAE}">
  <ds:schemaRefs>
    <ds:schemaRef ds:uri="ESRI.ArcGIS.Mapping.OfficeIntegration.PowerPointInfo"/>
  </ds:schemaRefs>
</ds:datastoreItem>
</file>

<file path=customXml/itemProps15.xml><?xml version="1.0" encoding="utf-8"?>
<ds:datastoreItem xmlns:ds="http://schemas.openxmlformats.org/officeDocument/2006/customXml" ds:itemID="{51EF89F6-7C7C-4104-83E1-B098E8C3D73F}">
  <ds:schemaRefs>
    <ds:schemaRef ds:uri="ESRI.ArcGIS.Mapping.OfficeIntegration.PowerPointInfo"/>
  </ds:schemaRefs>
</ds:datastoreItem>
</file>

<file path=customXml/itemProps150.xml><?xml version="1.0" encoding="utf-8"?>
<ds:datastoreItem xmlns:ds="http://schemas.openxmlformats.org/officeDocument/2006/customXml" ds:itemID="{0ED1535F-492E-43C6-957F-229C9299F48A}">
  <ds:schemaRefs>
    <ds:schemaRef ds:uri="ESRI.ArcGIS.Mapping.OfficeIntegration.PowerPointInfo"/>
  </ds:schemaRefs>
</ds:datastoreItem>
</file>

<file path=customXml/itemProps151.xml><?xml version="1.0" encoding="utf-8"?>
<ds:datastoreItem xmlns:ds="http://schemas.openxmlformats.org/officeDocument/2006/customXml" ds:itemID="{6E70B5C3-A0F7-411B-8FDE-31458EC9E6C3}">
  <ds:schemaRefs>
    <ds:schemaRef ds:uri="ESRI.ArcGIS.Mapping.OfficeIntegration.PowerPointInfo"/>
  </ds:schemaRefs>
</ds:datastoreItem>
</file>

<file path=customXml/itemProps152.xml><?xml version="1.0" encoding="utf-8"?>
<ds:datastoreItem xmlns:ds="http://schemas.openxmlformats.org/officeDocument/2006/customXml" ds:itemID="{ACE9B245-E674-4375-AF5B-06644682620F}">
  <ds:schemaRefs>
    <ds:schemaRef ds:uri="ESRI.ArcGIS.Mapping.OfficeIntegration.PowerPointInfo"/>
  </ds:schemaRefs>
</ds:datastoreItem>
</file>

<file path=customXml/itemProps153.xml><?xml version="1.0" encoding="utf-8"?>
<ds:datastoreItem xmlns:ds="http://schemas.openxmlformats.org/officeDocument/2006/customXml" ds:itemID="{1F2C244E-39BC-4363-81BC-8F6F9A77670F}">
  <ds:schemaRefs>
    <ds:schemaRef ds:uri="ESRI.ArcGIS.Mapping.OfficeIntegration.PowerPointInfo"/>
  </ds:schemaRefs>
</ds:datastoreItem>
</file>

<file path=customXml/itemProps154.xml><?xml version="1.0" encoding="utf-8"?>
<ds:datastoreItem xmlns:ds="http://schemas.openxmlformats.org/officeDocument/2006/customXml" ds:itemID="{2E42E3AF-CBC1-4642-AB25-2B88C2491292}">
  <ds:schemaRefs>
    <ds:schemaRef ds:uri="ESRI.ArcGIS.Mapping.OfficeIntegration.PowerPointInfo"/>
  </ds:schemaRefs>
</ds:datastoreItem>
</file>

<file path=customXml/itemProps155.xml><?xml version="1.0" encoding="utf-8"?>
<ds:datastoreItem xmlns:ds="http://schemas.openxmlformats.org/officeDocument/2006/customXml" ds:itemID="{26BE9323-0FD2-4B34-BB80-835288191C9E}">
  <ds:schemaRefs>
    <ds:schemaRef ds:uri="ESRI.ArcGIS.Mapping.OfficeIntegration.PowerPointInfo"/>
  </ds:schemaRefs>
</ds:datastoreItem>
</file>

<file path=customXml/itemProps156.xml><?xml version="1.0" encoding="utf-8"?>
<ds:datastoreItem xmlns:ds="http://schemas.openxmlformats.org/officeDocument/2006/customXml" ds:itemID="{0FCD317F-E572-4E7A-8729-4B29AFEC4C7E}">
  <ds:schemaRefs>
    <ds:schemaRef ds:uri="ESRI.ArcGIS.Mapping.OfficeIntegration.PowerPointInfo"/>
  </ds:schemaRefs>
</ds:datastoreItem>
</file>

<file path=customXml/itemProps157.xml><?xml version="1.0" encoding="utf-8"?>
<ds:datastoreItem xmlns:ds="http://schemas.openxmlformats.org/officeDocument/2006/customXml" ds:itemID="{E3E0B29F-B84D-4827-B00A-40B577AFC94A}">
  <ds:schemaRefs>
    <ds:schemaRef ds:uri="ESRI.ArcGIS.Mapping.OfficeIntegration.PowerPointInfo"/>
  </ds:schemaRefs>
</ds:datastoreItem>
</file>

<file path=customXml/itemProps158.xml><?xml version="1.0" encoding="utf-8"?>
<ds:datastoreItem xmlns:ds="http://schemas.openxmlformats.org/officeDocument/2006/customXml" ds:itemID="{5B3DA1ED-ACC7-46F3-A8C5-B5A557C7660B}">
  <ds:schemaRefs>
    <ds:schemaRef ds:uri="ESRI.ArcGIS.Mapping.OfficeIntegration.PowerPointInfo"/>
  </ds:schemaRefs>
</ds:datastoreItem>
</file>

<file path=customXml/itemProps159.xml><?xml version="1.0" encoding="utf-8"?>
<ds:datastoreItem xmlns:ds="http://schemas.openxmlformats.org/officeDocument/2006/customXml" ds:itemID="{204896D9-0658-4311-86A7-E18E31048378}">
  <ds:schemaRefs>
    <ds:schemaRef ds:uri="ESRI.ArcGIS.Mapping.OfficeIntegration.PowerPointInfo"/>
  </ds:schemaRefs>
</ds:datastoreItem>
</file>

<file path=customXml/itemProps16.xml><?xml version="1.0" encoding="utf-8"?>
<ds:datastoreItem xmlns:ds="http://schemas.openxmlformats.org/officeDocument/2006/customXml" ds:itemID="{BE9A5693-84DE-4D56-A753-05D68132249C}">
  <ds:schemaRefs>
    <ds:schemaRef ds:uri="ESRI.ArcGIS.Mapping.OfficeIntegration.PowerPointInfo"/>
  </ds:schemaRefs>
</ds:datastoreItem>
</file>

<file path=customXml/itemProps160.xml><?xml version="1.0" encoding="utf-8"?>
<ds:datastoreItem xmlns:ds="http://schemas.openxmlformats.org/officeDocument/2006/customXml" ds:itemID="{E0D21744-456D-4BC2-807F-759502AED287}">
  <ds:schemaRefs>
    <ds:schemaRef ds:uri="ESRI.ArcGIS.Mapping.OfficeIntegration.PowerPointInfo"/>
  </ds:schemaRefs>
</ds:datastoreItem>
</file>

<file path=customXml/itemProps161.xml><?xml version="1.0" encoding="utf-8"?>
<ds:datastoreItem xmlns:ds="http://schemas.openxmlformats.org/officeDocument/2006/customXml" ds:itemID="{61B9CC1E-C3A9-4B38-ADDF-0F89D5BFE5B5}">
  <ds:schemaRefs>
    <ds:schemaRef ds:uri="ESRI.ArcGIS.Mapping.OfficeIntegration.PowerPointInfo"/>
  </ds:schemaRefs>
</ds:datastoreItem>
</file>

<file path=customXml/itemProps162.xml><?xml version="1.0" encoding="utf-8"?>
<ds:datastoreItem xmlns:ds="http://schemas.openxmlformats.org/officeDocument/2006/customXml" ds:itemID="{39DA0E94-C9AD-4D74-AC75-A21CCEA36A3E}">
  <ds:schemaRefs>
    <ds:schemaRef ds:uri="ESRI.ArcGIS.Mapping.OfficeIntegration.PowerPointInfo"/>
  </ds:schemaRefs>
</ds:datastoreItem>
</file>

<file path=customXml/itemProps163.xml><?xml version="1.0" encoding="utf-8"?>
<ds:datastoreItem xmlns:ds="http://schemas.openxmlformats.org/officeDocument/2006/customXml" ds:itemID="{FD53D70D-2F18-4EC0-9FB0-5022B3DEFE52}">
  <ds:schemaRefs>
    <ds:schemaRef ds:uri="ESRI.ArcGIS.Mapping.OfficeIntegration.PowerPointInfo"/>
  </ds:schemaRefs>
</ds:datastoreItem>
</file>

<file path=customXml/itemProps164.xml><?xml version="1.0" encoding="utf-8"?>
<ds:datastoreItem xmlns:ds="http://schemas.openxmlformats.org/officeDocument/2006/customXml" ds:itemID="{669D605A-17E1-4FB0-BFB5-E75B95DB2028}">
  <ds:schemaRefs>
    <ds:schemaRef ds:uri="ESRI.ArcGIS.Mapping.OfficeIntegration.PowerPointInfo"/>
  </ds:schemaRefs>
</ds:datastoreItem>
</file>

<file path=customXml/itemProps165.xml><?xml version="1.0" encoding="utf-8"?>
<ds:datastoreItem xmlns:ds="http://schemas.openxmlformats.org/officeDocument/2006/customXml" ds:itemID="{1A7FCE94-207A-405E-B361-476C2957389D}">
  <ds:schemaRefs>
    <ds:schemaRef ds:uri="ESRI.ArcGIS.Mapping.OfficeIntegration.PowerPointInfo"/>
  </ds:schemaRefs>
</ds:datastoreItem>
</file>

<file path=customXml/itemProps166.xml><?xml version="1.0" encoding="utf-8"?>
<ds:datastoreItem xmlns:ds="http://schemas.openxmlformats.org/officeDocument/2006/customXml" ds:itemID="{6A24D71C-1C21-4163-9772-1EBD2BF0F0D4}">
  <ds:schemaRefs>
    <ds:schemaRef ds:uri="ESRI.ArcGIS.Mapping.OfficeIntegration.PowerPointInfo"/>
  </ds:schemaRefs>
</ds:datastoreItem>
</file>

<file path=customXml/itemProps167.xml><?xml version="1.0" encoding="utf-8"?>
<ds:datastoreItem xmlns:ds="http://schemas.openxmlformats.org/officeDocument/2006/customXml" ds:itemID="{02B2D640-FFA3-4DF2-98D6-1EF200001F0C}">
  <ds:schemaRefs>
    <ds:schemaRef ds:uri="ESRI.ArcGIS.Mapping.OfficeIntegration.PowerPointInfo"/>
  </ds:schemaRefs>
</ds:datastoreItem>
</file>

<file path=customXml/itemProps168.xml><?xml version="1.0" encoding="utf-8"?>
<ds:datastoreItem xmlns:ds="http://schemas.openxmlformats.org/officeDocument/2006/customXml" ds:itemID="{9CF99189-695C-4DE0-AF24-B3A9A1FC38E9}">
  <ds:schemaRefs>
    <ds:schemaRef ds:uri="ESRI.ArcGIS.Mapping.OfficeIntegration.PowerPointInfo"/>
  </ds:schemaRefs>
</ds:datastoreItem>
</file>

<file path=customXml/itemProps169.xml><?xml version="1.0" encoding="utf-8"?>
<ds:datastoreItem xmlns:ds="http://schemas.openxmlformats.org/officeDocument/2006/customXml" ds:itemID="{9F84EF14-BC3B-4720-B232-15D8E6D6007E}">
  <ds:schemaRefs>
    <ds:schemaRef ds:uri="ESRI.ArcGIS.Mapping.OfficeIntegration.PowerPointInfo"/>
  </ds:schemaRefs>
</ds:datastoreItem>
</file>

<file path=customXml/itemProps17.xml><?xml version="1.0" encoding="utf-8"?>
<ds:datastoreItem xmlns:ds="http://schemas.openxmlformats.org/officeDocument/2006/customXml" ds:itemID="{E9961CDE-1C15-4C33-8606-60F41F2D2BD1}">
  <ds:schemaRefs>
    <ds:schemaRef ds:uri="ESRI.ArcGIS.Mapping.OfficeIntegration.PowerPointInfo"/>
  </ds:schemaRefs>
</ds:datastoreItem>
</file>

<file path=customXml/itemProps170.xml><?xml version="1.0" encoding="utf-8"?>
<ds:datastoreItem xmlns:ds="http://schemas.openxmlformats.org/officeDocument/2006/customXml" ds:itemID="{66E16319-15C8-46A1-B078-5CD8F085DCE3}">
  <ds:schemaRefs>
    <ds:schemaRef ds:uri="ESRI.ArcGIS.Mapping.OfficeIntegration.PowerPointInfo"/>
  </ds:schemaRefs>
</ds:datastoreItem>
</file>

<file path=customXml/itemProps171.xml><?xml version="1.0" encoding="utf-8"?>
<ds:datastoreItem xmlns:ds="http://schemas.openxmlformats.org/officeDocument/2006/customXml" ds:itemID="{99CE1FBA-9389-43C3-8E06-21742DD605A0}">
  <ds:schemaRefs>
    <ds:schemaRef ds:uri="ESRI.ArcGIS.Mapping.OfficeIntegration.PowerPointInfo"/>
  </ds:schemaRefs>
</ds:datastoreItem>
</file>

<file path=customXml/itemProps172.xml><?xml version="1.0" encoding="utf-8"?>
<ds:datastoreItem xmlns:ds="http://schemas.openxmlformats.org/officeDocument/2006/customXml" ds:itemID="{218F0197-CD68-48EB-AA09-DBBD42BED6A6}">
  <ds:schemaRefs>
    <ds:schemaRef ds:uri="ESRI.ArcGIS.Mapping.OfficeIntegration.PowerPointInfo"/>
  </ds:schemaRefs>
</ds:datastoreItem>
</file>

<file path=customXml/itemProps173.xml><?xml version="1.0" encoding="utf-8"?>
<ds:datastoreItem xmlns:ds="http://schemas.openxmlformats.org/officeDocument/2006/customXml" ds:itemID="{CAAEAC03-B82E-4246-B8B2-03F88F7F5963}">
  <ds:schemaRefs>
    <ds:schemaRef ds:uri="ESRI.ArcGIS.Mapping.OfficeIntegration.PowerPointInfo"/>
  </ds:schemaRefs>
</ds:datastoreItem>
</file>

<file path=customXml/itemProps174.xml><?xml version="1.0" encoding="utf-8"?>
<ds:datastoreItem xmlns:ds="http://schemas.openxmlformats.org/officeDocument/2006/customXml" ds:itemID="{96D70E43-3C88-4D55-8001-9854C4365A75}">
  <ds:schemaRefs>
    <ds:schemaRef ds:uri="ESRI.ArcGIS.Mapping.OfficeIntegration.PowerPointInfo"/>
  </ds:schemaRefs>
</ds:datastoreItem>
</file>

<file path=customXml/itemProps175.xml><?xml version="1.0" encoding="utf-8"?>
<ds:datastoreItem xmlns:ds="http://schemas.openxmlformats.org/officeDocument/2006/customXml" ds:itemID="{835799E5-11F1-485B-9CCA-26D3C49FA09C}">
  <ds:schemaRefs>
    <ds:schemaRef ds:uri="ESRI.ArcGIS.Mapping.OfficeIntegration.PowerPointInfo"/>
  </ds:schemaRefs>
</ds:datastoreItem>
</file>

<file path=customXml/itemProps176.xml><?xml version="1.0" encoding="utf-8"?>
<ds:datastoreItem xmlns:ds="http://schemas.openxmlformats.org/officeDocument/2006/customXml" ds:itemID="{9737B13F-12B6-4227-94D3-1C25FB74F9D7}">
  <ds:schemaRefs>
    <ds:schemaRef ds:uri="ESRI.ArcGIS.Mapping.OfficeIntegration.PowerPointInfo"/>
  </ds:schemaRefs>
</ds:datastoreItem>
</file>

<file path=customXml/itemProps177.xml><?xml version="1.0" encoding="utf-8"?>
<ds:datastoreItem xmlns:ds="http://schemas.openxmlformats.org/officeDocument/2006/customXml" ds:itemID="{72ECACDE-EB1A-4085-B62E-F5141673C109}">
  <ds:schemaRefs>
    <ds:schemaRef ds:uri="ESRI.ArcGIS.Mapping.OfficeIntegration.PowerPointInfo"/>
  </ds:schemaRefs>
</ds:datastoreItem>
</file>

<file path=customXml/itemProps178.xml><?xml version="1.0" encoding="utf-8"?>
<ds:datastoreItem xmlns:ds="http://schemas.openxmlformats.org/officeDocument/2006/customXml" ds:itemID="{9ADA7D37-3F7D-4E85-8AE6-6AA9B947FB70}">
  <ds:schemaRefs>
    <ds:schemaRef ds:uri="ESRI.ArcGIS.Mapping.OfficeIntegration.PowerPointInfo"/>
  </ds:schemaRefs>
</ds:datastoreItem>
</file>

<file path=customXml/itemProps179.xml><?xml version="1.0" encoding="utf-8"?>
<ds:datastoreItem xmlns:ds="http://schemas.openxmlformats.org/officeDocument/2006/customXml" ds:itemID="{47BD7B87-9CF0-4524-813A-72758A9955FF}">
  <ds:schemaRefs>
    <ds:schemaRef ds:uri="ESRI.ArcGIS.Mapping.OfficeIntegration.PowerPointInfo"/>
  </ds:schemaRefs>
</ds:datastoreItem>
</file>

<file path=customXml/itemProps18.xml><?xml version="1.0" encoding="utf-8"?>
<ds:datastoreItem xmlns:ds="http://schemas.openxmlformats.org/officeDocument/2006/customXml" ds:itemID="{889F0DCA-F34F-486E-8575-9BF8A3227C89}">
  <ds:schemaRefs>
    <ds:schemaRef ds:uri="ESRI.ArcGIS.Mapping.OfficeIntegration.PowerPointInfo"/>
  </ds:schemaRefs>
</ds:datastoreItem>
</file>

<file path=customXml/itemProps180.xml><?xml version="1.0" encoding="utf-8"?>
<ds:datastoreItem xmlns:ds="http://schemas.openxmlformats.org/officeDocument/2006/customXml" ds:itemID="{369F4816-44D4-497D-9AA1-AFA2AB699577}">
  <ds:schemaRefs>
    <ds:schemaRef ds:uri="ESRI.ArcGIS.Mapping.OfficeIntegration.PowerPointInfo"/>
  </ds:schemaRefs>
</ds:datastoreItem>
</file>

<file path=customXml/itemProps181.xml><?xml version="1.0" encoding="utf-8"?>
<ds:datastoreItem xmlns:ds="http://schemas.openxmlformats.org/officeDocument/2006/customXml" ds:itemID="{EEDE1755-52A5-455D-88BC-C40602C3A1CA}">
  <ds:schemaRefs>
    <ds:schemaRef ds:uri="ESRI.ArcGIS.Mapping.OfficeIntegration.PowerPointInfo"/>
  </ds:schemaRefs>
</ds:datastoreItem>
</file>

<file path=customXml/itemProps182.xml><?xml version="1.0" encoding="utf-8"?>
<ds:datastoreItem xmlns:ds="http://schemas.openxmlformats.org/officeDocument/2006/customXml" ds:itemID="{40F76599-FF85-41B1-8DFB-696B0F117BE6}">
  <ds:schemaRefs>
    <ds:schemaRef ds:uri="ESRI.ArcGIS.Mapping.OfficeIntegration.PowerPointInfo"/>
  </ds:schemaRefs>
</ds:datastoreItem>
</file>

<file path=customXml/itemProps183.xml><?xml version="1.0" encoding="utf-8"?>
<ds:datastoreItem xmlns:ds="http://schemas.openxmlformats.org/officeDocument/2006/customXml" ds:itemID="{94284495-64F5-4F22-930A-CF65266A4DC1}">
  <ds:schemaRefs>
    <ds:schemaRef ds:uri="ESRI.ArcGIS.Mapping.OfficeIntegration.PowerPointInfo"/>
  </ds:schemaRefs>
</ds:datastoreItem>
</file>

<file path=customXml/itemProps184.xml><?xml version="1.0" encoding="utf-8"?>
<ds:datastoreItem xmlns:ds="http://schemas.openxmlformats.org/officeDocument/2006/customXml" ds:itemID="{F904E5CE-936C-4808-9D39-7D3E736013B6}">
  <ds:schemaRefs>
    <ds:schemaRef ds:uri="ESRI.ArcGIS.Mapping.OfficeIntegration.PowerPointInfo"/>
  </ds:schemaRefs>
</ds:datastoreItem>
</file>

<file path=customXml/itemProps185.xml><?xml version="1.0" encoding="utf-8"?>
<ds:datastoreItem xmlns:ds="http://schemas.openxmlformats.org/officeDocument/2006/customXml" ds:itemID="{E267C909-2D0B-4BC9-BA3B-C5AA2D701A27}">
  <ds:schemaRefs>
    <ds:schemaRef ds:uri="ESRI.ArcGIS.Mapping.OfficeIntegration.PowerPointInfo"/>
  </ds:schemaRefs>
</ds:datastoreItem>
</file>

<file path=customXml/itemProps186.xml><?xml version="1.0" encoding="utf-8"?>
<ds:datastoreItem xmlns:ds="http://schemas.openxmlformats.org/officeDocument/2006/customXml" ds:itemID="{0F2B0FB9-1CE5-488E-8645-580238238A71}">
  <ds:schemaRefs>
    <ds:schemaRef ds:uri="ESRI.ArcGIS.Mapping.OfficeIntegration.PowerPointInfo"/>
  </ds:schemaRefs>
</ds:datastoreItem>
</file>

<file path=customXml/itemProps187.xml><?xml version="1.0" encoding="utf-8"?>
<ds:datastoreItem xmlns:ds="http://schemas.openxmlformats.org/officeDocument/2006/customXml" ds:itemID="{7968DE15-4388-4109-A690-9D78581CDB56}">
  <ds:schemaRefs>
    <ds:schemaRef ds:uri="ESRI.ArcGIS.Mapping.OfficeIntegration.PowerPointInfo"/>
  </ds:schemaRefs>
</ds:datastoreItem>
</file>

<file path=customXml/itemProps188.xml><?xml version="1.0" encoding="utf-8"?>
<ds:datastoreItem xmlns:ds="http://schemas.openxmlformats.org/officeDocument/2006/customXml" ds:itemID="{AE07B820-DB14-40F5-A13E-5B088461A638}">
  <ds:schemaRefs>
    <ds:schemaRef ds:uri="ESRI.ArcGIS.Mapping.OfficeIntegration.PowerPointInfo"/>
  </ds:schemaRefs>
</ds:datastoreItem>
</file>

<file path=customXml/itemProps189.xml><?xml version="1.0" encoding="utf-8"?>
<ds:datastoreItem xmlns:ds="http://schemas.openxmlformats.org/officeDocument/2006/customXml" ds:itemID="{162FD5B6-589E-4643-B15B-6CCCE0818B8F}">
  <ds:schemaRefs>
    <ds:schemaRef ds:uri="ESRI.ArcGIS.Mapping.OfficeIntegration.PowerPointInfo"/>
  </ds:schemaRefs>
</ds:datastoreItem>
</file>

<file path=customXml/itemProps19.xml><?xml version="1.0" encoding="utf-8"?>
<ds:datastoreItem xmlns:ds="http://schemas.openxmlformats.org/officeDocument/2006/customXml" ds:itemID="{737FB015-AB2B-4A35-B1B4-C975746809A2}">
  <ds:schemaRefs>
    <ds:schemaRef ds:uri="ESRI.ArcGIS.Mapping.OfficeIntegration.PowerPointInfo"/>
  </ds:schemaRefs>
</ds:datastoreItem>
</file>

<file path=customXml/itemProps190.xml><?xml version="1.0" encoding="utf-8"?>
<ds:datastoreItem xmlns:ds="http://schemas.openxmlformats.org/officeDocument/2006/customXml" ds:itemID="{A2A8A96B-D768-4D34-A42F-A9BB487E5D4C}">
  <ds:schemaRefs>
    <ds:schemaRef ds:uri="ESRI.ArcGIS.Mapping.OfficeIntegration.PowerPointInfo"/>
  </ds:schemaRefs>
</ds:datastoreItem>
</file>

<file path=customXml/itemProps191.xml><?xml version="1.0" encoding="utf-8"?>
<ds:datastoreItem xmlns:ds="http://schemas.openxmlformats.org/officeDocument/2006/customXml" ds:itemID="{F8F5F7E4-75FC-49E2-8932-B42D4ECE5520}">
  <ds:schemaRefs>
    <ds:schemaRef ds:uri="ESRI.ArcGIS.Mapping.OfficeIntegration.PowerPointInfo"/>
  </ds:schemaRefs>
</ds:datastoreItem>
</file>

<file path=customXml/itemProps192.xml><?xml version="1.0" encoding="utf-8"?>
<ds:datastoreItem xmlns:ds="http://schemas.openxmlformats.org/officeDocument/2006/customXml" ds:itemID="{FB95E851-649C-4E38-9238-9EF385E2E559}">
  <ds:schemaRefs>
    <ds:schemaRef ds:uri="ESRI.ArcGIS.Mapping.OfficeIntegration.PowerPointInfo"/>
  </ds:schemaRefs>
</ds:datastoreItem>
</file>

<file path=customXml/itemProps193.xml><?xml version="1.0" encoding="utf-8"?>
<ds:datastoreItem xmlns:ds="http://schemas.openxmlformats.org/officeDocument/2006/customXml" ds:itemID="{AF77B340-165B-4237-BD8A-B10673BCFD50}">
  <ds:schemaRefs>
    <ds:schemaRef ds:uri="ESRI.ArcGIS.Mapping.OfficeIntegration.PowerPointInfo"/>
  </ds:schemaRefs>
</ds:datastoreItem>
</file>

<file path=customXml/itemProps194.xml><?xml version="1.0" encoding="utf-8"?>
<ds:datastoreItem xmlns:ds="http://schemas.openxmlformats.org/officeDocument/2006/customXml" ds:itemID="{CDA29852-D561-469A-A6F6-BC3ED1DB7BA7}">
  <ds:schemaRefs>
    <ds:schemaRef ds:uri="ESRI.ArcGIS.Mapping.OfficeIntegration.PowerPointInfo"/>
  </ds:schemaRefs>
</ds:datastoreItem>
</file>

<file path=customXml/itemProps195.xml><?xml version="1.0" encoding="utf-8"?>
<ds:datastoreItem xmlns:ds="http://schemas.openxmlformats.org/officeDocument/2006/customXml" ds:itemID="{211E5D65-4C7F-4E3E-BED3-090721EFF354}">
  <ds:schemaRefs>
    <ds:schemaRef ds:uri="ESRI.ArcGIS.Mapping.OfficeIntegration.PowerPointInfo"/>
  </ds:schemaRefs>
</ds:datastoreItem>
</file>

<file path=customXml/itemProps196.xml><?xml version="1.0" encoding="utf-8"?>
<ds:datastoreItem xmlns:ds="http://schemas.openxmlformats.org/officeDocument/2006/customXml" ds:itemID="{87C7E41C-77E6-4656-846C-9060AF36ABA7}">
  <ds:schemaRefs>
    <ds:schemaRef ds:uri="ESRI.ArcGIS.Mapping.OfficeIntegration.PowerPointInfo"/>
  </ds:schemaRefs>
</ds:datastoreItem>
</file>

<file path=customXml/itemProps197.xml><?xml version="1.0" encoding="utf-8"?>
<ds:datastoreItem xmlns:ds="http://schemas.openxmlformats.org/officeDocument/2006/customXml" ds:itemID="{7AF44962-2486-48F2-B58B-F2B192AB123C}">
  <ds:schemaRefs>
    <ds:schemaRef ds:uri="ESRI.ArcGIS.Mapping.OfficeIntegration.PowerPointInfo"/>
  </ds:schemaRefs>
</ds:datastoreItem>
</file>

<file path=customXml/itemProps198.xml><?xml version="1.0" encoding="utf-8"?>
<ds:datastoreItem xmlns:ds="http://schemas.openxmlformats.org/officeDocument/2006/customXml" ds:itemID="{DC478F4C-2A32-42E5-8FAC-952D5279DE34}">
  <ds:schemaRefs>
    <ds:schemaRef ds:uri="ESRI.ArcGIS.Mapping.OfficeIntegration.PowerPointInfo"/>
  </ds:schemaRefs>
</ds:datastoreItem>
</file>

<file path=customXml/itemProps199.xml><?xml version="1.0" encoding="utf-8"?>
<ds:datastoreItem xmlns:ds="http://schemas.openxmlformats.org/officeDocument/2006/customXml" ds:itemID="{4467E871-88CE-45AF-AD47-F48E81DFBDED}">
  <ds:schemaRefs>
    <ds:schemaRef ds:uri="ESRI.ArcGIS.Mapping.OfficeIntegration.PowerPointInfo"/>
  </ds:schemaRefs>
</ds:datastoreItem>
</file>

<file path=customXml/itemProps2.xml><?xml version="1.0" encoding="utf-8"?>
<ds:datastoreItem xmlns:ds="http://schemas.openxmlformats.org/officeDocument/2006/customXml" ds:itemID="{C3207911-5615-41CA-9F48-F0CA24E47E4B}">
  <ds:schemaRefs>
    <ds:schemaRef ds:uri="ESRI.ArcGIS.Mapping.OfficeIntegration.PowerPointInfo"/>
  </ds:schemaRefs>
</ds:datastoreItem>
</file>

<file path=customXml/itemProps20.xml><?xml version="1.0" encoding="utf-8"?>
<ds:datastoreItem xmlns:ds="http://schemas.openxmlformats.org/officeDocument/2006/customXml" ds:itemID="{BDF82FDE-143C-4129-AA92-2E3866C4A4DA}">
  <ds:schemaRefs>
    <ds:schemaRef ds:uri="ESRI.ArcGIS.Mapping.OfficeIntegration.PowerPointInfo"/>
  </ds:schemaRefs>
</ds:datastoreItem>
</file>

<file path=customXml/itemProps200.xml><?xml version="1.0" encoding="utf-8"?>
<ds:datastoreItem xmlns:ds="http://schemas.openxmlformats.org/officeDocument/2006/customXml" ds:itemID="{D4649EBE-53E6-4B7D-8476-20AA386E8CD7}">
  <ds:schemaRefs>
    <ds:schemaRef ds:uri="ESRI.ArcGIS.Mapping.OfficeIntegration.PowerPointInfo"/>
  </ds:schemaRefs>
</ds:datastoreItem>
</file>

<file path=customXml/itemProps201.xml><?xml version="1.0" encoding="utf-8"?>
<ds:datastoreItem xmlns:ds="http://schemas.openxmlformats.org/officeDocument/2006/customXml" ds:itemID="{06542E88-B393-4B95-9D9E-19E64E6D9B7D}">
  <ds:schemaRefs>
    <ds:schemaRef ds:uri="ESRI.ArcGIS.Mapping.OfficeIntegration.PowerPointInfo"/>
  </ds:schemaRefs>
</ds:datastoreItem>
</file>

<file path=customXml/itemProps202.xml><?xml version="1.0" encoding="utf-8"?>
<ds:datastoreItem xmlns:ds="http://schemas.openxmlformats.org/officeDocument/2006/customXml" ds:itemID="{76D78192-12E7-4DDE-9ACF-ED703B679892}">
  <ds:schemaRefs>
    <ds:schemaRef ds:uri="ESRI.ArcGIS.Mapping.OfficeIntegration.PowerPointInfo"/>
  </ds:schemaRefs>
</ds:datastoreItem>
</file>

<file path=customXml/itemProps203.xml><?xml version="1.0" encoding="utf-8"?>
<ds:datastoreItem xmlns:ds="http://schemas.openxmlformats.org/officeDocument/2006/customXml" ds:itemID="{DF939581-2650-494D-A8C3-AD7CA7A46B0B}">
  <ds:schemaRefs>
    <ds:schemaRef ds:uri="ESRI.ArcGIS.Mapping.OfficeIntegration.PowerPointInfo"/>
  </ds:schemaRefs>
</ds:datastoreItem>
</file>

<file path=customXml/itemProps204.xml><?xml version="1.0" encoding="utf-8"?>
<ds:datastoreItem xmlns:ds="http://schemas.openxmlformats.org/officeDocument/2006/customXml" ds:itemID="{55DD4B62-0DE8-420A-893C-3AD5C4D9726C}">
  <ds:schemaRefs>
    <ds:schemaRef ds:uri="ESRI.ArcGIS.Mapping.OfficeIntegration.PowerPointInfo"/>
  </ds:schemaRefs>
</ds:datastoreItem>
</file>

<file path=customXml/itemProps205.xml><?xml version="1.0" encoding="utf-8"?>
<ds:datastoreItem xmlns:ds="http://schemas.openxmlformats.org/officeDocument/2006/customXml" ds:itemID="{47A0194A-845E-4D6F-A109-8708BF9BA793}">
  <ds:schemaRefs>
    <ds:schemaRef ds:uri="ESRI.ArcGIS.Mapping.OfficeIntegration.PowerPointInfo"/>
  </ds:schemaRefs>
</ds:datastoreItem>
</file>

<file path=customXml/itemProps206.xml><?xml version="1.0" encoding="utf-8"?>
<ds:datastoreItem xmlns:ds="http://schemas.openxmlformats.org/officeDocument/2006/customXml" ds:itemID="{77EA26B2-44A7-4259-A81E-573BB0459A5E}">
  <ds:schemaRefs>
    <ds:schemaRef ds:uri="ESRI.ArcGIS.Mapping.OfficeIntegration.PowerPointInfo"/>
  </ds:schemaRefs>
</ds:datastoreItem>
</file>

<file path=customXml/itemProps207.xml><?xml version="1.0" encoding="utf-8"?>
<ds:datastoreItem xmlns:ds="http://schemas.openxmlformats.org/officeDocument/2006/customXml" ds:itemID="{7B16B961-2166-4DE0-B3CA-1CB85DDE7EB1}">
  <ds:schemaRefs>
    <ds:schemaRef ds:uri="ESRI.ArcGIS.Mapping.OfficeIntegration.PowerPointInfo"/>
  </ds:schemaRefs>
</ds:datastoreItem>
</file>

<file path=customXml/itemProps208.xml><?xml version="1.0" encoding="utf-8"?>
<ds:datastoreItem xmlns:ds="http://schemas.openxmlformats.org/officeDocument/2006/customXml" ds:itemID="{D2CD7F8D-D9FB-45B5-8578-140547943927}">
  <ds:schemaRefs>
    <ds:schemaRef ds:uri="ESRI.ArcGIS.Mapping.OfficeIntegration.PowerPointInfo"/>
  </ds:schemaRefs>
</ds:datastoreItem>
</file>

<file path=customXml/itemProps209.xml><?xml version="1.0" encoding="utf-8"?>
<ds:datastoreItem xmlns:ds="http://schemas.openxmlformats.org/officeDocument/2006/customXml" ds:itemID="{AB273A56-FE33-495F-B8D4-7B1D85444A68}">
  <ds:schemaRefs>
    <ds:schemaRef ds:uri="ESRI.ArcGIS.Mapping.OfficeIntegration.PowerPointInfo"/>
  </ds:schemaRefs>
</ds:datastoreItem>
</file>

<file path=customXml/itemProps21.xml><?xml version="1.0" encoding="utf-8"?>
<ds:datastoreItem xmlns:ds="http://schemas.openxmlformats.org/officeDocument/2006/customXml" ds:itemID="{B7215827-BFD7-4A8B-87F9-32005C09EBB2}">
  <ds:schemaRefs>
    <ds:schemaRef ds:uri="ESRI.ArcGIS.Mapping.OfficeIntegration.PowerPointInfo"/>
  </ds:schemaRefs>
</ds:datastoreItem>
</file>

<file path=customXml/itemProps210.xml><?xml version="1.0" encoding="utf-8"?>
<ds:datastoreItem xmlns:ds="http://schemas.openxmlformats.org/officeDocument/2006/customXml" ds:itemID="{5278110E-5240-45F6-8CE2-546DBCC10BA8}">
  <ds:schemaRefs>
    <ds:schemaRef ds:uri="ESRI.ArcGIS.Mapping.OfficeIntegration.PowerPointInfo"/>
  </ds:schemaRefs>
</ds:datastoreItem>
</file>

<file path=customXml/itemProps211.xml><?xml version="1.0" encoding="utf-8"?>
<ds:datastoreItem xmlns:ds="http://schemas.openxmlformats.org/officeDocument/2006/customXml" ds:itemID="{AB0F6108-BA4D-4A39-8933-322E18BBA143}">
  <ds:schemaRefs>
    <ds:schemaRef ds:uri="ESRI.ArcGIS.Mapping.OfficeIntegration.PowerPointInfo"/>
  </ds:schemaRefs>
</ds:datastoreItem>
</file>

<file path=customXml/itemProps212.xml><?xml version="1.0" encoding="utf-8"?>
<ds:datastoreItem xmlns:ds="http://schemas.openxmlformats.org/officeDocument/2006/customXml" ds:itemID="{B5DF51F8-A37A-4B3E-9B42-EC9313D405EA}">
  <ds:schemaRefs>
    <ds:schemaRef ds:uri="ESRI.ArcGIS.Mapping.OfficeIntegration.PowerPointInfo"/>
  </ds:schemaRefs>
</ds:datastoreItem>
</file>

<file path=customXml/itemProps213.xml><?xml version="1.0" encoding="utf-8"?>
<ds:datastoreItem xmlns:ds="http://schemas.openxmlformats.org/officeDocument/2006/customXml" ds:itemID="{EE3F9E27-F50C-4596-9C99-EFB5344F0341}">
  <ds:schemaRefs>
    <ds:schemaRef ds:uri="ESRI.ArcGIS.Mapping.OfficeIntegration.PowerPointInfo"/>
  </ds:schemaRefs>
</ds:datastoreItem>
</file>

<file path=customXml/itemProps214.xml><?xml version="1.0" encoding="utf-8"?>
<ds:datastoreItem xmlns:ds="http://schemas.openxmlformats.org/officeDocument/2006/customXml" ds:itemID="{3DB230D7-2447-49B9-AE6E-D0BD8D894CF8}">
  <ds:schemaRefs>
    <ds:schemaRef ds:uri="ESRI.ArcGIS.Mapping.OfficeIntegration.PowerPointInfo"/>
  </ds:schemaRefs>
</ds:datastoreItem>
</file>

<file path=customXml/itemProps215.xml><?xml version="1.0" encoding="utf-8"?>
<ds:datastoreItem xmlns:ds="http://schemas.openxmlformats.org/officeDocument/2006/customXml" ds:itemID="{A80B7579-67A0-4FBE-91F2-5C1BF0C598E4}">
  <ds:schemaRefs>
    <ds:schemaRef ds:uri="ESRI.ArcGIS.Mapping.OfficeIntegration.PowerPointInfo"/>
  </ds:schemaRefs>
</ds:datastoreItem>
</file>

<file path=customXml/itemProps216.xml><?xml version="1.0" encoding="utf-8"?>
<ds:datastoreItem xmlns:ds="http://schemas.openxmlformats.org/officeDocument/2006/customXml" ds:itemID="{BDE925C5-1EB0-445A-9778-8CD61FBE9517}">
  <ds:schemaRefs>
    <ds:schemaRef ds:uri="ESRI.ArcGIS.Mapping.OfficeIntegration.PowerPointInfo"/>
  </ds:schemaRefs>
</ds:datastoreItem>
</file>

<file path=customXml/itemProps217.xml><?xml version="1.0" encoding="utf-8"?>
<ds:datastoreItem xmlns:ds="http://schemas.openxmlformats.org/officeDocument/2006/customXml" ds:itemID="{8342784D-5AB3-47BE-80C3-B4D6E2A1C091}">
  <ds:schemaRefs>
    <ds:schemaRef ds:uri="ESRI.ArcGIS.Mapping.OfficeIntegration.PowerPointInfo"/>
  </ds:schemaRefs>
</ds:datastoreItem>
</file>

<file path=customXml/itemProps218.xml><?xml version="1.0" encoding="utf-8"?>
<ds:datastoreItem xmlns:ds="http://schemas.openxmlformats.org/officeDocument/2006/customXml" ds:itemID="{7FC5209D-72DC-419B-8896-B7D9A72BBE3B}">
  <ds:schemaRefs>
    <ds:schemaRef ds:uri="ESRI.ArcGIS.Mapping.OfficeIntegration.PowerPointInfo"/>
  </ds:schemaRefs>
</ds:datastoreItem>
</file>

<file path=customXml/itemProps219.xml><?xml version="1.0" encoding="utf-8"?>
<ds:datastoreItem xmlns:ds="http://schemas.openxmlformats.org/officeDocument/2006/customXml" ds:itemID="{1129ED5C-AC63-45AB-9C9A-1B6E85DE78D0}">
  <ds:schemaRefs>
    <ds:schemaRef ds:uri="ESRI.ArcGIS.Mapping.OfficeIntegration.PowerPointInfo"/>
  </ds:schemaRefs>
</ds:datastoreItem>
</file>

<file path=customXml/itemProps22.xml><?xml version="1.0" encoding="utf-8"?>
<ds:datastoreItem xmlns:ds="http://schemas.openxmlformats.org/officeDocument/2006/customXml" ds:itemID="{94B1B2FE-6375-4B03-9E98-F801FE018C49}">
  <ds:schemaRefs>
    <ds:schemaRef ds:uri="ESRI.ArcGIS.Mapping.OfficeIntegration.PowerPointInfo"/>
  </ds:schemaRefs>
</ds:datastoreItem>
</file>

<file path=customXml/itemProps220.xml><?xml version="1.0" encoding="utf-8"?>
<ds:datastoreItem xmlns:ds="http://schemas.openxmlformats.org/officeDocument/2006/customXml" ds:itemID="{791C906C-9162-4FF9-9195-78E1A72BB173}">
  <ds:schemaRefs>
    <ds:schemaRef ds:uri="ESRI.ArcGIS.Mapping.OfficeIntegration.PowerPointInfo"/>
  </ds:schemaRefs>
</ds:datastoreItem>
</file>

<file path=customXml/itemProps221.xml><?xml version="1.0" encoding="utf-8"?>
<ds:datastoreItem xmlns:ds="http://schemas.openxmlformats.org/officeDocument/2006/customXml" ds:itemID="{CE0B21D7-9C29-4AA2-B4F2-8FFD10EDBBBC}">
  <ds:schemaRefs>
    <ds:schemaRef ds:uri="ESRI.ArcGIS.Mapping.OfficeIntegration.PowerPointInfo"/>
  </ds:schemaRefs>
</ds:datastoreItem>
</file>

<file path=customXml/itemProps222.xml><?xml version="1.0" encoding="utf-8"?>
<ds:datastoreItem xmlns:ds="http://schemas.openxmlformats.org/officeDocument/2006/customXml" ds:itemID="{F751FA81-BFC9-4137-85B1-EBBDCE515228}">
  <ds:schemaRefs>
    <ds:schemaRef ds:uri="ESRI.ArcGIS.Mapping.OfficeIntegration.PowerPointInfo"/>
  </ds:schemaRefs>
</ds:datastoreItem>
</file>

<file path=customXml/itemProps223.xml><?xml version="1.0" encoding="utf-8"?>
<ds:datastoreItem xmlns:ds="http://schemas.openxmlformats.org/officeDocument/2006/customXml" ds:itemID="{1B679D17-4CEB-4FBB-ACAD-90BA85EDBF50}">
  <ds:schemaRefs>
    <ds:schemaRef ds:uri="ESRI.ArcGIS.Mapping.OfficeIntegration.PowerPointInfo"/>
  </ds:schemaRefs>
</ds:datastoreItem>
</file>

<file path=customXml/itemProps224.xml><?xml version="1.0" encoding="utf-8"?>
<ds:datastoreItem xmlns:ds="http://schemas.openxmlformats.org/officeDocument/2006/customXml" ds:itemID="{50A6684F-4526-49F7-9C43-007CE89090F4}">
  <ds:schemaRefs>
    <ds:schemaRef ds:uri="ESRI.ArcGIS.Mapping.OfficeIntegration.PowerPointInfo"/>
  </ds:schemaRefs>
</ds:datastoreItem>
</file>

<file path=customXml/itemProps225.xml><?xml version="1.0" encoding="utf-8"?>
<ds:datastoreItem xmlns:ds="http://schemas.openxmlformats.org/officeDocument/2006/customXml" ds:itemID="{F04EB086-0233-4BBD-A663-D71C1FFC66F5}">
  <ds:schemaRefs>
    <ds:schemaRef ds:uri="ESRI.ArcGIS.Mapping.OfficeIntegration.PowerPointInfo"/>
  </ds:schemaRefs>
</ds:datastoreItem>
</file>

<file path=customXml/itemProps226.xml><?xml version="1.0" encoding="utf-8"?>
<ds:datastoreItem xmlns:ds="http://schemas.openxmlformats.org/officeDocument/2006/customXml" ds:itemID="{5E889519-C816-4048-A7C7-4ECBFC8ADCB0}">
  <ds:schemaRefs>
    <ds:schemaRef ds:uri="ESRI.ArcGIS.Mapping.OfficeIntegration.PowerPointInfo"/>
  </ds:schemaRefs>
</ds:datastoreItem>
</file>

<file path=customXml/itemProps227.xml><?xml version="1.0" encoding="utf-8"?>
<ds:datastoreItem xmlns:ds="http://schemas.openxmlformats.org/officeDocument/2006/customXml" ds:itemID="{BDB84654-11C4-4B79-B787-D944EF859403}">
  <ds:schemaRefs>
    <ds:schemaRef ds:uri="ESRI.ArcGIS.Mapping.OfficeIntegration.PowerPointInfo"/>
  </ds:schemaRefs>
</ds:datastoreItem>
</file>

<file path=customXml/itemProps228.xml><?xml version="1.0" encoding="utf-8"?>
<ds:datastoreItem xmlns:ds="http://schemas.openxmlformats.org/officeDocument/2006/customXml" ds:itemID="{D04CD40F-BE4C-4E67-BFD9-530346C729A6}">
  <ds:schemaRefs>
    <ds:schemaRef ds:uri="ESRI.ArcGIS.Mapping.OfficeIntegration.PowerPointInfo"/>
  </ds:schemaRefs>
</ds:datastoreItem>
</file>

<file path=customXml/itemProps229.xml><?xml version="1.0" encoding="utf-8"?>
<ds:datastoreItem xmlns:ds="http://schemas.openxmlformats.org/officeDocument/2006/customXml" ds:itemID="{7332F9BA-50DF-4A72-88B3-E7B794256B81}">
  <ds:schemaRefs>
    <ds:schemaRef ds:uri="ESRI.ArcGIS.Mapping.OfficeIntegration.PowerPointInfo"/>
  </ds:schemaRefs>
</ds:datastoreItem>
</file>

<file path=customXml/itemProps23.xml><?xml version="1.0" encoding="utf-8"?>
<ds:datastoreItem xmlns:ds="http://schemas.openxmlformats.org/officeDocument/2006/customXml" ds:itemID="{C0AB3347-1BEA-4453-87D1-17A55D1EE98E}">
  <ds:schemaRefs>
    <ds:schemaRef ds:uri="ESRI.ArcGIS.Mapping.OfficeIntegration.PowerPointInfo"/>
  </ds:schemaRefs>
</ds:datastoreItem>
</file>

<file path=customXml/itemProps230.xml><?xml version="1.0" encoding="utf-8"?>
<ds:datastoreItem xmlns:ds="http://schemas.openxmlformats.org/officeDocument/2006/customXml" ds:itemID="{5B74C75B-3E6B-4876-95E2-8A61F2401451}">
  <ds:schemaRefs>
    <ds:schemaRef ds:uri="ESRI.ArcGIS.Mapping.OfficeIntegration.PowerPointInfo"/>
  </ds:schemaRefs>
</ds:datastoreItem>
</file>

<file path=customXml/itemProps231.xml><?xml version="1.0" encoding="utf-8"?>
<ds:datastoreItem xmlns:ds="http://schemas.openxmlformats.org/officeDocument/2006/customXml" ds:itemID="{B6409C28-B261-41C6-9F52-FF42109E5978}">
  <ds:schemaRefs>
    <ds:schemaRef ds:uri="ESRI.ArcGIS.Mapping.OfficeIntegration.PowerPointInfo"/>
  </ds:schemaRefs>
</ds:datastoreItem>
</file>

<file path=customXml/itemProps232.xml><?xml version="1.0" encoding="utf-8"?>
<ds:datastoreItem xmlns:ds="http://schemas.openxmlformats.org/officeDocument/2006/customXml" ds:itemID="{CE6190A1-49A5-4C07-8C0A-26FFE089ECB9}">
  <ds:schemaRefs>
    <ds:schemaRef ds:uri="ESRI.ArcGIS.Mapping.OfficeIntegration.PowerPointInfo"/>
  </ds:schemaRefs>
</ds:datastoreItem>
</file>

<file path=customXml/itemProps233.xml><?xml version="1.0" encoding="utf-8"?>
<ds:datastoreItem xmlns:ds="http://schemas.openxmlformats.org/officeDocument/2006/customXml" ds:itemID="{84244674-6B72-41E3-89ED-1CBB4A0622A2}">
  <ds:schemaRefs>
    <ds:schemaRef ds:uri="ESRI.ArcGIS.Mapping.OfficeIntegration.PowerPointInfo"/>
  </ds:schemaRefs>
</ds:datastoreItem>
</file>

<file path=customXml/itemProps234.xml><?xml version="1.0" encoding="utf-8"?>
<ds:datastoreItem xmlns:ds="http://schemas.openxmlformats.org/officeDocument/2006/customXml" ds:itemID="{672841CA-9525-4670-8316-D9730D644121}">
  <ds:schemaRefs>
    <ds:schemaRef ds:uri="ESRI.ArcGIS.Mapping.OfficeIntegration.PowerPointInfo"/>
  </ds:schemaRefs>
</ds:datastoreItem>
</file>

<file path=customXml/itemProps235.xml><?xml version="1.0" encoding="utf-8"?>
<ds:datastoreItem xmlns:ds="http://schemas.openxmlformats.org/officeDocument/2006/customXml" ds:itemID="{ADCDC5E5-5CA1-4385-8250-EC45D72577AA}">
  <ds:schemaRefs>
    <ds:schemaRef ds:uri="ESRI.ArcGIS.Mapping.OfficeIntegration.PowerPointInfo"/>
  </ds:schemaRefs>
</ds:datastoreItem>
</file>

<file path=customXml/itemProps236.xml><?xml version="1.0" encoding="utf-8"?>
<ds:datastoreItem xmlns:ds="http://schemas.openxmlformats.org/officeDocument/2006/customXml" ds:itemID="{D7FB4FA4-77AA-4056-86CB-7FE087F305A5}">
  <ds:schemaRefs>
    <ds:schemaRef ds:uri="ESRI.ArcGIS.Mapping.OfficeIntegration.PowerPointInfo"/>
  </ds:schemaRefs>
</ds:datastoreItem>
</file>

<file path=customXml/itemProps237.xml><?xml version="1.0" encoding="utf-8"?>
<ds:datastoreItem xmlns:ds="http://schemas.openxmlformats.org/officeDocument/2006/customXml" ds:itemID="{699F8A40-8875-4271-A098-B17F4314D602}">
  <ds:schemaRefs>
    <ds:schemaRef ds:uri="ESRI.ArcGIS.Mapping.OfficeIntegration.PowerPointInfo"/>
  </ds:schemaRefs>
</ds:datastoreItem>
</file>

<file path=customXml/itemProps238.xml><?xml version="1.0" encoding="utf-8"?>
<ds:datastoreItem xmlns:ds="http://schemas.openxmlformats.org/officeDocument/2006/customXml" ds:itemID="{A42688A7-8FE5-4210-8211-DE2EFDBA331A}">
  <ds:schemaRefs>
    <ds:schemaRef ds:uri="ESRI.ArcGIS.Mapping.OfficeIntegration.PowerPointInfo"/>
  </ds:schemaRefs>
</ds:datastoreItem>
</file>

<file path=customXml/itemProps239.xml><?xml version="1.0" encoding="utf-8"?>
<ds:datastoreItem xmlns:ds="http://schemas.openxmlformats.org/officeDocument/2006/customXml" ds:itemID="{68D7FCE5-912D-4697-85F7-4958C2EC5E1B}">
  <ds:schemaRefs>
    <ds:schemaRef ds:uri="ESRI.ArcGIS.Mapping.OfficeIntegration.PowerPointInfo"/>
  </ds:schemaRefs>
</ds:datastoreItem>
</file>

<file path=customXml/itemProps24.xml><?xml version="1.0" encoding="utf-8"?>
<ds:datastoreItem xmlns:ds="http://schemas.openxmlformats.org/officeDocument/2006/customXml" ds:itemID="{88AA8348-2C0B-4ADE-9C6E-C3A13295A7F9}">
  <ds:schemaRefs>
    <ds:schemaRef ds:uri="ESRI.ArcGIS.Mapping.OfficeIntegration.PowerPointInfo"/>
  </ds:schemaRefs>
</ds:datastoreItem>
</file>

<file path=customXml/itemProps25.xml><?xml version="1.0" encoding="utf-8"?>
<ds:datastoreItem xmlns:ds="http://schemas.openxmlformats.org/officeDocument/2006/customXml" ds:itemID="{7D9068F6-607B-4B97-9F00-BD505C9973AE}">
  <ds:schemaRefs>
    <ds:schemaRef ds:uri="ESRI.ArcGIS.Mapping.OfficeIntegration.PowerPointInfo"/>
  </ds:schemaRefs>
</ds:datastoreItem>
</file>

<file path=customXml/itemProps26.xml><?xml version="1.0" encoding="utf-8"?>
<ds:datastoreItem xmlns:ds="http://schemas.openxmlformats.org/officeDocument/2006/customXml" ds:itemID="{4B9825EB-12DB-43AB-A75D-E7F372156DE8}">
  <ds:schemaRefs>
    <ds:schemaRef ds:uri="ESRI.ArcGIS.Mapping.OfficeIntegration.PowerPointInfo"/>
  </ds:schemaRefs>
</ds:datastoreItem>
</file>

<file path=customXml/itemProps27.xml><?xml version="1.0" encoding="utf-8"?>
<ds:datastoreItem xmlns:ds="http://schemas.openxmlformats.org/officeDocument/2006/customXml" ds:itemID="{99FF4E49-9D26-4B67-9CFC-873EA7909375}">
  <ds:schemaRefs>
    <ds:schemaRef ds:uri="ESRI.ArcGIS.Mapping.OfficeIntegration.PowerPointInfo"/>
  </ds:schemaRefs>
</ds:datastoreItem>
</file>

<file path=customXml/itemProps28.xml><?xml version="1.0" encoding="utf-8"?>
<ds:datastoreItem xmlns:ds="http://schemas.openxmlformats.org/officeDocument/2006/customXml" ds:itemID="{179A2CAF-79DA-46D0-A64D-0B2521F69D13}">
  <ds:schemaRefs>
    <ds:schemaRef ds:uri="ESRI.ArcGIS.Mapping.OfficeIntegration.PowerPointInfo"/>
  </ds:schemaRefs>
</ds:datastoreItem>
</file>

<file path=customXml/itemProps29.xml><?xml version="1.0" encoding="utf-8"?>
<ds:datastoreItem xmlns:ds="http://schemas.openxmlformats.org/officeDocument/2006/customXml" ds:itemID="{01B5E4AE-910F-4785-BA76-4A9CB35093F1}">
  <ds:schemaRefs>
    <ds:schemaRef ds:uri="ESRI.ArcGIS.Mapping.OfficeIntegration.PowerPointInfo"/>
  </ds:schemaRefs>
</ds:datastoreItem>
</file>

<file path=customXml/itemProps3.xml><?xml version="1.0" encoding="utf-8"?>
<ds:datastoreItem xmlns:ds="http://schemas.openxmlformats.org/officeDocument/2006/customXml" ds:itemID="{E1FFD304-7C81-4F2E-A6E5-D8AC5FBE70DB}">
  <ds:schemaRefs>
    <ds:schemaRef ds:uri="ESRI.ArcGIS.Mapping.OfficeIntegration.PowerPointInfo"/>
  </ds:schemaRefs>
</ds:datastoreItem>
</file>

<file path=customXml/itemProps30.xml><?xml version="1.0" encoding="utf-8"?>
<ds:datastoreItem xmlns:ds="http://schemas.openxmlformats.org/officeDocument/2006/customXml" ds:itemID="{117255E2-6FB4-41B1-BB70-C0899412F579}">
  <ds:schemaRefs>
    <ds:schemaRef ds:uri="ESRI.ArcGIS.Mapping.OfficeIntegration.PowerPointInfo"/>
  </ds:schemaRefs>
</ds:datastoreItem>
</file>

<file path=customXml/itemProps31.xml><?xml version="1.0" encoding="utf-8"?>
<ds:datastoreItem xmlns:ds="http://schemas.openxmlformats.org/officeDocument/2006/customXml" ds:itemID="{8F020281-18CC-49B4-BD1F-A47662B60914}">
  <ds:schemaRefs>
    <ds:schemaRef ds:uri="ESRI.ArcGIS.Mapping.OfficeIntegration.PowerPointInfo"/>
  </ds:schemaRefs>
</ds:datastoreItem>
</file>

<file path=customXml/itemProps32.xml><?xml version="1.0" encoding="utf-8"?>
<ds:datastoreItem xmlns:ds="http://schemas.openxmlformats.org/officeDocument/2006/customXml" ds:itemID="{81D94B7C-3E65-4178-8577-01261EE5E957}">
  <ds:schemaRefs>
    <ds:schemaRef ds:uri="ESRI.ArcGIS.Mapping.OfficeIntegration.PowerPointInfo"/>
  </ds:schemaRefs>
</ds:datastoreItem>
</file>

<file path=customXml/itemProps33.xml><?xml version="1.0" encoding="utf-8"?>
<ds:datastoreItem xmlns:ds="http://schemas.openxmlformats.org/officeDocument/2006/customXml" ds:itemID="{7DBF7D00-98E0-4EE8-8A2B-0E986E00D708}">
  <ds:schemaRefs>
    <ds:schemaRef ds:uri="ESRI.ArcGIS.Mapping.OfficeIntegration.PowerPointInfo"/>
  </ds:schemaRefs>
</ds:datastoreItem>
</file>

<file path=customXml/itemProps34.xml><?xml version="1.0" encoding="utf-8"?>
<ds:datastoreItem xmlns:ds="http://schemas.openxmlformats.org/officeDocument/2006/customXml" ds:itemID="{663E1DBB-E307-45F2-A9DF-BBD4EF75D394}">
  <ds:schemaRefs>
    <ds:schemaRef ds:uri="ESRI.ArcGIS.Mapping.OfficeIntegration.PowerPointInfo"/>
  </ds:schemaRefs>
</ds:datastoreItem>
</file>

<file path=customXml/itemProps35.xml><?xml version="1.0" encoding="utf-8"?>
<ds:datastoreItem xmlns:ds="http://schemas.openxmlformats.org/officeDocument/2006/customXml" ds:itemID="{5F27707C-8431-4F1E-B660-D4216B99743D}">
  <ds:schemaRefs>
    <ds:schemaRef ds:uri="ESRI.ArcGIS.Mapping.OfficeIntegration.PowerPointInfo"/>
  </ds:schemaRefs>
</ds:datastoreItem>
</file>

<file path=customXml/itemProps36.xml><?xml version="1.0" encoding="utf-8"?>
<ds:datastoreItem xmlns:ds="http://schemas.openxmlformats.org/officeDocument/2006/customXml" ds:itemID="{0C82BDD6-B972-409E-AC73-249D02E534B5}">
  <ds:schemaRefs>
    <ds:schemaRef ds:uri="ESRI.ArcGIS.Mapping.OfficeIntegration.PowerPointInfo"/>
  </ds:schemaRefs>
</ds:datastoreItem>
</file>

<file path=customXml/itemProps37.xml><?xml version="1.0" encoding="utf-8"?>
<ds:datastoreItem xmlns:ds="http://schemas.openxmlformats.org/officeDocument/2006/customXml" ds:itemID="{868365E9-0DC3-4A25-B6EB-B7EC823C496A}">
  <ds:schemaRefs>
    <ds:schemaRef ds:uri="ESRI.ArcGIS.Mapping.OfficeIntegration.PowerPointInfo"/>
  </ds:schemaRefs>
</ds:datastoreItem>
</file>

<file path=customXml/itemProps38.xml><?xml version="1.0" encoding="utf-8"?>
<ds:datastoreItem xmlns:ds="http://schemas.openxmlformats.org/officeDocument/2006/customXml" ds:itemID="{68B09B87-83FD-4BF6-B15C-D350627F52A0}">
  <ds:schemaRefs>
    <ds:schemaRef ds:uri="ESRI.ArcGIS.Mapping.OfficeIntegration.PowerPointInfo"/>
  </ds:schemaRefs>
</ds:datastoreItem>
</file>

<file path=customXml/itemProps39.xml><?xml version="1.0" encoding="utf-8"?>
<ds:datastoreItem xmlns:ds="http://schemas.openxmlformats.org/officeDocument/2006/customXml" ds:itemID="{CEED3878-ED2A-4641-AFEA-EF2B01BCA5FF}">
  <ds:schemaRefs>
    <ds:schemaRef ds:uri="ESRI.ArcGIS.Mapping.OfficeIntegration.PowerPointInfo"/>
  </ds:schemaRefs>
</ds:datastoreItem>
</file>

<file path=customXml/itemProps4.xml><?xml version="1.0" encoding="utf-8"?>
<ds:datastoreItem xmlns:ds="http://schemas.openxmlformats.org/officeDocument/2006/customXml" ds:itemID="{76895D01-3380-4B2A-9D3A-38E211244B47}">
  <ds:schemaRefs>
    <ds:schemaRef ds:uri="ESRI.ArcGIS.Mapping.OfficeIntegration.PowerPointInfo"/>
  </ds:schemaRefs>
</ds:datastoreItem>
</file>

<file path=customXml/itemProps40.xml><?xml version="1.0" encoding="utf-8"?>
<ds:datastoreItem xmlns:ds="http://schemas.openxmlformats.org/officeDocument/2006/customXml" ds:itemID="{51CB47A7-CCD4-4F7D-BDE7-164E2314C54A}">
  <ds:schemaRefs>
    <ds:schemaRef ds:uri="ESRI.ArcGIS.Mapping.OfficeIntegration.PowerPointInfo"/>
  </ds:schemaRefs>
</ds:datastoreItem>
</file>

<file path=customXml/itemProps41.xml><?xml version="1.0" encoding="utf-8"?>
<ds:datastoreItem xmlns:ds="http://schemas.openxmlformats.org/officeDocument/2006/customXml" ds:itemID="{41570BFB-C171-47D9-A48F-4C94C7771B2F}">
  <ds:schemaRefs>
    <ds:schemaRef ds:uri="ESRI.ArcGIS.Mapping.OfficeIntegration.PowerPointInfo"/>
  </ds:schemaRefs>
</ds:datastoreItem>
</file>

<file path=customXml/itemProps42.xml><?xml version="1.0" encoding="utf-8"?>
<ds:datastoreItem xmlns:ds="http://schemas.openxmlformats.org/officeDocument/2006/customXml" ds:itemID="{73001B67-8A09-4744-BF09-D0F9FC3DBA33}">
  <ds:schemaRefs>
    <ds:schemaRef ds:uri="ESRI.ArcGIS.Mapping.OfficeIntegration.PowerPointInfo"/>
  </ds:schemaRefs>
</ds:datastoreItem>
</file>

<file path=customXml/itemProps43.xml><?xml version="1.0" encoding="utf-8"?>
<ds:datastoreItem xmlns:ds="http://schemas.openxmlformats.org/officeDocument/2006/customXml" ds:itemID="{543C36E6-EF8C-4AB7-B35E-EFE5CCDA53C3}">
  <ds:schemaRefs>
    <ds:schemaRef ds:uri="ESRI.ArcGIS.Mapping.OfficeIntegration.PowerPointInfo"/>
  </ds:schemaRefs>
</ds:datastoreItem>
</file>

<file path=customXml/itemProps44.xml><?xml version="1.0" encoding="utf-8"?>
<ds:datastoreItem xmlns:ds="http://schemas.openxmlformats.org/officeDocument/2006/customXml" ds:itemID="{DFB522B9-9019-4FB5-A7A6-B6A757767784}">
  <ds:schemaRefs>
    <ds:schemaRef ds:uri="ESRI.ArcGIS.Mapping.OfficeIntegration.PowerPointInfo"/>
  </ds:schemaRefs>
</ds:datastoreItem>
</file>

<file path=customXml/itemProps45.xml><?xml version="1.0" encoding="utf-8"?>
<ds:datastoreItem xmlns:ds="http://schemas.openxmlformats.org/officeDocument/2006/customXml" ds:itemID="{EBECF343-2330-407A-9241-A70E36F3749D}">
  <ds:schemaRefs>
    <ds:schemaRef ds:uri="ESRI.ArcGIS.Mapping.OfficeIntegration.PowerPointInfo"/>
  </ds:schemaRefs>
</ds:datastoreItem>
</file>

<file path=customXml/itemProps46.xml><?xml version="1.0" encoding="utf-8"?>
<ds:datastoreItem xmlns:ds="http://schemas.openxmlformats.org/officeDocument/2006/customXml" ds:itemID="{ED2099A4-DE6A-41AC-9F68-75B164744A79}">
  <ds:schemaRefs>
    <ds:schemaRef ds:uri="ESRI.ArcGIS.Mapping.OfficeIntegration.PowerPointInfo"/>
  </ds:schemaRefs>
</ds:datastoreItem>
</file>

<file path=customXml/itemProps47.xml><?xml version="1.0" encoding="utf-8"?>
<ds:datastoreItem xmlns:ds="http://schemas.openxmlformats.org/officeDocument/2006/customXml" ds:itemID="{EBAECB9D-BCBB-4EF3-838A-ADB2F3D01398}">
  <ds:schemaRefs>
    <ds:schemaRef ds:uri="ESRI.ArcGIS.Mapping.OfficeIntegration.PowerPointInfo"/>
  </ds:schemaRefs>
</ds:datastoreItem>
</file>

<file path=customXml/itemProps48.xml><?xml version="1.0" encoding="utf-8"?>
<ds:datastoreItem xmlns:ds="http://schemas.openxmlformats.org/officeDocument/2006/customXml" ds:itemID="{03826E6D-DAFD-4FF1-851A-4626F829B66E}">
  <ds:schemaRefs>
    <ds:schemaRef ds:uri="ESRI.ArcGIS.Mapping.OfficeIntegration.PowerPointInfo"/>
  </ds:schemaRefs>
</ds:datastoreItem>
</file>

<file path=customXml/itemProps49.xml><?xml version="1.0" encoding="utf-8"?>
<ds:datastoreItem xmlns:ds="http://schemas.openxmlformats.org/officeDocument/2006/customXml" ds:itemID="{A7CB1CD2-ED20-4013-BDE5-814F0304A901}">
  <ds:schemaRefs>
    <ds:schemaRef ds:uri="ESRI.ArcGIS.Mapping.OfficeIntegration.PowerPointInfo"/>
  </ds:schemaRefs>
</ds:datastoreItem>
</file>

<file path=customXml/itemProps5.xml><?xml version="1.0" encoding="utf-8"?>
<ds:datastoreItem xmlns:ds="http://schemas.openxmlformats.org/officeDocument/2006/customXml" ds:itemID="{04133670-7D11-4A13-83A6-B3A3E81A1DFD}">
  <ds:schemaRefs>
    <ds:schemaRef ds:uri="ESRI.ArcGIS.Mapping.OfficeIntegration.PowerPointInfo"/>
  </ds:schemaRefs>
</ds:datastoreItem>
</file>

<file path=customXml/itemProps50.xml><?xml version="1.0" encoding="utf-8"?>
<ds:datastoreItem xmlns:ds="http://schemas.openxmlformats.org/officeDocument/2006/customXml" ds:itemID="{22B811A0-EE25-4A57-950F-480323C36E2E}">
  <ds:schemaRefs>
    <ds:schemaRef ds:uri="ESRI.ArcGIS.Mapping.OfficeIntegration.PowerPointInfo"/>
  </ds:schemaRefs>
</ds:datastoreItem>
</file>

<file path=customXml/itemProps51.xml><?xml version="1.0" encoding="utf-8"?>
<ds:datastoreItem xmlns:ds="http://schemas.openxmlformats.org/officeDocument/2006/customXml" ds:itemID="{1B9236ED-05BD-4F7A-B566-F3EBA9C573E5}">
  <ds:schemaRefs>
    <ds:schemaRef ds:uri="ESRI.ArcGIS.Mapping.OfficeIntegration.PowerPointInfo"/>
  </ds:schemaRefs>
</ds:datastoreItem>
</file>

<file path=customXml/itemProps52.xml><?xml version="1.0" encoding="utf-8"?>
<ds:datastoreItem xmlns:ds="http://schemas.openxmlformats.org/officeDocument/2006/customXml" ds:itemID="{84F3C378-886C-4594-A29D-B3D609D6F0E9}">
  <ds:schemaRefs>
    <ds:schemaRef ds:uri="ESRI.ArcGIS.Mapping.OfficeIntegration.PowerPointInfo"/>
  </ds:schemaRefs>
</ds:datastoreItem>
</file>

<file path=customXml/itemProps53.xml><?xml version="1.0" encoding="utf-8"?>
<ds:datastoreItem xmlns:ds="http://schemas.openxmlformats.org/officeDocument/2006/customXml" ds:itemID="{98734E5F-1EF6-4E7D-9121-E8B431EF6024}">
  <ds:schemaRefs>
    <ds:schemaRef ds:uri="ESRI.ArcGIS.Mapping.OfficeIntegration.PowerPointInfo"/>
  </ds:schemaRefs>
</ds:datastoreItem>
</file>

<file path=customXml/itemProps54.xml><?xml version="1.0" encoding="utf-8"?>
<ds:datastoreItem xmlns:ds="http://schemas.openxmlformats.org/officeDocument/2006/customXml" ds:itemID="{D8EA5026-1F72-4AEB-9432-BC4A0925E01F}">
  <ds:schemaRefs>
    <ds:schemaRef ds:uri="ESRI.ArcGIS.Mapping.OfficeIntegration.PowerPointInfo"/>
  </ds:schemaRefs>
</ds:datastoreItem>
</file>

<file path=customXml/itemProps55.xml><?xml version="1.0" encoding="utf-8"?>
<ds:datastoreItem xmlns:ds="http://schemas.openxmlformats.org/officeDocument/2006/customXml" ds:itemID="{8D5E671A-9EDF-4AEE-96BF-B934F54289D0}">
  <ds:schemaRefs>
    <ds:schemaRef ds:uri="ESRI.ArcGIS.Mapping.OfficeIntegration.PowerPointInfo"/>
  </ds:schemaRefs>
</ds:datastoreItem>
</file>

<file path=customXml/itemProps56.xml><?xml version="1.0" encoding="utf-8"?>
<ds:datastoreItem xmlns:ds="http://schemas.openxmlformats.org/officeDocument/2006/customXml" ds:itemID="{0189F6D1-CD32-4933-B5C1-CA7E3F63BA38}">
  <ds:schemaRefs>
    <ds:schemaRef ds:uri="ESRI.ArcGIS.Mapping.OfficeIntegration.PowerPointInfo"/>
  </ds:schemaRefs>
</ds:datastoreItem>
</file>

<file path=customXml/itemProps57.xml><?xml version="1.0" encoding="utf-8"?>
<ds:datastoreItem xmlns:ds="http://schemas.openxmlformats.org/officeDocument/2006/customXml" ds:itemID="{55986D19-A201-4855-B340-A4D4F45CC13D}">
  <ds:schemaRefs>
    <ds:schemaRef ds:uri="ESRI.ArcGIS.Mapping.OfficeIntegration.PowerPointInfo"/>
  </ds:schemaRefs>
</ds:datastoreItem>
</file>

<file path=customXml/itemProps58.xml><?xml version="1.0" encoding="utf-8"?>
<ds:datastoreItem xmlns:ds="http://schemas.openxmlformats.org/officeDocument/2006/customXml" ds:itemID="{C97D90EE-2B69-43E3-A107-56C609BAA189}">
  <ds:schemaRefs>
    <ds:schemaRef ds:uri="ESRI.ArcGIS.Mapping.OfficeIntegration.PowerPointInfo"/>
  </ds:schemaRefs>
</ds:datastoreItem>
</file>

<file path=customXml/itemProps59.xml><?xml version="1.0" encoding="utf-8"?>
<ds:datastoreItem xmlns:ds="http://schemas.openxmlformats.org/officeDocument/2006/customXml" ds:itemID="{D488821C-8C24-4C0E-BB4F-E53A22B8F7ED}">
  <ds:schemaRefs>
    <ds:schemaRef ds:uri="ESRI.ArcGIS.Mapping.OfficeIntegration.PowerPointInfo"/>
  </ds:schemaRefs>
</ds:datastoreItem>
</file>

<file path=customXml/itemProps6.xml><?xml version="1.0" encoding="utf-8"?>
<ds:datastoreItem xmlns:ds="http://schemas.openxmlformats.org/officeDocument/2006/customXml" ds:itemID="{C5B1A2E6-8DB9-44E5-A245-143FFB09EBB6}">
  <ds:schemaRefs>
    <ds:schemaRef ds:uri="ESRI.ArcGIS.Mapping.OfficeIntegration.PowerPointInfo"/>
  </ds:schemaRefs>
</ds:datastoreItem>
</file>

<file path=customXml/itemProps60.xml><?xml version="1.0" encoding="utf-8"?>
<ds:datastoreItem xmlns:ds="http://schemas.openxmlformats.org/officeDocument/2006/customXml" ds:itemID="{345A4B7A-8F92-4A2C-9771-EF32206C0B87}">
  <ds:schemaRefs>
    <ds:schemaRef ds:uri="ESRI.ArcGIS.Mapping.OfficeIntegration.PowerPointInfo"/>
  </ds:schemaRefs>
</ds:datastoreItem>
</file>

<file path=customXml/itemProps61.xml><?xml version="1.0" encoding="utf-8"?>
<ds:datastoreItem xmlns:ds="http://schemas.openxmlformats.org/officeDocument/2006/customXml" ds:itemID="{5F430211-4524-47E8-8809-18D2ECA0E830}">
  <ds:schemaRefs>
    <ds:schemaRef ds:uri="ESRI.ArcGIS.Mapping.OfficeIntegration.PowerPointInfo"/>
  </ds:schemaRefs>
</ds:datastoreItem>
</file>

<file path=customXml/itemProps62.xml><?xml version="1.0" encoding="utf-8"?>
<ds:datastoreItem xmlns:ds="http://schemas.openxmlformats.org/officeDocument/2006/customXml" ds:itemID="{CA47553A-96FF-456D-9018-4C485CDAC981}">
  <ds:schemaRefs>
    <ds:schemaRef ds:uri="ESRI.ArcGIS.Mapping.OfficeIntegration.PowerPointInfo"/>
  </ds:schemaRefs>
</ds:datastoreItem>
</file>

<file path=customXml/itemProps63.xml><?xml version="1.0" encoding="utf-8"?>
<ds:datastoreItem xmlns:ds="http://schemas.openxmlformats.org/officeDocument/2006/customXml" ds:itemID="{FE52FD70-BA56-430F-A20B-2A1895326768}">
  <ds:schemaRefs>
    <ds:schemaRef ds:uri="ESRI.ArcGIS.Mapping.OfficeIntegration.PowerPointInfo"/>
  </ds:schemaRefs>
</ds:datastoreItem>
</file>

<file path=customXml/itemProps64.xml><?xml version="1.0" encoding="utf-8"?>
<ds:datastoreItem xmlns:ds="http://schemas.openxmlformats.org/officeDocument/2006/customXml" ds:itemID="{E61BE7E4-BEC8-4CC1-A3F9-CC2BD15E3659}">
  <ds:schemaRefs>
    <ds:schemaRef ds:uri="ESRI.ArcGIS.Mapping.OfficeIntegration.PowerPointInfo"/>
  </ds:schemaRefs>
</ds:datastoreItem>
</file>

<file path=customXml/itemProps65.xml><?xml version="1.0" encoding="utf-8"?>
<ds:datastoreItem xmlns:ds="http://schemas.openxmlformats.org/officeDocument/2006/customXml" ds:itemID="{5507ADD3-4701-4A98-8980-94045A633A14}">
  <ds:schemaRefs>
    <ds:schemaRef ds:uri="ESRI.ArcGIS.Mapping.OfficeIntegration.PowerPointInfo"/>
  </ds:schemaRefs>
</ds:datastoreItem>
</file>

<file path=customXml/itemProps66.xml><?xml version="1.0" encoding="utf-8"?>
<ds:datastoreItem xmlns:ds="http://schemas.openxmlformats.org/officeDocument/2006/customXml" ds:itemID="{8844F9B8-6B4F-490D-A0F1-203B8A244C99}">
  <ds:schemaRefs>
    <ds:schemaRef ds:uri="ESRI.ArcGIS.Mapping.OfficeIntegration.PowerPointInfo"/>
  </ds:schemaRefs>
</ds:datastoreItem>
</file>

<file path=customXml/itemProps67.xml><?xml version="1.0" encoding="utf-8"?>
<ds:datastoreItem xmlns:ds="http://schemas.openxmlformats.org/officeDocument/2006/customXml" ds:itemID="{CDD19F19-4A70-4B60-A13F-420ACA7EA5A3}">
  <ds:schemaRefs>
    <ds:schemaRef ds:uri="ESRI.ArcGIS.Mapping.OfficeIntegration.PowerPointInfo"/>
  </ds:schemaRefs>
</ds:datastoreItem>
</file>

<file path=customXml/itemProps68.xml><?xml version="1.0" encoding="utf-8"?>
<ds:datastoreItem xmlns:ds="http://schemas.openxmlformats.org/officeDocument/2006/customXml" ds:itemID="{D96794CE-5170-4422-9D71-677A4EAE13BF}">
  <ds:schemaRefs>
    <ds:schemaRef ds:uri="ESRI.ArcGIS.Mapping.OfficeIntegration.PowerPointInfo"/>
  </ds:schemaRefs>
</ds:datastoreItem>
</file>

<file path=customXml/itemProps69.xml><?xml version="1.0" encoding="utf-8"?>
<ds:datastoreItem xmlns:ds="http://schemas.openxmlformats.org/officeDocument/2006/customXml" ds:itemID="{6E09C3ED-C3CE-4EC2-86FF-933DF0E33D4D}">
  <ds:schemaRefs>
    <ds:schemaRef ds:uri="ESRI.ArcGIS.Mapping.OfficeIntegration.PowerPointInfo"/>
  </ds:schemaRefs>
</ds:datastoreItem>
</file>

<file path=customXml/itemProps7.xml><?xml version="1.0" encoding="utf-8"?>
<ds:datastoreItem xmlns:ds="http://schemas.openxmlformats.org/officeDocument/2006/customXml" ds:itemID="{E233D98F-FAD9-45C0-BE36-839FBEF96DC4}">
  <ds:schemaRefs>
    <ds:schemaRef ds:uri="ESRI.ArcGIS.Mapping.OfficeIntegration.PowerPointInfo"/>
  </ds:schemaRefs>
</ds:datastoreItem>
</file>

<file path=customXml/itemProps70.xml><?xml version="1.0" encoding="utf-8"?>
<ds:datastoreItem xmlns:ds="http://schemas.openxmlformats.org/officeDocument/2006/customXml" ds:itemID="{E37C2743-25ED-4E20-B2A7-8487C7CDDB95}">
  <ds:schemaRefs>
    <ds:schemaRef ds:uri="ESRI.ArcGIS.Mapping.OfficeIntegration.PowerPointInfo"/>
  </ds:schemaRefs>
</ds:datastoreItem>
</file>

<file path=customXml/itemProps71.xml><?xml version="1.0" encoding="utf-8"?>
<ds:datastoreItem xmlns:ds="http://schemas.openxmlformats.org/officeDocument/2006/customXml" ds:itemID="{2882CEA1-6CD1-47A1-ADCF-4CA3B41FE081}">
  <ds:schemaRefs>
    <ds:schemaRef ds:uri="ESRI.ArcGIS.Mapping.OfficeIntegration.PowerPointInfo"/>
  </ds:schemaRefs>
</ds:datastoreItem>
</file>

<file path=customXml/itemProps72.xml><?xml version="1.0" encoding="utf-8"?>
<ds:datastoreItem xmlns:ds="http://schemas.openxmlformats.org/officeDocument/2006/customXml" ds:itemID="{7C2A794E-D70B-43F5-A627-355E624AFE3C}">
  <ds:schemaRefs>
    <ds:schemaRef ds:uri="ESRI.ArcGIS.Mapping.OfficeIntegration.PowerPointInfo"/>
  </ds:schemaRefs>
</ds:datastoreItem>
</file>

<file path=customXml/itemProps73.xml><?xml version="1.0" encoding="utf-8"?>
<ds:datastoreItem xmlns:ds="http://schemas.openxmlformats.org/officeDocument/2006/customXml" ds:itemID="{DD63895A-BDC9-4DF1-853F-6BED1479F133}">
  <ds:schemaRefs>
    <ds:schemaRef ds:uri="ESRI.ArcGIS.Mapping.OfficeIntegration.PowerPointInfo"/>
  </ds:schemaRefs>
</ds:datastoreItem>
</file>

<file path=customXml/itemProps74.xml><?xml version="1.0" encoding="utf-8"?>
<ds:datastoreItem xmlns:ds="http://schemas.openxmlformats.org/officeDocument/2006/customXml" ds:itemID="{4494467A-AE96-44BA-97B1-7B0DF9130F93}">
  <ds:schemaRefs>
    <ds:schemaRef ds:uri="ESRI.ArcGIS.Mapping.OfficeIntegration.PowerPointInfo"/>
  </ds:schemaRefs>
</ds:datastoreItem>
</file>

<file path=customXml/itemProps75.xml><?xml version="1.0" encoding="utf-8"?>
<ds:datastoreItem xmlns:ds="http://schemas.openxmlformats.org/officeDocument/2006/customXml" ds:itemID="{61B39D5F-7EF0-470B-9289-A3C11014E2D9}">
  <ds:schemaRefs>
    <ds:schemaRef ds:uri="ESRI.ArcGIS.Mapping.OfficeIntegration.PowerPointInfo"/>
  </ds:schemaRefs>
</ds:datastoreItem>
</file>

<file path=customXml/itemProps76.xml><?xml version="1.0" encoding="utf-8"?>
<ds:datastoreItem xmlns:ds="http://schemas.openxmlformats.org/officeDocument/2006/customXml" ds:itemID="{33FD6834-7D6C-471F-942A-784D146385DF}">
  <ds:schemaRefs>
    <ds:schemaRef ds:uri="ESRI.ArcGIS.Mapping.OfficeIntegration.PowerPointInfo"/>
  </ds:schemaRefs>
</ds:datastoreItem>
</file>

<file path=customXml/itemProps77.xml><?xml version="1.0" encoding="utf-8"?>
<ds:datastoreItem xmlns:ds="http://schemas.openxmlformats.org/officeDocument/2006/customXml" ds:itemID="{E44954E3-2B3D-4FD0-B3BD-D936D043AED8}">
  <ds:schemaRefs>
    <ds:schemaRef ds:uri="ESRI.ArcGIS.Mapping.OfficeIntegration.PowerPointInfo"/>
  </ds:schemaRefs>
</ds:datastoreItem>
</file>

<file path=customXml/itemProps78.xml><?xml version="1.0" encoding="utf-8"?>
<ds:datastoreItem xmlns:ds="http://schemas.openxmlformats.org/officeDocument/2006/customXml" ds:itemID="{A65A0DCD-29FD-4469-A2B7-746DDC8B1328}">
  <ds:schemaRefs>
    <ds:schemaRef ds:uri="ESRI.ArcGIS.Mapping.OfficeIntegration.PowerPointInfo"/>
  </ds:schemaRefs>
</ds:datastoreItem>
</file>

<file path=customXml/itemProps79.xml><?xml version="1.0" encoding="utf-8"?>
<ds:datastoreItem xmlns:ds="http://schemas.openxmlformats.org/officeDocument/2006/customXml" ds:itemID="{B377F8F4-1ED2-4F3D-BF12-6C5E73DB7A44}">
  <ds:schemaRefs>
    <ds:schemaRef ds:uri="ESRI.ArcGIS.Mapping.OfficeIntegration.PowerPointInfo"/>
  </ds:schemaRefs>
</ds:datastoreItem>
</file>

<file path=customXml/itemProps8.xml><?xml version="1.0" encoding="utf-8"?>
<ds:datastoreItem xmlns:ds="http://schemas.openxmlformats.org/officeDocument/2006/customXml" ds:itemID="{5C64F2A9-B228-4DD5-AD73-8298C2A4CF5A}">
  <ds:schemaRefs>
    <ds:schemaRef ds:uri="ESRI.ArcGIS.Mapping.OfficeIntegration.PowerPointInfo"/>
  </ds:schemaRefs>
</ds:datastoreItem>
</file>

<file path=customXml/itemProps80.xml><?xml version="1.0" encoding="utf-8"?>
<ds:datastoreItem xmlns:ds="http://schemas.openxmlformats.org/officeDocument/2006/customXml" ds:itemID="{52314CFE-CC85-4CE4-8BD6-6DF1DFC51037}">
  <ds:schemaRefs>
    <ds:schemaRef ds:uri="ESRI.ArcGIS.Mapping.OfficeIntegration.PowerPointInfo"/>
  </ds:schemaRefs>
</ds:datastoreItem>
</file>

<file path=customXml/itemProps81.xml><?xml version="1.0" encoding="utf-8"?>
<ds:datastoreItem xmlns:ds="http://schemas.openxmlformats.org/officeDocument/2006/customXml" ds:itemID="{25E342B6-40B1-4729-9D28-F9A66DEFB415}">
  <ds:schemaRefs>
    <ds:schemaRef ds:uri="ESRI.ArcGIS.Mapping.OfficeIntegration.PowerPointInfo"/>
  </ds:schemaRefs>
</ds:datastoreItem>
</file>

<file path=customXml/itemProps82.xml><?xml version="1.0" encoding="utf-8"?>
<ds:datastoreItem xmlns:ds="http://schemas.openxmlformats.org/officeDocument/2006/customXml" ds:itemID="{BFAE33E9-13B3-4161-BC0E-F5C76EF48ABC}">
  <ds:schemaRefs>
    <ds:schemaRef ds:uri="ESRI.ArcGIS.Mapping.OfficeIntegration.PowerPointInfo"/>
  </ds:schemaRefs>
</ds:datastoreItem>
</file>

<file path=customXml/itemProps83.xml><?xml version="1.0" encoding="utf-8"?>
<ds:datastoreItem xmlns:ds="http://schemas.openxmlformats.org/officeDocument/2006/customXml" ds:itemID="{617A239D-6AD8-47AB-A8C7-3519B9B726FE}">
  <ds:schemaRefs>
    <ds:schemaRef ds:uri="ESRI.ArcGIS.Mapping.OfficeIntegration.PowerPointInfo"/>
  </ds:schemaRefs>
</ds:datastoreItem>
</file>

<file path=customXml/itemProps84.xml><?xml version="1.0" encoding="utf-8"?>
<ds:datastoreItem xmlns:ds="http://schemas.openxmlformats.org/officeDocument/2006/customXml" ds:itemID="{2CB0B954-B9DA-46C5-9556-80C2B1A5FDEF}">
  <ds:schemaRefs>
    <ds:schemaRef ds:uri="ESRI.ArcGIS.Mapping.OfficeIntegration.PowerPointInfo"/>
  </ds:schemaRefs>
</ds:datastoreItem>
</file>

<file path=customXml/itemProps85.xml><?xml version="1.0" encoding="utf-8"?>
<ds:datastoreItem xmlns:ds="http://schemas.openxmlformats.org/officeDocument/2006/customXml" ds:itemID="{719A5E0A-6F09-4A53-954F-175E7907AFE9}">
  <ds:schemaRefs>
    <ds:schemaRef ds:uri="ESRI.ArcGIS.Mapping.OfficeIntegration.PowerPointInfo"/>
  </ds:schemaRefs>
</ds:datastoreItem>
</file>

<file path=customXml/itemProps86.xml><?xml version="1.0" encoding="utf-8"?>
<ds:datastoreItem xmlns:ds="http://schemas.openxmlformats.org/officeDocument/2006/customXml" ds:itemID="{0E17B626-A610-4822-8855-9D6A9DF50001}">
  <ds:schemaRefs>
    <ds:schemaRef ds:uri="ESRI.ArcGIS.Mapping.OfficeIntegration.PowerPointInfo"/>
  </ds:schemaRefs>
</ds:datastoreItem>
</file>

<file path=customXml/itemProps87.xml><?xml version="1.0" encoding="utf-8"?>
<ds:datastoreItem xmlns:ds="http://schemas.openxmlformats.org/officeDocument/2006/customXml" ds:itemID="{74081073-047C-4895-968D-C72CEA9ADE86}">
  <ds:schemaRefs>
    <ds:schemaRef ds:uri="ESRI.ArcGIS.Mapping.OfficeIntegration.PowerPointInfo"/>
  </ds:schemaRefs>
</ds:datastoreItem>
</file>

<file path=customXml/itemProps88.xml><?xml version="1.0" encoding="utf-8"?>
<ds:datastoreItem xmlns:ds="http://schemas.openxmlformats.org/officeDocument/2006/customXml" ds:itemID="{6A41B5D3-BDEA-4B61-BAEC-33E54A495B60}">
  <ds:schemaRefs>
    <ds:schemaRef ds:uri="ESRI.ArcGIS.Mapping.OfficeIntegration.PowerPointInfo"/>
  </ds:schemaRefs>
</ds:datastoreItem>
</file>

<file path=customXml/itemProps89.xml><?xml version="1.0" encoding="utf-8"?>
<ds:datastoreItem xmlns:ds="http://schemas.openxmlformats.org/officeDocument/2006/customXml" ds:itemID="{1B61BA24-6CE3-4562-B8F7-90E49D40C736}">
  <ds:schemaRefs>
    <ds:schemaRef ds:uri="ESRI.ArcGIS.Mapping.OfficeIntegration.PowerPointInfo"/>
  </ds:schemaRefs>
</ds:datastoreItem>
</file>

<file path=customXml/itemProps9.xml><?xml version="1.0" encoding="utf-8"?>
<ds:datastoreItem xmlns:ds="http://schemas.openxmlformats.org/officeDocument/2006/customXml" ds:itemID="{C586DFA6-CD34-4218-A8B9-72A67653A8C6}">
  <ds:schemaRefs>
    <ds:schemaRef ds:uri="ESRI.ArcGIS.Mapping.OfficeIntegration.PowerPointInfo"/>
  </ds:schemaRefs>
</ds:datastoreItem>
</file>

<file path=customXml/itemProps90.xml><?xml version="1.0" encoding="utf-8"?>
<ds:datastoreItem xmlns:ds="http://schemas.openxmlformats.org/officeDocument/2006/customXml" ds:itemID="{3B8BDC2D-3722-41E1-8CA5-C87983965519}">
  <ds:schemaRefs>
    <ds:schemaRef ds:uri="ESRI.ArcGIS.Mapping.OfficeIntegration.PowerPointInfo"/>
  </ds:schemaRefs>
</ds:datastoreItem>
</file>

<file path=customXml/itemProps91.xml><?xml version="1.0" encoding="utf-8"?>
<ds:datastoreItem xmlns:ds="http://schemas.openxmlformats.org/officeDocument/2006/customXml" ds:itemID="{BEF8879C-C87C-48CC-AB4B-08D0C3E208B5}">
  <ds:schemaRefs>
    <ds:schemaRef ds:uri="ESRI.ArcGIS.Mapping.OfficeIntegration.PowerPointInfo"/>
  </ds:schemaRefs>
</ds:datastoreItem>
</file>

<file path=customXml/itemProps92.xml><?xml version="1.0" encoding="utf-8"?>
<ds:datastoreItem xmlns:ds="http://schemas.openxmlformats.org/officeDocument/2006/customXml" ds:itemID="{64E249D3-06C7-4756-94A7-C65DF0371690}">
  <ds:schemaRefs>
    <ds:schemaRef ds:uri="ESRI.ArcGIS.Mapping.OfficeIntegration.PowerPointInfo"/>
  </ds:schemaRefs>
</ds:datastoreItem>
</file>

<file path=customXml/itemProps93.xml><?xml version="1.0" encoding="utf-8"?>
<ds:datastoreItem xmlns:ds="http://schemas.openxmlformats.org/officeDocument/2006/customXml" ds:itemID="{D68942E3-E502-4C8C-95D9-ED61014F251B}">
  <ds:schemaRefs>
    <ds:schemaRef ds:uri="ESRI.ArcGIS.Mapping.OfficeIntegration.PowerPointInfo"/>
  </ds:schemaRefs>
</ds:datastoreItem>
</file>

<file path=customXml/itemProps94.xml><?xml version="1.0" encoding="utf-8"?>
<ds:datastoreItem xmlns:ds="http://schemas.openxmlformats.org/officeDocument/2006/customXml" ds:itemID="{399A8421-C731-4DF5-94B6-4B33D08F49C8}">
  <ds:schemaRefs>
    <ds:schemaRef ds:uri="ESRI.ArcGIS.Mapping.OfficeIntegration.PowerPointInfo"/>
  </ds:schemaRefs>
</ds:datastoreItem>
</file>

<file path=customXml/itemProps95.xml><?xml version="1.0" encoding="utf-8"?>
<ds:datastoreItem xmlns:ds="http://schemas.openxmlformats.org/officeDocument/2006/customXml" ds:itemID="{60B4CA77-BD65-480D-821D-8409E417A924}">
  <ds:schemaRefs>
    <ds:schemaRef ds:uri="ESRI.ArcGIS.Mapping.OfficeIntegration.PowerPointInfo"/>
  </ds:schemaRefs>
</ds:datastoreItem>
</file>

<file path=customXml/itemProps96.xml><?xml version="1.0" encoding="utf-8"?>
<ds:datastoreItem xmlns:ds="http://schemas.openxmlformats.org/officeDocument/2006/customXml" ds:itemID="{3D58FAD8-F4DF-4EA5-9FEF-AEB6439A21FF}">
  <ds:schemaRefs>
    <ds:schemaRef ds:uri="ESRI.ArcGIS.Mapping.OfficeIntegration.PowerPointInfo"/>
  </ds:schemaRefs>
</ds:datastoreItem>
</file>

<file path=customXml/itemProps97.xml><?xml version="1.0" encoding="utf-8"?>
<ds:datastoreItem xmlns:ds="http://schemas.openxmlformats.org/officeDocument/2006/customXml" ds:itemID="{42002A4F-3D43-4BFD-B996-1D27D0E05B81}">
  <ds:schemaRefs>
    <ds:schemaRef ds:uri="ESRI.ArcGIS.Mapping.OfficeIntegration.PowerPointInfo"/>
  </ds:schemaRefs>
</ds:datastoreItem>
</file>

<file path=customXml/itemProps98.xml><?xml version="1.0" encoding="utf-8"?>
<ds:datastoreItem xmlns:ds="http://schemas.openxmlformats.org/officeDocument/2006/customXml" ds:itemID="{985986CF-D942-42F4-92B1-93C6F31FBFFE}">
  <ds:schemaRefs>
    <ds:schemaRef ds:uri="ESRI.ArcGIS.Mapping.OfficeIntegration.PowerPointInfo"/>
  </ds:schemaRefs>
</ds:datastoreItem>
</file>

<file path=customXml/itemProps99.xml><?xml version="1.0" encoding="utf-8"?>
<ds:datastoreItem xmlns:ds="http://schemas.openxmlformats.org/officeDocument/2006/customXml" ds:itemID="{6CC6D8BC-2784-467F-ADC6-11FBDE5BE59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Abt Powerpoint Template Geo Icon</Template>
  <TotalTime>16655</TotalTime>
  <Words>1584</Words>
  <Application>Microsoft Office PowerPoint</Application>
  <PresentationFormat>On-screen Show (4:3)</PresentationFormat>
  <Paragraphs>155</Paragraphs>
  <Slides>12</Slides>
  <Notes>12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ＭＳ Ｐゴシック</vt:lpstr>
      <vt:lpstr>Arial</vt:lpstr>
      <vt:lpstr>Calibri</vt:lpstr>
      <vt:lpstr>Helvetica</vt:lpstr>
      <vt:lpstr>Wingdings</vt:lpstr>
      <vt:lpstr>Abt Powerpoint Template Geo Icon</vt:lpstr>
      <vt:lpstr>3_Office Theme</vt:lpstr>
      <vt:lpstr>5_Office Theme</vt:lpstr>
      <vt:lpstr>Blank Presentation</vt:lpstr>
      <vt:lpstr>Application of Pollutant Release and Transfer Register Data to Track  United Nations Sustainable Development Goals</vt:lpstr>
      <vt:lpstr>OECD’s Framework on the Role of PRTR in Global Sustainability Analyses</vt:lpstr>
      <vt:lpstr>UN Sustainable Development Goals</vt:lpstr>
      <vt:lpstr>Framework document is Aligned with  UN SDGs</vt:lpstr>
      <vt:lpstr>Implementing the Framework: How to use PRTR data to assess progress towards achieving the Sustainable Development Goals</vt:lpstr>
      <vt:lpstr>Implementing the Framework: Selecting PRTR systems from which to collect data</vt:lpstr>
      <vt:lpstr>Implementing the Framework: Selecting pollutants to include</vt:lpstr>
      <vt:lpstr>Implementing the Framework: Selecting an SDG Target most suitable for  application of PRTR data</vt:lpstr>
      <vt:lpstr>Implementing the Framework: Conducting data analysis</vt:lpstr>
      <vt:lpstr>Implementation</vt:lpstr>
      <vt:lpstr>Next Steps</vt:lpstr>
      <vt:lpstr>Contact Information </vt:lpstr>
    </vt:vector>
  </TitlesOfParts>
  <Company>Abt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Keenan</dc:creator>
  <cp:lastModifiedBy>Kristof Doucot</cp:lastModifiedBy>
  <cp:revision>725</cp:revision>
  <cp:lastPrinted>2018-11-02T20:16:35Z</cp:lastPrinted>
  <dcterms:created xsi:type="dcterms:W3CDTF">2012-01-23T16:57:27Z</dcterms:created>
  <dcterms:modified xsi:type="dcterms:W3CDTF">2018-11-06T15:49:09Z</dcterms:modified>
</cp:coreProperties>
</file>