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0.jpg" ContentType="image/jpg"/>
  <Override PartName="/ppt/media/image11.jpg" ContentType="image/jpg"/>
  <Override PartName="/ppt/media/image12.jpg" ContentType="image/jpg"/>
  <Override PartName="/ppt/media/image21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73" r:id="rId3"/>
  </p:sldMasterIdLst>
  <p:notesMasterIdLst>
    <p:notesMasterId r:id="rId19"/>
  </p:notesMasterIdLst>
  <p:sldIdLst>
    <p:sldId id="260" r:id="rId4"/>
    <p:sldId id="319" r:id="rId5"/>
    <p:sldId id="264" r:id="rId6"/>
    <p:sldId id="312" r:id="rId7"/>
    <p:sldId id="298" r:id="rId8"/>
    <p:sldId id="269" r:id="rId9"/>
    <p:sldId id="313" r:id="rId10"/>
    <p:sldId id="296" r:id="rId11"/>
    <p:sldId id="267" r:id="rId12"/>
    <p:sldId id="310" r:id="rId13"/>
    <p:sldId id="317" r:id="rId14"/>
    <p:sldId id="318" r:id="rId15"/>
    <p:sldId id="316" r:id="rId16"/>
    <p:sldId id="290" r:id="rId17"/>
    <p:sldId id="293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D2"/>
    <a:srgbClr val="0462A1"/>
    <a:srgbClr val="71AB2C"/>
    <a:srgbClr val="76B82A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ynocente\Desktop\empresas%20faltant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Hoja2!$B$13</c:f>
              <c:strCache>
                <c:ptCount val="1"/>
                <c:pt idx="0">
                  <c:v>Número de empresas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21-46A1-9E0D-B68209A55BAE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21-46A1-9E0D-B68209A55BAE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D21-46A1-9E0D-B68209A55BAE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D21-46A1-9E0D-B68209A55B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D21-46A1-9E0D-B68209A55B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D21-46A1-9E0D-B68209A55BA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D21-46A1-9E0D-B68209A55BAE}"/>
              </c:ext>
            </c:extLst>
          </c:dPt>
          <c:dPt>
            <c:idx val="1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D21-46A1-9E0D-B68209A55B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Agriculture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21-46A1-9E0D-B68209A55BA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Livestock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C4E-4F0B-A110-520E228D5AA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Foods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21-46A1-9E0D-B68209A55B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Fish products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21-46A1-9E0D-B68209A55BAE}"/>
                </c:ext>
              </c:extLst>
            </c:dLbl>
            <c:dLbl>
              <c:idx val="4"/>
              <c:layout>
                <c:manualLayout>
                  <c:x val="9.7098032237495739E-3"/>
                  <c:y val="-1.53546888894730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 err="1">
                        <a:effectLst/>
                      </a:rPr>
                      <a:t>Machinery</a:t>
                    </a:r>
                    <a:r>
                      <a:rPr lang="en-US" sz="1000" b="0" i="0" u="none" strike="noStrike" baseline="0" dirty="0">
                        <a:effectLst/>
                      </a:rPr>
                      <a:t> </a:t>
                    </a:r>
                    <a:r>
                      <a:rPr lang="en-US" sz="1000" b="0" i="0" u="none" strike="noStrike" baseline="0" dirty="0" err="1">
                        <a:effectLst/>
                      </a:rPr>
                      <a:t>manufacturing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D21-46A1-9E0D-B68209A55BAE}"/>
                </c:ext>
              </c:extLst>
            </c:dLbl>
            <c:dLbl>
              <c:idx val="5"/>
              <c:layout>
                <c:manualLayout>
                  <c:x val="6.1754131016108861E-2"/>
                  <c:y val="4.19200509835425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Foundry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D21-46A1-9E0D-B68209A55BAE}"/>
                </c:ext>
              </c:extLst>
            </c:dLbl>
            <c:dLbl>
              <c:idx val="6"/>
              <c:layout>
                <c:manualLayout>
                  <c:x val="-1.5800630371098839E-2"/>
                  <c:y val="-4.0615118835108525E-5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>
                        <a:effectLst/>
                      </a:rPr>
                      <a:t>Manufacture </a:t>
                    </a:r>
                  </a:p>
                  <a:p>
                    <a:r>
                      <a:rPr lang="en-US" sz="1000" b="0" i="0" u="none" strike="noStrike" baseline="0" dirty="0" err="1">
                        <a:effectLst/>
                      </a:rPr>
                      <a:t>leather</a:t>
                    </a:r>
                    <a:r>
                      <a:rPr lang="en-US" sz="1000" b="0" i="0" u="none" strike="noStrike" baseline="0" dirty="0">
                        <a:effectLst/>
                      </a:rPr>
                      <a:t> </a:t>
                    </a:r>
                    <a:r>
                      <a:rPr lang="en-US" sz="1000" b="0" i="0" u="none" strike="noStrike" baseline="0" dirty="0" err="1">
                        <a:effectLst/>
                      </a:rPr>
                      <a:t>goods</a:t>
                    </a:r>
                    <a:r>
                      <a:rPr lang="en-US" dirty="0"/>
                      <a:t>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D21-46A1-9E0D-B68209A55BAE}"/>
                </c:ext>
              </c:extLst>
            </c:dLbl>
            <c:dLbl>
              <c:idx val="7"/>
              <c:layout>
                <c:manualLayout>
                  <c:x val="-5.8320111116053994E-2"/>
                  <c:y val="1.64497579371668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Paper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C4E-4F0B-A110-520E228D5AAA}"/>
                </c:ext>
              </c:extLst>
            </c:dLbl>
            <c:dLbl>
              <c:idx val="8"/>
              <c:layout>
                <c:manualLayout>
                  <c:x val="-9.8687565184295473E-2"/>
                  <c:y val="-2.337953182592505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/>
                      <a:t>Non-metallic </a:t>
                    </a:r>
                    <a:r>
                      <a:rPr lang="en-US" sz="1000" b="0" i="0" u="none" strike="noStrike" baseline="0" dirty="0" smtClean="0"/>
                      <a:t>products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D21-46A1-9E0D-B68209A55B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Chemicals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D21-46A1-9E0D-B68209A55BAE}"/>
                </c:ext>
              </c:extLst>
            </c:dLbl>
            <c:dLbl>
              <c:idx val="10"/>
              <c:layout>
                <c:manualLayout>
                  <c:x val="-4.6032099094957764E-2"/>
                  <c:y val="1.62481190522138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D21-46A1-9E0D-B68209A55BAE}"/>
                </c:ext>
              </c:extLst>
            </c:dLbl>
            <c:dLbl>
              <c:idx val="11"/>
              <c:layout>
                <c:manualLayout>
                  <c:x val="-8.7505096115405703E-2"/>
                  <c:y val="-2.237047022573514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 err="1"/>
                      <a:t>Power</a:t>
                    </a:r>
                    <a:r>
                      <a:rPr lang="en-US" sz="1000" b="0" i="0" u="none" strike="noStrike" baseline="0" dirty="0"/>
                      <a:t> </a:t>
                    </a:r>
                    <a:r>
                      <a:rPr lang="en-US" sz="1000" b="0" i="0" u="none" strike="noStrike" baseline="0" dirty="0" err="1"/>
                      <a:t>Generation</a:t>
                    </a:r>
                    <a:r>
                      <a:rPr lang="en-US" dirty="0" err="1"/>
                      <a:t>
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D21-46A1-9E0D-B68209A55BA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Mining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D21-46A1-9E0D-B68209A55BAE}"/>
                </c:ext>
              </c:extLst>
            </c:dLbl>
            <c:dLbl>
              <c:idx val="13"/>
              <c:layout>
                <c:manualLayout>
                  <c:x val="4.7051519689982252E-2"/>
                  <c:y val="-3.96811861623792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Plastic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D21-46A1-9E0D-B68209A55BAE}"/>
                </c:ext>
              </c:extLst>
            </c:dLbl>
            <c:dLbl>
              <c:idx val="14"/>
              <c:layout>
                <c:manualLayout>
                  <c:x val="0.14437079545847731"/>
                  <c:y val="-7.900140986934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Oil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D21-46A1-9E0D-B68209A55B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Hoja2!$A$14:$A$28</c:f>
              <c:strCache>
                <c:ptCount val="15"/>
                <c:pt idx="0">
                  <c:v>Agricultura</c:v>
                </c:pt>
                <c:pt idx="1">
                  <c:v>Ganadería</c:v>
                </c:pt>
                <c:pt idx="2">
                  <c:v>Alimentos</c:v>
                </c:pt>
                <c:pt idx="3">
                  <c:v>Prod. De pescado</c:v>
                </c:pt>
                <c:pt idx="4">
                  <c:v>Fabric. De maquinarias</c:v>
                </c:pt>
                <c:pt idx="5">
                  <c:v>Fundición</c:v>
                </c:pt>
                <c:pt idx="6">
                  <c:v>Fabric. De productos de cuero</c:v>
                </c:pt>
                <c:pt idx="7">
                  <c:v>Papel</c:v>
                </c:pt>
                <c:pt idx="8">
                  <c:v>No metálicos</c:v>
                </c:pt>
                <c:pt idx="9">
                  <c:v>Químicos</c:v>
                </c:pt>
                <c:pt idx="10">
                  <c:v>Textiles</c:v>
                </c:pt>
                <c:pt idx="11">
                  <c:v>Generación de energía</c:v>
                </c:pt>
                <c:pt idx="12">
                  <c:v>Minería</c:v>
                </c:pt>
                <c:pt idx="13">
                  <c:v>Plástico</c:v>
                </c:pt>
                <c:pt idx="14">
                  <c:v>Petróleo</c:v>
                </c:pt>
              </c:strCache>
            </c:strRef>
          </c:cat>
          <c:val>
            <c:numRef>
              <c:f>Hoja2!$B$14:$B$28</c:f>
              <c:numCache>
                <c:formatCode>General</c:formatCode>
                <c:ptCount val="15"/>
                <c:pt idx="0">
                  <c:v>20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7</c:v>
                </c:pt>
                <c:pt idx="9">
                  <c:v>26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D21-46A1-9E0D-B68209A55BA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EMPRESAS CAPACITADAS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10</c:v>
                </c:pt>
                <c:pt idx="1">
                  <c:v>43</c:v>
                </c:pt>
                <c:pt idx="2">
                  <c:v>118</c:v>
                </c:pt>
                <c:pt idx="3">
                  <c:v>117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A-41A4-9D9B-E65D8EC6DDED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EMPRESAS REPORTANTES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33</c:v>
                </c:pt>
                <c:pt idx="3">
                  <c:v>31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A-41A4-9D9B-E65D8EC6DDED}"/>
            </c:ext>
          </c:extLst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ESTABLECIMIENTOS REPORTANTES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33</c:v>
                </c:pt>
                <c:pt idx="3">
                  <c:v>66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A-41A4-9D9B-E65D8EC6DD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115648"/>
        <c:axId val="41117184"/>
      </c:barChart>
      <c:catAx>
        <c:axId val="411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117184"/>
        <c:crosses val="autoZero"/>
        <c:auto val="1"/>
        <c:lblAlgn val="ctr"/>
        <c:lblOffset val="100"/>
        <c:noMultiLvlLbl val="0"/>
      </c:catAx>
      <c:valAx>
        <c:axId val="4111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156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A62CB-79C8-41F7-94F6-D07A50809A2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90D873-6B93-44DF-A6E8-0BF355916528}">
      <dgm:prSet phldrT="[Texto]"/>
      <dgm:spPr/>
      <dgm:t>
        <a:bodyPr/>
        <a:lstStyle/>
        <a:p>
          <a:r>
            <a:rPr lang="es-ES" dirty="0" smtClean="0"/>
            <a:t>2005-2007</a:t>
          </a:r>
          <a:endParaRPr lang="es-ES" dirty="0"/>
        </a:p>
      </dgm:t>
    </dgm:pt>
    <dgm:pt modelId="{C35A0C7A-44EA-4F71-B66D-54CDE6D93B16}" type="parTrans" cxnId="{91EC2621-FDC6-45F5-8312-C865D55ED095}">
      <dgm:prSet/>
      <dgm:spPr/>
      <dgm:t>
        <a:bodyPr/>
        <a:lstStyle/>
        <a:p>
          <a:endParaRPr lang="es-ES"/>
        </a:p>
      </dgm:t>
    </dgm:pt>
    <dgm:pt modelId="{D07C6EC8-190C-4AC7-A0C7-5E24CA58E5AD}" type="sibTrans" cxnId="{91EC2621-FDC6-45F5-8312-C865D55ED095}">
      <dgm:prSet/>
      <dgm:spPr/>
      <dgm:t>
        <a:bodyPr/>
        <a:lstStyle/>
        <a:p>
          <a:endParaRPr lang="es-ES"/>
        </a:p>
      </dgm:t>
    </dgm:pt>
    <dgm:pt modelId="{B7FE1FA3-87ED-4F80-AC6B-E9F3321D9507}">
      <dgm:prSet phldrT="[Texto]"/>
      <dgm:spPr/>
      <dgm:t>
        <a:bodyPr/>
        <a:lstStyle/>
        <a:p>
          <a:r>
            <a:rPr lang="es-ES" dirty="0" smtClean="0"/>
            <a:t>2005 - </a:t>
          </a:r>
          <a:r>
            <a:rPr lang="es-ES" dirty="0" err="1" smtClean="0"/>
            <a:t>Ratification</a:t>
          </a:r>
          <a:r>
            <a:rPr lang="es-ES" dirty="0" smtClean="0"/>
            <a:t> of </a:t>
          </a:r>
          <a:r>
            <a:rPr lang="es-ES" dirty="0" err="1" smtClean="0"/>
            <a:t>Stockholm</a:t>
          </a:r>
          <a:r>
            <a:rPr lang="es-ES" dirty="0" smtClean="0"/>
            <a:t> </a:t>
          </a:r>
          <a:r>
            <a:rPr lang="es-ES" dirty="0" err="1" smtClean="0"/>
            <a:t>Convention</a:t>
          </a:r>
          <a:r>
            <a:rPr lang="es-ES" dirty="0" smtClean="0"/>
            <a:t> (SC)</a:t>
          </a:r>
          <a:endParaRPr lang="es-ES" dirty="0"/>
        </a:p>
      </dgm:t>
    </dgm:pt>
    <dgm:pt modelId="{EDD119F2-DCE4-4B74-BB95-F301D4B50ECA}" type="parTrans" cxnId="{44FC64F8-2E81-4027-9D88-A3D42CACEA70}">
      <dgm:prSet/>
      <dgm:spPr/>
      <dgm:t>
        <a:bodyPr/>
        <a:lstStyle/>
        <a:p>
          <a:endParaRPr lang="es-ES"/>
        </a:p>
      </dgm:t>
    </dgm:pt>
    <dgm:pt modelId="{C5816746-963B-47D0-A992-09078AE037D7}" type="sibTrans" cxnId="{44FC64F8-2E81-4027-9D88-A3D42CACEA70}">
      <dgm:prSet/>
      <dgm:spPr/>
      <dgm:t>
        <a:bodyPr/>
        <a:lstStyle/>
        <a:p>
          <a:endParaRPr lang="es-ES"/>
        </a:p>
      </dgm:t>
    </dgm:pt>
    <dgm:pt modelId="{A3F52377-3B90-41F7-AAE2-1351708CA2EF}">
      <dgm:prSet phldrT="[Texto]"/>
      <dgm:spPr/>
      <dgm:t>
        <a:bodyPr/>
        <a:lstStyle/>
        <a:p>
          <a:r>
            <a:rPr lang="es-ES" dirty="0" smtClean="0"/>
            <a:t> 2010</a:t>
          </a:r>
          <a:endParaRPr lang="es-ES" dirty="0"/>
        </a:p>
      </dgm:t>
    </dgm:pt>
    <dgm:pt modelId="{518997CC-14F5-445A-B2FB-BB4211C1382F}" type="parTrans" cxnId="{41366D51-5991-4563-B6FC-DFE104A01531}">
      <dgm:prSet/>
      <dgm:spPr/>
      <dgm:t>
        <a:bodyPr/>
        <a:lstStyle/>
        <a:p>
          <a:endParaRPr lang="es-ES"/>
        </a:p>
      </dgm:t>
    </dgm:pt>
    <dgm:pt modelId="{0EF887AF-58B7-4C3E-ABBE-980EB2725324}" type="sibTrans" cxnId="{41366D51-5991-4563-B6FC-DFE104A01531}">
      <dgm:prSet/>
      <dgm:spPr/>
      <dgm:t>
        <a:bodyPr/>
        <a:lstStyle/>
        <a:p>
          <a:endParaRPr lang="es-ES"/>
        </a:p>
      </dgm:t>
    </dgm:pt>
    <dgm:pt modelId="{8D659B4B-F7A8-4631-8BEE-F0FBABC66A28}">
      <dgm:prSet phldrT="[Texto]"/>
      <dgm:spPr/>
      <dgm:t>
        <a:bodyPr/>
        <a:lstStyle/>
        <a:p>
          <a:r>
            <a:rPr lang="es-ES" dirty="0" smtClean="0"/>
            <a:t>2012</a:t>
          </a:r>
          <a:endParaRPr lang="es-ES" dirty="0"/>
        </a:p>
      </dgm:t>
    </dgm:pt>
    <dgm:pt modelId="{0014755F-65F6-4CC1-8B0E-7892AECF31CD}" type="parTrans" cxnId="{275FF805-2C42-47BC-B448-EB94F7D44114}">
      <dgm:prSet/>
      <dgm:spPr/>
      <dgm:t>
        <a:bodyPr/>
        <a:lstStyle/>
        <a:p>
          <a:endParaRPr lang="es-ES"/>
        </a:p>
      </dgm:t>
    </dgm:pt>
    <dgm:pt modelId="{30A39792-EA00-48E8-B005-D52C4939A2AD}" type="sibTrans" cxnId="{275FF805-2C42-47BC-B448-EB94F7D44114}">
      <dgm:prSet/>
      <dgm:spPr/>
      <dgm:t>
        <a:bodyPr/>
        <a:lstStyle/>
        <a:p>
          <a:endParaRPr lang="es-ES"/>
        </a:p>
      </dgm:t>
    </dgm:pt>
    <dgm:pt modelId="{1112291F-635A-43B6-B8D1-0ABC1489CDB5}">
      <dgm:prSet phldrT="[Texto]"/>
      <dgm:spPr/>
      <dgm:t>
        <a:bodyPr/>
        <a:lstStyle/>
        <a:p>
          <a:endParaRPr lang="es-ES" dirty="0"/>
        </a:p>
      </dgm:t>
    </dgm:pt>
    <dgm:pt modelId="{40B9E656-1114-4323-9794-2DA94BE45F46}" type="parTrans" cxnId="{83873F1A-1ECA-4BFB-AFD0-4DFB7E03AC32}">
      <dgm:prSet/>
      <dgm:spPr/>
      <dgm:t>
        <a:bodyPr/>
        <a:lstStyle/>
        <a:p>
          <a:endParaRPr lang="es-ES"/>
        </a:p>
      </dgm:t>
    </dgm:pt>
    <dgm:pt modelId="{52E5287E-E592-4FE9-B224-C3A9B702B5ED}" type="sibTrans" cxnId="{83873F1A-1ECA-4BFB-AFD0-4DFB7E03AC32}">
      <dgm:prSet/>
      <dgm:spPr/>
      <dgm:t>
        <a:bodyPr/>
        <a:lstStyle/>
        <a:p>
          <a:endParaRPr lang="es-ES"/>
        </a:p>
      </dgm:t>
    </dgm:pt>
    <dgm:pt modelId="{43220A82-6533-4FC3-B570-11F13EEAAE85}">
      <dgm:prSet/>
      <dgm:spPr/>
      <dgm:t>
        <a:bodyPr/>
        <a:lstStyle/>
        <a:p>
          <a:r>
            <a:rPr lang="es-ES" dirty="0" smtClean="0"/>
            <a:t>2015</a:t>
          </a:r>
          <a:endParaRPr lang="es-ES" dirty="0"/>
        </a:p>
      </dgm:t>
    </dgm:pt>
    <dgm:pt modelId="{3FE4FBAF-A004-4A29-AF02-84C448478DB2}" type="parTrans" cxnId="{C704F364-1DE0-40FC-9A28-DEFEA1082903}">
      <dgm:prSet/>
      <dgm:spPr/>
      <dgm:t>
        <a:bodyPr/>
        <a:lstStyle/>
        <a:p>
          <a:endParaRPr lang="es-ES"/>
        </a:p>
      </dgm:t>
    </dgm:pt>
    <dgm:pt modelId="{D3DF69A7-020C-4D11-929C-BBB1591ED038}" type="sibTrans" cxnId="{C704F364-1DE0-40FC-9A28-DEFEA1082903}">
      <dgm:prSet/>
      <dgm:spPr/>
      <dgm:t>
        <a:bodyPr/>
        <a:lstStyle/>
        <a:p>
          <a:endParaRPr lang="es-ES"/>
        </a:p>
      </dgm:t>
    </dgm:pt>
    <dgm:pt modelId="{274B6DF7-B5BC-4C60-A082-72ABCD67D8EC}">
      <dgm:prSet/>
      <dgm:spPr/>
      <dgm:t>
        <a:bodyPr/>
        <a:lstStyle/>
        <a:p>
          <a:r>
            <a:rPr lang="es-ES" dirty="0" smtClean="0"/>
            <a:t>2018</a:t>
          </a:r>
          <a:endParaRPr lang="es-ES" dirty="0"/>
        </a:p>
      </dgm:t>
    </dgm:pt>
    <dgm:pt modelId="{78958E5F-7202-4F99-924F-B04AC9AE70BD}" type="parTrans" cxnId="{54C4C81E-E80B-4014-8AD9-DA0E3F24DB3B}">
      <dgm:prSet/>
      <dgm:spPr/>
      <dgm:t>
        <a:bodyPr/>
        <a:lstStyle/>
        <a:p>
          <a:endParaRPr lang="es-ES"/>
        </a:p>
      </dgm:t>
    </dgm:pt>
    <dgm:pt modelId="{4991B94A-124C-49A5-85BC-57C129407242}" type="sibTrans" cxnId="{54C4C81E-E80B-4014-8AD9-DA0E3F24DB3B}">
      <dgm:prSet/>
      <dgm:spPr/>
      <dgm:t>
        <a:bodyPr/>
        <a:lstStyle/>
        <a:p>
          <a:endParaRPr lang="es-ES"/>
        </a:p>
      </dgm:t>
    </dgm:pt>
    <dgm:pt modelId="{9D5AACA8-081A-46A0-9320-A7CD4526135E}">
      <dgm:prSet/>
      <dgm:spPr/>
      <dgm:t>
        <a:bodyPr/>
        <a:lstStyle/>
        <a:p>
          <a:endParaRPr lang="es-ES" dirty="0"/>
        </a:p>
      </dgm:t>
    </dgm:pt>
    <dgm:pt modelId="{4D90F9FA-6AC4-4C7A-8127-9EF62580CD8A}" type="parTrans" cxnId="{3C9FDDD7-E881-4D51-A030-0824E321C2AF}">
      <dgm:prSet/>
      <dgm:spPr/>
      <dgm:t>
        <a:bodyPr/>
        <a:lstStyle/>
        <a:p>
          <a:endParaRPr lang="es-ES"/>
        </a:p>
      </dgm:t>
    </dgm:pt>
    <dgm:pt modelId="{3B74C776-A65A-47D0-B483-3B43620A08DE}" type="sibTrans" cxnId="{3C9FDDD7-E881-4D51-A030-0824E321C2AF}">
      <dgm:prSet/>
      <dgm:spPr/>
      <dgm:t>
        <a:bodyPr/>
        <a:lstStyle/>
        <a:p>
          <a:endParaRPr lang="es-ES"/>
        </a:p>
      </dgm:t>
    </dgm:pt>
    <dgm:pt modelId="{9377A906-A9ED-4D61-85B1-66A8142F25D7}">
      <dgm:prSet/>
      <dgm:spPr/>
      <dgm:t>
        <a:bodyPr/>
        <a:lstStyle/>
        <a:p>
          <a:endParaRPr lang="es-ES" dirty="0"/>
        </a:p>
      </dgm:t>
    </dgm:pt>
    <dgm:pt modelId="{0A70CC8C-4A5D-4888-B1F0-DB5F271A2290}" type="parTrans" cxnId="{28D41226-15D1-4D58-83C5-4A8939EA6482}">
      <dgm:prSet/>
      <dgm:spPr/>
      <dgm:t>
        <a:bodyPr/>
        <a:lstStyle/>
        <a:p>
          <a:endParaRPr lang="es-ES"/>
        </a:p>
      </dgm:t>
    </dgm:pt>
    <dgm:pt modelId="{9F8BE4CF-2F14-4134-9E56-6A7208D9CF08}" type="sibTrans" cxnId="{28D41226-15D1-4D58-83C5-4A8939EA6482}">
      <dgm:prSet/>
      <dgm:spPr/>
      <dgm:t>
        <a:bodyPr/>
        <a:lstStyle/>
        <a:p>
          <a:endParaRPr lang="es-ES"/>
        </a:p>
      </dgm:t>
    </dgm:pt>
    <dgm:pt modelId="{FFA248C6-E79E-4EF3-A5CA-859C4EEB1C15}">
      <dgm:prSet phldrT="[Texto]"/>
      <dgm:spPr/>
      <dgm:t>
        <a:bodyPr/>
        <a:lstStyle/>
        <a:p>
          <a:r>
            <a:rPr lang="es-ES" dirty="0" smtClean="0"/>
            <a:t>2007 - </a:t>
          </a:r>
          <a:r>
            <a:rPr lang="es-ES" dirty="0" err="1" smtClean="0"/>
            <a:t>National</a:t>
          </a:r>
          <a:r>
            <a:rPr lang="es-ES" dirty="0" smtClean="0"/>
            <a:t> </a:t>
          </a:r>
          <a:r>
            <a:rPr lang="es-ES" dirty="0" err="1" smtClean="0"/>
            <a:t>Implementation</a:t>
          </a:r>
          <a:r>
            <a:rPr lang="es-ES" dirty="0" smtClean="0"/>
            <a:t> Plan of </a:t>
          </a:r>
          <a:r>
            <a:rPr lang="es-ES" dirty="0" smtClean="0"/>
            <a:t>SC. </a:t>
          </a:r>
          <a:r>
            <a:rPr lang="es-ES" dirty="0" err="1" smtClean="0"/>
            <a:t>Includes</a:t>
          </a:r>
          <a:r>
            <a:rPr lang="es-ES" dirty="0" smtClean="0"/>
            <a:t> a </a:t>
          </a:r>
          <a:r>
            <a:rPr lang="es-ES" dirty="0" err="1" smtClean="0"/>
            <a:t>strategy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design</a:t>
          </a:r>
          <a:r>
            <a:rPr lang="es-ES" dirty="0" smtClean="0"/>
            <a:t> of PRTR</a:t>
          </a:r>
          <a:endParaRPr lang="es-ES" dirty="0"/>
        </a:p>
      </dgm:t>
    </dgm:pt>
    <dgm:pt modelId="{D6F092F5-3ADC-4CE8-9FD2-5717F4F276D4}" type="parTrans" cxnId="{100A774E-1DA5-42F7-A7B0-E2E6312E4115}">
      <dgm:prSet/>
      <dgm:spPr/>
      <dgm:t>
        <a:bodyPr/>
        <a:lstStyle/>
        <a:p>
          <a:endParaRPr lang="es-ES"/>
        </a:p>
      </dgm:t>
    </dgm:pt>
    <dgm:pt modelId="{193D20AE-5A94-4CDC-9BE5-FEC42A35F925}" type="sibTrans" cxnId="{100A774E-1DA5-42F7-A7B0-E2E6312E4115}">
      <dgm:prSet/>
      <dgm:spPr/>
      <dgm:t>
        <a:bodyPr/>
        <a:lstStyle/>
        <a:p>
          <a:endParaRPr lang="es-ES"/>
        </a:p>
      </dgm:t>
    </dgm:pt>
    <dgm:pt modelId="{8E54ACE0-2211-47FC-A4F4-559844208D9A}">
      <dgm:prSet/>
      <dgm:spPr/>
      <dgm:t>
        <a:bodyPr/>
        <a:lstStyle/>
        <a:p>
          <a:r>
            <a:rPr lang="es-ES" dirty="0" err="1" smtClean="0"/>
            <a:t>Evaluation</a:t>
          </a:r>
          <a:r>
            <a:rPr lang="es-ES" dirty="0" smtClean="0"/>
            <a:t> of </a:t>
          </a:r>
          <a:r>
            <a:rPr lang="es-ES" dirty="0" err="1" smtClean="0"/>
            <a:t>institutional</a:t>
          </a:r>
          <a:r>
            <a:rPr lang="es-ES" dirty="0" smtClean="0"/>
            <a:t> </a:t>
          </a:r>
          <a:r>
            <a:rPr lang="es-ES" dirty="0" err="1" smtClean="0"/>
            <a:t>capacities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a PRTR </a:t>
          </a:r>
          <a:r>
            <a:rPr lang="es-ES" dirty="0" err="1" smtClean="0"/>
            <a:t>platform</a:t>
          </a:r>
          <a:r>
            <a:rPr lang="es-ES" dirty="0" smtClean="0"/>
            <a:t>, and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definitions</a:t>
          </a:r>
          <a:r>
            <a:rPr lang="es-ES" dirty="0" smtClean="0"/>
            <a:t> of </a:t>
          </a:r>
          <a:r>
            <a:rPr lang="es-ES" dirty="0" err="1" smtClean="0"/>
            <a:t>key</a:t>
          </a:r>
          <a:r>
            <a:rPr lang="es-ES" dirty="0" smtClean="0"/>
            <a:t> </a:t>
          </a:r>
          <a:r>
            <a:rPr lang="es-ES" dirty="0" err="1" smtClean="0"/>
            <a:t>features</a:t>
          </a:r>
          <a:r>
            <a:rPr lang="es-ES" dirty="0" smtClean="0"/>
            <a:t>. </a:t>
          </a:r>
          <a:endParaRPr lang="es-ES" dirty="0"/>
        </a:p>
      </dgm:t>
    </dgm:pt>
    <dgm:pt modelId="{5BE9D001-275D-4A52-83DE-4206B330EE6E}" type="parTrans" cxnId="{A7F08414-A9E1-4986-A563-9028B552797D}">
      <dgm:prSet/>
      <dgm:spPr/>
      <dgm:t>
        <a:bodyPr/>
        <a:lstStyle/>
        <a:p>
          <a:endParaRPr lang="es-ES"/>
        </a:p>
      </dgm:t>
    </dgm:pt>
    <dgm:pt modelId="{870BC29E-0778-4412-B760-959DD99200EF}" type="sibTrans" cxnId="{A7F08414-A9E1-4986-A563-9028B552797D}">
      <dgm:prSet/>
      <dgm:spPr/>
      <dgm:t>
        <a:bodyPr/>
        <a:lstStyle/>
        <a:p>
          <a:endParaRPr lang="es-ES"/>
        </a:p>
      </dgm:t>
    </dgm:pt>
    <dgm:pt modelId="{DC9062A7-2D0C-41E3-9E7B-9D55C076ED03}">
      <dgm:prSet/>
      <dgm:spPr/>
      <dgm:t>
        <a:bodyPr/>
        <a:lstStyle/>
        <a:p>
          <a:r>
            <a:rPr lang="es-ES" dirty="0" err="1" smtClean="0"/>
            <a:t>Development</a:t>
          </a:r>
          <a:r>
            <a:rPr lang="es-ES" dirty="0" smtClean="0"/>
            <a:t> of a </a:t>
          </a:r>
          <a:r>
            <a:rPr lang="es-ES" dirty="0" err="1" smtClean="0"/>
            <a:t>pilot</a:t>
          </a:r>
          <a:r>
            <a:rPr lang="es-ES" dirty="0" smtClean="0"/>
            <a:t> to </a:t>
          </a:r>
          <a:r>
            <a:rPr lang="es-ES" dirty="0" err="1" smtClean="0"/>
            <a:t>validate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electronic</a:t>
          </a:r>
          <a:r>
            <a:rPr lang="es-ES" dirty="0" smtClean="0"/>
            <a:t> </a:t>
          </a:r>
          <a:r>
            <a:rPr lang="es-ES" dirty="0" err="1" smtClean="0"/>
            <a:t>procedure</a:t>
          </a:r>
          <a:r>
            <a:rPr lang="es-ES" dirty="0" smtClean="0"/>
            <a:t> of </a:t>
          </a:r>
          <a:r>
            <a:rPr lang="es-ES" dirty="0" err="1" smtClean="0"/>
            <a:t>report</a:t>
          </a:r>
          <a:r>
            <a:rPr lang="es-ES" dirty="0" smtClean="0"/>
            <a:t>.</a:t>
          </a:r>
          <a:endParaRPr lang="es-ES" dirty="0"/>
        </a:p>
      </dgm:t>
    </dgm:pt>
    <dgm:pt modelId="{34574040-358A-4594-ADED-C3EE65076494}" type="parTrans" cxnId="{F71B57A8-1BC6-4BAB-A63C-AA48134DC5E9}">
      <dgm:prSet/>
      <dgm:spPr/>
      <dgm:t>
        <a:bodyPr/>
        <a:lstStyle/>
        <a:p>
          <a:endParaRPr lang="es-ES"/>
        </a:p>
      </dgm:t>
    </dgm:pt>
    <dgm:pt modelId="{491DD2F8-8A37-47E5-B3E2-DD2ACE30B87F}" type="sibTrans" cxnId="{F71B57A8-1BC6-4BAB-A63C-AA48134DC5E9}">
      <dgm:prSet/>
      <dgm:spPr/>
      <dgm:t>
        <a:bodyPr/>
        <a:lstStyle/>
        <a:p>
          <a:endParaRPr lang="es-ES"/>
        </a:p>
      </dgm:t>
    </dgm:pt>
    <dgm:pt modelId="{4B8712E4-6169-4CED-9FED-035FDD88BAC0}">
      <dgm:prSet/>
      <dgm:spPr/>
      <dgm:t>
        <a:bodyPr/>
        <a:lstStyle/>
        <a:p>
          <a:r>
            <a:rPr lang="es-ES" smtClean="0"/>
            <a:t>Implementation of a PRTR voluntarily</a:t>
          </a:r>
          <a:endParaRPr lang="es-ES" dirty="0"/>
        </a:p>
      </dgm:t>
    </dgm:pt>
    <dgm:pt modelId="{93D69B21-5ED0-4CCF-A1C4-B56FF41086F4}" type="parTrans" cxnId="{AFB488FE-7AB1-4118-9F15-9440CC58E710}">
      <dgm:prSet/>
      <dgm:spPr/>
      <dgm:t>
        <a:bodyPr/>
        <a:lstStyle/>
        <a:p>
          <a:endParaRPr lang="es-ES"/>
        </a:p>
      </dgm:t>
    </dgm:pt>
    <dgm:pt modelId="{451AFF55-F5FB-47DA-9985-EBC3FFCBB49A}" type="sibTrans" cxnId="{AFB488FE-7AB1-4118-9F15-9440CC58E710}">
      <dgm:prSet/>
      <dgm:spPr/>
      <dgm:t>
        <a:bodyPr/>
        <a:lstStyle/>
        <a:p>
          <a:endParaRPr lang="es-ES"/>
        </a:p>
      </dgm:t>
    </dgm:pt>
    <dgm:pt modelId="{7C602AD0-025E-413F-ABA6-FF9A898EB4E0}">
      <dgm:prSet/>
      <dgm:spPr/>
      <dgm:t>
        <a:bodyPr/>
        <a:lstStyle/>
        <a:p>
          <a:r>
            <a:rPr lang="es-ES" smtClean="0"/>
            <a:t>Trainings and Technical Assistance, offered to companies.</a:t>
          </a:r>
          <a:endParaRPr lang="es-ES" dirty="0"/>
        </a:p>
      </dgm:t>
    </dgm:pt>
    <dgm:pt modelId="{B38EB52C-833B-4878-AF84-EB876A79A683}" type="parTrans" cxnId="{F7D2BAF9-DF6D-4D42-9AB4-026237819649}">
      <dgm:prSet/>
      <dgm:spPr/>
      <dgm:t>
        <a:bodyPr/>
        <a:lstStyle/>
        <a:p>
          <a:endParaRPr lang="es-ES"/>
        </a:p>
      </dgm:t>
    </dgm:pt>
    <dgm:pt modelId="{1C72BCD1-F5FE-427F-9886-844176CBB8A9}" type="sibTrans" cxnId="{F7D2BAF9-DF6D-4D42-9AB4-026237819649}">
      <dgm:prSet/>
      <dgm:spPr/>
      <dgm:t>
        <a:bodyPr/>
        <a:lstStyle/>
        <a:p>
          <a:endParaRPr lang="es-ES"/>
        </a:p>
      </dgm:t>
    </dgm:pt>
    <dgm:pt modelId="{EAD02192-F226-4D53-8030-3956E548AD4E}">
      <dgm:prSet/>
      <dgm:spPr/>
      <dgm:t>
        <a:bodyPr/>
        <a:lstStyle/>
        <a:p>
          <a:r>
            <a:rPr lang="es-ES" smtClean="0"/>
            <a:t>Adaptation of PRTR to OECD standards.</a:t>
          </a:r>
          <a:endParaRPr lang="es-ES" dirty="0"/>
        </a:p>
      </dgm:t>
    </dgm:pt>
    <dgm:pt modelId="{B570EC58-4B1E-4889-9FBE-DDF3C2EB476F}" type="parTrans" cxnId="{BFA7BD7D-1C91-4FB3-B89E-6D203812F71B}">
      <dgm:prSet/>
      <dgm:spPr/>
      <dgm:t>
        <a:bodyPr/>
        <a:lstStyle/>
        <a:p>
          <a:endParaRPr lang="es-ES"/>
        </a:p>
      </dgm:t>
    </dgm:pt>
    <dgm:pt modelId="{78C36AB5-417D-4A91-88EA-A3506B812714}" type="sibTrans" cxnId="{BFA7BD7D-1C91-4FB3-B89E-6D203812F71B}">
      <dgm:prSet/>
      <dgm:spPr/>
      <dgm:t>
        <a:bodyPr/>
        <a:lstStyle/>
        <a:p>
          <a:endParaRPr lang="es-ES"/>
        </a:p>
      </dgm:t>
    </dgm:pt>
    <dgm:pt modelId="{8B16AACE-3B58-42DD-99BF-45DE89BEF8AC}">
      <dgm:prSet/>
      <dgm:spPr/>
      <dgm:t>
        <a:bodyPr/>
        <a:lstStyle/>
        <a:p>
          <a:r>
            <a:rPr lang="es-ES" smtClean="0"/>
            <a:t>Development of mechanism to give data Access to public.</a:t>
          </a:r>
          <a:endParaRPr lang="es-ES" dirty="0"/>
        </a:p>
      </dgm:t>
    </dgm:pt>
    <dgm:pt modelId="{C3FD52C9-4989-4E3E-BB5A-77B98A2885FA}" type="parTrans" cxnId="{BA8D7966-9822-4B9B-AA43-BC6204FC962B}">
      <dgm:prSet/>
      <dgm:spPr/>
      <dgm:t>
        <a:bodyPr/>
        <a:lstStyle/>
        <a:p>
          <a:endParaRPr lang="es-ES"/>
        </a:p>
      </dgm:t>
    </dgm:pt>
    <dgm:pt modelId="{723A98E9-7DD8-4F8F-90E7-7A74E9D3C336}" type="sibTrans" cxnId="{BA8D7966-9822-4B9B-AA43-BC6204FC962B}">
      <dgm:prSet/>
      <dgm:spPr/>
      <dgm:t>
        <a:bodyPr/>
        <a:lstStyle/>
        <a:p>
          <a:endParaRPr lang="es-ES"/>
        </a:p>
      </dgm:t>
    </dgm:pt>
    <dgm:pt modelId="{E1B455F3-94E5-4A4C-863F-FEFAC323CBA3}" type="pres">
      <dgm:prSet presAssocID="{878A62CB-79C8-41F7-94F6-D07A50809A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F78C3B-F8B8-4F16-9D5F-475F4ABC6DC0}" type="pres">
      <dgm:prSet presAssocID="{878A62CB-79C8-41F7-94F6-D07A50809A22}" presName="tSp" presStyleCnt="0"/>
      <dgm:spPr/>
    </dgm:pt>
    <dgm:pt modelId="{171D924F-619A-4D33-8638-2D259BB0ACD9}" type="pres">
      <dgm:prSet presAssocID="{878A62CB-79C8-41F7-94F6-D07A50809A22}" presName="bSp" presStyleCnt="0"/>
      <dgm:spPr/>
    </dgm:pt>
    <dgm:pt modelId="{E05FF721-3AFD-4433-9E60-6018F4B09DA8}" type="pres">
      <dgm:prSet presAssocID="{878A62CB-79C8-41F7-94F6-D07A50809A22}" presName="process" presStyleCnt="0"/>
      <dgm:spPr/>
    </dgm:pt>
    <dgm:pt modelId="{85939DCC-9670-4E8C-A0A4-202F6098AB0B}" type="pres">
      <dgm:prSet presAssocID="{CE90D873-6B93-44DF-A6E8-0BF355916528}" presName="composite1" presStyleCnt="0"/>
      <dgm:spPr/>
    </dgm:pt>
    <dgm:pt modelId="{61B5F9F1-F39A-44BA-90CB-F2003BFF6683}" type="pres">
      <dgm:prSet presAssocID="{CE90D873-6B93-44DF-A6E8-0BF355916528}" presName="dummyNode1" presStyleLbl="node1" presStyleIdx="0" presStyleCnt="5"/>
      <dgm:spPr/>
    </dgm:pt>
    <dgm:pt modelId="{7FEB986A-97D2-4E5D-AD06-15766C5AD04E}" type="pres">
      <dgm:prSet presAssocID="{CE90D873-6B93-44DF-A6E8-0BF355916528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5110C-B0B9-4232-9DFE-004417E0049C}" type="pres">
      <dgm:prSet presAssocID="{CE90D873-6B93-44DF-A6E8-0BF355916528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B25C3-2C20-4517-8C4D-327FD87FC6A2}" type="pres">
      <dgm:prSet presAssocID="{CE90D873-6B93-44DF-A6E8-0BF355916528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921B5-9426-442A-8844-55AC2D1366E2}" type="pres">
      <dgm:prSet presAssocID="{CE90D873-6B93-44DF-A6E8-0BF355916528}" presName="connSite1" presStyleCnt="0"/>
      <dgm:spPr/>
    </dgm:pt>
    <dgm:pt modelId="{B5C725E5-E487-4E19-B62B-A8E5A832FA98}" type="pres">
      <dgm:prSet presAssocID="{D07C6EC8-190C-4AC7-A0C7-5E24CA58E5AD}" presName="Name9" presStyleLbl="sibTrans2D1" presStyleIdx="0" presStyleCnt="4"/>
      <dgm:spPr/>
      <dgm:t>
        <a:bodyPr/>
        <a:lstStyle/>
        <a:p>
          <a:endParaRPr lang="es-ES"/>
        </a:p>
      </dgm:t>
    </dgm:pt>
    <dgm:pt modelId="{52EE2218-857B-4F52-8297-3009356657A6}" type="pres">
      <dgm:prSet presAssocID="{A3F52377-3B90-41F7-AAE2-1351708CA2EF}" presName="composite2" presStyleCnt="0"/>
      <dgm:spPr/>
    </dgm:pt>
    <dgm:pt modelId="{6EC3C527-CFF4-427A-97B5-D7E76386D024}" type="pres">
      <dgm:prSet presAssocID="{A3F52377-3B90-41F7-AAE2-1351708CA2EF}" presName="dummyNode2" presStyleLbl="node1" presStyleIdx="0" presStyleCnt="5"/>
      <dgm:spPr/>
    </dgm:pt>
    <dgm:pt modelId="{8F5C8034-991C-47CB-9E85-868BCC67BC4E}" type="pres">
      <dgm:prSet presAssocID="{A3F52377-3B90-41F7-AAE2-1351708CA2EF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E0F4EF-4E1F-4382-9E85-F5FA5DEEDDE3}" type="pres">
      <dgm:prSet presAssocID="{A3F52377-3B90-41F7-AAE2-1351708CA2E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34B3F-2A43-415D-B01A-0C296BB98F73}" type="pres">
      <dgm:prSet presAssocID="{A3F52377-3B90-41F7-AAE2-1351708CA2EF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70808F-0DB4-4BBC-BF7A-E8E6A5FC90A3}" type="pres">
      <dgm:prSet presAssocID="{A3F52377-3B90-41F7-AAE2-1351708CA2EF}" presName="connSite2" presStyleCnt="0"/>
      <dgm:spPr/>
    </dgm:pt>
    <dgm:pt modelId="{3D86D3CD-9A47-42F3-B871-73944E7FE9A4}" type="pres">
      <dgm:prSet presAssocID="{0EF887AF-58B7-4C3E-ABBE-980EB2725324}" presName="Name18" presStyleLbl="sibTrans2D1" presStyleIdx="1" presStyleCnt="4"/>
      <dgm:spPr/>
      <dgm:t>
        <a:bodyPr/>
        <a:lstStyle/>
        <a:p>
          <a:endParaRPr lang="es-ES"/>
        </a:p>
      </dgm:t>
    </dgm:pt>
    <dgm:pt modelId="{C3126EA9-2E57-491A-9A3D-B8ACF26E27CE}" type="pres">
      <dgm:prSet presAssocID="{8D659B4B-F7A8-4631-8BEE-F0FBABC66A28}" presName="composite1" presStyleCnt="0"/>
      <dgm:spPr/>
    </dgm:pt>
    <dgm:pt modelId="{FCBA1E26-D928-495E-B455-197579F95563}" type="pres">
      <dgm:prSet presAssocID="{8D659B4B-F7A8-4631-8BEE-F0FBABC66A28}" presName="dummyNode1" presStyleLbl="node1" presStyleIdx="1" presStyleCnt="5"/>
      <dgm:spPr/>
    </dgm:pt>
    <dgm:pt modelId="{A1AEFA85-E4EF-4005-BCC5-D188A1798628}" type="pres">
      <dgm:prSet presAssocID="{8D659B4B-F7A8-4631-8BEE-F0FBABC66A28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BCFC6F-FE6A-4307-B8C5-456311F8DD88}" type="pres">
      <dgm:prSet presAssocID="{8D659B4B-F7A8-4631-8BEE-F0FBABC66A2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C789E-125C-4910-A08D-35FFD469E0EE}" type="pres">
      <dgm:prSet presAssocID="{8D659B4B-F7A8-4631-8BEE-F0FBABC66A2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7D173-E7A4-4154-BF73-00BB4F3F39C7}" type="pres">
      <dgm:prSet presAssocID="{8D659B4B-F7A8-4631-8BEE-F0FBABC66A28}" presName="connSite1" presStyleCnt="0"/>
      <dgm:spPr/>
    </dgm:pt>
    <dgm:pt modelId="{6DBDA460-A0CD-4E28-9E91-DFF879C979BC}" type="pres">
      <dgm:prSet presAssocID="{30A39792-EA00-48E8-B005-D52C4939A2AD}" presName="Name9" presStyleLbl="sibTrans2D1" presStyleIdx="2" presStyleCnt="4"/>
      <dgm:spPr/>
      <dgm:t>
        <a:bodyPr/>
        <a:lstStyle/>
        <a:p>
          <a:endParaRPr lang="es-ES"/>
        </a:p>
      </dgm:t>
    </dgm:pt>
    <dgm:pt modelId="{0714A213-618A-462D-AC6E-B294FCF69076}" type="pres">
      <dgm:prSet presAssocID="{43220A82-6533-4FC3-B570-11F13EEAAE85}" presName="composite2" presStyleCnt="0"/>
      <dgm:spPr/>
    </dgm:pt>
    <dgm:pt modelId="{F98F97C0-B688-410A-BD6C-FCC768D3B34D}" type="pres">
      <dgm:prSet presAssocID="{43220A82-6533-4FC3-B570-11F13EEAAE85}" presName="dummyNode2" presStyleLbl="node1" presStyleIdx="2" presStyleCnt="5"/>
      <dgm:spPr/>
    </dgm:pt>
    <dgm:pt modelId="{7D911896-A99F-48C9-BAC9-B56EEC5F5D64}" type="pres">
      <dgm:prSet presAssocID="{43220A82-6533-4FC3-B570-11F13EEAAE85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839C4-EC1C-4B7A-8BC9-8CDBB08375D1}" type="pres">
      <dgm:prSet presAssocID="{43220A82-6533-4FC3-B570-11F13EEAAE85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A065C-FFB3-4440-A7E0-D6715630DDD5}" type="pres">
      <dgm:prSet presAssocID="{43220A82-6533-4FC3-B570-11F13EEAAE85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491D1-30B6-4FB6-8D2F-02FB5BB3A0A6}" type="pres">
      <dgm:prSet presAssocID="{43220A82-6533-4FC3-B570-11F13EEAAE85}" presName="connSite2" presStyleCnt="0"/>
      <dgm:spPr/>
    </dgm:pt>
    <dgm:pt modelId="{9EE83EAE-653C-49B9-BA07-52A13D56CEDE}" type="pres">
      <dgm:prSet presAssocID="{D3DF69A7-020C-4D11-929C-BBB1591ED038}" presName="Name18" presStyleLbl="sibTrans2D1" presStyleIdx="3" presStyleCnt="4"/>
      <dgm:spPr/>
      <dgm:t>
        <a:bodyPr/>
        <a:lstStyle/>
        <a:p>
          <a:endParaRPr lang="es-ES"/>
        </a:p>
      </dgm:t>
    </dgm:pt>
    <dgm:pt modelId="{767EE557-5C6E-4315-8CDA-89D957CCE797}" type="pres">
      <dgm:prSet presAssocID="{274B6DF7-B5BC-4C60-A082-72ABCD67D8EC}" presName="composite1" presStyleCnt="0"/>
      <dgm:spPr/>
    </dgm:pt>
    <dgm:pt modelId="{FF4E44CC-0056-49A0-9313-12A82373A99A}" type="pres">
      <dgm:prSet presAssocID="{274B6DF7-B5BC-4C60-A082-72ABCD67D8EC}" presName="dummyNode1" presStyleLbl="node1" presStyleIdx="3" presStyleCnt="5"/>
      <dgm:spPr/>
    </dgm:pt>
    <dgm:pt modelId="{6C4A6DB3-3EB6-499F-A9CD-6D42979A0901}" type="pres">
      <dgm:prSet presAssocID="{274B6DF7-B5BC-4C60-A082-72ABCD67D8EC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A3736-44AF-4A59-A663-B8F7103E1B47}" type="pres">
      <dgm:prSet presAssocID="{274B6DF7-B5BC-4C60-A082-72ABCD67D8EC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802F8-FE51-4953-AEF2-7B258510A9AF}" type="pres">
      <dgm:prSet presAssocID="{274B6DF7-B5BC-4C60-A082-72ABCD67D8EC}" presName="parentNode1" presStyleLbl="node1" presStyleIdx="4" presStyleCnt="5" custLinFactNeighborY="66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C0E1CB-7475-4E67-B5AD-C62DEF1C270D}" type="pres">
      <dgm:prSet presAssocID="{274B6DF7-B5BC-4C60-A082-72ABCD67D8EC}" presName="connSite1" presStyleCnt="0"/>
      <dgm:spPr/>
    </dgm:pt>
  </dgm:ptLst>
  <dgm:cxnLst>
    <dgm:cxn modelId="{44FC64F8-2E81-4027-9D88-A3D42CACEA70}" srcId="{CE90D873-6B93-44DF-A6E8-0BF355916528}" destId="{B7FE1FA3-87ED-4F80-AC6B-E9F3321D9507}" srcOrd="0" destOrd="0" parTransId="{EDD119F2-DCE4-4B74-BB95-F301D4B50ECA}" sibTransId="{C5816746-963B-47D0-A992-09078AE037D7}"/>
    <dgm:cxn modelId="{2D919827-CF23-4A0F-B19E-7C76A953F084}" type="presOf" srcId="{A3F52377-3B90-41F7-AAE2-1351708CA2EF}" destId="{73534B3F-2A43-415D-B01A-0C296BB98F73}" srcOrd="0" destOrd="0" presId="urn:microsoft.com/office/officeart/2005/8/layout/hProcess4"/>
    <dgm:cxn modelId="{08FE2554-BFCA-485D-90AE-A3F5F51EE503}" type="presOf" srcId="{43220A82-6533-4FC3-B570-11F13EEAAE85}" destId="{DAAA065C-FFB3-4440-A7E0-D6715630DDD5}" srcOrd="0" destOrd="0" presId="urn:microsoft.com/office/officeart/2005/8/layout/hProcess4"/>
    <dgm:cxn modelId="{D1C20ACB-9430-41B2-AB72-15FFCEEEDEF8}" type="presOf" srcId="{D3DF69A7-020C-4D11-929C-BBB1591ED038}" destId="{9EE83EAE-653C-49B9-BA07-52A13D56CEDE}" srcOrd="0" destOrd="0" presId="urn:microsoft.com/office/officeart/2005/8/layout/hProcess4"/>
    <dgm:cxn modelId="{BFA7BD7D-1C91-4FB3-B89E-6D203812F71B}" srcId="{274B6DF7-B5BC-4C60-A082-72ABCD67D8EC}" destId="{EAD02192-F226-4D53-8030-3956E548AD4E}" srcOrd="1" destOrd="0" parTransId="{B570EC58-4B1E-4889-9FBE-DDF3C2EB476F}" sibTransId="{78C36AB5-417D-4A91-88EA-A3506B812714}"/>
    <dgm:cxn modelId="{1A6A61C2-5926-4EEF-8EB6-F0CCF31C0D81}" type="presOf" srcId="{B7FE1FA3-87ED-4F80-AC6B-E9F3321D9507}" destId="{7FEB986A-97D2-4E5D-AD06-15766C5AD04E}" srcOrd="0" destOrd="0" presId="urn:microsoft.com/office/officeart/2005/8/layout/hProcess4"/>
    <dgm:cxn modelId="{C704F364-1DE0-40FC-9A28-DEFEA1082903}" srcId="{878A62CB-79C8-41F7-94F6-D07A50809A22}" destId="{43220A82-6533-4FC3-B570-11F13EEAAE85}" srcOrd="3" destOrd="0" parTransId="{3FE4FBAF-A004-4A29-AF02-84C448478DB2}" sibTransId="{D3DF69A7-020C-4D11-929C-BBB1591ED038}"/>
    <dgm:cxn modelId="{101B5F77-6A99-49BC-B987-019F0815789A}" type="presOf" srcId="{30A39792-EA00-48E8-B005-D52C4939A2AD}" destId="{6DBDA460-A0CD-4E28-9E91-DFF879C979BC}" srcOrd="0" destOrd="0" presId="urn:microsoft.com/office/officeart/2005/8/layout/hProcess4"/>
    <dgm:cxn modelId="{C7667701-87E6-4803-AF87-8EB3C90C54EA}" type="presOf" srcId="{878A62CB-79C8-41F7-94F6-D07A50809A22}" destId="{E1B455F3-94E5-4A4C-863F-FEFAC323CBA3}" srcOrd="0" destOrd="0" presId="urn:microsoft.com/office/officeart/2005/8/layout/hProcess4"/>
    <dgm:cxn modelId="{68EAF608-C82E-4FF9-A827-538D8B0F1E99}" type="presOf" srcId="{7C602AD0-025E-413F-ABA6-FF9A898EB4E0}" destId="{DEE839C4-EC1C-4B7A-8BC9-8CDBB08375D1}" srcOrd="1" destOrd="2" presId="urn:microsoft.com/office/officeart/2005/8/layout/hProcess4"/>
    <dgm:cxn modelId="{F9406C1B-191C-43B7-A7A6-8AAAD529B131}" type="presOf" srcId="{9377A906-A9ED-4D61-85B1-66A8142F25D7}" destId="{6C4A6DB3-3EB6-499F-A9CD-6D42979A0901}" srcOrd="0" destOrd="0" presId="urn:microsoft.com/office/officeart/2005/8/layout/hProcess4"/>
    <dgm:cxn modelId="{FA3A2FBA-9953-4173-8CB1-80364B2718E8}" type="presOf" srcId="{8B16AACE-3B58-42DD-99BF-45DE89BEF8AC}" destId="{126A3736-44AF-4A59-A663-B8F7103E1B47}" srcOrd="1" destOrd="2" presId="urn:microsoft.com/office/officeart/2005/8/layout/hProcess4"/>
    <dgm:cxn modelId="{76B68496-4D59-4C60-A59D-EBBFA707A1D5}" type="presOf" srcId="{1112291F-635A-43B6-B8D1-0ABC1489CDB5}" destId="{7BBCFC6F-FE6A-4307-B8C5-456311F8DD88}" srcOrd="1" destOrd="0" presId="urn:microsoft.com/office/officeart/2005/8/layout/hProcess4"/>
    <dgm:cxn modelId="{A35DF62B-2F5A-4BB2-A5F4-521F27BE50E5}" type="presOf" srcId="{4B8712E4-6169-4CED-9FED-035FDD88BAC0}" destId="{7D911896-A99F-48C9-BAC9-B56EEC5F5D64}" srcOrd="0" destOrd="1" presId="urn:microsoft.com/office/officeart/2005/8/layout/hProcess4"/>
    <dgm:cxn modelId="{AFB488FE-7AB1-4118-9F15-9440CC58E710}" srcId="{43220A82-6533-4FC3-B570-11F13EEAAE85}" destId="{4B8712E4-6169-4CED-9FED-035FDD88BAC0}" srcOrd="1" destOrd="0" parTransId="{93D69B21-5ED0-4CCF-A1C4-B56FF41086F4}" sibTransId="{451AFF55-F5FB-47DA-9985-EBC3FFCBB49A}"/>
    <dgm:cxn modelId="{021AE70B-704A-4A7E-A49E-043BBD004ED6}" type="presOf" srcId="{DC9062A7-2D0C-41E3-9E7B-9D55C076ED03}" destId="{7BBCFC6F-FE6A-4307-B8C5-456311F8DD88}" srcOrd="1" destOrd="1" presId="urn:microsoft.com/office/officeart/2005/8/layout/hProcess4"/>
    <dgm:cxn modelId="{85147A64-0094-4265-AB6F-1037B095DFC0}" type="presOf" srcId="{DC9062A7-2D0C-41E3-9E7B-9D55C076ED03}" destId="{A1AEFA85-E4EF-4005-BCC5-D188A1798628}" srcOrd="0" destOrd="1" presId="urn:microsoft.com/office/officeart/2005/8/layout/hProcess4"/>
    <dgm:cxn modelId="{99F9F364-6BB3-421E-9869-8C5146B0DAF6}" type="presOf" srcId="{CE90D873-6B93-44DF-A6E8-0BF355916528}" destId="{AE3B25C3-2C20-4517-8C4D-327FD87FC6A2}" srcOrd="0" destOrd="0" presId="urn:microsoft.com/office/officeart/2005/8/layout/hProcess4"/>
    <dgm:cxn modelId="{78115875-C511-4CAF-A1F5-AA4A60A70DB8}" type="presOf" srcId="{8B16AACE-3B58-42DD-99BF-45DE89BEF8AC}" destId="{6C4A6DB3-3EB6-499F-A9CD-6D42979A0901}" srcOrd="0" destOrd="2" presId="urn:microsoft.com/office/officeart/2005/8/layout/hProcess4"/>
    <dgm:cxn modelId="{4092DBDA-9917-42C2-B256-F094BDAA13F3}" type="presOf" srcId="{D07C6EC8-190C-4AC7-A0C7-5E24CA58E5AD}" destId="{B5C725E5-E487-4E19-B62B-A8E5A832FA98}" srcOrd="0" destOrd="0" presId="urn:microsoft.com/office/officeart/2005/8/layout/hProcess4"/>
    <dgm:cxn modelId="{A7F08414-A9E1-4986-A563-9028B552797D}" srcId="{A3F52377-3B90-41F7-AAE2-1351708CA2EF}" destId="{8E54ACE0-2211-47FC-A4F4-559844208D9A}" srcOrd="0" destOrd="0" parTransId="{5BE9D001-275D-4A52-83DE-4206B330EE6E}" sibTransId="{870BC29E-0778-4412-B760-959DD99200EF}"/>
    <dgm:cxn modelId="{D05C953F-567E-4B1A-B9A7-1386498BFB04}" type="presOf" srcId="{274B6DF7-B5BC-4C60-A082-72ABCD67D8EC}" destId="{49C802F8-FE51-4953-AEF2-7B258510A9AF}" srcOrd="0" destOrd="0" presId="urn:microsoft.com/office/officeart/2005/8/layout/hProcess4"/>
    <dgm:cxn modelId="{0749C1ED-E2B7-481C-8A5B-4E5BFC764FE4}" type="presOf" srcId="{B7FE1FA3-87ED-4F80-AC6B-E9F3321D9507}" destId="{8D95110C-B0B9-4232-9DFE-004417E0049C}" srcOrd="1" destOrd="0" presId="urn:microsoft.com/office/officeart/2005/8/layout/hProcess4"/>
    <dgm:cxn modelId="{F71B57A8-1BC6-4BAB-A63C-AA48134DC5E9}" srcId="{8D659B4B-F7A8-4631-8BEE-F0FBABC66A28}" destId="{DC9062A7-2D0C-41E3-9E7B-9D55C076ED03}" srcOrd="1" destOrd="0" parTransId="{34574040-358A-4594-ADED-C3EE65076494}" sibTransId="{491DD2F8-8A37-47E5-B3E2-DD2ACE30B87F}"/>
    <dgm:cxn modelId="{83873F1A-1ECA-4BFB-AFD0-4DFB7E03AC32}" srcId="{8D659B4B-F7A8-4631-8BEE-F0FBABC66A28}" destId="{1112291F-635A-43B6-B8D1-0ABC1489CDB5}" srcOrd="0" destOrd="0" parTransId="{40B9E656-1114-4323-9794-2DA94BE45F46}" sibTransId="{52E5287E-E592-4FE9-B224-C3A9B702B5ED}"/>
    <dgm:cxn modelId="{8DE77CA4-663B-4C4D-8D78-7F36EA9773E4}" type="presOf" srcId="{8D659B4B-F7A8-4631-8BEE-F0FBABC66A28}" destId="{223C789E-125C-4910-A08D-35FFD469E0EE}" srcOrd="0" destOrd="0" presId="urn:microsoft.com/office/officeart/2005/8/layout/hProcess4"/>
    <dgm:cxn modelId="{A64FD43F-6F5D-4B72-B577-1D775FF58614}" type="presOf" srcId="{9D5AACA8-081A-46A0-9320-A7CD4526135E}" destId="{DEE839C4-EC1C-4B7A-8BC9-8CDBB08375D1}" srcOrd="1" destOrd="0" presId="urn:microsoft.com/office/officeart/2005/8/layout/hProcess4"/>
    <dgm:cxn modelId="{BA8D7966-9822-4B9B-AA43-BC6204FC962B}" srcId="{274B6DF7-B5BC-4C60-A082-72ABCD67D8EC}" destId="{8B16AACE-3B58-42DD-99BF-45DE89BEF8AC}" srcOrd="2" destOrd="0" parTransId="{C3FD52C9-4989-4E3E-BB5A-77B98A2885FA}" sibTransId="{723A98E9-7DD8-4F8F-90E7-7A74E9D3C336}"/>
    <dgm:cxn modelId="{6C736FAB-428B-4AAE-B6DE-09C81036E2E3}" type="presOf" srcId="{FFA248C6-E79E-4EF3-A5CA-859C4EEB1C15}" destId="{7FEB986A-97D2-4E5D-AD06-15766C5AD04E}" srcOrd="0" destOrd="1" presId="urn:microsoft.com/office/officeart/2005/8/layout/hProcess4"/>
    <dgm:cxn modelId="{14937E29-444B-446F-B0F4-79662FCD9559}" type="presOf" srcId="{9D5AACA8-081A-46A0-9320-A7CD4526135E}" destId="{7D911896-A99F-48C9-BAC9-B56EEC5F5D64}" srcOrd="0" destOrd="0" presId="urn:microsoft.com/office/officeart/2005/8/layout/hProcess4"/>
    <dgm:cxn modelId="{41366D51-5991-4563-B6FC-DFE104A01531}" srcId="{878A62CB-79C8-41F7-94F6-D07A50809A22}" destId="{A3F52377-3B90-41F7-AAE2-1351708CA2EF}" srcOrd="1" destOrd="0" parTransId="{518997CC-14F5-445A-B2FB-BB4211C1382F}" sibTransId="{0EF887AF-58B7-4C3E-ABBE-980EB2725324}"/>
    <dgm:cxn modelId="{91EC2621-FDC6-45F5-8312-C865D55ED095}" srcId="{878A62CB-79C8-41F7-94F6-D07A50809A22}" destId="{CE90D873-6B93-44DF-A6E8-0BF355916528}" srcOrd="0" destOrd="0" parTransId="{C35A0C7A-44EA-4F71-B66D-54CDE6D93B16}" sibTransId="{D07C6EC8-190C-4AC7-A0C7-5E24CA58E5AD}"/>
    <dgm:cxn modelId="{54C4C81E-E80B-4014-8AD9-DA0E3F24DB3B}" srcId="{878A62CB-79C8-41F7-94F6-D07A50809A22}" destId="{274B6DF7-B5BC-4C60-A082-72ABCD67D8EC}" srcOrd="4" destOrd="0" parTransId="{78958E5F-7202-4F99-924F-B04AC9AE70BD}" sibTransId="{4991B94A-124C-49A5-85BC-57C129407242}"/>
    <dgm:cxn modelId="{275FF805-2C42-47BC-B448-EB94F7D44114}" srcId="{878A62CB-79C8-41F7-94F6-D07A50809A22}" destId="{8D659B4B-F7A8-4631-8BEE-F0FBABC66A28}" srcOrd="2" destOrd="0" parTransId="{0014755F-65F6-4CC1-8B0E-7892AECF31CD}" sibTransId="{30A39792-EA00-48E8-B005-D52C4939A2AD}"/>
    <dgm:cxn modelId="{891F744B-7392-48C4-AF9B-2A4953D6E214}" type="presOf" srcId="{EAD02192-F226-4D53-8030-3956E548AD4E}" destId="{6C4A6DB3-3EB6-499F-A9CD-6D42979A0901}" srcOrd="0" destOrd="1" presId="urn:microsoft.com/office/officeart/2005/8/layout/hProcess4"/>
    <dgm:cxn modelId="{AA52FCD6-3733-44D5-A0EF-F161CF48C065}" type="presOf" srcId="{1112291F-635A-43B6-B8D1-0ABC1489CDB5}" destId="{A1AEFA85-E4EF-4005-BCC5-D188A1798628}" srcOrd="0" destOrd="0" presId="urn:microsoft.com/office/officeart/2005/8/layout/hProcess4"/>
    <dgm:cxn modelId="{2DEE1AF7-8483-4A47-BA76-8252D463B90D}" type="presOf" srcId="{4B8712E4-6169-4CED-9FED-035FDD88BAC0}" destId="{DEE839C4-EC1C-4B7A-8BC9-8CDBB08375D1}" srcOrd="1" destOrd="1" presId="urn:microsoft.com/office/officeart/2005/8/layout/hProcess4"/>
    <dgm:cxn modelId="{44AA2B18-7DBE-4F2F-82CB-091FAAE2DD4E}" type="presOf" srcId="{EAD02192-F226-4D53-8030-3956E548AD4E}" destId="{126A3736-44AF-4A59-A663-B8F7103E1B47}" srcOrd="1" destOrd="1" presId="urn:microsoft.com/office/officeart/2005/8/layout/hProcess4"/>
    <dgm:cxn modelId="{3C9FDDD7-E881-4D51-A030-0824E321C2AF}" srcId="{43220A82-6533-4FC3-B570-11F13EEAAE85}" destId="{9D5AACA8-081A-46A0-9320-A7CD4526135E}" srcOrd="0" destOrd="0" parTransId="{4D90F9FA-6AC4-4C7A-8127-9EF62580CD8A}" sibTransId="{3B74C776-A65A-47D0-B483-3B43620A08DE}"/>
    <dgm:cxn modelId="{B0E37AE4-1F9D-4D8A-8940-771A3A4BA40A}" type="presOf" srcId="{7C602AD0-025E-413F-ABA6-FF9A898EB4E0}" destId="{7D911896-A99F-48C9-BAC9-B56EEC5F5D64}" srcOrd="0" destOrd="2" presId="urn:microsoft.com/office/officeart/2005/8/layout/hProcess4"/>
    <dgm:cxn modelId="{87EEBC59-EF4A-489E-A2A8-A238D112912A}" type="presOf" srcId="{0EF887AF-58B7-4C3E-ABBE-980EB2725324}" destId="{3D86D3CD-9A47-42F3-B871-73944E7FE9A4}" srcOrd="0" destOrd="0" presId="urn:microsoft.com/office/officeart/2005/8/layout/hProcess4"/>
    <dgm:cxn modelId="{976CDAB2-A327-4CE1-A7C6-2AC5ACF1B35F}" type="presOf" srcId="{8E54ACE0-2211-47FC-A4F4-559844208D9A}" destId="{D0E0F4EF-4E1F-4382-9E85-F5FA5DEEDDE3}" srcOrd="1" destOrd="0" presId="urn:microsoft.com/office/officeart/2005/8/layout/hProcess4"/>
    <dgm:cxn modelId="{BE801EBA-DEA0-4791-8D9E-03C2FBB60A42}" type="presOf" srcId="{FFA248C6-E79E-4EF3-A5CA-859C4EEB1C15}" destId="{8D95110C-B0B9-4232-9DFE-004417E0049C}" srcOrd="1" destOrd="1" presId="urn:microsoft.com/office/officeart/2005/8/layout/hProcess4"/>
    <dgm:cxn modelId="{100A774E-1DA5-42F7-A7B0-E2E6312E4115}" srcId="{CE90D873-6B93-44DF-A6E8-0BF355916528}" destId="{FFA248C6-E79E-4EF3-A5CA-859C4EEB1C15}" srcOrd="1" destOrd="0" parTransId="{D6F092F5-3ADC-4CE8-9FD2-5717F4F276D4}" sibTransId="{193D20AE-5A94-4CDC-9BE5-FEC42A35F925}"/>
    <dgm:cxn modelId="{28D41226-15D1-4D58-83C5-4A8939EA6482}" srcId="{274B6DF7-B5BC-4C60-A082-72ABCD67D8EC}" destId="{9377A906-A9ED-4D61-85B1-66A8142F25D7}" srcOrd="0" destOrd="0" parTransId="{0A70CC8C-4A5D-4888-B1F0-DB5F271A2290}" sibTransId="{9F8BE4CF-2F14-4134-9E56-6A7208D9CF08}"/>
    <dgm:cxn modelId="{F6629547-5C91-4B3D-9504-CAA189780CA9}" type="presOf" srcId="{8E54ACE0-2211-47FC-A4F4-559844208D9A}" destId="{8F5C8034-991C-47CB-9E85-868BCC67BC4E}" srcOrd="0" destOrd="0" presId="urn:microsoft.com/office/officeart/2005/8/layout/hProcess4"/>
    <dgm:cxn modelId="{8CD83EDF-FE3E-483C-AAAF-FB8A97DEF186}" type="presOf" srcId="{9377A906-A9ED-4D61-85B1-66A8142F25D7}" destId="{126A3736-44AF-4A59-A663-B8F7103E1B47}" srcOrd="1" destOrd="0" presId="urn:microsoft.com/office/officeart/2005/8/layout/hProcess4"/>
    <dgm:cxn modelId="{F7D2BAF9-DF6D-4D42-9AB4-026237819649}" srcId="{43220A82-6533-4FC3-B570-11F13EEAAE85}" destId="{7C602AD0-025E-413F-ABA6-FF9A898EB4E0}" srcOrd="2" destOrd="0" parTransId="{B38EB52C-833B-4878-AF84-EB876A79A683}" sibTransId="{1C72BCD1-F5FE-427F-9886-844176CBB8A9}"/>
    <dgm:cxn modelId="{BE3E3A0A-EA3C-411D-93F9-7F77414F30C0}" type="presParOf" srcId="{E1B455F3-94E5-4A4C-863F-FEFAC323CBA3}" destId="{73F78C3B-F8B8-4F16-9D5F-475F4ABC6DC0}" srcOrd="0" destOrd="0" presId="urn:microsoft.com/office/officeart/2005/8/layout/hProcess4"/>
    <dgm:cxn modelId="{8420EFCC-A777-4E9B-8A7F-1A65874E9D86}" type="presParOf" srcId="{E1B455F3-94E5-4A4C-863F-FEFAC323CBA3}" destId="{171D924F-619A-4D33-8638-2D259BB0ACD9}" srcOrd="1" destOrd="0" presId="urn:microsoft.com/office/officeart/2005/8/layout/hProcess4"/>
    <dgm:cxn modelId="{23CD99B0-6C89-4531-A392-D6BFE8ABE6EB}" type="presParOf" srcId="{E1B455F3-94E5-4A4C-863F-FEFAC323CBA3}" destId="{E05FF721-3AFD-4433-9E60-6018F4B09DA8}" srcOrd="2" destOrd="0" presId="urn:microsoft.com/office/officeart/2005/8/layout/hProcess4"/>
    <dgm:cxn modelId="{D87E596D-9981-45BF-A69A-6D1F781752D3}" type="presParOf" srcId="{E05FF721-3AFD-4433-9E60-6018F4B09DA8}" destId="{85939DCC-9670-4E8C-A0A4-202F6098AB0B}" srcOrd="0" destOrd="0" presId="urn:microsoft.com/office/officeart/2005/8/layout/hProcess4"/>
    <dgm:cxn modelId="{F37D2464-B986-41DD-BFE2-7D0F44E39F71}" type="presParOf" srcId="{85939DCC-9670-4E8C-A0A4-202F6098AB0B}" destId="{61B5F9F1-F39A-44BA-90CB-F2003BFF6683}" srcOrd="0" destOrd="0" presId="urn:microsoft.com/office/officeart/2005/8/layout/hProcess4"/>
    <dgm:cxn modelId="{677F2C97-7B25-4680-8DCF-B0972F8405AA}" type="presParOf" srcId="{85939DCC-9670-4E8C-A0A4-202F6098AB0B}" destId="{7FEB986A-97D2-4E5D-AD06-15766C5AD04E}" srcOrd="1" destOrd="0" presId="urn:microsoft.com/office/officeart/2005/8/layout/hProcess4"/>
    <dgm:cxn modelId="{C7439E5D-58A9-49B6-8759-8B98479A0D78}" type="presParOf" srcId="{85939DCC-9670-4E8C-A0A4-202F6098AB0B}" destId="{8D95110C-B0B9-4232-9DFE-004417E0049C}" srcOrd="2" destOrd="0" presId="urn:microsoft.com/office/officeart/2005/8/layout/hProcess4"/>
    <dgm:cxn modelId="{5FA8C2D2-8F94-4497-8E6B-D754567B4713}" type="presParOf" srcId="{85939DCC-9670-4E8C-A0A4-202F6098AB0B}" destId="{AE3B25C3-2C20-4517-8C4D-327FD87FC6A2}" srcOrd="3" destOrd="0" presId="urn:microsoft.com/office/officeart/2005/8/layout/hProcess4"/>
    <dgm:cxn modelId="{029B4FAA-D0E0-42E3-B97D-8757E79ECE53}" type="presParOf" srcId="{85939DCC-9670-4E8C-A0A4-202F6098AB0B}" destId="{962921B5-9426-442A-8844-55AC2D1366E2}" srcOrd="4" destOrd="0" presId="urn:microsoft.com/office/officeart/2005/8/layout/hProcess4"/>
    <dgm:cxn modelId="{4DB868FD-5E1B-4516-8CEC-BB478E063E8B}" type="presParOf" srcId="{E05FF721-3AFD-4433-9E60-6018F4B09DA8}" destId="{B5C725E5-E487-4E19-B62B-A8E5A832FA98}" srcOrd="1" destOrd="0" presId="urn:microsoft.com/office/officeart/2005/8/layout/hProcess4"/>
    <dgm:cxn modelId="{2229ABFB-60AA-4580-A8C6-206340D436B1}" type="presParOf" srcId="{E05FF721-3AFD-4433-9E60-6018F4B09DA8}" destId="{52EE2218-857B-4F52-8297-3009356657A6}" srcOrd="2" destOrd="0" presId="urn:microsoft.com/office/officeart/2005/8/layout/hProcess4"/>
    <dgm:cxn modelId="{029D8060-F16E-498E-B940-84BE380CCA2E}" type="presParOf" srcId="{52EE2218-857B-4F52-8297-3009356657A6}" destId="{6EC3C527-CFF4-427A-97B5-D7E76386D024}" srcOrd="0" destOrd="0" presId="urn:microsoft.com/office/officeart/2005/8/layout/hProcess4"/>
    <dgm:cxn modelId="{2259B32B-757F-4314-86FA-2510A0353AB3}" type="presParOf" srcId="{52EE2218-857B-4F52-8297-3009356657A6}" destId="{8F5C8034-991C-47CB-9E85-868BCC67BC4E}" srcOrd="1" destOrd="0" presId="urn:microsoft.com/office/officeart/2005/8/layout/hProcess4"/>
    <dgm:cxn modelId="{8E9EE060-DAFF-47C8-AE3A-6A365D80E163}" type="presParOf" srcId="{52EE2218-857B-4F52-8297-3009356657A6}" destId="{D0E0F4EF-4E1F-4382-9E85-F5FA5DEEDDE3}" srcOrd="2" destOrd="0" presId="urn:microsoft.com/office/officeart/2005/8/layout/hProcess4"/>
    <dgm:cxn modelId="{807606B7-BDE2-47BB-8EA3-7157D6558E78}" type="presParOf" srcId="{52EE2218-857B-4F52-8297-3009356657A6}" destId="{73534B3F-2A43-415D-B01A-0C296BB98F73}" srcOrd="3" destOrd="0" presId="urn:microsoft.com/office/officeart/2005/8/layout/hProcess4"/>
    <dgm:cxn modelId="{2DFC33F3-B536-4C02-A497-B7C5A5EB3C62}" type="presParOf" srcId="{52EE2218-857B-4F52-8297-3009356657A6}" destId="{6270808F-0DB4-4BBC-BF7A-E8E6A5FC90A3}" srcOrd="4" destOrd="0" presId="urn:microsoft.com/office/officeart/2005/8/layout/hProcess4"/>
    <dgm:cxn modelId="{4F6B60CB-C53A-4107-ACBB-A4E9818A7DDA}" type="presParOf" srcId="{E05FF721-3AFD-4433-9E60-6018F4B09DA8}" destId="{3D86D3CD-9A47-42F3-B871-73944E7FE9A4}" srcOrd="3" destOrd="0" presId="urn:microsoft.com/office/officeart/2005/8/layout/hProcess4"/>
    <dgm:cxn modelId="{792CE217-2DC9-4F53-BED1-E837BF2DBD51}" type="presParOf" srcId="{E05FF721-3AFD-4433-9E60-6018F4B09DA8}" destId="{C3126EA9-2E57-491A-9A3D-B8ACF26E27CE}" srcOrd="4" destOrd="0" presId="urn:microsoft.com/office/officeart/2005/8/layout/hProcess4"/>
    <dgm:cxn modelId="{AA81BD34-7459-4ED0-B93C-072D23A3FC21}" type="presParOf" srcId="{C3126EA9-2E57-491A-9A3D-B8ACF26E27CE}" destId="{FCBA1E26-D928-495E-B455-197579F95563}" srcOrd="0" destOrd="0" presId="urn:microsoft.com/office/officeart/2005/8/layout/hProcess4"/>
    <dgm:cxn modelId="{CF6E0529-6AE1-46CD-BA2D-EAD33792C03D}" type="presParOf" srcId="{C3126EA9-2E57-491A-9A3D-B8ACF26E27CE}" destId="{A1AEFA85-E4EF-4005-BCC5-D188A1798628}" srcOrd="1" destOrd="0" presId="urn:microsoft.com/office/officeart/2005/8/layout/hProcess4"/>
    <dgm:cxn modelId="{3576829A-6A65-470D-983F-FFF4BE1468FF}" type="presParOf" srcId="{C3126EA9-2E57-491A-9A3D-B8ACF26E27CE}" destId="{7BBCFC6F-FE6A-4307-B8C5-456311F8DD88}" srcOrd="2" destOrd="0" presId="urn:microsoft.com/office/officeart/2005/8/layout/hProcess4"/>
    <dgm:cxn modelId="{FD6A6691-603E-4A63-971D-75703A30938A}" type="presParOf" srcId="{C3126EA9-2E57-491A-9A3D-B8ACF26E27CE}" destId="{223C789E-125C-4910-A08D-35FFD469E0EE}" srcOrd="3" destOrd="0" presId="urn:microsoft.com/office/officeart/2005/8/layout/hProcess4"/>
    <dgm:cxn modelId="{ADFDCEBE-C62E-4571-80F0-1C7B9D9CE767}" type="presParOf" srcId="{C3126EA9-2E57-491A-9A3D-B8ACF26E27CE}" destId="{9197D173-E7A4-4154-BF73-00BB4F3F39C7}" srcOrd="4" destOrd="0" presId="urn:microsoft.com/office/officeart/2005/8/layout/hProcess4"/>
    <dgm:cxn modelId="{D4A5F421-16DE-4C7E-BE5A-13451E2DDCF5}" type="presParOf" srcId="{E05FF721-3AFD-4433-9E60-6018F4B09DA8}" destId="{6DBDA460-A0CD-4E28-9E91-DFF879C979BC}" srcOrd="5" destOrd="0" presId="urn:microsoft.com/office/officeart/2005/8/layout/hProcess4"/>
    <dgm:cxn modelId="{D8B63340-FA55-469A-BB95-53E4E70AA8EE}" type="presParOf" srcId="{E05FF721-3AFD-4433-9E60-6018F4B09DA8}" destId="{0714A213-618A-462D-AC6E-B294FCF69076}" srcOrd="6" destOrd="0" presId="urn:microsoft.com/office/officeart/2005/8/layout/hProcess4"/>
    <dgm:cxn modelId="{8C9242B2-B195-4E4F-A838-AEC71DD29999}" type="presParOf" srcId="{0714A213-618A-462D-AC6E-B294FCF69076}" destId="{F98F97C0-B688-410A-BD6C-FCC768D3B34D}" srcOrd="0" destOrd="0" presId="urn:microsoft.com/office/officeart/2005/8/layout/hProcess4"/>
    <dgm:cxn modelId="{67C6206D-957C-49D9-BEA8-C48CA9584B5A}" type="presParOf" srcId="{0714A213-618A-462D-AC6E-B294FCF69076}" destId="{7D911896-A99F-48C9-BAC9-B56EEC5F5D64}" srcOrd="1" destOrd="0" presId="urn:microsoft.com/office/officeart/2005/8/layout/hProcess4"/>
    <dgm:cxn modelId="{A9CBEF2B-CC01-4A44-8858-171F0CAF52D8}" type="presParOf" srcId="{0714A213-618A-462D-AC6E-B294FCF69076}" destId="{DEE839C4-EC1C-4B7A-8BC9-8CDBB08375D1}" srcOrd="2" destOrd="0" presId="urn:microsoft.com/office/officeart/2005/8/layout/hProcess4"/>
    <dgm:cxn modelId="{4ADA40AF-6D72-488A-BAEE-EA04A138AA0D}" type="presParOf" srcId="{0714A213-618A-462D-AC6E-B294FCF69076}" destId="{DAAA065C-FFB3-4440-A7E0-D6715630DDD5}" srcOrd="3" destOrd="0" presId="urn:microsoft.com/office/officeart/2005/8/layout/hProcess4"/>
    <dgm:cxn modelId="{CC0C75BC-29D8-48C3-B3C8-4345B97F3F9C}" type="presParOf" srcId="{0714A213-618A-462D-AC6E-B294FCF69076}" destId="{B2E491D1-30B6-4FB6-8D2F-02FB5BB3A0A6}" srcOrd="4" destOrd="0" presId="urn:microsoft.com/office/officeart/2005/8/layout/hProcess4"/>
    <dgm:cxn modelId="{D72F7CDF-E8F2-419D-9DA0-FCD6B0A2F9BB}" type="presParOf" srcId="{E05FF721-3AFD-4433-9E60-6018F4B09DA8}" destId="{9EE83EAE-653C-49B9-BA07-52A13D56CEDE}" srcOrd="7" destOrd="0" presId="urn:microsoft.com/office/officeart/2005/8/layout/hProcess4"/>
    <dgm:cxn modelId="{95696CBE-6466-4466-85F5-1DCD383F69CF}" type="presParOf" srcId="{E05FF721-3AFD-4433-9E60-6018F4B09DA8}" destId="{767EE557-5C6E-4315-8CDA-89D957CCE797}" srcOrd="8" destOrd="0" presId="urn:microsoft.com/office/officeart/2005/8/layout/hProcess4"/>
    <dgm:cxn modelId="{7408D2CD-2149-4DDE-BCFE-2D5204153C16}" type="presParOf" srcId="{767EE557-5C6E-4315-8CDA-89D957CCE797}" destId="{FF4E44CC-0056-49A0-9313-12A82373A99A}" srcOrd="0" destOrd="0" presId="urn:microsoft.com/office/officeart/2005/8/layout/hProcess4"/>
    <dgm:cxn modelId="{6CD30E04-5BD3-4684-B228-1B5024A271F3}" type="presParOf" srcId="{767EE557-5C6E-4315-8CDA-89D957CCE797}" destId="{6C4A6DB3-3EB6-499F-A9CD-6D42979A0901}" srcOrd="1" destOrd="0" presId="urn:microsoft.com/office/officeart/2005/8/layout/hProcess4"/>
    <dgm:cxn modelId="{221FA08C-84C7-499B-9D93-FC8E25200835}" type="presParOf" srcId="{767EE557-5C6E-4315-8CDA-89D957CCE797}" destId="{126A3736-44AF-4A59-A663-B8F7103E1B47}" srcOrd="2" destOrd="0" presId="urn:microsoft.com/office/officeart/2005/8/layout/hProcess4"/>
    <dgm:cxn modelId="{BDF66796-D984-48F1-AB40-F4E89D325F63}" type="presParOf" srcId="{767EE557-5C6E-4315-8CDA-89D957CCE797}" destId="{49C802F8-FE51-4953-AEF2-7B258510A9AF}" srcOrd="3" destOrd="0" presId="urn:microsoft.com/office/officeart/2005/8/layout/hProcess4"/>
    <dgm:cxn modelId="{B9865DD0-AD81-4816-9FF9-084611F665CB}" type="presParOf" srcId="{767EE557-5C6E-4315-8CDA-89D957CCE797}" destId="{99C0E1CB-7475-4E67-B5AD-C62DEF1C27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72B4-50AF-4A76-BC55-765E0CFD6E2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B91E9E4-69DD-46D2-890C-8DD38274534E}">
      <dgm:prSet phldrT="[Texto]"/>
      <dgm:spPr>
        <a:xfrm>
          <a:off x="2304255" y="0"/>
          <a:ext cx="6696744" cy="46085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>
              <a:solidFill>
                <a:srgbClr val="0462A1"/>
              </a:solidFill>
              <a:latin typeface="+mn-lt"/>
              <a:ea typeface="+mn-ea"/>
              <a:cs typeface="+mn-cs"/>
            </a:rPr>
            <a:t>2001: </a:t>
          </a:r>
          <a:r>
            <a:rPr lang="en-US" b="0" i="0" dirty="0"/>
            <a:t>The Stockholm and Basel Convention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4DB02B7-622E-482E-B802-409E60BBB4DE}" type="parTrans" cxnId="{5CFEF49A-3FEE-48C9-B106-CD0E86FBB5F9}">
      <dgm:prSet/>
      <dgm:spPr/>
      <dgm:t>
        <a:bodyPr/>
        <a:lstStyle/>
        <a:p>
          <a:endParaRPr lang="es-ES"/>
        </a:p>
      </dgm:t>
    </dgm:pt>
    <dgm:pt modelId="{7848C2B4-006B-401C-8C21-51D15C1FED1F}" type="sibTrans" cxnId="{5CFEF49A-3FEE-48C9-B106-CD0E86FBB5F9}">
      <dgm:prSet/>
      <dgm:spPr/>
      <dgm:t>
        <a:bodyPr/>
        <a:lstStyle/>
        <a:p>
          <a:endParaRPr lang="es-ES"/>
        </a:p>
      </dgm:t>
    </dgm:pt>
    <dgm:pt modelId="{7FC8B200-F66C-478F-B1E9-995BAEBFE92C}">
      <dgm:prSet phldrT="[Texto]"/>
      <dgm:spPr>
        <a:xfrm>
          <a:off x="2304255" y="979308"/>
          <a:ext cx="6696744" cy="33987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>
              <a:solidFill>
                <a:srgbClr val="0462A1"/>
              </a:solidFill>
            </a:rPr>
            <a:t>2005: </a:t>
          </a:r>
          <a:r>
            <a:rPr lang="es-PE" b="0" i="0" dirty="0"/>
            <a:t>General </a:t>
          </a:r>
          <a:r>
            <a:rPr lang="es-PE" b="0" i="0" dirty="0" err="1"/>
            <a:t>Law</a:t>
          </a:r>
          <a:r>
            <a:rPr lang="es-PE" b="0" i="0" dirty="0"/>
            <a:t> </a:t>
          </a:r>
          <a:r>
            <a:rPr lang="es-PE" b="0" i="0" dirty="0" err="1"/>
            <a:t>on</a:t>
          </a:r>
          <a:r>
            <a:rPr lang="es-PE" b="0" i="0" dirty="0"/>
            <a:t> </a:t>
          </a:r>
          <a:r>
            <a:rPr lang="es-PE" b="0" i="0" dirty="0" err="1"/>
            <a:t>Environment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</a:endParaRPr>
        </a:p>
      </dgm:t>
    </dgm:pt>
    <dgm:pt modelId="{EEFF86A9-E143-4ED6-8504-7AD0DE246F42}" type="parTrans" cxnId="{1E5E8DF6-44ED-447E-8073-9EF29C69E7CD}">
      <dgm:prSet/>
      <dgm:spPr/>
      <dgm:t>
        <a:bodyPr/>
        <a:lstStyle/>
        <a:p>
          <a:endParaRPr lang="es-ES"/>
        </a:p>
      </dgm:t>
    </dgm:pt>
    <dgm:pt modelId="{756872ED-D834-4F06-B67B-6AEE2272D89F}" type="sibTrans" cxnId="{1E5E8DF6-44ED-447E-8073-9EF29C69E7CD}">
      <dgm:prSet/>
      <dgm:spPr/>
      <dgm:t>
        <a:bodyPr/>
        <a:lstStyle/>
        <a:p>
          <a:endParaRPr lang="es-ES"/>
        </a:p>
      </dgm:t>
    </dgm:pt>
    <dgm:pt modelId="{56D4FDCE-1A61-41B1-80C0-755E0536E1A7}">
      <dgm:prSet phldrT="[Texto]"/>
      <dgm:spPr>
        <a:xfrm>
          <a:off x="5652627" y="0"/>
          <a:ext cx="3348372" cy="979308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just"/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Articles 78 and 80 establish that companies must provide information on their environmental performance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24E85B9C-F672-4EBE-AEE5-672A26F64E69}" type="parTrans" cxnId="{215BD991-0B1B-44E0-A2EC-567CEA0CA705}">
      <dgm:prSet/>
      <dgm:spPr/>
      <dgm:t>
        <a:bodyPr/>
        <a:lstStyle/>
        <a:p>
          <a:endParaRPr lang="es-ES"/>
        </a:p>
      </dgm:t>
    </dgm:pt>
    <dgm:pt modelId="{49648066-AA4F-4160-8E74-B5710B9585B7}" type="sibTrans" cxnId="{215BD991-0B1B-44E0-A2EC-567CEA0CA705}">
      <dgm:prSet/>
      <dgm:spPr/>
      <dgm:t>
        <a:bodyPr/>
        <a:lstStyle/>
        <a:p>
          <a:endParaRPr lang="es-ES"/>
        </a:p>
      </dgm:t>
    </dgm:pt>
    <dgm:pt modelId="{087B7C59-E9A4-4B15-9770-12497A31974E}">
      <dgm:prSet phldrT="[Texto]"/>
      <dgm:spPr>
        <a:xfrm>
          <a:off x="2304255" y="1958617"/>
          <a:ext cx="6696744" cy="21890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s-ES" dirty="0">
              <a:solidFill>
                <a:srgbClr val="0462A1"/>
              </a:solidFill>
              <a:latin typeface="Calibri"/>
              <a:ea typeface="+mn-ea"/>
              <a:cs typeface="+mn-cs"/>
            </a:rPr>
            <a:t>2016</a:t>
          </a:r>
          <a:r>
            <a:rPr lang="es-ES" b="0" i="0" u="none" dirty="0"/>
            <a:t>: </a:t>
          </a:r>
          <a:r>
            <a:rPr lang="en-US" b="0" i="0" dirty="0"/>
            <a:t> Evaluation of  Environmental Performance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(CEPAL –OECD)</a:t>
          </a:r>
        </a:p>
      </dgm:t>
    </dgm:pt>
    <dgm:pt modelId="{E2822C0F-8BCE-409A-ADA8-B86D86E82C4C}" type="parTrans" cxnId="{A8B04D74-3B52-44A8-A051-8BE2D98A81A9}">
      <dgm:prSet/>
      <dgm:spPr/>
      <dgm:t>
        <a:bodyPr/>
        <a:lstStyle/>
        <a:p>
          <a:endParaRPr lang="es-ES"/>
        </a:p>
      </dgm:t>
    </dgm:pt>
    <dgm:pt modelId="{DD479B71-2F2A-4C7C-BD18-36DEA2FA6855}" type="sibTrans" cxnId="{A8B04D74-3B52-44A8-A051-8BE2D98A81A9}">
      <dgm:prSet/>
      <dgm:spPr/>
      <dgm:t>
        <a:bodyPr/>
        <a:lstStyle/>
        <a:p>
          <a:endParaRPr lang="es-ES"/>
        </a:p>
      </dgm:t>
    </dgm:pt>
    <dgm:pt modelId="{9AB543E9-78AC-4131-A6ED-5230608D28A5}">
      <dgm:prSet phldrT="[Texto]"/>
      <dgm:spPr>
        <a:xfrm>
          <a:off x="5652627" y="1958617"/>
          <a:ext cx="3348372" cy="979308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s-PE" b="0" i="0" dirty="0" err="1"/>
            <a:t>Recommendation</a:t>
          </a:r>
          <a:r>
            <a:rPr lang="es-PE" b="0" i="0" dirty="0"/>
            <a:t> 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26: 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sets out the need to continue the implementation of a PRTR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E9FB02AF-9882-4FBA-AB30-7936EA1CC4E6}" type="parTrans" cxnId="{303A79AF-8AFC-43CA-82CB-7E0E92390D99}">
      <dgm:prSet/>
      <dgm:spPr/>
      <dgm:t>
        <a:bodyPr/>
        <a:lstStyle/>
        <a:p>
          <a:endParaRPr lang="es-ES"/>
        </a:p>
      </dgm:t>
    </dgm:pt>
    <dgm:pt modelId="{9CA5E646-1AA6-4F7F-A074-732E441742E7}" type="sibTrans" cxnId="{303A79AF-8AFC-43CA-82CB-7E0E92390D99}">
      <dgm:prSet/>
      <dgm:spPr/>
      <dgm:t>
        <a:bodyPr/>
        <a:lstStyle/>
        <a:p>
          <a:endParaRPr lang="es-ES"/>
        </a:p>
      </dgm:t>
    </dgm:pt>
    <dgm:pt modelId="{0244419B-141F-409F-BD80-10C55B7EC79C}">
      <dgm:prSet phldrT="[Texto]"/>
      <dgm:spPr>
        <a:xfrm>
          <a:off x="2304255" y="0"/>
          <a:ext cx="6696744" cy="46085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rPr>
            <a:t> I</a:t>
          </a:r>
          <a:r>
            <a:rPr lang="en-US" b="0" i="0" dirty="0"/>
            <a:t>t was ratified by Peru in 2005.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17CC0AE-78CC-4DB0-ADA6-F56EBA19A04A}" type="parTrans" cxnId="{2AE9BA52-AC89-4B99-9B44-9995831CB5F2}">
      <dgm:prSet/>
      <dgm:spPr/>
      <dgm:t>
        <a:bodyPr/>
        <a:lstStyle/>
        <a:p>
          <a:endParaRPr lang="es-ES"/>
        </a:p>
      </dgm:t>
    </dgm:pt>
    <dgm:pt modelId="{380E7ADB-905A-4E33-9524-4ACEDCCD4B76}" type="sibTrans" cxnId="{2AE9BA52-AC89-4B99-9B44-9995831CB5F2}">
      <dgm:prSet/>
      <dgm:spPr/>
      <dgm:t>
        <a:bodyPr/>
        <a:lstStyle/>
        <a:p>
          <a:endParaRPr lang="es-ES"/>
        </a:p>
      </dgm:t>
    </dgm:pt>
    <dgm:pt modelId="{747E444F-80B9-4C41-B5A5-D550A095E183}">
      <dgm:prSet phldrT="[Texto]"/>
      <dgm:spPr>
        <a:xfrm>
          <a:off x="5652627" y="1958617"/>
          <a:ext cx="3348372" cy="979308"/>
        </a:xfrm>
        <a:noFill/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p3d/>
      </dgm:spPr>
      <dgm:t>
        <a:bodyPr/>
        <a:lstStyle/>
        <a:p>
          <a:pPr algn="l"/>
          <a:r>
            <a:rPr lang="es-ES" dirty="0">
              <a:solidFill>
                <a:srgbClr val="0462A1"/>
              </a:solidFill>
              <a:latin typeface="Calibri"/>
              <a:ea typeface="+mn-ea"/>
              <a:cs typeface="+mn-cs"/>
            </a:rPr>
            <a:t>2018: </a:t>
          </a:r>
          <a:r>
            <a:rPr lang="es-PE" b="0" i="0" dirty="0"/>
            <a:t>Escazú </a:t>
          </a:r>
          <a:r>
            <a:rPr lang="es-PE" b="0" i="0" dirty="0" err="1"/>
            <a:t>Agreement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29D62B-72A0-40B4-97D9-6CABC813894F}" type="parTrans" cxnId="{8D0CA108-7873-46E5-8062-D19F44425164}">
      <dgm:prSet/>
      <dgm:spPr/>
      <dgm:t>
        <a:bodyPr/>
        <a:lstStyle/>
        <a:p>
          <a:endParaRPr lang="es-PE"/>
        </a:p>
      </dgm:t>
    </dgm:pt>
    <dgm:pt modelId="{F758C643-A1EE-4A0D-862E-8B08D9E59C04}" type="sibTrans" cxnId="{8D0CA108-7873-46E5-8062-D19F44425164}">
      <dgm:prSet/>
      <dgm:spPr/>
      <dgm:t>
        <a:bodyPr/>
        <a:lstStyle/>
        <a:p>
          <a:endParaRPr lang="es-PE"/>
        </a:p>
      </dgm:t>
    </dgm:pt>
    <dgm:pt modelId="{49096B3E-A733-4849-8A73-20A709ED4153}">
      <dgm:prSet phldrT="[Texto]"/>
      <dgm:spPr>
        <a:xfrm>
          <a:off x="5652627" y="1958617"/>
          <a:ext cx="3348372" cy="979308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 binding instrument that recognizes PRTRs and requires countries to implement it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4EEEC26-3A8F-4C4C-B23E-56DB7ABB33C6}" type="parTrans" cxnId="{A6E25D6E-BFBE-4EF9-B367-42DD22A6EBC7}">
      <dgm:prSet/>
      <dgm:spPr/>
      <dgm:t>
        <a:bodyPr/>
        <a:lstStyle/>
        <a:p>
          <a:endParaRPr lang="es-PE"/>
        </a:p>
      </dgm:t>
    </dgm:pt>
    <dgm:pt modelId="{A4801349-8E85-4877-B782-6DD0CE95F8E7}" type="sibTrans" cxnId="{A6E25D6E-BFBE-4EF9-B367-42DD22A6EBC7}">
      <dgm:prSet/>
      <dgm:spPr/>
      <dgm:t>
        <a:bodyPr/>
        <a:lstStyle/>
        <a:p>
          <a:endParaRPr lang="es-PE"/>
        </a:p>
      </dgm:t>
    </dgm:pt>
    <dgm:pt modelId="{A2C19F4A-55BD-458D-9475-610856C59429}" type="pres">
      <dgm:prSet presAssocID="{7E5A72B4-50AF-4A76-BC55-765E0CFD6E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82D090-9CCE-4DEA-95AD-FE311A18A181}" type="pres">
      <dgm:prSet presAssocID="{3B91E9E4-69DD-46D2-890C-8DD38274534E}" presName="circle1" presStyleLbl="node1" presStyleIdx="0" presStyleCnt="4"/>
      <dgm:spPr>
        <a:xfrm>
          <a:off x="0" y="0"/>
          <a:ext cx="4608510" cy="4608510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816D489-E028-4FA3-A20F-BD115E9A69CC}" type="pres">
      <dgm:prSet presAssocID="{3B91E9E4-69DD-46D2-890C-8DD38274534E}" presName="space" presStyleCnt="0"/>
      <dgm:spPr/>
    </dgm:pt>
    <dgm:pt modelId="{AA6491F8-57BC-4A8D-BC1C-32BBB2F8F816}" type="pres">
      <dgm:prSet presAssocID="{3B91E9E4-69DD-46D2-890C-8DD38274534E}" presName="rect1" presStyleLbl="alignAcc1" presStyleIdx="0" presStyleCnt="4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C8293E6-3EB3-40E0-A1CD-FEA1951E9F9A}" type="pres">
      <dgm:prSet presAssocID="{7FC8B200-F66C-478F-B1E9-995BAEBFE92C}" presName="vertSpace2" presStyleLbl="node1" presStyleIdx="0" presStyleCnt="4"/>
      <dgm:spPr/>
    </dgm:pt>
    <dgm:pt modelId="{18F8700C-2C16-44D4-83E0-6B7AD18684C8}" type="pres">
      <dgm:prSet presAssocID="{7FC8B200-F66C-478F-B1E9-995BAEBFE92C}" presName="circle2" presStyleLbl="node1" presStyleIdx="1" presStyleCnt="4"/>
      <dgm:spPr>
        <a:xfrm>
          <a:off x="604867" y="979308"/>
          <a:ext cx="3398776" cy="3398776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CADE099-3F82-462B-885C-9F559F05AFDE}" type="pres">
      <dgm:prSet presAssocID="{7FC8B200-F66C-478F-B1E9-995BAEBFE92C}" presName="rect2" presStyleLbl="alignAcc1" presStyleIdx="1" presStyleCnt="4"/>
      <dgm:spPr/>
      <dgm:t>
        <a:bodyPr/>
        <a:lstStyle/>
        <a:p>
          <a:endParaRPr lang="es-ES"/>
        </a:p>
      </dgm:t>
    </dgm:pt>
    <dgm:pt modelId="{F7D1A948-C6CC-421F-BFA4-E806C5E11E64}" type="pres">
      <dgm:prSet presAssocID="{087B7C59-E9A4-4B15-9770-12497A31974E}" presName="vertSpace3" presStyleLbl="node1" presStyleIdx="1" presStyleCnt="4"/>
      <dgm:spPr/>
    </dgm:pt>
    <dgm:pt modelId="{0C1BE5CF-909C-4DDC-9F12-F4511C90C9F7}" type="pres">
      <dgm:prSet presAssocID="{087B7C59-E9A4-4B15-9770-12497A31974E}" presName="circle3" presStyleLbl="node1" presStyleIdx="2" presStyleCnt="4"/>
      <dgm:spPr>
        <a:xfrm>
          <a:off x="1209734" y="1958617"/>
          <a:ext cx="2189042" cy="2189042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9204DB-D2EC-4D7E-B8A8-57CD88EBD0F2}" type="pres">
      <dgm:prSet presAssocID="{087B7C59-E9A4-4B15-9770-12497A31974E}" presName="rect3" presStyleLbl="alignAcc1" presStyleIdx="2" presStyleCnt="4"/>
      <dgm:spPr/>
      <dgm:t>
        <a:bodyPr/>
        <a:lstStyle/>
        <a:p>
          <a:endParaRPr lang="es-ES"/>
        </a:p>
      </dgm:t>
    </dgm:pt>
    <dgm:pt modelId="{210CEE76-9547-4AFD-AFF0-C1FCB0796F07}" type="pres">
      <dgm:prSet presAssocID="{747E444F-80B9-4C41-B5A5-D550A095E183}" presName="vertSpace4" presStyleLbl="node1" presStyleIdx="2" presStyleCnt="4"/>
      <dgm:spPr/>
    </dgm:pt>
    <dgm:pt modelId="{22C15B0C-75ED-4CC2-BB37-31BD22631B63}" type="pres">
      <dgm:prSet presAssocID="{747E444F-80B9-4C41-B5A5-D550A095E183}" presName="circle4" presStyleLbl="node1" presStyleIdx="3" presStyleCnt="4"/>
      <dgm:spPr/>
    </dgm:pt>
    <dgm:pt modelId="{8BC2BFA5-731B-4B0B-B79D-EACE69B661E0}" type="pres">
      <dgm:prSet presAssocID="{747E444F-80B9-4C41-B5A5-D550A095E183}" presName="rect4" presStyleLbl="alignAcc1" presStyleIdx="3" presStyleCnt="4"/>
      <dgm:spPr/>
      <dgm:t>
        <a:bodyPr/>
        <a:lstStyle/>
        <a:p>
          <a:endParaRPr lang="es-ES"/>
        </a:p>
      </dgm:t>
    </dgm:pt>
    <dgm:pt modelId="{DB525FCD-DA6D-4218-8339-8E8C8406CC48}" type="pres">
      <dgm:prSet presAssocID="{3B91E9E4-69DD-46D2-890C-8DD38274534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3768F-950B-4C8E-89AC-C3DAD16ECEF2}" type="pres">
      <dgm:prSet presAssocID="{3B91E9E4-69DD-46D2-890C-8DD38274534E}" presName="rect1ChTx" presStyleLbl="alignAcc1" presStyleIdx="3" presStyleCnt="4">
        <dgm:presLayoutVars>
          <dgm:bulletEnabled val="1"/>
        </dgm:presLayoutVars>
      </dgm:prSet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95889C86-8B52-4546-99E8-0021D991FE58}" type="pres">
      <dgm:prSet presAssocID="{7FC8B200-F66C-478F-B1E9-995BAEBFE92C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94684-F438-4D42-8B6B-E8CACCD06108}" type="pres">
      <dgm:prSet presAssocID="{7FC8B200-F66C-478F-B1E9-995BAEBFE92C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689B3E-2C8F-409C-A12B-17D0A6B0F08E}" type="pres">
      <dgm:prSet presAssocID="{087B7C59-E9A4-4B15-9770-12497A31974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77791-D9C1-4776-AFD5-050CBCCAEF5A}" type="pres">
      <dgm:prSet presAssocID="{087B7C59-E9A4-4B15-9770-12497A31974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AB9C9-6B1A-4C9B-B671-FECBFD4D6D19}" type="pres">
      <dgm:prSet presAssocID="{747E444F-80B9-4C41-B5A5-D550A095E18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33D2A-1A0C-4208-8B9A-B8A9D6F6547C}" type="pres">
      <dgm:prSet presAssocID="{747E444F-80B9-4C41-B5A5-D550A095E183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6EDFA1-E946-472D-B32A-FD45694BF0D0}" type="presOf" srcId="{3B91E9E4-69DD-46D2-890C-8DD38274534E}" destId="{AA6491F8-57BC-4A8D-BC1C-32BBB2F8F816}" srcOrd="0" destOrd="0" presId="urn:microsoft.com/office/officeart/2005/8/layout/target3"/>
    <dgm:cxn modelId="{2AE9BA52-AC89-4B99-9B44-9995831CB5F2}" srcId="{3B91E9E4-69DD-46D2-890C-8DD38274534E}" destId="{0244419B-141F-409F-BD80-10C55B7EC79C}" srcOrd="0" destOrd="0" parTransId="{517CC0AE-78CC-4DB0-ADA6-F56EBA19A04A}" sibTransId="{380E7ADB-905A-4E33-9524-4ACEDCCD4B76}"/>
    <dgm:cxn modelId="{594C5AFB-1806-413D-A022-E86B91618DB4}" type="presOf" srcId="{3B91E9E4-69DD-46D2-890C-8DD38274534E}" destId="{DB525FCD-DA6D-4218-8339-8E8C8406CC48}" srcOrd="1" destOrd="0" presId="urn:microsoft.com/office/officeart/2005/8/layout/target3"/>
    <dgm:cxn modelId="{3579062D-611B-4F7F-858E-CF8F17FC519B}" type="presOf" srcId="{087B7C59-E9A4-4B15-9770-12497A31974E}" destId="{5A689B3E-2C8F-409C-A12B-17D0A6B0F08E}" srcOrd="1" destOrd="0" presId="urn:microsoft.com/office/officeart/2005/8/layout/target3"/>
    <dgm:cxn modelId="{2C18CFA4-E352-4A7A-AC05-EBEF3E7B6A22}" type="presOf" srcId="{7E5A72B4-50AF-4A76-BC55-765E0CFD6E23}" destId="{A2C19F4A-55BD-458D-9475-610856C59429}" srcOrd="0" destOrd="0" presId="urn:microsoft.com/office/officeart/2005/8/layout/target3"/>
    <dgm:cxn modelId="{565B8804-40C2-482B-99F8-774CB8DE5D34}" type="presOf" srcId="{747E444F-80B9-4C41-B5A5-D550A095E183}" destId="{A38AB9C9-6B1A-4C9B-B671-FECBFD4D6D19}" srcOrd="1" destOrd="0" presId="urn:microsoft.com/office/officeart/2005/8/layout/target3"/>
    <dgm:cxn modelId="{A8B04D74-3B52-44A8-A051-8BE2D98A81A9}" srcId="{7E5A72B4-50AF-4A76-BC55-765E0CFD6E23}" destId="{087B7C59-E9A4-4B15-9770-12497A31974E}" srcOrd="2" destOrd="0" parTransId="{E2822C0F-8BCE-409A-ADA8-B86D86E82C4C}" sibTransId="{DD479B71-2F2A-4C7C-BD18-36DEA2FA6855}"/>
    <dgm:cxn modelId="{8D82D334-E7B7-4404-ACB2-858D45A5E720}" type="presOf" srcId="{7FC8B200-F66C-478F-B1E9-995BAEBFE92C}" destId="{BCADE099-3F82-462B-885C-9F559F05AFDE}" srcOrd="0" destOrd="0" presId="urn:microsoft.com/office/officeart/2005/8/layout/target3"/>
    <dgm:cxn modelId="{1E5E8DF6-44ED-447E-8073-9EF29C69E7CD}" srcId="{7E5A72B4-50AF-4A76-BC55-765E0CFD6E23}" destId="{7FC8B200-F66C-478F-B1E9-995BAEBFE92C}" srcOrd="1" destOrd="0" parTransId="{EEFF86A9-E143-4ED6-8504-7AD0DE246F42}" sibTransId="{756872ED-D834-4F06-B67B-6AEE2272D89F}"/>
    <dgm:cxn modelId="{A6E25D6E-BFBE-4EF9-B367-42DD22A6EBC7}" srcId="{747E444F-80B9-4C41-B5A5-D550A095E183}" destId="{49096B3E-A733-4849-8A73-20A709ED4153}" srcOrd="0" destOrd="0" parTransId="{44EEEC26-3A8F-4C4C-B23E-56DB7ABB33C6}" sibTransId="{A4801349-8E85-4877-B782-6DD0CE95F8E7}"/>
    <dgm:cxn modelId="{682014F4-5B17-45EE-9668-9773B40841B6}" type="presOf" srcId="{49096B3E-A733-4849-8A73-20A709ED4153}" destId="{DC333D2A-1A0C-4208-8B9A-B8A9D6F6547C}" srcOrd="0" destOrd="0" presId="urn:microsoft.com/office/officeart/2005/8/layout/target3"/>
    <dgm:cxn modelId="{A8EE3E3C-7618-41E5-B4A5-45EDC3577F99}" type="presOf" srcId="{087B7C59-E9A4-4B15-9770-12497A31974E}" destId="{5B9204DB-D2EC-4D7E-B8A8-57CD88EBD0F2}" srcOrd="0" destOrd="0" presId="urn:microsoft.com/office/officeart/2005/8/layout/target3"/>
    <dgm:cxn modelId="{85545740-7F61-4EEA-821C-9EB2A58D36C7}" type="presOf" srcId="{9AB543E9-78AC-4131-A6ED-5230608D28A5}" destId="{2F777791-D9C1-4776-AFD5-050CBCCAEF5A}" srcOrd="0" destOrd="0" presId="urn:microsoft.com/office/officeart/2005/8/layout/target3"/>
    <dgm:cxn modelId="{8D0CA108-7873-46E5-8062-D19F44425164}" srcId="{7E5A72B4-50AF-4A76-BC55-765E0CFD6E23}" destId="{747E444F-80B9-4C41-B5A5-D550A095E183}" srcOrd="3" destOrd="0" parTransId="{2B29D62B-72A0-40B4-97D9-6CABC813894F}" sibTransId="{F758C643-A1EE-4A0D-862E-8B08D9E59C04}"/>
    <dgm:cxn modelId="{215BD991-0B1B-44E0-A2EC-567CEA0CA705}" srcId="{7FC8B200-F66C-478F-B1E9-995BAEBFE92C}" destId="{56D4FDCE-1A61-41B1-80C0-755E0536E1A7}" srcOrd="0" destOrd="0" parTransId="{24E85B9C-F672-4EBE-AEE5-672A26F64E69}" sibTransId="{49648066-AA4F-4160-8E74-B5710B9585B7}"/>
    <dgm:cxn modelId="{C4E2D4FF-A142-4460-8EA9-2C7E2C108B0E}" type="presOf" srcId="{0244419B-141F-409F-BD80-10C55B7EC79C}" destId="{1E23768F-950B-4C8E-89AC-C3DAD16ECEF2}" srcOrd="0" destOrd="0" presId="urn:microsoft.com/office/officeart/2005/8/layout/target3"/>
    <dgm:cxn modelId="{A4D00456-8283-4274-9E43-4EF3A94DE517}" type="presOf" srcId="{747E444F-80B9-4C41-B5A5-D550A095E183}" destId="{8BC2BFA5-731B-4B0B-B79D-EACE69B661E0}" srcOrd="0" destOrd="0" presId="urn:microsoft.com/office/officeart/2005/8/layout/target3"/>
    <dgm:cxn modelId="{DEEE08E2-4E30-47EA-893C-5928E07E5AB0}" type="presOf" srcId="{7FC8B200-F66C-478F-B1E9-995BAEBFE92C}" destId="{95889C86-8B52-4546-99E8-0021D991FE58}" srcOrd="1" destOrd="0" presId="urn:microsoft.com/office/officeart/2005/8/layout/target3"/>
    <dgm:cxn modelId="{5CFEF49A-3FEE-48C9-B106-CD0E86FBB5F9}" srcId="{7E5A72B4-50AF-4A76-BC55-765E0CFD6E23}" destId="{3B91E9E4-69DD-46D2-890C-8DD38274534E}" srcOrd="0" destOrd="0" parTransId="{04DB02B7-622E-482E-B802-409E60BBB4DE}" sibTransId="{7848C2B4-006B-401C-8C21-51D15C1FED1F}"/>
    <dgm:cxn modelId="{A079FC56-B66B-4CC6-B0D4-108EE2640C70}" type="presOf" srcId="{56D4FDCE-1A61-41B1-80C0-755E0536E1A7}" destId="{E5C94684-F438-4D42-8B6B-E8CACCD06108}" srcOrd="0" destOrd="0" presId="urn:microsoft.com/office/officeart/2005/8/layout/target3"/>
    <dgm:cxn modelId="{303A79AF-8AFC-43CA-82CB-7E0E92390D99}" srcId="{087B7C59-E9A4-4B15-9770-12497A31974E}" destId="{9AB543E9-78AC-4131-A6ED-5230608D28A5}" srcOrd="0" destOrd="0" parTransId="{E9FB02AF-9882-4FBA-AB30-7936EA1CC4E6}" sibTransId="{9CA5E646-1AA6-4F7F-A074-732E441742E7}"/>
    <dgm:cxn modelId="{79361C1A-7506-443C-B7E9-C45FF81D11ED}" type="presParOf" srcId="{A2C19F4A-55BD-458D-9475-610856C59429}" destId="{1A82D090-9CCE-4DEA-95AD-FE311A18A181}" srcOrd="0" destOrd="0" presId="urn:microsoft.com/office/officeart/2005/8/layout/target3"/>
    <dgm:cxn modelId="{197BBE7C-9671-46C6-95DF-932E0BF6AEA0}" type="presParOf" srcId="{A2C19F4A-55BD-458D-9475-610856C59429}" destId="{E816D489-E028-4FA3-A20F-BD115E9A69CC}" srcOrd="1" destOrd="0" presId="urn:microsoft.com/office/officeart/2005/8/layout/target3"/>
    <dgm:cxn modelId="{DC50814E-C6AA-4195-B90C-1FE665A98B03}" type="presParOf" srcId="{A2C19F4A-55BD-458D-9475-610856C59429}" destId="{AA6491F8-57BC-4A8D-BC1C-32BBB2F8F816}" srcOrd="2" destOrd="0" presId="urn:microsoft.com/office/officeart/2005/8/layout/target3"/>
    <dgm:cxn modelId="{16C90C73-46C2-421E-8CE5-E3083B988755}" type="presParOf" srcId="{A2C19F4A-55BD-458D-9475-610856C59429}" destId="{4C8293E6-3EB3-40E0-A1CD-FEA1951E9F9A}" srcOrd="3" destOrd="0" presId="urn:microsoft.com/office/officeart/2005/8/layout/target3"/>
    <dgm:cxn modelId="{2B631054-F33E-49F7-8989-3329693322F6}" type="presParOf" srcId="{A2C19F4A-55BD-458D-9475-610856C59429}" destId="{18F8700C-2C16-44D4-83E0-6B7AD18684C8}" srcOrd="4" destOrd="0" presId="urn:microsoft.com/office/officeart/2005/8/layout/target3"/>
    <dgm:cxn modelId="{B77D7782-57D4-44EC-A391-E2C7B8706435}" type="presParOf" srcId="{A2C19F4A-55BD-458D-9475-610856C59429}" destId="{BCADE099-3F82-462B-885C-9F559F05AFDE}" srcOrd="5" destOrd="0" presId="urn:microsoft.com/office/officeart/2005/8/layout/target3"/>
    <dgm:cxn modelId="{B4587307-8324-4E3E-8FF4-FFB3D051BCC2}" type="presParOf" srcId="{A2C19F4A-55BD-458D-9475-610856C59429}" destId="{F7D1A948-C6CC-421F-BFA4-E806C5E11E64}" srcOrd="6" destOrd="0" presId="urn:microsoft.com/office/officeart/2005/8/layout/target3"/>
    <dgm:cxn modelId="{5854B4CB-0208-4EDC-BB79-C878A883DEFB}" type="presParOf" srcId="{A2C19F4A-55BD-458D-9475-610856C59429}" destId="{0C1BE5CF-909C-4DDC-9F12-F4511C90C9F7}" srcOrd="7" destOrd="0" presId="urn:microsoft.com/office/officeart/2005/8/layout/target3"/>
    <dgm:cxn modelId="{1FE14564-EFA8-40FA-92DB-0F5AB79A3321}" type="presParOf" srcId="{A2C19F4A-55BD-458D-9475-610856C59429}" destId="{5B9204DB-D2EC-4D7E-B8A8-57CD88EBD0F2}" srcOrd="8" destOrd="0" presId="urn:microsoft.com/office/officeart/2005/8/layout/target3"/>
    <dgm:cxn modelId="{1ADAFBB9-3354-4B62-AD09-F66C01715A02}" type="presParOf" srcId="{A2C19F4A-55BD-458D-9475-610856C59429}" destId="{210CEE76-9547-4AFD-AFF0-C1FCB0796F07}" srcOrd="9" destOrd="0" presId="urn:microsoft.com/office/officeart/2005/8/layout/target3"/>
    <dgm:cxn modelId="{B1F335B3-8F08-4A55-8201-752B78DBD396}" type="presParOf" srcId="{A2C19F4A-55BD-458D-9475-610856C59429}" destId="{22C15B0C-75ED-4CC2-BB37-31BD22631B63}" srcOrd="10" destOrd="0" presId="urn:microsoft.com/office/officeart/2005/8/layout/target3"/>
    <dgm:cxn modelId="{00D35C39-6654-46C8-B96A-4DF295ED9C11}" type="presParOf" srcId="{A2C19F4A-55BD-458D-9475-610856C59429}" destId="{8BC2BFA5-731B-4B0B-B79D-EACE69B661E0}" srcOrd="11" destOrd="0" presId="urn:microsoft.com/office/officeart/2005/8/layout/target3"/>
    <dgm:cxn modelId="{F5F4EA82-268A-4EC4-87CB-13C27CE2FE81}" type="presParOf" srcId="{A2C19F4A-55BD-458D-9475-610856C59429}" destId="{DB525FCD-DA6D-4218-8339-8E8C8406CC48}" srcOrd="12" destOrd="0" presId="urn:microsoft.com/office/officeart/2005/8/layout/target3"/>
    <dgm:cxn modelId="{F6DD8B9F-A2F1-4406-B0F1-6F68A0B07B73}" type="presParOf" srcId="{A2C19F4A-55BD-458D-9475-610856C59429}" destId="{1E23768F-950B-4C8E-89AC-C3DAD16ECEF2}" srcOrd="13" destOrd="0" presId="urn:microsoft.com/office/officeart/2005/8/layout/target3"/>
    <dgm:cxn modelId="{46379A45-1DF8-4BF0-92F9-613E55CF3C47}" type="presParOf" srcId="{A2C19F4A-55BD-458D-9475-610856C59429}" destId="{95889C86-8B52-4546-99E8-0021D991FE58}" srcOrd="14" destOrd="0" presId="urn:microsoft.com/office/officeart/2005/8/layout/target3"/>
    <dgm:cxn modelId="{0E435F00-085A-4338-B9AB-B7757ECC3C37}" type="presParOf" srcId="{A2C19F4A-55BD-458D-9475-610856C59429}" destId="{E5C94684-F438-4D42-8B6B-E8CACCD06108}" srcOrd="15" destOrd="0" presId="urn:microsoft.com/office/officeart/2005/8/layout/target3"/>
    <dgm:cxn modelId="{3089972C-1FD0-4960-B18A-8D1B5EC97F86}" type="presParOf" srcId="{A2C19F4A-55BD-458D-9475-610856C59429}" destId="{5A689B3E-2C8F-409C-A12B-17D0A6B0F08E}" srcOrd="16" destOrd="0" presId="urn:microsoft.com/office/officeart/2005/8/layout/target3"/>
    <dgm:cxn modelId="{2B1C4E85-24A2-4924-B4D0-1349158AADBF}" type="presParOf" srcId="{A2C19F4A-55BD-458D-9475-610856C59429}" destId="{2F777791-D9C1-4776-AFD5-050CBCCAEF5A}" srcOrd="17" destOrd="0" presId="urn:microsoft.com/office/officeart/2005/8/layout/target3"/>
    <dgm:cxn modelId="{E798EDB8-AAA4-48BF-8C3B-7C6096D33D5C}" type="presParOf" srcId="{A2C19F4A-55BD-458D-9475-610856C59429}" destId="{A38AB9C9-6B1A-4C9B-B671-FECBFD4D6D19}" srcOrd="18" destOrd="0" presId="urn:microsoft.com/office/officeart/2005/8/layout/target3"/>
    <dgm:cxn modelId="{4AB0277B-A424-4897-A78C-EDA03B58B199}" type="presParOf" srcId="{A2C19F4A-55BD-458D-9475-610856C59429}" destId="{DC333D2A-1A0C-4208-8B9A-B8A9D6F6547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AD4C8-0C51-41F5-A7A4-DD0D9F100560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8FE9F265-1481-48CC-8982-D304433CB53C}">
      <dgm:prSet phldrT="[Texto]" custT="1"/>
      <dgm:spPr>
        <a:xfrm>
          <a:off x="3353873" y="1842002"/>
          <a:ext cx="1293106" cy="1293106"/>
        </a:xfr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EMISSIONS</a:t>
          </a:r>
        </a:p>
      </dgm:t>
    </dgm:pt>
    <dgm:pt modelId="{B9B1879E-A727-42C9-AF5C-8EF63B874C51}" type="parTrans" cxnId="{C5961511-2E33-4141-94BA-4DEA8761A574}">
      <dgm:prSet/>
      <dgm:spPr/>
      <dgm:t>
        <a:bodyPr/>
        <a:lstStyle/>
        <a:p>
          <a:endParaRPr lang="es-PE" sz="1200"/>
        </a:p>
      </dgm:t>
    </dgm:pt>
    <dgm:pt modelId="{C08A9960-2A30-44EE-AC9B-1654D9EB1FDD}" type="sibTrans" cxnId="{C5961511-2E33-4141-94BA-4DEA8761A574}">
      <dgm:prSet/>
      <dgm:spPr/>
      <dgm:t>
        <a:bodyPr/>
        <a:lstStyle/>
        <a:p>
          <a:endParaRPr lang="es-PE" sz="1200"/>
        </a:p>
      </dgm:t>
    </dgm:pt>
    <dgm:pt modelId="{8C25FF52-17D9-4937-B56B-E14D783626D4}">
      <dgm:prSet phldrT="[Texto]" custT="1"/>
      <dgm:spPr>
        <a:xfrm>
          <a:off x="3483183" y="2766"/>
          <a:ext cx="1034485" cy="1034485"/>
        </a:xfr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Organics</a:t>
          </a:r>
          <a:endParaRPr lang="es-PE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7DD7E98-60BB-498E-89C9-E6648ACB73A1}" type="parTrans" cxnId="{FA03AA79-697F-423F-9FC0-9FBC6115BAAD}">
      <dgm:prSet custT="1"/>
      <dgm:spPr>
        <a:xfrm rot="16200000">
          <a:off x="3787167" y="1231870"/>
          <a:ext cx="426517" cy="439656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9C3BFC-BF9B-4704-90C2-E528C57D328D}" type="sibTrans" cxnId="{FA03AA79-697F-423F-9FC0-9FBC6115BAAD}">
      <dgm:prSet/>
      <dgm:spPr/>
      <dgm:t>
        <a:bodyPr/>
        <a:lstStyle/>
        <a:p>
          <a:endParaRPr lang="es-PE" sz="1200"/>
        </a:p>
      </dgm:t>
    </dgm:pt>
    <dgm:pt modelId="{E547BE78-E47B-4F8E-9AFC-2992D30D903D}">
      <dgm:prSet phldrT="[Texto]" custT="1"/>
      <dgm:spPr>
        <a:xfrm>
          <a:off x="4748541" y="463318"/>
          <a:ext cx="1034485" cy="1034485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POPs</a:t>
          </a:r>
          <a:endParaRPr lang="es-PE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0C1D561-2FDB-41D6-AD39-EEF96769B19C}" type="parTrans" cxnId="{9314A44D-C65D-4AC7-8352-09FDF7AB6B7B}">
      <dgm:prSet custT="1"/>
      <dgm:spPr>
        <a:xfrm rot="18600000">
          <a:off x="4453646" y="1474448"/>
          <a:ext cx="426517" cy="439656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4B9B2E-D895-44A8-A4A0-E6B5EFCD08B8}" type="sibTrans" cxnId="{9314A44D-C65D-4AC7-8352-09FDF7AB6B7B}">
      <dgm:prSet/>
      <dgm:spPr/>
      <dgm:t>
        <a:bodyPr/>
        <a:lstStyle/>
        <a:p>
          <a:endParaRPr lang="es-PE" sz="1200"/>
        </a:p>
      </dgm:t>
    </dgm:pt>
    <dgm:pt modelId="{356B3D95-E233-4D64-B883-51241FE6BB6B}">
      <dgm:prSet phldrT="[Texto]" custT="1"/>
      <dgm:spPr>
        <a:xfrm>
          <a:off x="5421823" y="1629478"/>
          <a:ext cx="1034485" cy="1034485"/>
        </a:xfr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9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Metals</a:t>
          </a:r>
          <a:r>
            <a:rPr lang="es-PE" sz="9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and non-</a:t>
          </a:r>
          <a:r>
            <a:rPr lang="es-PE" sz="9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metals</a:t>
          </a:r>
          <a:endParaRPr lang="es-PE" sz="9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CAA45B4-BE8E-4212-83AF-DBA599D00CE3}" type="parTrans" cxnId="{45C79A8E-F752-4ED4-8CB3-0EC96BF7104F}">
      <dgm:prSet custT="1"/>
      <dgm:spPr>
        <a:xfrm rot="21000000">
          <a:off x="4808272" y="2088678"/>
          <a:ext cx="426517" cy="439656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632476-1CB2-4E98-8201-BEC82B659AF0}" type="sibTrans" cxnId="{45C79A8E-F752-4ED4-8CB3-0EC96BF7104F}">
      <dgm:prSet/>
      <dgm:spPr/>
      <dgm:t>
        <a:bodyPr/>
        <a:lstStyle/>
        <a:p>
          <a:endParaRPr lang="es-PE" sz="1200"/>
        </a:p>
      </dgm:t>
    </dgm:pt>
    <dgm:pt modelId="{FBE44D6E-D1DB-45D2-830D-2E61BF9BB5CA}">
      <dgm:prSet phldrT="[Texto]" custT="1"/>
      <dgm:spPr>
        <a:xfrm>
          <a:off x="5187994" y="2955585"/>
          <a:ext cx="1034485" cy="1034485"/>
        </a:xfr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05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Ozone </a:t>
          </a:r>
          <a:r>
            <a:rPr lang="es-PE" sz="105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Depleting</a:t>
          </a:r>
          <a:r>
            <a:rPr lang="es-PE" sz="105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PE" sz="105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Substances</a:t>
          </a:r>
          <a:endParaRPr lang="es-PE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513051-B07B-48D0-991B-7A8D59B2C7A6}" type="parTrans" cxnId="{2D8CB694-E4F8-4022-9AB1-D4C34B016FD8}">
      <dgm:prSet custT="1"/>
      <dgm:spPr>
        <a:xfrm rot="1800000">
          <a:off x="4685112" y="2787155"/>
          <a:ext cx="426517" cy="439656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59775A-5A4C-4D9B-B52D-1EB240216D29}" type="sibTrans" cxnId="{2D8CB694-E4F8-4022-9AB1-D4C34B016FD8}">
      <dgm:prSet/>
      <dgm:spPr/>
      <dgm:t>
        <a:bodyPr/>
        <a:lstStyle/>
        <a:p>
          <a:endParaRPr lang="es-PE" sz="1200"/>
        </a:p>
      </dgm:t>
    </dgm:pt>
    <dgm:pt modelId="{20958C9C-AE0C-436B-8989-73833B28A603}">
      <dgm:prSet phldrT="[Texto]" custT="1"/>
      <dgm:spPr>
        <a:xfrm>
          <a:off x="2809901" y="3821141"/>
          <a:ext cx="1034485" cy="1034485"/>
        </a:xfr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05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HAPs</a:t>
          </a:r>
        </a:p>
      </dgm:t>
    </dgm:pt>
    <dgm:pt modelId="{EC59D4AC-12D9-48EC-B025-E739C0A285D1}" type="parTrans" cxnId="{3662D15A-C5D3-4A07-A7EF-F82A45A4C5DF}">
      <dgm:prSet custT="1"/>
      <dgm:spPr>
        <a:xfrm rot="6600000">
          <a:off x="3432541" y="3243054"/>
          <a:ext cx="426517" cy="439656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94E8B4-E9EA-41C6-B880-C2AC304B2201}" type="sibTrans" cxnId="{3662D15A-C5D3-4A07-A7EF-F82A45A4C5DF}">
      <dgm:prSet/>
      <dgm:spPr/>
      <dgm:t>
        <a:bodyPr/>
        <a:lstStyle/>
        <a:p>
          <a:endParaRPr lang="es-PE" sz="1200"/>
        </a:p>
      </dgm:t>
    </dgm:pt>
    <dgm:pt modelId="{79030A57-299B-4838-A5D8-5D906C2F386D}">
      <dgm:prSet phldrT="[Texto]" custT="1"/>
      <dgm:spPr>
        <a:xfrm>
          <a:off x="4156466" y="3821141"/>
          <a:ext cx="1034485" cy="1034485"/>
        </a:xfr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05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Inorganics</a:t>
          </a:r>
          <a:endParaRPr lang="es-PE" sz="105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3EE31B5-DA4E-41D7-B2DA-AA35E1B8830F}" type="parTrans" cxnId="{E153E3E6-AAF3-409A-95A2-831ADDFA19D1}">
      <dgm:prSet custT="1"/>
      <dgm:spPr>
        <a:xfrm rot="4200000">
          <a:off x="4141793" y="3243054"/>
          <a:ext cx="426517" cy="439656"/>
        </a:xfr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8A6258-794C-4BD4-860A-476BCC1DE8B4}" type="sibTrans" cxnId="{E153E3E6-AAF3-409A-95A2-831ADDFA19D1}">
      <dgm:prSet/>
      <dgm:spPr/>
      <dgm:t>
        <a:bodyPr/>
        <a:lstStyle/>
        <a:p>
          <a:endParaRPr lang="es-PE" sz="1200"/>
        </a:p>
      </dgm:t>
    </dgm:pt>
    <dgm:pt modelId="{A8456D91-4B4B-4B43-B525-4903A267BE3A}">
      <dgm:prSet phldrT="[Texto]" custT="1"/>
      <dgm:spPr>
        <a:xfrm>
          <a:off x="1778372" y="2955585"/>
          <a:ext cx="1034485" cy="1034485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Greenhouse</a:t>
          </a:r>
          <a:r>
            <a:rPr lang="es-PE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Gases</a:t>
          </a:r>
          <a:endParaRPr lang="es-PE" sz="1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D1DAD85-025C-4FF4-AD09-E1698960B960}" type="parTrans" cxnId="{7DEE7BF4-418E-439C-8E60-7D3719DAECEB}">
      <dgm:prSet custT="1"/>
      <dgm:spPr>
        <a:xfrm rot="9000000">
          <a:off x="2889222" y="2787155"/>
          <a:ext cx="426517" cy="439656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591A4C9-3ACA-4295-9F59-6ABA1DB01A85}" type="sibTrans" cxnId="{7DEE7BF4-418E-439C-8E60-7D3719DAECEB}">
      <dgm:prSet/>
      <dgm:spPr/>
      <dgm:t>
        <a:bodyPr/>
        <a:lstStyle/>
        <a:p>
          <a:endParaRPr lang="es-PE" sz="1200"/>
        </a:p>
      </dgm:t>
    </dgm:pt>
    <dgm:pt modelId="{8A309E75-AA26-45A6-9418-04BC1D5D7C99}">
      <dgm:prSet phldrT="[Texto]" custT="1"/>
      <dgm:spPr>
        <a:xfrm>
          <a:off x="1544544" y="1629478"/>
          <a:ext cx="1034485" cy="1034485"/>
        </a:xfr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Oxides</a:t>
          </a:r>
        </a:p>
      </dgm:t>
    </dgm:pt>
    <dgm:pt modelId="{70E691AA-1DDB-4FA9-86F2-36D98B8CDA73}" type="parTrans" cxnId="{844A1E3A-528C-49DE-BB11-3D4145659F2A}">
      <dgm:prSet custT="1"/>
      <dgm:spPr>
        <a:xfrm rot="11400000">
          <a:off x="2766062" y="2088678"/>
          <a:ext cx="426517" cy="439656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CA1EF1-9739-4E1F-BD0F-696B7EDD136E}" type="sibTrans" cxnId="{844A1E3A-528C-49DE-BB11-3D4145659F2A}">
      <dgm:prSet/>
      <dgm:spPr/>
      <dgm:t>
        <a:bodyPr/>
        <a:lstStyle/>
        <a:p>
          <a:endParaRPr lang="es-PE" sz="1200"/>
        </a:p>
      </dgm:t>
    </dgm:pt>
    <dgm:pt modelId="{6AF21676-583B-40AE-B47E-60E18E192EB4}">
      <dgm:prSet phldrT="[Texto]" custT="1"/>
      <dgm:spPr>
        <a:xfrm>
          <a:off x="2217826" y="463318"/>
          <a:ext cx="1034485" cy="1034485"/>
        </a:xfr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Cyanides</a:t>
          </a:r>
          <a:endParaRPr lang="es-PE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190FAF-EABE-4FBD-9E6F-4104055BA014}" type="parTrans" cxnId="{2B1680A9-4860-429A-B58E-7033DF08AAC9}">
      <dgm:prSet custT="1"/>
      <dgm:spPr>
        <a:xfrm rot="13800000">
          <a:off x="3120688" y="1474448"/>
          <a:ext cx="426517" cy="439656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sz="7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C37308-2FA4-4EE1-9FFD-5B8C8B2A5721}" type="sibTrans" cxnId="{2B1680A9-4860-429A-B58E-7033DF08AAC9}">
      <dgm:prSet/>
      <dgm:spPr/>
      <dgm:t>
        <a:bodyPr/>
        <a:lstStyle/>
        <a:p>
          <a:endParaRPr lang="es-PE" sz="1200"/>
        </a:p>
      </dgm:t>
    </dgm:pt>
    <dgm:pt modelId="{750E31E0-908B-4DA6-B41D-687441D7091D}" type="pres">
      <dgm:prSet presAssocID="{5F8AD4C8-0C51-41F5-A7A4-DD0D9F1005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6C43FB-DB64-460E-81BA-6790D63F1CB2}" type="pres">
      <dgm:prSet presAssocID="{8FE9F265-1481-48CC-8982-D304433CB53C}" presName="centerShape" presStyleLbl="node0" presStyleIdx="0" presStyleCnt="1" custLinFactNeighborX="-93" custLinFactNeighborY="920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FD3D1345-C982-4DD7-AEE6-E391BEF9DFFF}" type="pres">
      <dgm:prSet presAssocID="{97DD7E98-60BB-498E-89C9-E6648ACB73A1}" presName="par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A3B54160-924C-4E52-A0E6-C33C427CF21C}" type="pres">
      <dgm:prSet presAssocID="{97DD7E98-60BB-498E-89C9-E6648ACB73A1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84970C20-E388-4C0E-AECD-D2815FF54567}" type="pres">
      <dgm:prSet presAssocID="{8C25FF52-17D9-4937-B56B-E14D783626D4}" presName="node" presStyleLbl="node1" presStyleIdx="0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C5401B90-2356-42A5-A8EE-BC59C3B3A37D}" type="pres">
      <dgm:prSet presAssocID="{70C1D561-2FDB-41D6-AD39-EEF96769B19C}" presName="par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6869611A-ECCC-4F12-AAD6-38587FDCE0E7}" type="pres">
      <dgm:prSet presAssocID="{70C1D561-2FDB-41D6-AD39-EEF96769B19C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C37336FE-BB9B-4F7E-93B2-646CF0CE8AC2}" type="pres">
      <dgm:prSet presAssocID="{E547BE78-E47B-4F8E-9AFC-2992D30D903D}" presName="node" presStyleLbl="node1" presStyleIdx="1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9B0BB01D-0604-463E-BC81-BD494D908BFD}" type="pres">
      <dgm:prSet presAssocID="{7CAA45B4-BE8E-4212-83AF-DBA599D00CE3}" presName="parTrans" presStyleLbl="sibTrans2D1" presStyleIdx="2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DC0624D-A097-4F1E-A278-4B1C29F1F898}" type="pres">
      <dgm:prSet presAssocID="{7CAA45B4-BE8E-4212-83AF-DBA599D00CE3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8580FEE9-D829-4EB2-9736-C89A201617CF}" type="pres">
      <dgm:prSet presAssocID="{356B3D95-E233-4D64-B883-51241FE6BB6B}" presName="node" presStyleLbl="node1" presStyleIdx="2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D0575A9B-0C6D-4810-B6DB-11CABCCED456}" type="pres">
      <dgm:prSet presAssocID="{26513051-B07B-48D0-991B-7A8D59B2C7A6}" presName="parTrans" presStyleLbl="sibTrans2D1" presStyleIdx="3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6D67A921-F459-43D5-AF1A-278D091502ED}" type="pres">
      <dgm:prSet presAssocID="{26513051-B07B-48D0-991B-7A8D59B2C7A6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0F94D0C1-88C7-4394-87FF-5894F34B4887}" type="pres">
      <dgm:prSet presAssocID="{FBE44D6E-D1DB-45D2-830D-2E61BF9BB5CA}" presName="node" presStyleLbl="node1" presStyleIdx="3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6D8D60F5-C24A-4D1F-8B38-61B9E26AF24C}" type="pres">
      <dgm:prSet presAssocID="{F3EE31B5-DA4E-41D7-B2DA-AA35E1B8830F}" presName="parTrans" presStyleLbl="sibTrans2D1" presStyleIdx="4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C26DFE38-E660-4918-BE60-2DEBA856BB8E}" type="pres">
      <dgm:prSet presAssocID="{F3EE31B5-DA4E-41D7-B2DA-AA35E1B8830F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17C0EB9E-FB00-40ED-A071-52E0888C53F2}" type="pres">
      <dgm:prSet presAssocID="{79030A57-299B-4838-A5D8-5D906C2F386D}" presName="node" presStyleLbl="node1" presStyleIdx="4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73A5085B-DA9B-43E1-974D-E2730AC872F4}" type="pres">
      <dgm:prSet presAssocID="{EC59D4AC-12D9-48EC-B025-E739C0A285D1}" presName="parTrans" presStyleLbl="sibTrans2D1" presStyleIdx="5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BC14540-AC04-424F-8042-5D31AD6B6322}" type="pres">
      <dgm:prSet presAssocID="{EC59D4AC-12D9-48EC-B025-E739C0A285D1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E164535A-2191-4645-A749-1633DA9FA880}" type="pres">
      <dgm:prSet presAssocID="{20958C9C-AE0C-436B-8989-73833B28A603}" presName="node" presStyleLbl="node1" presStyleIdx="5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DEF8654-D95C-41D3-B669-4F5B4A87AE96}" type="pres">
      <dgm:prSet presAssocID="{2D1DAD85-025C-4FF4-AD09-E1698960B960}" presName="parTrans" presStyleLbl="sibTrans2D1" presStyleIdx="6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501643AF-F181-4BE9-B2DE-A174DB940D7F}" type="pres">
      <dgm:prSet presAssocID="{2D1DAD85-025C-4FF4-AD09-E1698960B960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D3E4BF83-9CFF-4008-B1B1-301BE8BFA59A}" type="pres">
      <dgm:prSet presAssocID="{A8456D91-4B4B-4B43-B525-4903A267BE3A}" presName="node" presStyleLbl="node1" presStyleIdx="6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20AC100D-8299-4953-9ADD-4B94BE476A9F}" type="pres">
      <dgm:prSet presAssocID="{70E691AA-1DDB-4FA9-86F2-36D98B8CDA73}" presName="parTrans" presStyleLbl="sibTrans2D1" presStyleIdx="7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45E9ED99-CBE4-444F-8F83-81F3E2B5FBBD}" type="pres">
      <dgm:prSet presAssocID="{70E691AA-1DDB-4FA9-86F2-36D98B8CDA73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3F2140F2-4F41-4735-BAB5-B4B3F17064D4}" type="pres">
      <dgm:prSet presAssocID="{8A309E75-AA26-45A6-9418-04BC1D5D7C99}" presName="node" presStyleLbl="node1" presStyleIdx="7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894B3D7B-9575-4269-BEBE-4AB2EDDFD0A0}" type="pres">
      <dgm:prSet presAssocID="{47190FAF-EABE-4FBD-9E6F-4104055BA014}" presName="parTrans" presStyleLbl="sibTrans2D1" presStyleIdx="8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3B7929A5-7D67-41A1-92E2-05A959055032}" type="pres">
      <dgm:prSet presAssocID="{47190FAF-EABE-4FBD-9E6F-4104055BA014}" presName="connectorText" presStyleLbl="sibTrans2D1" presStyleIdx="8" presStyleCnt="9"/>
      <dgm:spPr/>
      <dgm:t>
        <a:bodyPr/>
        <a:lstStyle/>
        <a:p>
          <a:endParaRPr lang="es-ES"/>
        </a:p>
      </dgm:t>
    </dgm:pt>
    <dgm:pt modelId="{2C9E5F07-D471-468A-8508-C128FB73C46C}" type="pres">
      <dgm:prSet presAssocID="{6AF21676-583B-40AE-B47E-60E18E192EB4}" presName="node" presStyleLbl="node1" presStyleIdx="8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9AB3A263-65B6-427D-B63B-CC3C9180C64D}" type="presOf" srcId="{EC59D4AC-12D9-48EC-B025-E739C0A285D1}" destId="{73A5085B-DA9B-43E1-974D-E2730AC872F4}" srcOrd="0" destOrd="0" presId="urn:microsoft.com/office/officeart/2005/8/layout/radial5"/>
    <dgm:cxn modelId="{2B1680A9-4860-429A-B58E-7033DF08AAC9}" srcId="{8FE9F265-1481-48CC-8982-D304433CB53C}" destId="{6AF21676-583B-40AE-B47E-60E18E192EB4}" srcOrd="8" destOrd="0" parTransId="{47190FAF-EABE-4FBD-9E6F-4104055BA014}" sibTransId="{04C37308-2FA4-4EE1-9FFD-5B8C8B2A5721}"/>
    <dgm:cxn modelId="{80783430-4E00-4F70-A3D4-432ABBE37C05}" type="presOf" srcId="{F3EE31B5-DA4E-41D7-B2DA-AA35E1B8830F}" destId="{6D8D60F5-C24A-4D1F-8B38-61B9E26AF24C}" srcOrd="0" destOrd="0" presId="urn:microsoft.com/office/officeart/2005/8/layout/radial5"/>
    <dgm:cxn modelId="{293FBDBF-3EA7-40A4-B44C-36FF8AAD8AC0}" type="presOf" srcId="{70E691AA-1DDB-4FA9-86F2-36D98B8CDA73}" destId="{20AC100D-8299-4953-9ADD-4B94BE476A9F}" srcOrd="0" destOrd="0" presId="urn:microsoft.com/office/officeart/2005/8/layout/radial5"/>
    <dgm:cxn modelId="{C5961511-2E33-4141-94BA-4DEA8761A574}" srcId="{5F8AD4C8-0C51-41F5-A7A4-DD0D9F100560}" destId="{8FE9F265-1481-48CC-8982-D304433CB53C}" srcOrd="0" destOrd="0" parTransId="{B9B1879E-A727-42C9-AF5C-8EF63B874C51}" sibTransId="{C08A9960-2A30-44EE-AC9B-1654D9EB1FDD}"/>
    <dgm:cxn modelId="{BF4D8D97-CBFC-4125-BFB4-F48946973A85}" type="presOf" srcId="{47190FAF-EABE-4FBD-9E6F-4104055BA014}" destId="{3B7929A5-7D67-41A1-92E2-05A959055032}" srcOrd="1" destOrd="0" presId="urn:microsoft.com/office/officeart/2005/8/layout/radial5"/>
    <dgm:cxn modelId="{24BFBF39-085F-4754-970C-698E681AFAF8}" type="presOf" srcId="{26513051-B07B-48D0-991B-7A8D59B2C7A6}" destId="{D0575A9B-0C6D-4810-B6DB-11CABCCED456}" srcOrd="0" destOrd="0" presId="urn:microsoft.com/office/officeart/2005/8/layout/radial5"/>
    <dgm:cxn modelId="{947C288E-C2ED-4BC6-810D-3AB01661D896}" type="presOf" srcId="{97DD7E98-60BB-498E-89C9-E6648ACB73A1}" destId="{A3B54160-924C-4E52-A0E6-C33C427CF21C}" srcOrd="1" destOrd="0" presId="urn:microsoft.com/office/officeart/2005/8/layout/radial5"/>
    <dgm:cxn modelId="{9314A44D-C65D-4AC7-8352-09FDF7AB6B7B}" srcId="{8FE9F265-1481-48CC-8982-D304433CB53C}" destId="{E547BE78-E47B-4F8E-9AFC-2992D30D903D}" srcOrd="1" destOrd="0" parTransId="{70C1D561-2FDB-41D6-AD39-EEF96769B19C}" sibTransId="{B14B9B2E-D895-44A8-A4A0-E6B5EFCD08B8}"/>
    <dgm:cxn modelId="{E153E3E6-AAF3-409A-95A2-831ADDFA19D1}" srcId="{8FE9F265-1481-48CC-8982-D304433CB53C}" destId="{79030A57-299B-4838-A5D8-5D906C2F386D}" srcOrd="4" destOrd="0" parTransId="{F3EE31B5-DA4E-41D7-B2DA-AA35E1B8830F}" sibTransId="{CD8A6258-794C-4BD4-860A-476BCC1DE8B4}"/>
    <dgm:cxn modelId="{85641B78-093F-4803-92CD-B739EAB98DD5}" type="presOf" srcId="{EC59D4AC-12D9-48EC-B025-E739C0A285D1}" destId="{9BC14540-AC04-424F-8042-5D31AD6B6322}" srcOrd="1" destOrd="0" presId="urn:microsoft.com/office/officeart/2005/8/layout/radial5"/>
    <dgm:cxn modelId="{39BB30D3-299B-45FD-8A2B-5F8EB151A8C8}" type="presOf" srcId="{97DD7E98-60BB-498E-89C9-E6648ACB73A1}" destId="{FD3D1345-C982-4DD7-AEE6-E391BEF9DFFF}" srcOrd="0" destOrd="0" presId="urn:microsoft.com/office/officeart/2005/8/layout/radial5"/>
    <dgm:cxn modelId="{3662D15A-C5D3-4A07-A7EF-F82A45A4C5DF}" srcId="{8FE9F265-1481-48CC-8982-D304433CB53C}" destId="{20958C9C-AE0C-436B-8989-73833B28A603}" srcOrd="5" destOrd="0" parTransId="{EC59D4AC-12D9-48EC-B025-E739C0A285D1}" sibTransId="{4494E8B4-E9EA-41C6-B880-C2AC304B2201}"/>
    <dgm:cxn modelId="{D9880216-D67C-4E7E-8FB1-853B9415B5B9}" type="presOf" srcId="{6AF21676-583B-40AE-B47E-60E18E192EB4}" destId="{2C9E5F07-D471-468A-8508-C128FB73C46C}" srcOrd="0" destOrd="0" presId="urn:microsoft.com/office/officeart/2005/8/layout/radial5"/>
    <dgm:cxn modelId="{A95DF8A4-D8FF-46C5-BB82-8C4CD31BBA31}" type="presOf" srcId="{356B3D95-E233-4D64-B883-51241FE6BB6B}" destId="{8580FEE9-D829-4EB2-9736-C89A201617CF}" srcOrd="0" destOrd="0" presId="urn:microsoft.com/office/officeart/2005/8/layout/radial5"/>
    <dgm:cxn modelId="{EC7CE15C-2278-404D-9661-B664F3EAD639}" type="presOf" srcId="{A8456D91-4B4B-4B43-B525-4903A267BE3A}" destId="{D3E4BF83-9CFF-4008-B1B1-301BE8BFA59A}" srcOrd="0" destOrd="0" presId="urn:microsoft.com/office/officeart/2005/8/layout/radial5"/>
    <dgm:cxn modelId="{4860B445-B231-4934-B7A8-EC21B2A1050F}" type="presOf" srcId="{FBE44D6E-D1DB-45D2-830D-2E61BF9BB5CA}" destId="{0F94D0C1-88C7-4394-87FF-5894F34B4887}" srcOrd="0" destOrd="0" presId="urn:microsoft.com/office/officeart/2005/8/layout/radial5"/>
    <dgm:cxn modelId="{0C1E6EF6-3293-4D43-A39D-71B85B1A1CDE}" type="presOf" srcId="{8A309E75-AA26-45A6-9418-04BC1D5D7C99}" destId="{3F2140F2-4F41-4735-BAB5-B4B3F17064D4}" srcOrd="0" destOrd="0" presId="urn:microsoft.com/office/officeart/2005/8/layout/radial5"/>
    <dgm:cxn modelId="{0AD11423-97D6-43DF-8DE9-F686DE4B9457}" type="presOf" srcId="{70C1D561-2FDB-41D6-AD39-EEF96769B19C}" destId="{C5401B90-2356-42A5-A8EE-BC59C3B3A37D}" srcOrd="0" destOrd="0" presId="urn:microsoft.com/office/officeart/2005/8/layout/radial5"/>
    <dgm:cxn modelId="{27F3F066-7AD3-45FF-8698-091820E89675}" type="presOf" srcId="{8C25FF52-17D9-4937-B56B-E14D783626D4}" destId="{84970C20-E388-4C0E-AECD-D2815FF54567}" srcOrd="0" destOrd="0" presId="urn:microsoft.com/office/officeart/2005/8/layout/radial5"/>
    <dgm:cxn modelId="{FA03AA79-697F-423F-9FC0-9FBC6115BAAD}" srcId="{8FE9F265-1481-48CC-8982-D304433CB53C}" destId="{8C25FF52-17D9-4937-B56B-E14D783626D4}" srcOrd="0" destOrd="0" parTransId="{97DD7E98-60BB-498E-89C9-E6648ACB73A1}" sibTransId="{879C3BFC-BF9B-4704-90C2-E528C57D328D}"/>
    <dgm:cxn modelId="{B24466E0-DE2F-49EE-AE91-772075BBEFD8}" type="presOf" srcId="{8FE9F265-1481-48CC-8982-D304433CB53C}" destId="{C16C43FB-DB64-460E-81BA-6790D63F1CB2}" srcOrd="0" destOrd="0" presId="urn:microsoft.com/office/officeart/2005/8/layout/radial5"/>
    <dgm:cxn modelId="{7DEE7BF4-418E-439C-8E60-7D3719DAECEB}" srcId="{8FE9F265-1481-48CC-8982-D304433CB53C}" destId="{A8456D91-4B4B-4B43-B525-4903A267BE3A}" srcOrd="6" destOrd="0" parTransId="{2D1DAD85-025C-4FF4-AD09-E1698960B960}" sibTransId="{5591A4C9-3ACA-4295-9F59-6ABA1DB01A85}"/>
    <dgm:cxn modelId="{AE27C295-DBB9-49F1-B92F-9D76C6487BCB}" type="presOf" srcId="{79030A57-299B-4838-A5D8-5D906C2F386D}" destId="{17C0EB9E-FB00-40ED-A071-52E0888C53F2}" srcOrd="0" destOrd="0" presId="urn:microsoft.com/office/officeart/2005/8/layout/radial5"/>
    <dgm:cxn modelId="{043DBC83-F280-40D7-B9B2-E5BAE6FBEAA9}" type="presOf" srcId="{5F8AD4C8-0C51-41F5-A7A4-DD0D9F100560}" destId="{750E31E0-908B-4DA6-B41D-687441D7091D}" srcOrd="0" destOrd="0" presId="urn:microsoft.com/office/officeart/2005/8/layout/radial5"/>
    <dgm:cxn modelId="{5D54EEFA-FCBE-4D5D-BCD4-17CBE6072362}" type="presOf" srcId="{2D1DAD85-025C-4FF4-AD09-E1698960B960}" destId="{4DEF8654-D95C-41D3-B669-4F5B4A87AE96}" srcOrd="0" destOrd="0" presId="urn:microsoft.com/office/officeart/2005/8/layout/radial5"/>
    <dgm:cxn modelId="{0B41C04D-B8AE-44F6-94A5-EDD788F13811}" type="presOf" srcId="{7CAA45B4-BE8E-4212-83AF-DBA599D00CE3}" destId="{9DC0624D-A097-4F1E-A278-4B1C29F1F898}" srcOrd="1" destOrd="0" presId="urn:microsoft.com/office/officeart/2005/8/layout/radial5"/>
    <dgm:cxn modelId="{844A1E3A-528C-49DE-BB11-3D4145659F2A}" srcId="{8FE9F265-1481-48CC-8982-D304433CB53C}" destId="{8A309E75-AA26-45A6-9418-04BC1D5D7C99}" srcOrd="7" destOrd="0" parTransId="{70E691AA-1DDB-4FA9-86F2-36D98B8CDA73}" sibTransId="{84CA1EF1-9739-4E1F-BD0F-696B7EDD136E}"/>
    <dgm:cxn modelId="{F9856109-F662-4FE6-8515-764AE723BBDB}" type="presOf" srcId="{70E691AA-1DDB-4FA9-86F2-36D98B8CDA73}" destId="{45E9ED99-CBE4-444F-8F83-81F3E2B5FBBD}" srcOrd="1" destOrd="0" presId="urn:microsoft.com/office/officeart/2005/8/layout/radial5"/>
    <dgm:cxn modelId="{20458CDE-4E37-4416-9077-CA00FA406598}" type="presOf" srcId="{F3EE31B5-DA4E-41D7-B2DA-AA35E1B8830F}" destId="{C26DFE38-E660-4918-BE60-2DEBA856BB8E}" srcOrd="1" destOrd="0" presId="urn:microsoft.com/office/officeart/2005/8/layout/radial5"/>
    <dgm:cxn modelId="{71688349-BDE1-41C5-97F2-AB3127AAF726}" type="presOf" srcId="{26513051-B07B-48D0-991B-7A8D59B2C7A6}" destId="{6D67A921-F459-43D5-AF1A-278D091502ED}" srcOrd="1" destOrd="0" presId="urn:microsoft.com/office/officeart/2005/8/layout/radial5"/>
    <dgm:cxn modelId="{6FEC301D-5AD5-4337-8E1A-19D620AB3AF7}" type="presOf" srcId="{E547BE78-E47B-4F8E-9AFC-2992D30D903D}" destId="{C37336FE-BB9B-4F7E-93B2-646CF0CE8AC2}" srcOrd="0" destOrd="0" presId="urn:microsoft.com/office/officeart/2005/8/layout/radial5"/>
    <dgm:cxn modelId="{45C79A8E-F752-4ED4-8CB3-0EC96BF7104F}" srcId="{8FE9F265-1481-48CC-8982-D304433CB53C}" destId="{356B3D95-E233-4D64-B883-51241FE6BB6B}" srcOrd="2" destOrd="0" parTransId="{7CAA45B4-BE8E-4212-83AF-DBA599D00CE3}" sibTransId="{6D632476-1CB2-4E98-8201-BEC82B659AF0}"/>
    <dgm:cxn modelId="{5BCC7388-D38A-4F57-8A6E-23A919574BF5}" type="presOf" srcId="{2D1DAD85-025C-4FF4-AD09-E1698960B960}" destId="{501643AF-F181-4BE9-B2DE-A174DB940D7F}" srcOrd="1" destOrd="0" presId="urn:microsoft.com/office/officeart/2005/8/layout/radial5"/>
    <dgm:cxn modelId="{2D8CB694-E4F8-4022-9AB1-D4C34B016FD8}" srcId="{8FE9F265-1481-48CC-8982-D304433CB53C}" destId="{FBE44D6E-D1DB-45D2-830D-2E61BF9BB5CA}" srcOrd="3" destOrd="0" parTransId="{26513051-B07B-48D0-991B-7A8D59B2C7A6}" sibTransId="{F259775A-5A4C-4D9B-B52D-1EB240216D29}"/>
    <dgm:cxn modelId="{5FD95729-9F21-4B21-A281-8852050A95EF}" type="presOf" srcId="{20958C9C-AE0C-436B-8989-73833B28A603}" destId="{E164535A-2191-4645-A749-1633DA9FA880}" srcOrd="0" destOrd="0" presId="urn:microsoft.com/office/officeart/2005/8/layout/radial5"/>
    <dgm:cxn modelId="{6AE29C05-2F5C-4743-8385-6BFBAF267596}" type="presOf" srcId="{70C1D561-2FDB-41D6-AD39-EEF96769B19C}" destId="{6869611A-ECCC-4F12-AAD6-38587FDCE0E7}" srcOrd="1" destOrd="0" presId="urn:microsoft.com/office/officeart/2005/8/layout/radial5"/>
    <dgm:cxn modelId="{AE4EBAEF-6C51-4440-B57F-1252ED915861}" type="presOf" srcId="{47190FAF-EABE-4FBD-9E6F-4104055BA014}" destId="{894B3D7B-9575-4269-BEBE-4AB2EDDFD0A0}" srcOrd="0" destOrd="0" presId="urn:microsoft.com/office/officeart/2005/8/layout/radial5"/>
    <dgm:cxn modelId="{85783F51-130C-422A-90EE-C37FCDDC3EB0}" type="presOf" srcId="{7CAA45B4-BE8E-4212-83AF-DBA599D00CE3}" destId="{9B0BB01D-0604-463E-BC81-BD494D908BFD}" srcOrd="0" destOrd="0" presId="urn:microsoft.com/office/officeart/2005/8/layout/radial5"/>
    <dgm:cxn modelId="{9AFCCCD7-A28B-4066-B1B1-12B420290550}" type="presParOf" srcId="{750E31E0-908B-4DA6-B41D-687441D7091D}" destId="{C16C43FB-DB64-460E-81BA-6790D63F1CB2}" srcOrd="0" destOrd="0" presId="urn:microsoft.com/office/officeart/2005/8/layout/radial5"/>
    <dgm:cxn modelId="{E4338E6F-E978-4357-8CDB-B68B4FC43BCD}" type="presParOf" srcId="{750E31E0-908B-4DA6-B41D-687441D7091D}" destId="{FD3D1345-C982-4DD7-AEE6-E391BEF9DFFF}" srcOrd="1" destOrd="0" presId="urn:microsoft.com/office/officeart/2005/8/layout/radial5"/>
    <dgm:cxn modelId="{94273CAA-3357-41C8-A1C0-F7866451BEDD}" type="presParOf" srcId="{FD3D1345-C982-4DD7-AEE6-E391BEF9DFFF}" destId="{A3B54160-924C-4E52-A0E6-C33C427CF21C}" srcOrd="0" destOrd="0" presId="urn:microsoft.com/office/officeart/2005/8/layout/radial5"/>
    <dgm:cxn modelId="{8279502C-739D-4231-AF94-1D403ADE28C9}" type="presParOf" srcId="{750E31E0-908B-4DA6-B41D-687441D7091D}" destId="{84970C20-E388-4C0E-AECD-D2815FF54567}" srcOrd="2" destOrd="0" presId="urn:microsoft.com/office/officeart/2005/8/layout/radial5"/>
    <dgm:cxn modelId="{8C49FCA1-FB98-433A-91C4-B151410570E9}" type="presParOf" srcId="{750E31E0-908B-4DA6-B41D-687441D7091D}" destId="{C5401B90-2356-42A5-A8EE-BC59C3B3A37D}" srcOrd="3" destOrd="0" presId="urn:microsoft.com/office/officeart/2005/8/layout/radial5"/>
    <dgm:cxn modelId="{F1C48273-DD7F-43AC-AE27-9FF87589CBA6}" type="presParOf" srcId="{C5401B90-2356-42A5-A8EE-BC59C3B3A37D}" destId="{6869611A-ECCC-4F12-AAD6-38587FDCE0E7}" srcOrd="0" destOrd="0" presId="urn:microsoft.com/office/officeart/2005/8/layout/radial5"/>
    <dgm:cxn modelId="{A75BD2D1-41F3-48BD-8C05-1EB820F9A6F2}" type="presParOf" srcId="{750E31E0-908B-4DA6-B41D-687441D7091D}" destId="{C37336FE-BB9B-4F7E-93B2-646CF0CE8AC2}" srcOrd="4" destOrd="0" presId="urn:microsoft.com/office/officeart/2005/8/layout/radial5"/>
    <dgm:cxn modelId="{E40C2FF9-8A98-4444-8135-0AF859452B51}" type="presParOf" srcId="{750E31E0-908B-4DA6-B41D-687441D7091D}" destId="{9B0BB01D-0604-463E-BC81-BD494D908BFD}" srcOrd="5" destOrd="0" presId="urn:microsoft.com/office/officeart/2005/8/layout/radial5"/>
    <dgm:cxn modelId="{986DAC9F-C7CE-467F-8CC7-FC9276626BB4}" type="presParOf" srcId="{9B0BB01D-0604-463E-BC81-BD494D908BFD}" destId="{9DC0624D-A097-4F1E-A278-4B1C29F1F898}" srcOrd="0" destOrd="0" presId="urn:microsoft.com/office/officeart/2005/8/layout/radial5"/>
    <dgm:cxn modelId="{FA0E9C01-528F-45E1-ACFB-18434E9D392C}" type="presParOf" srcId="{750E31E0-908B-4DA6-B41D-687441D7091D}" destId="{8580FEE9-D829-4EB2-9736-C89A201617CF}" srcOrd="6" destOrd="0" presId="urn:microsoft.com/office/officeart/2005/8/layout/radial5"/>
    <dgm:cxn modelId="{8D83E86B-DB34-45F4-AF8B-EF53945F0A69}" type="presParOf" srcId="{750E31E0-908B-4DA6-B41D-687441D7091D}" destId="{D0575A9B-0C6D-4810-B6DB-11CABCCED456}" srcOrd="7" destOrd="0" presId="urn:microsoft.com/office/officeart/2005/8/layout/radial5"/>
    <dgm:cxn modelId="{320DB30B-C799-41BB-8392-49F567D9C6D1}" type="presParOf" srcId="{D0575A9B-0C6D-4810-B6DB-11CABCCED456}" destId="{6D67A921-F459-43D5-AF1A-278D091502ED}" srcOrd="0" destOrd="0" presId="urn:microsoft.com/office/officeart/2005/8/layout/radial5"/>
    <dgm:cxn modelId="{CD12EA32-0EF5-4CBC-9658-D8E0DEEB30DB}" type="presParOf" srcId="{750E31E0-908B-4DA6-B41D-687441D7091D}" destId="{0F94D0C1-88C7-4394-87FF-5894F34B4887}" srcOrd="8" destOrd="0" presId="urn:microsoft.com/office/officeart/2005/8/layout/radial5"/>
    <dgm:cxn modelId="{5790DFDD-A553-4643-ACAF-A6AF988A671C}" type="presParOf" srcId="{750E31E0-908B-4DA6-B41D-687441D7091D}" destId="{6D8D60F5-C24A-4D1F-8B38-61B9E26AF24C}" srcOrd="9" destOrd="0" presId="urn:microsoft.com/office/officeart/2005/8/layout/radial5"/>
    <dgm:cxn modelId="{217F79D3-287D-42A4-A122-9B9BF5ED4BE0}" type="presParOf" srcId="{6D8D60F5-C24A-4D1F-8B38-61B9E26AF24C}" destId="{C26DFE38-E660-4918-BE60-2DEBA856BB8E}" srcOrd="0" destOrd="0" presId="urn:microsoft.com/office/officeart/2005/8/layout/radial5"/>
    <dgm:cxn modelId="{AD562A87-7FD6-490E-83B8-D55EF9077400}" type="presParOf" srcId="{750E31E0-908B-4DA6-B41D-687441D7091D}" destId="{17C0EB9E-FB00-40ED-A071-52E0888C53F2}" srcOrd="10" destOrd="0" presId="urn:microsoft.com/office/officeart/2005/8/layout/radial5"/>
    <dgm:cxn modelId="{76B4ED4A-04EF-4E2F-843A-9C41AE50FCDC}" type="presParOf" srcId="{750E31E0-908B-4DA6-B41D-687441D7091D}" destId="{73A5085B-DA9B-43E1-974D-E2730AC872F4}" srcOrd="11" destOrd="0" presId="urn:microsoft.com/office/officeart/2005/8/layout/radial5"/>
    <dgm:cxn modelId="{9E52686B-C6F7-4880-8E3B-DF0E340015AE}" type="presParOf" srcId="{73A5085B-DA9B-43E1-974D-E2730AC872F4}" destId="{9BC14540-AC04-424F-8042-5D31AD6B6322}" srcOrd="0" destOrd="0" presId="urn:microsoft.com/office/officeart/2005/8/layout/radial5"/>
    <dgm:cxn modelId="{E6D1E941-39BC-444C-B6EF-8B74A677DF24}" type="presParOf" srcId="{750E31E0-908B-4DA6-B41D-687441D7091D}" destId="{E164535A-2191-4645-A749-1633DA9FA880}" srcOrd="12" destOrd="0" presId="urn:microsoft.com/office/officeart/2005/8/layout/radial5"/>
    <dgm:cxn modelId="{741484C7-8258-4B01-BD6E-A5931C01861E}" type="presParOf" srcId="{750E31E0-908B-4DA6-B41D-687441D7091D}" destId="{4DEF8654-D95C-41D3-B669-4F5B4A87AE96}" srcOrd="13" destOrd="0" presId="urn:microsoft.com/office/officeart/2005/8/layout/radial5"/>
    <dgm:cxn modelId="{20C89011-8222-4780-9DA8-861C8B3A59AE}" type="presParOf" srcId="{4DEF8654-D95C-41D3-B669-4F5B4A87AE96}" destId="{501643AF-F181-4BE9-B2DE-A174DB940D7F}" srcOrd="0" destOrd="0" presId="urn:microsoft.com/office/officeart/2005/8/layout/radial5"/>
    <dgm:cxn modelId="{EE6D0E35-BE6F-4FBD-8D82-2A72387D739A}" type="presParOf" srcId="{750E31E0-908B-4DA6-B41D-687441D7091D}" destId="{D3E4BF83-9CFF-4008-B1B1-301BE8BFA59A}" srcOrd="14" destOrd="0" presId="urn:microsoft.com/office/officeart/2005/8/layout/radial5"/>
    <dgm:cxn modelId="{2DC0C50D-9EB7-4387-937A-9FB9EB81B57E}" type="presParOf" srcId="{750E31E0-908B-4DA6-B41D-687441D7091D}" destId="{20AC100D-8299-4953-9ADD-4B94BE476A9F}" srcOrd="15" destOrd="0" presId="urn:microsoft.com/office/officeart/2005/8/layout/radial5"/>
    <dgm:cxn modelId="{8FC897F9-D2A7-48C7-BCDB-B5F3ECF7E263}" type="presParOf" srcId="{20AC100D-8299-4953-9ADD-4B94BE476A9F}" destId="{45E9ED99-CBE4-444F-8F83-81F3E2B5FBBD}" srcOrd="0" destOrd="0" presId="urn:microsoft.com/office/officeart/2005/8/layout/radial5"/>
    <dgm:cxn modelId="{B638DA77-03EB-48E1-9AFD-EB975F45EE2B}" type="presParOf" srcId="{750E31E0-908B-4DA6-B41D-687441D7091D}" destId="{3F2140F2-4F41-4735-BAB5-B4B3F17064D4}" srcOrd="16" destOrd="0" presId="urn:microsoft.com/office/officeart/2005/8/layout/radial5"/>
    <dgm:cxn modelId="{CC2ED830-76FB-41AA-BF90-6EE7116EFB29}" type="presParOf" srcId="{750E31E0-908B-4DA6-B41D-687441D7091D}" destId="{894B3D7B-9575-4269-BEBE-4AB2EDDFD0A0}" srcOrd="17" destOrd="0" presId="urn:microsoft.com/office/officeart/2005/8/layout/radial5"/>
    <dgm:cxn modelId="{D7C1FFF1-639A-4EDA-AF80-E3EDADCECD72}" type="presParOf" srcId="{894B3D7B-9575-4269-BEBE-4AB2EDDFD0A0}" destId="{3B7929A5-7D67-41A1-92E2-05A959055032}" srcOrd="0" destOrd="0" presId="urn:microsoft.com/office/officeart/2005/8/layout/radial5"/>
    <dgm:cxn modelId="{17F88E9F-A045-45FB-9119-0F0D3F459C38}" type="presParOf" srcId="{750E31E0-908B-4DA6-B41D-687441D7091D}" destId="{2C9E5F07-D471-468A-8508-C128FB73C46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B986A-97D2-4E5D-AD06-15766C5AD04E}">
      <dsp:nvSpPr>
        <dsp:cNvPr id="0" name=""/>
        <dsp:cNvSpPr/>
      </dsp:nvSpPr>
      <dsp:spPr>
        <a:xfrm>
          <a:off x="2927" y="1965856"/>
          <a:ext cx="1762059" cy="1453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2005 - </a:t>
          </a:r>
          <a:r>
            <a:rPr lang="es-ES" sz="1100" kern="1200" dirty="0" err="1" smtClean="0"/>
            <a:t>Ratification</a:t>
          </a:r>
          <a:r>
            <a:rPr lang="es-ES" sz="1100" kern="1200" dirty="0" smtClean="0"/>
            <a:t> of </a:t>
          </a:r>
          <a:r>
            <a:rPr lang="es-ES" sz="1100" kern="1200" dirty="0" err="1" smtClean="0"/>
            <a:t>Stockholm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Convention</a:t>
          </a:r>
          <a:r>
            <a:rPr lang="es-ES" sz="1100" kern="1200" dirty="0" smtClean="0"/>
            <a:t> (SC)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2007 - </a:t>
          </a:r>
          <a:r>
            <a:rPr lang="es-ES" sz="1100" kern="1200" dirty="0" err="1" smtClean="0"/>
            <a:t>National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Implementation</a:t>
          </a:r>
          <a:r>
            <a:rPr lang="es-ES" sz="1100" kern="1200" dirty="0" smtClean="0"/>
            <a:t> Plan of </a:t>
          </a:r>
          <a:r>
            <a:rPr lang="es-ES" sz="1100" kern="1200" dirty="0" smtClean="0"/>
            <a:t>SC. </a:t>
          </a:r>
          <a:r>
            <a:rPr lang="es-ES" sz="1100" kern="1200" dirty="0" err="1" smtClean="0"/>
            <a:t>Includes</a:t>
          </a:r>
          <a:r>
            <a:rPr lang="es-ES" sz="1100" kern="1200" dirty="0" smtClean="0"/>
            <a:t> a </a:t>
          </a:r>
          <a:r>
            <a:rPr lang="es-ES" sz="1100" kern="1200" dirty="0" err="1" smtClean="0"/>
            <a:t>strategy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for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the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design</a:t>
          </a:r>
          <a:r>
            <a:rPr lang="es-ES" sz="1100" kern="1200" dirty="0" smtClean="0"/>
            <a:t> of PRTR</a:t>
          </a:r>
          <a:endParaRPr lang="es-ES" sz="1100" kern="1200" dirty="0"/>
        </a:p>
      </dsp:txBody>
      <dsp:txXfrm>
        <a:off x="36372" y="1999301"/>
        <a:ext cx="1695169" cy="1075012"/>
      </dsp:txXfrm>
    </dsp:sp>
    <dsp:sp modelId="{B5C725E5-E487-4E19-B62B-A8E5A832FA98}">
      <dsp:nvSpPr>
        <dsp:cNvPr id="0" name=""/>
        <dsp:cNvSpPr/>
      </dsp:nvSpPr>
      <dsp:spPr>
        <a:xfrm>
          <a:off x="989755" y="2299768"/>
          <a:ext cx="1961285" cy="1961285"/>
        </a:xfrm>
        <a:prstGeom prst="leftCircularArrow">
          <a:avLst>
            <a:gd name="adj1" fmla="val 3246"/>
            <a:gd name="adj2" fmla="val 400303"/>
            <a:gd name="adj3" fmla="val 2175814"/>
            <a:gd name="adj4" fmla="val 9024489"/>
            <a:gd name="adj5" fmla="val 37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B25C3-2C20-4517-8C4D-327FD87FC6A2}">
      <dsp:nvSpPr>
        <dsp:cNvPr id="0" name=""/>
        <dsp:cNvSpPr/>
      </dsp:nvSpPr>
      <dsp:spPr>
        <a:xfrm>
          <a:off x="394496" y="3107758"/>
          <a:ext cx="1566275" cy="62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2005-2007</a:t>
          </a:r>
          <a:endParaRPr lang="es-ES" sz="2500" kern="1200" dirty="0"/>
        </a:p>
      </dsp:txBody>
      <dsp:txXfrm>
        <a:off x="412739" y="3126001"/>
        <a:ext cx="1529789" cy="586369"/>
      </dsp:txXfrm>
    </dsp:sp>
    <dsp:sp modelId="{8F5C8034-991C-47CB-9E85-868BCC67BC4E}">
      <dsp:nvSpPr>
        <dsp:cNvPr id="0" name=""/>
        <dsp:cNvSpPr/>
      </dsp:nvSpPr>
      <dsp:spPr>
        <a:xfrm>
          <a:off x="2263911" y="1965856"/>
          <a:ext cx="1762059" cy="1453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Evaluation</a:t>
          </a:r>
          <a:r>
            <a:rPr lang="es-ES" sz="1100" kern="1200" dirty="0" smtClean="0"/>
            <a:t> of </a:t>
          </a:r>
          <a:r>
            <a:rPr lang="es-ES" sz="1100" kern="1200" dirty="0" err="1" smtClean="0"/>
            <a:t>institutional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capacities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for</a:t>
          </a:r>
          <a:r>
            <a:rPr lang="es-ES" sz="1100" kern="1200" dirty="0" smtClean="0"/>
            <a:t> a PRTR </a:t>
          </a:r>
          <a:r>
            <a:rPr lang="es-ES" sz="1100" kern="1200" dirty="0" err="1" smtClean="0"/>
            <a:t>platform</a:t>
          </a:r>
          <a:r>
            <a:rPr lang="es-ES" sz="1100" kern="1200" dirty="0" smtClean="0"/>
            <a:t>, and </a:t>
          </a:r>
          <a:r>
            <a:rPr lang="es-ES" sz="1100" kern="1200" dirty="0" err="1" smtClean="0"/>
            <a:t>the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definitions</a:t>
          </a:r>
          <a:r>
            <a:rPr lang="es-ES" sz="1100" kern="1200" dirty="0" smtClean="0"/>
            <a:t> of </a:t>
          </a:r>
          <a:r>
            <a:rPr lang="es-ES" sz="1100" kern="1200" dirty="0" err="1" smtClean="0"/>
            <a:t>key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features</a:t>
          </a:r>
          <a:r>
            <a:rPr lang="es-ES" sz="1100" kern="1200" dirty="0" smtClean="0"/>
            <a:t>. </a:t>
          </a:r>
          <a:endParaRPr lang="es-ES" sz="1100" kern="1200" dirty="0"/>
        </a:p>
      </dsp:txBody>
      <dsp:txXfrm>
        <a:off x="2297356" y="2310729"/>
        <a:ext cx="1695169" cy="1075012"/>
      </dsp:txXfrm>
    </dsp:sp>
    <dsp:sp modelId="{3D86D3CD-9A47-42F3-B871-73944E7FE9A4}">
      <dsp:nvSpPr>
        <dsp:cNvPr id="0" name=""/>
        <dsp:cNvSpPr/>
      </dsp:nvSpPr>
      <dsp:spPr>
        <a:xfrm>
          <a:off x="3236055" y="1067004"/>
          <a:ext cx="2186437" cy="2186437"/>
        </a:xfrm>
        <a:prstGeom prst="circularArrow">
          <a:avLst>
            <a:gd name="adj1" fmla="val 2912"/>
            <a:gd name="adj2" fmla="val 356264"/>
            <a:gd name="adj3" fmla="val 19468226"/>
            <a:gd name="adj4" fmla="val 12575511"/>
            <a:gd name="adj5" fmla="val 33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34B3F-2A43-415D-B01A-0C296BB98F73}">
      <dsp:nvSpPr>
        <dsp:cNvPr id="0" name=""/>
        <dsp:cNvSpPr/>
      </dsp:nvSpPr>
      <dsp:spPr>
        <a:xfrm>
          <a:off x="2655480" y="1654428"/>
          <a:ext cx="1566275" cy="62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 2010</a:t>
          </a:r>
          <a:endParaRPr lang="es-ES" sz="2500" kern="1200" dirty="0"/>
        </a:p>
      </dsp:txBody>
      <dsp:txXfrm>
        <a:off x="2673723" y="1672671"/>
        <a:ext cx="1529789" cy="586369"/>
      </dsp:txXfrm>
    </dsp:sp>
    <dsp:sp modelId="{A1AEFA85-E4EF-4005-BCC5-D188A1798628}">
      <dsp:nvSpPr>
        <dsp:cNvPr id="0" name=""/>
        <dsp:cNvSpPr/>
      </dsp:nvSpPr>
      <dsp:spPr>
        <a:xfrm>
          <a:off x="4524895" y="1965856"/>
          <a:ext cx="1762059" cy="1453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Development</a:t>
          </a:r>
          <a:r>
            <a:rPr lang="es-ES" sz="1100" kern="1200" dirty="0" smtClean="0"/>
            <a:t> of a </a:t>
          </a:r>
          <a:r>
            <a:rPr lang="es-ES" sz="1100" kern="1200" dirty="0" err="1" smtClean="0"/>
            <a:t>pilot</a:t>
          </a:r>
          <a:r>
            <a:rPr lang="es-ES" sz="1100" kern="1200" dirty="0" smtClean="0"/>
            <a:t> to </a:t>
          </a:r>
          <a:r>
            <a:rPr lang="es-ES" sz="1100" kern="1200" dirty="0" err="1" smtClean="0"/>
            <a:t>validate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the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electronic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procedure</a:t>
          </a:r>
          <a:r>
            <a:rPr lang="es-ES" sz="1100" kern="1200" dirty="0" smtClean="0"/>
            <a:t> of </a:t>
          </a:r>
          <a:r>
            <a:rPr lang="es-ES" sz="1100" kern="1200" dirty="0" err="1" smtClean="0"/>
            <a:t>report</a:t>
          </a:r>
          <a:r>
            <a:rPr lang="es-ES" sz="1100" kern="1200" dirty="0" smtClean="0"/>
            <a:t>.</a:t>
          </a:r>
          <a:endParaRPr lang="es-ES" sz="1100" kern="1200" dirty="0"/>
        </a:p>
      </dsp:txBody>
      <dsp:txXfrm>
        <a:off x="4558340" y="1999301"/>
        <a:ext cx="1695169" cy="1075012"/>
      </dsp:txXfrm>
    </dsp:sp>
    <dsp:sp modelId="{6DBDA460-A0CD-4E28-9E91-DFF879C979BC}">
      <dsp:nvSpPr>
        <dsp:cNvPr id="0" name=""/>
        <dsp:cNvSpPr/>
      </dsp:nvSpPr>
      <dsp:spPr>
        <a:xfrm>
          <a:off x="5511722" y="2299768"/>
          <a:ext cx="1961285" cy="1961285"/>
        </a:xfrm>
        <a:prstGeom prst="leftCircularArrow">
          <a:avLst>
            <a:gd name="adj1" fmla="val 3246"/>
            <a:gd name="adj2" fmla="val 400303"/>
            <a:gd name="adj3" fmla="val 2175814"/>
            <a:gd name="adj4" fmla="val 9024489"/>
            <a:gd name="adj5" fmla="val 37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C789E-125C-4910-A08D-35FFD469E0EE}">
      <dsp:nvSpPr>
        <dsp:cNvPr id="0" name=""/>
        <dsp:cNvSpPr/>
      </dsp:nvSpPr>
      <dsp:spPr>
        <a:xfrm>
          <a:off x="4916464" y="3107758"/>
          <a:ext cx="1566275" cy="62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2012</a:t>
          </a:r>
          <a:endParaRPr lang="es-ES" sz="2500" kern="1200" dirty="0"/>
        </a:p>
      </dsp:txBody>
      <dsp:txXfrm>
        <a:off x="4934707" y="3126001"/>
        <a:ext cx="1529789" cy="586369"/>
      </dsp:txXfrm>
    </dsp:sp>
    <dsp:sp modelId="{7D911896-A99F-48C9-BAC9-B56EEC5F5D64}">
      <dsp:nvSpPr>
        <dsp:cNvPr id="0" name=""/>
        <dsp:cNvSpPr/>
      </dsp:nvSpPr>
      <dsp:spPr>
        <a:xfrm>
          <a:off x="6785879" y="1965856"/>
          <a:ext cx="1762059" cy="1453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Implementation of a PRTR voluntarily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Trainings and Technical Assistance, offered to companies.</a:t>
          </a:r>
          <a:endParaRPr lang="es-ES" sz="1100" kern="1200" dirty="0"/>
        </a:p>
      </dsp:txBody>
      <dsp:txXfrm>
        <a:off x="6819324" y="2310729"/>
        <a:ext cx="1695169" cy="1075012"/>
      </dsp:txXfrm>
    </dsp:sp>
    <dsp:sp modelId="{9EE83EAE-653C-49B9-BA07-52A13D56CEDE}">
      <dsp:nvSpPr>
        <dsp:cNvPr id="0" name=""/>
        <dsp:cNvSpPr/>
      </dsp:nvSpPr>
      <dsp:spPr>
        <a:xfrm>
          <a:off x="7758022" y="1067004"/>
          <a:ext cx="2186437" cy="2186437"/>
        </a:xfrm>
        <a:prstGeom prst="circularArrow">
          <a:avLst>
            <a:gd name="adj1" fmla="val 2912"/>
            <a:gd name="adj2" fmla="val 356264"/>
            <a:gd name="adj3" fmla="val 19468226"/>
            <a:gd name="adj4" fmla="val 12575511"/>
            <a:gd name="adj5" fmla="val 33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A065C-FFB3-4440-A7E0-D6715630DDD5}">
      <dsp:nvSpPr>
        <dsp:cNvPr id="0" name=""/>
        <dsp:cNvSpPr/>
      </dsp:nvSpPr>
      <dsp:spPr>
        <a:xfrm>
          <a:off x="7177448" y="1654428"/>
          <a:ext cx="1566275" cy="62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2015</a:t>
          </a:r>
          <a:endParaRPr lang="es-ES" sz="2500" kern="1200" dirty="0"/>
        </a:p>
      </dsp:txBody>
      <dsp:txXfrm>
        <a:off x="7195691" y="1672671"/>
        <a:ext cx="1529789" cy="586369"/>
      </dsp:txXfrm>
    </dsp:sp>
    <dsp:sp modelId="{6C4A6DB3-3EB6-499F-A9CD-6D42979A0901}">
      <dsp:nvSpPr>
        <dsp:cNvPr id="0" name=""/>
        <dsp:cNvSpPr/>
      </dsp:nvSpPr>
      <dsp:spPr>
        <a:xfrm>
          <a:off x="9046863" y="1965856"/>
          <a:ext cx="1762059" cy="1453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Adaptation of PRTR to OECD standards.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Development of mechanism to give data Access to public.</a:t>
          </a:r>
          <a:endParaRPr lang="es-ES" sz="1100" kern="1200" dirty="0"/>
        </a:p>
      </dsp:txBody>
      <dsp:txXfrm>
        <a:off x="9080308" y="1999301"/>
        <a:ext cx="1695169" cy="1075012"/>
      </dsp:txXfrm>
    </dsp:sp>
    <dsp:sp modelId="{49C802F8-FE51-4953-AEF2-7B258510A9AF}">
      <dsp:nvSpPr>
        <dsp:cNvPr id="0" name=""/>
        <dsp:cNvSpPr/>
      </dsp:nvSpPr>
      <dsp:spPr>
        <a:xfrm>
          <a:off x="9438431" y="3149122"/>
          <a:ext cx="1566275" cy="62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2018</a:t>
          </a:r>
          <a:endParaRPr lang="es-ES" sz="2500" kern="1200" dirty="0"/>
        </a:p>
      </dsp:txBody>
      <dsp:txXfrm>
        <a:off x="9456674" y="3167365"/>
        <a:ext cx="1529789" cy="586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D090-9CCE-4DEA-95AD-FE311A18A181}">
      <dsp:nvSpPr>
        <dsp:cNvPr id="0" name=""/>
        <dsp:cNvSpPr/>
      </dsp:nvSpPr>
      <dsp:spPr>
        <a:xfrm>
          <a:off x="0" y="0"/>
          <a:ext cx="4233656" cy="4233656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491F8-57BC-4A8D-BC1C-32BBB2F8F816}">
      <dsp:nvSpPr>
        <dsp:cNvPr id="0" name=""/>
        <dsp:cNvSpPr/>
      </dsp:nvSpPr>
      <dsp:spPr>
        <a:xfrm>
          <a:off x="2116828" y="0"/>
          <a:ext cx="6152033" cy="423365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>
              <a:solidFill>
                <a:srgbClr val="0462A1"/>
              </a:solidFill>
              <a:latin typeface="+mn-lt"/>
              <a:ea typeface="+mn-ea"/>
              <a:cs typeface="+mn-cs"/>
            </a:rPr>
            <a:t>2001: </a:t>
          </a:r>
          <a:r>
            <a:rPr lang="en-US" sz="1800" b="0" i="0" kern="1200" dirty="0"/>
            <a:t>The Stockholm and Basel Convention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116828" y="0"/>
        <a:ext cx="3076016" cy="899651"/>
      </dsp:txXfrm>
    </dsp:sp>
    <dsp:sp modelId="{18F8700C-2C16-44D4-83E0-6B7AD18684C8}">
      <dsp:nvSpPr>
        <dsp:cNvPr id="0" name=""/>
        <dsp:cNvSpPr/>
      </dsp:nvSpPr>
      <dsp:spPr>
        <a:xfrm>
          <a:off x="555667" y="899651"/>
          <a:ext cx="3122321" cy="3122321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DE099-3F82-462B-885C-9F559F05AFDE}">
      <dsp:nvSpPr>
        <dsp:cNvPr id="0" name=""/>
        <dsp:cNvSpPr/>
      </dsp:nvSpPr>
      <dsp:spPr>
        <a:xfrm>
          <a:off x="2116828" y="899651"/>
          <a:ext cx="6152033" cy="312232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>
              <a:solidFill>
                <a:srgbClr val="0462A1"/>
              </a:solidFill>
            </a:rPr>
            <a:t>2005: </a:t>
          </a:r>
          <a:r>
            <a:rPr lang="es-PE" sz="1800" b="0" i="0" kern="1200" dirty="0"/>
            <a:t>General </a:t>
          </a:r>
          <a:r>
            <a:rPr lang="es-PE" sz="1800" b="0" i="0" kern="1200" dirty="0" err="1"/>
            <a:t>Law</a:t>
          </a:r>
          <a:r>
            <a:rPr lang="es-PE" sz="1800" b="0" i="0" kern="1200" dirty="0"/>
            <a:t> </a:t>
          </a:r>
          <a:r>
            <a:rPr lang="es-PE" sz="1800" b="0" i="0" kern="1200" dirty="0" err="1"/>
            <a:t>on</a:t>
          </a:r>
          <a:r>
            <a:rPr lang="es-PE" sz="1800" b="0" i="0" kern="1200" dirty="0"/>
            <a:t> </a:t>
          </a:r>
          <a:r>
            <a:rPr lang="es-PE" sz="1800" b="0" i="0" kern="1200" dirty="0" err="1"/>
            <a:t>Environment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</a:endParaRPr>
        </a:p>
      </dsp:txBody>
      <dsp:txXfrm>
        <a:off x="2116828" y="899651"/>
        <a:ext cx="3076016" cy="899651"/>
      </dsp:txXfrm>
    </dsp:sp>
    <dsp:sp modelId="{0C1BE5CF-909C-4DDC-9F12-F4511C90C9F7}">
      <dsp:nvSpPr>
        <dsp:cNvPr id="0" name=""/>
        <dsp:cNvSpPr/>
      </dsp:nvSpPr>
      <dsp:spPr>
        <a:xfrm>
          <a:off x="1111334" y="1799303"/>
          <a:ext cx="2010986" cy="2010986"/>
        </a:xfrm>
        <a:prstGeom prst="pie">
          <a:avLst>
            <a:gd name="adj1" fmla="val 5400000"/>
            <a:gd name="adj2" fmla="val 1620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204DB-D2EC-4D7E-B8A8-57CD88EBD0F2}">
      <dsp:nvSpPr>
        <dsp:cNvPr id="0" name=""/>
        <dsp:cNvSpPr/>
      </dsp:nvSpPr>
      <dsp:spPr>
        <a:xfrm>
          <a:off x="2116828" y="1799303"/>
          <a:ext cx="6152033" cy="20109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462A1"/>
              </a:solidFill>
              <a:latin typeface="Calibri"/>
              <a:ea typeface="+mn-ea"/>
              <a:cs typeface="+mn-cs"/>
            </a:rPr>
            <a:t>2016</a:t>
          </a:r>
          <a:r>
            <a:rPr lang="es-ES" sz="1800" b="0" i="0" u="none" kern="1200" dirty="0"/>
            <a:t>: </a:t>
          </a:r>
          <a:r>
            <a:rPr lang="en-US" sz="1800" b="0" i="0" kern="1200" dirty="0"/>
            <a:t> Evaluation of  Environmental Performance</a:t>
          </a: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(CEPAL –OECD)</a:t>
          </a:r>
        </a:p>
      </dsp:txBody>
      <dsp:txXfrm>
        <a:off x="2116828" y="1799303"/>
        <a:ext cx="3076016" cy="899651"/>
      </dsp:txXfrm>
    </dsp:sp>
    <dsp:sp modelId="{22C15B0C-75ED-4CC2-BB37-31BD22631B63}">
      <dsp:nvSpPr>
        <dsp:cNvPr id="0" name=""/>
        <dsp:cNvSpPr/>
      </dsp:nvSpPr>
      <dsp:spPr>
        <a:xfrm>
          <a:off x="1667002" y="2698955"/>
          <a:ext cx="899651" cy="89965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2BFA5-731B-4B0B-B79D-EACE69B661E0}">
      <dsp:nvSpPr>
        <dsp:cNvPr id="0" name=""/>
        <dsp:cNvSpPr/>
      </dsp:nvSpPr>
      <dsp:spPr>
        <a:xfrm>
          <a:off x="2116828" y="2698955"/>
          <a:ext cx="6152033" cy="899651"/>
        </a:xfrm>
        <a:prstGeom prst="rect">
          <a:avLst/>
        </a:prstGeom>
        <a:noFill/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462A1"/>
              </a:solidFill>
              <a:latin typeface="Calibri"/>
              <a:ea typeface="+mn-ea"/>
              <a:cs typeface="+mn-cs"/>
            </a:rPr>
            <a:t>2018: </a:t>
          </a:r>
          <a:r>
            <a:rPr lang="es-PE" sz="1800" b="0" i="0" kern="1200" dirty="0"/>
            <a:t>Escazú </a:t>
          </a:r>
          <a:r>
            <a:rPr lang="es-PE" sz="1800" b="0" i="0" kern="1200" dirty="0" err="1"/>
            <a:t>Agreement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16828" y="2698955"/>
        <a:ext cx="3076016" cy="899651"/>
      </dsp:txXfrm>
    </dsp:sp>
    <dsp:sp modelId="{1E23768F-950B-4C8E-89AC-C3DAD16ECEF2}">
      <dsp:nvSpPr>
        <dsp:cNvPr id="0" name=""/>
        <dsp:cNvSpPr/>
      </dsp:nvSpPr>
      <dsp:spPr>
        <a:xfrm>
          <a:off x="5192844" y="0"/>
          <a:ext cx="3076016" cy="8996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rPr>
            <a:t> I</a:t>
          </a:r>
          <a:r>
            <a:rPr lang="en-US" sz="1400" b="0" i="0" kern="1200" dirty="0"/>
            <a:t>t was ratified by Peru in 2005.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5192844" y="0"/>
        <a:ext cx="3076016" cy="899651"/>
      </dsp:txXfrm>
    </dsp:sp>
    <dsp:sp modelId="{E5C94684-F438-4D42-8B6B-E8CACCD06108}">
      <dsp:nvSpPr>
        <dsp:cNvPr id="0" name=""/>
        <dsp:cNvSpPr/>
      </dsp:nvSpPr>
      <dsp:spPr>
        <a:xfrm>
          <a:off x="5192844" y="899651"/>
          <a:ext cx="3076016" cy="8996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Articles 78 and 80 establish that companies must provide information on their environmental performance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5192844" y="899651"/>
        <a:ext cx="3076016" cy="899651"/>
      </dsp:txXfrm>
    </dsp:sp>
    <dsp:sp modelId="{2F777791-D9C1-4776-AFD5-050CBCCAEF5A}">
      <dsp:nvSpPr>
        <dsp:cNvPr id="0" name=""/>
        <dsp:cNvSpPr/>
      </dsp:nvSpPr>
      <dsp:spPr>
        <a:xfrm>
          <a:off x="5192844" y="1799303"/>
          <a:ext cx="3076016" cy="8996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i="0" kern="1200" dirty="0" err="1"/>
            <a:t>Recommendation</a:t>
          </a:r>
          <a:r>
            <a:rPr lang="es-PE" sz="1400" b="0" i="0" kern="1200" dirty="0"/>
            <a:t> 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26:  </a:t>
          </a: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sets out the need to continue the implementation of a PRTR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5192844" y="1799303"/>
        <a:ext cx="3076016" cy="899651"/>
      </dsp:txXfrm>
    </dsp:sp>
    <dsp:sp modelId="{DC333D2A-1A0C-4208-8B9A-B8A9D6F6547C}">
      <dsp:nvSpPr>
        <dsp:cNvPr id="0" name=""/>
        <dsp:cNvSpPr/>
      </dsp:nvSpPr>
      <dsp:spPr>
        <a:xfrm>
          <a:off x="5192844" y="2698955"/>
          <a:ext cx="3076016" cy="8996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 binding instrument that recognizes PRTRs and requires countries to implement it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92844" y="2698955"/>
        <a:ext cx="3076016" cy="899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C43FB-DB64-460E-81BA-6790D63F1CB2}">
      <dsp:nvSpPr>
        <dsp:cNvPr id="0" name=""/>
        <dsp:cNvSpPr/>
      </dsp:nvSpPr>
      <dsp:spPr>
        <a:xfrm>
          <a:off x="1860560" y="1725292"/>
          <a:ext cx="1188206" cy="1188206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EMISSIONS</a:t>
          </a:r>
        </a:p>
      </dsp:txBody>
      <dsp:txXfrm>
        <a:off x="2034569" y="1899301"/>
        <a:ext cx="840188" cy="840188"/>
      </dsp:txXfrm>
    </dsp:sp>
    <dsp:sp modelId="{FD3D1345-C982-4DD7-AEE6-E391BEF9DFFF}">
      <dsp:nvSpPr>
        <dsp:cNvPr id="0" name=""/>
        <dsp:cNvSpPr/>
      </dsp:nvSpPr>
      <dsp:spPr>
        <a:xfrm rot="16206279">
          <a:off x="2251861" y="1148894"/>
          <a:ext cx="409143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12349" y="1290290"/>
        <a:ext cx="287946" cy="242394"/>
      </dsp:txXfrm>
    </dsp:sp>
    <dsp:sp modelId="{84970C20-E388-4C0E-AECD-D2815FF54567}">
      <dsp:nvSpPr>
        <dsp:cNvPr id="0" name=""/>
        <dsp:cNvSpPr/>
      </dsp:nvSpPr>
      <dsp:spPr>
        <a:xfrm>
          <a:off x="1982744" y="2762"/>
          <a:ext cx="950565" cy="950565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Organics</a:t>
          </a:r>
          <a:endParaRPr lang="es-PE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21951" y="141969"/>
        <a:ext cx="672151" cy="672151"/>
      </dsp:txXfrm>
    </dsp:sp>
    <dsp:sp modelId="{C5401B90-2356-42A5-A8EE-BC59C3B3A37D}">
      <dsp:nvSpPr>
        <dsp:cNvPr id="0" name=""/>
        <dsp:cNvSpPr/>
      </dsp:nvSpPr>
      <dsp:spPr>
        <a:xfrm rot="18564779">
          <a:off x="2864766" y="1371212"/>
          <a:ext cx="406213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86890" y="1498828"/>
        <a:ext cx="285016" cy="242394"/>
      </dsp:txXfrm>
    </dsp:sp>
    <dsp:sp modelId="{C37336FE-BB9B-4F7E-93B2-646CF0CE8AC2}">
      <dsp:nvSpPr>
        <dsp:cNvPr id="0" name=""/>
        <dsp:cNvSpPr/>
      </dsp:nvSpPr>
      <dsp:spPr>
        <a:xfrm>
          <a:off x="3144957" y="425773"/>
          <a:ext cx="950565" cy="95056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POPs</a:t>
          </a:r>
          <a:endParaRPr lang="es-PE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284164" y="564980"/>
        <a:ext cx="672151" cy="672151"/>
      </dsp:txXfrm>
    </dsp:sp>
    <dsp:sp modelId="{9B0BB01D-0604-463E-BC81-BD494D908BFD}">
      <dsp:nvSpPr>
        <dsp:cNvPr id="0" name=""/>
        <dsp:cNvSpPr/>
      </dsp:nvSpPr>
      <dsp:spPr>
        <a:xfrm rot="20939129">
          <a:off x="3195715" y="1934574"/>
          <a:ext cx="396477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6811" y="2026734"/>
        <a:ext cx="277534" cy="242394"/>
      </dsp:txXfrm>
    </dsp:sp>
    <dsp:sp modelId="{8580FEE9-D829-4EB2-9736-C89A201617CF}">
      <dsp:nvSpPr>
        <dsp:cNvPr id="0" name=""/>
        <dsp:cNvSpPr/>
      </dsp:nvSpPr>
      <dsp:spPr>
        <a:xfrm>
          <a:off x="3763357" y="1496874"/>
          <a:ext cx="950565" cy="950565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Metals</a:t>
          </a:r>
          <a:r>
            <a:rPr lang="es-PE" sz="9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and non-</a:t>
          </a:r>
          <a:r>
            <a:rPr lang="es-PE" sz="9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metals</a:t>
          </a:r>
          <a:endParaRPr lang="es-PE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902564" y="1636081"/>
        <a:ext cx="672151" cy="672151"/>
      </dsp:txXfrm>
    </dsp:sp>
    <dsp:sp modelId="{D0575A9B-0C6D-4810-B6DB-11CABCCED456}">
      <dsp:nvSpPr>
        <dsp:cNvPr id="0" name=""/>
        <dsp:cNvSpPr/>
      </dsp:nvSpPr>
      <dsp:spPr>
        <a:xfrm rot="1741585">
          <a:off x="3089517" y="2576334"/>
          <a:ext cx="384373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96759" y="2629157"/>
        <a:ext cx="269061" cy="242394"/>
      </dsp:txXfrm>
    </dsp:sp>
    <dsp:sp modelId="{0F94D0C1-88C7-4394-87FF-5894F34B4887}">
      <dsp:nvSpPr>
        <dsp:cNvPr id="0" name=""/>
        <dsp:cNvSpPr/>
      </dsp:nvSpPr>
      <dsp:spPr>
        <a:xfrm>
          <a:off x="3548589" y="2714885"/>
          <a:ext cx="950565" cy="95056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Ozone </a:t>
          </a:r>
          <a:r>
            <a:rPr lang="es-PE" sz="105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Depleting</a:t>
          </a:r>
          <a:r>
            <a:rPr lang="es-PE" sz="105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PE" sz="105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Substances</a:t>
          </a:r>
          <a:endParaRPr lang="es-PE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87796" y="2854092"/>
        <a:ext cx="672151" cy="672151"/>
      </dsp:txXfrm>
    </dsp:sp>
    <dsp:sp modelId="{6D8D60F5-C24A-4D1F-8B38-61B9E26AF24C}">
      <dsp:nvSpPr>
        <dsp:cNvPr id="0" name=""/>
        <dsp:cNvSpPr/>
      </dsp:nvSpPr>
      <dsp:spPr>
        <a:xfrm rot="4171890">
          <a:off x="2594813" y="2995987"/>
          <a:ext cx="375581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31449" y="3024005"/>
        <a:ext cx="262907" cy="242394"/>
      </dsp:txXfrm>
    </dsp:sp>
    <dsp:sp modelId="{17C0EB9E-FB00-40ED-A071-52E0888C53F2}">
      <dsp:nvSpPr>
        <dsp:cNvPr id="0" name=""/>
        <dsp:cNvSpPr/>
      </dsp:nvSpPr>
      <dsp:spPr>
        <a:xfrm>
          <a:off x="2601144" y="3509885"/>
          <a:ext cx="950565" cy="950565"/>
        </a:xfrm>
        <a:prstGeom prst="ellipse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Inorganics</a:t>
          </a:r>
          <a:endParaRPr lang="es-PE" sz="105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740351" y="3649092"/>
        <a:ext cx="672151" cy="672151"/>
      </dsp:txXfrm>
    </dsp:sp>
    <dsp:sp modelId="{73A5085B-DA9B-43E1-974D-E2730AC872F4}">
      <dsp:nvSpPr>
        <dsp:cNvPr id="0" name=""/>
        <dsp:cNvSpPr/>
      </dsp:nvSpPr>
      <dsp:spPr>
        <a:xfrm rot="6615911">
          <a:off x="1943066" y="2996080"/>
          <a:ext cx="374340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18666" y="3024203"/>
        <a:ext cx="262038" cy="242394"/>
      </dsp:txXfrm>
    </dsp:sp>
    <dsp:sp modelId="{E164535A-2191-4645-A749-1633DA9FA880}">
      <dsp:nvSpPr>
        <dsp:cNvPr id="0" name=""/>
        <dsp:cNvSpPr/>
      </dsp:nvSpPr>
      <dsp:spPr>
        <a:xfrm>
          <a:off x="1364343" y="3509885"/>
          <a:ext cx="950565" cy="950565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HAPs</a:t>
          </a:r>
        </a:p>
      </dsp:txBody>
      <dsp:txXfrm>
        <a:off x="1503550" y="3649092"/>
        <a:ext cx="672151" cy="672151"/>
      </dsp:txXfrm>
    </dsp:sp>
    <dsp:sp modelId="{4DEF8654-D95C-41D3-B669-4F5B4A87AE96}">
      <dsp:nvSpPr>
        <dsp:cNvPr id="0" name=""/>
        <dsp:cNvSpPr/>
      </dsp:nvSpPr>
      <dsp:spPr>
        <a:xfrm rot="9052143">
          <a:off x="1440323" y="2576455"/>
          <a:ext cx="381258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547466" y="2629413"/>
        <a:ext cx="266881" cy="242394"/>
      </dsp:txXfrm>
    </dsp:sp>
    <dsp:sp modelId="{D3E4BF83-9CFF-4008-B1B1-301BE8BFA59A}">
      <dsp:nvSpPr>
        <dsp:cNvPr id="0" name=""/>
        <dsp:cNvSpPr/>
      </dsp:nvSpPr>
      <dsp:spPr>
        <a:xfrm>
          <a:off x="416899" y="2714885"/>
          <a:ext cx="950565" cy="95056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Greenhouse</a:t>
          </a:r>
          <a:r>
            <a:rPr lang="es-PE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Gases</a:t>
          </a:r>
          <a:endParaRPr lang="es-PE" sz="1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56106" y="2854092"/>
        <a:ext cx="672151" cy="672151"/>
      </dsp:txXfrm>
    </dsp:sp>
    <dsp:sp modelId="{20AC100D-8299-4953-9ADD-4B94BE476A9F}">
      <dsp:nvSpPr>
        <dsp:cNvPr id="0" name=""/>
        <dsp:cNvSpPr/>
      </dsp:nvSpPr>
      <dsp:spPr>
        <a:xfrm rot="11463310">
          <a:off x="1322157" y="1934521"/>
          <a:ext cx="392978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438956" y="2026622"/>
        <a:ext cx="275085" cy="242394"/>
      </dsp:txXfrm>
    </dsp:sp>
    <dsp:sp modelId="{3F2140F2-4F41-4735-BAB5-B4B3F17064D4}">
      <dsp:nvSpPr>
        <dsp:cNvPr id="0" name=""/>
        <dsp:cNvSpPr/>
      </dsp:nvSpPr>
      <dsp:spPr>
        <a:xfrm>
          <a:off x="202131" y="1496874"/>
          <a:ext cx="950565" cy="950565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Oxides</a:t>
          </a:r>
        </a:p>
      </dsp:txBody>
      <dsp:txXfrm>
        <a:off x="341338" y="1636081"/>
        <a:ext cx="672151" cy="672151"/>
      </dsp:txXfrm>
    </dsp:sp>
    <dsp:sp modelId="{894B3D7B-9575-4269-BEBE-4AB2EDDFD0A0}">
      <dsp:nvSpPr>
        <dsp:cNvPr id="0" name=""/>
        <dsp:cNvSpPr/>
      </dsp:nvSpPr>
      <dsp:spPr>
        <a:xfrm rot="13844975">
          <a:off x="1642906" y="1371077"/>
          <a:ext cx="403953" cy="40399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741837" y="1498797"/>
        <a:ext cx="282767" cy="242394"/>
      </dsp:txXfrm>
    </dsp:sp>
    <dsp:sp modelId="{2C9E5F07-D471-468A-8508-C128FB73C46C}">
      <dsp:nvSpPr>
        <dsp:cNvPr id="0" name=""/>
        <dsp:cNvSpPr/>
      </dsp:nvSpPr>
      <dsp:spPr>
        <a:xfrm>
          <a:off x="820531" y="425773"/>
          <a:ext cx="950565" cy="95056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Cyanides</a:t>
          </a:r>
          <a:endParaRPr lang="es-P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59738" y="564980"/>
        <a:ext cx="672151" cy="67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EA8DB-08B2-4D46-9BAA-D5DBE0C3B3B2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A9A96-30AF-4583-B454-8D29D8E855A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067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7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Foundry</a:t>
            </a:r>
            <a:r>
              <a:rPr lang="es-PE" dirty="0" smtClean="0"/>
              <a:t>: </a:t>
            </a:r>
            <a:r>
              <a:rPr lang="es-PE" dirty="0" err="1" smtClean="0"/>
              <a:t>the</a:t>
            </a:r>
            <a:r>
              <a:rPr lang="es-PE" dirty="0" smtClean="0"/>
              <a:t> sector</a:t>
            </a:r>
            <a:r>
              <a:rPr lang="es-PE" baseline="0" dirty="0" smtClean="0"/>
              <a:t> </a:t>
            </a:r>
            <a:r>
              <a:rPr lang="es-PE" baseline="0" dirty="0" err="1" smtClean="0"/>
              <a:t>with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main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source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emissions</a:t>
            </a:r>
            <a:r>
              <a:rPr lang="es-PE" baseline="0" dirty="0" smtClean="0"/>
              <a:t>; </a:t>
            </a:r>
            <a:r>
              <a:rPr lang="es-PE" baseline="0" dirty="0" err="1" smtClean="0"/>
              <a:t>representing</a:t>
            </a:r>
            <a:r>
              <a:rPr lang="es-PE" baseline="0" dirty="0" smtClean="0"/>
              <a:t> 75% of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total </a:t>
            </a:r>
            <a:r>
              <a:rPr lang="es-PE" baseline="0" dirty="0" err="1" smtClean="0"/>
              <a:t>emissions</a:t>
            </a:r>
            <a:r>
              <a:rPr lang="es-PE" baseline="0" dirty="0" smtClean="0"/>
              <a:t> </a:t>
            </a:r>
            <a:r>
              <a:rPr lang="es-PE" baseline="0" dirty="0" err="1" smtClean="0"/>
              <a:t>registered</a:t>
            </a:r>
            <a:r>
              <a:rPr lang="es-PE" baseline="0" dirty="0" smtClean="0"/>
              <a:t> in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PRTR.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A9A96-30AF-4583-B454-8D29D8E855A2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84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92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83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70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006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78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84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785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476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89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67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58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052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43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80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925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7405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441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05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475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69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5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56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0520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21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97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582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3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0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195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82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88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92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561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/>
              <a:pPr/>
              <a:t>5/11/2018</a:t>
            </a:fld>
            <a:endParaRPr lang="es-PE"/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12054" y="6375240"/>
            <a:ext cx="11975704" cy="362465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2054" y="93782"/>
            <a:ext cx="11975704" cy="362465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10860522" y="125866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11063" y="6407324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" y="522027"/>
            <a:ext cx="4171586" cy="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D947-C620-430B-913E-858530A278BF}" type="datetimeFigureOut">
              <a:rPr lang="es-PE" smtClean="0"/>
              <a:t>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/>
              <a:pPr/>
              <a:t>5/11/2018</a:t>
            </a:fld>
            <a:endParaRPr lang="es-PE"/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12054" y="6375240"/>
            <a:ext cx="11975704" cy="362465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2054" y="93782"/>
            <a:ext cx="11975704" cy="362465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07" y="522027"/>
            <a:ext cx="4171586" cy="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860522" y="125866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11063" y="6407324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7" name="Rectángulo 16"/>
          <p:cNvSpPr/>
          <p:nvPr userDrawn="1"/>
        </p:nvSpPr>
        <p:spPr>
          <a:xfrm>
            <a:off x="112054" y="6538523"/>
            <a:ext cx="11975704" cy="1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" y="116511"/>
            <a:ext cx="4171586" cy="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etc.minam.gob.pe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16.jpe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RF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29" y="5371776"/>
            <a:ext cx="639960" cy="68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UN ENV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02" y="5250507"/>
            <a:ext cx="1343197" cy="86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UNITAR_Logo_Blue-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12" y="5250507"/>
            <a:ext cx="2187851" cy="80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Resultado de imagen de ret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71" y="268639"/>
            <a:ext cx="2046488" cy="58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3"/>
          <p:cNvSpPr txBox="1">
            <a:spLocks noChangeArrowheads="1"/>
          </p:cNvSpPr>
          <p:nvPr/>
        </p:nvSpPr>
        <p:spPr bwMode="auto">
          <a:xfrm>
            <a:off x="1796142" y="1178478"/>
            <a:ext cx="8097115" cy="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11" tIns="48305" rIns="96611" bIns="48305">
            <a:spAutoFit/>
          </a:bodyPr>
          <a:lstStyle>
            <a:defPPr>
              <a:defRPr lang="es-PE"/>
            </a:defPPr>
            <a:lvl1pPr algn="ctr" defTabSz="966101">
              <a:spcBef>
                <a:spcPct val="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9pPr>
          </a:lstStyle>
          <a:p>
            <a:r>
              <a:rPr lang="en-US" sz="1600" dirty="0">
                <a:effectLst/>
              </a:rPr>
              <a:t>PRTRs: PROMOTING INFORMED DECIONS FOR A SUSTAINABLE FUTURE</a:t>
            </a:r>
            <a:endParaRPr lang="es-PE" altLang="es-PE" sz="1600" dirty="0">
              <a:effectLst/>
            </a:endParaRPr>
          </a:p>
        </p:txBody>
      </p:sp>
      <p:sp>
        <p:nvSpPr>
          <p:cNvPr id="18" name="CuadroTexto 3"/>
          <p:cNvSpPr txBox="1">
            <a:spLocks noChangeArrowheads="1"/>
          </p:cNvSpPr>
          <p:nvPr/>
        </p:nvSpPr>
        <p:spPr bwMode="auto">
          <a:xfrm>
            <a:off x="1404256" y="2973639"/>
            <a:ext cx="9375688" cy="5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53" tIns="44376" rIns="88753" bIns="44376">
            <a:spAutoFit/>
          </a:bodyPr>
          <a:lstStyle>
            <a:defPPr>
              <a:defRPr lang="es-PE"/>
            </a:defPPr>
            <a:lvl1pPr algn="ctr" defTabSz="966101">
              <a:spcBef>
                <a:spcPct val="0"/>
              </a:spcBef>
              <a:buFont typeface="Arial" panose="020B0604020202020204" pitchFamily="34" charset="0"/>
              <a:buNone/>
              <a:defRPr sz="3400" b="1">
                <a:solidFill>
                  <a:srgbClr val="0462A1"/>
                </a:solidFill>
                <a:latin typeface="Footlight MT Light" panose="0204060206030A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</a:defRPr>
            </a:lvl9pPr>
          </a:lstStyle>
          <a:p>
            <a:r>
              <a:rPr lang="en-US" sz="3307" dirty="0">
                <a:solidFill>
                  <a:srgbClr val="0070C0"/>
                </a:solidFill>
                <a:latin typeface="Calibri Light" panose="020F0302020204030204" pitchFamily="34" charset="0"/>
              </a:rPr>
              <a:t>Implementation of the Peruvian PRTR</a:t>
            </a:r>
            <a:endParaRPr lang="es-PE" altLang="es-PE" sz="3307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70114" y="16150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3rd Global round table on PRTRs </a:t>
            </a:r>
            <a:endParaRPr lang="es-PE" dirty="0"/>
          </a:p>
        </p:txBody>
      </p:sp>
      <p:sp>
        <p:nvSpPr>
          <p:cNvPr id="9" name="7 Rectángulo">
            <a:extLst>
              <a:ext uri="{FF2B5EF4-FFF2-40B4-BE49-F238E27FC236}">
                <a16:creationId xmlns:a16="http://schemas.microsoft.com/office/drawing/2014/main" id="{267DEDBE-3E02-4E19-B353-A953FD5AD473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8 Rectángulo">
            <a:extLst>
              <a:ext uri="{FF2B5EF4-FFF2-40B4-BE49-F238E27FC236}">
                <a16:creationId xmlns:a16="http://schemas.microsoft.com/office/drawing/2014/main" id="{3A945797-0F79-4291-BD23-FAF6F4D39744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9 Rectángulo">
            <a:extLst>
              <a:ext uri="{FF2B5EF4-FFF2-40B4-BE49-F238E27FC236}">
                <a16:creationId xmlns:a16="http://schemas.microsoft.com/office/drawing/2014/main" id="{BFD15218-D271-4461-AD8C-C0A4EC9D1063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F4449D18-C30D-4473-BAE8-F3FF959B7040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1 Rectángulo">
            <a:extLst>
              <a:ext uri="{FF2B5EF4-FFF2-40B4-BE49-F238E27FC236}">
                <a16:creationId xmlns:a16="http://schemas.microsoft.com/office/drawing/2014/main" id="{434304E4-BED9-4AB4-9684-1976F4E053E0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33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6003637" y="0"/>
            <a:ext cx="6188364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7109859" y="2569040"/>
            <a:ext cx="4002129" cy="1455320"/>
          </a:xfrm>
          <a:prstGeom prst="rect">
            <a:avLst/>
          </a:prstGeom>
        </p:spPr>
        <p:txBody>
          <a:bodyPr lIns="88769" tIns="44385" rIns="88769" bIns="44385"/>
          <a:lstStyle>
            <a:lvl1pPr marL="241573" indent="-241573" algn="l" defTabSz="966292" rtl="0" eaLnBrk="1" latinLnBrk="0" hangingPunct="1">
              <a:lnSpc>
                <a:spcPct val="90000"/>
              </a:lnSpc>
              <a:spcBef>
                <a:spcPts val="1057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719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7865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011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157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304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450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3596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6742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10" dirty="0">
                <a:solidFill>
                  <a:schemeClr val="bg1"/>
                </a:solidFill>
                <a:latin typeface="Footlight MT Light" pitchFamily="18" charset="0"/>
                <a:cs typeface="Times New Roman" pitchFamily="18" charset="0"/>
              </a:rPr>
              <a:t>Progress in National implementation</a:t>
            </a:r>
            <a:endParaRPr lang="es-ES" sz="4410" dirty="0">
              <a:solidFill>
                <a:schemeClr val="bg1"/>
              </a:solidFill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227357" y="1113720"/>
            <a:ext cx="4002129" cy="1455320"/>
          </a:xfrm>
          <a:prstGeom prst="rect">
            <a:avLst/>
          </a:prstGeom>
        </p:spPr>
        <p:txBody>
          <a:bodyPr lIns="88769" tIns="44385" rIns="88769" bIns="44385"/>
          <a:lstStyle>
            <a:lvl1pPr marL="241573" indent="-241573" algn="l" defTabSz="966292" rtl="0" eaLnBrk="1" latinLnBrk="0" hangingPunct="1">
              <a:lnSpc>
                <a:spcPct val="90000"/>
              </a:lnSpc>
              <a:spcBef>
                <a:spcPts val="1057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719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7865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011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157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304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450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3596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6742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8820" dirty="0">
              <a:solidFill>
                <a:schemeClr val="bg1"/>
              </a:solidFill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cynocente\Desktop\logo_RET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0" y="2371659"/>
            <a:ext cx="3462616" cy="15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Rectángulo">
            <a:extLst>
              <a:ext uri="{FF2B5EF4-FFF2-40B4-BE49-F238E27FC236}">
                <a16:creationId xmlns:a16="http://schemas.microsoft.com/office/drawing/2014/main" id="{381A41D5-BD5A-41A3-AB35-7120214D9B2E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8 Rectángulo">
            <a:extLst>
              <a:ext uri="{FF2B5EF4-FFF2-40B4-BE49-F238E27FC236}">
                <a16:creationId xmlns:a16="http://schemas.microsoft.com/office/drawing/2014/main" id="{03CACAFB-C150-478A-B5FD-55AE979A5BBC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2B678D15-B83F-4234-8739-FB9DB08543CF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0 Rectángulo">
            <a:extLst>
              <a:ext uri="{FF2B5EF4-FFF2-40B4-BE49-F238E27FC236}">
                <a16:creationId xmlns:a16="http://schemas.microsoft.com/office/drawing/2014/main" id="{7D8EAC05-FC77-48C5-AACF-2DEEE4EF07A9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4ABC2AE8-2267-478D-BDE2-DBFF9A91B68C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69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4706" y="0"/>
            <a:ext cx="12216706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/>
          </a:p>
        </p:txBody>
      </p:sp>
      <p:pic>
        <p:nvPicPr>
          <p:cNvPr id="3080" name="Picture 8" descr="C:\Users\dolortegui\Desktop\2018\2. Servicio\entregable 3\Anexos\Anexo 3\Fotografías\Textima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6"/>
          <a:stretch/>
        </p:blipFill>
        <p:spPr bwMode="auto">
          <a:xfrm>
            <a:off x="2236037" y="3836126"/>
            <a:ext cx="3534871" cy="22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olortegui\Desktop\2018\2. Servicio\entregable 3\Anexos\Anexo 3\Fotografías\SNI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" y="3815048"/>
            <a:ext cx="3044098" cy="22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lortegui\Desktop\2018\2. Servicio\entregable 3\Anexos\Anexo 3\Fotografías\Ingred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22" y="749608"/>
            <a:ext cx="2910638" cy="20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lortegui\Desktop\2018\2. Servicio\entregable 3\Anexos\Anexo 3\Fotografías\Hers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6" y="749606"/>
            <a:ext cx="3064927" cy="20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12838" y="2766881"/>
            <a:ext cx="12192000" cy="105902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66" tIns="44382" rIns="88766" bIns="44382" anchor="ctr"/>
          <a:lstStyle/>
          <a:p>
            <a:pPr algn="ctr">
              <a:defRPr/>
            </a:pPr>
            <a:r>
              <a:rPr lang="en-US" sz="165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actions for companies in the Pollutant Release and Transfer Registers</a:t>
            </a:r>
          </a:p>
          <a:p>
            <a:pPr algn="ctr">
              <a:defRPr/>
            </a:pPr>
            <a:r>
              <a:rPr lang="en-US" sz="165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emission estimation methods; in 2018, 100 companies were trained</a:t>
            </a:r>
            <a:endParaRPr lang="es-PE" sz="165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dolortegui\Desktop\2018\2. Servicio\entregable 3\Anexos\Anexo 3\Fotografías\Senati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9" y="749607"/>
            <a:ext cx="2679617" cy="20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lortegui\Desktop\2018\2. Servicio\entregable 3\Anexos\Anexo 3\Fotografías\SNI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37" y="749608"/>
            <a:ext cx="3598007" cy="20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C:\Users\dolortegui\Desktop\Chimbote\IMG-20180402-WA0019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8632" b="7058"/>
          <a:stretch/>
        </p:blipFill>
        <p:spPr bwMode="auto">
          <a:xfrm>
            <a:off x="5777479" y="3836126"/>
            <a:ext cx="3092253" cy="2260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3 Imagen" descr="C:\Users\dolortegui\AppData\Local\Microsoft\Windows\Temporary Internet Files\Content.Word\IMG-20180502-WA0004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603" b="8065"/>
          <a:stretch/>
        </p:blipFill>
        <p:spPr bwMode="auto">
          <a:xfrm>
            <a:off x="8824723" y="3842161"/>
            <a:ext cx="3371240" cy="2254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7 Rectángulo">
            <a:extLst>
              <a:ext uri="{FF2B5EF4-FFF2-40B4-BE49-F238E27FC236}">
                <a16:creationId xmlns:a16="http://schemas.microsoft.com/office/drawing/2014/main" id="{EE066607-D546-4C15-8162-A0152E87B136}"/>
              </a:ext>
            </a:extLst>
          </p:cNvPr>
          <p:cNvSpPr/>
          <p:nvPr/>
        </p:nvSpPr>
        <p:spPr>
          <a:xfrm>
            <a:off x="-24381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8 Rectángulo">
            <a:extLst>
              <a:ext uri="{FF2B5EF4-FFF2-40B4-BE49-F238E27FC236}">
                <a16:creationId xmlns:a16="http://schemas.microsoft.com/office/drawing/2014/main" id="{BFB8C136-BC51-4522-B456-2664F834510A}"/>
              </a:ext>
            </a:extLst>
          </p:cNvPr>
          <p:cNvSpPr/>
          <p:nvPr/>
        </p:nvSpPr>
        <p:spPr>
          <a:xfrm>
            <a:off x="-24381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270D5181-AEBB-4575-80AE-3CC0D42962B0}"/>
              </a:ext>
            </a:extLst>
          </p:cNvPr>
          <p:cNvSpPr/>
          <p:nvPr/>
        </p:nvSpPr>
        <p:spPr>
          <a:xfrm>
            <a:off x="-27708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0 Rectángulo">
            <a:extLst>
              <a:ext uri="{FF2B5EF4-FFF2-40B4-BE49-F238E27FC236}">
                <a16:creationId xmlns:a16="http://schemas.microsoft.com/office/drawing/2014/main" id="{DEE06314-554B-409F-9466-D554F11B5BB5}"/>
              </a:ext>
            </a:extLst>
          </p:cNvPr>
          <p:cNvSpPr/>
          <p:nvPr/>
        </p:nvSpPr>
        <p:spPr>
          <a:xfrm>
            <a:off x="-27708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1 Rectángulo">
            <a:extLst>
              <a:ext uri="{FF2B5EF4-FFF2-40B4-BE49-F238E27FC236}">
                <a16:creationId xmlns:a16="http://schemas.microsoft.com/office/drawing/2014/main" id="{D6385363-8310-40B8-9C31-1B736F535C3E}"/>
              </a:ext>
            </a:extLst>
          </p:cNvPr>
          <p:cNvSpPr/>
          <p:nvPr/>
        </p:nvSpPr>
        <p:spPr>
          <a:xfrm>
            <a:off x="-24381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09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7 Gráfico">
            <a:extLst>
              <a:ext uri="{FF2B5EF4-FFF2-40B4-BE49-F238E27FC236}">
                <a16:creationId xmlns:a16="http://schemas.microsoft.com/office/drawing/2014/main" id="{FEBCCE5E-59A5-47D6-8D54-7B3CF938E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614066"/>
              </p:ext>
            </p:extLst>
          </p:nvPr>
        </p:nvGraphicFramePr>
        <p:xfrm>
          <a:off x="3391921" y="2196352"/>
          <a:ext cx="5755340" cy="371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3870817" y="1317171"/>
                <a:ext cx="4671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000" b="1" dirty="0" smtClean="0"/>
                  <a:t>COMPANIES REACHED BY SECTOR (</a:t>
                </a:r>
                <a14:m>
                  <m:oMath xmlns:m="http://schemas.openxmlformats.org/officeDocument/2006/math">
                    <m:r>
                      <a:rPr lang="es-P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P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s-PE" sz="2000" b="1" dirty="0" smtClean="0">
                    <a:latin typeface="Century Gothic" panose="020B0502020202020204" pitchFamily="34" charset="0"/>
                  </a:rPr>
                  <a:t>)</a:t>
                </a:r>
                <a:endParaRPr lang="es-PE" sz="2000" b="1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17" y="1317171"/>
                <a:ext cx="4671920" cy="400110"/>
              </a:xfrm>
              <a:prstGeom prst="rect">
                <a:avLst/>
              </a:prstGeom>
              <a:blipFill>
                <a:blip r:embed="rId4"/>
                <a:stretch>
                  <a:fillRect l="-1436" t="-1060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1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4DACB8FE-3E71-4049-AF03-C5B70D59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548" y="953810"/>
            <a:ext cx="8927427" cy="57078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isha" panose="020B0502040204020203" pitchFamily="34" charset="-79"/>
                <a:cs typeface="Gisha" panose="020B0502040204020203" pitchFamily="34" charset="-79"/>
              </a:rPr>
              <a:t>PARTICIPATION OF COMPANIES </a:t>
            </a:r>
            <a:r>
              <a:rPr lang="en-US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2012 - 2018</a:t>
            </a:r>
            <a:endParaRPr lang="es-ES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568506"/>
              </p:ext>
            </p:extLst>
          </p:nvPr>
        </p:nvGraphicFramePr>
        <p:xfrm>
          <a:off x="179117" y="1784464"/>
          <a:ext cx="8731917" cy="403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3705147" y="2304201"/>
            <a:ext cx="23471" cy="34493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34877309-410D-4D47-914C-EC83DBEE7593}"/>
              </a:ext>
            </a:extLst>
          </p:cNvPr>
          <p:cNvSpPr txBox="1"/>
          <p:nvPr/>
        </p:nvSpPr>
        <p:spPr>
          <a:xfrm>
            <a:off x="5546124" y="5815714"/>
            <a:ext cx="1786074" cy="305076"/>
          </a:xfrm>
          <a:prstGeom prst="rect">
            <a:avLst/>
          </a:prstGeom>
          <a:noFill/>
        </p:spPr>
        <p:txBody>
          <a:bodyPr wrap="square" lIns="88766" tIns="44383" rIns="88766" bIns="44383" rtlCol="0">
            <a:spAutoFit/>
          </a:bodyPr>
          <a:lstStyle/>
          <a:p>
            <a:pPr algn="ctr" defTabSz="840033"/>
            <a:r>
              <a:rPr lang="es-PE" sz="1400" dirty="0" err="1"/>
              <a:t>Voluntary</a:t>
            </a:r>
            <a:r>
              <a:rPr lang="es-PE" sz="1102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es-PE" sz="1400" dirty="0" err="1"/>
              <a:t>Process</a:t>
            </a:r>
            <a:endParaRPr lang="es-PE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76497" y="5813013"/>
            <a:ext cx="83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/>
              <a:t>Pilot</a:t>
            </a:r>
            <a:r>
              <a:rPr lang="es-PE" sz="1400" dirty="0"/>
              <a:t> test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63649"/>
              </p:ext>
            </p:extLst>
          </p:nvPr>
        </p:nvGraphicFramePr>
        <p:xfrm>
          <a:off x="9095756" y="2385392"/>
          <a:ext cx="2745263" cy="27861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022">
                <a:tc>
                  <a:txBody>
                    <a:bodyPr/>
                    <a:lstStyle/>
                    <a:p>
                      <a:r>
                        <a:rPr lang="es-PE" sz="1400" dirty="0" err="1" smtClean="0"/>
                        <a:t>Outcomes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/>
                        <a:t>Description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err="1"/>
                        <a:t>Reporting</a:t>
                      </a:r>
                      <a:r>
                        <a:rPr lang="es-PE" sz="1400" dirty="0"/>
                        <a:t> </a:t>
                      </a:r>
                      <a:r>
                        <a:rPr lang="es-PE" sz="1400" dirty="0" err="1"/>
                        <a:t>cycles</a:t>
                      </a:r>
                      <a:r>
                        <a:rPr lang="es-PE" sz="1400" dirty="0"/>
                        <a:t> </a:t>
                      </a:r>
                      <a:r>
                        <a:rPr lang="es-PE" sz="1400" dirty="0" err="1"/>
                        <a:t>completed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2016,</a:t>
                      </a:r>
                      <a:r>
                        <a:rPr lang="es-PE" sz="1400" baseline="0" dirty="0"/>
                        <a:t> 2017 y 2018</a:t>
                      </a:r>
                      <a:endParaRPr lang="es-P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err="1"/>
                        <a:t>Reported</a:t>
                      </a:r>
                      <a:r>
                        <a:rPr lang="es-PE" sz="1400" dirty="0"/>
                        <a:t> </a:t>
                      </a:r>
                      <a:r>
                        <a:rPr lang="es-PE" sz="1400" dirty="0" err="1"/>
                        <a:t>substances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50 </a:t>
                      </a:r>
                      <a:r>
                        <a:rPr lang="es-PE" sz="1400" dirty="0" err="1"/>
                        <a:t>substances</a:t>
                      </a:r>
                      <a:endParaRPr lang="es-PE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People </a:t>
                      </a:r>
                      <a:r>
                        <a:rPr lang="en-US" sz="1400" dirty="0" smtClean="0"/>
                        <a:t>sensitized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aseline="0" dirty="0"/>
                        <a:t>4500 </a:t>
                      </a:r>
                      <a:r>
                        <a:rPr lang="en-US" sz="1400" baseline="0" dirty="0" smtClean="0"/>
                        <a:t>p</a:t>
                      </a:r>
                      <a:r>
                        <a:rPr lang="en-US" sz="1400" dirty="0" smtClean="0"/>
                        <a:t>eople</a:t>
                      </a:r>
                      <a:endParaRPr lang="es-PE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err="1"/>
                        <a:t>Government</a:t>
                      </a:r>
                      <a:r>
                        <a:rPr lang="es-PE" sz="1400" dirty="0"/>
                        <a:t> </a:t>
                      </a:r>
                      <a:r>
                        <a:rPr lang="es-PE" sz="1400" dirty="0" err="1"/>
                        <a:t>staff</a:t>
                      </a:r>
                      <a:r>
                        <a:rPr lang="es-PE" sz="1400" dirty="0"/>
                        <a:t> </a:t>
                      </a:r>
                      <a:r>
                        <a:rPr lang="es-PE" sz="1400" dirty="0" err="1"/>
                        <a:t>trained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150 </a:t>
                      </a:r>
                      <a:r>
                        <a:rPr lang="en-US" sz="1400" baseline="0" dirty="0" smtClean="0"/>
                        <a:t>people</a:t>
                      </a:r>
                      <a:endParaRPr lang="es-PE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1 Título">
            <a:extLst>
              <a:ext uri="{FF2B5EF4-FFF2-40B4-BE49-F238E27FC236}">
                <a16:creationId xmlns:a16="http://schemas.microsoft.com/office/drawing/2014/main" id="{4DACB8FE-3E71-4049-AF03-C5B70D595C87}"/>
              </a:ext>
            </a:extLst>
          </p:cNvPr>
          <p:cNvSpPr txBox="1">
            <a:spLocks/>
          </p:cNvSpPr>
          <p:nvPr/>
        </p:nvSpPr>
        <p:spPr>
          <a:xfrm>
            <a:off x="8713684" y="2078174"/>
            <a:ext cx="3416698" cy="3903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VOLUNTARY PROCESS OUTCOMES</a:t>
            </a:r>
            <a:endParaRPr lang="es-ES" sz="1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004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3327" y="218794"/>
            <a:ext cx="188055" cy="63126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3327" y="2187457"/>
            <a:ext cx="188055" cy="155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9 Rectángulo"/>
          <p:cNvSpPr/>
          <p:nvPr/>
        </p:nvSpPr>
        <p:spPr>
          <a:xfrm>
            <a:off x="-3329" y="8"/>
            <a:ext cx="188055" cy="157815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0 Rectángulo"/>
          <p:cNvSpPr/>
          <p:nvPr/>
        </p:nvSpPr>
        <p:spPr>
          <a:xfrm>
            <a:off x="1" y="4899237"/>
            <a:ext cx="184726" cy="19587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-3329" y="3158841"/>
            <a:ext cx="194711" cy="1808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4399" y="1189418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err="1">
                <a:latin typeface="Century Gothic" panose="020B0502020202020204" pitchFamily="34" charset="0"/>
              </a:rPr>
              <a:t>Challenges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ABE5DBE-2416-4C2F-9AB4-05900053F49D}"/>
              </a:ext>
            </a:extLst>
          </p:cNvPr>
          <p:cNvSpPr/>
          <p:nvPr/>
        </p:nvSpPr>
        <p:spPr>
          <a:xfrm>
            <a:off x="1136074" y="2105379"/>
            <a:ext cx="104370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Consolidate a registry mechanism that integrates other notification systems under a </a:t>
            </a:r>
            <a:r>
              <a:rPr lang="en-US" sz="2000" dirty="0" smtClean="0"/>
              <a:t>single window </a:t>
            </a:r>
            <a:r>
              <a:rPr lang="en-US" sz="2000" dirty="0" smtClean="0"/>
              <a:t>platform, </a:t>
            </a:r>
            <a:r>
              <a:rPr lang="en-US" sz="2000" dirty="0"/>
              <a:t>allowing to reduce costs (of the government </a:t>
            </a:r>
            <a:r>
              <a:rPr lang="es-PE" altLang="es-PE" sz="2000" dirty="0"/>
              <a:t>and </a:t>
            </a:r>
            <a:r>
              <a:rPr lang="es-PE" altLang="es-PE" sz="2000" dirty="0" err="1"/>
              <a:t>the</a:t>
            </a:r>
            <a:r>
              <a:rPr lang="es-PE" altLang="es-PE" sz="2000" dirty="0"/>
              <a:t> industries</a:t>
            </a:r>
            <a:r>
              <a:rPr lang="en-US" sz="2000" dirty="0"/>
              <a:t>) and to improve the quality of the information. </a:t>
            </a:r>
            <a:endParaRPr lang="en-US" sz="2000" dirty="0"/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Positioning </a:t>
            </a:r>
            <a:r>
              <a:rPr lang="en-US" sz="2000" dirty="0"/>
              <a:t>the </a:t>
            </a:r>
            <a:r>
              <a:rPr lang="en-US" sz="2000" dirty="0" smtClean="0"/>
              <a:t>PRTR </a:t>
            </a:r>
            <a:r>
              <a:rPr lang="en-US" sz="2000" dirty="0"/>
              <a:t>as a tool that contributes to national environmental management, providing useful information for various governmental and non-governmental interest groups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Develop incentive mechanisms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Strong communication strategy to reach public</a:t>
            </a:r>
            <a:endParaRPr lang="en-US" sz="2000" dirty="0"/>
          </a:p>
          <a:p>
            <a:pPr algn="just"/>
            <a:r>
              <a:rPr lang="en-US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altLang="es-PE" sz="2000" dirty="0" err="1"/>
              <a:t>Achieve</a:t>
            </a:r>
            <a:r>
              <a:rPr lang="es-PE" altLang="es-PE" sz="2000" dirty="0"/>
              <a:t> </a:t>
            </a:r>
            <a:r>
              <a:rPr lang="es-PE" altLang="es-PE" sz="2000" dirty="0" err="1"/>
              <a:t>national</a:t>
            </a:r>
            <a:r>
              <a:rPr lang="es-PE" altLang="es-PE" sz="2000" dirty="0"/>
              <a:t> </a:t>
            </a:r>
            <a:r>
              <a:rPr lang="es-PE" altLang="es-PE" sz="2000" dirty="0" err="1"/>
              <a:t>regulations</a:t>
            </a:r>
            <a:r>
              <a:rPr lang="es-PE" altLang="es-PE" sz="2000" dirty="0"/>
              <a:t> </a:t>
            </a:r>
            <a:r>
              <a:rPr lang="es-PE" altLang="es-PE" sz="2000" dirty="0" err="1"/>
              <a:t>that</a:t>
            </a:r>
            <a:r>
              <a:rPr lang="es-PE" altLang="es-PE" sz="2000" dirty="0"/>
              <a:t> </a:t>
            </a:r>
            <a:r>
              <a:rPr lang="es-PE" altLang="es-PE" sz="2000" dirty="0" err="1"/>
              <a:t>allow</a:t>
            </a:r>
            <a:r>
              <a:rPr lang="es-PE" altLang="es-PE" sz="2000" dirty="0"/>
              <a:t> </a:t>
            </a:r>
            <a:r>
              <a:rPr lang="es-PE" altLang="es-PE" sz="2000" dirty="0" err="1"/>
              <a:t>the</a:t>
            </a:r>
            <a:r>
              <a:rPr lang="es-PE" altLang="es-PE" sz="2000" dirty="0"/>
              <a:t> </a:t>
            </a:r>
            <a:r>
              <a:rPr lang="es-PE" altLang="es-PE" sz="2000" dirty="0" err="1"/>
              <a:t>government</a:t>
            </a:r>
            <a:r>
              <a:rPr lang="es-PE" altLang="es-PE" sz="2000" dirty="0"/>
              <a:t> to </a:t>
            </a:r>
            <a:r>
              <a:rPr lang="es-PE" altLang="es-PE" sz="2000" dirty="0" err="1"/>
              <a:t>have</a:t>
            </a:r>
            <a:r>
              <a:rPr lang="es-PE" altLang="es-PE" sz="2000" dirty="0"/>
              <a:t> a </a:t>
            </a:r>
            <a:r>
              <a:rPr lang="es-PE" altLang="es-PE" sz="2000" dirty="0" err="1"/>
              <a:t>mandatory</a:t>
            </a:r>
            <a:r>
              <a:rPr lang="es-PE" altLang="es-PE" sz="2000" dirty="0"/>
              <a:t> PRTR </a:t>
            </a:r>
            <a:r>
              <a:rPr lang="es-PE" altLang="es-PE" sz="2000" dirty="0" err="1"/>
              <a:t>that</a:t>
            </a:r>
            <a:r>
              <a:rPr lang="es-PE" altLang="es-PE" sz="2000" dirty="0"/>
              <a:t> </a:t>
            </a:r>
            <a:r>
              <a:rPr lang="es-PE" altLang="es-PE" sz="2000" dirty="0" err="1"/>
              <a:t>works</a:t>
            </a:r>
            <a:r>
              <a:rPr lang="es-PE" altLang="es-PE" sz="2000" dirty="0"/>
              <a:t> </a:t>
            </a:r>
            <a:r>
              <a:rPr lang="es-PE" altLang="es-PE" sz="2000" dirty="0" err="1" smtClean="0"/>
              <a:t>sustainably</a:t>
            </a:r>
            <a:r>
              <a:rPr lang="en-US" altLang="es-PE" sz="2000" dirty="0" smtClean="0"/>
              <a:t>; implemented gradually.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05880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1583" y="3098247"/>
            <a:ext cx="5746173" cy="600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66" tIns="44382" rIns="88766" bIns="44382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PE" sz="4961" b="1" dirty="0" err="1" smtClean="0">
                <a:solidFill>
                  <a:sysClr val="windowText" lastClr="000000"/>
                </a:solidFill>
                <a:latin typeface="Footlight MT Light" pitchFamily="18" charset="0"/>
              </a:rPr>
              <a:t>Thanks</a:t>
            </a:r>
            <a:r>
              <a:rPr lang="es-PE" sz="4961" b="1" dirty="0" smtClean="0">
                <a:solidFill>
                  <a:sysClr val="windowText" lastClr="000000"/>
                </a:solidFill>
                <a:latin typeface="Footlight MT Light" pitchFamily="18" charset="0"/>
              </a:rPr>
              <a:t/>
            </a:r>
            <a:br>
              <a:rPr lang="es-PE" sz="4961" b="1" dirty="0" smtClean="0">
                <a:solidFill>
                  <a:sysClr val="windowText" lastClr="000000"/>
                </a:solidFill>
                <a:latin typeface="Footlight MT Light" pitchFamily="18" charset="0"/>
              </a:rPr>
            </a:br>
            <a:r>
              <a:rPr lang="es-PE" sz="4961" b="1" dirty="0">
                <a:solidFill>
                  <a:sysClr val="windowText" lastClr="000000"/>
                </a:solidFill>
                <a:latin typeface="Footlight MT Light" pitchFamily="18" charset="0"/>
              </a:rPr>
              <a:t/>
            </a:r>
            <a:br>
              <a:rPr lang="es-PE" sz="4961" b="1" dirty="0">
                <a:solidFill>
                  <a:sysClr val="windowText" lastClr="000000"/>
                </a:solidFill>
                <a:latin typeface="Footlight MT Light" pitchFamily="18" charset="0"/>
              </a:rPr>
            </a:br>
            <a:r>
              <a:rPr lang="es-PE" sz="3200" b="1" dirty="0" err="1" smtClean="0">
                <a:solidFill>
                  <a:sysClr val="windowText" lastClr="000000"/>
                </a:solidFill>
                <a:latin typeface="Footlight MT Light" pitchFamily="18" charset="0"/>
              </a:rPr>
              <a:t>For</a:t>
            </a:r>
            <a:r>
              <a:rPr lang="es-PE" sz="3200" b="1" dirty="0" smtClean="0">
                <a:solidFill>
                  <a:sysClr val="windowText" lastClr="000000"/>
                </a:solidFill>
                <a:latin typeface="Footlight MT Light" pitchFamily="18" charset="0"/>
              </a:rPr>
              <a:t> more </a:t>
            </a:r>
            <a:r>
              <a:rPr lang="es-PE" sz="3200" b="1" dirty="0" err="1" smtClean="0">
                <a:solidFill>
                  <a:sysClr val="windowText" lastClr="000000"/>
                </a:solidFill>
                <a:latin typeface="Footlight MT Light" pitchFamily="18" charset="0"/>
              </a:rPr>
              <a:t>info</a:t>
            </a:r>
            <a:r>
              <a:rPr lang="es-PE" sz="3200" b="1" dirty="0" smtClean="0">
                <a:solidFill>
                  <a:sysClr val="windowText" lastClr="000000"/>
                </a:solidFill>
                <a:latin typeface="Footlight MT Light" pitchFamily="18" charset="0"/>
              </a:rPr>
              <a:t>: </a:t>
            </a:r>
            <a:r>
              <a:rPr lang="es-PE" sz="3200" b="1" dirty="0" smtClean="0">
                <a:solidFill>
                  <a:sysClr val="windowText" lastClr="000000"/>
                </a:solidFill>
                <a:latin typeface="Footlight MT Light" pitchFamily="18" charset="0"/>
                <a:hlinkClick r:id="rId2"/>
              </a:rPr>
              <a:t>http://retc.minam.gob.pe</a:t>
            </a:r>
            <a:r>
              <a:rPr lang="es-PE" sz="3200" b="1" dirty="0" smtClean="0">
                <a:solidFill>
                  <a:sysClr val="windowText" lastClr="000000"/>
                </a:solidFill>
                <a:latin typeface="Footlight MT Light" pitchFamily="18" charset="0"/>
              </a:rPr>
              <a:t/>
            </a:r>
            <a:br>
              <a:rPr lang="es-PE" sz="3200" b="1" dirty="0" smtClean="0">
                <a:solidFill>
                  <a:sysClr val="windowText" lastClr="000000"/>
                </a:solidFill>
                <a:latin typeface="Footlight MT Light" pitchFamily="18" charset="0"/>
              </a:rPr>
            </a:br>
            <a:endParaRPr lang="es-PE" sz="3200" b="1" dirty="0">
              <a:solidFill>
                <a:sysClr val="windowText" lastClr="0000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2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45430798"/>
              </p:ext>
            </p:extLst>
          </p:nvPr>
        </p:nvGraphicFramePr>
        <p:xfrm>
          <a:off x="705393" y="719666"/>
          <a:ext cx="11007635" cy="538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00891" y="100148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err="1" smtClean="0">
                <a:latin typeface="Century Gothic" panose="020B0502020202020204" pitchFamily="34" charset="0"/>
              </a:rPr>
              <a:t>Milestones</a:t>
            </a:r>
            <a:r>
              <a:rPr lang="es-PE" sz="2400" b="1" dirty="0" smtClean="0">
                <a:latin typeface="Century Gothic" panose="020B0502020202020204" pitchFamily="34" charset="0"/>
              </a:rPr>
              <a:t> of </a:t>
            </a:r>
            <a:r>
              <a:rPr lang="es-PE" sz="2400" b="1" dirty="0" smtClean="0">
                <a:latin typeface="Century Gothic" panose="020B0502020202020204" pitchFamily="34" charset="0"/>
              </a:rPr>
              <a:t>PRTR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Implementation</a:t>
            </a:r>
            <a:r>
              <a:rPr lang="es-PE" sz="2400" b="1" dirty="0" smtClean="0">
                <a:latin typeface="Century Gothic" panose="020B0502020202020204" pitchFamily="34" charset="0"/>
              </a:rPr>
              <a:t> in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Peru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676400" y="867870"/>
            <a:ext cx="10515600" cy="61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66" tIns="44382" rIns="88766" bIns="44382" numCol="1" anchor="ctr" anchorCtr="0" compatLnSpc="1">
            <a:prstTxWarp prst="textNoShape">
              <a:avLst/>
            </a:prstTxWarp>
          </a:bodyPr>
          <a:lstStyle>
            <a:lvl1pPr algn="l" defTabSz="9663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r>
              <a:rPr lang="es-PE" sz="2400" b="1" dirty="0">
                <a:latin typeface="Century Gothic" panose="020B0502020202020204" pitchFamily="34" charset="0"/>
              </a:rPr>
              <a:t>Legal </a:t>
            </a:r>
            <a:r>
              <a:rPr lang="es-PE" sz="2400" b="1" dirty="0" err="1">
                <a:latin typeface="Century Gothic" panose="020B0502020202020204" pitchFamily="34" charset="0"/>
              </a:rPr>
              <a:t>instruments</a:t>
            </a:r>
            <a:r>
              <a:rPr lang="es-PE" sz="2400" b="1" dirty="0">
                <a:latin typeface="Century Gothic" panose="020B0502020202020204" pitchFamily="34" charset="0"/>
              </a:rPr>
              <a:t> of </a:t>
            </a:r>
            <a:r>
              <a:rPr lang="es-PE" sz="2400" b="1" dirty="0" err="1">
                <a:latin typeface="Century Gothic" panose="020B0502020202020204" pitchFamily="34" charset="0"/>
              </a:rPr>
              <a:t>reference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9 Diagrama"/>
          <p:cNvGraphicFramePr/>
          <p:nvPr>
            <p:extLst>
              <p:ext uri="{D42A27DB-BD31-4B8C-83A1-F6EECF244321}">
                <p14:modId xmlns:p14="http://schemas.microsoft.com/office/powerpoint/2010/main" val="2055559202"/>
              </p:ext>
            </p:extLst>
          </p:nvPr>
        </p:nvGraphicFramePr>
        <p:xfrm>
          <a:off x="1924313" y="1731176"/>
          <a:ext cx="8268861" cy="423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Rectángulo">
            <a:extLst>
              <a:ext uri="{FF2B5EF4-FFF2-40B4-BE49-F238E27FC236}">
                <a16:creationId xmlns:a16="http://schemas.microsoft.com/office/drawing/2014/main" id="{582D9E1F-FEAF-4C59-A7A1-6096E2CE66A5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8 Rectángulo">
            <a:extLst>
              <a:ext uri="{FF2B5EF4-FFF2-40B4-BE49-F238E27FC236}">
                <a16:creationId xmlns:a16="http://schemas.microsoft.com/office/drawing/2014/main" id="{263A59FD-9A8B-4372-A0AF-E48942161DA7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3B82F9D6-5204-4002-A568-90093B34F27D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0 Rectángulo">
            <a:extLst>
              <a:ext uri="{FF2B5EF4-FFF2-40B4-BE49-F238E27FC236}">
                <a16:creationId xmlns:a16="http://schemas.microsoft.com/office/drawing/2014/main" id="{50EFE25E-BA5F-43D6-A7A5-6736F0E1B294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DD2D6F7E-DD9C-4CB5-9E3A-B00C6E50F949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7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7831" r="5008" b="16349"/>
          <a:stretch/>
        </p:blipFill>
        <p:spPr>
          <a:xfrm>
            <a:off x="429055" y="3518047"/>
            <a:ext cx="4984595" cy="25313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06886" y="2079057"/>
            <a:ext cx="5682343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7313"/>
            <a:r>
              <a:rPr lang="en-US" b="1" dirty="0"/>
              <a:t>Article 6: Generation and dissemination of environmental information</a:t>
            </a:r>
          </a:p>
          <a:p>
            <a:pPr marL="87313"/>
            <a:endParaRPr lang="en-US" b="1" dirty="0"/>
          </a:p>
          <a:p>
            <a:pPr marL="87313"/>
            <a:r>
              <a:rPr lang="en-US" b="1" dirty="0"/>
              <a:t>3. “</a:t>
            </a:r>
            <a:r>
              <a:rPr lang="en-US" dirty="0"/>
              <a:t>Each Party shall have in place one or more up-to-date environmental </a:t>
            </a:r>
            <a:r>
              <a:rPr lang="en-US" dirty="0" smtClean="0"/>
              <a:t>information </a:t>
            </a:r>
            <a:r>
              <a:rPr lang="en-US" dirty="0"/>
              <a:t>systems, which may include, inter alia: An estimated list of waste by type and, when possible, by volume, location and year”.</a:t>
            </a:r>
          </a:p>
          <a:p>
            <a:pPr marL="87313"/>
            <a:endParaRPr lang="en-US" dirty="0"/>
          </a:p>
          <a:p>
            <a:pPr marL="87313"/>
            <a:r>
              <a:rPr lang="en-US" b="1" dirty="0"/>
              <a:t>4. "</a:t>
            </a:r>
            <a:r>
              <a:rPr lang="en-US" dirty="0"/>
              <a:t>Each Party shall take steps to establish a pollutant release and transfer register covering air, water, soil and subsoil pollutants, as well as materials and waste in its jurisdiction. This register will be established progressively and updated periodically”. </a:t>
            </a:r>
            <a:endParaRPr lang="en-US" b="1" dirty="0"/>
          </a:p>
          <a:p>
            <a:pPr marL="87313"/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5" y="1943519"/>
            <a:ext cx="1023034" cy="157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10241" y="922291"/>
            <a:ext cx="11297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Escazu</a:t>
            </a:r>
            <a:r>
              <a:rPr lang="en-US" b="1" dirty="0" smtClean="0">
                <a:latin typeface="Century Gothic" panose="020B0502020202020204" pitchFamily="34" charset="0"/>
              </a:rPr>
              <a:t> Agreement: </a:t>
            </a: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Regional </a:t>
            </a:r>
            <a:r>
              <a:rPr lang="en-US" b="1" dirty="0">
                <a:latin typeface="Century Gothic" panose="020B0502020202020204" pitchFamily="34" charset="0"/>
              </a:rPr>
              <a:t>Agreement on Access to Information, Public Participation and Justice in Environmental Matters in Latin America and the Caribbean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0241" y="6142321"/>
            <a:ext cx="65423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/>
              <a:t>Texto disponible en:</a:t>
            </a:r>
          </a:p>
          <a:p>
            <a:r>
              <a:rPr lang="es-PE" sz="1100" dirty="0"/>
              <a:t>http://sinia.minam.gob.pe/documentos/acuerdo-regional-acceso-informacion-participacion-publica-acceso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16110" y="2069063"/>
            <a:ext cx="404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Signed by Peru on September 27</a:t>
            </a:r>
          </a:p>
          <a:p>
            <a:r>
              <a:rPr lang="en-US" sz="1600" dirty="0"/>
              <a:t>General Assembly of the United Nations - New York (USA).</a:t>
            </a:r>
          </a:p>
          <a:p>
            <a:r>
              <a:rPr lang="en-US" sz="1600" dirty="0" smtClean="0"/>
              <a:t>16 </a:t>
            </a:r>
            <a:r>
              <a:rPr lang="en-US" sz="1600" dirty="0"/>
              <a:t>Latin American countries have signed the agreement (</a:t>
            </a:r>
            <a:r>
              <a:rPr lang="en-US" sz="1600" dirty="0" smtClean="0"/>
              <a:t>47%)</a:t>
            </a:r>
            <a:endParaRPr lang="es-PE" sz="1600" dirty="0"/>
          </a:p>
        </p:txBody>
      </p:sp>
      <p:sp>
        <p:nvSpPr>
          <p:cNvPr id="8" name="Flecha abajo 7"/>
          <p:cNvSpPr/>
          <p:nvPr/>
        </p:nvSpPr>
        <p:spPr>
          <a:xfrm>
            <a:off x="3331027" y="3682195"/>
            <a:ext cx="250372" cy="28238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7 Rectángulo">
            <a:extLst>
              <a:ext uri="{FF2B5EF4-FFF2-40B4-BE49-F238E27FC236}">
                <a16:creationId xmlns:a16="http://schemas.microsoft.com/office/drawing/2014/main" id="{0449D0AC-C0DC-4808-9E18-DED1A655B793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8 Rectángulo">
            <a:extLst>
              <a:ext uri="{FF2B5EF4-FFF2-40B4-BE49-F238E27FC236}">
                <a16:creationId xmlns:a16="http://schemas.microsoft.com/office/drawing/2014/main" id="{2A458E58-F61C-45E4-9C20-7263CA86EE49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60AE17B9-11B0-4727-9F6A-D81E968C67BE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0 Rectángulo">
            <a:extLst>
              <a:ext uri="{FF2B5EF4-FFF2-40B4-BE49-F238E27FC236}">
                <a16:creationId xmlns:a16="http://schemas.microsoft.com/office/drawing/2014/main" id="{0BE4F0B2-B9CC-4D7B-824F-0088237C838E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1 Rectángulo">
            <a:extLst>
              <a:ext uri="{FF2B5EF4-FFF2-40B4-BE49-F238E27FC236}">
                <a16:creationId xmlns:a16="http://schemas.microsoft.com/office/drawing/2014/main" id="{B391B34E-5714-454C-8628-8D1A54C951CF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77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29849" y="0"/>
            <a:ext cx="6162151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109859" y="2503726"/>
            <a:ext cx="4002129" cy="1455320"/>
          </a:xfrm>
          <a:prstGeom prst="rect">
            <a:avLst/>
          </a:prstGeom>
        </p:spPr>
        <p:txBody>
          <a:bodyPr lIns="88769" tIns="44385" rIns="88769" bIns="44385"/>
          <a:lstStyle>
            <a:lvl1pPr marL="241573" indent="-241573" algn="l" defTabSz="966292" rtl="0" eaLnBrk="1" latinLnBrk="0" hangingPunct="1">
              <a:lnSpc>
                <a:spcPct val="90000"/>
              </a:lnSpc>
              <a:spcBef>
                <a:spcPts val="1057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719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7865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011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157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304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450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3596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6742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4410" dirty="0" err="1">
                <a:solidFill>
                  <a:schemeClr val="bg1"/>
                </a:solidFill>
                <a:latin typeface="Footlight MT Light" pitchFamily="18" charset="0"/>
                <a:cs typeface="Times New Roman" pitchFamily="18" charset="0"/>
              </a:rPr>
              <a:t>Features</a:t>
            </a:r>
            <a:r>
              <a:rPr lang="es-PE" sz="4410" dirty="0">
                <a:solidFill>
                  <a:schemeClr val="bg1"/>
                </a:solidFill>
                <a:latin typeface="Footlight MT Light" pitchFamily="18" charset="0"/>
                <a:cs typeface="Times New Roman" pitchFamily="18" charset="0"/>
              </a:rPr>
              <a:t> of </a:t>
            </a:r>
            <a:r>
              <a:rPr lang="es-PE" sz="4410" dirty="0" err="1">
                <a:solidFill>
                  <a:schemeClr val="bg1"/>
                </a:solidFill>
                <a:latin typeface="Footlight MT Light" pitchFamily="18" charset="0"/>
                <a:cs typeface="Times New Roman" pitchFamily="18" charset="0"/>
              </a:rPr>
              <a:t>the</a:t>
            </a:r>
            <a:r>
              <a:rPr lang="es-PE" sz="4410" dirty="0">
                <a:solidFill>
                  <a:schemeClr val="bg1"/>
                </a:solidFill>
                <a:latin typeface="Footlight MT Light" pitchFamily="18" charset="0"/>
                <a:cs typeface="Times New Roman" pitchFamily="18" charset="0"/>
              </a:rPr>
              <a:t> PRTR</a:t>
            </a:r>
            <a:endParaRPr lang="es-ES" sz="4410" dirty="0">
              <a:solidFill>
                <a:schemeClr val="bg1"/>
              </a:solidFill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227357" y="1048406"/>
            <a:ext cx="4002129" cy="1455320"/>
          </a:xfrm>
          <a:prstGeom prst="rect">
            <a:avLst/>
          </a:prstGeom>
        </p:spPr>
        <p:txBody>
          <a:bodyPr lIns="88769" tIns="44385" rIns="88769" bIns="44385"/>
          <a:lstStyle>
            <a:lvl1pPr marL="241573" indent="-241573" algn="l" defTabSz="966292" rtl="0" eaLnBrk="1" latinLnBrk="0" hangingPunct="1">
              <a:lnSpc>
                <a:spcPct val="90000"/>
              </a:lnSpc>
              <a:spcBef>
                <a:spcPts val="1057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719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7865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011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157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304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450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3596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6742" indent="-241573" algn="l" defTabSz="966292" rtl="0" eaLnBrk="1" latinLnBrk="0" hangingPunct="1">
              <a:lnSpc>
                <a:spcPct val="90000"/>
              </a:lnSpc>
              <a:spcBef>
                <a:spcPts val="528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8820" dirty="0">
              <a:solidFill>
                <a:schemeClr val="bg1"/>
              </a:solidFill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ynocente\Desktop\logo_RET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0" y="2371659"/>
            <a:ext cx="3462616" cy="15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Rectángulo">
            <a:extLst>
              <a:ext uri="{FF2B5EF4-FFF2-40B4-BE49-F238E27FC236}">
                <a16:creationId xmlns:a16="http://schemas.microsoft.com/office/drawing/2014/main" id="{6A168805-9364-4AB5-BA46-BEE059FE82BE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Rectángulo">
            <a:extLst>
              <a:ext uri="{FF2B5EF4-FFF2-40B4-BE49-F238E27FC236}">
                <a16:creationId xmlns:a16="http://schemas.microsoft.com/office/drawing/2014/main" id="{95F968DD-1607-41EE-BCE6-F5846E8FEA63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A86B522E-2B60-4DE7-A73C-1328B4A209E5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0 Rectángulo">
            <a:extLst>
              <a:ext uri="{FF2B5EF4-FFF2-40B4-BE49-F238E27FC236}">
                <a16:creationId xmlns:a16="http://schemas.microsoft.com/office/drawing/2014/main" id="{6633D8BE-1D98-4876-98DD-FAB92BA2E1E3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1 Rectángulo">
            <a:extLst>
              <a:ext uri="{FF2B5EF4-FFF2-40B4-BE49-F238E27FC236}">
                <a16:creationId xmlns:a16="http://schemas.microsoft.com/office/drawing/2014/main" id="{0766707D-B2CA-43E6-82C9-E80147DE8FF6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93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11958" r="52432" b="8453"/>
          <a:stretch/>
        </p:blipFill>
        <p:spPr>
          <a:xfrm>
            <a:off x="143923" y="1492712"/>
            <a:ext cx="5331591" cy="50154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81001" y="793229"/>
            <a:ext cx="10516500" cy="60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66" tIns="44382" rIns="88766" bIns="44382" numCol="1" anchor="ctr" anchorCtr="0" compatLnSpc="1">
            <a:prstTxWarp prst="textNoShape">
              <a:avLst/>
            </a:prstTxWarp>
          </a:bodyPr>
          <a:lstStyle>
            <a:lvl1pPr algn="l" defTabSz="9663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What is reported to the </a:t>
            </a:r>
            <a:r>
              <a:rPr lang="en-US" sz="2400" b="1" dirty="0" smtClean="0">
                <a:latin typeface="Century Gothic" panose="020B0502020202020204" pitchFamily="34" charset="0"/>
              </a:rPr>
              <a:t>PRTR</a:t>
            </a:r>
            <a:r>
              <a:rPr lang="es-PE" sz="2400" b="1" dirty="0" smtClean="0">
                <a:latin typeface="Century Gothic" panose="020B0502020202020204" pitchFamily="34" charset="0"/>
              </a:rPr>
              <a:t>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43363"/>
              </p:ext>
            </p:extLst>
          </p:nvPr>
        </p:nvGraphicFramePr>
        <p:xfrm>
          <a:off x="5791652" y="1579651"/>
          <a:ext cx="6220426" cy="49189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1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855">
                <a:tc>
                  <a:txBody>
                    <a:bodyPr/>
                    <a:lstStyle/>
                    <a:p>
                      <a:r>
                        <a:rPr lang="es-PE" sz="1600" dirty="0" err="1"/>
                        <a:t>Section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err="1"/>
                        <a:t>Description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err="1"/>
                        <a:t>Information</a:t>
                      </a:r>
                      <a:r>
                        <a:rPr lang="es-PE" sz="1600" dirty="0"/>
                        <a:t> of </a:t>
                      </a:r>
                      <a:r>
                        <a:rPr lang="es-PE" sz="1600" dirty="0" err="1"/>
                        <a:t>sources</a:t>
                      </a:r>
                      <a:r>
                        <a:rPr lang="es-PE" sz="1600" dirty="0"/>
                        <a:t> (</a:t>
                      </a:r>
                      <a:r>
                        <a:rPr lang="es-PE" sz="1600" dirty="0" err="1"/>
                        <a:t>establishments</a:t>
                      </a:r>
                      <a:r>
                        <a:rPr lang="es-P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 of the establishment, processes performed, responsible for reporting, annual fuel consumption, annual energy consumption.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Emissions to air, water and land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Amount of pollutants emitted outside the establishment in kilograms.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err="1"/>
                        <a:t>Effluents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amounts of wastewater that were generated and treated.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err="1"/>
                        <a:t>Hazardous</a:t>
                      </a:r>
                      <a:r>
                        <a:rPr lang="es-PE" sz="1600" dirty="0"/>
                        <a:t> </a:t>
                      </a:r>
                      <a:r>
                        <a:rPr lang="es-PE" sz="1600" dirty="0" err="1"/>
                        <a:t>waste</a:t>
                      </a:r>
                      <a:r>
                        <a:rPr lang="es-P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Amount of hazardous waste generated, imported and exported according to the Basel Convention classification.</a:t>
                      </a:r>
                      <a:endParaRPr lang="es-PE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4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04598"/>
              </p:ext>
            </p:extLst>
          </p:nvPr>
        </p:nvGraphicFramePr>
        <p:xfrm>
          <a:off x="6403298" y="1834139"/>
          <a:ext cx="5025216" cy="436616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20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 err="1">
                          <a:effectLst/>
                        </a:rPr>
                        <a:t>Regulations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Nº </a:t>
                      </a:r>
                      <a:r>
                        <a:rPr lang="es-P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s-PE" sz="13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substances</a:t>
                      </a:r>
                      <a:endParaRPr lang="es-ES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</a:t>
                      </a:r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Convention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1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Stockholm</a:t>
                      </a:r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Convention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23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Rotterdam 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Convention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29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DS 003-2002-PRODUCE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3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DS 015-2006-EM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DS 021-2009-VIVIENDA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14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DS 029-94-EM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DS 037-2008-EM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8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DS 047-2001-MTC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2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ECA </a:t>
                      </a:r>
                      <a:r>
                        <a:rPr lang="es-ES" sz="1300" u="none" strike="noStrike" dirty="0" err="1">
                          <a:effectLst/>
                        </a:rPr>
                        <a:t>water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73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ECA air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7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ECA </a:t>
                      </a:r>
                      <a:r>
                        <a:rPr lang="es-ES" sz="1300" u="none" strike="noStrike" dirty="0" err="1">
                          <a:effectLst/>
                        </a:rPr>
                        <a:t>land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17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Kyoto</a:t>
                      </a:r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5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Montreal 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9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 011-96-EM/VMM</a:t>
                      </a: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 026-2000-ITINCI/DM</a:t>
                      </a: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 315-96-EM/VMM</a:t>
                      </a: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2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es-PE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endParaRPr lang="es-E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0" marR="8750" marT="8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10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0" marR="8750" marT="87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Diagrama 1"/>
          <p:cNvGraphicFramePr/>
          <p:nvPr>
            <p:extLst>
              <p:ext uri="{D42A27DB-BD31-4B8C-83A1-F6EECF244321}">
                <p14:modId xmlns:p14="http://schemas.microsoft.com/office/powerpoint/2010/main" val="1739717499"/>
              </p:ext>
            </p:extLst>
          </p:nvPr>
        </p:nvGraphicFramePr>
        <p:xfrm>
          <a:off x="381001" y="1686936"/>
          <a:ext cx="4916054" cy="446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395272" y="4006335"/>
            <a:ext cx="88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144  </a:t>
            </a:r>
          </a:p>
          <a:p>
            <a:pPr algn="ctr"/>
            <a:r>
              <a:rPr lang="es-PE" sz="1200" dirty="0" err="1">
                <a:solidFill>
                  <a:schemeClr val="bg1"/>
                </a:solidFill>
              </a:rPr>
              <a:t>Substances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1001" y="793229"/>
            <a:ext cx="10516500" cy="60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66" tIns="44382" rIns="88766" bIns="44382" numCol="1" anchor="ctr" anchorCtr="0" compatLnSpc="1">
            <a:prstTxWarp prst="textNoShape">
              <a:avLst/>
            </a:prstTxWarp>
          </a:bodyPr>
          <a:lstStyle>
            <a:lvl1pPr algn="l" defTabSz="9663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What is reported to the </a:t>
            </a:r>
            <a:r>
              <a:rPr lang="en-US" sz="2400" b="1" dirty="0" smtClean="0">
                <a:latin typeface="Century Gothic" panose="020B0502020202020204" pitchFamily="34" charset="0"/>
              </a:rPr>
              <a:t>PRTR</a:t>
            </a:r>
            <a:r>
              <a:rPr lang="es-PE" sz="2400" b="1" dirty="0" smtClean="0">
                <a:latin typeface="Century Gothic" panose="020B0502020202020204" pitchFamily="34" charset="0"/>
              </a:rPr>
              <a:t>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3405" y="5306046"/>
            <a:ext cx="5904656" cy="1091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spc="-30" dirty="0">
                <a:solidFill>
                  <a:schemeClr val="tx1"/>
                </a:solidFill>
                <a:latin typeface="Verdana"/>
                <a:cs typeface="Verdana"/>
              </a:rPr>
              <a:t> </a:t>
            </a:r>
            <a:r>
              <a:rPr lang="es-PE" sz="1600" spc="-30" dirty="0" err="1">
                <a:solidFill>
                  <a:schemeClr val="tx1"/>
                </a:solidFill>
                <a:latin typeface="Verdana"/>
                <a:cs typeface="Verdana"/>
              </a:rPr>
              <a:t>Agribusiness</a:t>
            </a:r>
            <a:endParaRPr lang="es-PE" sz="1600" spc="-3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25569" y="3798980"/>
            <a:ext cx="5904656" cy="124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spc="30" dirty="0">
                <a:solidFill>
                  <a:schemeClr val="tx1"/>
                </a:solidFill>
                <a:latin typeface="Verdana"/>
                <a:cs typeface="Verdana"/>
              </a:rPr>
              <a:t>Electric power generation, metallic and non-metallic mining, </a:t>
            </a:r>
            <a:r>
              <a:rPr lang="es-PE" sz="1600" spc="30" dirty="0" err="1">
                <a:solidFill>
                  <a:schemeClr val="tx1"/>
                </a:solidFill>
                <a:latin typeface="Verdana"/>
                <a:cs typeface="Verdana"/>
              </a:rPr>
              <a:t>petroleum</a:t>
            </a:r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 </a:t>
            </a:r>
            <a:r>
              <a:rPr lang="es-PE" sz="1600" spc="30" dirty="0" err="1">
                <a:solidFill>
                  <a:schemeClr val="tx1"/>
                </a:solidFill>
                <a:latin typeface="Verdana"/>
                <a:cs typeface="Verdana"/>
              </a:rPr>
              <a:t>extraction</a:t>
            </a:r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 and </a:t>
            </a:r>
            <a:r>
              <a:rPr lang="es-PE" sz="1600" spc="30" dirty="0" err="1">
                <a:solidFill>
                  <a:schemeClr val="tx1"/>
                </a:solidFill>
                <a:latin typeface="Verdana"/>
                <a:cs typeface="Verdana"/>
              </a:rPr>
              <a:t>refining</a:t>
            </a:r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25569" y="1990210"/>
            <a:ext cx="5898221" cy="1435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spc="-85" dirty="0">
                <a:solidFill>
                  <a:schemeClr val="tx1"/>
                </a:solidFill>
                <a:latin typeface="Verdana"/>
                <a:cs typeface="Verdana"/>
              </a:rPr>
              <a:t>Chemical industry, tannery, foundry, manufacture of non-metallic products, production of fish products, other manufacturing activities.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775" y="1726619"/>
            <a:ext cx="2489912" cy="43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591241" y="1251526"/>
            <a:ext cx="2484637" cy="112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585307" y="4961948"/>
            <a:ext cx="2468810" cy="132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585307" y="2379549"/>
            <a:ext cx="2468811" cy="258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3434312" y="1201596"/>
            <a:ext cx="72835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90">
              <a:lnSpc>
                <a:spcPct val="100000"/>
              </a:lnSpc>
            </a:pPr>
            <a:r>
              <a:rPr lang="es-PE" sz="2800" b="1" spc="-5" dirty="0" err="1">
                <a:latin typeface="Century Gothic" panose="020B0502020202020204" pitchFamily="34" charset="0"/>
                <a:cs typeface="Calibri"/>
              </a:rPr>
              <a:t>Sectors</a:t>
            </a:r>
            <a:r>
              <a:rPr lang="es-PE" sz="2800" b="1" spc="-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PE" sz="2800" b="1" spc="-5" dirty="0" err="1">
                <a:latin typeface="Century Gothic" panose="020B0502020202020204" pitchFamily="34" charset="0"/>
                <a:cs typeface="Calibri"/>
              </a:rPr>
              <a:t>that</a:t>
            </a:r>
            <a:r>
              <a:rPr lang="es-PE" sz="2800" b="1" spc="-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PE" sz="2800" b="1" spc="-5" dirty="0" err="1">
                <a:latin typeface="Century Gothic" panose="020B0502020202020204" pitchFamily="34" charset="0"/>
                <a:cs typeface="Calibri"/>
              </a:rPr>
              <a:t>currently</a:t>
            </a:r>
            <a:r>
              <a:rPr lang="es-PE" sz="2800" b="1" spc="-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PE" sz="2800" b="1" spc="-5" dirty="0" err="1">
                <a:latin typeface="Century Gothic" panose="020B0502020202020204" pitchFamily="34" charset="0"/>
                <a:cs typeface="Calibri"/>
              </a:rPr>
              <a:t>report</a:t>
            </a:r>
            <a:endParaRPr sz="28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34312" y="1990210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000" dirty="0"/>
              <a:t>Industrial sector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434312" y="3783084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000" dirty="0" err="1"/>
              <a:t>Energy</a:t>
            </a:r>
            <a:r>
              <a:rPr lang="es-PE" sz="2000" dirty="0"/>
              <a:t> and </a:t>
            </a:r>
            <a:r>
              <a:rPr lang="es-PE" sz="2000" dirty="0" smtClean="0"/>
              <a:t>mines </a:t>
            </a:r>
            <a:r>
              <a:rPr lang="es-PE" sz="2000" dirty="0" err="1"/>
              <a:t>sectors</a:t>
            </a:r>
            <a:endParaRPr lang="es-PE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434312" y="5306046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000" dirty="0" err="1"/>
              <a:t>Agricultural</a:t>
            </a:r>
            <a:r>
              <a:rPr lang="es-PE" sz="2000" dirty="0"/>
              <a:t> sector</a:t>
            </a: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ECCC2E34-237C-4158-BE6D-FF82FBA82E6C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Rectángulo">
            <a:extLst>
              <a:ext uri="{FF2B5EF4-FFF2-40B4-BE49-F238E27FC236}">
                <a16:creationId xmlns:a16="http://schemas.microsoft.com/office/drawing/2014/main" id="{D86426D7-2AD6-4C7F-8929-741BDB02B44B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4E472EFF-2E2F-44BB-9C19-FB784F76B17A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0 Rectángulo">
            <a:extLst>
              <a:ext uri="{FF2B5EF4-FFF2-40B4-BE49-F238E27FC236}">
                <a16:creationId xmlns:a16="http://schemas.microsoft.com/office/drawing/2014/main" id="{7483D763-BC51-4C09-A1E0-ACF8767BA17B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1 Rectángulo">
            <a:extLst>
              <a:ext uri="{FF2B5EF4-FFF2-40B4-BE49-F238E27FC236}">
                <a16:creationId xmlns:a16="http://schemas.microsoft.com/office/drawing/2014/main" id="{F0DF73A2-2F3A-4FF5-AA28-160B8FE9834E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8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90414" y="420228"/>
            <a:ext cx="10515600" cy="12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66" tIns="44382" rIns="88766" bIns="44382" numCol="1" anchor="ctr" anchorCtr="0" compatLnSpc="1">
            <a:prstTxWarp prst="textNoShape">
              <a:avLst/>
            </a:prstTxWarp>
          </a:bodyPr>
          <a:lstStyle>
            <a:lvl1pPr algn="l" defTabSz="9663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spcAft>
                <a:spcPct val="0"/>
              </a:spcAft>
            </a:pPr>
            <a:r>
              <a:rPr lang="es-PE" sz="4042" b="1" dirty="0">
                <a:latin typeface="Footlight MT Light" pitchFamily="18" charset="0"/>
              </a:rPr>
              <a:t>Virtual </a:t>
            </a:r>
            <a:r>
              <a:rPr lang="es-PE" sz="4042" b="1" dirty="0" err="1">
                <a:latin typeface="Footlight MT Light" pitchFamily="18" charset="0"/>
              </a:rPr>
              <a:t>Report</a:t>
            </a:r>
            <a:endParaRPr lang="es-PE" sz="4042" b="1" dirty="0">
              <a:latin typeface="Footlight MT Light" pitchFamily="18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A5A3644-5E7B-4C66-82C4-8E43D0BF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71" y="4287833"/>
            <a:ext cx="1820050" cy="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102" dirty="0" err="1" smtClean="0"/>
              <a:t>Sending</a:t>
            </a:r>
            <a:r>
              <a:rPr lang="es-ES" sz="1102" dirty="0" smtClean="0"/>
              <a:t> a </a:t>
            </a:r>
            <a:r>
              <a:rPr lang="es-ES" sz="1102" dirty="0" err="1"/>
              <a:t>printable</a:t>
            </a:r>
            <a:r>
              <a:rPr lang="es-ES" sz="1102" dirty="0"/>
              <a:t> </a:t>
            </a:r>
            <a:r>
              <a:rPr lang="es-ES" sz="1102" dirty="0" err="1" smtClean="0"/>
              <a:t>certificate</a:t>
            </a:r>
            <a:endParaRPr lang="es-ES_tradnl" sz="1102" dirty="0"/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B1887326-B2AB-48B3-96DE-FC99257C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95" y="1642118"/>
            <a:ext cx="1190033" cy="7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 Llamada de nube">
            <a:extLst>
              <a:ext uri="{FF2B5EF4-FFF2-40B4-BE49-F238E27FC236}">
                <a16:creationId xmlns:a16="http://schemas.microsoft.com/office/drawing/2014/main" id="{3AAB6571-1DE6-4FC7-813C-1B32B1EF7A55}"/>
              </a:ext>
            </a:extLst>
          </p:cNvPr>
          <p:cNvSpPr/>
          <p:nvPr/>
        </p:nvSpPr>
        <p:spPr>
          <a:xfrm>
            <a:off x="1735784" y="1457621"/>
            <a:ext cx="1960054" cy="105002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54"/>
          </a:p>
        </p:txBody>
      </p:sp>
      <p:pic>
        <p:nvPicPr>
          <p:cNvPr id="11" name="Picture 2" descr="http://t2.gstatic.com/images?q=tbn:ANd9GcSSmwvyjhqYYl3V59BVy70ZsXAUsgvhHQVzkuYROW8wSIRiJwvF">
            <a:extLst>
              <a:ext uri="{FF2B5EF4-FFF2-40B4-BE49-F238E27FC236}">
                <a16:creationId xmlns:a16="http://schemas.microsoft.com/office/drawing/2014/main" id="{9A6C1C96-7B30-46A2-AC4F-6FC1526E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4" y="1673377"/>
            <a:ext cx="627100" cy="3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1 CuadroTexto">
            <a:extLst>
              <a:ext uri="{FF2B5EF4-FFF2-40B4-BE49-F238E27FC236}">
                <a16:creationId xmlns:a16="http://schemas.microsoft.com/office/drawing/2014/main" id="{08D5602F-E73E-458B-B940-7CE5B624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76" y="3373924"/>
            <a:ext cx="18200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PE" sz="1100" dirty="0" err="1"/>
              <a:t>Calculating</a:t>
            </a:r>
            <a:r>
              <a:rPr lang="es-PE" sz="1100" dirty="0"/>
              <a:t> </a:t>
            </a:r>
            <a:r>
              <a:rPr lang="es-PE" sz="1100" dirty="0" err="1" smtClean="0"/>
              <a:t>the</a:t>
            </a:r>
            <a:r>
              <a:rPr lang="es-PE" sz="1100" dirty="0" smtClean="0"/>
              <a:t> </a:t>
            </a:r>
            <a:r>
              <a:rPr lang="en-US" sz="1100" dirty="0" smtClean="0"/>
              <a:t>pollutants </a:t>
            </a:r>
            <a:r>
              <a:rPr lang="en-US" sz="1100" dirty="0"/>
              <a:t>release and transfer  </a:t>
            </a:r>
            <a:endParaRPr lang="es-ES" sz="1102" dirty="0"/>
          </a:p>
        </p:txBody>
      </p:sp>
      <p:sp>
        <p:nvSpPr>
          <p:cNvPr id="13" name="22 CuadroTexto">
            <a:extLst>
              <a:ext uri="{FF2B5EF4-FFF2-40B4-BE49-F238E27FC236}">
                <a16:creationId xmlns:a16="http://schemas.microsoft.com/office/drawing/2014/main" id="{6C7AC1ED-EBFE-453D-857C-149A47A3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492" y="4555206"/>
            <a:ext cx="21700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PE" sz="1100" dirty="0" err="1"/>
              <a:t>Sending</a:t>
            </a:r>
            <a:r>
              <a:rPr lang="es-PE" sz="1100" dirty="0"/>
              <a:t> </a:t>
            </a:r>
            <a:r>
              <a:rPr lang="es-PE" sz="1100" dirty="0" err="1" smtClean="0"/>
              <a:t>the</a:t>
            </a:r>
            <a:r>
              <a:rPr lang="es-PE" sz="1100" dirty="0"/>
              <a:t> </a:t>
            </a:r>
            <a:r>
              <a:rPr lang="es-PE" sz="1100" dirty="0" smtClean="0"/>
              <a:t>PRTR </a:t>
            </a:r>
            <a:r>
              <a:rPr lang="es-PE" sz="1100" dirty="0" err="1" smtClean="0"/>
              <a:t>report</a:t>
            </a:r>
            <a:endParaRPr lang="es-ES" sz="1102" dirty="0"/>
          </a:p>
        </p:txBody>
      </p:sp>
      <p:sp>
        <p:nvSpPr>
          <p:cNvPr id="14" name="23 CuadroTexto">
            <a:extLst>
              <a:ext uri="{FF2B5EF4-FFF2-40B4-BE49-F238E27FC236}">
                <a16:creationId xmlns:a16="http://schemas.microsoft.com/office/drawing/2014/main" id="{3123CC45-0317-432D-813C-E882EA1F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876" y="1917413"/>
            <a:ext cx="1890052" cy="6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102" dirty="0" err="1"/>
              <a:t>Reception</a:t>
            </a:r>
            <a:endParaRPr lang="es-ES" sz="1102" dirty="0"/>
          </a:p>
          <a:p>
            <a:pPr>
              <a:buFont typeface="Arial" panose="020B0604020202020204" pitchFamily="34" charset="0"/>
              <a:buChar char="•"/>
            </a:pPr>
            <a:r>
              <a:rPr lang="es-PE" sz="1100" dirty="0" err="1"/>
              <a:t>Authentication</a:t>
            </a:r>
            <a:endParaRPr lang="es-PE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102" dirty="0" err="1"/>
              <a:t>Evaluation</a:t>
            </a:r>
            <a:endParaRPr lang="es-ES" sz="1102" dirty="0"/>
          </a:p>
        </p:txBody>
      </p:sp>
      <p:sp>
        <p:nvSpPr>
          <p:cNvPr id="15" name="24 CuadroTexto">
            <a:extLst>
              <a:ext uri="{FF2B5EF4-FFF2-40B4-BE49-F238E27FC236}">
                <a16:creationId xmlns:a16="http://schemas.microsoft.com/office/drawing/2014/main" id="{0F66594A-6002-4E36-ABDF-651F2D20B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686" y="3085165"/>
            <a:ext cx="14700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PE" sz="1100" dirty="0" err="1"/>
              <a:t>Database</a:t>
            </a:r>
            <a:r>
              <a:rPr lang="es-PE" sz="1100" dirty="0"/>
              <a:t> </a:t>
            </a:r>
            <a:r>
              <a:rPr lang="es-PE" sz="1100" dirty="0" err="1"/>
              <a:t>storage</a:t>
            </a:r>
            <a:r>
              <a:rPr lang="es-PE" sz="1100" dirty="0"/>
              <a:t> </a:t>
            </a:r>
            <a:endParaRPr lang="es-ES" sz="1102" dirty="0"/>
          </a:p>
        </p:txBody>
      </p:sp>
      <p:sp>
        <p:nvSpPr>
          <p:cNvPr id="16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1175768" y="3443925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1</a:t>
            </a:r>
          </a:p>
        </p:txBody>
      </p:sp>
      <p:sp>
        <p:nvSpPr>
          <p:cNvPr id="17" name="18 Elipse">
            <a:extLst>
              <a:ext uri="{FF2B5EF4-FFF2-40B4-BE49-F238E27FC236}">
                <a16:creationId xmlns:a16="http://schemas.microsoft.com/office/drawing/2014/main" id="{732FE3DC-63F9-4CA2-AE7D-C063ABC07EAE}"/>
              </a:ext>
            </a:extLst>
          </p:cNvPr>
          <p:cNvSpPr/>
          <p:nvPr/>
        </p:nvSpPr>
        <p:spPr>
          <a:xfrm>
            <a:off x="2763937" y="4623750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2</a:t>
            </a:r>
          </a:p>
        </p:txBody>
      </p:sp>
      <p:sp>
        <p:nvSpPr>
          <p:cNvPr id="18" name="19 Elipse">
            <a:extLst>
              <a:ext uri="{FF2B5EF4-FFF2-40B4-BE49-F238E27FC236}">
                <a16:creationId xmlns:a16="http://schemas.microsoft.com/office/drawing/2014/main" id="{B038322B-3970-4ACA-BD7F-577BB7FF7551}"/>
              </a:ext>
            </a:extLst>
          </p:cNvPr>
          <p:cNvSpPr/>
          <p:nvPr/>
        </p:nvSpPr>
        <p:spPr>
          <a:xfrm>
            <a:off x="7309686" y="1323043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3</a:t>
            </a:r>
          </a:p>
        </p:txBody>
      </p:sp>
      <p:sp>
        <p:nvSpPr>
          <p:cNvPr id="19" name="20 Elipse">
            <a:extLst>
              <a:ext uri="{FF2B5EF4-FFF2-40B4-BE49-F238E27FC236}">
                <a16:creationId xmlns:a16="http://schemas.microsoft.com/office/drawing/2014/main" id="{A1D34DA7-9518-4D61-B8B8-BC72EE508FE2}"/>
              </a:ext>
            </a:extLst>
          </p:cNvPr>
          <p:cNvSpPr/>
          <p:nvPr/>
        </p:nvSpPr>
        <p:spPr>
          <a:xfrm>
            <a:off x="7244060" y="2805158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4</a:t>
            </a:r>
          </a:p>
        </p:txBody>
      </p:sp>
      <p:sp>
        <p:nvSpPr>
          <p:cNvPr id="20" name="21 Elipse">
            <a:extLst>
              <a:ext uri="{FF2B5EF4-FFF2-40B4-BE49-F238E27FC236}">
                <a16:creationId xmlns:a16="http://schemas.microsoft.com/office/drawing/2014/main" id="{C2EB7B32-D99A-4964-A239-3BC792EF1DF3}"/>
              </a:ext>
            </a:extLst>
          </p:cNvPr>
          <p:cNvSpPr/>
          <p:nvPr/>
        </p:nvSpPr>
        <p:spPr>
          <a:xfrm>
            <a:off x="5382283" y="4065934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5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00D561CF-0F24-43C5-80F9-7F8BE4BA3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48351"/>
              </p:ext>
            </p:extLst>
          </p:nvPr>
        </p:nvGraphicFramePr>
        <p:xfrm>
          <a:off x="1201691" y="5269953"/>
          <a:ext cx="8400228" cy="752521"/>
        </p:xfrm>
        <a:graphic>
          <a:graphicData uri="http://schemas.openxmlformats.org/drawingml/2006/table">
            <a:tbl>
              <a:tblPr/>
              <a:tblGrid>
                <a:gridCol w="70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00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5005"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es-P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es-P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s-P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endParaRPr lang="es-P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es-P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DECLARATION</a:t>
                      </a:r>
                      <a:r>
                        <a:rPr lang="es-P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SUBMISSION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DECLARATION</a:t>
                      </a:r>
                      <a:r>
                        <a:rPr lang="es-P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ASSESSSMENT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STADISTICAL REPORT PREPARATION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FOR</a:t>
                      </a:r>
                      <a:r>
                        <a:rPr lang="es-P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NEXT YEAR REORTING CYCLE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8DA0C1D-DD37-4D8F-83CB-04D038285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26" y="2842415"/>
            <a:ext cx="1352544" cy="764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D44A594-9D64-4795-9DE5-B277701CF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5784" y="2725697"/>
            <a:ext cx="838281" cy="7569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2631BDB-2FBD-4A87-A2F1-3466C59EA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49" y="3538151"/>
            <a:ext cx="756926" cy="756926"/>
          </a:xfrm>
          <a:prstGeom prst="rect">
            <a:avLst/>
          </a:prstGeom>
        </p:spPr>
      </p:pic>
      <p:sp>
        <p:nvSpPr>
          <p:cNvPr id="25" name="Nube 24">
            <a:extLst>
              <a:ext uri="{FF2B5EF4-FFF2-40B4-BE49-F238E27FC236}">
                <a16:creationId xmlns:a16="http://schemas.microsoft.com/office/drawing/2014/main" id="{91B70168-C858-4416-820E-9C05C84D791E}"/>
              </a:ext>
            </a:extLst>
          </p:cNvPr>
          <p:cNvSpPr/>
          <p:nvPr/>
        </p:nvSpPr>
        <p:spPr>
          <a:xfrm>
            <a:off x="4365540" y="1641543"/>
            <a:ext cx="1700463" cy="1097737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/>
          </a:p>
        </p:txBody>
      </p:sp>
      <p:sp>
        <p:nvSpPr>
          <p:cNvPr id="26" name="Disco magnético 20">
            <a:extLst>
              <a:ext uri="{FF2B5EF4-FFF2-40B4-BE49-F238E27FC236}">
                <a16:creationId xmlns:a16="http://schemas.microsoft.com/office/drawing/2014/main" id="{488F9209-E6D0-465B-A825-295641A4C889}"/>
              </a:ext>
            </a:extLst>
          </p:cNvPr>
          <p:cNvSpPr/>
          <p:nvPr/>
        </p:nvSpPr>
        <p:spPr>
          <a:xfrm>
            <a:off x="6605947" y="2720573"/>
            <a:ext cx="598765" cy="659288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54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66D7EFE-2928-4597-BD39-605902552D64}"/>
              </a:ext>
            </a:extLst>
          </p:cNvPr>
          <p:cNvCxnSpPr/>
          <p:nvPr/>
        </p:nvCxnSpPr>
        <p:spPr>
          <a:xfrm flipV="1">
            <a:off x="5879392" y="1462800"/>
            <a:ext cx="522810" cy="3207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F777F8C-2171-49AF-A13B-10A8B7666684}"/>
              </a:ext>
            </a:extLst>
          </p:cNvPr>
          <p:cNvCxnSpPr/>
          <p:nvPr/>
        </p:nvCxnSpPr>
        <p:spPr>
          <a:xfrm flipV="1">
            <a:off x="4198652" y="2409222"/>
            <a:ext cx="497907" cy="3350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1AAA57C5-5CA3-44A1-8330-3280C4DEA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04" y="1109282"/>
            <a:ext cx="744206" cy="744206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D658C88-33A0-48E3-919B-F204CD49059E}"/>
              </a:ext>
            </a:extLst>
          </p:cNvPr>
          <p:cNvCxnSpPr/>
          <p:nvPr/>
        </p:nvCxnSpPr>
        <p:spPr>
          <a:xfrm flipH="1">
            <a:off x="4370578" y="2621823"/>
            <a:ext cx="325981" cy="1974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B45A268-659C-4B07-AFE1-843B11C5E82C}"/>
              </a:ext>
            </a:extLst>
          </p:cNvPr>
          <p:cNvCxnSpPr/>
          <p:nvPr/>
        </p:nvCxnSpPr>
        <p:spPr>
          <a:xfrm flipH="1">
            <a:off x="5674498" y="1674349"/>
            <a:ext cx="739183" cy="424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4931DB45-3C09-4F4A-86BC-2464444979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65" y="3822547"/>
            <a:ext cx="1190716" cy="1190716"/>
          </a:xfrm>
          <a:prstGeom prst="rect">
            <a:avLst/>
          </a:prstGeom>
        </p:spPr>
      </p:pic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44CFEF9-3AB5-4A84-9501-6BDB93C76CA5}"/>
              </a:ext>
            </a:extLst>
          </p:cNvPr>
          <p:cNvCxnSpPr/>
          <p:nvPr/>
        </p:nvCxnSpPr>
        <p:spPr>
          <a:xfrm flipH="1">
            <a:off x="6932235" y="1996490"/>
            <a:ext cx="1" cy="6306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C4DC0E8-FDB6-4CC1-A6BF-A594438C6DAF}"/>
              </a:ext>
            </a:extLst>
          </p:cNvPr>
          <p:cNvSpPr txBox="1"/>
          <p:nvPr/>
        </p:nvSpPr>
        <p:spPr>
          <a:xfrm rot="19757681">
            <a:off x="4766986" y="1931021"/>
            <a:ext cx="882934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54" dirty="0">
                <a:hlinkClick r:id="rId9" action="ppaction://hlinksldjump"/>
              </a:rPr>
              <a:t>Internet</a:t>
            </a:r>
            <a:endParaRPr lang="es-PE" sz="1654" dirty="0"/>
          </a:p>
        </p:txBody>
      </p:sp>
      <p:cxnSp>
        <p:nvCxnSpPr>
          <p:cNvPr id="35" name="Conector: angular 93">
            <a:extLst>
              <a:ext uri="{FF2B5EF4-FFF2-40B4-BE49-F238E27FC236}">
                <a16:creationId xmlns:a16="http://schemas.microsoft.com/office/drawing/2014/main" id="{C40D2564-A26F-404B-9857-3077FF8B3C3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 rot="16200000" flipH="1">
            <a:off x="7042925" y="3242265"/>
            <a:ext cx="1038044" cy="13132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96">
            <a:extLst>
              <a:ext uri="{FF2B5EF4-FFF2-40B4-BE49-F238E27FC236}">
                <a16:creationId xmlns:a16="http://schemas.microsoft.com/office/drawing/2014/main" id="{C9782B14-C1E3-42E5-B7B2-A7F09C9522F1}"/>
              </a:ext>
            </a:extLst>
          </p:cNvPr>
          <p:cNvCxnSpPr>
            <a:cxnSpLocks/>
            <a:stCxn id="26" idx="2"/>
          </p:cNvCxnSpPr>
          <p:nvPr/>
        </p:nvCxnSpPr>
        <p:spPr>
          <a:xfrm rot="10800000" flipV="1">
            <a:off x="4443571" y="3050217"/>
            <a:ext cx="2162377" cy="953751"/>
          </a:xfrm>
          <a:prstGeom prst="bentConnector3">
            <a:avLst>
              <a:gd name="adj1" fmla="val 2410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21 Elipse">
            <a:extLst>
              <a:ext uri="{FF2B5EF4-FFF2-40B4-BE49-F238E27FC236}">
                <a16:creationId xmlns:a16="http://schemas.microsoft.com/office/drawing/2014/main" id="{5EEE43BC-B4A2-4286-8395-A0D25139CEA1}"/>
              </a:ext>
            </a:extLst>
          </p:cNvPr>
          <p:cNvSpPr/>
          <p:nvPr/>
        </p:nvSpPr>
        <p:spPr>
          <a:xfrm>
            <a:off x="9129273" y="3485720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6</a:t>
            </a:r>
          </a:p>
        </p:txBody>
      </p:sp>
      <p:sp>
        <p:nvSpPr>
          <p:cNvPr id="38" name="object 48">
            <a:extLst>
              <a:ext uri="{FF2B5EF4-FFF2-40B4-BE49-F238E27FC236}">
                <a16:creationId xmlns:a16="http://schemas.microsoft.com/office/drawing/2014/main" id="{4027B36F-6B00-4636-B500-8E52F15F5389}"/>
              </a:ext>
            </a:extLst>
          </p:cNvPr>
          <p:cNvSpPr/>
          <p:nvPr/>
        </p:nvSpPr>
        <p:spPr>
          <a:xfrm>
            <a:off x="1099344" y="2425957"/>
            <a:ext cx="490013" cy="574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54"/>
          </a:p>
        </p:txBody>
      </p:sp>
      <p:sp>
        <p:nvSpPr>
          <p:cNvPr id="39" name="24 CuadroTexto">
            <a:extLst>
              <a:ext uri="{FF2B5EF4-FFF2-40B4-BE49-F238E27FC236}">
                <a16:creationId xmlns:a16="http://schemas.microsoft.com/office/drawing/2014/main" id="{DF7FD025-0196-43EF-A6EF-6B0CF896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633" y="3511739"/>
            <a:ext cx="16171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PE" sz="1100" dirty="0" err="1"/>
              <a:t>Dissemination</a:t>
            </a:r>
            <a:r>
              <a:rPr lang="es-PE" sz="1100" dirty="0"/>
              <a:t> and </a:t>
            </a:r>
            <a:r>
              <a:rPr lang="es-PE" sz="1100" dirty="0" err="1"/>
              <a:t>outreach</a:t>
            </a:r>
            <a:endParaRPr lang="es-ES" sz="1102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00E801E0-C9A1-45E5-B91D-62BAF20423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196" y="1797513"/>
            <a:ext cx="866371" cy="752693"/>
          </a:xfrm>
          <a:prstGeom prst="rect">
            <a:avLst/>
          </a:prstGeom>
        </p:spPr>
      </p:pic>
      <p:sp>
        <p:nvSpPr>
          <p:cNvPr id="41" name="7 Rectángulo">
            <a:extLst>
              <a:ext uri="{FF2B5EF4-FFF2-40B4-BE49-F238E27FC236}">
                <a16:creationId xmlns:a16="http://schemas.microsoft.com/office/drawing/2014/main" id="{321C62B6-90D0-4E77-B720-F0456E3B8DEA}"/>
              </a:ext>
            </a:extLst>
          </p:cNvPr>
          <p:cNvSpPr/>
          <p:nvPr/>
        </p:nvSpPr>
        <p:spPr>
          <a:xfrm>
            <a:off x="3327" y="1"/>
            <a:ext cx="15369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id="{0C4A9968-9232-48F6-8854-01F6CB9C17C5}"/>
              </a:ext>
            </a:extLst>
          </p:cNvPr>
          <p:cNvSpPr/>
          <p:nvPr/>
        </p:nvSpPr>
        <p:spPr>
          <a:xfrm>
            <a:off x="3327" y="1994840"/>
            <a:ext cx="153691" cy="1687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9 Rectángulo">
            <a:extLst>
              <a:ext uri="{FF2B5EF4-FFF2-40B4-BE49-F238E27FC236}">
                <a16:creationId xmlns:a16="http://schemas.microsoft.com/office/drawing/2014/main" id="{C52ED8C1-9ABD-4860-B9CD-0C320A19ED1F}"/>
              </a:ext>
            </a:extLst>
          </p:cNvPr>
          <p:cNvSpPr/>
          <p:nvPr/>
        </p:nvSpPr>
        <p:spPr>
          <a:xfrm>
            <a:off x="0" y="4922"/>
            <a:ext cx="153691" cy="17682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10 Rectángulo">
            <a:extLst>
              <a:ext uri="{FF2B5EF4-FFF2-40B4-BE49-F238E27FC236}">
                <a16:creationId xmlns:a16="http://schemas.microsoft.com/office/drawing/2014/main" id="{D6C5C33D-6A3A-4A8A-9D87-CBD1BA934CA2}"/>
              </a:ext>
            </a:extLst>
          </p:cNvPr>
          <p:cNvSpPr/>
          <p:nvPr/>
        </p:nvSpPr>
        <p:spPr>
          <a:xfrm>
            <a:off x="0" y="5084800"/>
            <a:ext cx="153691" cy="177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11 Rectángulo">
            <a:extLst>
              <a:ext uri="{FF2B5EF4-FFF2-40B4-BE49-F238E27FC236}">
                <a16:creationId xmlns:a16="http://schemas.microsoft.com/office/drawing/2014/main" id="{D2800FAD-9C58-457D-BD94-34F0C8BFF1C5}"/>
              </a:ext>
            </a:extLst>
          </p:cNvPr>
          <p:cNvSpPr/>
          <p:nvPr/>
        </p:nvSpPr>
        <p:spPr>
          <a:xfrm>
            <a:off x="3327" y="3568093"/>
            <a:ext cx="153691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54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2715811" y="5859343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1</a:t>
            </a:r>
          </a:p>
        </p:txBody>
      </p:sp>
      <p:sp>
        <p:nvSpPr>
          <p:cNvPr id="47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3018170" y="5863560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2</a:t>
            </a:r>
            <a:endParaRPr lang="es-ES" sz="1654" b="1" dirty="0"/>
          </a:p>
        </p:txBody>
      </p:sp>
      <p:sp>
        <p:nvSpPr>
          <p:cNvPr id="48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5477408" y="5842061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3</a:t>
            </a:r>
            <a:endParaRPr lang="es-ES" sz="1654" b="1" dirty="0"/>
          </a:p>
        </p:txBody>
      </p:sp>
      <p:sp>
        <p:nvSpPr>
          <p:cNvPr id="49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5778777" y="5844865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4</a:t>
            </a:r>
          </a:p>
        </p:txBody>
      </p:sp>
      <p:sp>
        <p:nvSpPr>
          <p:cNvPr id="50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7615363" y="5863830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 smtClean="0"/>
              <a:t>5</a:t>
            </a:r>
            <a:endParaRPr lang="es-ES" sz="1654" b="1" dirty="0"/>
          </a:p>
        </p:txBody>
      </p:sp>
      <p:sp>
        <p:nvSpPr>
          <p:cNvPr id="51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7916732" y="5866634"/>
            <a:ext cx="280008" cy="280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54" b="1" dirty="0"/>
              <a:t>6</a:t>
            </a:r>
            <a:endParaRPr lang="es-ES" sz="1654" b="1" dirty="0"/>
          </a:p>
        </p:txBody>
      </p:sp>
    </p:spTree>
    <p:extLst>
      <p:ext uri="{BB962C8B-B14F-4D97-AF65-F5344CB8AC3E}">
        <p14:creationId xmlns:p14="http://schemas.microsoft.com/office/powerpoint/2010/main" val="2934065528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816</Words>
  <Application>Microsoft Office PowerPoint</Application>
  <PresentationFormat>Panorámica</PresentationFormat>
  <Paragraphs>192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Gothic</vt:lpstr>
      <vt:lpstr>Footlight MT Light</vt:lpstr>
      <vt:lpstr>Gisha</vt:lpstr>
      <vt:lpstr>Palatino Linotype</vt:lpstr>
      <vt:lpstr>Times New Roman</vt:lpstr>
      <vt:lpstr>Verdana</vt:lpstr>
      <vt:lpstr>Diseño personalizado</vt:lpstr>
      <vt:lpstr>2_Diseño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PARTICIPATION OF COMPANIES 2012 - 2018</vt:lpstr>
      <vt:lpstr>Presentación de PowerPoint</vt:lpstr>
      <vt:lpstr>Thanks  For more info: http://retc.minam.gob.pe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Peter Jeyson Calatayud Espinoza</dc:creator>
  <cp:lastModifiedBy>Camila Alva</cp:lastModifiedBy>
  <cp:revision>110</cp:revision>
  <dcterms:created xsi:type="dcterms:W3CDTF">2017-01-12T17:54:11Z</dcterms:created>
  <dcterms:modified xsi:type="dcterms:W3CDTF">2018-11-06T18:50:33Z</dcterms:modified>
</cp:coreProperties>
</file>