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1"/>
    <p:sldMasterId id="2147483683" r:id="rId2"/>
  </p:sldMasterIdLst>
  <p:notesMasterIdLst>
    <p:notesMasterId r:id="rId19"/>
  </p:notesMasterIdLst>
  <p:handoutMasterIdLst>
    <p:handoutMasterId r:id="rId20"/>
  </p:handoutMasterIdLst>
  <p:sldIdLst>
    <p:sldId id="314" r:id="rId3"/>
    <p:sldId id="317" r:id="rId4"/>
    <p:sldId id="308" r:id="rId5"/>
    <p:sldId id="309" r:id="rId6"/>
    <p:sldId id="310" r:id="rId7"/>
    <p:sldId id="311" r:id="rId8"/>
    <p:sldId id="312" r:id="rId9"/>
    <p:sldId id="313" r:id="rId10"/>
    <p:sldId id="316" r:id="rId11"/>
    <p:sldId id="302" r:id="rId12"/>
    <p:sldId id="303" r:id="rId13"/>
    <p:sldId id="304" r:id="rId14"/>
    <p:sldId id="305" r:id="rId15"/>
    <p:sldId id="306" r:id="rId16"/>
    <p:sldId id="307" r:id="rId17"/>
    <p:sldId id="31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0" autoAdjust="0"/>
    <p:restoredTop sz="94612" autoAdjust="0"/>
  </p:normalViewPr>
  <p:slideViewPr>
    <p:cSldViewPr snapToGrid="0" snapToObjects="1">
      <p:cViewPr varScale="1">
        <p:scale>
          <a:sx n="69" d="100"/>
          <a:sy n="69" d="100"/>
        </p:scale>
        <p:origin x="708" y="66"/>
      </p:cViewPr>
      <p:guideLst>
        <p:guide orient="horz" pos="2160"/>
        <p:guide pos="2880"/>
      </p:guideLst>
    </p:cSldViewPr>
  </p:slideViewPr>
  <p:outlineViewPr>
    <p:cViewPr>
      <p:scale>
        <a:sx n="33" d="100"/>
        <a:sy n="33" d="100"/>
      </p:scale>
      <p:origin x="0" y="684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788338-4BAC-2E4E-B2C5-9E4E26FC5C34}" type="datetimeFigureOut">
              <a:rPr lang="en-US" smtClean="0"/>
              <a:t>9/11/2017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96DB1AD-5A15-0B46-B97C-DC71E300F985}" type="slidenum">
              <a:rPr lang="en-US" smtClean="0"/>
              <a:t>‹#›</a:t>
            </a:fld>
            <a:endParaRPr lang="en-US"/>
          </a:p>
        </p:txBody>
      </p:sp>
    </p:spTree>
    <p:extLst>
      <p:ext uri="{BB962C8B-B14F-4D97-AF65-F5344CB8AC3E}">
        <p14:creationId xmlns:p14="http://schemas.microsoft.com/office/powerpoint/2010/main" val="1453014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EEDD25-E6F9-8046-87A2-85A8185FCC4A}" type="datetimeFigureOut">
              <a:rPr lang="en-US" smtClean="0"/>
              <a:t>9/11/2017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E2592C-57D0-F24D-8F74-B49721B7E6A8}" type="slidenum">
              <a:rPr lang="en-US" smtClean="0"/>
              <a:t>‹#›</a:t>
            </a:fld>
            <a:endParaRPr lang="en-US"/>
          </a:p>
        </p:txBody>
      </p:sp>
    </p:spTree>
    <p:extLst>
      <p:ext uri="{BB962C8B-B14F-4D97-AF65-F5344CB8AC3E}">
        <p14:creationId xmlns:p14="http://schemas.microsoft.com/office/powerpoint/2010/main" val="9053933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sample </a:t>
            </a:r>
            <a:r>
              <a:rPr lang="en-US" b="1" dirty="0"/>
              <a:t>Title Slide with Picture </a:t>
            </a:r>
            <a:r>
              <a:rPr lang="en-US" dirty="0"/>
              <a:t>ideal for including a dark picture with a brief title and subtitle</a:t>
            </a:r>
            <a:r>
              <a:rPr lang="en-US" dirty="0" smtClean="0"/>
              <a:t>.</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47E1EE-0039-4797-B978-F453418260D1}" type="slidenum">
              <a:rPr kumimoji="0" lang="en-US" sz="10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5914762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with Picture">
    <p:spTree>
      <p:nvGrpSpPr>
        <p:cNvPr id="1" name=""/>
        <p:cNvGrpSpPr/>
        <p:nvPr/>
      </p:nvGrpSpPr>
      <p:grpSpPr>
        <a:xfrm>
          <a:off x="0" y="0"/>
          <a:ext cx="0" cy="0"/>
          <a:chOff x="0" y="0"/>
          <a:chExt cx="0" cy="0"/>
        </a:xfrm>
      </p:grpSpPr>
      <p:sp>
        <p:nvSpPr>
          <p:cNvPr id="11" name="Rectangle 10"/>
          <p:cNvSpPr/>
          <p:nvPr userDrawn="1"/>
        </p:nvSpPr>
        <p:spPr>
          <a:xfrm>
            <a:off x="-36512" y="0"/>
            <a:ext cx="9180512" cy="6858000"/>
          </a:xfrm>
          <a:prstGeom prst="rect">
            <a:avLst/>
          </a:prstGeom>
          <a:solidFill>
            <a:schemeClr val="bg1">
              <a:alpha val="40000"/>
            </a:schemeClr>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dirty="0" smtClean="0">
              <a:latin typeface="Arial"/>
            </a:endParaRPr>
          </a:p>
        </p:txBody>
      </p:sp>
      <p:sp>
        <p:nvSpPr>
          <p:cNvPr id="2" name="Title 1"/>
          <p:cNvSpPr>
            <a:spLocks noGrp="1"/>
          </p:cNvSpPr>
          <p:nvPr>
            <p:ph type="ctrTitle"/>
          </p:nvPr>
        </p:nvSpPr>
        <p:spPr>
          <a:xfrm>
            <a:off x="457200" y="2763520"/>
            <a:ext cx="6858000" cy="1554480"/>
          </a:xfrm>
        </p:spPr>
        <p:txBody>
          <a:bodyPr/>
          <a:lstStyle>
            <a:lvl1pPr>
              <a:defRPr sz="5000" spc="-100"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4419600"/>
            <a:ext cx="6858000" cy="1188720"/>
          </a:xfrm>
        </p:spPr>
        <p:txBody>
          <a:bodyPr>
            <a:noAutofit/>
          </a:bodyPr>
          <a:lstStyle>
            <a:lvl1pPr marL="0" indent="0" algn="l">
              <a:spcBef>
                <a:spcPts val="60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copyright"/>
          <p:cNvSpPr txBox="1"/>
          <p:nvPr userDrawn="1"/>
        </p:nvSpPr>
        <p:spPr>
          <a:xfrm>
            <a:off x="457200" y="6482536"/>
            <a:ext cx="2819400" cy="223064"/>
          </a:xfrm>
          <a:prstGeom prst="rect">
            <a:avLst/>
          </a:prstGeom>
          <a:noFill/>
        </p:spPr>
        <p:txBody>
          <a:bodyPr wrap="square" lIns="0" tIns="0" rIns="0" bIns="0" rtlCol="0" anchor="b">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smtClean="0">
                <a:solidFill>
                  <a:srgbClr val="FFFFFF"/>
                </a:solidFill>
                <a:latin typeface="Arial"/>
                <a:cs typeface="Arial"/>
              </a:rPr>
              <a:t>.</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5910070"/>
            <a:ext cx="2593853" cy="795530"/>
          </a:xfrm>
          <a:prstGeom prst="rect">
            <a:avLst/>
          </a:prstGeom>
        </p:spPr>
      </p:pic>
    </p:spTree>
    <p:extLst>
      <p:ext uri="{BB962C8B-B14F-4D97-AF65-F5344CB8AC3E}">
        <p14:creationId xmlns:p14="http://schemas.microsoft.com/office/powerpoint/2010/main" val="69730926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smtClean="0"/>
              <a:t>Click to edit Master title style</a:t>
            </a:r>
            <a:endParaRPr lang="en-US" dirty="0"/>
          </a:p>
        </p:txBody>
      </p:sp>
      <p:sp>
        <p:nvSpPr>
          <p:cNvPr id="3" name="Picture Placeholder 2"/>
          <p:cNvSpPr>
            <a:spLocks noGrp="1"/>
          </p:cNvSpPr>
          <p:nvPr>
            <p:ph type="pic" idx="1"/>
          </p:nvPr>
        </p:nvSpPr>
        <p:spPr>
          <a:xfrm>
            <a:off x="457200" y="1295400"/>
            <a:ext cx="5029200" cy="48006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Text Placeholder 8"/>
          <p:cNvSpPr>
            <a:spLocks noGrp="1"/>
          </p:cNvSpPr>
          <p:nvPr>
            <p:ph type="body" sz="quarter" idx="13"/>
          </p:nvPr>
        </p:nvSpPr>
        <p:spPr>
          <a:xfrm>
            <a:off x="5760720" y="1295400"/>
            <a:ext cx="2926080" cy="48006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795734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smtClean="0"/>
              <a:t>Click to edit Master title style</a:t>
            </a:r>
            <a:endParaRPr lang="en-US" dirty="0"/>
          </a:p>
        </p:txBody>
      </p:sp>
      <p:sp>
        <p:nvSpPr>
          <p:cNvPr id="3" name="Picture Placeholder 2"/>
          <p:cNvSpPr>
            <a:spLocks noGrp="1"/>
          </p:cNvSpPr>
          <p:nvPr>
            <p:ph type="pic" idx="1"/>
          </p:nvPr>
        </p:nvSpPr>
        <p:spPr>
          <a:xfrm>
            <a:off x="457200" y="1295400"/>
            <a:ext cx="3986784" cy="3505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Picture Placeholder 2"/>
          <p:cNvSpPr>
            <a:spLocks noGrp="1"/>
          </p:cNvSpPr>
          <p:nvPr>
            <p:ph type="pic" idx="13"/>
          </p:nvPr>
        </p:nvSpPr>
        <p:spPr>
          <a:xfrm>
            <a:off x="4700016" y="1295400"/>
            <a:ext cx="3986784" cy="3505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4953000"/>
            <a:ext cx="3986784" cy="1130490"/>
          </a:xfrm>
        </p:spPr>
        <p:txBody>
          <a:bodyPr>
            <a:no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3"/>
          <p:cNvSpPr>
            <a:spLocks noGrp="1"/>
          </p:cNvSpPr>
          <p:nvPr>
            <p:ph type="body" sz="half" idx="14"/>
          </p:nvPr>
        </p:nvSpPr>
        <p:spPr>
          <a:xfrm>
            <a:off x="4700016" y="4953000"/>
            <a:ext cx="3986784" cy="1130490"/>
          </a:xfrm>
        </p:spPr>
        <p:txBody>
          <a:bodyPr>
            <a:no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5630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hree Pictures with Ca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smtClean="0"/>
              <a:t>Click to edit Master title style</a:t>
            </a:r>
            <a:endParaRPr lang="en-US" dirty="0"/>
          </a:p>
        </p:txBody>
      </p:sp>
      <p:sp>
        <p:nvSpPr>
          <p:cNvPr id="3" name="Picture Placeholder 2"/>
          <p:cNvSpPr>
            <a:spLocks noGrp="1"/>
          </p:cNvSpPr>
          <p:nvPr>
            <p:ph type="pic" idx="1"/>
          </p:nvPr>
        </p:nvSpPr>
        <p:spPr>
          <a:xfrm>
            <a:off x="457200" y="1295400"/>
            <a:ext cx="2560320" cy="2743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4211392"/>
            <a:ext cx="2560320" cy="1884608"/>
          </a:xfrm>
        </p:spPr>
        <p:txBody>
          <a:bodyPr>
            <a:no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Picture Placeholder 2"/>
          <p:cNvSpPr>
            <a:spLocks noGrp="1"/>
          </p:cNvSpPr>
          <p:nvPr>
            <p:ph type="pic" idx="15"/>
          </p:nvPr>
        </p:nvSpPr>
        <p:spPr>
          <a:xfrm>
            <a:off x="3291840" y="1295400"/>
            <a:ext cx="2560320" cy="2743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Picture Placeholder 2"/>
          <p:cNvSpPr>
            <a:spLocks noGrp="1"/>
          </p:cNvSpPr>
          <p:nvPr>
            <p:ph type="pic" idx="16"/>
          </p:nvPr>
        </p:nvSpPr>
        <p:spPr>
          <a:xfrm>
            <a:off x="6126480" y="1295400"/>
            <a:ext cx="2560320" cy="2743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2" name="Text Placeholder 3"/>
          <p:cNvSpPr>
            <a:spLocks noGrp="1"/>
          </p:cNvSpPr>
          <p:nvPr>
            <p:ph type="body" sz="half" idx="17"/>
          </p:nvPr>
        </p:nvSpPr>
        <p:spPr>
          <a:xfrm>
            <a:off x="3291840" y="4211392"/>
            <a:ext cx="2560320" cy="1884608"/>
          </a:xfrm>
        </p:spPr>
        <p:txBody>
          <a:bodyPr>
            <a:no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ext Placeholder 3"/>
          <p:cNvSpPr>
            <a:spLocks noGrp="1"/>
          </p:cNvSpPr>
          <p:nvPr>
            <p:ph type="body" sz="half" idx="18"/>
          </p:nvPr>
        </p:nvSpPr>
        <p:spPr>
          <a:xfrm>
            <a:off x="6126480" y="4211392"/>
            <a:ext cx="2560320" cy="1884608"/>
          </a:xfrm>
        </p:spPr>
        <p:txBody>
          <a:bodyPr>
            <a:no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68650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8pPr>
              <a:defRPr/>
            </a:lvl8pPr>
          </a:lstStyle>
          <a:p>
            <a:pPr lvl="0"/>
            <a:r>
              <a:rPr lang="en-US" dirty="0" smtClean="0"/>
              <a:t>Click to edit Master text styles</a:t>
            </a:r>
          </a:p>
          <a:p>
            <a:pPr lvl="1"/>
            <a:r>
              <a:rPr lang="en-US" dirty="0" smtClean="0"/>
              <a:t>Second level</a:t>
            </a:r>
          </a:p>
          <a:p>
            <a:pPr lvl="2"/>
            <a:r>
              <a:rPr lang="en-US" dirty="0" smtClean="0"/>
              <a:t>Third level </a:t>
            </a:r>
            <a:endParaRPr lang="en-US" dirty="0"/>
          </a:p>
        </p:txBody>
      </p:sp>
    </p:spTree>
    <p:extLst>
      <p:ext uri="{BB962C8B-B14F-4D97-AF65-F5344CB8AC3E}">
        <p14:creationId xmlns:p14="http://schemas.microsoft.com/office/powerpoint/2010/main" val="3499118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2910277" y="332656"/>
            <a:ext cx="6233723" cy="1143000"/>
          </a:xfrm>
        </p:spPr>
        <p:txBody>
          <a:bodyPr/>
          <a:lstStyle>
            <a:lvl1pPr algn="l">
              <a:defRPr>
                <a:solidFill>
                  <a:schemeClr val="bg1"/>
                </a:solidFill>
              </a:defRPr>
            </a:lvl1pPr>
          </a:lstStyle>
          <a:p>
            <a:r>
              <a:rPr lang="en-US" smtClean="0"/>
              <a:t>Click to edit Master title style</a:t>
            </a:r>
            <a:endParaRPr lang="en-GB" dirty="0" smtClean="0"/>
          </a:p>
        </p:txBody>
      </p:sp>
      <p:sp>
        <p:nvSpPr>
          <p:cNvPr id="3" name="Content Placeholder 2"/>
          <p:cNvSpPr>
            <a:spLocks noGrp="1"/>
          </p:cNvSpPr>
          <p:nvPr>
            <p:ph sz="quarter" idx="10"/>
          </p:nvPr>
        </p:nvSpPr>
        <p:spPr>
          <a:xfrm>
            <a:off x="783981" y="2132856"/>
            <a:ext cx="7842738"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708877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with Picture">
    <p:bg>
      <p:bgPr>
        <a:blipFill dpi="0" rotWithShape="1">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Rectangle 10"/>
          <p:cNvSpPr/>
          <p:nvPr userDrawn="1"/>
        </p:nvSpPr>
        <p:spPr>
          <a:xfrm>
            <a:off x="-36512" y="0"/>
            <a:ext cx="9180512" cy="6858000"/>
          </a:xfrm>
          <a:prstGeom prst="rect">
            <a:avLst/>
          </a:prstGeom>
          <a:solidFill>
            <a:schemeClr val="bg1">
              <a:alpha val="40000"/>
            </a:schemeClr>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dirty="0" smtClean="0">
              <a:latin typeface="Arial"/>
            </a:endParaRPr>
          </a:p>
        </p:txBody>
      </p:sp>
      <p:sp>
        <p:nvSpPr>
          <p:cNvPr id="2" name="Title 1"/>
          <p:cNvSpPr>
            <a:spLocks noGrp="1"/>
          </p:cNvSpPr>
          <p:nvPr>
            <p:ph type="ctrTitle"/>
          </p:nvPr>
        </p:nvSpPr>
        <p:spPr>
          <a:xfrm>
            <a:off x="457200" y="2763520"/>
            <a:ext cx="6858000" cy="1554480"/>
          </a:xfrm>
        </p:spPr>
        <p:txBody>
          <a:bodyPr/>
          <a:lstStyle>
            <a:lvl1pPr>
              <a:defRPr sz="5000" spc="-100"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4419600"/>
            <a:ext cx="6858000" cy="1188720"/>
          </a:xfrm>
        </p:spPr>
        <p:txBody>
          <a:bodyPr>
            <a:noAutofit/>
          </a:bodyPr>
          <a:lstStyle>
            <a:lvl1pPr marL="0" indent="0" algn="l">
              <a:spcBef>
                <a:spcPts val="60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copyright"/>
          <p:cNvSpPr txBox="1"/>
          <p:nvPr userDrawn="1"/>
        </p:nvSpPr>
        <p:spPr>
          <a:xfrm>
            <a:off x="457200" y="6482536"/>
            <a:ext cx="2819400" cy="223064"/>
          </a:xfrm>
          <a:prstGeom prst="rect">
            <a:avLst/>
          </a:prstGeom>
          <a:noFill/>
        </p:spPr>
        <p:txBody>
          <a:bodyPr wrap="square" lIns="0" tIns="0" rIns="0" bIns="0" rtlCol="0" anchor="b">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smtClean="0">
                <a:solidFill>
                  <a:srgbClr val="FFFFFF"/>
                </a:solidFill>
                <a:latin typeface="Arial"/>
                <a:cs typeface="Arial"/>
              </a:rPr>
              <a:t>.</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00192" y="5910070"/>
            <a:ext cx="2593853" cy="795530"/>
          </a:xfrm>
          <a:prstGeom prst="rect">
            <a:avLst/>
          </a:prstGeom>
        </p:spPr>
      </p:pic>
    </p:spTree>
    <p:extLst>
      <p:ext uri="{BB962C8B-B14F-4D97-AF65-F5344CB8AC3E}">
        <p14:creationId xmlns:p14="http://schemas.microsoft.com/office/powerpoint/2010/main" val="357556368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858000" cy="1828800"/>
          </a:xfrm>
        </p:spPr>
        <p:txBody>
          <a:bodyPr anchor="t"/>
          <a:lstStyle>
            <a:lvl1pPr algn="l">
              <a:defRPr sz="3200" b="1" cap="none" spc="-100"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4419600"/>
            <a:ext cx="6858000" cy="1188720"/>
          </a:xfrm>
        </p:spPr>
        <p:txBody>
          <a:bodyPr anchor="t">
            <a:noAutofit/>
          </a:bodyPr>
          <a:lstStyle>
            <a:lvl1pPr marL="0" indent="0">
              <a:spcBef>
                <a:spcPts val="60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4265196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 </a:t>
            </a:r>
            <a:endParaRPr lang="en-US" dirty="0"/>
          </a:p>
        </p:txBody>
      </p:sp>
    </p:spTree>
    <p:extLst>
      <p:ext uri="{BB962C8B-B14F-4D97-AF65-F5344CB8AC3E}">
        <p14:creationId xmlns:p14="http://schemas.microsoft.com/office/powerpoint/2010/main" val="2560460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8" name="Text Placeholder 7"/>
          <p:cNvSpPr>
            <a:spLocks noGrp="1"/>
          </p:cNvSpPr>
          <p:nvPr>
            <p:ph type="body" sz="quarter" idx="13" hasCustomPrompt="1"/>
          </p:nvPr>
        </p:nvSpPr>
        <p:spPr>
          <a:xfrm>
            <a:off x="457200" y="1133856"/>
            <a:ext cx="8229600" cy="274320"/>
          </a:xfrm>
        </p:spPr>
        <p:txBody>
          <a:bodyPr>
            <a:noAutofit/>
          </a:bodyPr>
          <a:lstStyle>
            <a:lvl1pPr marL="0" indent="0">
              <a:spcBef>
                <a:spcPts val="0"/>
              </a:spcBef>
              <a:buNone/>
              <a:defRPr sz="180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dirty="0" smtClean="0"/>
              <a:t>Click to add subtitle</a:t>
            </a:r>
          </a:p>
        </p:txBody>
      </p:sp>
      <p:sp>
        <p:nvSpPr>
          <p:cNvPr id="3" name="Content Placeholder 2"/>
          <p:cNvSpPr>
            <a:spLocks noGrp="1"/>
          </p:cNvSpPr>
          <p:nvPr>
            <p:ph idx="1"/>
          </p:nvPr>
        </p:nvSpPr>
        <p:spPr>
          <a:xfrm>
            <a:off x="457200" y="1676399"/>
            <a:ext cx="8229600" cy="44196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378722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7"/>
          <p:cNvSpPr>
            <a:spLocks noGrp="1"/>
          </p:cNvSpPr>
          <p:nvPr>
            <p:ph type="body" sz="quarter" idx="13" hasCustomPrompt="1"/>
          </p:nvPr>
        </p:nvSpPr>
        <p:spPr>
          <a:xfrm>
            <a:off x="457200" y="1133856"/>
            <a:ext cx="8229600" cy="260574"/>
          </a:xfrm>
        </p:spPr>
        <p:txBody>
          <a:bodyPr>
            <a:noAutofit/>
          </a:bodyPr>
          <a:lstStyle>
            <a:lvl1pPr marL="0" indent="0">
              <a:spcBef>
                <a:spcPts val="0"/>
              </a:spcBef>
              <a:buNone/>
              <a:defRPr sz="1800">
                <a:solidFill>
                  <a:srgbClr val="0A1F5A"/>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dirty="0" smtClean="0"/>
              <a:t>Click to add subtitle</a:t>
            </a:r>
          </a:p>
        </p:txBody>
      </p:sp>
    </p:spTree>
    <p:extLst>
      <p:ext uri="{BB962C8B-B14F-4D97-AF65-F5344CB8AC3E}">
        <p14:creationId xmlns:p14="http://schemas.microsoft.com/office/powerpoint/2010/main" val="1270303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858000" cy="1828800"/>
          </a:xfrm>
        </p:spPr>
        <p:txBody>
          <a:bodyPr anchor="t"/>
          <a:lstStyle>
            <a:lvl1pPr algn="l">
              <a:defRPr sz="3200" b="1" cap="none" spc="-100"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4419600"/>
            <a:ext cx="6858000" cy="1188720"/>
          </a:xfrm>
        </p:spPr>
        <p:txBody>
          <a:bodyPr anchor="t">
            <a:noAutofit/>
          </a:bodyPr>
          <a:lstStyle>
            <a:lvl1pPr marL="0" indent="0">
              <a:spcBef>
                <a:spcPts val="60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088672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295401"/>
            <a:ext cx="3986784" cy="4800600"/>
          </a:xfrm>
        </p:spPr>
        <p:txBody>
          <a:bodyPr>
            <a:normAutofit/>
          </a:bodyPr>
          <a:lstStyle>
            <a:lvl1pPr>
              <a:defRPr sz="2000"/>
            </a:lvl1pPr>
            <a:lvl2pPr>
              <a:defRPr sz="2000"/>
            </a:lvl2pPr>
            <a:lvl3pPr>
              <a:defRPr sz="2000"/>
            </a:lvl3pPr>
            <a:lvl4pPr>
              <a:defRPr sz="2000"/>
            </a:lvl4pPr>
            <a:lvl5pPr>
              <a:defRPr sz="1200"/>
            </a:lvl5pPr>
            <a:lvl6pPr marL="914400" indent="0">
              <a:buNone/>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 </a:t>
            </a:r>
          </a:p>
        </p:txBody>
      </p:sp>
      <p:sp>
        <p:nvSpPr>
          <p:cNvPr id="4" name="Content Placeholder 3"/>
          <p:cNvSpPr>
            <a:spLocks noGrp="1"/>
          </p:cNvSpPr>
          <p:nvPr>
            <p:ph sz="half" idx="2"/>
          </p:nvPr>
        </p:nvSpPr>
        <p:spPr>
          <a:xfrm>
            <a:off x="4700016" y="1295401"/>
            <a:ext cx="3986784" cy="4800600"/>
          </a:xfrm>
        </p:spPr>
        <p:txBody>
          <a:bodyPr>
            <a:normAutofit/>
          </a:bodyPr>
          <a:lstStyle>
            <a:lvl1pPr>
              <a:defRPr sz="2000"/>
            </a:lvl1pPr>
            <a:lvl2pPr>
              <a:defRPr sz="2000"/>
            </a:lvl2pPr>
            <a:lvl3pPr>
              <a:defRPr sz="2000"/>
            </a:lvl3pPr>
            <a:lvl4pPr>
              <a:defRPr sz="2000"/>
            </a:lvl4pPr>
            <a:lvl5pPr>
              <a:defRPr sz="1200"/>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3973555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wo Content, Subtitle and Headings">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lstStyle>
            <a:lvl1pPr>
              <a:defRPr/>
            </a:lvl1pPr>
          </a:lstStyle>
          <a:p>
            <a:r>
              <a:rPr lang="en-US" smtClean="0"/>
              <a:t>Click to edit Master title style</a:t>
            </a:r>
            <a:endParaRPr lang="en-US" dirty="0"/>
          </a:p>
        </p:txBody>
      </p:sp>
      <p:sp>
        <p:nvSpPr>
          <p:cNvPr id="10" name="Text Placeholder 7"/>
          <p:cNvSpPr>
            <a:spLocks noGrp="1"/>
          </p:cNvSpPr>
          <p:nvPr>
            <p:ph type="body" sz="quarter" idx="13" hasCustomPrompt="1"/>
          </p:nvPr>
        </p:nvSpPr>
        <p:spPr>
          <a:xfrm>
            <a:off x="457200" y="1133856"/>
            <a:ext cx="8229600" cy="260574"/>
          </a:xfrm>
        </p:spPr>
        <p:txBody>
          <a:bodyPr>
            <a:noAutofit/>
          </a:bodyPr>
          <a:lstStyle>
            <a:lvl1pPr marL="0" indent="0">
              <a:spcBef>
                <a:spcPts val="0"/>
              </a:spcBef>
              <a:buNone/>
              <a:defRPr sz="180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dirty="0" smtClean="0"/>
              <a:t>Click to add subtitle</a:t>
            </a:r>
          </a:p>
        </p:txBody>
      </p:sp>
      <p:sp>
        <p:nvSpPr>
          <p:cNvPr id="3" name="Text Placeholder 2"/>
          <p:cNvSpPr>
            <a:spLocks noGrp="1"/>
          </p:cNvSpPr>
          <p:nvPr>
            <p:ph type="body" idx="1" hasCustomPrompt="1"/>
          </p:nvPr>
        </p:nvSpPr>
        <p:spPr>
          <a:xfrm>
            <a:off x="457200" y="1676399"/>
            <a:ext cx="3986784" cy="274320"/>
          </a:xfrm>
        </p:spPr>
        <p:txBody>
          <a:bodyPr anchor="t">
            <a:no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heading</a:t>
            </a:r>
          </a:p>
        </p:txBody>
      </p:sp>
      <p:sp>
        <p:nvSpPr>
          <p:cNvPr id="4" name="Content Placeholder 3"/>
          <p:cNvSpPr>
            <a:spLocks noGrp="1"/>
          </p:cNvSpPr>
          <p:nvPr>
            <p:ph sz="half" idx="2"/>
          </p:nvPr>
        </p:nvSpPr>
        <p:spPr>
          <a:xfrm>
            <a:off x="457200" y="2057401"/>
            <a:ext cx="3986784" cy="4038600"/>
          </a:xfrm>
        </p:spPr>
        <p:txBody>
          <a:bodyPr>
            <a:normAutofit/>
          </a:bodyPr>
          <a:lstStyle>
            <a:lvl1pPr>
              <a:defRPr sz="2000"/>
            </a:lvl1pPr>
            <a:lvl2pPr>
              <a:defRPr sz="20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 </a:t>
            </a:r>
          </a:p>
        </p:txBody>
      </p:sp>
      <p:sp>
        <p:nvSpPr>
          <p:cNvPr id="5" name="Text Placeholder 4"/>
          <p:cNvSpPr>
            <a:spLocks noGrp="1"/>
          </p:cNvSpPr>
          <p:nvPr>
            <p:ph type="body" sz="quarter" idx="3" hasCustomPrompt="1"/>
          </p:nvPr>
        </p:nvSpPr>
        <p:spPr>
          <a:xfrm>
            <a:off x="4700016" y="1676399"/>
            <a:ext cx="3986784" cy="274320"/>
          </a:xfrm>
        </p:spPr>
        <p:txBody>
          <a:bodyPr anchor="t">
            <a:no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heading</a:t>
            </a:r>
          </a:p>
        </p:txBody>
      </p:sp>
      <p:sp>
        <p:nvSpPr>
          <p:cNvPr id="6" name="Content Placeholder 5"/>
          <p:cNvSpPr>
            <a:spLocks noGrp="1"/>
          </p:cNvSpPr>
          <p:nvPr>
            <p:ph sz="quarter" idx="4"/>
          </p:nvPr>
        </p:nvSpPr>
        <p:spPr>
          <a:xfrm>
            <a:off x="4700016" y="2057401"/>
            <a:ext cx="3986784" cy="4038600"/>
          </a:xfrm>
        </p:spPr>
        <p:txBody>
          <a:bodyPr>
            <a:normAutofit/>
          </a:bodyPr>
          <a:lstStyle>
            <a:lvl1pPr>
              <a:defRPr sz="2000"/>
            </a:lvl1pPr>
            <a:lvl2pPr>
              <a:defRPr sz="20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 l</a:t>
            </a:r>
          </a:p>
        </p:txBody>
      </p:sp>
    </p:spTree>
    <p:extLst>
      <p:ext uri="{BB962C8B-B14F-4D97-AF65-F5344CB8AC3E}">
        <p14:creationId xmlns:p14="http://schemas.microsoft.com/office/powerpoint/2010/main" val="2077624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smtClean="0"/>
              <a:t>Click to edit Master title style</a:t>
            </a:r>
            <a:endParaRPr lang="en-US" dirty="0"/>
          </a:p>
        </p:txBody>
      </p:sp>
      <p:sp>
        <p:nvSpPr>
          <p:cNvPr id="3" name="Content Placeholder 2"/>
          <p:cNvSpPr>
            <a:spLocks noGrp="1"/>
          </p:cNvSpPr>
          <p:nvPr>
            <p:ph idx="1"/>
          </p:nvPr>
        </p:nvSpPr>
        <p:spPr>
          <a:xfrm>
            <a:off x="457200" y="1295401"/>
            <a:ext cx="5715000" cy="4800600"/>
          </a:xfrm>
        </p:spPr>
        <p:txBody>
          <a:bodyPr>
            <a:normAutofit/>
          </a:bodyPr>
          <a:lstStyle>
            <a:lvl1pPr>
              <a:defRPr sz="2000"/>
            </a:lvl1pPr>
            <a:lvl2pPr>
              <a:defRPr sz="2000"/>
            </a:lvl2pPr>
            <a:lvl3pPr>
              <a:defRPr sz="2000"/>
            </a:lvl3pPr>
            <a:lvl4pPr>
              <a:defRPr sz="1200"/>
            </a:lvl4pPr>
            <a:lvl5pPr>
              <a:defRPr sz="1200"/>
            </a:lvl5pPr>
            <a:lvl6pPr marL="914400" indent="0">
              <a:buNone/>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6400800" y="1295400"/>
            <a:ext cx="2286000" cy="4800600"/>
          </a:xfrm>
        </p:spPr>
        <p:txBody>
          <a:bodyPr>
            <a:noAutofit/>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745991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smtClean="0"/>
              <a:t>Click to edit Master title style</a:t>
            </a:r>
            <a:endParaRPr lang="en-US" dirty="0"/>
          </a:p>
        </p:txBody>
      </p:sp>
      <p:sp>
        <p:nvSpPr>
          <p:cNvPr id="3" name="Picture Placeholder 2"/>
          <p:cNvSpPr>
            <a:spLocks noGrp="1"/>
          </p:cNvSpPr>
          <p:nvPr>
            <p:ph type="pic" idx="1"/>
          </p:nvPr>
        </p:nvSpPr>
        <p:spPr>
          <a:xfrm>
            <a:off x="457200" y="1295400"/>
            <a:ext cx="5029200" cy="48006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5760720" y="1295400"/>
            <a:ext cx="2926080" cy="4800600"/>
          </a:xfrm>
        </p:spPr>
        <p:txBody>
          <a:bodyPr>
            <a:noAutofit/>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312008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Pictur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smtClean="0"/>
              <a:t>Click to edit Master title style</a:t>
            </a:r>
            <a:endParaRPr lang="en-US" dirty="0"/>
          </a:p>
        </p:txBody>
      </p:sp>
      <p:sp>
        <p:nvSpPr>
          <p:cNvPr id="3" name="Picture Placeholder 2"/>
          <p:cNvSpPr>
            <a:spLocks noGrp="1"/>
          </p:cNvSpPr>
          <p:nvPr>
            <p:ph type="pic" idx="1"/>
          </p:nvPr>
        </p:nvSpPr>
        <p:spPr>
          <a:xfrm>
            <a:off x="457200" y="1295400"/>
            <a:ext cx="5029200" cy="48006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Text Placeholder 8"/>
          <p:cNvSpPr>
            <a:spLocks noGrp="1"/>
          </p:cNvSpPr>
          <p:nvPr>
            <p:ph type="body" sz="quarter" idx="13"/>
          </p:nvPr>
        </p:nvSpPr>
        <p:spPr>
          <a:xfrm>
            <a:off x="5760720" y="1295400"/>
            <a:ext cx="2926080" cy="48006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909245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smtClean="0"/>
              <a:t>Click to edit Master title style</a:t>
            </a:r>
            <a:endParaRPr lang="en-US" dirty="0"/>
          </a:p>
        </p:txBody>
      </p:sp>
      <p:sp>
        <p:nvSpPr>
          <p:cNvPr id="3" name="Picture Placeholder 2"/>
          <p:cNvSpPr>
            <a:spLocks noGrp="1"/>
          </p:cNvSpPr>
          <p:nvPr>
            <p:ph type="pic" idx="1"/>
          </p:nvPr>
        </p:nvSpPr>
        <p:spPr>
          <a:xfrm>
            <a:off x="457200" y="1295400"/>
            <a:ext cx="3986784" cy="3505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Picture Placeholder 2"/>
          <p:cNvSpPr>
            <a:spLocks noGrp="1"/>
          </p:cNvSpPr>
          <p:nvPr>
            <p:ph type="pic" idx="13"/>
          </p:nvPr>
        </p:nvSpPr>
        <p:spPr>
          <a:xfrm>
            <a:off x="4700016" y="1295400"/>
            <a:ext cx="3986784" cy="3505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4953000"/>
            <a:ext cx="3986784" cy="1130490"/>
          </a:xfrm>
        </p:spPr>
        <p:txBody>
          <a:bodyPr>
            <a:no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3"/>
          <p:cNvSpPr>
            <a:spLocks noGrp="1"/>
          </p:cNvSpPr>
          <p:nvPr>
            <p:ph type="body" sz="half" idx="14"/>
          </p:nvPr>
        </p:nvSpPr>
        <p:spPr>
          <a:xfrm>
            <a:off x="4700016" y="4953000"/>
            <a:ext cx="3986784" cy="1130490"/>
          </a:xfrm>
        </p:spPr>
        <p:txBody>
          <a:bodyPr>
            <a:no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99214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hree Pictures with Ca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smtClean="0"/>
              <a:t>Click to edit Master title style</a:t>
            </a:r>
            <a:endParaRPr lang="en-US" dirty="0"/>
          </a:p>
        </p:txBody>
      </p:sp>
      <p:sp>
        <p:nvSpPr>
          <p:cNvPr id="3" name="Picture Placeholder 2"/>
          <p:cNvSpPr>
            <a:spLocks noGrp="1"/>
          </p:cNvSpPr>
          <p:nvPr>
            <p:ph type="pic" idx="1"/>
          </p:nvPr>
        </p:nvSpPr>
        <p:spPr>
          <a:xfrm>
            <a:off x="457200" y="1295400"/>
            <a:ext cx="2560320" cy="2743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4211392"/>
            <a:ext cx="2560320" cy="1884608"/>
          </a:xfrm>
        </p:spPr>
        <p:txBody>
          <a:bodyPr>
            <a:no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Picture Placeholder 2"/>
          <p:cNvSpPr>
            <a:spLocks noGrp="1"/>
          </p:cNvSpPr>
          <p:nvPr>
            <p:ph type="pic" idx="15"/>
          </p:nvPr>
        </p:nvSpPr>
        <p:spPr>
          <a:xfrm>
            <a:off x="3291840" y="1295400"/>
            <a:ext cx="2560320" cy="2743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Picture Placeholder 2"/>
          <p:cNvSpPr>
            <a:spLocks noGrp="1"/>
          </p:cNvSpPr>
          <p:nvPr>
            <p:ph type="pic" idx="16"/>
          </p:nvPr>
        </p:nvSpPr>
        <p:spPr>
          <a:xfrm>
            <a:off x="6126480" y="1295400"/>
            <a:ext cx="2560320" cy="2743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2" name="Text Placeholder 3"/>
          <p:cNvSpPr>
            <a:spLocks noGrp="1"/>
          </p:cNvSpPr>
          <p:nvPr>
            <p:ph type="body" sz="half" idx="17"/>
          </p:nvPr>
        </p:nvSpPr>
        <p:spPr>
          <a:xfrm>
            <a:off x="3291840" y="4211392"/>
            <a:ext cx="2560320" cy="1884608"/>
          </a:xfrm>
        </p:spPr>
        <p:txBody>
          <a:bodyPr>
            <a:no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ext Placeholder 3"/>
          <p:cNvSpPr>
            <a:spLocks noGrp="1"/>
          </p:cNvSpPr>
          <p:nvPr>
            <p:ph type="body" sz="half" idx="18"/>
          </p:nvPr>
        </p:nvSpPr>
        <p:spPr>
          <a:xfrm>
            <a:off x="6126480" y="4211392"/>
            <a:ext cx="2560320" cy="1884608"/>
          </a:xfrm>
        </p:spPr>
        <p:txBody>
          <a:bodyPr>
            <a:no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17908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8pPr>
              <a:defRPr/>
            </a:lvl8pPr>
          </a:lstStyle>
          <a:p>
            <a:pPr lvl="0"/>
            <a:r>
              <a:rPr lang="en-US" dirty="0" smtClean="0"/>
              <a:t>Click to edit Master text styles</a:t>
            </a:r>
          </a:p>
          <a:p>
            <a:pPr lvl="1"/>
            <a:r>
              <a:rPr lang="en-US" dirty="0" smtClean="0"/>
              <a:t>Second level</a:t>
            </a:r>
          </a:p>
          <a:p>
            <a:pPr lvl="2"/>
            <a:r>
              <a:rPr lang="en-US" dirty="0" smtClean="0"/>
              <a:t>Third level </a:t>
            </a:r>
            <a:endParaRPr lang="en-US" dirty="0"/>
          </a:p>
        </p:txBody>
      </p:sp>
    </p:spTree>
    <p:extLst>
      <p:ext uri="{BB962C8B-B14F-4D97-AF65-F5344CB8AC3E}">
        <p14:creationId xmlns:p14="http://schemas.microsoft.com/office/powerpoint/2010/main" val="3336093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2910277" y="332656"/>
            <a:ext cx="6233723" cy="1143000"/>
          </a:xfrm>
        </p:spPr>
        <p:txBody>
          <a:bodyPr/>
          <a:lstStyle>
            <a:lvl1pPr algn="l">
              <a:defRPr>
                <a:solidFill>
                  <a:schemeClr val="bg1"/>
                </a:solidFill>
              </a:defRPr>
            </a:lvl1pPr>
          </a:lstStyle>
          <a:p>
            <a:r>
              <a:rPr lang="en-US" smtClean="0"/>
              <a:t>Click to edit Master title style</a:t>
            </a:r>
            <a:endParaRPr lang="en-GB" dirty="0" smtClean="0"/>
          </a:p>
        </p:txBody>
      </p:sp>
      <p:sp>
        <p:nvSpPr>
          <p:cNvPr id="3" name="Content Placeholder 2"/>
          <p:cNvSpPr>
            <a:spLocks noGrp="1"/>
          </p:cNvSpPr>
          <p:nvPr>
            <p:ph sz="quarter" idx="10"/>
          </p:nvPr>
        </p:nvSpPr>
        <p:spPr>
          <a:xfrm>
            <a:off x="783981" y="2132856"/>
            <a:ext cx="7842738"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36056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 </a:t>
            </a:r>
            <a:endParaRPr lang="en-US" dirty="0"/>
          </a:p>
        </p:txBody>
      </p:sp>
    </p:spTree>
    <p:extLst>
      <p:ext uri="{BB962C8B-B14F-4D97-AF65-F5344CB8AC3E}">
        <p14:creationId xmlns:p14="http://schemas.microsoft.com/office/powerpoint/2010/main" val="1479786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8" name="Text Placeholder 7"/>
          <p:cNvSpPr>
            <a:spLocks noGrp="1"/>
          </p:cNvSpPr>
          <p:nvPr>
            <p:ph type="body" sz="quarter" idx="13" hasCustomPrompt="1"/>
          </p:nvPr>
        </p:nvSpPr>
        <p:spPr>
          <a:xfrm>
            <a:off x="457200" y="1133856"/>
            <a:ext cx="8229600" cy="274320"/>
          </a:xfrm>
        </p:spPr>
        <p:txBody>
          <a:bodyPr>
            <a:noAutofit/>
          </a:bodyPr>
          <a:lstStyle>
            <a:lvl1pPr marL="0" indent="0">
              <a:spcBef>
                <a:spcPts val="0"/>
              </a:spcBef>
              <a:buNone/>
              <a:defRPr sz="180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dirty="0" smtClean="0"/>
              <a:t>Click to add subtitle</a:t>
            </a:r>
          </a:p>
        </p:txBody>
      </p:sp>
      <p:sp>
        <p:nvSpPr>
          <p:cNvPr id="3" name="Content Placeholder 2"/>
          <p:cNvSpPr>
            <a:spLocks noGrp="1"/>
          </p:cNvSpPr>
          <p:nvPr>
            <p:ph idx="1"/>
          </p:nvPr>
        </p:nvSpPr>
        <p:spPr>
          <a:xfrm>
            <a:off x="457200" y="1676399"/>
            <a:ext cx="8229600" cy="44196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765546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7"/>
          <p:cNvSpPr>
            <a:spLocks noGrp="1"/>
          </p:cNvSpPr>
          <p:nvPr>
            <p:ph type="body" sz="quarter" idx="13" hasCustomPrompt="1"/>
          </p:nvPr>
        </p:nvSpPr>
        <p:spPr>
          <a:xfrm>
            <a:off x="457200" y="1133856"/>
            <a:ext cx="8229600" cy="260574"/>
          </a:xfrm>
        </p:spPr>
        <p:txBody>
          <a:bodyPr>
            <a:noAutofit/>
          </a:bodyPr>
          <a:lstStyle>
            <a:lvl1pPr marL="0" indent="0">
              <a:spcBef>
                <a:spcPts val="0"/>
              </a:spcBef>
              <a:buNone/>
              <a:defRPr sz="1800">
                <a:solidFill>
                  <a:srgbClr val="0A1F5A"/>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dirty="0" smtClean="0"/>
              <a:t>Click to add subtitle</a:t>
            </a:r>
          </a:p>
        </p:txBody>
      </p:sp>
    </p:spTree>
    <p:extLst>
      <p:ext uri="{BB962C8B-B14F-4D97-AF65-F5344CB8AC3E}">
        <p14:creationId xmlns:p14="http://schemas.microsoft.com/office/powerpoint/2010/main" val="2335004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295401"/>
            <a:ext cx="3986784" cy="4800600"/>
          </a:xfrm>
        </p:spPr>
        <p:txBody>
          <a:bodyPr>
            <a:normAutofit/>
          </a:bodyPr>
          <a:lstStyle>
            <a:lvl1pPr>
              <a:defRPr sz="2000"/>
            </a:lvl1pPr>
            <a:lvl2pPr>
              <a:defRPr sz="2000"/>
            </a:lvl2pPr>
            <a:lvl3pPr>
              <a:defRPr sz="2000"/>
            </a:lvl3pPr>
            <a:lvl4pPr>
              <a:defRPr sz="2000"/>
            </a:lvl4pPr>
            <a:lvl5pPr>
              <a:defRPr sz="1200"/>
            </a:lvl5pPr>
            <a:lvl6pPr marL="914400" indent="0">
              <a:buNone/>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 </a:t>
            </a:r>
          </a:p>
        </p:txBody>
      </p:sp>
      <p:sp>
        <p:nvSpPr>
          <p:cNvPr id="4" name="Content Placeholder 3"/>
          <p:cNvSpPr>
            <a:spLocks noGrp="1"/>
          </p:cNvSpPr>
          <p:nvPr>
            <p:ph sz="half" idx="2"/>
          </p:nvPr>
        </p:nvSpPr>
        <p:spPr>
          <a:xfrm>
            <a:off x="4700016" y="1295401"/>
            <a:ext cx="3986784" cy="4800600"/>
          </a:xfrm>
        </p:spPr>
        <p:txBody>
          <a:bodyPr>
            <a:normAutofit/>
          </a:bodyPr>
          <a:lstStyle>
            <a:lvl1pPr>
              <a:defRPr sz="2000"/>
            </a:lvl1pPr>
            <a:lvl2pPr>
              <a:defRPr sz="2000"/>
            </a:lvl2pPr>
            <a:lvl3pPr>
              <a:defRPr sz="2000"/>
            </a:lvl3pPr>
            <a:lvl4pPr>
              <a:defRPr sz="2000"/>
            </a:lvl4pPr>
            <a:lvl5pPr>
              <a:defRPr sz="1200"/>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205874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ntent, Subtitle and Headings">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lstStyle>
            <a:lvl1pPr>
              <a:defRPr/>
            </a:lvl1pPr>
          </a:lstStyle>
          <a:p>
            <a:r>
              <a:rPr lang="en-US" smtClean="0"/>
              <a:t>Click to edit Master title style</a:t>
            </a:r>
            <a:endParaRPr lang="en-US" dirty="0"/>
          </a:p>
        </p:txBody>
      </p:sp>
      <p:sp>
        <p:nvSpPr>
          <p:cNvPr id="10" name="Text Placeholder 7"/>
          <p:cNvSpPr>
            <a:spLocks noGrp="1"/>
          </p:cNvSpPr>
          <p:nvPr>
            <p:ph type="body" sz="quarter" idx="13" hasCustomPrompt="1"/>
          </p:nvPr>
        </p:nvSpPr>
        <p:spPr>
          <a:xfrm>
            <a:off x="457200" y="1133856"/>
            <a:ext cx="8229600" cy="260574"/>
          </a:xfrm>
        </p:spPr>
        <p:txBody>
          <a:bodyPr>
            <a:noAutofit/>
          </a:bodyPr>
          <a:lstStyle>
            <a:lvl1pPr marL="0" indent="0">
              <a:spcBef>
                <a:spcPts val="0"/>
              </a:spcBef>
              <a:buNone/>
              <a:defRPr sz="180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dirty="0" smtClean="0"/>
              <a:t>Click to add subtitle</a:t>
            </a:r>
          </a:p>
        </p:txBody>
      </p:sp>
      <p:sp>
        <p:nvSpPr>
          <p:cNvPr id="3" name="Text Placeholder 2"/>
          <p:cNvSpPr>
            <a:spLocks noGrp="1"/>
          </p:cNvSpPr>
          <p:nvPr>
            <p:ph type="body" idx="1" hasCustomPrompt="1"/>
          </p:nvPr>
        </p:nvSpPr>
        <p:spPr>
          <a:xfrm>
            <a:off x="457200" y="1676399"/>
            <a:ext cx="3986784" cy="274320"/>
          </a:xfrm>
        </p:spPr>
        <p:txBody>
          <a:bodyPr anchor="t">
            <a:no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heading</a:t>
            </a:r>
          </a:p>
        </p:txBody>
      </p:sp>
      <p:sp>
        <p:nvSpPr>
          <p:cNvPr id="4" name="Content Placeholder 3"/>
          <p:cNvSpPr>
            <a:spLocks noGrp="1"/>
          </p:cNvSpPr>
          <p:nvPr>
            <p:ph sz="half" idx="2"/>
          </p:nvPr>
        </p:nvSpPr>
        <p:spPr>
          <a:xfrm>
            <a:off x="457200" y="2057401"/>
            <a:ext cx="3986784" cy="4038600"/>
          </a:xfrm>
        </p:spPr>
        <p:txBody>
          <a:bodyPr>
            <a:normAutofit/>
          </a:bodyPr>
          <a:lstStyle>
            <a:lvl1pPr>
              <a:defRPr sz="2000"/>
            </a:lvl1pPr>
            <a:lvl2pPr>
              <a:defRPr sz="20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 </a:t>
            </a:r>
          </a:p>
        </p:txBody>
      </p:sp>
      <p:sp>
        <p:nvSpPr>
          <p:cNvPr id="5" name="Text Placeholder 4"/>
          <p:cNvSpPr>
            <a:spLocks noGrp="1"/>
          </p:cNvSpPr>
          <p:nvPr>
            <p:ph type="body" sz="quarter" idx="3" hasCustomPrompt="1"/>
          </p:nvPr>
        </p:nvSpPr>
        <p:spPr>
          <a:xfrm>
            <a:off x="4700016" y="1676399"/>
            <a:ext cx="3986784" cy="274320"/>
          </a:xfrm>
        </p:spPr>
        <p:txBody>
          <a:bodyPr anchor="t">
            <a:no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heading</a:t>
            </a:r>
          </a:p>
        </p:txBody>
      </p:sp>
      <p:sp>
        <p:nvSpPr>
          <p:cNvPr id="6" name="Content Placeholder 5"/>
          <p:cNvSpPr>
            <a:spLocks noGrp="1"/>
          </p:cNvSpPr>
          <p:nvPr>
            <p:ph sz="quarter" idx="4"/>
          </p:nvPr>
        </p:nvSpPr>
        <p:spPr>
          <a:xfrm>
            <a:off x="4700016" y="2057401"/>
            <a:ext cx="3986784" cy="4038600"/>
          </a:xfrm>
        </p:spPr>
        <p:txBody>
          <a:bodyPr>
            <a:normAutofit/>
          </a:bodyPr>
          <a:lstStyle>
            <a:lvl1pPr>
              <a:defRPr sz="2000"/>
            </a:lvl1pPr>
            <a:lvl2pPr>
              <a:defRPr sz="20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 l</a:t>
            </a:r>
          </a:p>
        </p:txBody>
      </p:sp>
    </p:spTree>
    <p:extLst>
      <p:ext uri="{BB962C8B-B14F-4D97-AF65-F5344CB8AC3E}">
        <p14:creationId xmlns:p14="http://schemas.microsoft.com/office/powerpoint/2010/main" val="2248445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smtClean="0"/>
              <a:t>Click to edit Master title style</a:t>
            </a:r>
            <a:endParaRPr lang="en-US" dirty="0"/>
          </a:p>
        </p:txBody>
      </p:sp>
      <p:sp>
        <p:nvSpPr>
          <p:cNvPr id="3" name="Content Placeholder 2"/>
          <p:cNvSpPr>
            <a:spLocks noGrp="1"/>
          </p:cNvSpPr>
          <p:nvPr>
            <p:ph idx="1"/>
          </p:nvPr>
        </p:nvSpPr>
        <p:spPr>
          <a:xfrm>
            <a:off x="457200" y="1295401"/>
            <a:ext cx="5715000" cy="4800600"/>
          </a:xfrm>
        </p:spPr>
        <p:txBody>
          <a:bodyPr>
            <a:normAutofit/>
          </a:bodyPr>
          <a:lstStyle>
            <a:lvl1pPr>
              <a:defRPr sz="2000"/>
            </a:lvl1pPr>
            <a:lvl2pPr>
              <a:defRPr sz="2000"/>
            </a:lvl2pPr>
            <a:lvl3pPr>
              <a:defRPr sz="2000"/>
            </a:lvl3pPr>
            <a:lvl4pPr>
              <a:defRPr sz="1200"/>
            </a:lvl4pPr>
            <a:lvl5pPr>
              <a:defRPr sz="1200"/>
            </a:lvl5pPr>
            <a:lvl6pPr marL="914400" indent="0">
              <a:buNone/>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6400800" y="1295400"/>
            <a:ext cx="2286000" cy="4800600"/>
          </a:xfrm>
        </p:spPr>
        <p:txBody>
          <a:bodyPr>
            <a:noAutofit/>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419477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smtClean="0"/>
              <a:t>Click to edit Master title style</a:t>
            </a:r>
            <a:endParaRPr lang="en-US" dirty="0"/>
          </a:p>
        </p:txBody>
      </p:sp>
      <p:sp>
        <p:nvSpPr>
          <p:cNvPr id="3" name="Picture Placeholder 2"/>
          <p:cNvSpPr>
            <a:spLocks noGrp="1"/>
          </p:cNvSpPr>
          <p:nvPr>
            <p:ph type="pic" idx="1"/>
          </p:nvPr>
        </p:nvSpPr>
        <p:spPr>
          <a:xfrm>
            <a:off x="457200" y="1295400"/>
            <a:ext cx="5029200" cy="48006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5760720" y="1295400"/>
            <a:ext cx="2926080" cy="4800600"/>
          </a:xfrm>
        </p:spPr>
        <p:txBody>
          <a:bodyPr>
            <a:noAutofit/>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1001029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4800"/>
            <a:ext cx="8229600" cy="762000"/>
          </a:xfrm>
          <a:prstGeom prst="rect">
            <a:avLst/>
          </a:prstGeom>
        </p:spPr>
        <p:txBody>
          <a:bodyPr vert="horz" lIns="0" tIns="0" rIns="0" bIns="0" rtlCol="0" anchor="b"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95401"/>
            <a:ext cx="8229600" cy="480060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6" name="Picture 5"/>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524328" y="199572"/>
            <a:ext cx="1512168" cy="462292"/>
          </a:xfrm>
          <a:prstGeom prst="rect">
            <a:avLst/>
          </a:prstGeom>
        </p:spPr>
      </p:pic>
    </p:spTree>
    <p:extLst>
      <p:ext uri="{BB962C8B-B14F-4D97-AF65-F5344CB8AC3E}">
        <p14:creationId xmlns:p14="http://schemas.microsoft.com/office/powerpoint/2010/main" val="213028658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200" b="1" kern="1200">
          <a:solidFill>
            <a:schemeClr val="tx1"/>
          </a:solidFill>
          <a:latin typeface="Arial"/>
          <a:ea typeface="+mj-ea"/>
          <a:cs typeface="+mj-cs"/>
        </a:defRPr>
      </a:lvl1pPr>
    </p:titleStyle>
    <p:bodyStyle>
      <a:lvl1pPr marL="182880" indent="-182880" algn="l" defTabSz="914400" rtl="0" eaLnBrk="1" latinLnBrk="0" hangingPunct="1">
        <a:lnSpc>
          <a:spcPct val="90000"/>
        </a:lnSpc>
        <a:spcBef>
          <a:spcPts val="1200"/>
        </a:spcBef>
        <a:buClr>
          <a:schemeClr val="tx1"/>
        </a:buClr>
        <a:buFont typeface="HP Simplified" panose="020B0604020204020204" pitchFamily="34" charset="0"/>
        <a:buChar char="•"/>
        <a:defRPr sz="2000" kern="1200">
          <a:solidFill>
            <a:schemeClr val="tx1"/>
          </a:solidFill>
          <a:latin typeface="Arial"/>
          <a:ea typeface="+mn-ea"/>
          <a:cs typeface="+mn-cs"/>
        </a:defRPr>
      </a:lvl1pPr>
      <a:lvl2pPr marL="411480" indent="-182880" algn="l" defTabSz="914400" rtl="0" eaLnBrk="1" latinLnBrk="0" hangingPunct="1">
        <a:lnSpc>
          <a:spcPct val="90000"/>
        </a:lnSpc>
        <a:spcBef>
          <a:spcPts val="800"/>
        </a:spcBef>
        <a:buClr>
          <a:schemeClr val="tx1"/>
        </a:buClr>
        <a:buSzPct val="80000"/>
        <a:buFont typeface="HP Simplified" panose="020B0604020204020204" pitchFamily="34" charset="0"/>
        <a:buChar char="–"/>
        <a:defRPr sz="2000" kern="1200">
          <a:solidFill>
            <a:schemeClr val="tx1"/>
          </a:solidFill>
          <a:latin typeface="Arial"/>
          <a:ea typeface="+mn-ea"/>
          <a:cs typeface="+mn-cs"/>
        </a:defRPr>
      </a:lvl2pPr>
      <a:lvl3pPr marL="548640" indent="-137160" algn="l" defTabSz="914400" rtl="0" eaLnBrk="1" latinLnBrk="0" hangingPunct="1">
        <a:lnSpc>
          <a:spcPct val="90000"/>
        </a:lnSpc>
        <a:spcBef>
          <a:spcPts val="600"/>
        </a:spcBef>
        <a:buClr>
          <a:schemeClr val="tx1"/>
        </a:buClr>
        <a:buFont typeface="HP Simplified" panose="020B0604020204020204" pitchFamily="34" charset="0"/>
        <a:buChar char="•"/>
        <a:defRPr sz="2000" kern="1200">
          <a:solidFill>
            <a:schemeClr val="tx1"/>
          </a:solidFill>
          <a:latin typeface="Arial"/>
          <a:ea typeface="+mn-ea"/>
          <a:cs typeface="+mn-cs"/>
        </a:defRPr>
      </a:lvl3pPr>
      <a:lvl4pPr marL="73152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2000" kern="1200">
          <a:solidFill>
            <a:schemeClr val="tx1"/>
          </a:solidFill>
          <a:latin typeface="Arial"/>
          <a:ea typeface="+mn-ea"/>
          <a:cs typeface="+mn-cs"/>
        </a:defRPr>
      </a:lvl4pPr>
      <a:lvl5pPr marL="86868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Arial"/>
          <a:ea typeface="+mn-ea"/>
          <a:cs typeface="+mn-cs"/>
        </a:defRPr>
      </a:lvl5pPr>
      <a:lvl6pPr marL="105156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1200" kern="1200">
          <a:solidFill>
            <a:schemeClr val="tx1"/>
          </a:solidFill>
          <a:latin typeface="+mn-lt"/>
          <a:ea typeface="+mn-ea"/>
          <a:cs typeface="+mn-cs"/>
        </a:defRPr>
      </a:lvl6pPr>
      <a:lvl7pPr marL="118872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mn-lt"/>
          <a:ea typeface="+mn-ea"/>
          <a:cs typeface="+mn-cs"/>
        </a:defRPr>
      </a:lvl7pPr>
      <a:lvl8pPr marL="137160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1200" kern="1200">
          <a:solidFill>
            <a:schemeClr val="tx1"/>
          </a:solidFill>
          <a:latin typeface="+mn-lt"/>
          <a:ea typeface="+mn-ea"/>
          <a:cs typeface="+mn-cs"/>
        </a:defRPr>
      </a:lvl8pPr>
      <a:lvl9pPr marL="155448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4800"/>
            <a:ext cx="8229600" cy="762000"/>
          </a:xfrm>
          <a:prstGeom prst="rect">
            <a:avLst/>
          </a:prstGeom>
        </p:spPr>
        <p:txBody>
          <a:bodyPr vert="horz" lIns="0" tIns="0" rIns="0" bIns="0" rtlCol="0" anchor="b"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95401"/>
            <a:ext cx="8229600" cy="480060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6" name="Picture 5"/>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524328" y="199572"/>
            <a:ext cx="1512168" cy="462292"/>
          </a:xfrm>
          <a:prstGeom prst="rect">
            <a:avLst/>
          </a:prstGeom>
        </p:spPr>
      </p:pic>
    </p:spTree>
    <p:extLst>
      <p:ext uri="{BB962C8B-B14F-4D97-AF65-F5344CB8AC3E}">
        <p14:creationId xmlns:p14="http://schemas.microsoft.com/office/powerpoint/2010/main" val="1208309027"/>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200" b="1" kern="1200">
          <a:solidFill>
            <a:schemeClr val="tx1"/>
          </a:solidFill>
          <a:latin typeface="Arial"/>
          <a:ea typeface="+mj-ea"/>
          <a:cs typeface="+mj-cs"/>
        </a:defRPr>
      </a:lvl1pPr>
    </p:titleStyle>
    <p:bodyStyle>
      <a:lvl1pPr marL="182880" indent="-182880" algn="l" defTabSz="914400" rtl="0" eaLnBrk="1" latinLnBrk="0" hangingPunct="1">
        <a:lnSpc>
          <a:spcPct val="90000"/>
        </a:lnSpc>
        <a:spcBef>
          <a:spcPts val="1200"/>
        </a:spcBef>
        <a:buClr>
          <a:schemeClr val="tx1"/>
        </a:buClr>
        <a:buFont typeface="HP Simplified" panose="020B0604020204020204" pitchFamily="34" charset="0"/>
        <a:buChar char="•"/>
        <a:defRPr sz="2000" kern="1200">
          <a:solidFill>
            <a:schemeClr val="tx1"/>
          </a:solidFill>
          <a:latin typeface="Arial"/>
          <a:ea typeface="+mn-ea"/>
          <a:cs typeface="+mn-cs"/>
        </a:defRPr>
      </a:lvl1pPr>
      <a:lvl2pPr marL="411480" indent="-182880" algn="l" defTabSz="914400" rtl="0" eaLnBrk="1" latinLnBrk="0" hangingPunct="1">
        <a:lnSpc>
          <a:spcPct val="90000"/>
        </a:lnSpc>
        <a:spcBef>
          <a:spcPts val="800"/>
        </a:spcBef>
        <a:buClr>
          <a:schemeClr val="tx1"/>
        </a:buClr>
        <a:buSzPct val="80000"/>
        <a:buFont typeface="HP Simplified" panose="020B0604020204020204" pitchFamily="34" charset="0"/>
        <a:buChar char="–"/>
        <a:defRPr sz="2000" kern="1200">
          <a:solidFill>
            <a:schemeClr val="tx1"/>
          </a:solidFill>
          <a:latin typeface="Arial"/>
          <a:ea typeface="+mn-ea"/>
          <a:cs typeface="+mn-cs"/>
        </a:defRPr>
      </a:lvl2pPr>
      <a:lvl3pPr marL="548640" indent="-137160" algn="l" defTabSz="914400" rtl="0" eaLnBrk="1" latinLnBrk="0" hangingPunct="1">
        <a:lnSpc>
          <a:spcPct val="90000"/>
        </a:lnSpc>
        <a:spcBef>
          <a:spcPts val="600"/>
        </a:spcBef>
        <a:buClr>
          <a:schemeClr val="tx1"/>
        </a:buClr>
        <a:buFont typeface="HP Simplified" panose="020B0604020204020204" pitchFamily="34" charset="0"/>
        <a:buChar char="•"/>
        <a:defRPr sz="2000" kern="1200">
          <a:solidFill>
            <a:schemeClr val="tx1"/>
          </a:solidFill>
          <a:latin typeface="Arial"/>
          <a:ea typeface="+mn-ea"/>
          <a:cs typeface="+mn-cs"/>
        </a:defRPr>
      </a:lvl3pPr>
      <a:lvl4pPr marL="73152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2000" kern="1200">
          <a:solidFill>
            <a:schemeClr val="tx1"/>
          </a:solidFill>
          <a:latin typeface="Arial"/>
          <a:ea typeface="+mn-ea"/>
          <a:cs typeface="+mn-cs"/>
        </a:defRPr>
      </a:lvl4pPr>
      <a:lvl5pPr marL="86868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Arial"/>
          <a:ea typeface="+mn-ea"/>
          <a:cs typeface="+mn-cs"/>
        </a:defRPr>
      </a:lvl5pPr>
      <a:lvl6pPr marL="105156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1200" kern="1200">
          <a:solidFill>
            <a:schemeClr val="tx1"/>
          </a:solidFill>
          <a:latin typeface="+mn-lt"/>
          <a:ea typeface="+mn-ea"/>
          <a:cs typeface="+mn-cs"/>
        </a:defRPr>
      </a:lvl6pPr>
      <a:lvl7pPr marL="118872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mn-lt"/>
          <a:ea typeface="+mn-ea"/>
          <a:cs typeface="+mn-cs"/>
        </a:defRPr>
      </a:lvl7pPr>
      <a:lvl8pPr marL="137160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1200" kern="1200">
          <a:solidFill>
            <a:schemeClr val="tx1"/>
          </a:solidFill>
          <a:latin typeface="+mn-lt"/>
          <a:ea typeface="+mn-ea"/>
          <a:cs typeface="+mn-cs"/>
        </a:defRPr>
      </a:lvl8pPr>
      <a:lvl9pPr marL="155448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9BBE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48274" y="2438820"/>
            <a:ext cx="8003232" cy="1554480"/>
          </a:xfrm>
        </p:spPr>
        <p:txBody>
          <a:bodyPr/>
          <a:lstStyle/>
          <a:p>
            <a:r>
              <a:rPr lang="en-GB" sz="3200" dirty="0"/>
              <a:t>Agenda item 5(b) the Committee’s activities related to the overview of progress in implementing the strategic plan for 2015–2020, including the evaluation of the success of the Protocol and the development of indicators (ECE/MP.PRTR/C.1/2017/2, annex)</a:t>
            </a:r>
            <a:endParaRPr lang="en-GB" sz="3200" dirty="0"/>
          </a:p>
        </p:txBody>
      </p:sp>
      <p:sp>
        <p:nvSpPr>
          <p:cNvPr id="3" name="Subtitle 2"/>
          <p:cNvSpPr>
            <a:spLocks noGrp="1"/>
          </p:cNvSpPr>
          <p:nvPr>
            <p:ph type="subTitle" idx="1"/>
          </p:nvPr>
        </p:nvSpPr>
        <p:spPr>
          <a:xfrm>
            <a:off x="848274" y="4725144"/>
            <a:ext cx="6858000" cy="1188720"/>
          </a:xfrm>
        </p:spPr>
        <p:txBody>
          <a:bodyPr/>
          <a:lstStyle/>
          <a:p>
            <a:r>
              <a:rPr lang="en-GB" b="1" dirty="0"/>
              <a:t>Meeting of the Parties to the Protocol on Pollutant Release and Transfer Registers to the Convention on Access to Information, Public Participation in Decision-making and Access to Justice in Environmental Matters</a:t>
            </a:r>
            <a:r>
              <a:rPr lang="en-GB" dirty="0"/>
              <a:t/>
            </a:r>
            <a:br>
              <a:rPr lang="en-GB" dirty="0"/>
            </a:br>
            <a:endParaRPr lang="en-US" dirty="0" smtClean="0"/>
          </a:p>
          <a:p>
            <a:r>
              <a:rPr lang="en-US" smtClean="0"/>
              <a:t> </a:t>
            </a:r>
            <a:r>
              <a:rPr lang="en-US" smtClean="0"/>
              <a:t>15</a:t>
            </a:r>
            <a:r>
              <a:rPr lang="en-US" smtClean="0"/>
              <a:t> September 2017, </a:t>
            </a:r>
            <a:r>
              <a:rPr lang="en-US" dirty="0" err="1" smtClean="0"/>
              <a:t>Budva</a:t>
            </a:r>
            <a:endParaRPr lang="en-US" dirty="0"/>
          </a:p>
        </p:txBody>
      </p:sp>
    </p:spTree>
    <p:extLst>
      <p:ext uri="{BB962C8B-B14F-4D97-AF65-F5344CB8AC3E}">
        <p14:creationId xmlns:p14="http://schemas.microsoft.com/office/powerpoint/2010/main" val="4038879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47" y="764704"/>
            <a:ext cx="8892480" cy="1143000"/>
          </a:xfrm>
        </p:spPr>
        <p:txBody>
          <a:bodyPr/>
          <a:lstStyle/>
          <a:p>
            <a:r>
              <a:rPr lang="en-US" sz="2800" dirty="0">
                <a:solidFill>
                  <a:schemeClr val="tx1"/>
                </a:solidFill>
              </a:rPr>
              <a:t>Relevance of strategic plan</a:t>
            </a:r>
            <a:r>
              <a:rPr lang="en-US" sz="2800" dirty="0">
                <a:solidFill>
                  <a:schemeClr val="tx1"/>
                </a:solidFill>
              </a:rPr>
              <a:t/>
            </a:r>
            <a:br>
              <a:rPr lang="en-US" sz="2800" dirty="0">
                <a:solidFill>
                  <a:schemeClr val="tx1"/>
                </a:solidFill>
              </a:rPr>
            </a:br>
            <a:endParaRPr lang="en-US" sz="2800" dirty="0">
              <a:solidFill>
                <a:schemeClr val="tx1"/>
              </a:solidFill>
            </a:endParaRPr>
          </a:p>
        </p:txBody>
      </p:sp>
      <p:sp>
        <p:nvSpPr>
          <p:cNvPr id="3" name="Content Placeholder 2"/>
          <p:cNvSpPr>
            <a:spLocks noGrp="1"/>
          </p:cNvSpPr>
          <p:nvPr>
            <p:ph sz="quarter" idx="10"/>
          </p:nvPr>
        </p:nvSpPr>
        <p:spPr>
          <a:xfrm>
            <a:off x="539552" y="1907704"/>
            <a:ext cx="8592375" cy="4258146"/>
          </a:xfrm>
        </p:spPr>
        <p:txBody>
          <a:bodyPr>
            <a:noAutofit/>
          </a:bodyPr>
          <a:lstStyle/>
          <a:p>
            <a:pPr marL="0" indent="0">
              <a:buNone/>
            </a:pPr>
            <a:r>
              <a:rPr lang="en-US" sz="2400" dirty="0"/>
              <a:t>In process of overview of strategic plan </a:t>
            </a:r>
          </a:p>
          <a:p>
            <a:pPr marL="457200" indent="-457200">
              <a:buFont typeface="Arial"/>
              <a:buChar char="•"/>
            </a:pPr>
            <a:r>
              <a:rPr lang="en-US" sz="2400" dirty="0"/>
              <a:t>noted an absence of concrete indicators of success, </a:t>
            </a:r>
          </a:p>
          <a:p>
            <a:pPr marL="457200" indent="-457200">
              <a:buFont typeface="Arial"/>
              <a:buChar char="•"/>
            </a:pPr>
            <a:r>
              <a:rPr lang="en-US" sz="2400" dirty="0"/>
              <a:t>no work in train to evaluate the success of the Protocol itself.</a:t>
            </a:r>
          </a:p>
        </p:txBody>
      </p:sp>
    </p:spTree>
    <p:extLst>
      <p:ext uri="{BB962C8B-B14F-4D97-AF65-F5344CB8AC3E}">
        <p14:creationId xmlns:p14="http://schemas.microsoft.com/office/powerpoint/2010/main" val="112460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926" y="836712"/>
            <a:ext cx="8748464" cy="1143000"/>
          </a:xfrm>
        </p:spPr>
        <p:txBody>
          <a:bodyPr/>
          <a:lstStyle/>
          <a:p>
            <a:r>
              <a:rPr lang="en-US" sz="2800" dirty="0">
                <a:solidFill>
                  <a:schemeClr val="tx1"/>
                </a:solidFill>
              </a:rPr>
              <a:t>Summary of proposals on evaluation</a:t>
            </a:r>
            <a:r>
              <a:rPr lang="en-US" sz="2800" dirty="0">
                <a:solidFill>
                  <a:schemeClr val="tx1"/>
                </a:solidFill>
              </a:rPr>
              <a:t/>
            </a:r>
            <a:br>
              <a:rPr lang="en-US" sz="2800" dirty="0">
                <a:solidFill>
                  <a:schemeClr val="tx1"/>
                </a:solidFill>
              </a:rPr>
            </a:br>
            <a:endParaRPr lang="en-US" sz="2800" dirty="0">
              <a:solidFill>
                <a:schemeClr val="tx1"/>
              </a:solidFill>
            </a:endParaRPr>
          </a:p>
        </p:txBody>
      </p:sp>
      <p:sp>
        <p:nvSpPr>
          <p:cNvPr id="3" name="Content Placeholder 2"/>
          <p:cNvSpPr>
            <a:spLocks noGrp="1"/>
          </p:cNvSpPr>
          <p:nvPr>
            <p:ph sz="quarter" idx="10"/>
          </p:nvPr>
        </p:nvSpPr>
        <p:spPr>
          <a:xfrm>
            <a:off x="1301262" y="2420888"/>
            <a:ext cx="7842738" cy="4437112"/>
          </a:xfrm>
        </p:spPr>
        <p:txBody>
          <a:bodyPr/>
          <a:lstStyle/>
          <a:p>
            <a:pPr marL="342900" lvl="0" indent="-342900" fontAlgn="base">
              <a:lnSpc>
                <a:spcPct val="100000"/>
              </a:lnSpc>
              <a:spcBef>
                <a:spcPct val="20000"/>
              </a:spcBef>
              <a:spcAft>
                <a:spcPct val="0"/>
              </a:spcAft>
              <a:buClrTx/>
              <a:buNone/>
            </a:pPr>
            <a:r>
              <a:rPr lang="en-US" sz="2400" dirty="0">
                <a:solidFill>
                  <a:prstClr val="black"/>
                </a:solidFill>
                <a:latin typeface="Arial" panose="020B0604020202020204" pitchFamily="34" charset="0"/>
                <a:cs typeface="Arial" panose="020B0604020202020204" pitchFamily="34" charset="0"/>
              </a:rPr>
              <a:t>So we propose work on the </a:t>
            </a:r>
            <a:r>
              <a:rPr lang="en-US" sz="2400" b="1" dirty="0">
                <a:solidFill>
                  <a:prstClr val="black"/>
                </a:solidFill>
                <a:latin typeface="Arial" panose="020B0604020202020204" pitchFamily="34" charset="0"/>
                <a:cs typeface="Arial" panose="020B0604020202020204" pitchFamily="34" charset="0"/>
              </a:rPr>
              <a:t>development of further indicators to measure the effectiveness and success of the Protocol to facilitate its systematic evaluation</a:t>
            </a:r>
            <a:r>
              <a:rPr lang="en-US" sz="2400" dirty="0">
                <a:solidFill>
                  <a:prstClr val="black"/>
                </a:solidFill>
                <a:latin typeface="Arial" panose="020B0604020202020204" pitchFamily="34" charset="0"/>
                <a:cs typeface="Arial" panose="020B0604020202020204" pitchFamily="34" charset="0"/>
              </a:rPr>
              <a:t>. </a:t>
            </a:r>
          </a:p>
          <a:p>
            <a:pPr marL="342900" lvl="0" indent="-342900" fontAlgn="base">
              <a:lnSpc>
                <a:spcPct val="100000"/>
              </a:lnSpc>
              <a:spcBef>
                <a:spcPct val="20000"/>
              </a:spcBef>
              <a:spcAft>
                <a:spcPct val="0"/>
              </a:spcAft>
              <a:buClrTx/>
              <a:buNone/>
            </a:pPr>
            <a:endParaRPr lang="en-US" sz="2400" dirty="0">
              <a:solidFill>
                <a:prstClr val="black"/>
              </a:solidFill>
              <a:latin typeface="Arial" panose="020B0604020202020204" pitchFamily="34" charset="0"/>
              <a:cs typeface="Arial" panose="020B0604020202020204" pitchFamily="34" charset="0"/>
            </a:endParaRPr>
          </a:p>
          <a:p>
            <a:pPr marL="342900" lvl="0" indent="-342900" fontAlgn="base">
              <a:lnSpc>
                <a:spcPct val="100000"/>
              </a:lnSpc>
              <a:spcBef>
                <a:spcPct val="20000"/>
              </a:spcBef>
              <a:spcAft>
                <a:spcPct val="0"/>
              </a:spcAft>
              <a:buClrTx/>
              <a:buNone/>
            </a:pPr>
            <a:r>
              <a:rPr lang="en-US" sz="2400" dirty="0">
                <a:solidFill>
                  <a:prstClr val="black"/>
                </a:solidFill>
                <a:latin typeface="Arial" panose="020B0604020202020204" pitchFamily="34" charset="0"/>
                <a:cs typeface="Arial" panose="020B0604020202020204" pitchFamily="34" charset="0"/>
              </a:rPr>
              <a:t>Consistent with trend already in place at global level to evaluate success of environmental treaties. </a:t>
            </a:r>
            <a:endParaRPr lang="en-US" sz="2400" dirty="0">
              <a:solidFill>
                <a:srgbClr val="F79646">
                  <a:lumMod val="50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7357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748464" cy="1143000"/>
          </a:xfrm>
        </p:spPr>
        <p:txBody>
          <a:bodyPr/>
          <a:lstStyle/>
          <a:p>
            <a:pPr algn="ctr"/>
            <a:r>
              <a:rPr lang="en-US" sz="2800" dirty="0">
                <a:solidFill>
                  <a:schemeClr val="tx1"/>
                </a:solidFill>
              </a:rPr>
              <a:t>Why evaluate?</a:t>
            </a:r>
            <a:r>
              <a:rPr lang="en-US" sz="2800" dirty="0">
                <a:solidFill>
                  <a:schemeClr val="tx1"/>
                </a:solidFill>
              </a:rPr>
              <a:t/>
            </a:r>
            <a:br>
              <a:rPr lang="en-US" sz="2800" dirty="0">
                <a:solidFill>
                  <a:schemeClr val="tx1"/>
                </a:solidFill>
              </a:rPr>
            </a:br>
            <a:endParaRPr lang="en-US" sz="2800" dirty="0">
              <a:solidFill>
                <a:schemeClr val="tx1"/>
              </a:solidFill>
            </a:endParaRPr>
          </a:p>
        </p:txBody>
      </p:sp>
      <p:sp>
        <p:nvSpPr>
          <p:cNvPr id="3" name="Content Placeholder 2"/>
          <p:cNvSpPr>
            <a:spLocks noGrp="1"/>
          </p:cNvSpPr>
          <p:nvPr>
            <p:ph sz="quarter" idx="10"/>
          </p:nvPr>
        </p:nvSpPr>
        <p:spPr>
          <a:xfrm>
            <a:off x="1301262" y="2825006"/>
            <a:ext cx="7842738" cy="4032994"/>
          </a:xfrm>
        </p:spPr>
        <p:txBody>
          <a:bodyPr>
            <a:normAutofit/>
          </a:bodyPr>
          <a:lstStyle/>
          <a:p>
            <a:pPr marL="342900" lvl="0" indent="-342900" fontAlgn="base">
              <a:lnSpc>
                <a:spcPct val="100000"/>
              </a:lnSpc>
              <a:spcBef>
                <a:spcPct val="20000"/>
              </a:spcBef>
              <a:spcAft>
                <a:spcPct val="0"/>
              </a:spcAft>
              <a:buClrTx/>
              <a:buNone/>
            </a:pPr>
            <a:r>
              <a:rPr lang="en-US" sz="2400" dirty="0">
                <a:solidFill>
                  <a:prstClr val="black"/>
                </a:solidFill>
                <a:latin typeface="Arial" panose="020B0604020202020204" pitchFamily="34" charset="0"/>
                <a:ea typeface="+mn-ea"/>
                <a:cs typeface="Arial" panose="020B0604020202020204" pitchFamily="34" charset="0"/>
              </a:rPr>
              <a:t>Evidence of success would </a:t>
            </a:r>
          </a:p>
          <a:p>
            <a:pPr marL="342900" lvl="0" indent="-342900" fontAlgn="base">
              <a:lnSpc>
                <a:spcPct val="100000"/>
              </a:lnSpc>
              <a:spcBef>
                <a:spcPct val="20000"/>
              </a:spcBef>
              <a:spcAft>
                <a:spcPct val="0"/>
              </a:spcAft>
              <a:buClrTx/>
              <a:buFont typeface="Arial"/>
              <a:buChar char="•"/>
            </a:pPr>
            <a:r>
              <a:rPr lang="en-US" sz="2400" dirty="0">
                <a:solidFill>
                  <a:prstClr val="black"/>
                </a:solidFill>
                <a:latin typeface="Arial" panose="020B0604020202020204" pitchFamily="34" charset="0"/>
                <a:ea typeface="+mn-ea"/>
                <a:cs typeface="Arial" panose="020B0604020202020204" pitchFamily="34" charset="0"/>
              </a:rPr>
              <a:t>make it easier to recruit new Parties</a:t>
            </a:r>
          </a:p>
          <a:p>
            <a:pPr marL="342900" lvl="0" indent="-342900" fontAlgn="base">
              <a:lnSpc>
                <a:spcPct val="100000"/>
              </a:lnSpc>
              <a:spcBef>
                <a:spcPct val="20000"/>
              </a:spcBef>
              <a:spcAft>
                <a:spcPct val="0"/>
              </a:spcAft>
              <a:buClrTx/>
              <a:buFont typeface="Arial"/>
              <a:buChar char="•"/>
            </a:pPr>
            <a:r>
              <a:rPr lang="en-US" sz="2400" dirty="0">
                <a:solidFill>
                  <a:prstClr val="black"/>
                </a:solidFill>
                <a:latin typeface="Arial" panose="020B0604020202020204" pitchFamily="34" charset="0"/>
                <a:ea typeface="+mn-ea"/>
                <a:cs typeface="Arial" panose="020B0604020202020204" pitchFamily="34" charset="0"/>
              </a:rPr>
              <a:t>justify allocation of resources to Protocol</a:t>
            </a:r>
          </a:p>
          <a:p>
            <a:pPr marL="342900" lvl="0" indent="-342900" fontAlgn="base">
              <a:lnSpc>
                <a:spcPct val="100000"/>
              </a:lnSpc>
              <a:spcBef>
                <a:spcPct val="20000"/>
              </a:spcBef>
              <a:spcAft>
                <a:spcPct val="0"/>
              </a:spcAft>
              <a:buClrTx/>
              <a:buFont typeface="Arial"/>
              <a:buChar char="•"/>
            </a:pPr>
            <a:r>
              <a:rPr lang="en-US" sz="2400" dirty="0">
                <a:solidFill>
                  <a:prstClr val="black"/>
                </a:solidFill>
                <a:latin typeface="Arial" panose="020B0604020202020204" pitchFamily="34" charset="0"/>
                <a:ea typeface="+mn-ea"/>
                <a:cs typeface="Arial" panose="020B0604020202020204" pitchFamily="34" charset="0"/>
              </a:rPr>
              <a:t>indicate where more work is needed</a:t>
            </a:r>
          </a:p>
          <a:p>
            <a:pPr marL="457200" indent="-457200">
              <a:buFont typeface="Arial"/>
              <a:buChar char="•"/>
            </a:pPr>
            <a:endParaRPr lang="en-US" sz="2400" dirty="0"/>
          </a:p>
        </p:txBody>
      </p:sp>
    </p:spTree>
    <p:extLst>
      <p:ext uri="{BB962C8B-B14F-4D97-AF65-F5344CB8AC3E}">
        <p14:creationId xmlns:p14="http://schemas.microsoft.com/office/powerpoint/2010/main" val="1149701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114" y="800797"/>
            <a:ext cx="8820472" cy="1143000"/>
          </a:xfrm>
        </p:spPr>
        <p:txBody>
          <a:bodyPr/>
          <a:lstStyle/>
          <a:p>
            <a:pPr algn="ctr"/>
            <a:r>
              <a:rPr lang="en-US" sz="2800" dirty="0">
                <a:solidFill>
                  <a:schemeClr val="tx1"/>
                </a:solidFill>
              </a:rPr>
              <a:t>How could the success of the Protocol be measured? </a:t>
            </a:r>
            <a:r>
              <a:rPr lang="en-US" sz="2800" dirty="0">
                <a:solidFill>
                  <a:schemeClr val="tx1"/>
                </a:solidFill>
              </a:rPr>
              <a:t/>
            </a:r>
            <a:br>
              <a:rPr lang="en-US" sz="2800" dirty="0">
                <a:solidFill>
                  <a:schemeClr val="tx1"/>
                </a:solidFill>
              </a:rPr>
            </a:br>
            <a:endParaRPr lang="en-US" sz="2800" dirty="0">
              <a:solidFill>
                <a:schemeClr val="tx1"/>
              </a:solidFill>
            </a:endParaRPr>
          </a:p>
        </p:txBody>
      </p:sp>
      <p:sp>
        <p:nvSpPr>
          <p:cNvPr id="3" name="Content Placeholder 2"/>
          <p:cNvSpPr>
            <a:spLocks noGrp="1"/>
          </p:cNvSpPr>
          <p:nvPr>
            <p:ph sz="quarter" idx="10"/>
          </p:nvPr>
        </p:nvSpPr>
        <p:spPr>
          <a:xfrm>
            <a:off x="1272848" y="2230582"/>
            <a:ext cx="7842738" cy="4612497"/>
          </a:xfrm>
        </p:spPr>
        <p:txBody>
          <a:bodyPr>
            <a:normAutofit/>
          </a:bodyPr>
          <a:lstStyle/>
          <a:p>
            <a:pPr marL="457200" indent="-457200">
              <a:buFont typeface="Arial"/>
              <a:buChar char="•"/>
            </a:pPr>
            <a:r>
              <a:rPr lang="en-US" sz="2400" dirty="0"/>
              <a:t>Two key purposes of the Protocol </a:t>
            </a:r>
          </a:p>
          <a:p>
            <a:pPr marL="457200" indent="-457200">
              <a:buFont typeface="Arial"/>
              <a:buChar char="•"/>
            </a:pPr>
            <a:r>
              <a:rPr lang="en-US" sz="2400" dirty="0"/>
              <a:t>environmental information is made available in a coherent, structured, standardized and specific way</a:t>
            </a:r>
          </a:p>
          <a:p>
            <a:pPr marL="457200" indent="-457200">
              <a:buFont typeface="Arial"/>
              <a:buChar char="•"/>
            </a:pPr>
            <a:r>
              <a:rPr lang="en-US" sz="2400" dirty="0"/>
              <a:t>mechanism to pursue long-term goals, particularly corporate accountability, the reduction of pollution and the promotion of sustainable development.</a:t>
            </a:r>
          </a:p>
          <a:p>
            <a:pPr marL="457200" indent="-457200">
              <a:buFont typeface="Arial"/>
              <a:buChar char="•"/>
            </a:pPr>
            <a:r>
              <a:rPr lang="en-US" sz="2400" dirty="0"/>
              <a:t>Would need to see how those outcomes are achieved</a:t>
            </a:r>
          </a:p>
        </p:txBody>
      </p:sp>
    </p:spTree>
    <p:extLst>
      <p:ext uri="{BB962C8B-B14F-4D97-AF65-F5344CB8AC3E}">
        <p14:creationId xmlns:p14="http://schemas.microsoft.com/office/powerpoint/2010/main" val="288257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114" y="188640"/>
            <a:ext cx="8820472" cy="1143000"/>
          </a:xfrm>
        </p:spPr>
        <p:txBody>
          <a:bodyPr/>
          <a:lstStyle/>
          <a:p>
            <a:pPr algn="ctr"/>
            <a:r>
              <a:rPr lang="en-US" sz="2800" dirty="0">
                <a:solidFill>
                  <a:schemeClr val="tx1"/>
                </a:solidFill>
              </a:rPr>
              <a:t>Proposed solution</a:t>
            </a:r>
            <a:endParaRPr lang="en-US" sz="2800" dirty="0">
              <a:solidFill>
                <a:schemeClr val="tx1"/>
              </a:solidFill>
            </a:endParaRPr>
          </a:p>
        </p:txBody>
      </p:sp>
      <p:sp>
        <p:nvSpPr>
          <p:cNvPr id="3" name="Content Placeholder 2"/>
          <p:cNvSpPr>
            <a:spLocks noGrp="1"/>
          </p:cNvSpPr>
          <p:nvPr>
            <p:ph sz="quarter" idx="10"/>
          </p:nvPr>
        </p:nvSpPr>
        <p:spPr>
          <a:xfrm>
            <a:off x="899592" y="1988840"/>
            <a:ext cx="8236820" cy="4869160"/>
          </a:xfrm>
        </p:spPr>
        <p:txBody>
          <a:bodyPr>
            <a:noAutofit/>
          </a:bodyPr>
          <a:lstStyle/>
          <a:p>
            <a:pPr>
              <a:buFont typeface="Arial"/>
              <a:buChar char="•"/>
            </a:pPr>
            <a:r>
              <a:rPr lang="en-US" sz="2400" dirty="0" smtClean="0"/>
              <a:t>agreed </a:t>
            </a:r>
            <a:r>
              <a:rPr lang="en-US" sz="2400" dirty="0"/>
              <a:t>methodology to measure the success of what the Protocol achieves,</a:t>
            </a:r>
          </a:p>
          <a:p>
            <a:pPr>
              <a:buFont typeface="Arial"/>
              <a:buChar char="•"/>
            </a:pPr>
            <a:r>
              <a:rPr lang="en-US" sz="2400" dirty="0"/>
              <a:t>strive to achieve synergies with respect to related work on the Sustainable Development Goals</a:t>
            </a:r>
          </a:p>
          <a:p>
            <a:pPr>
              <a:buFont typeface="Arial"/>
              <a:buChar char="•"/>
            </a:pPr>
            <a:r>
              <a:rPr lang="en-US" sz="2400" dirty="0"/>
              <a:t>PRTR community: officials who have a talent for measuring and providing information in a verifiable form for the use of the public.</a:t>
            </a:r>
          </a:p>
        </p:txBody>
      </p:sp>
    </p:spTree>
    <p:extLst>
      <p:ext uri="{BB962C8B-B14F-4D97-AF65-F5344CB8AC3E}">
        <p14:creationId xmlns:p14="http://schemas.microsoft.com/office/powerpoint/2010/main" val="2124160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037" y="568184"/>
            <a:ext cx="8820472" cy="1143000"/>
          </a:xfrm>
        </p:spPr>
        <p:txBody>
          <a:bodyPr/>
          <a:lstStyle/>
          <a:p>
            <a:pPr algn="ctr"/>
            <a:r>
              <a:rPr lang="en-US" sz="2800" dirty="0">
                <a:solidFill>
                  <a:schemeClr val="tx1"/>
                </a:solidFill>
              </a:rPr>
              <a:t>Criteria for successful multilateral environmental agreements </a:t>
            </a:r>
            <a:endParaRPr lang="en-US" sz="2800" dirty="0">
              <a:solidFill>
                <a:schemeClr val="tx1"/>
              </a:solidFill>
            </a:endParaRPr>
          </a:p>
        </p:txBody>
      </p:sp>
      <p:sp>
        <p:nvSpPr>
          <p:cNvPr id="3" name="Content Placeholder 2"/>
          <p:cNvSpPr>
            <a:spLocks noGrp="1"/>
          </p:cNvSpPr>
          <p:nvPr>
            <p:ph sz="quarter" idx="10"/>
          </p:nvPr>
        </p:nvSpPr>
        <p:spPr>
          <a:xfrm>
            <a:off x="1287771" y="2825006"/>
            <a:ext cx="7842738" cy="4032994"/>
          </a:xfrm>
        </p:spPr>
        <p:txBody>
          <a:bodyPr>
            <a:normAutofit/>
          </a:bodyPr>
          <a:lstStyle/>
          <a:p>
            <a:r>
              <a:rPr lang="en-US" sz="2400" dirty="0"/>
              <a:t>impact — preferably a concrete and measurable impact  - in the context of the breadth and depth of the challenge it faces</a:t>
            </a:r>
          </a:p>
          <a:p>
            <a:r>
              <a:rPr lang="en-US" sz="2400" dirty="0"/>
              <a:t>the breadth of participation, </a:t>
            </a:r>
          </a:p>
          <a:p>
            <a:r>
              <a:rPr lang="en-US" sz="2400" dirty="0"/>
              <a:t>the availability of assistance for Parties that find it challenging to comply; </a:t>
            </a:r>
          </a:p>
          <a:p>
            <a:r>
              <a:rPr lang="en-US" sz="2400" dirty="0"/>
              <a:t>the degree of sharing of information </a:t>
            </a:r>
          </a:p>
          <a:p>
            <a:r>
              <a:rPr lang="en-US" sz="2400" dirty="0"/>
              <a:t>the degree of mutual support. </a:t>
            </a:r>
          </a:p>
        </p:txBody>
      </p:sp>
    </p:spTree>
    <p:extLst>
      <p:ext uri="{BB962C8B-B14F-4D97-AF65-F5344CB8AC3E}">
        <p14:creationId xmlns:p14="http://schemas.microsoft.com/office/powerpoint/2010/main" val="2120154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037" y="568184"/>
            <a:ext cx="8820472" cy="1143000"/>
          </a:xfrm>
        </p:spPr>
        <p:txBody>
          <a:bodyPr/>
          <a:lstStyle/>
          <a:p>
            <a:pPr algn="ctr"/>
            <a:r>
              <a:rPr lang="en-US" sz="2800" dirty="0">
                <a:solidFill>
                  <a:schemeClr val="tx1"/>
                </a:solidFill>
              </a:rPr>
              <a:t>For the MOP’s consideration</a:t>
            </a:r>
            <a:endParaRPr lang="en-US" sz="2800" dirty="0">
              <a:solidFill>
                <a:schemeClr val="tx1"/>
              </a:solidFill>
            </a:endParaRPr>
          </a:p>
        </p:txBody>
      </p:sp>
      <p:sp>
        <p:nvSpPr>
          <p:cNvPr id="3" name="Content Placeholder 2"/>
          <p:cNvSpPr>
            <a:spLocks noGrp="1"/>
          </p:cNvSpPr>
          <p:nvPr>
            <p:ph sz="quarter" idx="10"/>
          </p:nvPr>
        </p:nvSpPr>
        <p:spPr>
          <a:xfrm>
            <a:off x="1287771" y="2825006"/>
            <a:ext cx="7842738" cy="4032994"/>
          </a:xfrm>
        </p:spPr>
        <p:txBody>
          <a:bodyPr>
            <a:normAutofit/>
          </a:bodyPr>
          <a:lstStyle/>
          <a:p>
            <a:r>
              <a:rPr lang="en-US" sz="2400" dirty="0"/>
              <a:t>Mandate: to make a proposal to evaluate the effectiveness and success of the Protocol, where appropriate building on the methodology already used at the international level, working up concrete metrics</a:t>
            </a:r>
          </a:p>
          <a:p>
            <a:r>
              <a:rPr lang="en-US" sz="2400" dirty="0"/>
              <a:t>Inclusive participatory process with comments from stakeholders overseen by the Bureau and the Working Group </a:t>
            </a:r>
          </a:p>
        </p:txBody>
      </p:sp>
    </p:spTree>
    <p:extLst>
      <p:ext uri="{BB962C8B-B14F-4D97-AF65-F5344CB8AC3E}">
        <p14:creationId xmlns:p14="http://schemas.microsoft.com/office/powerpoint/2010/main" val="342500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302" y="2276872"/>
            <a:ext cx="9144000" cy="11430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200" b="1" kern="1200">
                <a:solidFill>
                  <a:schemeClr val="bg1"/>
                </a:solidFill>
                <a:latin typeface="Arial"/>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smtClean="0">
                <a:ln>
                  <a:noFill/>
                </a:ln>
                <a:solidFill>
                  <a:prstClr val="white"/>
                </a:solidFill>
                <a:effectLst/>
                <a:uLnTx/>
                <a:uFillTx/>
                <a:latin typeface="Arial"/>
                <a:ea typeface="+mj-ea"/>
                <a:cs typeface="+mj-cs"/>
              </a:rPr>
              <a:t>Part II</a:t>
            </a:r>
            <a:endParaRPr kumimoji="0" lang="en-US" sz="3200" b="1" i="0" u="none" strike="noStrike" kern="1200" cap="none" spc="0" normalizeH="0" baseline="0" noProof="0" dirty="0">
              <a:ln>
                <a:noFill/>
              </a:ln>
              <a:solidFill>
                <a:prstClr val="white"/>
              </a:solidFill>
              <a:effectLst/>
              <a:uLnTx/>
              <a:uFillTx/>
              <a:latin typeface="Arial"/>
              <a:ea typeface="+mj-ea"/>
              <a:cs typeface="+mj-cs"/>
            </a:endParaRPr>
          </a:p>
        </p:txBody>
      </p:sp>
      <p:sp>
        <p:nvSpPr>
          <p:cNvPr id="7" name="Content Placeholder 2"/>
          <p:cNvSpPr txBox="1">
            <a:spLocks/>
          </p:cNvSpPr>
          <p:nvPr/>
        </p:nvSpPr>
        <p:spPr>
          <a:xfrm>
            <a:off x="360218" y="3573017"/>
            <a:ext cx="8382000" cy="4525963"/>
          </a:xfrm>
          <a:prstGeom prst="rect">
            <a:avLst/>
          </a:prstGeom>
        </p:spPr>
        <p:txBody>
          <a:bodyPr/>
          <a:lstStyle>
            <a:lvl1pPr marL="182880" indent="-182880" algn="l" defTabSz="914400" rtl="0" eaLnBrk="1" latinLnBrk="0" hangingPunct="1">
              <a:lnSpc>
                <a:spcPct val="90000"/>
              </a:lnSpc>
              <a:spcBef>
                <a:spcPts val="1200"/>
              </a:spcBef>
              <a:buClr>
                <a:schemeClr val="tx1"/>
              </a:buClr>
              <a:buFont typeface="HP Simplified" panose="020B0604020204020204" pitchFamily="34" charset="0"/>
              <a:buChar char="•"/>
              <a:defRPr sz="2000" kern="1200">
                <a:solidFill>
                  <a:schemeClr val="tx1"/>
                </a:solidFill>
                <a:latin typeface="Arial"/>
                <a:ea typeface="+mn-ea"/>
                <a:cs typeface="+mn-cs"/>
              </a:defRPr>
            </a:lvl1pPr>
            <a:lvl2pPr marL="411480" indent="-182880" algn="l" defTabSz="914400" rtl="0" eaLnBrk="1" latinLnBrk="0" hangingPunct="1">
              <a:lnSpc>
                <a:spcPct val="90000"/>
              </a:lnSpc>
              <a:spcBef>
                <a:spcPts val="800"/>
              </a:spcBef>
              <a:buClr>
                <a:schemeClr val="tx1"/>
              </a:buClr>
              <a:buSzPct val="80000"/>
              <a:buFont typeface="HP Simplified" panose="020B0604020204020204" pitchFamily="34" charset="0"/>
              <a:buChar char="–"/>
              <a:defRPr sz="2000" kern="1200">
                <a:solidFill>
                  <a:schemeClr val="tx1"/>
                </a:solidFill>
                <a:latin typeface="Arial"/>
                <a:ea typeface="+mn-ea"/>
                <a:cs typeface="+mn-cs"/>
              </a:defRPr>
            </a:lvl2pPr>
            <a:lvl3pPr marL="548640" indent="-137160" algn="l" defTabSz="914400" rtl="0" eaLnBrk="1" latinLnBrk="0" hangingPunct="1">
              <a:lnSpc>
                <a:spcPct val="90000"/>
              </a:lnSpc>
              <a:spcBef>
                <a:spcPts val="600"/>
              </a:spcBef>
              <a:buClr>
                <a:schemeClr val="tx1"/>
              </a:buClr>
              <a:buFont typeface="HP Simplified" panose="020B0604020204020204" pitchFamily="34" charset="0"/>
              <a:buChar char="•"/>
              <a:defRPr sz="2000" kern="1200">
                <a:solidFill>
                  <a:schemeClr val="tx1"/>
                </a:solidFill>
                <a:latin typeface="Arial"/>
                <a:ea typeface="+mn-ea"/>
                <a:cs typeface="+mn-cs"/>
              </a:defRPr>
            </a:lvl3pPr>
            <a:lvl4pPr marL="73152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2000" kern="1200">
                <a:solidFill>
                  <a:schemeClr val="tx1"/>
                </a:solidFill>
                <a:latin typeface="Arial"/>
                <a:ea typeface="+mn-ea"/>
                <a:cs typeface="+mn-cs"/>
              </a:defRPr>
            </a:lvl4pPr>
            <a:lvl5pPr marL="86868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Arial"/>
                <a:ea typeface="+mn-ea"/>
                <a:cs typeface="+mn-cs"/>
              </a:defRPr>
            </a:lvl5pPr>
            <a:lvl6pPr marL="105156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1200" kern="1200">
                <a:solidFill>
                  <a:schemeClr val="tx1"/>
                </a:solidFill>
                <a:latin typeface="+mn-lt"/>
                <a:ea typeface="+mn-ea"/>
                <a:cs typeface="+mn-cs"/>
              </a:defRPr>
            </a:lvl6pPr>
            <a:lvl7pPr marL="118872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mn-lt"/>
                <a:ea typeface="+mn-ea"/>
                <a:cs typeface="+mn-cs"/>
              </a:defRPr>
            </a:lvl7pPr>
            <a:lvl8pPr marL="137160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1200" kern="1200">
                <a:solidFill>
                  <a:schemeClr val="tx1"/>
                </a:solidFill>
                <a:latin typeface="+mn-lt"/>
                <a:ea typeface="+mn-ea"/>
                <a:cs typeface="+mn-cs"/>
              </a:defRPr>
            </a:lvl8pPr>
            <a:lvl9pPr marL="155448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mn-lt"/>
                <a:ea typeface="+mn-ea"/>
                <a:cs typeface="+mn-cs"/>
              </a:defRPr>
            </a:lvl9pPr>
          </a:lstStyle>
          <a:p>
            <a:pPr marL="0" lvl="0" indent="0">
              <a:buClr>
                <a:prstClr val="black"/>
              </a:buClr>
              <a:buNone/>
            </a:pPr>
            <a:r>
              <a:rPr lang="en-US" b="1" dirty="0" smtClean="0">
                <a:solidFill>
                  <a:prstClr val="black"/>
                </a:solidFill>
              </a:rPr>
              <a:t>Overview </a:t>
            </a:r>
            <a:r>
              <a:rPr lang="en-US" b="1" dirty="0">
                <a:solidFill>
                  <a:prstClr val="black"/>
                </a:solidFill>
              </a:rPr>
              <a:t>of progress in implementing the strategic plan for 2015–2020</a:t>
            </a:r>
          </a:p>
        </p:txBody>
      </p:sp>
      <p:sp>
        <p:nvSpPr>
          <p:cNvPr id="8" name="Title 1"/>
          <p:cNvSpPr>
            <a:spLocks noGrp="1"/>
          </p:cNvSpPr>
          <p:nvPr>
            <p:ph type="title"/>
          </p:nvPr>
        </p:nvSpPr>
        <p:spPr>
          <a:xfrm>
            <a:off x="3302" y="1957473"/>
            <a:ext cx="9144000" cy="1143000"/>
          </a:xfrm>
        </p:spPr>
        <p:txBody>
          <a:bodyPr/>
          <a:lstStyle/>
          <a:p>
            <a:pPr algn="ctr"/>
            <a:r>
              <a:rPr lang="en-US" dirty="0" smtClean="0">
                <a:solidFill>
                  <a:schemeClr val="tx1"/>
                </a:solidFill>
              </a:rPr>
              <a:t>Part </a:t>
            </a:r>
            <a:r>
              <a:rPr lang="en-US" dirty="0" smtClean="0">
                <a:solidFill>
                  <a:schemeClr val="tx1"/>
                </a:solidFill>
              </a:rPr>
              <a:t>I</a:t>
            </a:r>
            <a:endParaRPr lang="en-US" dirty="0">
              <a:solidFill>
                <a:schemeClr val="tx1"/>
              </a:solidFill>
            </a:endParaRPr>
          </a:p>
        </p:txBody>
      </p:sp>
    </p:spTree>
    <p:extLst>
      <p:ext uri="{BB962C8B-B14F-4D97-AF65-F5344CB8AC3E}">
        <p14:creationId xmlns:p14="http://schemas.microsoft.com/office/powerpoint/2010/main" val="2872836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9447" y="764704"/>
            <a:ext cx="8892480" cy="1143000"/>
          </a:xfrm>
        </p:spPr>
        <p:txBody>
          <a:bodyPr/>
          <a:lstStyle/>
          <a:p>
            <a:r>
              <a:rPr lang="en-US" sz="2800" b="1" dirty="0" smtClean="0">
                <a:solidFill>
                  <a:schemeClr val="tx1"/>
                </a:solidFill>
              </a:rPr>
              <a:t>Overview </a:t>
            </a:r>
            <a:r>
              <a:rPr lang="en-US" sz="2800" b="1" dirty="0">
                <a:solidFill>
                  <a:schemeClr val="tx1"/>
                </a:solidFill>
              </a:rPr>
              <a:t>of the progress in implementing the strategic plan for 2015−2020 </a:t>
            </a:r>
            <a:r>
              <a:rPr lang="en-US" sz="2800" dirty="0">
                <a:solidFill>
                  <a:schemeClr val="tx1"/>
                </a:solidFill>
              </a:rPr>
              <a:t/>
            </a:r>
            <a:br>
              <a:rPr lang="en-US" sz="2800" dirty="0">
                <a:solidFill>
                  <a:schemeClr val="tx1"/>
                </a:solidFill>
              </a:rPr>
            </a:br>
            <a:endParaRPr lang="en-US" sz="2800" dirty="0">
              <a:solidFill>
                <a:schemeClr val="tx1"/>
              </a:solidFill>
            </a:endParaRPr>
          </a:p>
        </p:txBody>
      </p:sp>
      <p:sp>
        <p:nvSpPr>
          <p:cNvPr id="3" name="Content Placeholder 2"/>
          <p:cNvSpPr>
            <a:spLocks noGrp="1"/>
          </p:cNvSpPr>
          <p:nvPr>
            <p:ph sz="quarter" idx="10"/>
          </p:nvPr>
        </p:nvSpPr>
        <p:spPr>
          <a:xfrm>
            <a:off x="539552" y="1907704"/>
            <a:ext cx="8592375" cy="4258146"/>
          </a:xfrm>
        </p:spPr>
        <p:txBody>
          <a:bodyPr>
            <a:noAutofit/>
          </a:bodyPr>
          <a:lstStyle/>
          <a:p>
            <a:pPr marL="457200" indent="-457200">
              <a:buFont typeface="Arial"/>
              <a:buChar char="•"/>
            </a:pPr>
            <a:r>
              <a:rPr lang="en-US" sz="2400" dirty="0" smtClean="0"/>
              <a:t>Bureau entrusted Compliance Committee with task of preparing overview </a:t>
            </a:r>
            <a:r>
              <a:rPr lang="mr-IN" sz="2400" dirty="0" smtClean="0"/>
              <a:t>–</a:t>
            </a:r>
            <a:r>
              <a:rPr lang="en-US" sz="2400" dirty="0" smtClean="0"/>
              <a:t> which was noted by fifth meeting of the Working Group</a:t>
            </a:r>
          </a:p>
          <a:p>
            <a:pPr marL="457200" indent="-457200">
              <a:buFont typeface="Arial"/>
              <a:buChar char="•"/>
            </a:pPr>
            <a:r>
              <a:rPr lang="en-US" sz="2400" dirty="0" smtClean="0"/>
              <a:t>Job was welcome </a:t>
            </a:r>
            <a:r>
              <a:rPr lang="mr-IN" sz="2400" dirty="0" smtClean="0"/>
              <a:t>–</a:t>
            </a:r>
            <a:r>
              <a:rPr lang="en-US" sz="2400" dirty="0" smtClean="0"/>
              <a:t> consistent with our facilitation mandate and we relish contributing to the strategic overview</a:t>
            </a:r>
          </a:p>
          <a:p>
            <a:pPr marL="457200" indent="-457200">
              <a:buFont typeface="Arial"/>
              <a:buChar char="•"/>
            </a:pPr>
            <a:r>
              <a:rPr lang="en-US" sz="2400" dirty="0" smtClean="0"/>
              <a:t>CC prepared a report based on information provided by Parties in their reports</a:t>
            </a:r>
          </a:p>
          <a:p>
            <a:pPr marL="457200" indent="-457200">
              <a:buFont typeface="Arial"/>
              <a:buChar char="•"/>
            </a:pPr>
            <a:r>
              <a:rPr lang="en-US" sz="2400" dirty="0" smtClean="0"/>
              <a:t>A challenge, because </a:t>
            </a:r>
          </a:p>
          <a:p>
            <a:pPr marL="857250" lvl="1" indent="-457200">
              <a:buFont typeface="Arial"/>
              <a:buChar char="•"/>
            </a:pPr>
            <a:r>
              <a:rPr lang="en-US" sz="2400" dirty="0"/>
              <a:t>focal area I, most of the targets/indicators </a:t>
            </a:r>
            <a:r>
              <a:rPr lang="en-US" sz="2400" dirty="0" smtClean="0"/>
              <a:t>covered by NIRs</a:t>
            </a:r>
          </a:p>
          <a:p>
            <a:pPr marL="857250" lvl="1" indent="-457200">
              <a:buFont typeface="Arial"/>
              <a:buChar char="•"/>
            </a:pPr>
            <a:r>
              <a:rPr lang="en-US" sz="2400" dirty="0"/>
              <a:t>t</a:t>
            </a:r>
            <a:r>
              <a:rPr lang="en-US" sz="2400" dirty="0" smtClean="0"/>
              <a:t>o a great extent, focal </a:t>
            </a:r>
            <a:r>
              <a:rPr lang="en-US" sz="2400" dirty="0"/>
              <a:t>areas II and III were </a:t>
            </a:r>
            <a:r>
              <a:rPr lang="en-US" sz="2400" dirty="0" smtClean="0"/>
              <a:t>not covered by NIRs</a:t>
            </a:r>
            <a:endParaRPr lang="en-US" sz="2400" dirty="0"/>
          </a:p>
          <a:p>
            <a:pPr marL="457200" indent="-457200">
              <a:buFont typeface="Arial"/>
              <a:buChar char="•"/>
            </a:pPr>
            <a:endParaRPr lang="en-US" sz="2400" dirty="0"/>
          </a:p>
        </p:txBody>
      </p:sp>
    </p:spTree>
    <p:extLst>
      <p:ext uri="{BB962C8B-B14F-4D97-AF65-F5344CB8AC3E}">
        <p14:creationId xmlns:p14="http://schemas.microsoft.com/office/powerpoint/2010/main" val="2729844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1926" y="836712"/>
            <a:ext cx="8748464" cy="1143000"/>
          </a:xfrm>
        </p:spPr>
        <p:txBody>
          <a:bodyPr/>
          <a:lstStyle/>
          <a:p>
            <a:r>
              <a:rPr lang="en-US" sz="2800" b="1" dirty="0">
                <a:solidFill>
                  <a:schemeClr val="tx1"/>
                </a:solidFill>
              </a:rPr>
              <a:t>Focal area I, implementation of the Protocol by each Party </a:t>
            </a:r>
            <a:r>
              <a:rPr lang="en-US" sz="2800" dirty="0">
                <a:solidFill>
                  <a:schemeClr val="tx1"/>
                </a:solidFill>
              </a:rPr>
              <a:t/>
            </a:r>
            <a:br>
              <a:rPr lang="en-US" sz="2800" dirty="0">
                <a:solidFill>
                  <a:schemeClr val="tx1"/>
                </a:solidFill>
              </a:rPr>
            </a:br>
            <a:endParaRPr lang="en-US" sz="2800" dirty="0">
              <a:solidFill>
                <a:schemeClr val="tx1"/>
              </a:solidFill>
            </a:endParaRPr>
          </a:p>
        </p:txBody>
      </p:sp>
      <p:sp>
        <p:nvSpPr>
          <p:cNvPr id="3" name="Content Placeholder 2"/>
          <p:cNvSpPr>
            <a:spLocks noGrp="1"/>
          </p:cNvSpPr>
          <p:nvPr>
            <p:ph sz="quarter" idx="10"/>
          </p:nvPr>
        </p:nvSpPr>
        <p:spPr>
          <a:xfrm>
            <a:off x="1301262" y="2420888"/>
            <a:ext cx="7842738" cy="4437112"/>
          </a:xfrm>
        </p:spPr>
        <p:txBody>
          <a:bodyPr/>
          <a:lstStyle/>
          <a:p>
            <a:r>
              <a:rPr lang="en-US" sz="2400" dirty="0" smtClean="0"/>
              <a:t>Evidence of</a:t>
            </a:r>
          </a:p>
          <a:p>
            <a:pPr marL="457200" indent="-457200">
              <a:buFont typeface="Arial"/>
              <a:buChar char="•"/>
            </a:pPr>
            <a:r>
              <a:rPr lang="en-US" sz="2400" dirty="0" smtClean="0"/>
              <a:t>Increased harmonization with other databases</a:t>
            </a:r>
          </a:p>
          <a:p>
            <a:pPr marL="457200" indent="-457200">
              <a:buFont typeface="Arial"/>
              <a:buChar char="•"/>
            </a:pPr>
            <a:r>
              <a:rPr lang="en-US" sz="2400" dirty="0" smtClean="0"/>
              <a:t>Credible capacity building</a:t>
            </a:r>
          </a:p>
          <a:p>
            <a:pPr marL="457200" indent="-457200">
              <a:buFont typeface="Arial"/>
              <a:buChar char="•"/>
            </a:pPr>
            <a:r>
              <a:rPr lang="en-US" sz="2400" dirty="0" smtClean="0"/>
              <a:t>New functionalities in databases</a:t>
            </a:r>
          </a:p>
          <a:p>
            <a:pPr marL="457200" indent="-457200">
              <a:buFont typeface="Arial"/>
              <a:buChar char="•"/>
            </a:pPr>
            <a:r>
              <a:rPr lang="en-US" sz="2400" dirty="0" smtClean="0"/>
              <a:t>Support of operators and owners with reporting obligations</a:t>
            </a:r>
            <a:endParaRPr lang="en-US" sz="2400" dirty="0"/>
          </a:p>
        </p:txBody>
      </p:sp>
    </p:spTree>
    <p:extLst>
      <p:ext uri="{BB962C8B-B14F-4D97-AF65-F5344CB8AC3E}">
        <p14:creationId xmlns:p14="http://schemas.microsoft.com/office/powerpoint/2010/main" val="3941703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748464" cy="1143000"/>
          </a:xfrm>
        </p:spPr>
        <p:txBody>
          <a:bodyPr/>
          <a:lstStyle/>
          <a:p>
            <a:r>
              <a:rPr lang="en-US" sz="2800" b="1" dirty="0">
                <a:solidFill>
                  <a:schemeClr val="tx1"/>
                </a:solidFill>
              </a:rPr>
              <a:t>Focal area II, lifting barriers to ratification and expansion beyond the ECE region </a:t>
            </a:r>
            <a:r>
              <a:rPr lang="en-US" sz="2800" dirty="0">
                <a:solidFill>
                  <a:schemeClr val="tx1"/>
                </a:solidFill>
              </a:rPr>
              <a:t/>
            </a:r>
            <a:br>
              <a:rPr lang="en-US" sz="2800" dirty="0">
                <a:solidFill>
                  <a:schemeClr val="tx1"/>
                </a:solidFill>
              </a:rPr>
            </a:br>
            <a:endParaRPr lang="en-US" sz="2800" dirty="0">
              <a:solidFill>
                <a:schemeClr val="tx1"/>
              </a:solidFill>
            </a:endParaRPr>
          </a:p>
        </p:txBody>
      </p:sp>
      <p:sp>
        <p:nvSpPr>
          <p:cNvPr id="3" name="Content Placeholder 2"/>
          <p:cNvSpPr>
            <a:spLocks noGrp="1"/>
          </p:cNvSpPr>
          <p:nvPr>
            <p:ph sz="quarter" idx="10"/>
          </p:nvPr>
        </p:nvSpPr>
        <p:spPr>
          <a:xfrm>
            <a:off x="1301262" y="2825006"/>
            <a:ext cx="7842738" cy="4032994"/>
          </a:xfrm>
        </p:spPr>
        <p:txBody>
          <a:bodyPr>
            <a:normAutofit/>
          </a:bodyPr>
          <a:lstStyle/>
          <a:p>
            <a:pPr marL="457200" indent="-457200">
              <a:buFont typeface="Arial"/>
              <a:buChar char="•"/>
            </a:pPr>
            <a:r>
              <a:rPr lang="en-US" sz="2400" dirty="0" smtClean="0"/>
              <a:t>Two ratifications since 2014</a:t>
            </a:r>
          </a:p>
          <a:p>
            <a:pPr marL="457200" indent="-457200">
              <a:buFont typeface="Arial"/>
              <a:buChar char="•"/>
            </a:pPr>
            <a:r>
              <a:rPr lang="en-US" sz="2400" dirty="0" smtClean="0"/>
              <a:t>No ratification beyond the ECE region</a:t>
            </a:r>
          </a:p>
          <a:p>
            <a:pPr marL="457200" indent="-457200">
              <a:buFont typeface="Arial"/>
              <a:buChar char="•"/>
            </a:pPr>
            <a:r>
              <a:rPr lang="en-US" sz="2400" dirty="0" smtClean="0"/>
              <a:t>Difficulties identifying the number of projects that had been undertaken</a:t>
            </a:r>
          </a:p>
          <a:p>
            <a:pPr marL="457200" indent="-457200">
              <a:buFont typeface="Arial"/>
              <a:buChar char="•"/>
            </a:pPr>
            <a:endParaRPr lang="en-US" sz="2400" dirty="0"/>
          </a:p>
        </p:txBody>
      </p:sp>
    </p:spTree>
    <p:extLst>
      <p:ext uri="{BB962C8B-B14F-4D97-AF65-F5344CB8AC3E}">
        <p14:creationId xmlns:p14="http://schemas.microsoft.com/office/powerpoint/2010/main" val="1786512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5114" y="620688"/>
            <a:ext cx="8820472" cy="1143000"/>
          </a:xfrm>
        </p:spPr>
        <p:txBody>
          <a:bodyPr/>
          <a:lstStyle/>
          <a:p>
            <a:r>
              <a:rPr lang="en-US" sz="2800" b="1" dirty="0">
                <a:solidFill>
                  <a:schemeClr val="tx1"/>
                </a:solidFill>
              </a:rPr>
              <a:t>Focal area III, development of the Protocol </a:t>
            </a:r>
            <a:r>
              <a:rPr lang="en-US" sz="2800" dirty="0">
                <a:solidFill>
                  <a:schemeClr val="tx1"/>
                </a:solidFill>
              </a:rPr>
              <a:t/>
            </a:r>
            <a:br>
              <a:rPr lang="en-US" sz="2800" dirty="0">
                <a:solidFill>
                  <a:schemeClr val="tx1"/>
                </a:solidFill>
              </a:rPr>
            </a:br>
            <a:endParaRPr lang="en-US" sz="2800" dirty="0">
              <a:solidFill>
                <a:schemeClr val="tx1"/>
              </a:solidFill>
            </a:endParaRPr>
          </a:p>
        </p:txBody>
      </p:sp>
      <p:sp>
        <p:nvSpPr>
          <p:cNvPr id="3" name="Content Placeholder 2"/>
          <p:cNvSpPr>
            <a:spLocks noGrp="1"/>
          </p:cNvSpPr>
          <p:nvPr>
            <p:ph sz="quarter" idx="10"/>
          </p:nvPr>
        </p:nvSpPr>
        <p:spPr>
          <a:xfrm>
            <a:off x="1272848" y="2810085"/>
            <a:ext cx="7842738" cy="4032994"/>
          </a:xfrm>
        </p:spPr>
        <p:txBody>
          <a:bodyPr>
            <a:normAutofit/>
          </a:bodyPr>
          <a:lstStyle/>
          <a:p>
            <a:pPr marL="457200" indent="-457200">
              <a:buFont typeface="Arial"/>
              <a:buChar char="•"/>
            </a:pPr>
            <a:r>
              <a:rPr lang="en-US" sz="2400" dirty="0" smtClean="0"/>
              <a:t>In engaging with indicators, could only give estimates of number of Parties addressing areas for future development</a:t>
            </a:r>
            <a:endParaRPr lang="en-US" sz="2400" dirty="0"/>
          </a:p>
        </p:txBody>
      </p:sp>
    </p:spTree>
    <p:extLst>
      <p:ext uri="{BB962C8B-B14F-4D97-AF65-F5344CB8AC3E}">
        <p14:creationId xmlns:p14="http://schemas.microsoft.com/office/powerpoint/2010/main" val="3763048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5114" y="188640"/>
            <a:ext cx="8820472" cy="1143000"/>
          </a:xfrm>
        </p:spPr>
        <p:txBody>
          <a:bodyPr/>
          <a:lstStyle/>
          <a:p>
            <a:r>
              <a:rPr lang="en-US" sz="2800" dirty="0" smtClean="0">
                <a:solidFill>
                  <a:schemeClr val="tx1"/>
                </a:solidFill>
              </a:rPr>
              <a:t>General conclusions on strategic plan</a:t>
            </a:r>
            <a:endParaRPr lang="en-US" sz="2800" dirty="0">
              <a:solidFill>
                <a:schemeClr val="tx1"/>
              </a:solidFill>
            </a:endParaRPr>
          </a:p>
        </p:txBody>
      </p:sp>
      <p:sp>
        <p:nvSpPr>
          <p:cNvPr id="3" name="Content Placeholder 2"/>
          <p:cNvSpPr>
            <a:spLocks noGrp="1"/>
          </p:cNvSpPr>
          <p:nvPr>
            <p:ph sz="quarter" idx="10"/>
          </p:nvPr>
        </p:nvSpPr>
        <p:spPr>
          <a:xfrm>
            <a:off x="899592" y="1988840"/>
            <a:ext cx="8236820" cy="4869160"/>
          </a:xfrm>
        </p:spPr>
        <p:txBody>
          <a:bodyPr>
            <a:noAutofit/>
          </a:bodyPr>
          <a:lstStyle/>
          <a:p>
            <a:pPr>
              <a:buFont typeface="Arial"/>
              <a:buChar char="•"/>
            </a:pPr>
            <a:r>
              <a:rPr lang="en-US" sz="2400" dirty="0"/>
              <a:t>Parties had more work done regarding implementation of focal area I, that focal areas II and III</a:t>
            </a:r>
          </a:p>
          <a:p>
            <a:endParaRPr lang="en-US" sz="2400" dirty="0"/>
          </a:p>
          <a:p>
            <a:pPr>
              <a:buFont typeface="Arial"/>
              <a:buChar char="•"/>
            </a:pPr>
            <a:r>
              <a:rPr lang="en-US" sz="2400" dirty="0"/>
              <a:t>Parties set priorities in different ways</a:t>
            </a:r>
          </a:p>
          <a:p>
            <a:endParaRPr lang="en-US" sz="2400" dirty="0"/>
          </a:p>
          <a:p>
            <a:pPr lvl="1">
              <a:buFont typeface="Arial"/>
              <a:buChar char="•"/>
            </a:pPr>
            <a:r>
              <a:rPr lang="en-US" dirty="0"/>
              <a:t>some countries invest in making their PRTR systems progressive and increase their usefulness for stakeholders and its support functions for decision making processes</a:t>
            </a:r>
          </a:p>
          <a:p>
            <a:endParaRPr lang="en-US" dirty="0"/>
          </a:p>
          <a:p>
            <a:pPr lvl="1">
              <a:buFont typeface="Arial"/>
              <a:buChar char="•"/>
            </a:pPr>
            <a:r>
              <a:rPr lang="en-US" dirty="0"/>
              <a:t>others pay less attention to the implementation and the making use of the potential that lies in their PRTRs.</a:t>
            </a:r>
          </a:p>
        </p:txBody>
      </p:sp>
    </p:spTree>
    <p:extLst>
      <p:ext uri="{BB962C8B-B14F-4D97-AF65-F5344CB8AC3E}">
        <p14:creationId xmlns:p14="http://schemas.microsoft.com/office/powerpoint/2010/main" val="3843076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529" y="332656"/>
            <a:ext cx="8820472" cy="1143000"/>
          </a:xfrm>
        </p:spPr>
        <p:txBody>
          <a:bodyPr/>
          <a:lstStyle/>
          <a:p>
            <a:r>
              <a:rPr lang="en-US" sz="2800" dirty="0" smtClean="0">
                <a:solidFill>
                  <a:schemeClr val="tx1"/>
                </a:solidFill>
              </a:rPr>
              <a:t>Strategic plan - issues</a:t>
            </a:r>
            <a:endParaRPr lang="en-US" sz="2800" dirty="0">
              <a:solidFill>
                <a:schemeClr val="tx1"/>
              </a:solidFill>
            </a:endParaRPr>
          </a:p>
        </p:txBody>
      </p:sp>
      <p:sp>
        <p:nvSpPr>
          <p:cNvPr id="3" name="Content Placeholder 2"/>
          <p:cNvSpPr>
            <a:spLocks noGrp="1"/>
          </p:cNvSpPr>
          <p:nvPr>
            <p:ph sz="quarter" idx="10"/>
          </p:nvPr>
        </p:nvSpPr>
        <p:spPr>
          <a:xfrm>
            <a:off x="1287771" y="2825006"/>
            <a:ext cx="7842738" cy="4032994"/>
          </a:xfrm>
        </p:spPr>
        <p:txBody>
          <a:bodyPr>
            <a:normAutofit/>
          </a:bodyPr>
          <a:lstStyle/>
          <a:p>
            <a:pPr marL="0" indent="0">
              <a:buNone/>
            </a:pPr>
            <a:r>
              <a:rPr lang="en-US" sz="2400" dirty="0" smtClean="0"/>
              <a:t>Need to consider </a:t>
            </a:r>
            <a:endParaRPr lang="en-US" sz="2400" dirty="0"/>
          </a:p>
          <a:p>
            <a:pPr>
              <a:buFont typeface="Arial"/>
              <a:buChar char="•"/>
            </a:pPr>
            <a:r>
              <a:rPr lang="en-US" sz="2400" dirty="0" smtClean="0"/>
              <a:t>how </a:t>
            </a:r>
            <a:r>
              <a:rPr lang="en-US" sz="2400" dirty="0"/>
              <a:t>to capture information needed to assess progress in implementing the plan</a:t>
            </a:r>
          </a:p>
          <a:p>
            <a:pPr>
              <a:buFont typeface="Arial"/>
              <a:buChar char="•"/>
            </a:pPr>
            <a:r>
              <a:rPr lang="en-US" sz="2400" dirty="0" smtClean="0"/>
              <a:t>existing </a:t>
            </a:r>
            <a:r>
              <a:rPr lang="en-US" sz="2400" dirty="0"/>
              <a:t>reporting format is not designed to provide the material for the plan’s </a:t>
            </a:r>
            <a:r>
              <a:rPr lang="en-US" sz="2400" dirty="0" smtClean="0"/>
              <a:t>indicators</a:t>
            </a:r>
          </a:p>
          <a:p>
            <a:pPr>
              <a:buFont typeface="Arial"/>
              <a:buChar char="•"/>
            </a:pPr>
            <a:r>
              <a:rPr lang="en-US" sz="2400" dirty="0" smtClean="0"/>
              <a:t>how </a:t>
            </a:r>
            <a:r>
              <a:rPr lang="en-US" sz="2400" dirty="0"/>
              <a:t>we </a:t>
            </a:r>
            <a:r>
              <a:rPr lang="en-US" sz="2400" dirty="0" smtClean="0"/>
              <a:t>formulate and use </a:t>
            </a:r>
            <a:r>
              <a:rPr lang="en-US" sz="2400" dirty="0"/>
              <a:t>indicators </a:t>
            </a:r>
          </a:p>
        </p:txBody>
      </p:sp>
    </p:spTree>
    <p:extLst>
      <p:ext uri="{BB962C8B-B14F-4D97-AF65-F5344CB8AC3E}">
        <p14:creationId xmlns:p14="http://schemas.microsoft.com/office/powerpoint/2010/main" val="2957772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302" y="2276872"/>
            <a:ext cx="9144000" cy="11430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200" b="1" kern="1200">
                <a:solidFill>
                  <a:schemeClr val="bg1"/>
                </a:solidFill>
                <a:latin typeface="Arial"/>
                <a:ea typeface="+mj-ea"/>
                <a:cs typeface="+mj-cs"/>
              </a:defRPr>
            </a:lvl1pPr>
          </a:lstStyle>
          <a:p>
            <a:r>
              <a:rPr lang="en-US" smtClean="0"/>
              <a:t>Part II</a:t>
            </a:r>
            <a:endParaRPr lang="en-US" dirty="0"/>
          </a:p>
        </p:txBody>
      </p:sp>
      <p:sp>
        <p:nvSpPr>
          <p:cNvPr id="7" name="Content Placeholder 2"/>
          <p:cNvSpPr txBox="1">
            <a:spLocks/>
          </p:cNvSpPr>
          <p:nvPr/>
        </p:nvSpPr>
        <p:spPr>
          <a:xfrm>
            <a:off x="360218" y="3573017"/>
            <a:ext cx="8382000" cy="4525963"/>
          </a:xfrm>
          <a:prstGeom prst="rect">
            <a:avLst/>
          </a:prstGeom>
        </p:spPr>
        <p:txBody>
          <a:bodyPr/>
          <a:lstStyle>
            <a:lvl1pPr marL="182880" indent="-182880" algn="l" defTabSz="914400" rtl="0" eaLnBrk="1" latinLnBrk="0" hangingPunct="1">
              <a:lnSpc>
                <a:spcPct val="90000"/>
              </a:lnSpc>
              <a:spcBef>
                <a:spcPts val="1200"/>
              </a:spcBef>
              <a:buClr>
                <a:schemeClr val="tx1"/>
              </a:buClr>
              <a:buFont typeface="HP Simplified" panose="020B0604020204020204" pitchFamily="34" charset="0"/>
              <a:buChar char="•"/>
              <a:defRPr sz="2000" kern="1200">
                <a:solidFill>
                  <a:schemeClr val="tx1"/>
                </a:solidFill>
                <a:latin typeface="Arial"/>
                <a:ea typeface="+mn-ea"/>
                <a:cs typeface="+mn-cs"/>
              </a:defRPr>
            </a:lvl1pPr>
            <a:lvl2pPr marL="411480" indent="-182880" algn="l" defTabSz="914400" rtl="0" eaLnBrk="1" latinLnBrk="0" hangingPunct="1">
              <a:lnSpc>
                <a:spcPct val="90000"/>
              </a:lnSpc>
              <a:spcBef>
                <a:spcPts val="800"/>
              </a:spcBef>
              <a:buClr>
                <a:schemeClr val="tx1"/>
              </a:buClr>
              <a:buSzPct val="80000"/>
              <a:buFont typeface="HP Simplified" panose="020B0604020204020204" pitchFamily="34" charset="0"/>
              <a:buChar char="–"/>
              <a:defRPr sz="2000" kern="1200">
                <a:solidFill>
                  <a:schemeClr val="tx1"/>
                </a:solidFill>
                <a:latin typeface="Arial"/>
                <a:ea typeface="+mn-ea"/>
                <a:cs typeface="+mn-cs"/>
              </a:defRPr>
            </a:lvl2pPr>
            <a:lvl3pPr marL="548640" indent="-137160" algn="l" defTabSz="914400" rtl="0" eaLnBrk="1" latinLnBrk="0" hangingPunct="1">
              <a:lnSpc>
                <a:spcPct val="90000"/>
              </a:lnSpc>
              <a:spcBef>
                <a:spcPts val="600"/>
              </a:spcBef>
              <a:buClr>
                <a:schemeClr val="tx1"/>
              </a:buClr>
              <a:buFont typeface="HP Simplified" panose="020B0604020204020204" pitchFamily="34" charset="0"/>
              <a:buChar char="•"/>
              <a:defRPr sz="2000" kern="1200">
                <a:solidFill>
                  <a:schemeClr val="tx1"/>
                </a:solidFill>
                <a:latin typeface="Arial"/>
                <a:ea typeface="+mn-ea"/>
                <a:cs typeface="+mn-cs"/>
              </a:defRPr>
            </a:lvl3pPr>
            <a:lvl4pPr marL="73152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2000" kern="1200">
                <a:solidFill>
                  <a:schemeClr val="tx1"/>
                </a:solidFill>
                <a:latin typeface="Arial"/>
                <a:ea typeface="+mn-ea"/>
                <a:cs typeface="+mn-cs"/>
              </a:defRPr>
            </a:lvl4pPr>
            <a:lvl5pPr marL="86868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Arial"/>
                <a:ea typeface="+mn-ea"/>
                <a:cs typeface="+mn-cs"/>
              </a:defRPr>
            </a:lvl5pPr>
            <a:lvl6pPr marL="105156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1200" kern="1200">
                <a:solidFill>
                  <a:schemeClr val="tx1"/>
                </a:solidFill>
                <a:latin typeface="+mn-lt"/>
                <a:ea typeface="+mn-ea"/>
                <a:cs typeface="+mn-cs"/>
              </a:defRPr>
            </a:lvl6pPr>
            <a:lvl7pPr marL="118872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mn-lt"/>
                <a:ea typeface="+mn-ea"/>
                <a:cs typeface="+mn-cs"/>
              </a:defRPr>
            </a:lvl7pPr>
            <a:lvl8pPr marL="137160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1200" kern="1200">
                <a:solidFill>
                  <a:schemeClr val="tx1"/>
                </a:solidFill>
                <a:latin typeface="+mn-lt"/>
                <a:ea typeface="+mn-ea"/>
                <a:cs typeface="+mn-cs"/>
              </a:defRPr>
            </a:lvl8pPr>
            <a:lvl9pPr marL="155448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mn-lt"/>
                <a:ea typeface="+mn-ea"/>
                <a:cs typeface="+mn-cs"/>
              </a:defRPr>
            </a:lvl9pPr>
          </a:lstStyle>
          <a:p>
            <a:pPr marL="0" indent="0">
              <a:buNone/>
            </a:pPr>
            <a:r>
              <a:rPr lang="en-GB" b="1" dirty="0" smtClean="0"/>
              <a:t>Evaluation of the success of the Protocol and the development of indicators </a:t>
            </a:r>
            <a:endParaRPr lang="en-US" dirty="0"/>
          </a:p>
        </p:txBody>
      </p:sp>
      <p:sp>
        <p:nvSpPr>
          <p:cNvPr id="8" name="Title 1"/>
          <p:cNvSpPr>
            <a:spLocks noGrp="1"/>
          </p:cNvSpPr>
          <p:nvPr>
            <p:ph type="title"/>
          </p:nvPr>
        </p:nvSpPr>
        <p:spPr>
          <a:xfrm>
            <a:off x="3302" y="1957473"/>
            <a:ext cx="9144000" cy="1143000"/>
          </a:xfrm>
        </p:spPr>
        <p:txBody>
          <a:bodyPr/>
          <a:lstStyle/>
          <a:p>
            <a:pPr algn="ctr"/>
            <a:r>
              <a:rPr lang="en-US" dirty="0" smtClean="0">
                <a:solidFill>
                  <a:schemeClr val="tx1"/>
                </a:solidFill>
              </a:rPr>
              <a:t>Part II</a:t>
            </a:r>
            <a:endParaRPr lang="en-US" dirty="0">
              <a:solidFill>
                <a:schemeClr val="tx1"/>
              </a:solidFill>
            </a:endParaRPr>
          </a:p>
        </p:txBody>
      </p:sp>
    </p:spTree>
    <p:extLst>
      <p:ext uri="{BB962C8B-B14F-4D97-AF65-F5344CB8AC3E}">
        <p14:creationId xmlns:p14="http://schemas.microsoft.com/office/powerpoint/2010/main" val="3685307922"/>
      </p:ext>
    </p:extLst>
  </p:cSld>
  <p:clrMapOvr>
    <a:masterClrMapping/>
  </p:clrMapOvr>
</p:sld>
</file>

<file path=ppt/theme/theme1.xml><?xml version="1.0" encoding="utf-8"?>
<a:theme xmlns:a="http://schemas.openxmlformats.org/drawingml/2006/main" name="UNECE_POTX_4x3">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HP Simplified">
      <a:majorFont>
        <a:latin typeface="HP Simplified"/>
        <a:ea typeface=""/>
        <a:cs typeface=""/>
      </a:majorFont>
      <a:minorFont>
        <a:latin typeface="HP Simplifi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noFill/>
          <a:miter lim="800000"/>
        </a:ln>
      </a:spPr>
      <a:bodyPr rtlCol="0" anchor="ctr"/>
      <a:lstStyle>
        <a:defPPr algn="ctr">
          <a:lnSpc>
            <a:spcPct val="90000"/>
          </a:lnSpc>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90000"/>
          </a:lnSpc>
          <a:defRPr dirty="0" err="1" smtClean="0"/>
        </a:defPPr>
      </a:lstStyle>
    </a:txDef>
  </a:objectDefaults>
  <a:extraClrSchemeLst/>
  <a:custClrLst>
    <a:custClr name="65% HP blue">
      <a:srgbClr val="59BBE4"/>
    </a:custClr>
    <a:custClr name="15% HP blue">
      <a:srgbClr val="D9EFF9"/>
    </a:custClr>
    <a:custClr name="Green">
      <a:srgbClr val="008B2C"/>
    </a:custClr>
    <a:custClr name="75% Green">
      <a:srgbClr val="40A85F"/>
    </a:custClr>
    <a:custClr name="50% Green">
      <a:srgbClr val="7FC594"/>
    </a:custClr>
    <a:custClr name="25% Green">
      <a:srgbClr val="BFE2CA"/>
    </a:custClr>
    <a:custClr name="Orange">
      <a:srgbClr val="F05332"/>
    </a:custClr>
    <a:custClr name="75% Orange">
      <a:srgbClr val="F47E65"/>
    </a:custClr>
    <a:custClr name="50% Orange">
      <a:srgbClr val="F7A998"/>
    </a:custClr>
    <a:custClr name="25% Orange">
      <a:srgbClr val="FBD4C0"/>
    </a:custClr>
  </a:custClrLst>
</a:theme>
</file>

<file path=ppt/theme/theme2.xml><?xml version="1.0" encoding="utf-8"?>
<a:theme xmlns:a="http://schemas.openxmlformats.org/drawingml/2006/main" name="1_UNECE_POTX_4x3">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HP Simplified">
      <a:majorFont>
        <a:latin typeface="HP Simplified"/>
        <a:ea typeface=""/>
        <a:cs typeface=""/>
      </a:majorFont>
      <a:minorFont>
        <a:latin typeface="HP Simplifi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noFill/>
          <a:miter lim="800000"/>
        </a:ln>
      </a:spPr>
      <a:bodyPr rtlCol="0" anchor="ctr"/>
      <a:lstStyle>
        <a:defPPr algn="ctr">
          <a:lnSpc>
            <a:spcPct val="90000"/>
          </a:lnSpc>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90000"/>
          </a:lnSpc>
          <a:defRPr dirty="0" err="1" smtClean="0"/>
        </a:defPPr>
      </a:lstStyle>
    </a:txDef>
  </a:objectDefaults>
  <a:extraClrSchemeLst/>
  <a:custClrLst>
    <a:custClr name="65% HP blue">
      <a:srgbClr val="59BBE4"/>
    </a:custClr>
    <a:custClr name="15% HP blue">
      <a:srgbClr val="D9EFF9"/>
    </a:custClr>
    <a:custClr name="Green">
      <a:srgbClr val="008B2C"/>
    </a:custClr>
    <a:custClr name="75% Green">
      <a:srgbClr val="40A85F"/>
    </a:custClr>
    <a:custClr name="50% Green">
      <a:srgbClr val="7FC594"/>
    </a:custClr>
    <a:custClr name="25% Green">
      <a:srgbClr val="BFE2CA"/>
    </a:custClr>
    <a:custClr name="Orange">
      <a:srgbClr val="F05332"/>
    </a:custClr>
    <a:custClr name="75% Orange">
      <a:srgbClr val="F47E65"/>
    </a:custClr>
    <a:custClr name="50% Orange">
      <a:srgbClr val="F7A998"/>
    </a:custClr>
    <a:custClr name="25% Orange">
      <a:srgbClr val="FBD4C0"/>
    </a:custClr>
  </a:custClr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ECE_presentations_template.thmx</Template>
  <TotalTime>386</TotalTime>
  <Words>749</Words>
  <Application>Microsoft Office PowerPoint</Application>
  <PresentationFormat>On-screen Show (4:3)</PresentationFormat>
  <Paragraphs>74</Paragraphs>
  <Slides>16</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HP Simplified</vt:lpstr>
      <vt:lpstr>Verdana</vt:lpstr>
      <vt:lpstr>UNECE_POTX_4x3</vt:lpstr>
      <vt:lpstr>1_UNECE_POTX_4x3</vt:lpstr>
      <vt:lpstr>Agenda item 5(b) the Committee’s activities related to the overview of progress in implementing the strategic plan for 2015–2020, including the evaluation of the success of the Protocol and the development of indicators (ECE/MP.PRTR/C.1/2017/2, annex)</vt:lpstr>
      <vt:lpstr>Part I</vt:lpstr>
      <vt:lpstr>Overview of the progress in implementing the strategic plan for 2015−2020  </vt:lpstr>
      <vt:lpstr>Focal area I, implementation of the Protocol by each Party  </vt:lpstr>
      <vt:lpstr>Focal area II, lifting barriers to ratification and expansion beyond the ECE region  </vt:lpstr>
      <vt:lpstr>Focal area III, development of the Protocol  </vt:lpstr>
      <vt:lpstr>General conclusions on strategic plan</vt:lpstr>
      <vt:lpstr>Strategic plan - issues</vt:lpstr>
      <vt:lpstr>Part II</vt:lpstr>
      <vt:lpstr>Relevance of strategic plan </vt:lpstr>
      <vt:lpstr>Summary of proposals on evaluation </vt:lpstr>
      <vt:lpstr>Why evaluate? </vt:lpstr>
      <vt:lpstr>How could the success of the Protocol be measured?  </vt:lpstr>
      <vt:lpstr>Proposed solution</vt:lpstr>
      <vt:lpstr>Criteria for successful multilateral environmental agreements </vt:lpstr>
      <vt:lpstr>For the MOP’s consideration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of the Parties to the Protocol on Pollutant Release and Transfer Registers to the Convention on Access to Information, Public Participation in Decision-making and Access to Justice in Environmental Matters</dc:title>
  <dc:creator>Alistair  McGlone</dc:creator>
  <cp:lastModifiedBy>Kristof Doucot</cp:lastModifiedBy>
  <cp:revision>46</cp:revision>
  <cp:lastPrinted>2014-06-30T12:44:41Z</cp:lastPrinted>
  <dcterms:created xsi:type="dcterms:W3CDTF">2014-06-30T11:12:26Z</dcterms:created>
  <dcterms:modified xsi:type="dcterms:W3CDTF">2017-09-11T11:32:26Z</dcterms:modified>
</cp:coreProperties>
</file>