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818" r:id="rId2"/>
    <p:sldMasterId id="2147483870" r:id="rId3"/>
  </p:sldMasterIdLst>
  <p:notesMasterIdLst>
    <p:notesMasterId r:id="rId24"/>
  </p:notesMasterIdLst>
  <p:sldIdLst>
    <p:sldId id="287" r:id="rId4"/>
    <p:sldId id="305" r:id="rId5"/>
    <p:sldId id="295" r:id="rId6"/>
    <p:sldId id="281" r:id="rId7"/>
    <p:sldId id="302" r:id="rId8"/>
    <p:sldId id="301" r:id="rId9"/>
    <p:sldId id="293" r:id="rId10"/>
    <p:sldId id="296" r:id="rId11"/>
    <p:sldId id="304" r:id="rId12"/>
    <p:sldId id="259" r:id="rId13"/>
    <p:sldId id="266" r:id="rId14"/>
    <p:sldId id="275" r:id="rId15"/>
    <p:sldId id="276" r:id="rId16"/>
    <p:sldId id="277" r:id="rId17"/>
    <p:sldId id="278" r:id="rId18"/>
    <p:sldId id="306" r:id="rId19"/>
    <p:sldId id="267" r:id="rId20"/>
    <p:sldId id="297" r:id="rId21"/>
    <p:sldId id="303" r:id="rId22"/>
    <p:sldId id="261" r:id="rId23"/>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737"/>
    <a:srgbClr val="6A6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4" d="100"/>
          <a:sy n="94" d="100"/>
        </p:scale>
        <p:origin x="-10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BB48F-7AC7-4711-9DB1-2E827F37EEA1}" type="doc">
      <dgm:prSet loTypeId="urn:microsoft.com/office/officeart/2005/8/layout/cycle2" loCatId="cycle" qsTypeId="urn:microsoft.com/office/officeart/2005/8/quickstyle/3d1" qsCatId="3D" csTypeId="urn:microsoft.com/office/officeart/2005/8/colors/colorful1#2" csCatId="colorful" phldr="1"/>
      <dgm:spPr/>
      <dgm:t>
        <a:bodyPr/>
        <a:lstStyle/>
        <a:p>
          <a:endParaRPr lang="en-US"/>
        </a:p>
      </dgm:t>
    </dgm:pt>
    <dgm:pt modelId="{CC09D5B9-F2F2-41FB-95ED-CF4C48FA2D57}">
      <dgm:prSet phldrT="[Text]"/>
      <dgm:spPr>
        <a:xfrm>
          <a:off x="2502664" y="305"/>
          <a:ext cx="683302" cy="683302"/>
        </a:xfrm>
        <a:prstGeom prst="ellipse">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Quality manual</a:t>
          </a:r>
          <a:endParaRPr lang="en-US" b="1" dirty="0">
            <a:solidFill>
              <a:srgbClr val="FFFFFF"/>
            </a:solidFill>
            <a:latin typeface="Garamond"/>
            <a:ea typeface="+mn-ea"/>
            <a:cs typeface="+mn-cs"/>
          </a:endParaRPr>
        </a:p>
      </dgm:t>
    </dgm:pt>
    <dgm:pt modelId="{3E223B6B-3009-42A1-9779-FE68E4E1B312}" type="parTrans" cxnId="{05CF54E0-62C1-490E-872C-0C90AED8D4ED}">
      <dgm:prSet/>
      <dgm:spPr/>
      <dgm:t>
        <a:bodyPr/>
        <a:lstStyle/>
        <a:p>
          <a:endParaRPr lang="en-US" b="1"/>
        </a:p>
      </dgm:t>
    </dgm:pt>
    <dgm:pt modelId="{9C8B6031-BFFB-4590-9E5D-8E4F77174B61}" type="sibTrans" cxnId="{05CF54E0-62C1-490E-872C-0C90AED8D4ED}">
      <dgm:prSet/>
      <dgm:spPr>
        <a:xfrm rot="981818">
          <a:off x="3240590" y="369594"/>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D040D079-974E-4B38-925A-46E5C14E24C9}">
      <dgm:prSet/>
      <dgm:spPr>
        <a:xfrm>
          <a:off x="3486156" y="289084"/>
          <a:ext cx="683302" cy="683302"/>
        </a:xfrm>
        <a:prstGeom prst="ellipse">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SOPs</a:t>
          </a:r>
          <a:endParaRPr lang="en-GB" b="1" dirty="0">
            <a:solidFill>
              <a:srgbClr val="FFFFFF"/>
            </a:solidFill>
            <a:latin typeface="Candara" pitchFamily="34" charset="0"/>
            <a:ea typeface="+mn-ea"/>
            <a:cs typeface="+mn-cs"/>
          </a:endParaRPr>
        </a:p>
      </dgm:t>
    </dgm:pt>
    <dgm:pt modelId="{DA3F9500-911D-4FBA-9060-F2BB76B402CD}" type="parTrans" cxnId="{3E038991-C7E8-4438-B57A-240040A6C6BC}">
      <dgm:prSet/>
      <dgm:spPr/>
      <dgm:t>
        <a:bodyPr/>
        <a:lstStyle/>
        <a:p>
          <a:endParaRPr lang="en-US" b="1"/>
        </a:p>
      </dgm:t>
    </dgm:pt>
    <dgm:pt modelId="{8DD68FEB-1A58-4942-A203-5670BD5354DF}" type="sibTrans" cxnId="{3E038991-C7E8-4438-B57A-240040A6C6BC}">
      <dgm:prSet/>
      <dgm:spPr>
        <a:xfrm rot="2945455">
          <a:off x="4069518" y="898881"/>
          <a:ext cx="181106" cy="230614"/>
        </a:xfrm>
        <a:prstGeom prst="rightArrow">
          <a:avLst>
            <a:gd name="adj1" fmla="val 60000"/>
            <a:gd name="adj2" fmla="val 50000"/>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DCC4AB49-16C0-4BB2-9BD3-4735663E3DB3}">
      <dgm:prSet/>
      <dgm:spPr>
        <a:xfrm>
          <a:off x="4157397" y="1063737"/>
          <a:ext cx="683302" cy="683302"/>
        </a:xfrm>
        <a:prstGeom prst="ellipse">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Registers</a:t>
          </a:r>
        </a:p>
      </dgm:t>
    </dgm:pt>
    <dgm:pt modelId="{12F71302-817B-4077-8BA8-E1D844277359}" type="parTrans" cxnId="{C22A4AE8-31F0-4417-AC01-9A24355AE6DD}">
      <dgm:prSet/>
      <dgm:spPr/>
      <dgm:t>
        <a:bodyPr/>
        <a:lstStyle/>
        <a:p>
          <a:endParaRPr lang="en-US" b="1"/>
        </a:p>
      </dgm:t>
    </dgm:pt>
    <dgm:pt modelId="{7307B638-9164-4A07-A758-34F660B58C50}" type="sibTrans" cxnId="{C22A4AE8-31F0-4417-AC01-9A24355AE6DD}">
      <dgm:prSet/>
      <dgm:spPr>
        <a:xfrm rot="4909091">
          <a:off x="4480703" y="1792297"/>
          <a:ext cx="181106" cy="230614"/>
        </a:xfrm>
        <a:prstGeom prst="rightArrow">
          <a:avLst>
            <a:gd name="adj1" fmla="val 60000"/>
            <a:gd name="adj2" fmla="val 50000"/>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C755586C-518F-442A-9C5A-BE0FAEE93C39}">
      <dgm:prSet/>
      <dgm:spPr>
        <a:xfrm>
          <a:off x="4303271" y="2078316"/>
          <a:ext cx="683302" cy="683302"/>
        </a:xfrm>
        <a:prstGeom prst="ellipse">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Forms</a:t>
          </a:r>
        </a:p>
      </dgm:t>
    </dgm:pt>
    <dgm:pt modelId="{26AB23AA-A7A0-4B11-BF8A-49DB34C2BAC4}" type="parTrans" cxnId="{D196727A-B5D8-430D-B5D2-62CC7D50A3FE}">
      <dgm:prSet/>
      <dgm:spPr/>
      <dgm:t>
        <a:bodyPr/>
        <a:lstStyle/>
        <a:p>
          <a:endParaRPr lang="en-US" b="1"/>
        </a:p>
      </dgm:t>
    </dgm:pt>
    <dgm:pt modelId="{8F56A2A9-1740-40AD-8AA1-7DCCCB0D2831}" type="sibTrans" cxnId="{D196727A-B5D8-430D-B5D2-62CC7D50A3FE}">
      <dgm:prSet/>
      <dgm:spPr>
        <a:xfrm rot="6872727">
          <a:off x="4343596" y="2766190"/>
          <a:ext cx="181106" cy="230614"/>
        </a:xfrm>
        <a:prstGeom prst="rightArrow">
          <a:avLst>
            <a:gd name="adj1" fmla="val 60000"/>
            <a:gd name="adj2" fmla="val 50000"/>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E1466994-22E7-40DF-85D9-B42A8EBE1BC3}">
      <dgm:prSet/>
      <dgm:spPr>
        <a:xfrm>
          <a:off x="3877466" y="3010700"/>
          <a:ext cx="683302" cy="683302"/>
        </a:xfrm>
        <a:prstGeom prst="ellipse">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Report</a:t>
          </a:r>
        </a:p>
      </dgm:t>
    </dgm:pt>
    <dgm:pt modelId="{6A456F82-F7DA-42ED-875E-7E7075D37378}" type="parTrans" cxnId="{1BD5C7FF-89A7-457D-91CC-966F2D69E717}">
      <dgm:prSet/>
      <dgm:spPr/>
      <dgm:t>
        <a:bodyPr/>
        <a:lstStyle/>
        <a:p>
          <a:endParaRPr lang="en-US" b="1"/>
        </a:p>
      </dgm:t>
    </dgm:pt>
    <dgm:pt modelId="{AC7A80CE-7800-45F8-A6CE-77F56F2AF536}" type="sibTrans" cxnId="{1BD5C7FF-89A7-457D-91CC-966F2D69E717}">
      <dgm:prSet/>
      <dgm:spPr>
        <a:xfrm rot="8836364">
          <a:off x="3701728" y="3511355"/>
          <a:ext cx="181106" cy="230614"/>
        </a:xfrm>
        <a:prstGeom prst="rightArrow">
          <a:avLst>
            <a:gd name="adj1" fmla="val 60000"/>
            <a:gd name="adj2" fmla="val 50000"/>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F9B58EBF-2C4D-49D9-8EF8-F5E4FDB0EA1C}">
      <dgm:prSet/>
      <dgm:spPr>
        <a:xfrm>
          <a:off x="3015170" y="3564864"/>
          <a:ext cx="683302" cy="683302"/>
        </a:xfrm>
        <a:prstGeom prst="ellipse">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QA/QC procedures</a:t>
          </a:r>
        </a:p>
      </dgm:t>
    </dgm:pt>
    <dgm:pt modelId="{5342240B-F800-4748-B1AF-0114D794B1EF}" type="parTrans" cxnId="{9B421290-825C-44B5-B54F-8694B0C8A3C3}">
      <dgm:prSet/>
      <dgm:spPr/>
      <dgm:t>
        <a:bodyPr/>
        <a:lstStyle/>
        <a:p>
          <a:endParaRPr lang="en-US" b="1"/>
        </a:p>
      </dgm:t>
    </dgm:pt>
    <dgm:pt modelId="{C1AD9C97-3A00-4E61-B721-00656BE102CE}" type="sibTrans" cxnId="{9B421290-825C-44B5-B54F-8694B0C8A3C3}">
      <dgm:prSet/>
      <dgm:spPr>
        <a:xfrm rot="10800000">
          <a:off x="2758888" y="3791208"/>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3E7FD34D-DB0A-4777-AABA-890FC0356678}">
      <dgm:prSet/>
      <dgm:spPr>
        <a:xfrm>
          <a:off x="1990158" y="3564864"/>
          <a:ext cx="683302" cy="683302"/>
        </a:xfrm>
        <a:prstGeom prst="ellipse">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Plans</a:t>
          </a:r>
        </a:p>
      </dgm:t>
    </dgm:pt>
    <dgm:pt modelId="{450D3DCF-E246-43BA-A055-55E9DA00634E}" type="parTrans" cxnId="{07A16A80-6B99-4284-8BDF-6EB65EFFE976}">
      <dgm:prSet/>
      <dgm:spPr/>
      <dgm:t>
        <a:bodyPr/>
        <a:lstStyle/>
        <a:p>
          <a:endParaRPr lang="en-US" b="1"/>
        </a:p>
      </dgm:t>
    </dgm:pt>
    <dgm:pt modelId="{71941874-A105-4A47-88F4-0A51D1B4E8E8}" type="sibTrans" cxnId="{07A16A80-6B99-4284-8BDF-6EB65EFFE976}">
      <dgm:prSet/>
      <dgm:spPr>
        <a:xfrm rot="12763636">
          <a:off x="1814421" y="3516897"/>
          <a:ext cx="181106" cy="230614"/>
        </a:xfrm>
        <a:prstGeom prst="rightArrow">
          <a:avLst>
            <a:gd name="adj1" fmla="val 60000"/>
            <a:gd name="adj2" fmla="val 50000"/>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5A459E91-1E1C-4111-B0E7-6B45C2D1DC58}">
      <dgm:prSet/>
      <dgm:spPr>
        <a:xfrm>
          <a:off x="1127863" y="3010700"/>
          <a:ext cx="683302" cy="683302"/>
        </a:xfrm>
        <a:prstGeom prst="ellipse">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Lists</a:t>
          </a:r>
        </a:p>
      </dgm:t>
    </dgm:pt>
    <dgm:pt modelId="{15A303A0-B6CE-4329-BE77-E81D21C67406}" type="parTrans" cxnId="{0D6DBB73-2F28-4315-B9A0-E9025B623396}">
      <dgm:prSet/>
      <dgm:spPr/>
      <dgm:t>
        <a:bodyPr/>
        <a:lstStyle/>
        <a:p>
          <a:endParaRPr lang="en-US" b="1"/>
        </a:p>
      </dgm:t>
    </dgm:pt>
    <dgm:pt modelId="{41A9B7E1-7AE9-4F8E-A224-D43AEA2A900C}" type="sibTrans" cxnId="{0D6DBB73-2F28-4315-B9A0-E9025B623396}">
      <dgm:prSet/>
      <dgm:spPr>
        <a:xfrm rot="14727273">
          <a:off x="1168187" y="2775514"/>
          <a:ext cx="181106" cy="230614"/>
        </a:xfrm>
        <a:prstGeom prst="rightArrow">
          <a:avLst>
            <a:gd name="adj1" fmla="val 60000"/>
            <a:gd name="adj2" fmla="val 50000"/>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380BB9A9-E69E-4258-8496-C675336EEC91}">
      <dgm:prSet custT="1"/>
      <dgm:spPr>
        <a:xfrm>
          <a:off x="702057" y="2078316"/>
          <a:ext cx="683302" cy="683302"/>
        </a:xfrm>
        <a:prstGeom prst="ellipse">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sz="800" b="1" dirty="0" smtClean="0">
              <a:solidFill>
                <a:srgbClr val="FFFFFF"/>
              </a:solidFill>
              <a:latin typeface="Candara" pitchFamily="34" charset="0"/>
              <a:ea typeface="+mn-ea"/>
              <a:cs typeface="+mn-cs"/>
            </a:rPr>
            <a:t>Data base</a:t>
          </a:r>
        </a:p>
      </dgm:t>
    </dgm:pt>
    <dgm:pt modelId="{B8A72466-5C63-4815-B2DC-A26E0220AB92}" type="parTrans" cxnId="{962CA2BB-F258-404C-AA3B-567B52672AD4}">
      <dgm:prSet/>
      <dgm:spPr/>
      <dgm:t>
        <a:bodyPr/>
        <a:lstStyle/>
        <a:p>
          <a:endParaRPr lang="en-US" b="1"/>
        </a:p>
      </dgm:t>
    </dgm:pt>
    <dgm:pt modelId="{6D7471FE-9F9F-4554-8224-9C5FB5C294CD}" type="sibTrans" cxnId="{962CA2BB-F258-404C-AA3B-567B52672AD4}">
      <dgm:prSet/>
      <dgm:spPr>
        <a:xfrm rot="16690909">
          <a:off x="1025363" y="1802444"/>
          <a:ext cx="181106" cy="230614"/>
        </a:xfrm>
        <a:prstGeom prst="rightArrow">
          <a:avLst>
            <a:gd name="adj1" fmla="val 60000"/>
            <a:gd name="adj2" fmla="val 50000"/>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63C7639E-E2DF-4CC3-AF9C-832046705D4E}">
      <dgm:prSet/>
      <dgm:spPr>
        <a:xfrm>
          <a:off x="847932" y="1063737"/>
          <a:ext cx="683302" cy="683302"/>
        </a:xfrm>
        <a:prstGeom prst="ellipse">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b="1" dirty="0" smtClean="0">
              <a:solidFill>
                <a:srgbClr val="FFFFFF"/>
              </a:solidFill>
              <a:latin typeface="Candara" pitchFamily="34" charset="0"/>
              <a:ea typeface="+mn-ea"/>
              <a:cs typeface="+mn-cs"/>
            </a:rPr>
            <a:t>Reporting</a:t>
          </a:r>
        </a:p>
      </dgm:t>
    </dgm:pt>
    <dgm:pt modelId="{2428CE85-7398-4228-85AD-F014EE0DF3A2}" type="parTrans" cxnId="{0EF41A79-F51F-406F-8102-61AAE0512326}">
      <dgm:prSet/>
      <dgm:spPr/>
      <dgm:t>
        <a:bodyPr/>
        <a:lstStyle/>
        <a:p>
          <a:endParaRPr lang="en-US" b="1"/>
        </a:p>
      </dgm:t>
    </dgm:pt>
    <dgm:pt modelId="{B351D4CE-71F4-4FB5-880D-9C9F369167F2}" type="sibTrans" cxnId="{0EF41A79-F51F-406F-8102-61AAE0512326}">
      <dgm:prSet/>
      <dgm:spPr>
        <a:xfrm rot="18654545">
          <a:off x="1431294" y="906628"/>
          <a:ext cx="181106" cy="230614"/>
        </a:xfrm>
        <a:prstGeom prst="rightArrow">
          <a:avLst>
            <a:gd name="adj1" fmla="val 60000"/>
            <a:gd name="adj2" fmla="val 50000"/>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6931E42E-1BF1-453B-B4F2-8AA049908B15}">
      <dgm:prSet/>
      <dgm:spPr>
        <a:xfrm>
          <a:off x="1519172" y="289084"/>
          <a:ext cx="683302" cy="683302"/>
        </a:xfrm>
        <a:prstGeom prst="ellipse">
          <a:avLst/>
        </a:prstGeom>
        <a:solidFill>
          <a:srgbClr val="92A9B9">
            <a:lumMod val="75000"/>
          </a:srgbClr>
        </a:soli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US" b="1" dirty="0" smtClean="0">
              <a:solidFill>
                <a:srgbClr val="FFFFFF"/>
              </a:solidFill>
              <a:latin typeface="Candara" pitchFamily="34" charset="0"/>
              <a:ea typeface="+mn-ea"/>
              <a:cs typeface="+mn-cs"/>
            </a:rPr>
            <a:t>Records </a:t>
          </a:r>
          <a:endParaRPr lang="en-GB" b="1" dirty="0">
            <a:solidFill>
              <a:srgbClr val="FFFFFF"/>
            </a:solidFill>
            <a:latin typeface="Candara" pitchFamily="34" charset="0"/>
            <a:ea typeface="+mn-ea"/>
            <a:cs typeface="+mn-cs"/>
          </a:endParaRPr>
        </a:p>
      </dgm:t>
    </dgm:pt>
    <dgm:pt modelId="{67EE964D-AAB1-452F-BAB2-D9032E53658A}" type="parTrans" cxnId="{E7207C42-FC5D-418C-8EAC-CBE9C0964BE6}">
      <dgm:prSet/>
      <dgm:spPr/>
      <dgm:t>
        <a:bodyPr/>
        <a:lstStyle/>
        <a:p>
          <a:endParaRPr lang="en-US" b="1"/>
        </a:p>
      </dgm:t>
    </dgm:pt>
    <dgm:pt modelId="{8D4AD479-AA98-4D42-8D19-B82E93C46DC7}" type="sibTrans" cxnId="{E7207C42-FC5D-418C-8EAC-CBE9C0964BE6}">
      <dgm:prSet/>
      <dgm:spPr>
        <a:xfrm rot="20618182">
          <a:off x="2257098" y="372483"/>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gm:spPr>
      <dgm:t>
        <a:bodyPr/>
        <a:lstStyle/>
        <a:p>
          <a:endParaRPr lang="en-US" b="1" dirty="0">
            <a:solidFill>
              <a:srgbClr val="FFFFFF"/>
            </a:solidFill>
            <a:latin typeface="Garamond"/>
            <a:ea typeface="+mn-ea"/>
            <a:cs typeface="+mn-cs"/>
          </a:endParaRPr>
        </a:p>
      </dgm:t>
    </dgm:pt>
    <dgm:pt modelId="{B9CD5625-76A6-446C-BE78-A0FEFD89CD99}" type="pres">
      <dgm:prSet presAssocID="{150BB48F-7AC7-4711-9DB1-2E827F37EEA1}" presName="cycle" presStyleCnt="0">
        <dgm:presLayoutVars>
          <dgm:dir/>
          <dgm:resizeHandles val="exact"/>
        </dgm:presLayoutVars>
      </dgm:prSet>
      <dgm:spPr/>
      <dgm:t>
        <a:bodyPr/>
        <a:lstStyle/>
        <a:p>
          <a:endParaRPr lang="en-US"/>
        </a:p>
      </dgm:t>
    </dgm:pt>
    <dgm:pt modelId="{8DAE2847-0BAC-401D-9552-4DF7285260D5}" type="pres">
      <dgm:prSet presAssocID="{CC09D5B9-F2F2-41FB-95ED-CF4C48FA2D57}" presName="node" presStyleLbl="node1" presStyleIdx="0" presStyleCnt="11">
        <dgm:presLayoutVars>
          <dgm:bulletEnabled val="1"/>
        </dgm:presLayoutVars>
      </dgm:prSet>
      <dgm:spPr/>
      <dgm:t>
        <a:bodyPr/>
        <a:lstStyle/>
        <a:p>
          <a:endParaRPr lang="en-US"/>
        </a:p>
      </dgm:t>
    </dgm:pt>
    <dgm:pt modelId="{69CD8C5C-7836-4897-8571-285D592F1FD6}" type="pres">
      <dgm:prSet presAssocID="{9C8B6031-BFFB-4590-9E5D-8E4F77174B61}" presName="sibTrans" presStyleLbl="sibTrans2D1" presStyleIdx="0" presStyleCnt="11"/>
      <dgm:spPr/>
      <dgm:t>
        <a:bodyPr/>
        <a:lstStyle/>
        <a:p>
          <a:endParaRPr lang="en-US"/>
        </a:p>
      </dgm:t>
    </dgm:pt>
    <dgm:pt modelId="{60A271E9-CBA9-43F5-9EAD-82EB51CF370B}" type="pres">
      <dgm:prSet presAssocID="{9C8B6031-BFFB-4590-9E5D-8E4F77174B61}" presName="connectorText" presStyleLbl="sibTrans2D1" presStyleIdx="0" presStyleCnt="11"/>
      <dgm:spPr/>
      <dgm:t>
        <a:bodyPr/>
        <a:lstStyle/>
        <a:p>
          <a:endParaRPr lang="en-US"/>
        </a:p>
      </dgm:t>
    </dgm:pt>
    <dgm:pt modelId="{AE6B38DE-01FD-4B13-A9B1-F0DEF9DF1F77}" type="pres">
      <dgm:prSet presAssocID="{D040D079-974E-4B38-925A-46E5C14E24C9}" presName="node" presStyleLbl="node1" presStyleIdx="1" presStyleCnt="11">
        <dgm:presLayoutVars>
          <dgm:bulletEnabled val="1"/>
        </dgm:presLayoutVars>
      </dgm:prSet>
      <dgm:spPr/>
      <dgm:t>
        <a:bodyPr/>
        <a:lstStyle/>
        <a:p>
          <a:endParaRPr lang="en-US"/>
        </a:p>
      </dgm:t>
    </dgm:pt>
    <dgm:pt modelId="{770F2118-DA0A-468E-A29A-647E557A8DB3}" type="pres">
      <dgm:prSet presAssocID="{8DD68FEB-1A58-4942-A203-5670BD5354DF}" presName="sibTrans" presStyleLbl="sibTrans2D1" presStyleIdx="1" presStyleCnt="11"/>
      <dgm:spPr/>
      <dgm:t>
        <a:bodyPr/>
        <a:lstStyle/>
        <a:p>
          <a:endParaRPr lang="en-US"/>
        </a:p>
      </dgm:t>
    </dgm:pt>
    <dgm:pt modelId="{18F26842-FA3A-4EE0-AEC7-BFEFA23B1410}" type="pres">
      <dgm:prSet presAssocID="{8DD68FEB-1A58-4942-A203-5670BD5354DF}" presName="connectorText" presStyleLbl="sibTrans2D1" presStyleIdx="1" presStyleCnt="11"/>
      <dgm:spPr/>
      <dgm:t>
        <a:bodyPr/>
        <a:lstStyle/>
        <a:p>
          <a:endParaRPr lang="en-US"/>
        </a:p>
      </dgm:t>
    </dgm:pt>
    <dgm:pt modelId="{8BA9066E-0DA2-4685-9C5E-680A4E2869E3}" type="pres">
      <dgm:prSet presAssocID="{DCC4AB49-16C0-4BB2-9BD3-4735663E3DB3}" presName="node" presStyleLbl="node1" presStyleIdx="2" presStyleCnt="11">
        <dgm:presLayoutVars>
          <dgm:bulletEnabled val="1"/>
        </dgm:presLayoutVars>
      </dgm:prSet>
      <dgm:spPr/>
      <dgm:t>
        <a:bodyPr/>
        <a:lstStyle/>
        <a:p>
          <a:endParaRPr lang="en-US"/>
        </a:p>
      </dgm:t>
    </dgm:pt>
    <dgm:pt modelId="{E6228FFB-1DAC-4BDE-8BBB-19E535330E12}" type="pres">
      <dgm:prSet presAssocID="{7307B638-9164-4A07-A758-34F660B58C50}" presName="sibTrans" presStyleLbl="sibTrans2D1" presStyleIdx="2" presStyleCnt="11"/>
      <dgm:spPr/>
      <dgm:t>
        <a:bodyPr/>
        <a:lstStyle/>
        <a:p>
          <a:endParaRPr lang="en-US"/>
        </a:p>
      </dgm:t>
    </dgm:pt>
    <dgm:pt modelId="{B8E231E5-F98C-4C5F-B332-DBE534AB32BF}" type="pres">
      <dgm:prSet presAssocID="{7307B638-9164-4A07-A758-34F660B58C50}" presName="connectorText" presStyleLbl="sibTrans2D1" presStyleIdx="2" presStyleCnt="11"/>
      <dgm:spPr/>
      <dgm:t>
        <a:bodyPr/>
        <a:lstStyle/>
        <a:p>
          <a:endParaRPr lang="en-US"/>
        </a:p>
      </dgm:t>
    </dgm:pt>
    <dgm:pt modelId="{F6D430F9-B8D2-47FB-9F20-72ECAA6A5240}" type="pres">
      <dgm:prSet presAssocID="{C755586C-518F-442A-9C5A-BE0FAEE93C39}" presName="node" presStyleLbl="node1" presStyleIdx="3" presStyleCnt="11">
        <dgm:presLayoutVars>
          <dgm:bulletEnabled val="1"/>
        </dgm:presLayoutVars>
      </dgm:prSet>
      <dgm:spPr/>
      <dgm:t>
        <a:bodyPr/>
        <a:lstStyle/>
        <a:p>
          <a:endParaRPr lang="en-US"/>
        </a:p>
      </dgm:t>
    </dgm:pt>
    <dgm:pt modelId="{6997152E-7EE8-4F87-BA19-B6589E974523}" type="pres">
      <dgm:prSet presAssocID="{8F56A2A9-1740-40AD-8AA1-7DCCCB0D2831}" presName="sibTrans" presStyleLbl="sibTrans2D1" presStyleIdx="3" presStyleCnt="11"/>
      <dgm:spPr/>
      <dgm:t>
        <a:bodyPr/>
        <a:lstStyle/>
        <a:p>
          <a:endParaRPr lang="en-US"/>
        </a:p>
      </dgm:t>
    </dgm:pt>
    <dgm:pt modelId="{918AF102-5ABD-4DA1-927F-406F5DFBF25F}" type="pres">
      <dgm:prSet presAssocID="{8F56A2A9-1740-40AD-8AA1-7DCCCB0D2831}" presName="connectorText" presStyleLbl="sibTrans2D1" presStyleIdx="3" presStyleCnt="11"/>
      <dgm:spPr/>
      <dgm:t>
        <a:bodyPr/>
        <a:lstStyle/>
        <a:p>
          <a:endParaRPr lang="en-US"/>
        </a:p>
      </dgm:t>
    </dgm:pt>
    <dgm:pt modelId="{59F43239-AD5D-4016-A0C1-BC3C5D963848}" type="pres">
      <dgm:prSet presAssocID="{E1466994-22E7-40DF-85D9-B42A8EBE1BC3}" presName="node" presStyleLbl="node1" presStyleIdx="4" presStyleCnt="11">
        <dgm:presLayoutVars>
          <dgm:bulletEnabled val="1"/>
        </dgm:presLayoutVars>
      </dgm:prSet>
      <dgm:spPr/>
      <dgm:t>
        <a:bodyPr/>
        <a:lstStyle/>
        <a:p>
          <a:endParaRPr lang="en-US"/>
        </a:p>
      </dgm:t>
    </dgm:pt>
    <dgm:pt modelId="{8D385145-4482-4CC1-AB4F-42D36B3057B3}" type="pres">
      <dgm:prSet presAssocID="{AC7A80CE-7800-45F8-A6CE-77F56F2AF536}" presName="sibTrans" presStyleLbl="sibTrans2D1" presStyleIdx="4" presStyleCnt="11"/>
      <dgm:spPr/>
      <dgm:t>
        <a:bodyPr/>
        <a:lstStyle/>
        <a:p>
          <a:endParaRPr lang="en-US"/>
        </a:p>
      </dgm:t>
    </dgm:pt>
    <dgm:pt modelId="{92543295-1D94-4345-8299-FEEB04AF8A45}" type="pres">
      <dgm:prSet presAssocID="{AC7A80CE-7800-45F8-A6CE-77F56F2AF536}" presName="connectorText" presStyleLbl="sibTrans2D1" presStyleIdx="4" presStyleCnt="11"/>
      <dgm:spPr/>
      <dgm:t>
        <a:bodyPr/>
        <a:lstStyle/>
        <a:p>
          <a:endParaRPr lang="en-US"/>
        </a:p>
      </dgm:t>
    </dgm:pt>
    <dgm:pt modelId="{78EAB9A2-DEC7-4D2C-92E1-A3A35338F1B0}" type="pres">
      <dgm:prSet presAssocID="{F9B58EBF-2C4D-49D9-8EF8-F5E4FDB0EA1C}" presName="node" presStyleLbl="node1" presStyleIdx="5" presStyleCnt="11">
        <dgm:presLayoutVars>
          <dgm:bulletEnabled val="1"/>
        </dgm:presLayoutVars>
      </dgm:prSet>
      <dgm:spPr/>
      <dgm:t>
        <a:bodyPr/>
        <a:lstStyle/>
        <a:p>
          <a:endParaRPr lang="en-US"/>
        </a:p>
      </dgm:t>
    </dgm:pt>
    <dgm:pt modelId="{1D9404D9-02AD-4787-805D-DD6AC3405020}" type="pres">
      <dgm:prSet presAssocID="{C1AD9C97-3A00-4E61-B721-00656BE102CE}" presName="sibTrans" presStyleLbl="sibTrans2D1" presStyleIdx="5" presStyleCnt="11"/>
      <dgm:spPr/>
      <dgm:t>
        <a:bodyPr/>
        <a:lstStyle/>
        <a:p>
          <a:endParaRPr lang="en-US"/>
        </a:p>
      </dgm:t>
    </dgm:pt>
    <dgm:pt modelId="{1164E820-16B3-499C-A9A0-2BAE1D70075B}" type="pres">
      <dgm:prSet presAssocID="{C1AD9C97-3A00-4E61-B721-00656BE102CE}" presName="connectorText" presStyleLbl="sibTrans2D1" presStyleIdx="5" presStyleCnt="11"/>
      <dgm:spPr/>
      <dgm:t>
        <a:bodyPr/>
        <a:lstStyle/>
        <a:p>
          <a:endParaRPr lang="en-US"/>
        </a:p>
      </dgm:t>
    </dgm:pt>
    <dgm:pt modelId="{610BB7C0-BF95-466D-A67C-CB9229222963}" type="pres">
      <dgm:prSet presAssocID="{3E7FD34D-DB0A-4777-AABA-890FC0356678}" presName="node" presStyleLbl="node1" presStyleIdx="6" presStyleCnt="11">
        <dgm:presLayoutVars>
          <dgm:bulletEnabled val="1"/>
        </dgm:presLayoutVars>
      </dgm:prSet>
      <dgm:spPr/>
      <dgm:t>
        <a:bodyPr/>
        <a:lstStyle/>
        <a:p>
          <a:endParaRPr lang="en-US"/>
        </a:p>
      </dgm:t>
    </dgm:pt>
    <dgm:pt modelId="{E13F70BA-ADF7-4F2C-85BD-33DCB44E7F6D}" type="pres">
      <dgm:prSet presAssocID="{71941874-A105-4A47-88F4-0A51D1B4E8E8}" presName="sibTrans" presStyleLbl="sibTrans2D1" presStyleIdx="6" presStyleCnt="11"/>
      <dgm:spPr/>
      <dgm:t>
        <a:bodyPr/>
        <a:lstStyle/>
        <a:p>
          <a:endParaRPr lang="en-US"/>
        </a:p>
      </dgm:t>
    </dgm:pt>
    <dgm:pt modelId="{710C6040-922C-4B51-A30C-F36C0ACDAE8F}" type="pres">
      <dgm:prSet presAssocID="{71941874-A105-4A47-88F4-0A51D1B4E8E8}" presName="connectorText" presStyleLbl="sibTrans2D1" presStyleIdx="6" presStyleCnt="11"/>
      <dgm:spPr/>
      <dgm:t>
        <a:bodyPr/>
        <a:lstStyle/>
        <a:p>
          <a:endParaRPr lang="en-US"/>
        </a:p>
      </dgm:t>
    </dgm:pt>
    <dgm:pt modelId="{6CD1CB46-DE91-4B8C-BDA8-D0B06E0BBAF9}" type="pres">
      <dgm:prSet presAssocID="{5A459E91-1E1C-4111-B0E7-6B45C2D1DC58}" presName="node" presStyleLbl="node1" presStyleIdx="7" presStyleCnt="11">
        <dgm:presLayoutVars>
          <dgm:bulletEnabled val="1"/>
        </dgm:presLayoutVars>
      </dgm:prSet>
      <dgm:spPr/>
      <dgm:t>
        <a:bodyPr/>
        <a:lstStyle/>
        <a:p>
          <a:endParaRPr lang="en-US"/>
        </a:p>
      </dgm:t>
    </dgm:pt>
    <dgm:pt modelId="{D4356AD1-4FAC-4B8C-B277-139A8B5F4EEE}" type="pres">
      <dgm:prSet presAssocID="{41A9B7E1-7AE9-4F8E-A224-D43AEA2A900C}" presName="sibTrans" presStyleLbl="sibTrans2D1" presStyleIdx="7" presStyleCnt="11"/>
      <dgm:spPr/>
      <dgm:t>
        <a:bodyPr/>
        <a:lstStyle/>
        <a:p>
          <a:endParaRPr lang="en-US"/>
        </a:p>
      </dgm:t>
    </dgm:pt>
    <dgm:pt modelId="{A6D30F02-FE75-492A-A24B-206F86241238}" type="pres">
      <dgm:prSet presAssocID="{41A9B7E1-7AE9-4F8E-A224-D43AEA2A900C}" presName="connectorText" presStyleLbl="sibTrans2D1" presStyleIdx="7" presStyleCnt="11"/>
      <dgm:spPr/>
      <dgm:t>
        <a:bodyPr/>
        <a:lstStyle/>
        <a:p>
          <a:endParaRPr lang="en-US"/>
        </a:p>
      </dgm:t>
    </dgm:pt>
    <dgm:pt modelId="{CB8A7A16-91F6-4E2D-A55E-42E7230A1539}" type="pres">
      <dgm:prSet presAssocID="{380BB9A9-E69E-4258-8496-C675336EEC91}" presName="node" presStyleLbl="node1" presStyleIdx="8" presStyleCnt="11">
        <dgm:presLayoutVars>
          <dgm:bulletEnabled val="1"/>
        </dgm:presLayoutVars>
      </dgm:prSet>
      <dgm:spPr/>
      <dgm:t>
        <a:bodyPr/>
        <a:lstStyle/>
        <a:p>
          <a:endParaRPr lang="en-US"/>
        </a:p>
      </dgm:t>
    </dgm:pt>
    <dgm:pt modelId="{73490469-34D0-4B42-8F01-0F524BCB03C1}" type="pres">
      <dgm:prSet presAssocID="{6D7471FE-9F9F-4554-8224-9C5FB5C294CD}" presName="sibTrans" presStyleLbl="sibTrans2D1" presStyleIdx="8" presStyleCnt="11"/>
      <dgm:spPr/>
      <dgm:t>
        <a:bodyPr/>
        <a:lstStyle/>
        <a:p>
          <a:endParaRPr lang="en-US"/>
        </a:p>
      </dgm:t>
    </dgm:pt>
    <dgm:pt modelId="{50AC82BF-FA75-4665-BC4D-20572263771C}" type="pres">
      <dgm:prSet presAssocID="{6D7471FE-9F9F-4554-8224-9C5FB5C294CD}" presName="connectorText" presStyleLbl="sibTrans2D1" presStyleIdx="8" presStyleCnt="11"/>
      <dgm:spPr/>
      <dgm:t>
        <a:bodyPr/>
        <a:lstStyle/>
        <a:p>
          <a:endParaRPr lang="en-US"/>
        </a:p>
      </dgm:t>
    </dgm:pt>
    <dgm:pt modelId="{01E00CFE-4A05-4B1E-BB9F-2603CE62C5E6}" type="pres">
      <dgm:prSet presAssocID="{63C7639E-E2DF-4CC3-AF9C-832046705D4E}" presName="node" presStyleLbl="node1" presStyleIdx="9" presStyleCnt="11">
        <dgm:presLayoutVars>
          <dgm:bulletEnabled val="1"/>
        </dgm:presLayoutVars>
      </dgm:prSet>
      <dgm:spPr/>
      <dgm:t>
        <a:bodyPr/>
        <a:lstStyle/>
        <a:p>
          <a:endParaRPr lang="en-US"/>
        </a:p>
      </dgm:t>
    </dgm:pt>
    <dgm:pt modelId="{0DACA20A-FFDF-4695-9AA0-9D70A017204A}" type="pres">
      <dgm:prSet presAssocID="{B351D4CE-71F4-4FB5-880D-9C9F369167F2}" presName="sibTrans" presStyleLbl="sibTrans2D1" presStyleIdx="9" presStyleCnt="11"/>
      <dgm:spPr/>
      <dgm:t>
        <a:bodyPr/>
        <a:lstStyle/>
        <a:p>
          <a:endParaRPr lang="en-US"/>
        </a:p>
      </dgm:t>
    </dgm:pt>
    <dgm:pt modelId="{A9E3A592-A928-4D92-96EC-FB6B1960341C}" type="pres">
      <dgm:prSet presAssocID="{B351D4CE-71F4-4FB5-880D-9C9F369167F2}" presName="connectorText" presStyleLbl="sibTrans2D1" presStyleIdx="9" presStyleCnt="11"/>
      <dgm:spPr/>
      <dgm:t>
        <a:bodyPr/>
        <a:lstStyle/>
        <a:p>
          <a:endParaRPr lang="en-US"/>
        </a:p>
      </dgm:t>
    </dgm:pt>
    <dgm:pt modelId="{2EA68877-FBCB-4ED5-A2D2-7938897F2AA2}" type="pres">
      <dgm:prSet presAssocID="{6931E42E-1BF1-453B-B4F2-8AA049908B15}" presName="node" presStyleLbl="node1" presStyleIdx="10" presStyleCnt="11">
        <dgm:presLayoutVars>
          <dgm:bulletEnabled val="1"/>
        </dgm:presLayoutVars>
      </dgm:prSet>
      <dgm:spPr/>
      <dgm:t>
        <a:bodyPr/>
        <a:lstStyle/>
        <a:p>
          <a:endParaRPr lang="en-US"/>
        </a:p>
      </dgm:t>
    </dgm:pt>
    <dgm:pt modelId="{9AA8895A-64FE-4F76-A98C-783E380A3CB7}" type="pres">
      <dgm:prSet presAssocID="{8D4AD479-AA98-4D42-8D19-B82E93C46DC7}" presName="sibTrans" presStyleLbl="sibTrans2D1" presStyleIdx="10" presStyleCnt="11"/>
      <dgm:spPr/>
      <dgm:t>
        <a:bodyPr/>
        <a:lstStyle/>
        <a:p>
          <a:endParaRPr lang="en-US"/>
        </a:p>
      </dgm:t>
    </dgm:pt>
    <dgm:pt modelId="{1D2C96B8-C662-4040-8CAD-B07710A90FA8}" type="pres">
      <dgm:prSet presAssocID="{8D4AD479-AA98-4D42-8D19-B82E93C46DC7}" presName="connectorText" presStyleLbl="sibTrans2D1" presStyleIdx="10" presStyleCnt="11"/>
      <dgm:spPr/>
      <dgm:t>
        <a:bodyPr/>
        <a:lstStyle/>
        <a:p>
          <a:endParaRPr lang="en-US"/>
        </a:p>
      </dgm:t>
    </dgm:pt>
  </dgm:ptLst>
  <dgm:cxnLst>
    <dgm:cxn modelId="{A051C38F-F188-47A4-94D6-CDA72FA81485}" type="presOf" srcId="{6D7471FE-9F9F-4554-8224-9C5FB5C294CD}" destId="{73490469-34D0-4B42-8F01-0F524BCB03C1}" srcOrd="0" destOrd="0" presId="urn:microsoft.com/office/officeart/2005/8/layout/cycle2"/>
    <dgm:cxn modelId="{3E038991-C7E8-4438-B57A-240040A6C6BC}" srcId="{150BB48F-7AC7-4711-9DB1-2E827F37EEA1}" destId="{D040D079-974E-4B38-925A-46E5C14E24C9}" srcOrd="1" destOrd="0" parTransId="{DA3F9500-911D-4FBA-9060-F2BB76B402CD}" sibTransId="{8DD68FEB-1A58-4942-A203-5670BD5354DF}"/>
    <dgm:cxn modelId="{58CBD181-A2CF-4F11-830F-40CB7D65CFF7}" type="presOf" srcId="{71941874-A105-4A47-88F4-0A51D1B4E8E8}" destId="{710C6040-922C-4B51-A30C-F36C0ACDAE8F}" srcOrd="1" destOrd="0" presId="urn:microsoft.com/office/officeart/2005/8/layout/cycle2"/>
    <dgm:cxn modelId="{1BD5C7FF-89A7-457D-91CC-966F2D69E717}" srcId="{150BB48F-7AC7-4711-9DB1-2E827F37EEA1}" destId="{E1466994-22E7-40DF-85D9-B42A8EBE1BC3}" srcOrd="4" destOrd="0" parTransId="{6A456F82-F7DA-42ED-875E-7E7075D37378}" sibTransId="{AC7A80CE-7800-45F8-A6CE-77F56F2AF536}"/>
    <dgm:cxn modelId="{E0216F99-3689-4B4C-BFD5-E6FC6CAB0F45}" type="presOf" srcId="{DCC4AB49-16C0-4BB2-9BD3-4735663E3DB3}" destId="{8BA9066E-0DA2-4685-9C5E-680A4E2869E3}" srcOrd="0" destOrd="0" presId="urn:microsoft.com/office/officeart/2005/8/layout/cycle2"/>
    <dgm:cxn modelId="{44763284-08CE-4EDF-9103-6183E04FED29}" type="presOf" srcId="{8DD68FEB-1A58-4942-A203-5670BD5354DF}" destId="{18F26842-FA3A-4EE0-AEC7-BFEFA23B1410}" srcOrd="1" destOrd="0" presId="urn:microsoft.com/office/officeart/2005/8/layout/cycle2"/>
    <dgm:cxn modelId="{E0B1B643-B5F1-476A-BAAA-F3862F4B9C81}" type="presOf" srcId="{8F56A2A9-1740-40AD-8AA1-7DCCCB0D2831}" destId="{6997152E-7EE8-4F87-BA19-B6589E974523}" srcOrd="0" destOrd="0" presId="urn:microsoft.com/office/officeart/2005/8/layout/cycle2"/>
    <dgm:cxn modelId="{9B421290-825C-44B5-B54F-8694B0C8A3C3}" srcId="{150BB48F-7AC7-4711-9DB1-2E827F37EEA1}" destId="{F9B58EBF-2C4D-49D9-8EF8-F5E4FDB0EA1C}" srcOrd="5" destOrd="0" parTransId="{5342240B-F800-4748-B1AF-0114D794B1EF}" sibTransId="{C1AD9C97-3A00-4E61-B721-00656BE102CE}"/>
    <dgm:cxn modelId="{970B1A43-AF5D-4627-BC24-0E1F6091EFFD}" type="presOf" srcId="{8D4AD479-AA98-4D42-8D19-B82E93C46DC7}" destId="{1D2C96B8-C662-4040-8CAD-B07710A90FA8}" srcOrd="1" destOrd="0" presId="urn:microsoft.com/office/officeart/2005/8/layout/cycle2"/>
    <dgm:cxn modelId="{9C2299A5-E7DB-48F2-9894-F460CB5C9E19}" type="presOf" srcId="{41A9B7E1-7AE9-4F8E-A224-D43AEA2A900C}" destId="{D4356AD1-4FAC-4B8C-B277-139A8B5F4EEE}" srcOrd="0" destOrd="0" presId="urn:microsoft.com/office/officeart/2005/8/layout/cycle2"/>
    <dgm:cxn modelId="{324E9664-B419-4D4A-B294-9214EED0D5DC}" type="presOf" srcId="{D040D079-974E-4B38-925A-46E5C14E24C9}" destId="{AE6B38DE-01FD-4B13-A9B1-F0DEF9DF1F77}" srcOrd="0" destOrd="0" presId="urn:microsoft.com/office/officeart/2005/8/layout/cycle2"/>
    <dgm:cxn modelId="{7B1F8D94-641C-43EC-A985-9C6D5144CB2A}" type="presOf" srcId="{E1466994-22E7-40DF-85D9-B42A8EBE1BC3}" destId="{59F43239-AD5D-4016-A0C1-BC3C5D963848}" srcOrd="0" destOrd="0" presId="urn:microsoft.com/office/officeart/2005/8/layout/cycle2"/>
    <dgm:cxn modelId="{962CA2BB-F258-404C-AA3B-567B52672AD4}" srcId="{150BB48F-7AC7-4711-9DB1-2E827F37EEA1}" destId="{380BB9A9-E69E-4258-8496-C675336EEC91}" srcOrd="8" destOrd="0" parTransId="{B8A72466-5C63-4815-B2DC-A26E0220AB92}" sibTransId="{6D7471FE-9F9F-4554-8224-9C5FB5C294CD}"/>
    <dgm:cxn modelId="{C22A4AE8-31F0-4417-AC01-9A24355AE6DD}" srcId="{150BB48F-7AC7-4711-9DB1-2E827F37EEA1}" destId="{DCC4AB49-16C0-4BB2-9BD3-4735663E3DB3}" srcOrd="2" destOrd="0" parTransId="{12F71302-817B-4077-8BA8-E1D844277359}" sibTransId="{7307B638-9164-4A07-A758-34F660B58C50}"/>
    <dgm:cxn modelId="{58EA0E01-8D09-4057-863C-DCEEAF7776E9}" type="presOf" srcId="{B351D4CE-71F4-4FB5-880D-9C9F369167F2}" destId="{A9E3A592-A928-4D92-96EC-FB6B1960341C}" srcOrd="1" destOrd="0" presId="urn:microsoft.com/office/officeart/2005/8/layout/cycle2"/>
    <dgm:cxn modelId="{8718DCC9-A0C1-4C70-B0B3-8A220479D73D}" type="presOf" srcId="{C1AD9C97-3A00-4E61-B721-00656BE102CE}" destId="{1164E820-16B3-499C-A9A0-2BAE1D70075B}" srcOrd="1" destOrd="0" presId="urn:microsoft.com/office/officeart/2005/8/layout/cycle2"/>
    <dgm:cxn modelId="{C09F92CA-A52A-4DE1-9BD9-DA3333774B69}" type="presOf" srcId="{8F56A2A9-1740-40AD-8AA1-7DCCCB0D2831}" destId="{918AF102-5ABD-4DA1-927F-406F5DFBF25F}" srcOrd="1" destOrd="0" presId="urn:microsoft.com/office/officeart/2005/8/layout/cycle2"/>
    <dgm:cxn modelId="{502E1C15-0DC0-4AF4-8BF0-9A19B4CA0EF8}" type="presOf" srcId="{63C7639E-E2DF-4CC3-AF9C-832046705D4E}" destId="{01E00CFE-4A05-4B1E-BB9F-2603CE62C5E6}" srcOrd="0" destOrd="0" presId="urn:microsoft.com/office/officeart/2005/8/layout/cycle2"/>
    <dgm:cxn modelId="{D100F7A5-E247-4F84-B04A-3FC80500A58F}" type="presOf" srcId="{CC09D5B9-F2F2-41FB-95ED-CF4C48FA2D57}" destId="{8DAE2847-0BAC-401D-9552-4DF7285260D5}" srcOrd="0" destOrd="0" presId="urn:microsoft.com/office/officeart/2005/8/layout/cycle2"/>
    <dgm:cxn modelId="{9FFCF81C-C5DD-451F-B349-6F0E399555D9}" type="presOf" srcId="{9C8B6031-BFFB-4590-9E5D-8E4F77174B61}" destId="{60A271E9-CBA9-43F5-9EAD-82EB51CF370B}" srcOrd="1" destOrd="0" presId="urn:microsoft.com/office/officeart/2005/8/layout/cycle2"/>
    <dgm:cxn modelId="{0D4FC746-2AE9-4815-91EC-1E8ABB7BA659}" type="presOf" srcId="{F9B58EBF-2C4D-49D9-8EF8-F5E4FDB0EA1C}" destId="{78EAB9A2-DEC7-4D2C-92E1-A3A35338F1B0}" srcOrd="0" destOrd="0" presId="urn:microsoft.com/office/officeart/2005/8/layout/cycle2"/>
    <dgm:cxn modelId="{8925CEFC-0BDF-48E6-B26D-2E0FB0635506}" type="presOf" srcId="{AC7A80CE-7800-45F8-A6CE-77F56F2AF536}" destId="{92543295-1D94-4345-8299-FEEB04AF8A45}" srcOrd="1" destOrd="0" presId="urn:microsoft.com/office/officeart/2005/8/layout/cycle2"/>
    <dgm:cxn modelId="{15EC37AE-EF47-4C8C-8614-6022C5F8381C}" type="presOf" srcId="{41A9B7E1-7AE9-4F8E-A224-D43AEA2A900C}" destId="{A6D30F02-FE75-492A-A24B-206F86241238}" srcOrd="1" destOrd="0" presId="urn:microsoft.com/office/officeart/2005/8/layout/cycle2"/>
    <dgm:cxn modelId="{1B436F25-712F-45FA-8966-1CEED937F918}" type="presOf" srcId="{380BB9A9-E69E-4258-8496-C675336EEC91}" destId="{CB8A7A16-91F6-4E2D-A55E-42E7230A1539}" srcOrd="0" destOrd="0" presId="urn:microsoft.com/office/officeart/2005/8/layout/cycle2"/>
    <dgm:cxn modelId="{FCD6183A-6E64-4EA1-8BD6-F6ED4DBEEBDF}" type="presOf" srcId="{3E7FD34D-DB0A-4777-AABA-890FC0356678}" destId="{610BB7C0-BF95-466D-A67C-CB9229222963}" srcOrd="0" destOrd="0" presId="urn:microsoft.com/office/officeart/2005/8/layout/cycle2"/>
    <dgm:cxn modelId="{0F147AC5-7856-4A43-9A89-CC60B81FAE69}" type="presOf" srcId="{C755586C-518F-442A-9C5A-BE0FAEE93C39}" destId="{F6D430F9-B8D2-47FB-9F20-72ECAA6A5240}" srcOrd="0" destOrd="0" presId="urn:microsoft.com/office/officeart/2005/8/layout/cycle2"/>
    <dgm:cxn modelId="{80FA25D4-7222-4255-8544-75F3AF181C0F}" type="presOf" srcId="{8D4AD479-AA98-4D42-8D19-B82E93C46DC7}" destId="{9AA8895A-64FE-4F76-A98C-783E380A3CB7}" srcOrd="0" destOrd="0" presId="urn:microsoft.com/office/officeart/2005/8/layout/cycle2"/>
    <dgm:cxn modelId="{7B6FA5FD-6F18-4FEC-AD25-05C7BF9A5124}" type="presOf" srcId="{6931E42E-1BF1-453B-B4F2-8AA049908B15}" destId="{2EA68877-FBCB-4ED5-A2D2-7938897F2AA2}" srcOrd="0" destOrd="0" presId="urn:microsoft.com/office/officeart/2005/8/layout/cycle2"/>
    <dgm:cxn modelId="{8ADCD742-E151-4B71-AE3D-EFA786106850}" type="presOf" srcId="{5A459E91-1E1C-4111-B0E7-6B45C2D1DC58}" destId="{6CD1CB46-DE91-4B8C-BDA8-D0B06E0BBAF9}" srcOrd="0" destOrd="0" presId="urn:microsoft.com/office/officeart/2005/8/layout/cycle2"/>
    <dgm:cxn modelId="{0EF41A79-F51F-406F-8102-61AAE0512326}" srcId="{150BB48F-7AC7-4711-9DB1-2E827F37EEA1}" destId="{63C7639E-E2DF-4CC3-AF9C-832046705D4E}" srcOrd="9" destOrd="0" parTransId="{2428CE85-7398-4228-85AD-F014EE0DF3A2}" sibTransId="{B351D4CE-71F4-4FB5-880D-9C9F369167F2}"/>
    <dgm:cxn modelId="{AC66353E-B08A-4C1E-B0E5-F54C01B89F9D}" type="presOf" srcId="{C1AD9C97-3A00-4E61-B721-00656BE102CE}" destId="{1D9404D9-02AD-4787-805D-DD6AC3405020}" srcOrd="0" destOrd="0" presId="urn:microsoft.com/office/officeart/2005/8/layout/cycle2"/>
    <dgm:cxn modelId="{45C74C53-F660-4D08-819B-81EDFCF96917}" type="presOf" srcId="{150BB48F-7AC7-4711-9DB1-2E827F37EEA1}" destId="{B9CD5625-76A6-446C-BE78-A0FEFD89CD99}" srcOrd="0" destOrd="0" presId="urn:microsoft.com/office/officeart/2005/8/layout/cycle2"/>
    <dgm:cxn modelId="{05CF54E0-62C1-490E-872C-0C90AED8D4ED}" srcId="{150BB48F-7AC7-4711-9DB1-2E827F37EEA1}" destId="{CC09D5B9-F2F2-41FB-95ED-CF4C48FA2D57}" srcOrd="0" destOrd="0" parTransId="{3E223B6B-3009-42A1-9779-FE68E4E1B312}" sibTransId="{9C8B6031-BFFB-4590-9E5D-8E4F77174B61}"/>
    <dgm:cxn modelId="{C0230697-C35D-4B6B-916D-818A22867462}" type="presOf" srcId="{9C8B6031-BFFB-4590-9E5D-8E4F77174B61}" destId="{69CD8C5C-7836-4897-8571-285D592F1FD6}" srcOrd="0" destOrd="0" presId="urn:microsoft.com/office/officeart/2005/8/layout/cycle2"/>
    <dgm:cxn modelId="{D196727A-B5D8-430D-B5D2-62CC7D50A3FE}" srcId="{150BB48F-7AC7-4711-9DB1-2E827F37EEA1}" destId="{C755586C-518F-442A-9C5A-BE0FAEE93C39}" srcOrd="3" destOrd="0" parTransId="{26AB23AA-A7A0-4B11-BF8A-49DB34C2BAC4}" sibTransId="{8F56A2A9-1740-40AD-8AA1-7DCCCB0D2831}"/>
    <dgm:cxn modelId="{0411DEB7-B574-43B8-BF5A-22E6A34205C5}" type="presOf" srcId="{B351D4CE-71F4-4FB5-880D-9C9F369167F2}" destId="{0DACA20A-FFDF-4695-9AA0-9D70A017204A}" srcOrd="0" destOrd="0" presId="urn:microsoft.com/office/officeart/2005/8/layout/cycle2"/>
    <dgm:cxn modelId="{19968BDB-3564-48DB-8D22-1573A41FC8EF}" type="presOf" srcId="{AC7A80CE-7800-45F8-A6CE-77F56F2AF536}" destId="{8D385145-4482-4CC1-AB4F-42D36B3057B3}" srcOrd="0" destOrd="0" presId="urn:microsoft.com/office/officeart/2005/8/layout/cycle2"/>
    <dgm:cxn modelId="{0D6DBB73-2F28-4315-B9A0-E9025B623396}" srcId="{150BB48F-7AC7-4711-9DB1-2E827F37EEA1}" destId="{5A459E91-1E1C-4111-B0E7-6B45C2D1DC58}" srcOrd="7" destOrd="0" parTransId="{15A303A0-B6CE-4329-BE77-E81D21C67406}" sibTransId="{41A9B7E1-7AE9-4F8E-A224-D43AEA2A900C}"/>
    <dgm:cxn modelId="{E7207C42-FC5D-418C-8EAC-CBE9C0964BE6}" srcId="{150BB48F-7AC7-4711-9DB1-2E827F37EEA1}" destId="{6931E42E-1BF1-453B-B4F2-8AA049908B15}" srcOrd="10" destOrd="0" parTransId="{67EE964D-AAB1-452F-BAB2-D9032E53658A}" sibTransId="{8D4AD479-AA98-4D42-8D19-B82E93C46DC7}"/>
    <dgm:cxn modelId="{189999A9-2470-41CA-A701-55C1FAFEF9B9}" type="presOf" srcId="{6D7471FE-9F9F-4554-8224-9C5FB5C294CD}" destId="{50AC82BF-FA75-4665-BC4D-20572263771C}" srcOrd="1" destOrd="0" presId="urn:microsoft.com/office/officeart/2005/8/layout/cycle2"/>
    <dgm:cxn modelId="{0F3F3BCF-A4A3-40B5-ACFB-95D18F321D6B}" type="presOf" srcId="{7307B638-9164-4A07-A758-34F660B58C50}" destId="{E6228FFB-1DAC-4BDE-8BBB-19E535330E12}" srcOrd="0" destOrd="0" presId="urn:microsoft.com/office/officeart/2005/8/layout/cycle2"/>
    <dgm:cxn modelId="{69B9B692-A467-4367-BD80-981B7880F587}" type="presOf" srcId="{71941874-A105-4A47-88F4-0A51D1B4E8E8}" destId="{E13F70BA-ADF7-4F2C-85BD-33DCB44E7F6D}" srcOrd="0" destOrd="0" presId="urn:microsoft.com/office/officeart/2005/8/layout/cycle2"/>
    <dgm:cxn modelId="{C0B56BD6-1DB1-4BDB-B143-6504AE5F8C41}" type="presOf" srcId="{8DD68FEB-1A58-4942-A203-5670BD5354DF}" destId="{770F2118-DA0A-468E-A29A-647E557A8DB3}" srcOrd="0" destOrd="0" presId="urn:microsoft.com/office/officeart/2005/8/layout/cycle2"/>
    <dgm:cxn modelId="{07A16A80-6B99-4284-8BDF-6EB65EFFE976}" srcId="{150BB48F-7AC7-4711-9DB1-2E827F37EEA1}" destId="{3E7FD34D-DB0A-4777-AABA-890FC0356678}" srcOrd="6" destOrd="0" parTransId="{450D3DCF-E246-43BA-A055-55E9DA00634E}" sibTransId="{71941874-A105-4A47-88F4-0A51D1B4E8E8}"/>
    <dgm:cxn modelId="{A8B5321B-0C27-4801-8D5E-9BE81D0DC3C2}" type="presOf" srcId="{7307B638-9164-4A07-A758-34F660B58C50}" destId="{B8E231E5-F98C-4C5F-B332-DBE534AB32BF}" srcOrd="1" destOrd="0" presId="urn:microsoft.com/office/officeart/2005/8/layout/cycle2"/>
    <dgm:cxn modelId="{05C9A4BC-354D-4766-93F5-B14ED46F7388}" type="presParOf" srcId="{B9CD5625-76A6-446C-BE78-A0FEFD89CD99}" destId="{8DAE2847-0BAC-401D-9552-4DF7285260D5}" srcOrd="0" destOrd="0" presId="urn:microsoft.com/office/officeart/2005/8/layout/cycle2"/>
    <dgm:cxn modelId="{7F502AAB-FD78-4223-94AE-B316A2C8EE9F}" type="presParOf" srcId="{B9CD5625-76A6-446C-BE78-A0FEFD89CD99}" destId="{69CD8C5C-7836-4897-8571-285D592F1FD6}" srcOrd="1" destOrd="0" presId="urn:microsoft.com/office/officeart/2005/8/layout/cycle2"/>
    <dgm:cxn modelId="{DDB30DA7-7950-420A-AB69-1535DA4CC72C}" type="presParOf" srcId="{69CD8C5C-7836-4897-8571-285D592F1FD6}" destId="{60A271E9-CBA9-43F5-9EAD-82EB51CF370B}" srcOrd="0" destOrd="0" presId="urn:microsoft.com/office/officeart/2005/8/layout/cycle2"/>
    <dgm:cxn modelId="{0393FEF1-7B8F-42CC-9CA6-A51037386CA0}" type="presParOf" srcId="{B9CD5625-76A6-446C-BE78-A0FEFD89CD99}" destId="{AE6B38DE-01FD-4B13-A9B1-F0DEF9DF1F77}" srcOrd="2" destOrd="0" presId="urn:microsoft.com/office/officeart/2005/8/layout/cycle2"/>
    <dgm:cxn modelId="{960B2771-F631-4B59-818E-45AA72395335}" type="presParOf" srcId="{B9CD5625-76A6-446C-BE78-A0FEFD89CD99}" destId="{770F2118-DA0A-468E-A29A-647E557A8DB3}" srcOrd="3" destOrd="0" presId="urn:microsoft.com/office/officeart/2005/8/layout/cycle2"/>
    <dgm:cxn modelId="{CBEC0B66-7FD9-41C6-A308-9570EAAB626C}" type="presParOf" srcId="{770F2118-DA0A-468E-A29A-647E557A8DB3}" destId="{18F26842-FA3A-4EE0-AEC7-BFEFA23B1410}" srcOrd="0" destOrd="0" presId="urn:microsoft.com/office/officeart/2005/8/layout/cycle2"/>
    <dgm:cxn modelId="{C2FE7269-F646-4EB1-9D43-620E3B371F68}" type="presParOf" srcId="{B9CD5625-76A6-446C-BE78-A0FEFD89CD99}" destId="{8BA9066E-0DA2-4685-9C5E-680A4E2869E3}" srcOrd="4" destOrd="0" presId="urn:microsoft.com/office/officeart/2005/8/layout/cycle2"/>
    <dgm:cxn modelId="{28C8BF78-2C3B-4D1A-8B86-9985D22F4DC8}" type="presParOf" srcId="{B9CD5625-76A6-446C-BE78-A0FEFD89CD99}" destId="{E6228FFB-1DAC-4BDE-8BBB-19E535330E12}" srcOrd="5" destOrd="0" presId="urn:microsoft.com/office/officeart/2005/8/layout/cycle2"/>
    <dgm:cxn modelId="{818D3AFB-FFA3-4B52-92DE-5AECAF7A025D}" type="presParOf" srcId="{E6228FFB-1DAC-4BDE-8BBB-19E535330E12}" destId="{B8E231E5-F98C-4C5F-B332-DBE534AB32BF}" srcOrd="0" destOrd="0" presId="urn:microsoft.com/office/officeart/2005/8/layout/cycle2"/>
    <dgm:cxn modelId="{32F8E547-37B0-456B-97EE-8E42D91A731B}" type="presParOf" srcId="{B9CD5625-76A6-446C-BE78-A0FEFD89CD99}" destId="{F6D430F9-B8D2-47FB-9F20-72ECAA6A5240}" srcOrd="6" destOrd="0" presId="urn:microsoft.com/office/officeart/2005/8/layout/cycle2"/>
    <dgm:cxn modelId="{4B06D869-28AA-4D30-ACCD-1994CBD4B71F}" type="presParOf" srcId="{B9CD5625-76A6-446C-BE78-A0FEFD89CD99}" destId="{6997152E-7EE8-4F87-BA19-B6589E974523}" srcOrd="7" destOrd="0" presId="urn:microsoft.com/office/officeart/2005/8/layout/cycle2"/>
    <dgm:cxn modelId="{DB9A8373-513C-497E-B622-94B8B802C562}" type="presParOf" srcId="{6997152E-7EE8-4F87-BA19-B6589E974523}" destId="{918AF102-5ABD-4DA1-927F-406F5DFBF25F}" srcOrd="0" destOrd="0" presId="urn:microsoft.com/office/officeart/2005/8/layout/cycle2"/>
    <dgm:cxn modelId="{41E07E45-CB48-4C4A-B6CB-A08ADACBB925}" type="presParOf" srcId="{B9CD5625-76A6-446C-BE78-A0FEFD89CD99}" destId="{59F43239-AD5D-4016-A0C1-BC3C5D963848}" srcOrd="8" destOrd="0" presId="urn:microsoft.com/office/officeart/2005/8/layout/cycle2"/>
    <dgm:cxn modelId="{07BEDD97-C5A9-47A2-9F37-07182AD04AFB}" type="presParOf" srcId="{B9CD5625-76A6-446C-BE78-A0FEFD89CD99}" destId="{8D385145-4482-4CC1-AB4F-42D36B3057B3}" srcOrd="9" destOrd="0" presId="urn:microsoft.com/office/officeart/2005/8/layout/cycle2"/>
    <dgm:cxn modelId="{B944E109-8689-40E3-8ED7-B2881D508C75}" type="presParOf" srcId="{8D385145-4482-4CC1-AB4F-42D36B3057B3}" destId="{92543295-1D94-4345-8299-FEEB04AF8A45}" srcOrd="0" destOrd="0" presId="urn:microsoft.com/office/officeart/2005/8/layout/cycle2"/>
    <dgm:cxn modelId="{3A9597C7-DDF3-4C30-AFBC-1953F5770248}" type="presParOf" srcId="{B9CD5625-76A6-446C-BE78-A0FEFD89CD99}" destId="{78EAB9A2-DEC7-4D2C-92E1-A3A35338F1B0}" srcOrd="10" destOrd="0" presId="urn:microsoft.com/office/officeart/2005/8/layout/cycle2"/>
    <dgm:cxn modelId="{8DCA23B2-C6D5-445F-93D5-31D6B0BF65C3}" type="presParOf" srcId="{B9CD5625-76A6-446C-BE78-A0FEFD89CD99}" destId="{1D9404D9-02AD-4787-805D-DD6AC3405020}" srcOrd="11" destOrd="0" presId="urn:microsoft.com/office/officeart/2005/8/layout/cycle2"/>
    <dgm:cxn modelId="{B7EB3CF3-3AA8-484B-8C86-0A9463F31DD8}" type="presParOf" srcId="{1D9404D9-02AD-4787-805D-DD6AC3405020}" destId="{1164E820-16B3-499C-A9A0-2BAE1D70075B}" srcOrd="0" destOrd="0" presId="urn:microsoft.com/office/officeart/2005/8/layout/cycle2"/>
    <dgm:cxn modelId="{A294A954-AC5C-474D-B08D-31CCD17D5112}" type="presParOf" srcId="{B9CD5625-76A6-446C-BE78-A0FEFD89CD99}" destId="{610BB7C0-BF95-466D-A67C-CB9229222963}" srcOrd="12" destOrd="0" presId="urn:microsoft.com/office/officeart/2005/8/layout/cycle2"/>
    <dgm:cxn modelId="{084100A8-79A4-47DA-82EC-AADFF111AC3E}" type="presParOf" srcId="{B9CD5625-76A6-446C-BE78-A0FEFD89CD99}" destId="{E13F70BA-ADF7-4F2C-85BD-33DCB44E7F6D}" srcOrd="13" destOrd="0" presId="urn:microsoft.com/office/officeart/2005/8/layout/cycle2"/>
    <dgm:cxn modelId="{2ED50F9E-7901-4FD0-B0E9-699C2A28FD01}" type="presParOf" srcId="{E13F70BA-ADF7-4F2C-85BD-33DCB44E7F6D}" destId="{710C6040-922C-4B51-A30C-F36C0ACDAE8F}" srcOrd="0" destOrd="0" presId="urn:microsoft.com/office/officeart/2005/8/layout/cycle2"/>
    <dgm:cxn modelId="{A2310FF6-8300-4911-B92E-782276735732}" type="presParOf" srcId="{B9CD5625-76A6-446C-BE78-A0FEFD89CD99}" destId="{6CD1CB46-DE91-4B8C-BDA8-D0B06E0BBAF9}" srcOrd="14" destOrd="0" presId="urn:microsoft.com/office/officeart/2005/8/layout/cycle2"/>
    <dgm:cxn modelId="{11690A76-A47C-406B-8ADA-CFDC1208950A}" type="presParOf" srcId="{B9CD5625-76A6-446C-BE78-A0FEFD89CD99}" destId="{D4356AD1-4FAC-4B8C-B277-139A8B5F4EEE}" srcOrd="15" destOrd="0" presId="urn:microsoft.com/office/officeart/2005/8/layout/cycle2"/>
    <dgm:cxn modelId="{223B736E-8BA5-45A9-9B0F-E26F4CB02EE1}" type="presParOf" srcId="{D4356AD1-4FAC-4B8C-B277-139A8B5F4EEE}" destId="{A6D30F02-FE75-492A-A24B-206F86241238}" srcOrd="0" destOrd="0" presId="urn:microsoft.com/office/officeart/2005/8/layout/cycle2"/>
    <dgm:cxn modelId="{0E112611-393A-4B21-AE10-5606BA7569DD}" type="presParOf" srcId="{B9CD5625-76A6-446C-BE78-A0FEFD89CD99}" destId="{CB8A7A16-91F6-4E2D-A55E-42E7230A1539}" srcOrd="16" destOrd="0" presId="urn:microsoft.com/office/officeart/2005/8/layout/cycle2"/>
    <dgm:cxn modelId="{A868DFAF-7391-440F-BD3C-FDF1BC4C79E0}" type="presParOf" srcId="{B9CD5625-76A6-446C-BE78-A0FEFD89CD99}" destId="{73490469-34D0-4B42-8F01-0F524BCB03C1}" srcOrd="17" destOrd="0" presId="urn:microsoft.com/office/officeart/2005/8/layout/cycle2"/>
    <dgm:cxn modelId="{A455D8DB-2DC7-487E-9E09-E6337ABBF0B5}" type="presParOf" srcId="{73490469-34D0-4B42-8F01-0F524BCB03C1}" destId="{50AC82BF-FA75-4665-BC4D-20572263771C}" srcOrd="0" destOrd="0" presId="urn:microsoft.com/office/officeart/2005/8/layout/cycle2"/>
    <dgm:cxn modelId="{F78A6FBE-F811-4F39-869A-36BA30A4111B}" type="presParOf" srcId="{B9CD5625-76A6-446C-BE78-A0FEFD89CD99}" destId="{01E00CFE-4A05-4B1E-BB9F-2603CE62C5E6}" srcOrd="18" destOrd="0" presId="urn:microsoft.com/office/officeart/2005/8/layout/cycle2"/>
    <dgm:cxn modelId="{EFB591C8-96E8-4E0E-9844-E416F9705FBE}" type="presParOf" srcId="{B9CD5625-76A6-446C-BE78-A0FEFD89CD99}" destId="{0DACA20A-FFDF-4695-9AA0-9D70A017204A}" srcOrd="19" destOrd="0" presId="urn:microsoft.com/office/officeart/2005/8/layout/cycle2"/>
    <dgm:cxn modelId="{ADF85E4F-CC16-4E44-83BB-192B6BF0E05D}" type="presParOf" srcId="{0DACA20A-FFDF-4695-9AA0-9D70A017204A}" destId="{A9E3A592-A928-4D92-96EC-FB6B1960341C}" srcOrd="0" destOrd="0" presId="urn:microsoft.com/office/officeart/2005/8/layout/cycle2"/>
    <dgm:cxn modelId="{5309FDED-0B83-4CEC-BE75-193C3D4855DB}" type="presParOf" srcId="{B9CD5625-76A6-446C-BE78-A0FEFD89CD99}" destId="{2EA68877-FBCB-4ED5-A2D2-7938897F2AA2}" srcOrd="20" destOrd="0" presId="urn:microsoft.com/office/officeart/2005/8/layout/cycle2"/>
    <dgm:cxn modelId="{6EE7F190-D707-46D4-8F63-0208ED34734A}" type="presParOf" srcId="{B9CD5625-76A6-446C-BE78-A0FEFD89CD99}" destId="{9AA8895A-64FE-4F76-A98C-783E380A3CB7}" srcOrd="21" destOrd="0" presId="urn:microsoft.com/office/officeart/2005/8/layout/cycle2"/>
    <dgm:cxn modelId="{404042A3-5B39-4FEA-9B0E-D1CD89BE496A}" type="presParOf" srcId="{9AA8895A-64FE-4F76-A98C-783E380A3CB7}" destId="{1D2C96B8-C662-4040-8CAD-B07710A90FA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AB11B-A672-4C0F-8A75-863564015C57}" type="doc">
      <dgm:prSet loTypeId="urn:microsoft.com/office/officeart/2005/8/layout/radial1" loCatId="relationship" qsTypeId="urn:microsoft.com/office/officeart/2005/8/quickstyle/3d1" qsCatId="3D" csTypeId="urn:microsoft.com/office/officeart/2005/8/colors/accent2_4" csCatId="accent2" phldr="1"/>
      <dgm:spPr/>
      <dgm:t>
        <a:bodyPr/>
        <a:lstStyle/>
        <a:p>
          <a:endParaRPr lang="en-US"/>
        </a:p>
      </dgm:t>
    </dgm:pt>
    <dgm:pt modelId="{141424D4-9B7F-4C78-9764-5F84E85F436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MEIC</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EB190153-CF66-424E-B0ED-39CE5C7DD317}" type="parTrans" cxnId="{1ACA52EE-72F9-4341-A4EF-745D46022081}">
      <dgm:prSet/>
      <dgm:spPr/>
      <dgm:t>
        <a:bodyPr/>
        <a:lstStyle/>
        <a:p>
          <a:endParaRPr lang="mk-MK">
            <a:solidFill>
              <a:schemeClr val="bg1"/>
            </a:solidFill>
          </a:endParaRPr>
        </a:p>
      </dgm:t>
    </dgm:pt>
    <dgm:pt modelId="{8E6ED665-16F7-4671-850A-52DC287DE7F4}" type="sibTrans" cxnId="{1ACA52EE-72F9-4341-A4EF-745D46022081}">
      <dgm:prSet/>
      <dgm:spPr/>
      <dgm:t>
        <a:bodyPr/>
        <a:lstStyle/>
        <a:p>
          <a:endParaRPr lang="mk-MK">
            <a:solidFill>
              <a:schemeClr val="bg1"/>
            </a:solidFill>
          </a:endParaRPr>
        </a:p>
      </dgm:t>
    </dgm:pt>
    <dgm:pt modelId="{4C1B489F-5247-49FD-9A63-16963247FC5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Skopje Karpos</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FA7F8DB2-7474-4E04-A04D-8A56325EAD38}" type="parTrans" cxnId="{F0D32067-F071-4137-AB74-574C6A28592A}">
      <dgm:prSet/>
      <dgm:spPr/>
      <dgm:t>
        <a:bodyPr/>
        <a:lstStyle/>
        <a:p>
          <a:endParaRPr lang="mk-MK">
            <a:solidFill>
              <a:schemeClr val="bg1"/>
            </a:solidFill>
          </a:endParaRPr>
        </a:p>
      </dgm:t>
    </dgm:pt>
    <dgm:pt modelId="{20FA919E-A036-4BA5-939A-075BF594A4CA}" type="sibTrans" cxnId="{F0D32067-F071-4137-AB74-574C6A28592A}">
      <dgm:prSet/>
      <dgm:spPr/>
      <dgm:t>
        <a:bodyPr/>
        <a:lstStyle/>
        <a:p>
          <a:endParaRPr lang="mk-MK">
            <a:solidFill>
              <a:schemeClr val="bg1"/>
            </a:solidFill>
          </a:endParaRPr>
        </a:p>
      </dgm:t>
    </dgm:pt>
    <dgm:pt modelId="{23F4B1BE-C005-4A2A-B098-D5E3FE2358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Tetovo</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605DD897-3EDD-451D-8DF4-5DF5E5271BC8}" type="parTrans" cxnId="{83E680C6-57A0-4A4E-B517-76A2741B2395}">
      <dgm:prSet/>
      <dgm:spPr/>
      <dgm:t>
        <a:bodyPr/>
        <a:lstStyle/>
        <a:p>
          <a:endParaRPr lang="mk-MK">
            <a:solidFill>
              <a:schemeClr val="bg1"/>
            </a:solidFill>
          </a:endParaRPr>
        </a:p>
      </dgm:t>
    </dgm:pt>
    <dgm:pt modelId="{3C57672A-81D9-477A-A739-977E564D815B}" type="sibTrans" cxnId="{83E680C6-57A0-4A4E-B517-76A2741B2395}">
      <dgm:prSet/>
      <dgm:spPr/>
      <dgm:t>
        <a:bodyPr/>
        <a:lstStyle/>
        <a:p>
          <a:endParaRPr lang="mk-MK">
            <a:solidFill>
              <a:schemeClr val="bg1"/>
            </a:solidFill>
          </a:endParaRPr>
        </a:p>
      </dgm:t>
    </dgm:pt>
    <dgm:pt modelId="{6AAF6070-E92D-4B0E-8CA4-3A32218C6C0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Veles</a:t>
          </a:r>
          <a:r>
            <a:rPr kumimoji="0" lang="en-US" sz="800" b="0" i="0" u="none" strike="noStrike" cap="none" normalizeH="0" baseline="0" dirty="0" smtClean="0">
              <a:ln/>
              <a:solidFill>
                <a:schemeClr val="bg1"/>
              </a:solidFill>
              <a:effectLst/>
              <a:latin typeface="Candara" pitchFamily="34" charset="0"/>
              <a:cs typeface="Arial" pitchFamily="34" charset="0"/>
            </a:rPr>
            <a:t> 2</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DFDBCAB7-0EA4-4F4A-8131-80B0374BE527}" type="parTrans" cxnId="{68F3DF73-35F1-4810-A121-5847ED543E15}">
      <dgm:prSet/>
      <dgm:spPr/>
      <dgm:t>
        <a:bodyPr/>
        <a:lstStyle/>
        <a:p>
          <a:endParaRPr lang="mk-MK">
            <a:solidFill>
              <a:schemeClr val="bg1"/>
            </a:solidFill>
          </a:endParaRPr>
        </a:p>
      </dgm:t>
    </dgm:pt>
    <dgm:pt modelId="{60DD19DC-E05F-4895-B056-CEAC5E96659B}" type="sibTrans" cxnId="{68F3DF73-35F1-4810-A121-5847ED543E15}">
      <dgm:prSet/>
      <dgm:spPr/>
      <dgm:t>
        <a:bodyPr/>
        <a:lstStyle/>
        <a:p>
          <a:endParaRPr lang="mk-MK">
            <a:solidFill>
              <a:schemeClr val="bg1"/>
            </a:solidFill>
          </a:endParaRPr>
        </a:p>
      </dgm:t>
    </dgm:pt>
    <dgm:pt modelId="{31B9B447-2C54-4840-B532-5B83E9FFF41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Veles</a:t>
          </a:r>
          <a:r>
            <a:rPr kumimoji="0" lang="en-US" sz="800" b="0" i="0" u="none" strike="noStrike" cap="none" normalizeH="0" baseline="0" dirty="0" smtClean="0">
              <a:ln/>
              <a:solidFill>
                <a:schemeClr val="bg1"/>
              </a:solidFill>
              <a:effectLst/>
              <a:latin typeface="Candara" pitchFamily="34" charset="0"/>
              <a:cs typeface="Arial" pitchFamily="34" charset="0"/>
            </a:rPr>
            <a:t> 1</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B2CC498A-B1A5-459C-9B9E-3524527CF884}" type="parTrans" cxnId="{5921C644-9135-4231-8145-0F6503D3C3F4}">
      <dgm:prSet/>
      <dgm:spPr/>
      <dgm:t>
        <a:bodyPr/>
        <a:lstStyle/>
        <a:p>
          <a:endParaRPr lang="mk-MK">
            <a:solidFill>
              <a:schemeClr val="bg1"/>
            </a:solidFill>
          </a:endParaRPr>
        </a:p>
      </dgm:t>
    </dgm:pt>
    <dgm:pt modelId="{5E1B7237-CE23-4A6F-9D0C-900B5076DCD5}" type="sibTrans" cxnId="{5921C644-9135-4231-8145-0F6503D3C3F4}">
      <dgm:prSet/>
      <dgm:spPr/>
      <dgm:t>
        <a:bodyPr/>
        <a:lstStyle/>
        <a:p>
          <a:endParaRPr lang="mk-MK">
            <a:solidFill>
              <a:schemeClr val="bg1"/>
            </a:solidFill>
          </a:endParaRPr>
        </a:p>
      </dgm:t>
    </dgm:pt>
    <dgm:pt modelId="{3CBB483F-C409-425C-BD77-41C4D533648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Bitola 2</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02BA073F-7C78-4E2A-9ED7-1404C2726990}" type="parTrans" cxnId="{F0EECAA2-7B60-459C-88C4-5313890341FA}">
      <dgm:prSet/>
      <dgm:spPr/>
      <dgm:t>
        <a:bodyPr/>
        <a:lstStyle/>
        <a:p>
          <a:endParaRPr lang="mk-MK">
            <a:solidFill>
              <a:schemeClr val="bg1"/>
            </a:solidFill>
          </a:endParaRPr>
        </a:p>
      </dgm:t>
    </dgm:pt>
    <dgm:pt modelId="{74EFDFD7-C467-416C-B33B-23BC231242CE}" type="sibTrans" cxnId="{F0EECAA2-7B60-459C-88C4-5313890341FA}">
      <dgm:prSet/>
      <dgm:spPr/>
      <dgm:t>
        <a:bodyPr/>
        <a:lstStyle/>
        <a:p>
          <a:endParaRPr lang="mk-MK">
            <a:solidFill>
              <a:schemeClr val="bg1"/>
            </a:solidFill>
          </a:endParaRPr>
        </a:p>
      </dgm:t>
    </dgm:pt>
    <dgm:pt modelId="{4A761375-6BED-4EA4-A506-5088A13E396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Bitola 1</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5BE5BAB6-B9C4-4F1A-8D83-C0106054EEC2}" type="parTrans" cxnId="{139A1452-EFB3-43A7-9C2C-031566705E78}">
      <dgm:prSet/>
      <dgm:spPr/>
      <dgm:t>
        <a:bodyPr/>
        <a:lstStyle/>
        <a:p>
          <a:endParaRPr lang="mk-MK">
            <a:solidFill>
              <a:schemeClr val="bg1"/>
            </a:solidFill>
          </a:endParaRPr>
        </a:p>
      </dgm:t>
    </dgm:pt>
    <dgm:pt modelId="{251C994C-3AE6-4EB6-A218-0F1EAA853A65}" type="sibTrans" cxnId="{139A1452-EFB3-43A7-9C2C-031566705E78}">
      <dgm:prSet/>
      <dgm:spPr/>
      <dgm:t>
        <a:bodyPr/>
        <a:lstStyle/>
        <a:p>
          <a:endParaRPr lang="mk-MK">
            <a:solidFill>
              <a:schemeClr val="bg1"/>
            </a:solidFill>
          </a:endParaRPr>
        </a:p>
      </dgm:t>
    </dgm:pt>
    <dgm:pt modelId="{A311A0D6-84AE-46D5-AD73-8900FB8A042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Kicevo</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4C0A4608-D0C2-4F57-9039-5BDF075087D2}" type="parTrans" cxnId="{C5740308-7AAE-46BF-85B4-25B791251BA2}">
      <dgm:prSet/>
      <dgm:spPr/>
      <dgm:t>
        <a:bodyPr/>
        <a:lstStyle/>
        <a:p>
          <a:endParaRPr lang="mk-MK">
            <a:solidFill>
              <a:schemeClr val="bg1"/>
            </a:solidFill>
          </a:endParaRPr>
        </a:p>
      </dgm:t>
    </dgm:pt>
    <dgm:pt modelId="{50DCC521-88F9-410D-AA3D-6B14FD5F5ABD}" type="sibTrans" cxnId="{C5740308-7AAE-46BF-85B4-25B791251BA2}">
      <dgm:prSet/>
      <dgm:spPr/>
      <dgm:t>
        <a:bodyPr/>
        <a:lstStyle/>
        <a:p>
          <a:endParaRPr lang="mk-MK">
            <a:solidFill>
              <a:schemeClr val="bg1"/>
            </a:solidFill>
          </a:endParaRPr>
        </a:p>
      </dgm:t>
    </dgm:pt>
    <dgm:pt modelId="{B2DF1AD9-E31E-4306-9E3E-12A572E9EFB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Kocani</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4F589CF5-72B7-4DC4-B6C2-4DD4E3C85CBB}" type="parTrans" cxnId="{5C63529C-387E-4FA7-B79C-73CCF78613EF}">
      <dgm:prSet/>
      <dgm:spPr/>
      <dgm:t>
        <a:bodyPr/>
        <a:lstStyle/>
        <a:p>
          <a:endParaRPr lang="mk-MK">
            <a:solidFill>
              <a:schemeClr val="bg1"/>
            </a:solidFill>
          </a:endParaRPr>
        </a:p>
      </dgm:t>
    </dgm:pt>
    <dgm:pt modelId="{E566E35D-2157-4A06-9332-6892E481503E}" type="sibTrans" cxnId="{5C63529C-387E-4FA7-B79C-73CCF78613EF}">
      <dgm:prSet/>
      <dgm:spPr/>
      <dgm:t>
        <a:bodyPr/>
        <a:lstStyle/>
        <a:p>
          <a:endParaRPr lang="mk-MK">
            <a:solidFill>
              <a:schemeClr val="bg1"/>
            </a:solidFill>
          </a:endParaRPr>
        </a:p>
      </dgm:t>
    </dgm:pt>
    <dgm:pt modelId="{94175F38-DDC2-4316-9E8D-602BD97039A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Skopje </a:t>
          </a:r>
          <a:r>
            <a:rPr kumimoji="0" lang="en-US" sz="800" b="0" i="0" u="none" strike="noStrike" cap="none" normalizeH="0" baseline="0" dirty="0" err="1" smtClean="0">
              <a:ln/>
              <a:solidFill>
                <a:schemeClr val="bg1"/>
              </a:solidFill>
              <a:effectLst/>
              <a:latin typeface="Candara" pitchFamily="34" charset="0"/>
              <a:cs typeface="Arial" pitchFamily="34" charset="0"/>
            </a:rPr>
            <a:t>Gazi</a:t>
          </a:r>
          <a:r>
            <a:rPr kumimoji="0" lang="en-US" sz="800" b="0" i="0" u="none" strike="noStrike" cap="none" normalizeH="0" baseline="0" dirty="0" smtClean="0">
              <a:ln/>
              <a:solidFill>
                <a:schemeClr val="bg1"/>
              </a:solidFill>
              <a:effectLst/>
              <a:latin typeface="Candara" pitchFamily="34" charset="0"/>
              <a:cs typeface="Arial" pitchFamily="34" charset="0"/>
            </a:rPr>
            <a:t> Baba</a:t>
          </a:r>
        </a:p>
      </dgm:t>
    </dgm:pt>
    <dgm:pt modelId="{F65997D2-0006-412F-AAE1-40B435132B2C}" type="sibTrans" cxnId="{4D637E97-7B7C-41AF-9679-F2810FBEBEA2}">
      <dgm:prSet/>
      <dgm:spPr/>
      <dgm:t>
        <a:bodyPr/>
        <a:lstStyle/>
        <a:p>
          <a:endParaRPr lang="mk-MK">
            <a:solidFill>
              <a:schemeClr val="bg1"/>
            </a:solidFill>
          </a:endParaRPr>
        </a:p>
      </dgm:t>
    </dgm:pt>
    <dgm:pt modelId="{2C77EAA6-5435-4F61-A3C9-6052F07EA536}" type="parTrans" cxnId="{4D637E97-7B7C-41AF-9679-F2810FBEBEA2}">
      <dgm:prSet/>
      <dgm:spPr/>
      <dgm:t>
        <a:bodyPr/>
        <a:lstStyle/>
        <a:p>
          <a:endParaRPr lang="mk-MK">
            <a:solidFill>
              <a:schemeClr val="bg1"/>
            </a:solidFill>
          </a:endParaRPr>
        </a:p>
      </dgm:t>
    </dgm:pt>
    <dgm:pt modelId="{9C0ED49D-9B31-460D-8BA3-5570A296041B}">
      <dgm:prSet custT="1"/>
      <dgm:spPr/>
      <dgm:t>
        <a:bodyPr/>
        <a:lstStyle/>
        <a:p>
          <a:pPr marR="0" rtl="0" eaLnBrk="1" fontAlgn="base" latinLnBrk="0" hangingPunct="1">
            <a:buClrTx/>
            <a:buSzTx/>
            <a:buFontTx/>
            <a:tabLst/>
          </a:pPr>
          <a:r>
            <a:rPr kumimoji="0" lang="en-US" sz="800" b="0" i="0" u="none" strike="noStrike" cap="none" normalizeH="0" baseline="0" dirty="0" smtClean="0">
              <a:ln/>
              <a:solidFill>
                <a:schemeClr val="bg1"/>
              </a:solidFill>
              <a:effectLst/>
              <a:latin typeface="Candara" pitchFamily="34" charset="0"/>
              <a:cs typeface="Arial" pitchFamily="34" charset="0"/>
            </a:rPr>
            <a:t>Skopje </a:t>
          </a:r>
          <a:r>
            <a:rPr kumimoji="0" lang="en-US" sz="800" b="0" i="0" u="none" strike="noStrike" cap="none" normalizeH="0" baseline="0" dirty="0" err="1" smtClean="0">
              <a:ln/>
              <a:solidFill>
                <a:schemeClr val="bg1"/>
              </a:solidFill>
              <a:effectLst/>
              <a:latin typeface="Candara" pitchFamily="34" charset="0"/>
              <a:cs typeface="Arial" pitchFamily="34" charset="0"/>
            </a:rPr>
            <a:t>Centar</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7C542DFD-1158-4959-8890-04B6DEF70895}" type="sibTrans" cxnId="{91F2A72F-C447-45AD-B101-6A009DD0D0B9}">
      <dgm:prSet/>
      <dgm:spPr/>
      <dgm:t>
        <a:bodyPr/>
        <a:lstStyle/>
        <a:p>
          <a:endParaRPr lang="mk-MK">
            <a:solidFill>
              <a:schemeClr val="bg1"/>
            </a:solidFill>
          </a:endParaRPr>
        </a:p>
      </dgm:t>
    </dgm:pt>
    <dgm:pt modelId="{39CCA766-69C3-4F15-A28F-B535517D36F5}" type="parTrans" cxnId="{91F2A72F-C447-45AD-B101-6A009DD0D0B9}">
      <dgm:prSet/>
      <dgm:spPr/>
      <dgm:t>
        <a:bodyPr/>
        <a:lstStyle/>
        <a:p>
          <a:endParaRPr lang="mk-MK">
            <a:solidFill>
              <a:schemeClr val="bg1"/>
            </a:solidFill>
          </a:endParaRPr>
        </a:p>
      </dgm:t>
    </dgm:pt>
    <dgm:pt modelId="{D07628F5-5DFD-435E-9A15-92D164EB04A8}">
      <dgm:prSet custT="1"/>
      <dgm:spPr/>
      <dgm:t>
        <a:bodyPr/>
        <a:lstStyle/>
        <a:p>
          <a:pPr marR="0" rtl="0" eaLnBrk="1" fontAlgn="base" latinLnBrk="0" hangingPunct="1">
            <a:buClrTx/>
            <a:buSzTx/>
            <a:buFontTx/>
            <a:tabLst/>
          </a:pPr>
          <a:r>
            <a:rPr kumimoji="0" lang="en-US" sz="800" b="0" i="0" u="none" strike="noStrike" cap="none" normalizeH="0" baseline="0" dirty="0" smtClean="0">
              <a:ln/>
              <a:solidFill>
                <a:schemeClr val="bg1"/>
              </a:solidFill>
              <a:effectLst/>
              <a:latin typeface="Candara" pitchFamily="34" charset="0"/>
              <a:cs typeface="Arial" pitchFamily="34" charset="0"/>
            </a:rPr>
            <a:t>Skopje </a:t>
          </a:r>
          <a:r>
            <a:rPr kumimoji="0" lang="en-US" sz="800" b="0" i="0" u="none" strike="noStrike" cap="none" normalizeH="0" baseline="0" dirty="0" err="1" smtClean="0">
              <a:ln/>
              <a:solidFill>
                <a:schemeClr val="bg1"/>
              </a:solidFill>
              <a:effectLst/>
              <a:latin typeface="Candara" pitchFamily="34" charset="0"/>
              <a:cs typeface="Arial" pitchFamily="34" charset="0"/>
            </a:rPr>
            <a:t>Lisice</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BD734578-4E15-4691-A83D-06EE5274788B}" type="parTrans" cxnId="{8D8C436A-2813-43A6-BB7A-F3F619239CA3}">
      <dgm:prSet/>
      <dgm:spPr/>
      <dgm:t>
        <a:bodyPr/>
        <a:lstStyle/>
        <a:p>
          <a:endParaRPr lang="mk-MK">
            <a:solidFill>
              <a:schemeClr val="bg1"/>
            </a:solidFill>
          </a:endParaRPr>
        </a:p>
      </dgm:t>
    </dgm:pt>
    <dgm:pt modelId="{7FE4CCDA-ED5E-447A-A976-BC96535214AF}" type="sibTrans" cxnId="{8D8C436A-2813-43A6-BB7A-F3F619239CA3}">
      <dgm:prSet/>
      <dgm:spPr/>
      <dgm:t>
        <a:bodyPr/>
        <a:lstStyle/>
        <a:p>
          <a:endParaRPr lang="mk-MK">
            <a:solidFill>
              <a:schemeClr val="bg1"/>
            </a:solidFill>
          </a:endParaRPr>
        </a:p>
      </dgm:t>
    </dgm:pt>
    <dgm:pt modelId="{1815DA5D-690B-4A40-8076-9B5035CE64C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effectLst/>
              <a:latin typeface="Candara" pitchFamily="34" charset="0"/>
              <a:cs typeface="Arial" pitchFamily="34" charset="0"/>
            </a:rPr>
            <a:t>Skopje </a:t>
          </a:r>
          <a:r>
            <a:rPr kumimoji="0" lang="en-US" sz="800" b="0" i="0" u="none" strike="noStrike" cap="none" normalizeH="0" baseline="0" dirty="0" err="1" smtClean="0">
              <a:ln/>
              <a:solidFill>
                <a:schemeClr val="bg1"/>
              </a:solidFill>
              <a:effectLst/>
              <a:latin typeface="Candara" pitchFamily="34" charset="0"/>
              <a:cs typeface="Arial" pitchFamily="34" charset="0"/>
            </a:rPr>
            <a:t>Rektorat</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54FD421E-42AF-4992-97A5-136D17083463}" type="parTrans" cxnId="{5F7AAE40-417F-4DB6-B910-7D8AC672735B}">
      <dgm:prSet/>
      <dgm:spPr/>
      <dgm:t>
        <a:bodyPr/>
        <a:lstStyle/>
        <a:p>
          <a:endParaRPr lang="mk-MK">
            <a:solidFill>
              <a:schemeClr val="bg1"/>
            </a:solidFill>
          </a:endParaRPr>
        </a:p>
      </dgm:t>
    </dgm:pt>
    <dgm:pt modelId="{93EF3433-88EF-4FA7-91BA-9ED569E3650A}" type="sibTrans" cxnId="{5F7AAE40-417F-4DB6-B910-7D8AC672735B}">
      <dgm:prSet/>
      <dgm:spPr/>
      <dgm:t>
        <a:bodyPr/>
        <a:lstStyle/>
        <a:p>
          <a:endParaRPr lang="mk-MK">
            <a:solidFill>
              <a:schemeClr val="bg1"/>
            </a:solidFill>
          </a:endParaRPr>
        </a:p>
      </dgm:t>
    </dgm:pt>
    <dgm:pt modelId="{95A8D776-9BE4-4DC7-B382-6C95AA9D9F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Kavadarci</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ED2AD4BB-7B33-4D66-8DC5-A3A435438D4C}" type="parTrans" cxnId="{2C02AE89-CE5A-4722-940B-C22F34CE7886}">
      <dgm:prSet/>
      <dgm:spPr/>
      <dgm:t>
        <a:bodyPr/>
        <a:lstStyle/>
        <a:p>
          <a:endParaRPr lang="mk-MK">
            <a:solidFill>
              <a:schemeClr val="bg1"/>
            </a:solidFill>
          </a:endParaRPr>
        </a:p>
      </dgm:t>
    </dgm:pt>
    <dgm:pt modelId="{6A1B7896-D3E4-4B70-966E-24B3CF77C6A6}" type="sibTrans" cxnId="{2C02AE89-CE5A-4722-940B-C22F34CE7886}">
      <dgm:prSet/>
      <dgm:spPr/>
      <dgm:t>
        <a:bodyPr/>
        <a:lstStyle/>
        <a:p>
          <a:endParaRPr lang="mk-MK">
            <a:solidFill>
              <a:schemeClr val="bg1"/>
            </a:solidFill>
          </a:endParaRPr>
        </a:p>
      </dgm:t>
    </dgm:pt>
    <dgm:pt modelId="{EBE7CF0C-5C53-4C9F-B6D2-B53D4EC2E58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solidFill>
                <a:schemeClr val="bg1"/>
              </a:solidFill>
              <a:effectLst/>
              <a:latin typeface="Candara" pitchFamily="34" charset="0"/>
              <a:cs typeface="Arial" pitchFamily="34" charset="0"/>
            </a:rPr>
            <a:t>Lazaropole</a:t>
          </a:r>
          <a:endParaRPr kumimoji="0" lang="en-US" sz="700" b="0" i="0" u="none" strike="noStrike" cap="none" normalizeH="0" baseline="0" dirty="0" smtClean="0">
            <a:ln/>
            <a:solidFill>
              <a:schemeClr val="bg1"/>
            </a:solidFill>
            <a:effectLst/>
            <a:latin typeface="Candara" pitchFamily="34" charset="0"/>
            <a:cs typeface="Arial" pitchFamily="34" charset="0"/>
          </a:endParaRPr>
        </a:p>
      </dgm:t>
    </dgm:pt>
    <dgm:pt modelId="{BAD5E6E5-7966-43F7-A608-CB2F9BAE74FE}" type="parTrans" cxnId="{9F7D3860-1FC1-44D6-AB00-B61C90BF60DC}">
      <dgm:prSet/>
      <dgm:spPr/>
      <dgm:t>
        <a:bodyPr/>
        <a:lstStyle/>
        <a:p>
          <a:endParaRPr lang="mk-MK">
            <a:solidFill>
              <a:schemeClr val="bg1"/>
            </a:solidFill>
          </a:endParaRPr>
        </a:p>
      </dgm:t>
    </dgm:pt>
    <dgm:pt modelId="{BF688DA9-DC2D-4525-B141-4E834D91F298}" type="sibTrans" cxnId="{9F7D3860-1FC1-44D6-AB00-B61C90BF60DC}">
      <dgm:prSet/>
      <dgm:spPr/>
      <dgm:t>
        <a:bodyPr/>
        <a:lstStyle/>
        <a:p>
          <a:endParaRPr lang="mk-MK">
            <a:solidFill>
              <a:schemeClr val="bg1"/>
            </a:solidFill>
          </a:endParaRPr>
        </a:p>
      </dgm:t>
    </dgm:pt>
    <dgm:pt modelId="{97FA8434-C9C3-40D0-9194-AC7328D2BAA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Kumanovo</a:t>
          </a:r>
          <a:endParaRPr kumimoji="0" lang="mk-MK" sz="800" b="0" i="0" u="none" strike="noStrike" cap="none" normalizeH="0" baseline="0" dirty="0" smtClean="0">
            <a:ln/>
            <a:solidFill>
              <a:schemeClr val="bg1"/>
            </a:solidFill>
            <a:effectLst/>
            <a:latin typeface="Candara" pitchFamily="34" charset="0"/>
            <a:cs typeface="Arial" pitchFamily="34" charset="0"/>
          </a:endParaRPr>
        </a:p>
      </dgm:t>
    </dgm:pt>
    <dgm:pt modelId="{99810605-750A-4CB9-AB7E-4EBC38A036CE}" type="parTrans" cxnId="{01CE8D7F-00A9-4D19-9B3C-79033D05DEA6}">
      <dgm:prSet/>
      <dgm:spPr/>
      <dgm:t>
        <a:bodyPr/>
        <a:lstStyle/>
        <a:p>
          <a:endParaRPr lang="mk-MK">
            <a:solidFill>
              <a:schemeClr val="bg1"/>
            </a:solidFill>
          </a:endParaRPr>
        </a:p>
      </dgm:t>
    </dgm:pt>
    <dgm:pt modelId="{B62BB016-D8AE-4029-B842-5EC3A8933873}" type="sibTrans" cxnId="{01CE8D7F-00A9-4D19-9B3C-79033D05DEA6}">
      <dgm:prSet/>
      <dgm:spPr/>
      <dgm:t>
        <a:bodyPr/>
        <a:lstStyle/>
        <a:p>
          <a:endParaRPr lang="mk-MK">
            <a:solidFill>
              <a:schemeClr val="bg1"/>
            </a:solidFill>
          </a:endParaRPr>
        </a:p>
      </dgm:t>
    </dgm:pt>
    <dgm:pt modelId="{668AD92A-CED9-466F-8E5B-F7CC619EA5E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Mrsevci</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5AF14163-11F9-47E5-840B-ADD6FD40341D}" type="parTrans" cxnId="{01EE4031-92D3-4D2F-8770-8746AD69DC5D}">
      <dgm:prSet/>
      <dgm:spPr/>
      <dgm:t>
        <a:bodyPr/>
        <a:lstStyle/>
        <a:p>
          <a:endParaRPr lang="en-US"/>
        </a:p>
      </dgm:t>
    </dgm:pt>
    <dgm:pt modelId="{ED7845F1-1C10-47E2-AA43-C76343C441B3}" type="sibTrans" cxnId="{01EE4031-92D3-4D2F-8770-8746AD69DC5D}">
      <dgm:prSet/>
      <dgm:spPr/>
      <dgm:t>
        <a:bodyPr/>
        <a:lstStyle/>
        <a:p>
          <a:endParaRPr lang="en-US"/>
        </a:p>
      </dgm:t>
    </dgm:pt>
    <dgm:pt modelId="{88E90EAA-3F29-4779-9341-51A7F7468FB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solidFill>
                <a:schemeClr val="bg1"/>
              </a:solidFill>
              <a:effectLst/>
              <a:latin typeface="Candara" pitchFamily="34" charset="0"/>
              <a:cs typeface="Arial" pitchFamily="34" charset="0"/>
            </a:rPr>
            <a:t>Miladinovci</a:t>
          </a:r>
          <a:endParaRPr kumimoji="0" lang="en-US" sz="800" b="0" i="0" u="none" strike="noStrike" cap="none" normalizeH="0" baseline="0" dirty="0" smtClean="0">
            <a:ln/>
            <a:solidFill>
              <a:schemeClr val="bg1"/>
            </a:solidFill>
            <a:effectLst/>
            <a:latin typeface="Candara" pitchFamily="34" charset="0"/>
            <a:cs typeface="Arial" pitchFamily="34" charset="0"/>
          </a:endParaRPr>
        </a:p>
      </dgm:t>
    </dgm:pt>
    <dgm:pt modelId="{D08EBF16-97C8-42F0-838D-A5C2FF1A9B58}" type="parTrans" cxnId="{520FD459-51A8-4BCA-B6BC-7E37BECB43C7}">
      <dgm:prSet/>
      <dgm:spPr/>
      <dgm:t>
        <a:bodyPr/>
        <a:lstStyle/>
        <a:p>
          <a:endParaRPr lang="en-US"/>
        </a:p>
      </dgm:t>
    </dgm:pt>
    <dgm:pt modelId="{B71116F3-179D-497D-A9C7-826DCFC53B4A}" type="sibTrans" cxnId="{520FD459-51A8-4BCA-B6BC-7E37BECB43C7}">
      <dgm:prSet/>
      <dgm:spPr/>
      <dgm:t>
        <a:bodyPr/>
        <a:lstStyle/>
        <a:p>
          <a:endParaRPr lang="en-US"/>
        </a:p>
      </dgm:t>
    </dgm:pt>
    <dgm:pt modelId="{87F52125-07A8-4D4C-9132-5F6A35808F62}" type="pres">
      <dgm:prSet presAssocID="{154AB11B-A672-4C0F-8A75-863564015C57}" presName="cycle" presStyleCnt="0">
        <dgm:presLayoutVars>
          <dgm:chMax val="1"/>
          <dgm:dir/>
          <dgm:animLvl val="ctr"/>
          <dgm:resizeHandles val="exact"/>
        </dgm:presLayoutVars>
      </dgm:prSet>
      <dgm:spPr/>
      <dgm:t>
        <a:bodyPr/>
        <a:lstStyle/>
        <a:p>
          <a:endParaRPr lang="en-US"/>
        </a:p>
      </dgm:t>
    </dgm:pt>
    <dgm:pt modelId="{A634ADEA-2317-4160-BF0F-42B0D95EB645}" type="pres">
      <dgm:prSet presAssocID="{141424D4-9B7F-4C78-9764-5F84E85F436C}" presName="centerShape" presStyleLbl="node0" presStyleIdx="0" presStyleCnt="1"/>
      <dgm:spPr/>
      <dgm:t>
        <a:bodyPr/>
        <a:lstStyle/>
        <a:p>
          <a:endParaRPr lang="mk-MK"/>
        </a:p>
      </dgm:t>
    </dgm:pt>
    <dgm:pt modelId="{35EBA8C9-24C0-4E5A-9036-39D93A20226F}" type="pres">
      <dgm:prSet presAssocID="{FA7F8DB2-7474-4E04-A04D-8A56325EAD38}" presName="Name9" presStyleLbl="parChTrans1D2" presStyleIdx="0" presStyleCnt="17"/>
      <dgm:spPr/>
      <dgm:t>
        <a:bodyPr/>
        <a:lstStyle/>
        <a:p>
          <a:endParaRPr lang="mk-MK"/>
        </a:p>
      </dgm:t>
    </dgm:pt>
    <dgm:pt modelId="{452234C7-762A-4D3D-9697-DB29A52CECC2}" type="pres">
      <dgm:prSet presAssocID="{FA7F8DB2-7474-4E04-A04D-8A56325EAD38}" presName="connTx" presStyleLbl="parChTrans1D2" presStyleIdx="0" presStyleCnt="17"/>
      <dgm:spPr/>
      <dgm:t>
        <a:bodyPr/>
        <a:lstStyle/>
        <a:p>
          <a:endParaRPr lang="mk-MK"/>
        </a:p>
      </dgm:t>
    </dgm:pt>
    <dgm:pt modelId="{9A9A57BD-76DC-420A-B252-7B10AFC95152}" type="pres">
      <dgm:prSet presAssocID="{4C1B489F-5247-49FD-9A63-16963247FC52}" presName="node" presStyleLbl="node1" presStyleIdx="0" presStyleCnt="17" custScaleX="111636" custScaleY="111636">
        <dgm:presLayoutVars>
          <dgm:bulletEnabled val="1"/>
        </dgm:presLayoutVars>
      </dgm:prSet>
      <dgm:spPr/>
      <dgm:t>
        <a:bodyPr/>
        <a:lstStyle/>
        <a:p>
          <a:endParaRPr lang="mk-MK"/>
        </a:p>
      </dgm:t>
    </dgm:pt>
    <dgm:pt modelId="{C57F9209-B2B7-4353-8488-E1732685E99C}" type="pres">
      <dgm:prSet presAssocID="{39CCA766-69C3-4F15-A28F-B535517D36F5}" presName="Name9" presStyleLbl="parChTrans1D2" presStyleIdx="1" presStyleCnt="17"/>
      <dgm:spPr/>
      <dgm:t>
        <a:bodyPr/>
        <a:lstStyle/>
        <a:p>
          <a:endParaRPr lang="mk-MK"/>
        </a:p>
      </dgm:t>
    </dgm:pt>
    <dgm:pt modelId="{BA8FA023-AACD-4781-8F67-B663EA329578}" type="pres">
      <dgm:prSet presAssocID="{39CCA766-69C3-4F15-A28F-B535517D36F5}" presName="connTx" presStyleLbl="parChTrans1D2" presStyleIdx="1" presStyleCnt="17"/>
      <dgm:spPr/>
      <dgm:t>
        <a:bodyPr/>
        <a:lstStyle/>
        <a:p>
          <a:endParaRPr lang="mk-MK"/>
        </a:p>
      </dgm:t>
    </dgm:pt>
    <dgm:pt modelId="{02EAF625-A3CC-4601-A969-BF586D3592E0}" type="pres">
      <dgm:prSet presAssocID="{9C0ED49D-9B31-460D-8BA3-5570A296041B}" presName="node" presStyleLbl="node1" presStyleIdx="1" presStyleCnt="17" custScaleX="111636" custScaleY="111636">
        <dgm:presLayoutVars>
          <dgm:bulletEnabled val="1"/>
        </dgm:presLayoutVars>
      </dgm:prSet>
      <dgm:spPr/>
      <dgm:t>
        <a:bodyPr/>
        <a:lstStyle/>
        <a:p>
          <a:endParaRPr lang="mk-MK"/>
        </a:p>
      </dgm:t>
    </dgm:pt>
    <dgm:pt modelId="{F2ADB1B8-77D8-4913-B189-A8810EBB6DDE}" type="pres">
      <dgm:prSet presAssocID="{BD734578-4E15-4691-A83D-06EE5274788B}" presName="Name9" presStyleLbl="parChTrans1D2" presStyleIdx="2" presStyleCnt="17"/>
      <dgm:spPr/>
      <dgm:t>
        <a:bodyPr/>
        <a:lstStyle/>
        <a:p>
          <a:endParaRPr lang="mk-MK"/>
        </a:p>
      </dgm:t>
    </dgm:pt>
    <dgm:pt modelId="{A2066A49-1465-4BED-B3BB-B0B5A2551247}" type="pres">
      <dgm:prSet presAssocID="{BD734578-4E15-4691-A83D-06EE5274788B}" presName="connTx" presStyleLbl="parChTrans1D2" presStyleIdx="2" presStyleCnt="17"/>
      <dgm:spPr/>
      <dgm:t>
        <a:bodyPr/>
        <a:lstStyle/>
        <a:p>
          <a:endParaRPr lang="mk-MK"/>
        </a:p>
      </dgm:t>
    </dgm:pt>
    <dgm:pt modelId="{777D5C54-7AA8-4FF1-9FBF-874E3103DB6B}" type="pres">
      <dgm:prSet presAssocID="{D07628F5-5DFD-435E-9A15-92D164EB04A8}" presName="node" presStyleLbl="node1" presStyleIdx="2" presStyleCnt="17" custScaleX="111636" custScaleY="111636">
        <dgm:presLayoutVars>
          <dgm:bulletEnabled val="1"/>
        </dgm:presLayoutVars>
      </dgm:prSet>
      <dgm:spPr/>
      <dgm:t>
        <a:bodyPr/>
        <a:lstStyle/>
        <a:p>
          <a:endParaRPr lang="mk-MK"/>
        </a:p>
      </dgm:t>
    </dgm:pt>
    <dgm:pt modelId="{8DC69D41-6E4A-4A43-9217-9E09DE83B0CF}" type="pres">
      <dgm:prSet presAssocID="{2C77EAA6-5435-4F61-A3C9-6052F07EA536}" presName="Name9" presStyleLbl="parChTrans1D2" presStyleIdx="3" presStyleCnt="17"/>
      <dgm:spPr/>
      <dgm:t>
        <a:bodyPr/>
        <a:lstStyle/>
        <a:p>
          <a:endParaRPr lang="mk-MK"/>
        </a:p>
      </dgm:t>
    </dgm:pt>
    <dgm:pt modelId="{94D00C98-711A-440B-A4A2-F470EB6A4D53}" type="pres">
      <dgm:prSet presAssocID="{2C77EAA6-5435-4F61-A3C9-6052F07EA536}" presName="connTx" presStyleLbl="parChTrans1D2" presStyleIdx="3" presStyleCnt="17"/>
      <dgm:spPr/>
      <dgm:t>
        <a:bodyPr/>
        <a:lstStyle/>
        <a:p>
          <a:endParaRPr lang="mk-MK"/>
        </a:p>
      </dgm:t>
    </dgm:pt>
    <dgm:pt modelId="{8442923B-C500-4AC0-8636-508736E0B7FD}" type="pres">
      <dgm:prSet presAssocID="{94175F38-DDC2-4316-9E8D-602BD97039A3}" presName="node" presStyleLbl="node1" presStyleIdx="3" presStyleCnt="17" custScaleX="111636" custScaleY="111636">
        <dgm:presLayoutVars>
          <dgm:bulletEnabled val="1"/>
        </dgm:presLayoutVars>
      </dgm:prSet>
      <dgm:spPr/>
      <dgm:t>
        <a:bodyPr/>
        <a:lstStyle/>
        <a:p>
          <a:endParaRPr lang="mk-MK"/>
        </a:p>
      </dgm:t>
    </dgm:pt>
    <dgm:pt modelId="{A1DE49C1-82C7-466C-8628-B5931B48904A}" type="pres">
      <dgm:prSet presAssocID="{54FD421E-42AF-4992-97A5-136D17083463}" presName="Name9" presStyleLbl="parChTrans1D2" presStyleIdx="4" presStyleCnt="17"/>
      <dgm:spPr/>
      <dgm:t>
        <a:bodyPr/>
        <a:lstStyle/>
        <a:p>
          <a:endParaRPr lang="mk-MK"/>
        </a:p>
      </dgm:t>
    </dgm:pt>
    <dgm:pt modelId="{A20CBE62-822D-4576-9D03-803287CC5960}" type="pres">
      <dgm:prSet presAssocID="{54FD421E-42AF-4992-97A5-136D17083463}" presName="connTx" presStyleLbl="parChTrans1D2" presStyleIdx="4" presStyleCnt="17"/>
      <dgm:spPr/>
      <dgm:t>
        <a:bodyPr/>
        <a:lstStyle/>
        <a:p>
          <a:endParaRPr lang="mk-MK"/>
        </a:p>
      </dgm:t>
    </dgm:pt>
    <dgm:pt modelId="{E836D22E-12AD-4ECE-B2E7-CA9CB9C5CAB3}" type="pres">
      <dgm:prSet presAssocID="{1815DA5D-690B-4A40-8076-9B5035CE64C6}" presName="node" presStyleLbl="node1" presStyleIdx="4" presStyleCnt="17" custScaleX="111636" custScaleY="111636">
        <dgm:presLayoutVars>
          <dgm:bulletEnabled val="1"/>
        </dgm:presLayoutVars>
      </dgm:prSet>
      <dgm:spPr/>
      <dgm:t>
        <a:bodyPr/>
        <a:lstStyle/>
        <a:p>
          <a:endParaRPr lang="mk-MK"/>
        </a:p>
      </dgm:t>
    </dgm:pt>
    <dgm:pt modelId="{BF16F6D2-AE4A-4A9E-B925-739B6756D791}" type="pres">
      <dgm:prSet presAssocID="{5AF14163-11F9-47E5-840B-ADD6FD40341D}" presName="Name9" presStyleLbl="parChTrans1D2" presStyleIdx="5" presStyleCnt="17"/>
      <dgm:spPr/>
      <dgm:t>
        <a:bodyPr/>
        <a:lstStyle/>
        <a:p>
          <a:endParaRPr lang="en-US"/>
        </a:p>
      </dgm:t>
    </dgm:pt>
    <dgm:pt modelId="{2597B6F8-57EE-4645-B9EE-AFCEF0BEF19F}" type="pres">
      <dgm:prSet presAssocID="{5AF14163-11F9-47E5-840B-ADD6FD40341D}" presName="connTx" presStyleLbl="parChTrans1D2" presStyleIdx="5" presStyleCnt="17"/>
      <dgm:spPr/>
      <dgm:t>
        <a:bodyPr/>
        <a:lstStyle/>
        <a:p>
          <a:endParaRPr lang="en-US"/>
        </a:p>
      </dgm:t>
    </dgm:pt>
    <dgm:pt modelId="{89BA4854-1353-4072-A03A-B1138847194B}" type="pres">
      <dgm:prSet presAssocID="{668AD92A-CED9-466F-8E5B-F7CC619EA5E7}" presName="node" presStyleLbl="node1" presStyleIdx="5" presStyleCnt="17" custScaleX="111636" custScaleY="111636">
        <dgm:presLayoutVars>
          <dgm:bulletEnabled val="1"/>
        </dgm:presLayoutVars>
      </dgm:prSet>
      <dgm:spPr/>
      <dgm:t>
        <a:bodyPr/>
        <a:lstStyle/>
        <a:p>
          <a:endParaRPr lang="en-US"/>
        </a:p>
      </dgm:t>
    </dgm:pt>
    <dgm:pt modelId="{902F1372-3BF7-4148-9B68-8816F34B7C0A}" type="pres">
      <dgm:prSet presAssocID="{D08EBF16-97C8-42F0-838D-A5C2FF1A9B58}" presName="Name9" presStyleLbl="parChTrans1D2" presStyleIdx="6" presStyleCnt="17"/>
      <dgm:spPr/>
      <dgm:t>
        <a:bodyPr/>
        <a:lstStyle/>
        <a:p>
          <a:endParaRPr lang="en-US"/>
        </a:p>
      </dgm:t>
    </dgm:pt>
    <dgm:pt modelId="{E7E7A977-00DC-453B-B147-B831DAA3AA33}" type="pres">
      <dgm:prSet presAssocID="{D08EBF16-97C8-42F0-838D-A5C2FF1A9B58}" presName="connTx" presStyleLbl="parChTrans1D2" presStyleIdx="6" presStyleCnt="17"/>
      <dgm:spPr/>
      <dgm:t>
        <a:bodyPr/>
        <a:lstStyle/>
        <a:p>
          <a:endParaRPr lang="en-US"/>
        </a:p>
      </dgm:t>
    </dgm:pt>
    <dgm:pt modelId="{00C62D67-77FA-4B1D-9D21-2DB3B837AC06}" type="pres">
      <dgm:prSet presAssocID="{88E90EAA-3F29-4779-9341-51A7F7468FBC}" presName="node" presStyleLbl="node1" presStyleIdx="6" presStyleCnt="17" custScaleX="111636" custScaleY="111636">
        <dgm:presLayoutVars>
          <dgm:bulletEnabled val="1"/>
        </dgm:presLayoutVars>
      </dgm:prSet>
      <dgm:spPr/>
      <dgm:t>
        <a:bodyPr/>
        <a:lstStyle/>
        <a:p>
          <a:endParaRPr lang="en-US"/>
        </a:p>
      </dgm:t>
    </dgm:pt>
    <dgm:pt modelId="{47C4F484-6DEF-4796-8099-C2E6A2F99F6B}" type="pres">
      <dgm:prSet presAssocID="{ED2AD4BB-7B33-4D66-8DC5-A3A435438D4C}" presName="Name9" presStyleLbl="parChTrans1D2" presStyleIdx="7" presStyleCnt="17"/>
      <dgm:spPr/>
      <dgm:t>
        <a:bodyPr/>
        <a:lstStyle/>
        <a:p>
          <a:endParaRPr lang="mk-MK"/>
        </a:p>
      </dgm:t>
    </dgm:pt>
    <dgm:pt modelId="{40DF8F20-C303-460A-9353-D8E5E6023AF1}" type="pres">
      <dgm:prSet presAssocID="{ED2AD4BB-7B33-4D66-8DC5-A3A435438D4C}" presName="connTx" presStyleLbl="parChTrans1D2" presStyleIdx="7" presStyleCnt="17"/>
      <dgm:spPr/>
      <dgm:t>
        <a:bodyPr/>
        <a:lstStyle/>
        <a:p>
          <a:endParaRPr lang="mk-MK"/>
        </a:p>
      </dgm:t>
    </dgm:pt>
    <dgm:pt modelId="{EE667D60-FEDB-4086-BC28-7C1FEB76C797}" type="pres">
      <dgm:prSet presAssocID="{95A8D776-9BE4-4DC7-B382-6C95AA9D9FFF}" presName="node" presStyleLbl="node1" presStyleIdx="7" presStyleCnt="17" custScaleX="111636" custScaleY="111636">
        <dgm:presLayoutVars>
          <dgm:bulletEnabled val="1"/>
        </dgm:presLayoutVars>
      </dgm:prSet>
      <dgm:spPr/>
      <dgm:t>
        <a:bodyPr/>
        <a:lstStyle/>
        <a:p>
          <a:endParaRPr lang="mk-MK"/>
        </a:p>
      </dgm:t>
    </dgm:pt>
    <dgm:pt modelId="{CE3094EB-4769-4E7B-A2A2-F9962F732727}" type="pres">
      <dgm:prSet presAssocID="{BAD5E6E5-7966-43F7-A608-CB2F9BAE74FE}" presName="Name9" presStyleLbl="parChTrans1D2" presStyleIdx="8" presStyleCnt="17"/>
      <dgm:spPr/>
      <dgm:t>
        <a:bodyPr/>
        <a:lstStyle/>
        <a:p>
          <a:endParaRPr lang="mk-MK"/>
        </a:p>
      </dgm:t>
    </dgm:pt>
    <dgm:pt modelId="{D2642FE9-3801-4215-A9E3-BC0AB40E5255}" type="pres">
      <dgm:prSet presAssocID="{BAD5E6E5-7966-43F7-A608-CB2F9BAE74FE}" presName="connTx" presStyleLbl="parChTrans1D2" presStyleIdx="8" presStyleCnt="17"/>
      <dgm:spPr/>
      <dgm:t>
        <a:bodyPr/>
        <a:lstStyle/>
        <a:p>
          <a:endParaRPr lang="mk-MK"/>
        </a:p>
      </dgm:t>
    </dgm:pt>
    <dgm:pt modelId="{82F62856-6D14-4E6A-B6B9-163153EE6C4E}" type="pres">
      <dgm:prSet presAssocID="{EBE7CF0C-5C53-4C9F-B6D2-B53D4EC2E585}" presName="node" presStyleLbl="node1" presStyleIdx="8" presStyleCnt="17" custScaleX="111636" custScaleY="111636">
        <dgm:presLayoutVars>
          <dgm:bulletEnabled val="1"/>
        </dgm:presLayoutVars>
      </dgm:prSet>
      <dgm:spPr/>
      <dgm:t>
        <a:bodyPr/>
        <a:lstStyle/>
        <a:p>
          <a:endParaRPr lang="mk-MK"/>
        </a:p>
      </dgm:t>
    </dgm:pt>
    <dgm:pt modelId="{CA7A3DA8-F307-4930-BF0C-FE5452B8A0A1}" type="pres">
      <dgm:prSet presAssocID="{605DD897-3EDD-451D-8DF4-5DF5E5271BC8}" presName="Name9" presStyleLbl="parChTrans1D2" presStyleIdx="9" presStyleCnt="17"/>
      <dgm:spPr/>
      <dgm:t>
        <a:bodyPr/>
        <a:lstStyle/>
        <a:p>
          <a:endParaRPr lang="mk-MK"/>
        </a:p>
      </dgm:t>
    </dgm:pt>
    <dgm:pt modelId="{65659294-D83F-465B-B28D-5763A0CF44DB}" type="pres">
      <dgm:prSet presAssocID="{605DD897-3EDD-451D-8DF4-5DF5E5271BC8}" presName="connTx" presStyleLbl="parChTrans1D2" presStyleIdx="9" presStyleCnt="17"/>
      <dgm:spPr/>
      <dgm:t>
        <a:bodyPr/>
        <a:lstStyle/>
        <a:p>
          <a:endParaRPr lang="mk-MK"/>
        </a:p>
      </dgm:t>
    </dgm:pt>
    <dgm:pt modelId="{7E7FBC0D-27D3-42A6-9A5B-1ECDA0C2C265}" type="pres">
      <dgm:prSet presAssocID="{23F4B1BE-C005-4A2A-B098-D5E3FE2358DF}" presName="node" presStyleLbl="node1" presStyleIdx="9" presStyleCnt="17" custScaleX="111636" custScaleY="111636">
        <dgm:presLayoutVars>
          <dgm:bulletEnabled val="1"/>
        </dgm:presLayoutVars>
      </dgm:prSet>
      <dgm:spPr/>
      <dgm:t>
        <a:bodyPr/>
        <a:lstStyle/>
        <a:p>
          <a:endParaRPr lang="mk-MK"/>
        </a:p>
      </dgm:t>
    </dgm:pt>
    <dgm:pt modelId="{CC07DA88-5F4A-4699-BFC3-F0EB32CB73B2}" type="pres">
      <dgm:prSet presAssocID="{DFDBCAB7-0EA4-4F4A-8131-80B0374BE527}" presName="Name9" presStyleLbl="parChTrans1D2" presStyleIdx="10" presStyleCnt="17"/>
      <dgm:spPr/>
      <dgm:t>
        <a:bodyPr/>
        <a:lstStyle/>
        <a:p>
          <a:endParaRPr lang="mk-MK"/>
        </a:p>
      </dgm:t>
    </dgm:pt>
    <dgm:pt modelId="{75CE5FE3-3A05-403F-9711-26133D0F7678}" type="pres">
      <dgm:prSet presAssocID="{DFDBCAB7-0EA4-4F4A-8131-80B0374BE527}" presName="connTx" presStyleLbl="parChTrans1D2" presStyleIdx="10" presStyleCnt="17"/>
      <dgm:spPr/>
      <dgm:t>
        <a:bodyPr/>
        <a:lstStyle/>
        <a:p>
          <a:endParaRPr lang="mk-MK"/>
        </a:p>
      </dgm:t>
    </dgm:pt>
    <dgm:pt modelId="{C61EFDD9-2870-4ADE-8444-68BD89FF6FC1}" type="pres">
      <dgm:prSet presAssocID="{6AAF6070-E92D-4B0E-8CA4-3A32218C6C0F}" presName="node" presStyleLbl="node1" presStyleIdx="10" presStyleCnt="17" custScaleX="111636" custScaleY="111636">
        <dgm:presLayoutVars>
          <dgm:bulletEnabled val="1"/>
        </dgm:presLayoutVars>
      </dgm:prSet>
      <dgm:spPr/>
      <dgm:t>
        <a:bodyPr/>
        <a:lstStyle/>
        <a:p>
          <a:endParaRPr lang="mk-MK"/>
        </a:p>
      </dgm:t>
    </dgm:pt>
    <dgm:pt modelId="{243BF0E2-0420-4535-9DA8-0641683649E7}" type="pres">
      <dgm:prSet presAssocID="{B2CC498A-B1A5-459C-9B9E-3524527CF884}" presName="Name9" presStyleLbl="parChTrans1D2" presStyleIdx="11" presStyleCnt="17"/>
      <dgm:spPr/>
      <dgm:t>
        <a:bodyPr/>
        <a:lstStyle/>
        <a:p>
          <a:endParaRPr lang="mk-MK"/>
        </a:p>
      </dgm:t>
    </dgm:pt>
    <dgm:pt modelId="{4AE7392F-FD53-448A-9C71-112BC7849E47}" type="pres">
      <dgm:prSet presAssocID="{B2CC498A-B1A5-459C-9B9E-3524527CF884}" presName="connTx" presStyleLbl="parChTrans1D2" presStyleIdx="11" presStyleCnt="17"/>
      <dgm:spPr/>
      <dgm:t>
        <a:bodyPr/>
        <a:lstStyle/>
        <a:p>
          <a:endParaRPr lang="mk-MK"/>
        </a:p>
      </dgm:t>
    </dgm:pt>
    <dgm:pt modelId="{5A1AA0E5-97F1-48BF-891A-2515E5D571DC}" type="pres">
      <dgm:prSet presAssocID="{31B9B447-2C54-4840-B532-5B83E9FFF411}" presName="node" presStyleLbl="node1" presStyleIdx="11" presStyleCnt="17" custScaleX="111636" custScaleY="111636">
        <dgm:presLayoutVars>
          <dgm:bulletEnabled val="1"/>
        </dgm:presLayoutVars>
      </dgm:prSet>
      <dgm:spPr/>
      <dgm:t>
        <a:bodyPr/>
        <a:lstStyle/>
        <a:p>
          <a:endParaRPr lang="mk-MK"/>
        </a:p>
      </dgm:t>
    </dgm:pt>
    <dgm:pt modelId="{04F920ED-9D07-4425-915D-0AB176A17E7C}" type="pres">
      <dgm:prSet presAssocID="{02BA073F-7C78-4E2A-9ED7-1404C2726990}" presName="Name9" presStyleLbl="parChTrans1D2" presStyleIdx="12" presStyleCnt="17"/>
      <dgm:spPr/>
      <dgm:t>
        <a:bodyPr/>
        <a:lstStyle/>
        <a:p>
          <a:endParaRPr lang="mk-MK"/>
        </a:p>
      </dgm:t>
    </dgm:pt>
    <dgm:pt modelId="{7321BF7F-3204-400A-BE7F-F47A0ECBAC3C}" type="pres">
      <dgm:prSet presAssocID="{02BA073F-7C78-4E2A-9ED7-1404C2726990}" presName="connTx" presStyleLbl="parChTrans1D2" presStyleIdx="12" presStyleCnt="17"/>
      <dgm:spPr/>
      <dgm:t>
        <a:bodyPr/>
        <a:lstStyle/>
        <a:p>
          <a:endParaRPr lang="mk-MK"/>
        </a:p>
      </dgm:t>
    </dgm:pt>
    <dgm:pt modelId="{85DE9B6A-BE9F-409D-9140-7F260334EEC8}" type="pres">
      <dgm:prSet presAssocID="{3CBB483F-C409-425C-BD77-41C4D533648D}" presName="node" presStyleLbl="node1" presStyleIdx="12" presStyleCnt="17" custScaleX="111636" custScaleY="111636">
        <dgm:presLayoutVars>
          <dgm:bulletEnabled val="1"/>
        </dgm:presLayoutVars>
      </dgm:prSet>
      <dgm:spPr/>
      <dgm:t>
        <a:bodyPr/>
        <a:lstStyle/>
        <a:p>
          <a:endParaRPr lang="mk-MK"/>
        </a:p>
      </dgm:t>
    </dgm:pt>
    <dgm:pt modelId="{E0622353-BD7B-4471-9744-D5151472FDFE}" type="pres">
      <dgm:prSet presAssocID="{5BE5BAB6-B9C4-4F1A-8D83-C0106054EEC2}" presName="Name9" presStyleLbl="parChTrans1D2" presStyleIdx="13" presStyleCnt="17"/>
      <dgm:spPr/>
      <dgm:t>
        <a:bodyPr/>
        <a:lstStyle/>
        <a:p>
          <a:endParaRPr lang="mk-MK"/>
        </a:p>
      </dgm:t>
    </dgm:pt>
    <dgm:pt modelId="{5CC3E23C-1335-42D3-ADFC-4BD28986BAEA}" type="pres">
      <dgm:prSet presAssocID="{5BE5BAB6-B9C4-4F1A-8D83-C0106054EEC2}" presName="connTx" presStyleLbl="parChTrans1D2" presStyleIdx="13" presStyleCnt="17"/>
      <dgm:spPr/>
      <dgm:t>
        <a:bodyPr/>
        <a:lstStyle/>
        <a:p>
          <a:endParaRPr lang="mk-MK"/>
        </a:p>
      </dgm:t>
    </dgm:pt>
    <dgm:pt modelId="{37043FD5-12ED-415D-8461-A4C7AA7AEC58}" type="pres">
      <dgm:prSet presAssocID="{4A761375-6BED-4EA4-A506-5088A13E3961}" presName="node" presStyleLbl="node1" presStyleIdx="13" presStyleCnt="17" custScaleX="111636" custScaleY="111636">
        <dgm:presLayoutVars>
          <dgm:bulletEnabled val="1"/>
        </dgm:presLayoutVars>
      </dgm:prSet>
      <dgm:spPr/>
      <dgm:t>
        <a:bodyPr/>
        <a:lstStyle/>
        <a:p>
          <a:endParaRPr lang="mk-MK"/>
        </a:p>
      </dgm:t>
    </dgm:pt>
    <dgm:pt modelId="{A0B18268-08A9-4A18-8588-8FE6114C02A1}" type="pres">
      <dgm:prSet presAssocID="{4C0A4608-D0C2-4F57-9039-5BDF075087D2}" presName="Name9" presStyleLbl="parChTrans1D2" presStyleIdx="14" presStyleCnt="17"/>
      <dgm:spPr/>
      <dgm:t>
        <a:bodyPr/>
        <a:lstStyle/>
        <a:p>
          <a:endParaRPr lang="mk-MK"/>
        </a:p>
      </dgm:t>
    </dgm:pt>
    <dgm:pt modelId="{CBE76DDD-4FAD-4DF1-A71B-013D8ADE01A9}" type="pres">
      <dgm:prSet presAssocID="{4C0A4608-D0C2-4F57-9039-5BDF075087D2}" presName="connTx" presStyleLbl="parChTrans1D2" presStyleIdx="14" presStyleCnt="17"/>
      <dgm:spPr/>
      <dgm:t>
        <a:bodyPr/>
        <a:lstStyle/>
        <a:p>
          <a:endParaRPr lang="mk-MK"/>
        </a:p>
      </dgm:t>
    </dgm:pt>
    <dgm:pt modelId="{808ED620-0961-49C1-9626-27342A037A43}" type="pres">
      <dgm:prSet presAssocID="{A311A0D6-84AE-46D5-AD73-8900FB8A0420}" presName="node" presStyleLbl="node1" presStyleIdx="14" presStyleCnt="17" custScaleX="111636" custScaleY="111636">
        <dgm:presLayoutVars>
          <dgm:bulletEnabled val="1"/>
        </dgm:presLayoutVars>
      </dgm:prSet>
      <dgm:spPr/>
      <dgm:t>
        <a:bodyPr/>
        <a:lstStyle/>
        <a:p>
          <a:endParaRPr lang="mk-MK"/>
        </a:p>
      </dgm:t>
    </dgm:pt>
    <dgm:pt modelId="{35936E3F-2839-480B-B946-EDBE6DA27D03}" type="pres">
      <dgm:prSet presAssocID="{4F589CF5-72B7-4DC4-B6C2-4DD4E3C85CBB}" presName="Name9" presStyleLbl="parChTrans1D2" presStyleIdx="15" presStyleCnt="17"/>
      <dgm:spPr/>
      <dgm:t>
        <a:bodyPr/>
        <a:lstStyle/>
        <a:p>
          <a:endParaRPr lang="mk-MK"/>
        </a:p>
      </dgm:t>
    </dgm:pt>
    <dgm:pt modelId="{4B38A8BA-233C-4645-BF8B-0294C3D3A819}" type="pres">
      <dgm:prSet presAssocID="{4F589CF5-72B7-4DC4-B6C2-4DD4E3C85CBB}" presName="connTx" presStyleLbl="parChTrans1D2" presStyleIdx="15" presStyleCnt="17"/>
      <dgm:spPr/>
      <dgm:t>
        <a:bodyPr/>
        <a:lstStyle/>
        <a:p>
          <a:endParaRPr lang="mk-MK"/>
        </a:p>
      </dgm:t>
    </dgm:pt>
    <dgm:pt modelId="{8066EEBB-1838-49BE-A723-C01C9705859A}" type="pres">
      <dgm:prSet presAssocID="{B2DF1AD9-E31E-4306-9E3E-12A572E9EFBE}" presName="node" presStyleLbl="node1" presStyleIdx="15" presStyleCnt="17" custScaleX="111636" custScaleY="111636">
        <dgm:presLayoutVars>
          <dgm:bulletEnabled val="1"/>
        </dgm:presLayoutVars>
      </dgm:prSet>
      <dgm:spPr/>
      <dgm:t>
        <a:bodyPr/>
        <a:lstStyle/>
        <a:p>
          <a:endParaRPr lang="mk-MK"/>
        </a:p>
      </dgm:t>
    </dgm:pt>
    <dgm:pt modelId="{333D2273-6B98-43E6-BFD4-67F049C6FD6C}" type="pres">
      <dgm:prSet presAssocID="{99810605-750A-4CB9-AB7E-4EBC38A036CE}" presName="Name9" presStyleLbl="parChTrans1D2" presStyleIdx="16" presStyleCnt="17"/>
      <dgm:spPr/>
      <dgm:t>
        <a:bodyPr/>
        <a:lstStyle/>
        <a:p>
          <a:endParaRPr lang="mk-MK"/>
        </a:p>
      </dgm:t>
    </dgm:pt>
    <dgm:pt modelId="{8B6A650F-BE2A-4CA8-BF18-0283622E9D91}" type="pres">
      <dgm:prSet presAssocID="{99810605-750A-4CB9-AB7E-4EBC38A036CE}" presName="connTx" presStyleLbl="parChTrans1D2" presStyleIdx="16" presStyleCnt="17"/>
      <dgm:spPr/>
      <dgm:t>
        <a:bodyPr/>
        <a:lstStyle/>
        <a:p>
          <a:endParaRPr lang="mk-MK"/>
        </a:p>
      </dgm:t>
    </dgm:pt>
    <dgm:pt modelId="{CACBCA48-F224-4FD7-BD8D-6824F3DE8397}" type="pres">
      <dgm:prSet presAssocID="{97FA8434-C9C3-40D0-9194-AC7328D2BAAA}" presName="node" presStyleLbl="node1" presStyleIdx="16" presStyleCnt="17" custScaleX="111636" custScaleY="111636">
        <dgm:presLayoutVars>
          <dgm:bulletEnabled val="1"/>
        </dgm:presLayoutVars>
      </dgm:prSet>
      <dgm:spPr/>
      <dgm:t>
        <a:bodyPr/>
        <a:lstStyle/>
        <a:p>
          <a:endParaRPr lang="mk-MK"/>
        </a:p>
      </dgm:t>
    </dgm:pt>
  </dgm:ptLst>
  <dgm:cxnLst>
    <dgm:cxn modelId="{01CE8D7F-00A9-4D19-9B3C-79033D05DEA6}" srcId="{141424D4-9B7F-4C78-9764-5F84E85F436C}" destId="{97FA8434-C9C3-40D0-9194-AC7328D2BAAA}" srcOrd="16" destOrd="0" parTransId="{99810605-750A-4CB9-AB7E-4EBC38A036CE}" sibTransId="{B62BB016-D8AE-4029-B842-5EC3A8933873}"/>
    <dgm:cxn modelId="{EAD6E12B-484D-4B33-B3DA-0001D1C65A30}" type="presOf" srcId="{B2CC498A-B1A5-459C-9B9E-3524527CF884}" destId="{4AE7392F-FD53-448A-9C71-112BC7849E47}" srcOrd="1" destOrd="0" presId="urn:microsoft.com/office/officeart/2005/8/layout/radial1"/>
    <dgm:cxn modelId="{4D637E97-7B7C-41AF-9679-F2810FBEBEA2}" srcId="{141424D4-9B7F-4C78-9764-5F84E85F436C}" destId="{94175F38-DDC2-4316-9E8D-602BD97039A3}" srcOrd="3" destOrd="0" parTransId="{2C77EAA6-5435-4F61-A3C9-6052F07EA536}" sibTransId="{F65997D2-0006-412F-AAE1-40B435132B2C}"/>
    <dgm:cxn modelId="{B57C7E9F-96DC-4733-86A6-F8B46B8E10C7}" type="presOf" srcId="{D08EBF16-97C8-42F0-838D-A5C2FF1A9B58}" destId="{E7E7A977-00DC-453B-B147-B831DAA3AA33}" srcOrd="1" destOrd="0" presId="urn:microsoft.com/office/officeart/2005/8/layout/radial1"/>
    <dgm:cxn modelId="{9D8033E7-0141-4A0C-9380-5BEF91250DB7}" type="presOf" srcId="{FA7F8DB2-7474-4E04-A04D-8A56325EAD38}" destId="{35EBA8C9-24C0-4E5A-9036-39D93A20226F}" srcOrd="0" destOrd="0" presId="urn:microsoft.com/office/officeart/2005/8/layout/radial1"/>
    <dgm:cxn modelId="{A631A4E7-7E81-476A-A8BF-3DF02DF61FDA}" type="presOf" srcId="{31B9B447-2C54-4840-B532-5B83E9FFF411}" destId="{5A1AA0E5-97F1-48BF-891A-2515E5D571DC}" srcOrd="0" destOrd="0" presId="urn:microsoft.com/office/officeart/2005/8/layout/radial1"/>
    <dgm:cxn modelId="{A5FCC5C5-C0E3-4E09-AA96-B98F6B3DACA4}" type="presOf" srcId="{D07628F5-5DFD-435E-9A15-92D164EB04A8}" destId="{777D5C54-7AA8-4FF1-9FBF-874E3103DB6B}" srcOrd="0" destOrd="0" presId="urn:microsoft.com/office/officeart/2005/8/layout/radial1"/>
    <dgm:cxn modelId="{41964570-9AAE-476C-B536-6A8A0E4F57DB}" type="presOf" srcId="{9C0ED49D-9B31-460D-8BA3-5570A296041B}" destId="{02EAF625-A3CC-4601-A969-BF586D3592E0}" srcOrd="0" destOrd="0" presId="urn:microsoft.com/office/officeart/2005/8/layout/radial1"/>
    <dgm:cxn modelId="{54F94502-CBEC-4937-A119-531025DC4BCC}" type="presOf" srcId="{ED2AD4BB-7B33-4D66-8DC5-A3A435438D4C}" destId="{40DF8F20-C303-460A-9353-D8E5E6023AF1}" srcOrd="1" destOrd="0" presId="urn:microsoft.com/office/officeart/2005/8/layout/radial1"/>
    <dgm:cxn modelId="{2C02AE89-CE5A-4722-940B-C22F34CE7886}" srcId="{141424D4-9B7F-4C78-9764-5F84E85F436C}" destId="{95A8D776-9BE4-4DC7-B382-6C95AA9D9FFF}" srcOrd="7" destOrd="0" parTransId="{ED2AD4BB-7B33-4D66-8DC5-A3A435438D4C}" sibTransId="{6A1B7896-D3E4-4B70-966E-24B3CF77C6A6}"/>
    <dgm:cxn modelId="{1D592165-50E7-4ECA-AACD-74B1561E9BE2}" type="presOf" srcId="{605DD897-3EDD-451D-8DF4-5DF5E5271BC8}" destId="{65659294-D83F-465B-B28D-5763A0CF44DB}" srcOrd="1" destOrd="0" presId="urn:microsoft.com/office/officeart/2005/8/layout/radial1"/>
    <dgm:cxn modelId="{677B604C-34BC-4C57-98BE-1BB7050BEF2E}" type="presOf" srcId="{605DD897-3EDD-451D-8DF4-5DF5E5271BC8}" destId="{CA7A3DA8-F307-4930-BF0C-FE5452B8A0A1}" srcOrd="0" destOrd="0" presId="urn:microsoft.com/office/officeart/2005/8/layout/radial1"/>
    <dgm:cxn modelId="{5F7AAE40-417F-4DB6-B910-7D8AC672735B}" srcId="{141424D4-9B7F-4C78-9764-5F84E85F436C}" destId="{1815DA5D-690B-4A40-8076-9B5035CE64C6}" srcOrd="4" destOrd="0" parTransId="{54FD421E-42AF-4992-97A5-136D17083463}" sibTransId="{93EF3433-88EF-4FA7-91BA-9ED569E3650A}"/>
    <dgm:cxn modelId="{7F554FE5-8380-456B-8530-0D42051F9B0A}" type="presOf" srcId="{BD734578-4E15-4691-A83D-06EE5274788B}" destId="{F2ADB1B8-77D8-4913-B189-A8810EBB6DDE}" srcOrd="0" destOrd="0" presId="urn:microsoft.com/office/officeart/2005/8/layout/radial1"/>
    <dgm:cxn modelId="{A67E29B3-1B34-46E8-AA3B-DFD0C99F9FBE}" type="presOf" srcId="{4C1B489F-5247-49FD-9A63-16963247FC52}" destId="{9A9A57BD-76DC-420A-B252-7B10AFC95152}" srcOrd="0" destOrd="0" presId="urn:microsoft.com/office/officeart/2005/8/layout/radial1"/>
    <dgm:cxn modelId="{8D8C436A-2813-43A6-BB7A-F3F619239CA3}" srcId="{141424D4-9B7F-4C78-9764-5F84E85F436C}" destId="{D07628F5-5DFD-435E-9A15-92D164EB04A8}" srcOrd="2" destOrd="0" parTransId="{BD734578-4E15-4691-A83D-06EE5274788B}" sibTransId="{7FE4CCDA-ED5E-447A-A976-BC96535214AF}"/>
    <dgm:cxn modelId="{520FD459-51A8-4BCA-B6BC-7E37BECB43C7}" srcId="{141424D4-9B7F-4C78-9764-5F84E85F436C}" destId="{88E90EAA-3F29-4779-9341-51A7F7468FBC}" srcOrd="6" destOrd="0" parTransId="{D08EBF16-97C8-42F0-838D-A5C2FF1A9B58}" sibTransId="{B71116F3-179D-497D-A9C7-826DCFC53B4A}"/>
    <dgm:cxn modelId="{BCE72E70-D516-42E1-8EF3-778E8B032FE1}" type="presOf" srcId="{B2DF1AD9-E31E-4306-9E3E-12A572E9EFBE}" destId="{8066EEBB-1838-49BE-A723-C01C9705859A}" srcOrd="0" destOrd="0" presId="urn:microsoft.com/office/officeart/2005/8/layout/radial1"/>
    <dgm:cxn modelId="{573E1A35-0A11-46BA-B9AA-66D9C2611908}" type="presOf" srcId="{668AD92A-CED9-466F-8E5B-F7CC619EA5E7}" destId="{89BA4854-1353-4072-A03A-B1138847194B}" srcOrd="0" destOrd="0" presId="urn:microsoft.com/office/officeart/2005/8/layout/radial1"/>
    <dgm:cxn modelId="{943A72D2-CAB3-4690-99DF-FF1509360FCE}" type="presOf" srcId="{4C0A4608-D0C2-4F57-9039-5BDF075087D2}" destId="{CBE76DDD-4FAD-4DF1-A71B-013D8ADE01A9}" srcOrd="1" destOrd="0" presId="urn:microsoft.com/office/officeart/2005/8/layout/radial1"/>
    <dgm:cxn modelId="{91F2A72F-C447-45AD-B101-6A009DD0D0B9}" srcId="{141424D4-9B7F-4C78-9764-5F84E85F436C}" destId="{9C0ED49D-9B31-460D-8BA3-5570A296041B}" srcOrd="1" destOrd="0" parTransId="{39CCA766-69C3-4F15-A28F-B535517D36F5}" sibTransId="{7C542DFD-1158-4959-8890-04B6DEF70895}"/>
    <dgm:cxn modelId="{5C63529C-387E-4FA7-B79C-73CCF78613EF}" srcId="{141424D4-9B7F-4C78-9764-5F84E85F436C}" destId="{B2DF1AD9-E31E-4306-9E3E-12A572E9EFBE}" srcOrd="15" destOrd="0" parTransId="{4F589CF5-72B7-4DC4-B6C2-4DD4E3C85CBB}" sibTransId="{E566E35D-2157-4A06-9332-6892E481503E}"/>
    <dgm:cxn modelId="{4CA48628-44E4-4D0A-8010-6B05DF58E0FD}" type="presOf" srcId="{BD734578-4E15-4691-A83D-06EE5274788B}" destId="{A2066A49-1465-4BED-B3BB-B0B5A2551247}" srcOrd="1" destOrd="0" presId="urn:microsoft.com/office/officeart/2005/8/layout/radial1"/>
    <dgm:cxn modelId="{5921C644-9135-4231-8145-0F6503D3C3F4}" srcId="{141424D4-9B7F-4C78-9764-5F84E85F436C}" destId="{31B9B447-2C54-4840-B532-5B83E9FFF411}" srcOrd="11" destOrd="0" parTransId="{B2CC498A-B1A5-459C-9B9E-3524527CF884}" sibTransId="{5E1B7237-CE23-4A6F-9D0C-900B5076DCD5}"/>
    <dgm:cxn modelId="{9F7D3860-1FC1-44D6-AB00-B61C90BF60DC}" srcId="{141424D4-9B7F-4C78-9764-5F84E85F436C}" destId="{EBE7CF0C-5C53-4C9F-B6D2-B53D4EC2E585}" srcOrd="8" destOrd="0" parTransId="{BAD5E6E5-7966-43F7-A608-CB2F9BAE74FE}" sibTransId="{BF688DA9-DC2D-4525-B141-4E834D91F298}"/>
    <dgm:cxn modelId="{01EE4031-92D3-4D2F-8770-8746AD69DC5D}" srcId="{141424D4-9B7F-4C78-9764-5F84E85F436C}" destId="{668AD92A-CED9-466F-8E5B-F7CC619EA5E7}" srcOrd="5" destOrd="0" parTransId="{5AF14163-11F9-47E5-840B-ADD6FD40341D}" sibTransId="{ED7845F1-1C10-47E2-AA43-C76343C441B3}"/>
    <dgm:cxn modelId="{2CD94240-EB73-40EA-B5D6-8DB9DF40D57A}" type="presOf" srcId="{DFDBCAB7-0EA4-4F4A-8131-80B0374BE527}" destId="{CC07DA88-5F4A-4699-BFC3-F0EB32CB73B2}" srcOrd="0" destOrd="0" presId="urn:microsoft.com/office/officeart/2005/8/layout/radial1"/>
    <dgm:cxn modelId="{EEED0996-4F9C-4A41-9662-407F4FC45416}" type="presOf" srcId="{6AAF6070-E92D-4B0E-8CA4-3A32218C6C0F}" destId="{C61EFDD9-2870-4ADE-8444-68BD89FF6FC1}" srcOrd="0" destOrd="0" presId="urn:microsoft.com/office/officeart/2005/8/layout/radial1"/>
    <dgm:cxn modelId="{67E40C76-755B-4DDC-80E2-2F2BF3147222}" type="presOf" srcId="{A311A0D6-84AE-46D5-AD73-8900FB8A0420}" destId="{808ED620-0961-49C1-9626-27342A037A43}" srcOrd="0" destOrd="0" presId="urn:microsoft.com/office/officeart/2005/8/layout/radial1"/>
    <dgm:cxn modelId="{3E5F9D70-E16A-4E43-9933-41F63849A0B8}" type="presOf" srcId="{4F589CF5-72B7-4DC4-B6C2-4DD4E3C85CBB}" destId="{4B38A8BA-233C-4645-BF8B-0294C3D3A819}" srcOrd="1" destOrd="0" presId="urn:microsoft.com/office/officeart/2005/8/layout/radial1"/>
    <dgm:cxn modelId="{1ACA52EE-72F9-4341-A4EF-745D46022081}" srcId="{154AB11B-A672-4C0F-8A75-863564015C57}" destId="{141424D4-9B7F-4C78-9764-5F84E85F436C}" srcOrd="0" destOrd="0" parTransId="{EB190153-CF66-424E-B0ED-39CE5C7DD317}" sibTransId="{8E6ED665-16F7-4671-850A-52DC287DE7F4}"/>
    <dgm:cxn modelId="{79A43934-EC70-4783-A5DD-A937A381FC7B}" type="presOf" srcId="{5AF14163-11F9-47E5-840B-ADD6FD40341D}" destId="{BF16F6D2-AE4A-4A9E-B925-739B6756D791}" srcOrd="0" destOrd="0" presId="urn:microsoft.com/office/officeart/2005/8/layout/radial1"/>
    <dgm:cxn modelId="{8082176B-C9A2-4A24-A58C-18113FEA5E53}" type="presOf" srcId="{DFDBCAB7-0EA4-4F4A-8131-80B0374BE527}" destId="{75CE5FE3-3A05-403F-9711-26133D0F7678}" srcOrd="1" destOrd="0" presId="urn:microsoft.com/office/officeart/2005/8/layout/radial1"/>
    <dgm:cxn modelId="{CE8B4FB4-0D0D-49FB-8A70-F68BD85B2493}" type="presOf" srcId="{BAD5E6E5-7966-43F7-A608-CB2F9BAE74FE}" destId="{D2642FE9-3801-4215-A9E3-BC0AB40E5255}" srcOrd="1" destOrd="0" presId="urn:microsoft.com/office/officeart/2005/8/layout/radial1"/>
    <dgm:cxn modelId="{F0EECAA2-7B60-459C-88C4-5313890341FA}" srcId="{141424D4-9B7F-4C78-9764-5F84E85F436C}" destId="{3CBB483F-C409-425C-BD77-41C4D533648D}" srcOrd="12" destOrd="0" parTransId="{02BA073F-7C78-4E2A-9ED7-1404C2726990}" sibTransId="{74EFDFD7-C467-416C-B33B-23BC231242CE}"/>
    <dgm:cxn modelId="{7B973E2D-0CF2-4E3B-AC1A-267B733E900A}" type="presOf" srcId="{141424D4-9B7F-4C78-9764-5F84E85F436C}" destId="{A634ADEA-2317-4160-BF0F-42B0D95EB645}" srcOrd="0" destOrd="0" presId="urn:microsoft.com/office/officeart/2005/8/layout/radial1"/>
    <dgm:cxn modelId="{480F28C9-E83D-46EA-91C4-E0DB3CBFE8DD}" type="presOf" srcId="{BAD5E6E5-7966-43F7-A608-CB2F9BAE74FE}" destId="{CE3094EB-4769-4E7B-A2A2-F9962F732727}" srcOrd="0" destOrd="0" presId="urn:microsoft.com/office/officeart/2005/8/layout/radial1"/>
    <dgm:cxn modelId="{B57311D7-04FF-4786-B1BC-154191680357}" type="presOf" srcId="{B2CC498A-B1A5-459C-9B9E-3524527CF884}" destId="{243BF0E2-0420-4535-9DA8-0641683649E7}" srcOrd="0" destOrd="0" presId="urn:microsoft.com/office/officeart/2005/8/layout/radial1"/>
    <dgm:cxn modelId="{F0D32067-F071-4137-AB74-574C6A28592A}" srcId="{141424D4-9B7F-4C78-9764-5F84E85F436C}" destId="{4C1B489F-5247-49FD-9A63-16963247FC52}" srcOrd="0" destOrd="0" parTransId="{FA7F8DB2-7474-4E04-A04D-8A56325EAD38}" sibTransId="{20FA919E-A036-4BA5-939A-075BF594A4CA}"/>
    <dgm:cxn modelId="{5BDA7DAD-313E-4066-9EB1-9199EE594B14}" type="presOf" srcId="{02BA073F-7C78-4E2A-9ED7-1404C2726990}" destId="{04F920ED-9D07-4425-915D-0AB176A17E7C}" srcOrd="0" destOrd="0" presId="urn:microsoft.com/office/officeart/2005/8/layout/radial1"/>
    <dgm:cxn modelId="{83E680C6-57A0-4A4E-B517-76A2741B2395}" srcId="{141424D4-9B7F-4C78-9764-5F84E85F436C}" destId="{23F4B1BE-C005-4A2A-B098-D5E3FE2358DF}" srcOrd="9" destOrd="0" parTransId="{605DD897-3EDD-451D-8DF4-5DF5E5271BC8}" sibTransId="{3C57672A-81D9-477A-A739-977E564D815B}"/>
    <dgm:cxn modelId="{23F50A68-E133-4EE7-97E4-B0DFDD9E3D26}" type="presOf" srcId="{23F4B1BE-C005-4A2A-B098-D5E3FE2358DF}" destId="{7E7FBC0D-27D3-42A6-9A5B-1ECDA0C2C265}" srcOrd="0" destOrd="0" presId="urn:microsoft.com/office/officeart/2005/8/layout/radial1"/>
    <dgm:cxn modelId="{71124E96-69E3-45AA-BCF9-CCE20B4F4E95}" type="presOf" srcId="{2C77EAA6-5435-4F61-A3C9-6052F07EA536}" destId="{94D00C98-711A-440B-A4A2-F470EB6A4D53}" srcOrd="1" destOrd="0" presId="urn:microsoft.com/office/officeart/2005/8/layout/radial1"/>
    <dgm:cxn modelId="{F720D71D-B67F-45E1-AEC6-3D6103C392AE}" type="presOf" srcId="{94175F38-DDC2-4316-9E8D-602BD97039A3}" destId="{8442923B-C500-4AC0-8636-508736E0B7FD}" srcOrd="0" destOrd="0" presId="urn:microsoft.com/office/officeart/2005/8/layout/radial1"/>
    <dgm:cxn modelId="{B9238B22-9C4D-4234-ADC0-8B254541B7A0}" type="presOf" srcId="{154AB11B-A672-4C0F-8A75-863564015C57}" destId="{87F52125-07A8-4D4C-9132-5F6A35808F62}" srcOrd="0" destOrd="0" presId="urn:microsoft.com/office/officeart/2005/8/layout/radial1"/>
    <dgm:cxn modelId="{23CE73C0-00F9-449E-A808-E38B92B2B0E4}" type="presOf" srcId="{95A8D776-9BE4-4DC7-B382-6C95AA9D9FFF}" destId="{EE667D60-FEDB-4086-BC28-7C1FEB76C797}" srcOrd="0" destOrd="0" presId="urn:microsoft.com/office/officeart/2005/8/layout/radial1"/>
    <dgm:cxn modelId="{C5740308-7AAE-46BF-85B4-25B791251BA2}" srcId="{141424D4-9B7F-4C78-9764-5F84E85F436C}" destId="{A311A0D6-84AE-46D5-AD73-8900FB8A0420}" srcOrd="14" destOrd="0" parTransId="{4C0A4608-D0C2-4F57-9039-5BDF075087D2}" sibTransId="{50DCC521-88F9-410D-AA3D-6B14FD5F5ABD}"/>
    <dgm:cxn modelId="{460ED2A5-96D1-4BDD-9D75-3225BBC8F3AA}" type="presOf" srcId="{4C0A4608-D0C2-4F57-9039-5BDF075087D2}" destId="{A0B18268-08A9-4A18-8588-8FE6114C02A1}" srcOrd="0" destOrd="0" presId="urn:microsoft.com/office/officeart/2005/8/layout/radial1"/>
    <dgm:cxn modelId="{35791991-7849-470C-A0A5-19E539A3EB31}" type="presOf" srcId="{99810605-750A-4CB9-AB7E-4EBC38A036CE}" destId="{8B6A650F-BE2A-4CA8-BF18-0283622E9D91}" srcOrd="1" destOrd="0" presId="urn:microsoft.com/office/officeart/2005/8/layout/radial1"/>
    <dgm:cxn modelId="{CA5485AB-69AC-4251-B7BC-B444519E1832}" type="presOf" srcId="{97FA8434-C9C3-40D0-9194-AC7328D2BAAA}" destId="{CACBCA48-F224-4FD7-BD8D-6824F3DE8397}" srcOrd="0" destOrd="0" presId="urn:microsoft.com/office/officeart/2005/8/layout/radial1"/>
    <dgm:cxn modelId="{68F3DF73-35F1-4810-A121-5847ED543E15}" srcId="{141424D4-9B7F-4C78-9764-5F84E85F436C}" destId="{6AAF6070-E92D-4B0E-8CA4-3A32218C6C0F}" srcOrd="10" destOrd="0" parTransId="{DFDBCAB7-0EA4-4F4A-8131-80B0374BE527}" sibTransId="{60DD19DC-E05F-4895-B056-CEAC5E96659B}"/>
    <dgm:cxn modelId="{9E04E142-071F-4F7E-AF90-55FA920AE1D4}" type="presOf" srcId="{5BE5BAB6-B9C4-4F1A-8D83-C0106054EEC2}" destId="{5CC3E23C-1335-42D3-ADFC-4BD28986BAEA}" srcOrd="1" destOrd="0" presId="urn:microsoft.com/office/officeart/2005/8/layout/radial1"/>
    <dgm:cxn modelId="{6BECCD23-E406-47D1-8E21-813326FEB97F}" type="presOf" srcId="{1815DA5D-690B-4A40-8076-9B5035CE64C6}" destId="{E836D22E-12AD-4ECE-B2E7-CA9CB9C5CAB3}" srcOrd="0" destOrd="0" presId="urn:microsoft.com/office/officeart/2005/8/layout/radial1"/>
    <dgm:cxn modelId="{E018CDC9-07D0-43C1-9B2E-C2B0698B88CB}" type="presOf" srcId="{4A761375-6BED-4EA4-A506-5088A13E3961}" destId="{37043FD5-12ED-415D-8461-A4C7AA7AEC58}" srcOrd="0" destOrd="0" presId="urn:microsoft.com/office/officeart/2005/8/layout/radial1"/>
    <dgm:cxn modelId="{F55201BC-91F7-4B72-A902-55C9AF418A00}" type="presOf" srcId="{39CCA766-69C3-4F15-A28F-B535517D36F5}" destId="{BA8FA023-AACD-4781-8F67-B663EA329578}" srcOrd="1" destOrd="0" presId="urn:microsoft.com/office/officeart/2005/8/layout/radial1"/>
    <dgm:cxn modelId="{8AC85A5D-38EA-4EF3-A7D1-78B0C8E08AB9}" type="presOf" srcId="{ED2AD4BB-7B33-4D66-8DC5-A3A435438D4C}" destId="{47C4F484-6DEF-4796-8099-C2E6A2F99F6B}" srcOrd="0" destOrd="0" presId="urn:microsoft.com/office/officeart/2005/8/layout/radial1"/>
    <dgm:cxn modelId="{3E99DFDC-B55A-4DE7-B644-027196F23860}" type="presOf" srcId="{4F589CF5-72B7-4DC4-B6C2-4DD4E3C85CBB}" destId="{35936E3F-2839-480B-B946-EDBE6DA27D03}" srcOrd="0" destOrd="0" presId="urn:microsoft.com/office/officeart/2005/8/layout/radial1"/>
    <dgm:cxn modelId="{B3544BF0-FFCD-427C-B6EC-178A6A686C9F}" type="presOf" srcId="{02BA073F-7C78-4E2A-9ED7-1404C2726990}" destId="{7321BF7F-3204-400A-BE7F-F47A0ECBAC3C}" srcOrd="1" destOrd="0" presId="urn:microsoft.com/office/officeart/2005/8/layout/radial1"/>
    <dgm:cxn modelId="{30AED26C-66A0-4CE9-BF42-8E04ED499091}" type="presOf" srcId="{D08EBF16-97C8-42F0-838D-A5C2FF1A9B58}" destId="{902F1372-3BF7-4148-9B68-8816F34B7C0A}" srcOrd="0" destOrd="0" presId="urn:microsoft.com/office/officeart/2005/8/layout/radial1"/>
    <dgm:cxn modelId="{BD6C9E67-FC16-470E-B82D-674B249B077A}" type="presOf" srcId="{FA7F8DB2-7474-4E04-A04D-8A56325EAD38}" destId="{452234C7-762A-4D3D-9697-DB29A52CECC2}" srcOrd="1" destOrd="0" presId="urn:microsoft.com/office/officeart/2005/8/layout/radial1"/>
    <dgm:cxn modelId="{83AB98FF-C5C4-4D00-8EA1-528FF2FD98DD}" type="presOf" srcId="{2C77EAA6-5435-4F61-A3C9-6052F07EA536}" destId="{8DC69D41-6E4A-4A43-9217-9E09DE83B0CF}" srcOrd="0" destOrd="0" presId="urn:microsoft.com/office/officeart/2005/8/layout/radial1"/>
    <dgm:cxn modelId="{FFD3B973-29BC-4E48-ACAE-17C32952A5DB}" type="presOf" srcId="{39CCA766-69C3-4F15-A28F-B535517D36F5}" destId="{C57F9209-B2B7-4353-8488-E1732685E99C}" srcOrd="0" destOrd="0" presId="urn:microsoft.com/office/officeart/2005/8/layout/radial1"/>
    <dgm:cxn modelId="{506AA96C-B063-407E-A147-A6E292C9CF50}" type="presOf" srcId="{5BE5BAB6-B9C4-4F1A-8D83-C0106054EEC2}" destId="{E0622353-BD7B-4471-9744-D5151472FDFE}" srcOrd="0" destOrd="0" presId="urn:microsoft.com/office/officeart/2005/8/layout/radial1"/>
    <dgm:cxn modelId="{139A1452-EFB3-43A7-9C2C-031566705E78}" srcId="{141424D4-9B7F-4C78-9764-5F84E85F436C}" destId="{4A761375-6BED-4EA4-A506-5088A13E3961}" srcOrd="13" destOrd="0" parTransId="{5BE5BAB6-B9C4-4F1A-8D83-C0106054EEC2}" sibTransId="{251C994C-3AE6-4EB6-A218-0F1EAA853A65}"/>
    <dgm:cxn modelId="{823F6B85-1C19-4BA4-9D26-DE24EFC7ED9F}" type="presOf" srcId="{EBE7CF0C-5C53-4C9F-B6D2-B53D4EC2E585}" destId="{82F62856-6D14-4E6A-B6B9-163153EE6C4E}" srcOrd="0" destOrd="0" presId="urn:microsoft.com/office/officeart/2005/8/layout/radial1"/>
    <dgm:cxn modelId="{511FE13E-F038-4360-B6F5-4B19CCD3E396}" type="presOf" srcId="{88E90EAA-3F29-4779-9341-51A7F7468FBC}" destId="{00C62D67-77FA-4B1D-9D21-2DB3B837AC06}" srcOrd="0" destOrd="0" presId="urn:microsoft.com/office/officeart/2005/8/layout/radial1"/>
    <dgm:cxn modelId="{FF29B1FE-16D8-4B32-82E3-48077E1F2FF7}" type="presOf" srcId="{54FD421E-42AF-4992-97A5-136D17083463}" destId="{A1DE49C1-82C7-466C-8628-B5931B48904A}" srcOrd="0" destOrd="0" presId="urn:microsoft.com/office/officeart/2005/8/layout/radial1"/>
    <dgm:cxn modelId="{D0131ACC-31CC-44E0-B59B-40101368F81D}" type="presOf" srcId="{54FD421E-42AF-4992-97A5-136D17083463}" destId="{A20CBE62-822D-4576-9D03-803287CC5960}" srcOrd="1" destOrd="0" presId="urn:microsoft.com/office/officeart/2005/8/layout/radial1"/>
    <dgm:cxn modelId="{7D6C2B77-A6FC-4708-9D02-E0B9A2617080}" type="presOf" srcId="{3CBB483F-C409-425C-BD77-41C4D533648D}" destId="{85DE9B6A-BE9F-409D-9140-7F260334EEC8}" srcOrd="0" destOrd="0" presId="urn:microsoft.com/office/officeart/2005/8/layout/radial1"/>
    <dgm:cxn modelId="{22E4723D-A822-47F8-B637-2693C5AE8014}" type="presOf" srcId="{5AF14163-11F9-47E5-840B-ADD6FD40341D}" destId="{2597B6F8-57EE-4645-B9EE-AFCEF0BEF19F}" srcOrd="1" destOrd="0" presId="urn:microsoft.com/office/officeart/2005/8/layout/radial1"/>
    <dgm:cxn modelId="{E2C90424-6B50-47AF-8BA9-9654CB3C8A45}" type="presOf" srcId="{99810605-750A-4CB9-AB7E-4EBC38A036CE}" destId="{333D2273-6B98-43E6-BFD4-67F049C6FD6C}" srcOrd="0" destOrd="0" presId="urn:microsoft.com/office/officeart/2005/8/layout/radial1"/>
    <dgm:cxn modelId="{E5A33BDF-055A-4035-803E-85AFF349E286}" type="presParOf" srcId="{87F52125-07A8-4D4C-9132-5F6A35808F62}" destId="{A634ADEA-2317-4160-BF0F-42B0D95EB645}" srcOrd="0" destOrd="0" presId="urn:microsoft.com/office/officeart/2005/8/layout/radial1"/>
    <dgm:cxn modelId="{86C9E7CA-43B0-48AE-90AA-6E1E8C1FB033}" type="presParOf" srcId="{87F52125-07A8-4D4C-9132-5F6A35808F62}" destId="{35EBA8C9-24C0-4E5A-9036-39D93A20226F}" srcOrd="1" destOrd="0" presId="urn:microsoft.com/office/officeart/2005/8/layout/radial1"/>
    <dgm:cxn modelId="{2EFDDF93-06A0-44F6-87F8-662FB0ECEF5A}" type="presParOf" srcId="{35EBA8C9-24C0-4E5A-9036-39D93A20226F}" destId="{452234C7-762A-4D3D-9697-DB29A52CECC2}" srcOrd="0" destOrd="0" presId="urn:microsoft.com/office/officeart/2005/8/layout/radial1"/>
    <dgm:cxn modelId="{35A6355C-541B-4253-A1D4-808CEC2F0CB9}" type="presParOf" srcId="{87F52125-07A8-4D4C-9132-5F6A35808F62}" destId="{9A9A57BD-76DC-420A-B252-7B10AFC95152}" srcOrd="2" destOrd="0" presId="urn:microsoft.com/office/officeart/2005/8/layout/radial1"/>
    <dgm:cxn modelId="{BAE5537C-57DF-4985-A1C6-03AE4DF74546}" type="presParOf" srcId="{87F52125-07A8-4D4C-9132-5F6A35808F62}" destId="{C57F9209-B2B7-4353-8488-E1732685E99C}" srcOrd="3" destOrd="0" presId="urn:microsoft.com/office/officeart/2005/8/layout/radial1"/>
    <dgm:cxn modelId="{50F98D8E-C492-4E77-A77A-3E1A399D7F10}" type="presParOf" srcId="{C57F9209-B2B7-4353-8488-E1732685E99C}" destId="{BA8FA023-AACD-4781-8F67-B663EA329578}" srcOrd="0" destOrd="0" presId="urn:microsoft.com/office/officeart/2005/8/layout/radial1"/>
    <dgm:cxn modelId="{0A736230-29E8-4B3D-96BF-CAC9E3E89867}" type="presParOf" srcId="{87F52125-07A8-4D4C-9132-5F6A35808F62}" destId="{02EAF625-A3CC-4601-A969-BF586D3592E0}" srcOrd="4" destOrd="0" presId="urn:microsoft.com/office/officeart/2005/8/layout/radial1"/>
    <dgm:cxn modelId="{B462F900-26AE-426F-894F-9BC9E7EC4B17}" type="presParOf" srcId="{87F52125-07A8-4D4C-9132-5F6A35808F62}" destId="{F2ADB1B8-77D8-4913-B189-A8810EBB6DDE}" srcOrd="5" destOrd="0" presId="urn:microsoft.com/office/officeart/2005/8/layout/radial1"/>
    <dgm:cxn modelId="{0F432B3B-B6B0-49F8-BDF0-6C338A67EDF6}" type="presParOf" srcId="{F2ADB1B8-77D8-4913-B189-A8810EBB6DDE}" destId="{A2066A49-1465-4BED-B3BB-B0B5A2551247}" srcOrd="0" destOrd="0" presId="urn:microsoft.com/office/officeart/2005/8/layout/radial1"/>
    <dgm:cxn modelId="{4A67254D-F778-49C5-9932-BCFEEFC5C29E}" type="presParOf" srcId="{87F52125-07A8-4D4C-9132-5F6A35808F62}" destId="{777D5C54-7AA8-4FF1-9FBF-874E3103DB6B}" srcOrd="6" destOrd="0" presId="urn:microsoft.com/office/officeart/2005/8/layout/radial1"/>
    <dgm:cxn modelId="{C37E50E7-9B98-494C-B197-BC42E1D81398}" type="presParOf" srcId="{87F52125-07A8-4D4C-9132-5F6A35808F62}" destId="{8DC69D41-6E4A-4A43-9217-9E09DE83B0CF}" srcOrd="7" destOrd="0" presId="urn:microsoft.com/office/officeart/2005/8/layout/radial1"/>
    <dgm:cxn modelId="{056905FB-A90B-45AA-A2DD-AFF85F2B505C}" type="presParOf" srcId="{8DC69D41-6E4A-4A43-9217-9E09DE83B0CF}" destId="{94D00C98-711A-440B-A4A2-F470EB6A4D53}" srcOrd="0" destOrd="0" presId="urn:microsoft.com/office/officeart/2005/8/layout/radial1"/>
    <dgm:cxn modelId="{FE3A3DDC-426D-4FDD-80FB-595EC1FB092A}" type="presParOf" srcId="{87F52125-07A8-4D4C-9132-5F6A35808F62}" destId="{8442923B-C500-4AC0-8636-508736E0B7FD}" srcOrd="8" destOrd="0" presId="urn:microsoft.com/office/officeart/2005/8/layout/radial1"/>
    <dgm:cxn modelId="{2C21CE92-8867-4D86-9B0A-F38B8ED369AE}" type="presParOf" srcId="{87F52125-07A8-4D4C-9132-5F6A35808F62}" destId="{A1DE49C1-82C7-466C-8628-B5931B48904A}" srcOrd="9" destOrd="0" presId="urn:microsoft.com/office/officeart/2005/8/layout/radial1"/>
    <dgm:cxn modelId="{5199EEFD-8623-4D07-BF6E-6B0EF5373A31}" type="presParOf" srcId="{A1DE49C1-82C7-466C-8628-B5931B48904A}" destId="{A20CBE62-822D-4576-9D03-803287CC5960}" srcOrd="0" destOrd="0" presId="urn:microsoft.com/office/officeart/2005/8/layout/radial1"/>
    <dgm:cxn modelId="{94E987AE-85D2-4FFB-8E0B-992207606153}" type="presParOf" srcId="{87F52125-07A8-4D4C-9132-5F6A35808F62}" destId="{E836D22E-12AD-4ECE-B2E7-CA9CB9C5CAB3}" srcOrd="10" destOrd="0" presId="urn:microsoft.com/office/officeart/2005/8/layout/radial1"/>
    <dgm:cxn modelId="{F94EE743-5CDD-46D5-8B46-0D5015AC7DB8}" type="presParOf" srcId="{87F52125-07A8-4D4C-9132-5F6A35808F62}" destId="{BF16F6D2-AE4A-4A9E-B925-739B6756D791}" srcOrd="11" destOrd="0" presId="urn:microsoft.com/office/officeart/2005/8/layout/radial1"/>
    <dgm:cxn modelId="{2880BDCD-0C85-4C5D-A74E-681949C93A7F}" type="presParOf" srcId="{BF16F6D2-AE4A-4A9E-B925-739B6756D791}" destId="{2597B6F8-57EE-4645-B9EE-AFCEF0BEF19F}" srcOrd="0" destOrd="0" presId="urn:microsoft.com/office/officeart/2005/8/layout/radial1"/>
    <dgm:cxn modelId="{256A3060-B080-4354-9E29-201D6DF0C146}" type="presParOf" srcId="{87F52125-07A8-4D4C-9132-5F6A35808F62}" destId="{89BA4854-1353-4072-A03A-B1138847194B}" srcOrd="12" destOrd="0" presId="urn:microsoft.com/office/officeart/2005/8/layout/radial1"/>
    <dgm:cxn modelId="{A5EC6FC0-87DB-42F6-9807-99646A482AE9}" type="presParOf" srcId="{87F52125-07A8-4D4C-9132-5F6A35808F62}" destId="{902F1372-3BF7-4148-9B68-8816F34B7C0A}" srcOrd="13" destOrd="0" presId="urn:microsoft.com/office/officeart/2005/8/layout/radial1"/>
    <dgm:cxn modelId="{0291059A-DB61-4F99-A1F1-5107891AD433}" type="presParOf" srcId="{902F1372-3BF7-4148-9B68-8816F34B7C0A}" destId="{E7E7A977-00DC-453B-B147-B831DAA3AA33}" srcOrd="0" destOrd="0" presId="urn:microsoft.com/office/officeart/2005/8/layout/radial1"/>
    <dgm:cxn modelId="{4336A55E-08A9-489F-A2F4-53C3061CE0C1}" type="presParOf" srcId="{87F52125-07A8-4D4C-9132-5F6A35808F62}" destId="{00C62D67-77FA-4B1D-9D21-2DB3B837AC06}" srcOrd="14" destOrd="0" presId="urn:microsoft.com/office/officeart/2005/8/layout/radial1"/>
    <dgm:cxn modelId="{CA70667C-9CB0-46B6-A639-72F664967B3B}" type="presParOf" srcId="{87F52125-07A8-4D4C-9132-5F6A35808F62}" destId="{47C4F484-6DEF-4796-8099-C2E6A2F99F6B}" srcOrd="15" destOrd="0" presId="urn:microsoft.com/office/officeart/2005/8/layout/radial1"/>
    <dgm:cxn modelId="{91088CE1-3F98-4A08-8841-5B4190AE0483}" type="presParOf" srcId="{47C4F484-6DEF-4796-8099-C2E6A2F99F6B}" destId="{40DF8F20-C303-460A-9353-D8E5E6023AF1}" srcOrd="0" destOrd="0" presId="urn:microsoft.com/office/officeart/2005/8/layout/radial1"/>
    <dgm:cxn modelId="{FD566317-7E11-4DB3-8F19-4995DB7D6E01}" type="presParOf" srcId="{87F52125-07A8-4D4C-9132-5F6A35808F62}" destId="{EE667D60-FEDB-4086-BC28-7C1FEB76C797}" srcOrd="16" destOrd="0" presId="urn:microsoft.com/office/officeart/2005/8/layout/radial1"/>
    <dgm:cxn modelId="{2D7038B2-77A2-436A-BAF0-17DEC9A01EC9}" type="presParOf" srcId="{87F52125-07A8-4D4C-9132-5F6A35808F62}" destId="{CE3094EB-4769-4E7B-A2A2-F9962F732727}" srcOrd="17" destOrd="0" presId="urn:microsoft.com/office/officeart/2005/8/layout/radial1"/>
    <dgm:cxn modelId="{9D07567C-0E3D-4365-9E54-199BC8DCBF00}" type="presParOf" srcId="{CE3094EB-4769-4E7B-A2A2-F9962F732727}" destId="{D2642FE9-3801-4215-A9E3-BC0AB40E5255}" srcOrd="0" destOrd="0" presId="urn:microsoft.com/office/officeart/2005/8/layout/radial1"/>
    <dgm:cxn modelId="{D543EAC0-1D75-4DA0-8F3B-BE2BA77A50C4}" type="presParOf" srcId="{87F52125-07A8-4D4C-9132-5F6A35808F62}" destId="{82F62856-6D14-4E6A-B6B9-163153EE6C4E}" srcOrd="18" destOrd="0" presId="urn:microsoft.com/office/officeart/2005/8/layout/radial1"/>
    <dgm:cxn modelId="{B8BE29E3-4297-4B73-B06B-EAE2416AC56D}" type="presParOf" srcId="{87F52125-07A8-4D4C-9132-5F6A35808F62}" destId="{CA7A3DA8-F307-4930-BF0C-FE5452B8A0A1}" srcOrd="19" destOrd="0" presId="urn:microsoft.com/office/officeart/2005/8/layout/radial1"/>
    <dgm:cxn modelId="{484FD545-E6E0-476C-B53B-DDAADB248298}" type="presParOf" srcId="{CA7A3DA8-F307-4930-BF0C-FE5452B8A0A1}" destId="{65659294-D83F-465B-B28D-5763A0CF44DB}" srcOrd="0" destOrd="0" presId="urn:microsoft.com/office/officeart/2005/8/layout/radial1"/>
    <dgm:cxn modelId="{A72C5FF7-549B-4398-A4C4-3B526BBF9171}" type="presParOf" srcId="{87F52125-07A8-4D4C-9132-5F6A35808F62}" destId="{7E7FBC0D-27D3-42A6-9A5B-1ECDA0C2C265}" srcOrd="20" destOrd="0" presId="urn:microsoft.com/office/officeart/2005/8/layout/radial1"/>
    <dgm:cxn modelId="{627EE665-D298-4867-A427-20C2DA76AF5E}" type="presParOf" srcId="{87F52125-07A8-4D4C-9132-5F6A35808F62}" destId="{CC07DA88-5F4A-4699-BFC3-F0EB32CB73B2}" srcOrd="21" destOrd="0" presId="urn:microsoft.com/office/officeart/2005/8/layout/radial1"/>
    <dgm:cxn modelId="{4FB1E941-31D8-4630-8D40-9D2426C6DE69}" type="presParOf" srcId="{CC07DA88-5F4A-4699-BFC3-F0EB32CB73B2}" destId="{75CE5FE3-3A05-403F-9711-26133D0F7678}" srcOrd="0" destOrd="0" presId="urn:microsoft.com/office/officeart/2005/8/layout/radial1"/>
    <dgm:cxn modelId="{90A3D46C-E9EE-49F3-8DE2-3C818D6A986B}" type="presParOf" srcId="{87F52125-07A8-4D4C-9132-5F6A35808F62}" destId="{C61EFDD9-2870-4ADE-8444-68BD89FF6FC1}" srcOrd="22" destOrd="0" presId="urn:microsoft.com/office/officeart/2005/8/layout/radial1"/>
    <dgm:cxn modelId="{88AB2422-8113-4E4B-B064-5902ADB26F28}" type="presParOf" srcId="{87F52125-07A8-4D4C-9132-5F6A35808F62}" destId="{243BF0E2-0420-4535-9DA8-0641683649E7}" srcOrd="23" destOrd="0" presId="urn:microsoft.com/office/officeart/2005/8/layout/radial1"/>
    <dgm:cxn modelId="{F96A0445-D670-48F5-8F20-EEC5D4C8B82E}" type="presParOf" srcId="{243BF0E2-0420-4535-9DA8-0641683649E7}" destId="{4AE7392F-FD53-448A-9C71-112BC7849E47}" srcOrd="0" destOrd="0" presId="urn:microsoft.com/office/officeart/2005/8/layout/radial1"/>
    <dgm:cxn modelId="{E3F5B6C3-BB71-48C3-82F2-C2DFF4672E4E}" type="presParOf" srcId="{87F52125-07A8-4D4C-9132-5F6A35808F62}" destId="{5A1AA0E5-97F1-48BF-891A-2515E5D571DC}" srcOrd="24" destOrd="0" presId="urn:microsoft.com/office/officeart/2005/8/layout/radial1"/>
    <dgm:cxn modelId="{F92B9516-F952-40B1-BF67-919B3D3C6F39}" type="presParOf" srcId="{87F52125-07A8-4D4C-9132-5F6A35808F62}" destId="{04F920ED-9D07-4425-915D-0AB176A17E7C}" srcOrd="25" destOrd="0" presId="urn:microsoft.com/office/officeart/2005/8/layout/radial1"/>
    <dgm:cxn modelId="{50302E29-BDCA-4D19-A7AA-27A9AED01650}" type="presParOf" srcId="{04F920ED-9D07-4425-915D-0AB176A17E7C}" destId="{7321BF7F-3204-400A-BE7F-F47A0ECBAC3C}" srcOrd="0" destOrd="0" presId="urn:microsoft.com/office/officeart/2005/8/layout/radial1"/>
    <dgm:cxn modelId="{A41A05E5-0041-4B3A-BFCB-7134487A59D2}" type="presParOf" srcId="{87F52125-07A8-4D4C-9132-5F6A35808F62}" destId="{85DE9B6A-BE9F-409D-9140-7F260334EEC8}" srcOrd="26" destOrd="0" presId="urn:microsoft.com/office/officeart/2005/8/layout/radial1"/>
    <dgm:cxn modelId="{11112CAA-F3F3-4AEF-8567-E37EFBD6AFD2}" type="presParOf" srcId="{87F52125-07A8-4D4C-9132-5F6A35808F62}" destId="{E0622353-BD7B-4471-9744-D5151472FDFE}" srcOrd="27" destOrd="0" presId="urn:microsoft.com/office/officeart/2005/8/layout/radial1"/>
    <dgm:cxn modelId="{B0A5E421-B8D1-47A4-9BA8-3B5275F856D4}" type="presParOf" srcId="{E0622353-BD7B-4471-9744-D5151472FDFE}" destId="{5CC3E23C-1335-42D3-ADFC-4BD28986BAEA}" srcOrd="0" destOrd="0" presId="urn:microsoft.com/office/officeart/2005/8/layout/radial1"/>
    <dgm:cxn modelId="{566345EB-378E-401C-A002-3BA15B110469}" type="presParOf" srcId="{87F52125-07A8-4D4C-9132-5F6A35808F62}" destId="{37043FD5-12ED-415D-8461-A4C7AA7AEC58}" srcOrd="28" destOrd="0" presId="urn:microsoft.com/office/officeart/2005/8/layout/radial1"/>
    <dgm:cxn modelId="{A5E4C7E7-A737-46E3-85C5-082B09B3D01F}" type="presParOf" srcId="{87F52125-07A8-4D4C-9132-5F6A35808F62}" destId="{A0B18268-08A9-4A18-8588-8FE6114C02A1}" srcOrd="29" destOrd="0" presId="urn:microsoft.com/office/officeart/2005/8/layout/radial1"/>
    <dgm:cxn modelId="{D55A37A2-3F56-4508-AA82-677146921D82}" type="presParOf" srcId="{A0B18268-08A9-4A18-8588-8FE6114C02A1}" destId="{CBE76DDD-4FAD-4DF1-A71B-013D8ADE01A9}" srcOrd="0" destOrd="0" presId="urn:microsoft.com/office/officeart/2005/8/layout/radial1"/>
    <dgm:cxn modelId="{556507B1-5A18-4660-A2BC-77695E52309F}" type="presParOf" srcId="{87F52125-07A8-4D4C-9132-5F6A35808F62}" destId="{808ED620-0961-49C1-9626-27342A037A43}" srcOrd="30" destOrd="0" presId="urn:microsoft.com/office/officeart/2005/8/layout/radial1"/>
    <dgm:cxn modelId="{E231C85B-3978-49C8-AFB7-3C280A944685}" type="presParOf" srcId="{87F52125-07A8-4D4C-9132-5F6A35808F62}" destId="{35936E3F-2839-480B-B946-EDBE6DA27D03}" srcOrd="31" destOrd="0" presId="urn:microsoft.com/office/officeart/2005/8/layout/radial1"/>
    <dgm:cxn modelId="{3F34628F-49C6-48AB-AE2A-87997DF9B1BE}" type="presParOf" srcId="{35936E3F-2839-480B-B946-EDBE6DA27D03}" destId="{4B38A8BA-233C-4645-BF8B-0294C3D3A819}" srcOrd="0" destOrd="0" presId="urn:microsoft.com/office/officeart/2005/8/layout/radial1"/>
    <dgm:cxn modelId="{6815758D-B5F2-4016-8B56-27FCC1CFC658}" type="presParOf" srcId="{87F52125-07A8-4D4C-9132-5F6A35808F62}" destId="{8066EEBB-1838-49BE-A723-C01C9705859A}" srcOrd="32" destOrd="0" presId="urn:microsoft.com/office/officeart/2005/8/layout/radial1"/>
    <dgm:cxn modelId="{8DB72B3A-CCFF-4E55-9B3E-BC3BF4DDF9AD}" type="presParOf" srcId="{87F52125-07A8-4D4C-9132-5F6A35808F62}" destId="{333D2273-6B98-43E6-BFD4-67F049C6FD6C}" srcOrd="33" destOrd="0" presId="urn:microsoft.com/office/officeart/2005/8/layout/radial1"/>
    <dgm:cxn modelId="{0AD6524A-99EF-4469-8BF3-514CDFE4461C}" type="presParOf" srcId="{333D2273-6B98-43E6-BFD4-67F049C6FD6C}" destId="{8B6A650F-BE2A-4CA8-BF18-0283622E9D91}" srcOrd="0" destOrd="0" presId="urn:microsoft.com/office/officeart/2005/8/layout/radial1"/>
    <dgm:cxn modelId="{3C29BE6C-1A60-4397-A065-B24FB4C97261}" type="presParOf" srcId="{87F52125-07A8-4D4C-9132-5F6A35808F62}" destId="{CACBCA48-F224-4FD7-BD8D-6824F3DE8397}" srcOrd="34"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11715-FCA8-4AA3-9C2A-F2389FF7B0AE}" type="doc">
      <dgm:prSet loTypeId="urn:microsoft.com/office/officeart/2005/8/layout/vList5" loCatId="list" qsTypeId="urn:microsoft.com/office/officeart/2005/8/quickstyle/simple3" qsCatId="simple" csTypeId="urn:microsoft.com/office/officeart/2005/8/colors/accent2_2" csCatId="accent2" phldr="1"/>
      <dgm:spPr/>
      <dgm:t>
        <a:bodyPr/>
        <a:lstStyle/>
        <a:p>
          <a:endParaRPr lang="mk-MK"/>
        </a:p>
      </dgm:t>
    </dgm:pt>
    <dgm:pt modelId="{10BCBEBF-126D-44D2-8669-01B420D8582D}">
      <dgm:prSet phldrT="[Text]" custT="1"/>
      <dgm:spPr>
        <a:xfrm rot="5400000">
          <a:off x="4333180" y="-1327856"/>
          <a:ext cx="2111366" cy="5071872"/>
        </a:xfrm>
        <a:prstGeom prst="round2SameRect">
          <a:avLst/>
        </a:prstGeom>
      </dgm:spPr>
      <dgm:t>
        <a:bodyPr/>
        <a:lstStyle/>
        <a:p>
          <a:pPr>
            <a:spcAft>
              <a:spcPts val="900"/>
            </a:spcAft>
          </a:pPr>
          <a:r>
            <a:rPr lang="en-US" sz="1800" b="0" dirty="0" smtClean="0">
              <a:latin typeface="Candara" pitchFamily="34" charset="0"/>
              <a:ea typeface="+mn-ea"/>
              <a:cs typeface="+mn-cs"/>
            </a:rPr>
            <a:t>  CO – carbon monoxide</a:t>
          </a:r>
          <a:endParaRPr lang="mk-MK" sz="1800" b="0" dirty="0">
            <a:latin typeface="Constantia"/>
            <a:ea typeface="+mn-ea"/>
            <a:cs typeface="+mn-cs"/>
          </a:endParaRPr>
        </a:p>
      </dgm:t>
    </dgm:pt>
    <dgm:pt modelId="{F6C23BE7-1458-4E18-86C0-FE185783A837}" type="parTrans" cxnId="{B270AA2B-EB59-4525-9CA5-2508D8035F74}">
      <dgm:prSet/>
      <dgm:spPr/>
      <dgm:t>
        <a:bodyPr/>
        <a:lstStyle/>
        <a:p>
          <a:endParaRPr lang="mk-MK">
            <a:solidFill>
              <a:schemeClr val="accent2">
                <a:lumMod val="50000"/>
              </a:schemeClr>
            </a:solidFill>
          </a:endParaRPr>
        </a:p>
      </dgm:t>
    </dgm:pt>
    <dgm:pt modelId="{F82502F9-2B20-4F8D-8B0A-4B04B88F1B8F}" type="sibTrans" cxnId="{B270AA2B-EB59-4525-9CA5-2508D8035F74}">
      <dgm:prSet/>
      <dgm:spPr/>
      <dgm:t>
        <a:bodyPr/>
        <a:lstStyle/>
        <a:p>
          <a:endParaRPr lang="mk-MK">
            <a:solidFill>
              <a:schemeClr val="accent2">
                <a:lumMod val="50000"/>
              </a:schemeClr>
            </a:solidFill>
          </a:endParaRPr>
        </a:p>
      </dgm:t>
    </dgm:pt>
    <dgm:pt modelId="{11D3C521-A14A-497A-9CB5-77B513DAF663}">
      <dgm:prSet custT="1"/>
      <dgm:spPr>
        <a:xfrm rot="5400000">
          <a:off x="4333180" y="-1327856"/>
          <a:ext cx="2111366" cy="5071872"/>
        </a:xfrm>
        <a:prstGeom prst="round2SameRect">
          <a:avLst/>
        </a:prstGeom>
      </dgm:spPr>
      <dgm:t>
        <a:bodyPr/>
        <a:lstStyle/>
        <a:p>
          <a:pPr>
            <a:spcAft>
              <a:spcPts val="900"/>
            </a:spcAft>
          </a:pPr>
          <a:r>
            <a:rPr lang="en-US" sz="1800" b="0" dirty="0" smtClean="0">
              <a:latin typeface="Candara" pitchFamily="34" charset="0"/>
              <a:ea typeface="+mn-ea"/>
              <a:cs typeface="+mn-cs"/>
            </a:rPr>
            <a:t>  SO</a:t>
          </a:r>
          <a:r>
            <a:rPr lang="en-US" sz="1800" b="0" baseline="-25000" dirty="0" smtClean="0">
              <a:latin typeface="Candara" pitchFamily="34" charset="0"/>
              <a:ea typeface="+mn-ea"/>
              <a:cs typeface="+mn-cs"/>
            </a:rPr>
            <a:t>2</a:t>
          </a:r>
          <a:r>
            <a:rPr lang="en-US" sz="1800" b="0" dirty="0" smtClean="0">
              <a:latin typeface="Candara" pitchFamily="34" charset="0"/>
              <a:ea typeface="+mn-ea"/>
              <a:cs typeface="+mn-cs"/>
            </a:rPr>
            <a:t> – sulphur dioxide</a:t>
          </a:r>
        </a:p>
      </dgm:t>
    </dgm:pt>
    <dgm:pt modelId="{4DC85ECB-CA0F-4031-BCEF-AD73A8D85C82}" type="parTrans" cxnId="{560AD1AD-E70D-4B5C-AD12-4D9A7AE518A5}">
      <dgm:prSet/>
      <dgm:spPr/>
      <dgm:t>
        <a:bodyPr/>
        <a:lstStyle/>
        <a:p>
          <a:endParaRPr lang="mk-MK">
            <a:solidFill>
              <a:schemeClr val="accent2">
                <a:lumMod val="50000"/>
              </a:schemeClr>
            </a:solidFill>
          </a:endParaRPr>
        </a:p>
      </dgm:t>
    </dgm:pt>
    <dgm:pt modelId="{543D8646-4282-4146-8406-009D21E00777}" type="sibTrans" cxnId="{560AD1AD-E70D-4B5C-AD12-4D9A7AE518A5}">
      <dgm:prSet/>
      <dgm:spPr/>
      <dgm:t>
        <a:bodyPr/>
        <a:lstStyle/>
        <a:p>
          <a:endParaRPr lang="mk-MK">
            <a:solidFill>
              <a:schemeClr val="accent2">
                <a:lumMod val="50000"/>
              </a:schemeClr>
            </a:solidFill>
          </a:endParaRPr>
        </a:p>
      </dgm:t>
    </dgm:pt>
    <dgm:pt modelId="{8916CD24-12CE-4C22-B08B-ED0C4F28621D}">
      <dgm:prSet custT="1"/>
      <dgm:spPr>
        <a:xfrm rot="5400000">
          <a:off x="4333180" y="-1327856"/>
          <a:ext cx="2111366" cy="5071872"/>
        </a:xfrm>
        <a:prstGeom prst="round2SameRect">
          <a:avLst/>
        </a:prstGeom>
      </dgm:spPr>
      <dgm:t>
        <a:bodyPr/>
        <a:lstStyle/>
        <a:p>
          <a:pPr>
            <a:spcAft>
              <a:spcPts val="900"/>
            </a:spcAft>
          </a:pPr>
          <a:r>
            <a:rPr lang="en-US" sz="1800" b="0" dirty="0" smtClean="0">
              <a:latin typeface="Candara" pitchFamily="34" charset="0"/>
              <a:ea typeface="+mn-ea"/>
              <a:cs typeface="+mn-cs"/>
            </a:rPr>
            <a:t>  Nitrogen oxides (NO, NO</a:t>
          </a:r>
          <a:r>
            <a:rPr lang="en-US" sz="1800" b="0" baseline="-25000" dirty="0" smtClean="0">
              <a:latin typeface="Candara" pitchFamily="34" charset="0"/>
              <a:ea typeface="+mn-ea"/>
              <a:cs typeface="+mn-cs"/>
            </a:rPr>
            <a:t>2</a:t>
          </a:r>
          <a:r>
            <a:rPr lang="en-US" sz="1800" b="0" dirty="0" smtClean="0">
              <a:latin typeface="Candara" pitchFamily="34" charset="0"/>
              <a:ea typeface="+mn-ea"/>
              <a:cs typeface="+mn-cs"/>
            </a:rPr>
            <a:t>, NO</a:t>
          </a:r>
          <a:r>
            <a:rPr lang="en-US" sz="1800" b="0" baseline="-25000" dirty="0" smtClean="0">
              <a:latin typeface="Candara" pitchFamily="34" charset="0"/>
              <a:ea typeface="+mn-ea"/>
              <a:cs typeface="+mn-cs"/>
            </a:rPr>
            <a:t>x</a:t>
          </a:r>
          <a:r>
            <a:rPr lang="en-US" sz="1800" b="0" dirty="0" smtClean="0">
              <a:latin typeface="Candara" pitchFamily="34" charset="0"/>
              <a:ea typeface="+mn-ea"/>
              <a:cs typeface="+mn-cs"/>
            </a:rPr>
            <a:t>)</a:t>
          </a:r>
        </a:p>
      </dgm:t>
    </dgm:pt>
    <dgm:pt modelId="{CB8AB12E-FEC9-4988-AA69-5B4C94B1E9CC}" type="parTrans" cxnId="{CDEDA658-3914-4EC2-A1A4-2641E7BA477A}">
      <dgm:prSet/>
      <dgm:spPr/>
      <dgm:t>
        <a:bodyPr/>
        <a:lstStyle/>
        <a:p>
          <a:endParaRPr lang="mk-MK">
            <a:solidFill>
              <a:schemeClr val="accent2">
                <a:lumMod val="50000"/>
              </a:schemeClr>
            </a:solidFill>
          </a:endParaRPr>
        </a:p>
      </dgm:t>
    </dgm:pt>
    <dgm:pt modelId="{DE13E391-69A0-484B-92AF-D11A8E070993}" type="sibTrans" cxnId="{CDEDA658-3914-4EC2-A1A4-2641E7BA477A}">
      <dgm:prSet/>
      <dgm:spPr/>
      <dgm:t>
        <a:bodyPr/>
        <a:lstStyle/>
        <a:p>
          <a:endParaRPr lang="mk-MK">
            <a:solidFill>
              <a:schemeClr val="accent2">
                <a:lumMod val="50000"/>
              </a:schemeClr>
            </a:solidFill>
          </a:endParaRPr>
        </a:p>
      </dgm:t>
    </dgm:pt>
    <dgm:pt modelId="{CFA84D42-2677-4438-8B28-473B3ACF9E60}">
      <dgm:prSet custT="1"/>
      <dgm:spPr>
        <a:xfrm rot="5400000">
          <a:off x="4333180" y="-1327856"/>
          <a:ext cx="2111366" cy="5071872"/>
        </a:xfrm>
        <a:prstGeom prst="round2SameRect">
          <a:avLst/>
        </a:prstGeom>
      </dgm:spPr>
      <dgm:t>
        <a:bodyPr/>
        <a:lstStyle/>
        <a:p>
          <a:pPr>
            <a:spcAft>
              <a:spcPts val="900"/>
            </a:spcAft>
          </a:pPr>
          <a:r>
            <a:rPr lang="en-US" sz="1800" b="0" dirty="0" smtClean="0">
              <a:latin typeface="Candara" pitchFamily="34" charset="0"/>
              <a:ea typeface="+mn-ea"/>
              <a:cs typeface="+mn-cs"/>
            </a:rPr>
            <a:t>  O</a:t>
          </a:r>
          <a:r>
            <a:rPr lang="en-US" sz="1800" b="0" baseline="-25000" dirty="0" smtClean="0">
              <a:latin typeface="Candara" pitchFamily="34" charset="0"/>
              <a:ea typeface="+mn-ea"/>
              <a:cs typeface="+mn-cs"/>
            </a:rPr>
            <a:t>3</a:t>
          </a:r>
          <a:r>
            <a:rPr lang="en-US" sz="1800" b="0" dirty="0" smtClean="0">
              <a:latin typeface="Candara" pitchFamily="34" charset="0"/>
              <a:ea typeface="+mn-ea"/>
              <a:cs typeface="+mn-cs"/>
            </a:rPr>
            <a:t> – ozone</a:t>
          </a:r>
        </a:p>
      </dgm:t>
    </dgm:pt>
    <dgm:pt modelId="{AD0B8924-27AE-483C-A7D4-99C5ABE97A71}" type="parTrans" cxnId="{E1E321EE-CCC3-4D20-9675-1655AC657A24}">
      <dgm:prSet/>
      <dgm:spPr/>
      <dgm:t>
        <a:bodyPr/>
        <a:lstStyle/>
        <a:p>
          <a:endParaRPr lang="mk-MK">
            <a:solidFill>
              <a:schemeClr val="accent2">
                <a:lumMod val="50000"/>
              </a:schemeClr>
            </a:solidFill>
          </a:endParaRPr>
        </a:p>
      </dgm:t>
    </dgm:pt>
    <dgm:pt modelId="{B24A7F5C-FBC9-4E62-B9DA-C16B3AD7B80E}" type="sibTrans" cxnId="{E1E321EE-CCC3-4D20-9675-1655AC657A24}">
      <dgm:prSet/>
      <dgm:spPr/>
      <dgm:t>
        <a:bodyPr/>
        <a:lstStyle/>
        <a:p>
          <a:endParaRPr lang="mk-MK">
            <a:solidFill>
              <a:schemeClr val="accent2">
                <a:lumMod val="50000"/>
              </a:schemeClr>
            </a:solidFill>
          </a:endParaRPr>
        </a:p>
      </dgm:t>
    </dgm:pt>
    <dgm:pt modelId="{585AF7E8-F5D8-4A99-BBBC-C0F54F8C9917}">
      <dgm:prSet phldrT="[Text]"/>
      <dgm:spPr>
        <a:xfrm>
          <a:off x="0" y="2536900"/>
          <a:ext cx="2852928" cy="2416038"/>
        </a:xfrm>
        <a:prstGeom prst="roundRect">
          <a:avLst/>
        </a:prstGeom>
      </dgm:spPr>
      <dgm:t>
        <a:bodyPr/>
        <a:lstStyle/>
        <a:p>
          <a:r>
            <a:rPr lang="en-US" dirty="0" smtClean="0">
              <a:latin typeface="Candara" pitchFamily="34" charset="0"/>
              <a:ea typeface="+mn-ea"/>
              <a:cs typeface="+mn-cs"/>
            </a:rPr>
            <a:t>Meteorological parameters</a:t>
          </a:r>
          <a:endParaRPr lang="mk-MK" dirty="0">
            <a:latin typeface="Candara" pitchFamily="34" charset="0"/>
            <a:ea typeface="+mn-ea"/>
            <a:cs typeface="+mn-cs"/>
          </a:endParaRPr>
        </a:p>
      </dgm:t>
    </dgm:pt>
    <dgm:pt modelId="{70C087C1-84A9-4644-9F43-2A46761FF2D4}" type="parTrans" cxnId="{E309FBDB-75F1-4231-99B6-4AF07F0F0526}">
      <dgm:prSet/>
      <dgm:spPr/>
      <dgm:t>
        <a:bodyPr/>
        <a:lstStyle/>
        <a:p>
          <a:endParaRPr lang="mk-MK">
            <a:solidFill>
              <a:schemeClr val="accent2">
                <a:lumMod val="50000"/>
              </a:schemeClr>
            </a:solidFill>
          </a:endParaRPr>
        </a:p>
      </dgm:t>
    </dgm:pt>
    <dgm:pt modelId="{A3D89193-11E9-455B-9AF7-1E6B4DC34856}" type="sibTrans" cxnId="{E309FBDB-75F1-4231-99B6-4AF07F0F0526}">
      <dgm:prSet/>
      <dgm:spPr/>
      <dgm:t>
        <a:bodyPr/>
        <a:lstStyle/>
        <a:p>
          <a:endParaRPr lang="mk-MK">
            <a:solidFill>
              <a:schemeClr val="accent2">
                <a:lumMod val="50000"/>
              </a:schemeClr>
            </a:solidFill>
          </a:endParaRPr>
        </a:p>
      </dgm:t>
    </dgm:pt>
    <dgm:pt modelId="{CB63A034-198C-4D31-A118-D59096257224}">
      <dgm:prSet phldrT="[Tex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Wind velocity</a:t>
          </a:r>
          <a:endParaRPr lang="mk-MK" sz="1800" dirty="0">
            <a:latin typeface="Candara" pitchFamily="34" charset="0"/>
            <a:ea typeface="+mn-ea"/>
            <a:cs typeface="+mn-cs"/>
          </a:endParaRPr>
        </a:p>
      </dgm:t>
    </dgm:pt>
    <dgm:pt modelId="{A688AACD-1EB1-4D54-AFDA-3C1BD707FFFC}" type="parTrans" cxnId="{54DD7931-D0CF-4585-BF44-ECA99307D042}">
      <dgm:prSet/>
      <dgm:spPr/>
      <dgm:t>
        <a:bodyPr/>
        <a:lstStyle/>
        <a:p>
          <a:endParaRPr lang="mk-MK">
            <a:solidFill>
              <a:schemeClr val="accent2">
                <a:lumMod val="50000"/>
              </a:schemeClr>
            </a:solidFill>
          </a:endParaRPr>
        </a:p>
      </dgm:t>
    </dgm:pt>
    <dgm:pt modelId="{316B2BF2-D6CD-4BA8-945A-89C87DF06280}" type="sibTrans" cxnId="{54DD7931-D0CF-4585-BF44-ECA99307D042}">
      <dgm:prSet/>
      <dgm:spPr/>
      <dgm:t>
        <a:bodyPr/>
        <a:lstStyle/>
        <a:p>
          <a:endParaRPr lang="mk-MK">
            <a:solidFill>
              <a:schemeClr val="accent2">
                <a:lumMod val="50000"/>
              </a:schemeClr>
            </a:solidFill>
          </a:endParaRPr>
        </a:p>
      </dgm:t>
    </dgm:pt>
    <dgm:pt modelId="{86625FFC-E0CB-466D-8159-04BCA4103F37}">
      <dgm:prSe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Wind direction</a:t>
          </a:r>
        </a:p>
      </dgm:t>
    </dgm:pt>
    <dgm:pt modelId="{9467066C-0F1D-4804-BEB2-D584FC256B18}" type="parTrans" cxnId="{FA832383-F607-4F5C-8D14-2915105E5288}">
      <dgm:prSet/>
      <dgm:spPr/>
      <dgm:t>
        <a:bodyPr/>
        <a:lstStyle/>
        <a:p>
          <a:endParaRPr lang="mk-MK">
            <a:solidFill>
              <a:schemeClr val="accent2">
                <a:lumMod val="50000"/>
              </a:schemeClr>
            </a:solidFill>
          </a:endParaRPr>
        </a:p>
      </dgm:t>
    </dgm:pt>
    <dgm:pt modelId="{9FFD6049-6A37-4C99-9386-DF002B6C092D}" type="sibTrans" cxnId="{FA832383-F607-4F5C-8D14-2915105E5288}">
      <dgm:prSet/>
      <dgm:spPr/>
      <dgm:t>
        <a:bodyPr/>
        <a:lstStyle/>
        <a:p>
          <a:endParaRPr lang="mk-MK">
            <a:solidFill>
              <a:schemeClr val="accent2">
                <a:lumMod val="50000"/>
              </a:schemeClr>
            </a:solidFill>
          </a:endParaRPr>
        </a:p>
      </dgm:t>
    </dgm:pt>
    <dgm:pt modelId="{5684AB6F-393A-4D71-8D40-3DB834964C2E}">
      <dgm:prSe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Temperature</a:t>
          </a:r>
        </a:p>
      </dgm:t>
    </dgm:pt>
    <dgm:pt modelId="{D0A7CD15-A30A-420A-B9A2-B6987FB03BFA}" type="parTrans" cxnId="{C5E3384F-D69E-40DE-8F97-775167DE2229}">
      <dgm:prSet/>
      <dgm:spPr/>
      <dgm:t>
        <a:bodyPr/>
        <a:lstStyle/>
        <a:p>
          <a:endParaRPr lang="mk-MK">
            <a:solidFill>
              <a:schemeClr val="accent2">
                <a:lumMod val="50000"/>
              </a:schemeClr>
            </a:solidFill>
          </a:endParaRPr>
        </a:p>
      </dgm:t>
    </dgm:pt>
    <dgm:pt modelId="{41120C76-1050-4ED7-B217-DADE44BC80E6}" type="sibTrans" cxnId="{C5E3384F-D69E-40DE-8F97-775167DE2229}">
      <dgm:prSet/>
      <dgm:spPr/>
      <dgm:t>
        <a:bodyPr/>
        <a:lstStyle/>
        <a:p>
          <a:endParaRPr lang="mk-MK">
            <a:solidFill>
              <a:schemeClr val="accent2">
                <a:lumMod val="50000"/>
              </a:schemeClr>
            </a:solidFill>
          </a:endParaRPr>
        </a:p>
      </dgm:t>
    </dgm:pt>
    <dgm:pt modelId="{99B69420-8C20-42F9-9B45-520AE718A542}">
      <dgm:prSe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Humidity</a:t>
          </a:r>
          <a:endParaRPr lang="mk-MK" sz="1800" dirty="0">
            <a:latin typeface="Constantia"/>
            <a:ea typeface="+mn-ea"/>
            <a:cs typeface="+mn-cs"/>
          </a:endParaRPr>
        </a:p>
      </dgm:t>
    </dgm:pt>
    <dgm:pt modelId="{61A2B91F-D4DD-4C33-89A9-F8D205702C92}" type="parTrans" cxnId="{BE8EBC9F-57E7-4A73-B360-9A3967489728}">
      <dgm:prSet/>
      <dgm:spPr/>
      <dgm:t>
        <a:bodyPr/>
        <a:lstStyle/>
        <a:p>
          <a:endParaRPr lang="mk-MK">
            <a:solidFill>
              <a:schemeClr val="accent2">
                <a:lumMod val="50000"/>
              </a:schemeClr>
            </a:solidFill>
          </a:endParaRPr>
        </a:p>
      </dgm:t>
    </dgm:pt>
    <dgm:pt modelId="{F2F01179-1910-409F-A375-42B1D043E3AC}" type="sibTrans" cxnId="{BE8EBC9F-57E7-4A73-B360-9A3967489728}">
      <dgm:prSet/>
      <dgm:spPr/>
      <dgm:t>
        <a:bodyPr/>
        <a:lstStyle/>
        <a:p>
          <a:endParaRPr lang="mk-MK">
            <a:solidFill>
              <a:schemeClr val="accent2">
                <a:lumMod val="50000"/>
              </a:schemeClr>
            </a:solidFill>
          </a:endParaRPr>
        </a:p>
      </dgm:t>
    </dgm:pt>
    <dgm:pt modelId="{2FCDB04C-1A62-48EE-935C-CC17149328C2}">
      <dgm:prSe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Pressure</a:t>
          </a:r>
          <a:endParaRPr lang="mk-MK" sz="1800" dirty="0">
            <a:latin typeface="Constantia"/>
            <a:ea typeface="+mn-ea"/>
            <a:cs typeface="+mn-cs"/>
          </a:endParaRPr>
        </a:p>
      </dgm:t>
    </dgm:pt>
    <dgm:pt modelId="{80D2386D-5D7B-4AFF-96D7-63A815333E15}" type="parTrans" cxnId="{9EA92091-52B6-4024-AC64-6935682790B5}">
      <dgm:prSet/>
      <dgm:spPr/>
      <dgm:t>
        <a:bodyPr/>
        <a:lstStyle/>
        <a:p>
          <a:endParaRPr lang="mk-MK">
            <a:solidFill>
              <a:schemeClr val="accent2">
                <a:lumMod val="50000"/>
              </a:schemeClr>
            </a:solidFill>
          </a:endParaRPr>
        </a:p>
      </dgm:t>
    </dgm:pt>
    <dgm:pt modelId="{1119849E-2F29-4C06-BDDB-EB7B55496B3C}" type="sibTrans" cxnId="{9EA92091-52B6-4024-AC64-6935682790B5}">
      <dgm:prSet/>
      <dgm:spPr/>
      <dgm:t>
        <a:bodyPr/>
        <a:lstStyle/>
        <a:p>
          <a:endParaRPr lang="mk-MK">
            <a:solidFill>
              <a:schemeClr val="accent2">
                <a:lumMod val="50000"/>
              </a:schemeClr>
            </a:solidFill>
          </a:endParaRPr>
        </a:p>
      </dgm:t>
    </dgm:pt>
    <dgm:pt modelId="{C3DBCB0C-8A06-4572-960B-4B4C859F69FF}">
      <dgm:prSet custT="1"/>
      <dgm:spPr>
        <a:xfrm rot="5400000">
          <a:off x="4422448" y="1208984"/>
          <a:ext cx="1932830" cy="5071872"/>
        </a:xfrm>
        <a:prstGeom prst="round2SameRect">
          <a:avLst/>
        </a:prstGeom>
      </dgm:spPr>
      <dgm:t>
        <a:bodyPr/>
        <a:lstStyle/>
        <a:p>
          <a:pPr>
            <a:spcAft>
              <a:spcPts val="900"/>
            </a:spcAft>
          </a:pPr>
          <a:r>
            <a:rPr lang="en-GB" sz="1800" dirty="0" smtClean="0">
              <a:latin typeface="Candara" pitchFamily="34" charset="0"/>
              <a:ea typeface="+mn-ea"/>
              <a:cs typeface="+mn-cs"/>
            </a:rPr>
            <a:t>  Global radiation</a:t>
          </a:r>
        </a:p>
      </dgm:t>
    </dgm:pt>
    <dgm:pt modelId="{B58529F9-17D7-4238-B6A4-2AA086DA68C5}" type="parTrans" cxnId="{2623DEFC-3441-40A4-B59F-6F6D46EFED82}">
      <dgm:prSet/>
      <dgm:spPr/>
      <dgm:t>
        <a:bodyPr/>
        <a:lstStyle/>
        <a:p>
          <a:endParaRPr lang="mk-MK">
            <a:solidFill>
              <a:schemeClr val="accent2">
                <a:lumMod val="50000"/>
              </a:schemeClr>
            </a:solidFill>
          </a:endParaRPr>
        </a:p>
      </dgm:t>
    </dgm:pt>
    <dgm:pt modelId="{2817B05E-7B22-442B-BCE1-250612BAEED2}" type="sibTrans" cxnId="{2623DEFC-3441-40A4-B59F-6F6D46EFED82}">
      <dgm:prSet/>
      <dgm:spPr/>
      <dgm:t>
        <a:bodyPr/>
        <a:lstStyle/>
        <a:p>
          <a:endParaRPr lang="mk-MK">
            <a:solidFill>
              <a:schemeClr val="accent2">
                <a:lumMod val="50000"/>
              </a:schemeClr>
            </a:solidFill>
          </a:endParaRPr>
        </a:p>
      </dgm:t>
    </dgm:pt>
    <dgm:pt modelId="{0F68E0AB-4895-49A5-A98A-3AB97446C71E}">
      <dgm:prSet custT="1"/>
      <dgm:spPr>
        <a:xfrm rot="5400000">
          <a:off x="4333180" y="-1327856"/>
          <a:ext cx="2111366" cy="5071872"/>
        </a:xfrm>
        <a:prstGeom prst="round2SameRect">
          <a:avLst/>
        </a:prstGeom>
      </dgm:spPr>
      <dgm:t>
        <a:bodyPr/>
        <a:lstStyle/>
        <a:p>
          <a:pPr>
            <a:spcAft>
              <a:spcPts val="900"/>
            </a:spcAft>
          </a:pPr>
          <a:r>
            <a:rPr lang="en-US" sz="1800" b="0" dirty="0" smtClean="0">
              <a:latin typeface="Candara" pitchFamily="34" charset="0"/>
              <a:ea typeface="+mn-ea"/>
              <a:cs typeface="+mn-cs"/>
            </a:rPr>
            <a:t>  PM10, PM2.5 – suspended particulate   matters with size below 10 and 2.5 </a:t>
          </a:r>
          <a:r>
            <a:rPr lang="en-US" sz="1800" b="0" dirty="0" smtClean="0">
              <a:latin typeface="Symbol" pitchFamily="18" charset="2"/>
              <a:ea typeface="+mn-ea"/>
              <a:cs typeface="+mn-cs"/>
            </a:rPr>
            <a:t>m</a:t>
          </a:r>
          <a:r>
            <a:rPr lang="en-US" sz="1800" b="0" dirty="0" smtClean="0">
              <a:latin typeface="Candara" pitchFamily="34" charset="0"/>
              <a:ea typeface="+mn-ea"/>
              <a:cs typeface="+mn-cs"/>
            </a:rPr>
            <a:t>m</a:t>
          </a:r>
        </a:p>
      </dgm:t>
    </dgm:pt>
    <dgm:pt modelId="{3186E9D8-7D5E-4C67-BCD6-97E21D0FB65D}" type="parTrans" cxnId="{BBC3DD4E-1BD5-4694-8CE1-FE32564130AC}">
      <dgm:prSet/>
      <dgm:spPr/>
      <dgm:t>
        <a:bodyPr/>
        <a:lstStyle/>
        <a:p>
          <a:endParaRPr lang="mk-MK">
            <a:solidFill>
              <a:schemeClr val="accent2">
                <a:lumMod val="50000"/>
              </a:schemeClr>
            </a:solidFill>
          </a:endParaRPr>
        </a:p>
      </dgm:t>
    </dgm:pt>
    <dgm:pt modelId="{81DB3215-4E44-468D-944B-AAB585FF33ED}" type="sibTrans" cxnId="{BBC3DD4E-1BD5-4694-8CE1-FE32564130AC}">
      <dgm:prSet/>
      <dgm:spPr/>
      <dgm:t>
        <a:bodyPr/>
        <a:lstStyle/>
        <a:p>
          <a:endParaRPr lang="mk-MK">
            <a:solidFill>
              <a:schemeClr val="accent2">
                <a:lumMod val="50000"/>
              </a:schemeClr>
            </a:solidFill>
          </a:endParaRPr>
        </a:p>
      </dgm:t>
    </dgm:pt>
    <dgm:pt modelId="{E5B86FBE-FBDA-4D77-B3D6-E260DE5CACE7}">
      <dgm:prSet phldrT="[Text]"/>
      <dgm:spPr>
        <a:xfrm>
          <a:off x="0" y="12"/>
          <a:ext cx="2852928" cy="2416038"/>
        </a:xfrm>
        <a:prstGeom prst="roundRect">
          <a:avLst/>
        </a:prstGeom>
      </dgm:spPr>
      <dgm:t>
        <a:bodyPr/>
        <a:lstStyle/>
        <a:p>
          <a:r>
            <a:rPr lang="en-US" dirty="0" smtClean="0">
              <a:latin typeface="Candara" pitchFamily="34" charset="0"/>
              <a:ea typeface="+mn-ea"/>
              <a:cs typeface="+mn-cs"/>
            </a:rPr>
            <a:t>Environmental parameters</a:t>
          </a:r>
          <a:endParaRPr lang="mk-MK" dirty="0">
            <a:latin typeface="Candara" pitchFamily="34" charset="0"/>
            <a:ea typeface="+mn-ea"/>
            <a:cs typeface="+mn-cs"/>
          </a:endParaRPr>
        </a:p>
      </dgm:t>
    </dgm:pt>
    <dgm:pt modelId="{3C67B10A-E7A7-4AC6-84A7-9EA12B1618A0}" type="sibTrans" cxnId="{D501CBEE-9BEA-448B-B195-371FC705D151}">
      <dgm:prSet/>
      <dgm:spPr/>
      <dgm:t>
        <a:bodyPr/>
        <a:lstStyle/>
        <a:p>
          <a:endParaRPr lang="mk-MK">
            <a:solidFill>
              <a:schemeClr val="accent2">
                <a:lumMod val="50000"/>
              </a:schemeClr>
            </a:solidFill>
          </a:endParaRPr>
        </a:p>
      </dgm:t>
    </dgm:pt>
    <dgm:pt modelId="{47E56EC0-6E85-4818-88E7-77F7AF66574B}" type="parTrans" cxnId="{D501CBEE-9BEA-448B-B195-371FC705D151}">
      <dgm:prSet/>
      <dgm:spPr/>
      <dgm:t>
        <a:bodyPr/>
        <a:lstStyle/>
        <a:p>
          <a:endParaRPr lang="mk-MK">
            <a:solidFill>
              <a:schemeClr val="accent2">
                <a:lumMod val="50000"/>
              </a:schemeClr>
            </a:solidFill>
          </a:endParaRPr>
        </a:p>
      </dgm:t>
    </dgm:pt>
    <dgm:pt modelId="{DE4E06CD-9F63-490C-B8F8-39BA20E2EBA8}">
      <dgm:prSet custT="1"/>
      <dgm:spPr>
        <a:xfrm rot="5400000">
          <a:off x="4333180" y="-1327856"/>
          <a:ext cx="2111366" cy="5071872"/>
        </a:xfrm>
      </dgm:spPr>
      <dgm:t>
        <a:bodyPr/>
        <a:lstStyle/>
        <a:p>
          <a:pPr>
            <a:spcAft>
              <a:spcPts val="900"/>
            </a:spcAft>
          </a:pPr>
          <a:r>
            <a:rPr lang="en-US" sz="1800" b="0" dirty="0" smtClean="0">
              <a:latin typeface="Candara" pitchFamily="34" charset="0"/>
              <a:ea typeface="+mn-ea"/>
              <a:cs typeface="+mn-cs"/>
            </a:rPr>
            <a:t>BTX – benzene, ethyl benzene, toluene...</a:t>
          </a:r>
        </a:p>
      </dgm:t>
    </dgm:pt>
    <dgm:pt modelId="{03594313-5E32-4ABE-9454-22ACB17D7140}" type="parTrans" cxnId="{F7A31406-D15F-4331-81B0-EACB59045E50}">
      <dgm:prSet/>
      <dgm:spPr/>
      <dgm:t>
        <a:bodyPr/>
        <a:lstStyle/>
        <a:p>
          <a:endParaRPr lang="en-US"/>
        </a:p>
      </dgm:t>
    </dgm:pt>
    <dgm:pt modelId="{EDF6D535-9CCE-48C8-BFFC-12E2FCA627C2}" type="sibTrans" cxnId="{F7A31406-D15F-4331-81B0-EACB59045E50}">
      <dgm:prSet/>
      <dgm:spPr/>
      <dgm:t>
        <a:bodyPr/>
        <a:lstStyle/>
        <a:p>
          <a:endParaRPr lang="en-US"/>
        </a:p>
      </dgm:t>
    </dgm:pt>
    <dgm:pt modelId="{FAB6590C-8D02-4258-9B7B-66A650BB59B0}" type="pres">
      <dgm:prSet presAssocID="{36A11715-FCA8-4AA3-9C2A-F2389FF7B0AE}" presName="Name0" presStyleCnt="0">
        <dgm:presLayoutVars>
          <dgm:dir/>
          <dgm:animLvl val="lvl"/>
          <dgm:resizeHandles val="exact"/>
        </dgm:presLayoutVars>
      </dgm:prSet>
      <dgm:spPr/>
      <dgm:t>
        <a:bodyPr/>
        <a:lstStyle/>
        <a:p>
          <a:endParaRPr lang="mk-MK"/>
        </a:p>
      </dgm:t>
    </dgm:pt>
    <dgm:pt modelId="{50800AC4-FCDB-4AE7-843E-2EAC0040B001}" type="pres">
      <dgm:prSet presAssocID="{E5B86FBE-FBDA-4D77-B3D6-E260DE5CACE7}" presName="linNode" presStyleCnt="0"/>
      <dgm:spPr/>
      <dgm:t>
        <a:bodyPr/>
        <a:lstStyle/>
        <a:p>
          <a:endParaRPr lang="en-US"/>
        </a:p>
      </dgm:t>
    </dgm:pt>
    <dgm:pt modelId="{F9ED0BD2-42D2-4AE5-8CDD-2FE948F839CB}" type="pres">
      <dgm:prSet presAssocID="{E5B86FBE-FBDA-4D77-B3D6-E260DE5CACE7}" presName="parentText" presStyleLbl="node1" presStyleIdx="0" presStyleCnt="2" custScaleX="86859" custScaleY="62425" custLinFactNeighborX="-1546" custLinFactNeighborY="-2">
        <dgm:presLayoutVars>
          <dgm:chMax val="1"/>
          <dgm:bulletEnabled val="1"/>
        </dgm:presLayoutVars>
      </dgm:prSet>
      <dgm:spPr/>
      <dgm:t>
        <a:bodyPr/>
        <a:lstStyle/>
        <a:p>
          <a:endParaRPr lang="mk-MK"/>
        </a:p>
      </dgm:t>
    </dgm:pt>
    <dgm:pt modelId="{CD30AF95-1C21-446E-9CFC-AACF5CA72861}" type="pres">
      <dgm:prSet presAssocID="{E5B86FBE-FBDA-4D77-B3D6-E260DE5CACE7}" presName="descendantText" presStyleLbl="alignAccFollowNode1" presStyleIdx="0" presStyleCnt="2" custScaleY="100489">
        <dgm:presLayoutVars>
          <dgm:bulletEnabled val="1"/>
        </dgm:presLayoutVars>
      </dgm:prSet>
      <dgm:spPr>
        <a:prstGeom prst="round2SameRect">
          <a:avLst/>
        </a:prstGeom>
      </dgm:spPr>
      <dgm:t>
        <a:bodyPr/>
        <a:lstStyle/>
        <a:p>
          <a:endParaRPr lang="mk-MK"/>
        </a:p>
      </dgm:t>
    </dgm:pt>
    <dgm:pt modelId="{DA84E9E5-F470-490A-A0EC-4D826711529C}" type="pres">
      <dgm:prSet presAssocID="{3C67B10A-E7A7-4AC6-84A7-9EA12B1618A0}" presName="sp" presStyleCnt="0"/>
      <dgm:spPr/>
      <dgm:t>
        <a:bodyPr/>
        <a:lstStyle/>
        <a:p>
          <a:endParaRPr lang="en-US"/>
        </a:p>
      </dgm:t>
    </dgm:pt>
    <dgm:pt modelId="{96A95489-6F84-41E0-ADE2-9559D50AAC19}" type="pres">
      <dgm:prSet presAssocID="{585AF7E8-F5D8-4A99-BBBC-C0F54F8C9917}" presName="linNode" presStyleCnt="0"/>
      <dgm:spPr/>
      <dgm:t>
        <a:bodyPr/>
        <a:lstStyle/>
        <a:p>
          <a:endParaRPr lang="en-US"/>
        </a:p>
      </dgm:t>
    </dgm:pt>
    <dgm:pt modelId="{C91E792E-A7A1-42A8-AD97-E5267CD175D9}" type="pres">
      <dgm:prSet presAssocID="{585AF7E8-F5D8-4A99-BBBC-C0F54F8C9917}" presName="parentText" presStyleLbl="node1" presStyleIdx="1" presStyleCnt="2" custScaleX="86776" custScaleY="62267">
        <dgm:presLayoutVars>
          <dgm:chMax val="1"/>
          <dgm:bulletEnabled val="1"/>
        </dgm:presLayoutVars>
      </dgm:prSet>
      <dgm:spPr/>
      <dgm:t>
        <a:bodyPr/>
        <a:lstStyle/>
        <a:p>
          <a:endParaRPr lang="mk-MK"/>
        </a:p>
      </dgm:t>
    </dgm:pt>
    <dgm:pt modelId="{B8C7619A-FE2C-4606-9E02-AC12E791C82B}" type="pres">
      <dgm:prSet presAssocID="{585AF7E8-F5D8-4A99-BBBC-C0F54F8C9917}" presName="descendantText" presStyleLbl="alignAccFollowNode1" presStyleIdx="1" presStyleCnt="2" custScaleY="90944">
        <dgm:presLayoutVars>
          <dgm:bulletEnabled val="1"/>
        </dgm:presLayoutVars>
      </dgm:prSet>
      <dgm:spPr/>
      <dgm:t>
        <a:bodyPr/>
        <a:lstStyle/>
        <a:p>
          <a:endParaRPr lang="mk-MK"/>
        </a:p>
      </dgm:t>
    </dgm:pt>
  </dgm:ptLst>
  <dgm:cxnLst>
    <dgm:cxn modelId="{E309FBDB-75F1-4231-99B6-4AF07F0F0526}" srcId="{36A11715-FCA8-4AA3-9C2A-F2389FF7B0AE}" destId="{585AF7E8-F5D8-4A99-BBBC-C0F54F8C9917}" srcOrd="1" destOrd="0" parTransId="{70C087C1-84A9-4644-9F43-2A46761FF2D4}" sibTransId="{A3D89193-11E9-455B-9AF7-1E6B4DC34856}"/>
    <dgm:cxn modelId="{D7CEF868-D66A-47F1-B361-15C947EB7A7E}" type="presOf" srcId="{0F68E0AB-4895-49A5-A98A-3AB97446C71E}" destId="{CD30AF95-1C21-446E-9CFC-AACF5CA72861}" srcOrd="0" destOrd="4" presId="urn:microsoft.com/office/officeart/2005/8/layout/vList5"/>
    <dgm:cxn modelId="{FA832383-F607-4F5C-8D14-2915105E5288}" srcId="{585AF7E8-F5D8-4A99-BBBC-C0F54F8C9917}" destId="{86625FFC-E0CB-466D-8159-04BCA4103F37}" srcOrd="1" destOrd="0" parTransId="{9467066C-0F1D-4804-BEB2-D584FC256B18}" sibTransId="{9FFD6049-6A37-4C99-9386-DF002B6C092D}"/>
    <dgm:cxn modelId="{0BB31C25-4930-4D2B-991B-BB8619D1F190}" type="presOf" srcId="{DE4E06CD-9F63-490C-B8F8-39BA20E2EBA8}" destId="{CD30AF95-1C21-446E-9CFC-AACF5CA72861}" srcOrd="0" destOrd="5" presId="urn:microsoft.com/office/officeart/2005/8/layout/vList5"/>
    <dgm:cxn modelId="{73B21124-49DB-4FA5-A556-A248590D7713}" type="presOf" srcId="{E5B86FBE-FBDA-4D77-B3D6-E260DE5CACE7}" destId="{F9ED0BD2-42D2-4AE5-8CDD-2FE948F839CB}" srcOrd="0" destOrd="0" presId="urn:microsoft.com/office/officeart/2005/8/layout/vList5"/>
    <dgm:cxn modelId="{9EA92091-52B6-4024-AC64-6935682790B5}" srcId="{585AF7E8-F5D8-4A99-BBBC-C0F54F8C9917}" destId="{2FCDB04C-1A62-48EE-935C-CC17149328C2}" srcOrd="4" destOrd="0" parTransId="{80D2386D-5D7B-4AFF-96D7-63A815333E15}" sibTransId="{1119849E-2F29-4C06-BDDB-EB7B55496B3C}"/>
    <dgm:cxn modelId="{CDEDA658-3914-4EC2-A1A4-2641E7BA477A}" srcId="{E5B86FBE-FBDA-4D77-B3D6-E260DE5CACE7}" destId="{8916CD24-12CE-4C22-B08B-ED0C4F28621D}" srcOrd="2" destOrd="0" parTransId="{CB8AB12E-FEC9-4988-AA69-5B4C94B1E9CC}" sibTransId="{DE13E391-69A0-484B-92AF-D11A8E070993}"/>
    <dgm:cxn modelId="{560AD1AD-E70D-4B5C-AD12-4D9A7AE518A5}" srcId="{E5B86FBE-FBDA-4D77-B3D6-E260DE5CACE7}" destId="{11D3C521-A14A-497A-9CB5-77B513DAF663}" srcOrd="1" destOrd="0" parTransId="{4DC85ECB-CA0F-4031-BCEF-AD73A8D85C82}" sibTransId="{543D8646-4282-4146-8406-009D21E00777}"/>
    <dgm:cxn modelId="{E1E321EE-CCC3-4D20-9675-1655AC657A24}" srcId="{E5B86FBE-FBDA-4D77-B3D6-E260DE5CACE7}" destId="{CFA84D42-2677-4438-8B28-473B3ACF9E60}" srcOrd="3" destOrd="0" parTransId="{AD0B8924-27AE-483C-A7D4-99C5ABE97A71}" sibTransId="{B24A7F5C-FBC9-4E62-B9DA-C16B3AD7B80E}"/>
    <dgm:cxn modelId="{2962919B-4820-4CFC-8391-347DEDCA3CC9}" type="presOf" srcId="{5684AB6F-393A-4D71-8D40-3DB834964C2E}" destId="{B8C7619A-FE2C-4606-9E02-AC12E791C82B}" srcOrd="0" destOrd="2" presId="urn:microsoft.com/office/officeart/2005/8/layout/vList5"/>
    <dgm:cxn modelId="{38A84108-FD31-49BD-880E-008F85D3BAF8}" type="presOf" srcId="{99B69420-8C20-42F9-9B45-520AE718A542}" destId="{B8C7619A-FE2C-4606-9E02-AC12E791C82B}" srcOrd="0" destOrd="3" presId="urn:microsoft.com/office/officeart/2005/8/layout/vList5"/>
    <dgm:cxn modelId="{D199CCEE-5680-4A26-9E63-CC14C50F76B1}" type="presOf" srcId="{585AF7E8-F5D8-4A99-BBBC-C0F54F8C9917}" destId="{C91E792E-A7A1-42A8-AD97-E5267CD175D9}" srcOrd="0" destOrd="0" presId="urn:microsoft.com/office/officeart/2005/8/layout/vList5"/>
    <dgm:cxn modelId="{B270AA2B-EB59-4525-9CA5-2508D8035F74}" srcId="{E5B86FBE-FBDA-4D77-B3D6-E260DE5CACE7}" destId="{10BCBEBF-126D-44D2-8669-01B420D8582D}" srcOrd="0" destOrd="0" parTransId="{F6C23BE7-1458-4E18-86C0-FE185783A837}" sibTransId="{F82502F9-2B20-4F8D-8B0A-4B04B88F1B8F}"/>
    <dgm:cxn modelId="{F7A31406-D15F-4331-81B0-EACB59045E50}" srcId="{E5B86FBE-FBDA-4D77-B3D6-E260DE5CACE7}" destId="{DE4E06CD-9F63-490C-B8F8-39BA20E2EBA8}" srcOrd="5" destOrd="0" parTransId="{03594313-5E32-4ABE-9454-22ACB17D7140}" sibTransId="{EDF6D535-9CCE-48C8-BFFC-12E2FCA627C2}"/>
    <dgm:cxn modelId="{54DD7931-D0CF-4585-BF44-ECA99307D042}" srcId="{585AF7E8-F5D8-4A99-BBBC-C0F54F8C9917}" destId="{CB63A034-198C-4D31-A118-D59096257224}" srcOrd="0" destOrd="0" parTransId="{A688AACD-1EB1-4D54-AFDA-3C1BD707FFFC}" sibTransId="{316B2BF2-D6CD-4BA8-945A-89C87DF06280}"/>
    <dgm:cxn modelId="{6942A79B-864F-4155-B1AD-69C27C7B6489}" type="presOf" srcId="{86625FFC-E0CB-466D-8159-04BCA4103F37}" destId="{B8C7619A-FE2C-4606-9E02-AC12E791C82B}" srcOrd="0" destOrd="1" presId="urn:microsoft.com/office/officeart/2005/8/layout/vList5"/>
    <dgm:cxn modelId="{C9E91154-6C0C-4F00-B289-3D0600AC6CD4}" type="presOf" srcId="{8916CD24-12CE-4C22-B08B-ED0C4F28621D}" destId="{CD30AF95-1C21-446E-9CFC-AACF5CA72861}" srcOrd="0" destOrd="2" presId="urn:microsoft.com/office/officeart/2005/8/layout/vList5"/>
    <dgm:cxn modelId="{E990B3CD-25F0-4DED-8FF5-F2C5A60A2D37}" type="presOf" srcId="{C3DBCB0C-8A06-4572-960B-4B4C859F69FF}" destId="{B8C7619A-FE2C-4606-9E02-AC12E791C82B}" srcOrd="0" destOrd="5" presId="urn:microsoft.com/office/officeart/2005/8/layout/vList5"/>
    <dgm:cxn modelId="{2A045FE8-CC69-4C7B-9E48-27D5008B9715}" type="presOf" srcId="{11D3C521-A14A-497A-9CB5-77B513DAF663}" destId="{CD30AF95-1C21-446E-9CFC-AACF5CA72861}" srcOrd="0" destOrd="1" presId="urn:microsoft.com/office/officeart/2005/8/layout/vList5"/>
    <dgm:cxn modelId="{DBAA3074-01DD-424C-A9BF-A63C7DAEFF09}" type="presOf" srcId="{10BCBEBF-126D-44D2-8669-01B420D8582D}" destId="{CD30AF95-1C21-446E-9CFC-AACF5CA72861}" srcOrd="0" destOrd="0" presId="urn:microsoft.com/office/officeart/2005/8/layout/vList5"/>
    <dgm:cxn modelId="{D501CBEE-9BEA-448B-B195-371FC705D151}" srcId="{36A11715-FCA8-4AA3-9C2A-F2389FF7B0AE}" destId="{E5B86FBE-FBDA-4D77-B3D6-E260DE5CACE7}" srcOrd="0" destOrd="0" parTransId="{47E56EC0-6E85-4818-88E7-77F7AF66574B}" sibTransId="{3C67B10A-E7A7-4AC6-84A7-9EA12B1618A0}"/>
    <dgm:cxn modelId="{C59013F5-B7A4-427E-A295-E541C902E40B}" type="presOf" srcId="{36A11715-FCA8-4AA3-9C2A-F2389FF7B0AE}" destId="{FAB6590C-8D02-4258-9B7B-66A650BB59B0}" srcOrd="0" destOrd="0" presId="urn:microsoft.com/office/officeart/2005/8/layout/vList5"/>
    <dgm:cxn modelId="{4DAC182C-F3C7-4770-8E52-3F518881FBBB}" type="presOf" srcId="{2FCDB04C-1A62-48EE-935C-CC17149328C2}" destId="{B8C7619A-FE2C-4606-9E02-AC12E791C82B}" srcOrd="0" destOrd="4" presId="urn:microsoft.com/office/officeart/2005/8/layout/vList5"/>
    <dgm:cxn modelId="{302D01BE-E108-4BAE-8A97-762F74DED9E8}" type="presOf" srcId="{CB63A034-198C-4D31-A118-D59096257224}" destId="{B8C7619A-FE2C-4606-9E02-AC12E791C82B}" srcOrd="0" destOrd="0" presId="urn:microsoft.com/office/officeart/2005/8/layout/vList5"/>
    <dgm:cxn modelId="{C5E3384F-D69E-40DE-8F97-775167DE2229}" srcId="{585AF7E8-F5D8-4A99-BBBC-C0F54F8C9917}" destId="{5684AB6F-393A-4D71-8D40-3DB834964C2E}" srcOrd="2" destOrd="0" parTransId="{D0A7CD15-A30A-420A-B9A2-B6987FB03BFA}" sibTransId="{41120C76-1050-4ED7-B217-DADE44BC80E6}"/>
    <dgm:cxn modelId="{2623DEFC-3441-40A4-B59F-6F6D46EFED82}" srcId="{585AF7E8-F5D8-4A99-BBBC-C0F54F8C9917}" destId="{C3DBCB0C-8A06-4572-960B-4B4C859F69FF}" srcOrd="5" destOrd="0" parTransId="{B58529F9-17D7-4238-B6A4-2AA086DA68C5}" sibTransId="{2817B05E-7B22-442B-BCE1-250612BAEED2}"/>
    <dgm:cxn modelId="{BE8EBC9F-57E7-4A73-B360-9A3967489728}" srcId="{585AF7E8-F5D8-4A99-BBBC-C0F54F8C9917}" destId="{99B69420-8C20-42F9-9B45-520AE718A542}" srcOrd="3" destOrd="0" parTransId="{61A2B91F-D4DD-4C33-89A9-F8D205702C92}" sibTransId="{F2F01179-1910-409F-A375-42B1D043E3AC}"/>
    <dgm:cxn modelId="{885766A4-253C-47E0-AC39-C4907ECF1F51}" type="presOf" srcId="{CFA84D42-2677-4438-8B28-473B3ACF9E60}" destId="{CD30AF95-1C21-446E-9CFC-AACF5CA72861}" srcOrd="0" destOrd="3" presId="urn:microsoft.com/office/officeart/2005/8/layout/vList5"/>
    <dgm:cxn modelId="{BBC3DD4E-1BD5-4694-8CE1-FE32564130AC}" srcId="{E5B86FBE-FBDA-4D77-B3D6-E260DE5CACE7}" destId="{0F68E0AB-4895-49A5-A98A-3AB97446C71E}" srcOrd="4" destOrd="0" parTransId="{3186E9D8-7D5E-4C67-BCD6-97E21D0FB65D}" sibTransId="{81DB3215-4E44-468D-944B-AAB585FF33ED}"/>
    <dgm:cxn modelId="{6B942157-11A4-4D04-ACD5-24E66035B11D}" type="presParOf" srcId="{FAB6590C-8D02-4258-9B7B-66A650BB59B0}" destId="{50800AC4-FCDB-4AE7-843E-2EAC0040B001}" srcOrd="0" destOrd="0" presId="urn:microsoft.com/office/officeart/2005/8/layout/vList5"/>
    <dgm:cxn modelId="{93E19367-C3C2-48C1-A707-B518106DEC14}" type="presParOf" srcId="{50800AC4-FCDB-4AE7-843E-2EAC0040B001}" destId="{F9ED0BD2-42D2-4AE5-8CDD-2FE948F839CB}" srcOrd="0" destOrd="0" presId="urn:microsoft.com/office/officeart/2005/8/layout/vList5"/>
    <dgm:cxn modelId="{CE680D85-E500-4AE5-8641-8CA99C418565}" type="presParOf" srcId="{50800AC4-FCDB-4AE7-843E-2EAC0040B001}" destId="{CD30AF95-1C21-446E-9CFC-AACF5CA72861}" srcOrd="1" destOrd="0" presId="urn:microsoft.com/office/officeart/2005/8/layout/vList5"/>
    <dgm:cxn modelId="{10E703B4-E6F4-4941-AFF8-EB3C54C289FC}" type="presParOf" srcId="{FAB6590C-8D02-4258-9B7B-66A650BB59B0}" destId="{DA84E9E5-F470-490A-A0EC-4D826711529C}" srcOrd="1" destOrd="0" presId="urn:microsoft.com/office/officeart/2005/8/layout/vList5"/>
    <dgm:cxn modelId="{8DE7632A-DD76-4AEC-B522-2924521A780D}" type="presParOf" srcId="{FAB6590C-8D02-4258-9B7B-66A650BB59B0}" destId="{96A95489-6F84-41E0-ADE2-9559D50AAC19}" srcOrd="2" destOrd="0" presId="urn:microsoft.com/office/officeart/2005/8/layout/vList5"/>
    <dgm:cxn modelId="{EEB4DB95-6154-4193-89C4-71EF7746B956}" type="presParOf" srcId="{96A95489-6F84-41E0-ADE2-9559D50AAC19}" destId="{C91E792E-A7A1-42A8-AD97-E5267CD175D9}" srcOrd="0" destOrd="0" presId="urn:microsoft.com/office/officeart/2005/8/layout/vList5"/>
    <dgm:cxn modelId="{CBBF5317-5C42-4305-A258-D63A78E0A763}" type="presParOf" srcId="{96A95489-6F84-41E0-ADE2-9559D50AAC19}" destId="{B8C7619A-FE2C-4606-9E02-AC12E791C8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E2847-0BAC-401D-9552-4DF7285260D5}">
      <dsp:nvSpPr>
        <dsp:cNvPr id="0" name=""/>
        <dsp:cNvSpPr/>
      </dsp:nvSpPr>
      <dsp:spPr>
        <a:xfrm>
          <a:off x="2502664" y="305"/>
          <a:ext cx="683302" cy="683302"/>
        </a:xfrm>
        <a:prstGeom prst="ellipse">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Quality manual</a:t>
          </a:r>
          <a:endParaRPr lang="en-US" sz="700" b="1" kern="1200" dirty="0">
            <a:solidFill>
              <a:srgbClr val="FFFFFF"/>
            </a:solidFill>
            <a:latin typeface="Garamond"/>
            <a:ea typeface="+mn-ea"/>
            <a:cs typeface="+mn-cs"/>
          </a:endParaRPr>
        </a:p>
      </dsp:txBody>
      <dsp:txXfrm>
        <a:off x="2602731" y="100372"/>
        <a:ext cx="483168" cy="483168"/>
      </dsp:txXfrm>
    </dsp:sp>
    <dsp:sp modelId="{69CD8C5C-7836-4897-8571-285D592F1FD6}">
      <dsp:nvSpPr>
        <dsp:cNvPr id="0" name=""/>
        <dsp:cNvSpPr/>
      </dsp:nvSpPr>
      <dsp:spPr>
        <a:xfrm rot="981818">
          <a:off x="3240590" y="369594"/>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3241690" y="408063"/>
        <a:ext cx="126774" cy="138368"/>
      </dsp:txXfrm>
    </dsp:sp>
    <dsp:sp modelId="{AE6B38DE-01FD-4B13-A9B1-F0DEF9DF1F77}">
      <dsp:nvSpPr>
        <dsp:cNvPr id="0" name=""/>
        <dsp:cNvSpPr/>
      </dsp:nvSpPr>
      <dsp:spPr>
        <a:xfrm>
          <a:off x="3486156" y="289084"/>
          <a:ext cx="683302" cy="683302"/>
        </a:xfrm>
        <a:prstGeom prst="ellipse">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SOPs</a:t>
          </a:r>
          <a:endParaRPr lang="en-GB" sz="700" b="1" kern="1200" dirty="0">
            <a:solidFill>
              <a:srgbClr val="FFFFFF"/>
            </a:solidFill>
            <a:latin typeface="Candara" pitchFamily="34" charset="0"/>
            <a:ea typeface="+mn-ea"/>
            <a:cs typeface="+mn-cs"/>
          </a:endParaRPr>
        </a:p>
      </dsp:txBody>
      <dsp:txXfrm>
        <a:off x="3586223" y="389151"/>
        <a:ext cx="483168" cy="483168"/>
      </dsp:txXfrm>
    </dsp:sp>
    <dsp:sp modelId="{770F2118-DA0A-468E-A29A-647E557A8DB3}">
      <dsp:nvSpPr>
        <dsp:cNvPr id="0" name=""/>
        <dsp:cNvSpPr/>
      </dsp:nvSpPr>
      <dsp:spPr>
        <a:xfrm rot="2945455">
          <a:off x="4069518" y="898881"/>
          <a:ext cx="181106" cy="230614"/>
        </a:xfrm>
        <a:prstGeom prst="rightArrow">
          <a:avLst>
            <a:gd name="adj1" fmla="val 60000"/>
            <a:gd name="adj2" fmla="val 50000"/>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4078894" y="924473"/>
        <a:ext cx="126774" cy="138368"/>
      </dsp:txXfrm>
    </dsp:sp>
    <dsp:sp modelId="{8BA9066E-0DA2-4685-9C5E-680A4E2869E3}">
      <dsp:nvSpPr>
        <dsp:cNvPr id="0" name=""/>
        <dsp:cNvSpPr/>
      </dsp:nvSpPr>
      <dsp:spPr>
        <a:xfrm>
          <a:off x="4157397" y="1063737"/>
          <a:ext cx="683302" cy="683302"/>
        </a:xfrm>
        <a:prstGeom prst="ellipse">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Registers</a:t>
          </a:r>
        </a:p>
      </dsp:txBody>
      <dsp:txXfrm>
        <a:off x="4257464" y="1163804"/>
        <a:ext cx="483168" cy="483168"/>
      </dsp:txXfrm>
    </dsp:sp>
    <dsp:sp modelId="{E6228FFB-1DAC-4BDE-8BBB-19E535330E12}">
      <dsp:nvSpPr>
        <dsp:cNvPr id="0" name=""/>
        <dsp:cNvSpPr/>
      </dsp:nvSpPr>
      <dsp:spPr>
        <a:xfrm rot="4909091">
          <a:off x="4480703" y="1792297"/>
          <a:ext cx="181106" cy="230614"/>
        </a:xfrm>
        <a:prstGeom prst="rightArrow">
          <a:avLst>
            <a:gd name="adj1" fmla="val 60000"/>
            <a:gd name="adj2" fmla="val 50000"/>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4504003" y="1811531"/>
        <a:ext cx="126774" cy="138368"/>
      </dsp:txXfrm>
    </dsp:sp>
    <dsp:sp modelId="{F6D430F9-B8D2-47FB-9F20-72ECAA6A5240}">
      <dsp:nvSpPr>
        <dsp:cNvPr id="0" name=""/>
        <dsp:cNvSpPr/>
      </dsp:nvSpPr>
      <dsp:spPr>
        <a:xfrm>
          <a:off x="4303271" y="2078316"/>
          <a:ext cx="683302" cy="683302"/>
        </a:xfrm>
        <a:prstGeom prst="ellipse">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Forms</a:t>
          </a:r>
        </a:p>
      </dsp:txBody>
      <dsp:txXfrm>
        <a:off x="4403338" y="2178383"/>
        <a:ext cx="483168" cy="483168"/>
      </dsp:txXfrm>
    </dsp:sp>
    <dsp:sp modelId="{6997152E-7EE8-4F87-BA19-B6589E974523}">
      <dsp:nvSpPr>
        <dsp:cNvPr id="0" name=""/>
        <dsp:cNvSpPr/>
      </dsp:nvSpPr>
      <dsp:spPr>
        <a:xfrm rot="6872727">
          <a:off x="4343596" y="2766190"/>
          <a:ext cx="181106" cy="230614"/>
        </a:xfrm>
        <a:prstGeom prst="rightArrow">
          <a:avLst>
            <a:gd name="adj1" fmla="val 60000"/>
            <a:gd name="adj2" fmla="val 50000"/>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rot="10800000">
        <a:off x="4382047" y="2787602"/>
        <a:ext cx="126774" cy="138368"/>
      </dsp:txXfrm>
    </dsp:sp>
    <dsp:sp modelId="{59F43239-AD5D-4016-A0C1-BC3C5D963848}">
      <dsp:nvSpPr>
        <dsp:cNvPr id="0" name=""/>
        <dsp:cNvSpPr/>
      </dsp:nvSpPr>
      <dsp:spPr>
        <a:xfrm>
          <a:off x="3877466" y="3010700"/>
          <a:ext cx="683302" cy="683302"/>
        </a:xfrm>
        <a:prstGeom prst="ellipse">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Report</a:t>
          </a:r>
        </a:p>
      </dsp:txBody>
      <dsp:txXfrm>
        <a:off x="3977533" y="3110767"/>
        <a:ext cx="483168" cy="483168"/>
      </dsp:txXfrm>
    </dsp:sp>
    <dsp:sp modelId="{8D385145-4482-4CC1-AB4F-42D36B3057B3}">
      <dsp:nvSpPr>
        <dsp:cNvPr id="0" name=""/>
        <dsp:cNvSpPr/>
      </dsp:nvSpPr>
      <dsp:spPr>
        <a:xfrm rot="8836364">
          <a:off x="3701728" y="3511355"/>
          <a:ext cx="181106" cy="230614"/>
        </a:xfrm>
        <a:prstGeom prst="rightArrow">
          <a:avLst>
            <a:gd name="adj1" fmla="val 60000"/>
            <a:gd name="adj2" fmla="val 50000"/>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rot="10800000">
        <a:off x="3751747" y="3542791"/>
        <a:ext cx="126774" cy="138368"/>
      </dsp:txXfrm>
    </dsp:sp>
    <dsp:sp modelId="{78EAB9A2-DEC7-4D2C-92E1-A3A35338F1B0}">
      <dsp:nvSpPr>
        <dsp:cNvPr id="0" name=""/>
        <dsp:cNvSpPr/>
      </dsp:nvSpPr>
      <dsp:spPr>
        <a:xfrm>
          <a:off x="3015170" y="3564864"/>
          <a:ext cx="683302" cy="683302"/>
        </a:xfrm>
        <a:prstGeom prst="ellipse">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QA/QC procedures</a:t>
          </a:r>
        </a:p>
      </dsp:txBody>
      <dsp:txXfrm>
        <a:off x="3115237" y="3664931"/>
        <a:ext cx="483168" cy="483168"/>
      </dsp:txXfrm>
    </dsp:sp>
    <dsp:sp modelId="{1D9404D9-02AD-4787-805D-DD6AC3405020}">
      <dsp:nvSpPr>
        <dsp:cNvPr id="0" name=""/>
        <dsp:cNvSpPr/>
      </dsp:nvSpPr>
      <dsp:spPr>
        <a:xfrm rot="10800000">
          <a:off x="2758888" y="3791208"/>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rot="10800000">
        <a:off x="2813220" y="3837331"/>
        <a:ext cx="126774" cy="138368"/>
      </dsp:txXfrm>
    </dsp:sp>
    <dsp:sp modelId="{610BB7C0-BF95-466D-A67C-CB9229222963}">
      <dsp:nvSpPr>
        <dsp:cNvPr id="0" name=""/>
        <dsp:cNvSpPr/>
      </dsp:nvSpPr>
      <dsp:spPr>
        <a:xfrm>
          <a:off x="1990158" y="3564864"/>
          <a:ext cx="683302" cy="683302"/>
        </a:xfrm>
        <a:prstGeom prst="ellipse">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Plans</a:t>
          </a:r>
        </a:p>
      </dsp:txBody>
      <dsp:txXfrm>
        <a:off x="2090225" y="3664931"/>
        <a:ext cx="483168" cy="483168"/>
      </dsp:txXfrm>
    </dsp:sp>
    <dsp:sp modelId="{E13F70BA-ADF7-4F2C-85BD-33DCB44E7F6D}">
      <dsp:nvSpPr>
        <dsp:cNvPr id="0" name=""/>
        <dsp:cNvSpPr/>
      </dsp:nvSpPr>
      <dsp:spPr>
        <a:xfrm rot="12763636">
          <a:off x="1814421" y="3516897"/>
          <a:ext cx="181106" cy="230614"/>
        </a:xfrm>
        <a:prstGeom prst="rightArrow">
          <a:avLst>
            <a:gd name="adj1" fmla="val 60000"/>
            <a:gd name="adj2" fmla="val 50000"/>
          </a:avLst>
        </a:prstGeom>
        <a:gradFill rotWithShape="0">
          <a:gsLst>
            <a:gs pos="0">
              <a:srgbClr val="BEAE98">
                <a:hueOff val="0"/>
                <a:satOff val="0"/>
                <a:lumOff val="0"/>
                <a:alphaOff val="0"/>
                <a:shade val="63000"/>
                <a:satMod val="110000"/>
              </a:srgbClr>
            </a:gs>
            <a:gs pos="30000">
              <a:srgbClr val="BEAE98">
                <a:hueOff val="0"/>
                <a:satOff val="0"/>
                <a:lumOff val="0"/>
                <a:alphaOff val="0"/>
                <a:shade val="90000"/>
                <a:satMod val="120000"/>
              </a:srgbClr>
            </a:gs>
            <a:gs pos="45000">
              <a:srgbClr val="BEAE98">
                <a:hueOff val="0"/>
                <a:satOff val="0"/>
                <a:lumOff val="0"/>
                <a:alphaOff val="0"/>
                <a:shade val="100000"/>
                <a:satMod val="128000"/>
              </a:srgbClr>
            </a:gs>
            <a:gs pos="55000">
              <a:srgbClr val="BEAE98">
                <a:hueOff val="0"/>
                <a:satOff val="0"/>
                <a:lumOff val="0"/>
                <a:alphaOff val="0"/>
                <a:shade val="100000"/>
                <a:satMod val="128000"/>
              </a:srgbClr>
            </a:gs>
            <a:gs pos="73000">
              <a:srgbClr val="BEAE98">
                <a:hueOff val="0"/>
                <a:satOff val="0"/>
                <a:lumOff val="0"/>
                <a:alphaOff val="0"/>
                <a:shade val="90000"/>
                <a:satMod val="120000"/>
              </a:srgbClr>
            </a:gs>
            <a:gs pos="100000">
              <a:srgbClr val="BEAE98">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rot="10800000">
        <a:off x="1864440" y="3577707"/>
        <a:ext cx="126774" cy="138368"/>
      </dsp:txXfrm>
    </dsp:sp>
    <dsp:sp modelId="{6CD1CB46-DE91-4B8C-BDA8-D0B06E0BBAF9}">
      <dsp:nvSpPr>
        <dsp:cNvPr id="0" name=""/>
        <dsp:cNvSpPr/>
      </dsp:nvSpPr>
      <dsp:spPr>
        <a:xfrm>
          <a:off x="1127863" y="3010700"/>
          <a:ext cx="683302" cy="683302"/>
        </a:xfrm>
        <a:prstGeom prst="ellipse">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Lists</a:t>
          </a:r>
        </a:p>
      </dsp:txBody>
      <dsp:txXfrm>
        <a:off x="1227930" y="3110767"/>
        <a:ext cx="483168" cy="483168"/>
      </dsp:txXfrm>
    </dsp:sp>
    <dsp:sp modelId="{D4356AD1-4FAC-4B8C-B277-139A8B5F4EEE}">
      <dsp:nvSpPr>
        <dsp:cNvPr id="0" name=""/>
        <dsp:cNvSpPr/>
      </dsp:nvSpPr>
      <dsp:spPr>
        <a:xfrm rot="14727273">
          <a:off x="1168187" y="2775514"/>
          <a:ext cx="181106" cy="230614"/>
        </a:xfrm>
        <a:prstGeom prst="rightArrow">
          <a:avLst>
            <a:gd name="adj1" fmla="val 60000"/>
            <a:gd name="adj2" fmla="val 50000"/>
          </a:avLst>
        </a:prstGeom>
        <a:gradFill rotWithShape="0">
          <a:gsLst>
            <a:gs pos="0">
              <a:srgbClr val="92A9B9">
                <a:hueOff val="0"/>
                <a:satOff val="0"/>
                <a:lumOff val="0"/>
                <a:alphaOff val="0"/>
                <a:shade val="63000"/>
                <a:satMod val="110000"/>
              </a:srgbClr>
            </a:gs>
            <a:gs pos="30000">
              <a:srgbClr val="92A9B9">
                <a:hueOff val="0"/>
                <a:satOff val="0"/>
                <a:lumOff val="0"/>
                <a:alphaOff val="0"/>
                <a:shade val="90000"/>
                <a:satMod val="120000"/>
              </a:srgbClr>
            </a:gs>
            <a:gs pos="45000">
              <a:srgbClr val="92A9B9">
                <a:hueOff val="0"/>
                <a:satOff val="0"/>
                <a:lumOff val="0"/>
                <a:alphaOff val="0"/>
                <a:shade val="100000"/>
                <a:satMod val="128000"/>
              </a:srgbClr>
            </a:gs>
            <a:gs pos="55000">
              <a:srgbClr val="92A9B9">
                <a:hueOff val="0"/>
                <a:satOff val="0"/>
                <a:lumOff val="0"/>
                <a:alphaOff val="0"/>
                <a:shade val="100000"/>
                <a:satMod val="128000"/>
              </a:srgbClr>
            </a:gs>
            <a:gs pos="73000">
              <a:srgbClr val="92A9B9">
                <a:hueOff val="0"/>
                <a:satOff val="0"/>
                <a:lumOff val="0"/>
                <a:alphaOff val="0"/>
                <a:shade val="90000"/>
                <a:satMod val="120000"/>
              </a:srgbClr>
            </a:gs>
            <a:gs pos="100000">
              <a:srgbClr val="92A9B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rot="10800000">
        <a:off x="1206638" y="2846348"/>
        <a:ext cx="126774" cy="138368"/>
      </dsp:txXfrm>
    </dsp:sp>
    <dsp:sp modelId="{CB8A7A16-91F6-4E2D-A55E-42E7230A1539}">
      <dsp:nvSpPr>
        <dsp:cNvPr id="0" name=""/>
        <dsp:cNvSpPr/>
      </dsp:nvSpPr>
      <dsp:spPr>
        <a:xfrm>
          <a:off x="702057" y="2078316"/>
          <a:ext cx="683302" cy="683302"/>
        </a:xfrm>
        <a:prstGeom prst="ellipse">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smtClean="0">
              <a:solidFill>
                <a:srgbClr val="FFFFFF"/>
              </a:solidFill>
              <a:latin typeface="Candara" pitchFamily="34" charset="0"/>
              <a:ea typeface="+mn-ea"/>
              <a:cs typeface="+mn-cs"/>
            </a:rPr>
            <a:t>Data base</a:t>
          </a:r>
        </a:p>
      </dsp:txBody>
      <dsp:txXfrm>
        <a:off x="802124" y="2178383"/>
        <a:ext cx="483168" cy="483168"/>
      </dsp:txXfrm>
    </dsp:sp>
    <dsp:sp modelId="{73490469-34D0-4B42-8F01-0F524BCB03C1}">
      <dsp:nvSpPr>
        <dsp:cNvPr id="0" name=""/>
        <dsp:cNvSpPr/>
      </dsp:nvSpPr>
      <dsp:spPr>
        <a:xfrm rot="16690909">
          <a:off x="1025363" y="1802444"/>
          <a:ext cx="181106" cy="230614"/>
        </a:xfrm>
        <a:prstGeom prst="rightArrow">
          <a:avLst>
            <a:gd name="adj1" fmla="val 60000"/>
            <a:gd name="adj2" fmla="val 50000"/>
          </a:avLst>
        </a:prstGeom>
        <a:gradFill rotWithShape="0">
          <a:gsLst>
            <a:gs pos="0">
              <a:srgbClr val="9C8265">
                <a:hueOff val="0"/>
                <a:satOff val="0"/>
                <a:lumOff val="0"/>
                <a:alphaOff val="0"/>
                <a:shade val="63000"/>
                <a:satMod val="110000"/>
              </a:srgbClr>
            </a:gs>
            <a:gs pos="30000">
              <a:srgbClr val="9C8265">
                <a:hueOff val="0"/>
                <a:satOff val="0"/>
                <a:lumOff val="0"/>
                <a:alphaOff val="0"/>
                <a:shade val="90000"/>
                <a:satMod val="120000"/>
              </a:srgbClr>
            </a:gs>
            <a:gs pos="45000">
              <a:srgbClr val="9C8265">
                <a:hueOff val="0"/>
                <a:satOff val="0"/>
                <a:lumOff val="0"/>
                <a:alphaOff val="0"/>
                <a:shade val="100000"/>
                <a:satMod val="128000"/>
              </a:srgbClr>
            </a:gs>
            <a:gs pos="55000">
              <a:srgbClr val="9C8265">
                <a:hueOff val="0"/>
                <a:satOff val="0"/>
                <a:lumOff val="0"/>
                <a:alphaOff val="0"/>
                <a:shade val="100000"/>
                <a:satMod val="128000"/>
              </a:srgbClr>
            </a:gs>
            <a:gs pos="73000">
              <a:srgbClr val="9C8265">
                <a:hueOff val="0"/>
                <a:satOff val="0"/>
                <a:lumOff val="0"/>
                <a:alphaOff val="0"/>
                <a:shade val="90000"/>
                <a:satMod val="120000"/>
              </a:srgbClr>
            </a:gs>
            <a:gs pos="100000">
              <a:srgbClr val="9C8265">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1048663" y="1875456"/>
        <a:ext cx="126774" cy="138368"/>
      </dsp:txXfrm>
    </dsp:sp>
    <dsp:sp modelId="{01E00CFE-4A05-4B1E-BB9F-2603CE62C5E6}">
      <dsp:nvSpPr>
        <dsp:cNvPr id="0" name=""/>
        <dsp:cNvSpPr/>
      </dsp:nvSpPr>
      <dsp:spPr>
        <a:xfrm>
          <a:off x="847932" y="1063737"/>
          <a:ext cx="683302" cy="683302"/>
        </a:xfrm>
        <a:prstGeom prst="ellipse">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solidFill>
                <a:srgbClr val="FFFFFF"/>
              </a:solidFill>
              <a:latin typeface="Candara" pitchFamily="34" charset="0"/>
              <a:ea typeface="+mn-ea"/>
              <a:cs typeface="+mn-cs"/>
            </a:rPr>
            <a:t>Reporting</a:t>
          </a:r>
        </a:p>
      </dsp:txBody>
      <dsp:txXfrm>
        <a:off x="947999" y="1163804"/>
        <a:ext cx="483168" cy="483168"/>
      </dsp:txXfrm>
    </dsp:sp>
    <dsp:sp modelId="{0DACA20A-FFDF-4695-9AA0-9D70A017204A}">
      <dsp:nvSpPr>
        <dsp:cNvPr id="0" name=""/>
        <dsp:cNvSpPr/>
      </dsp:nvSpPr>
      <dsp:spPr>
        <a:xfrm rot="18654545">
          <a:off x="1431294" y="906628"/>
          <a:ext cx="181106" cy="230614"/>
        </a:xfrm>
        <a:prstGeom prst="rightArrow">
          <a:avLst>
            <a:gd name="adj1" fmla="val 60000"/>
            <a:gd name="adj2" fmla="val 50000"/>
          </a:avLst>
        </a:prstGeom>
        <a:gradFill rotWithShape="0">
          <a:gsLst>
            <a:gs pos="0">
              <a:srgbClr val="8D6974">
                <a:hueOff val="0"/>
                <a:satOff val="0"/>
                <a:lumOff val="0"/>
                <a:alphaOff val="0"/>
                <a:shade val="63000"/>
                <a:satMod val="110000"/>
              </a:srgbClr>
            </a:gs>
            <a:gs pos="30000">
              <a:srgbClr val="8D6974">
                <a:hueOff val="0"/>
                <a:satOff val="0"/>
                <a:lumOff val="0"/>
                <a:alphaOff val="0"/>
                <a:shade val="90000"/>
                <a:satMod val="120000"/>
              </a:srgbClr>
            </a:gs>
            <a:gs pos="45000">
              <a:srgbClr val="8D6974">
                <a:hueOff val="0"/>
                <a:satOff val="0"/>
                <a:lumOff val="0"/>
                <a:alphaOff val="0"/>
                <a:shade val="100000"/>
                <a:satMod val="128000"/>
              </a:srgbClr>
            </a:gs>
            <a:gs pos="55000">
              <a:srgbClr val="8D6974">
                <a:hueOff val="0"/>
                <a:satOff val="0"/>
                <a:lumOff val="0"/>
                <a:alphaOff val="0"/>
                <a:shade val="100000"/>
                <a:satMod val="128000"/>
              </a:srgbClr>
            </a:gs>
            <a:gs pos="73000">
              <a:srgbClr val="8D6974">
                <a:hueOff val="0"/>
                <a:satOff val="0"/>
                <a:lumOff val="0"/>
                <a:alphaOff val="0"/>
                <a:shade val="90000"/>
                <a:satMod val="120000"/>
              </a:srgbClr>
            </a:gs>
            <a:gs pos="100000">
              <a:srgbClr val="8D6974">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1440670" y="973282"/>
        <a:ext cx="126774" cy="138368"/>
      </dsp:txXfrm>
    </dsp:sp>
    <dsp:sp modelId="{2EA68877-FBCB-4ED5-A2D2-7938897F2AA2}">
      <dsp:nvSpPr>
        <dsp:cNvPr id="0" name=""/>
        <dsp:cNvSpPr/>
      </dsp:nvSpPr>
      <dsp:spPr>
        <a:xfrm>
          <a:off x="1519172" y="289084"/>
          <a:ext cx="683302" cy="683302"/>
        </a:xfrm>
        <a:prstGeom prst="ellipse">
          <a:avLst/>
        </a:prstGeom>
        <a:solidFill>
          <a:srgbClr val="92A9B9">
            <a:lumMod val="75000"/>
          </a:srgbClr>
        </a:soli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FFFFFF"/>
              </a:solidFill>
              <a:latin typeface="Candara" pitchFamily="34" charset="0"/>
              <a:ea typeface="+mn-ea"/>
              <a:cs typeface="+mn-cs"/>
            </a:rPr>
            <a:t>Records </a:t>
          </a:r>
          <a:endParaRPr lang="en-GB" sz="700" b="1" kern="1200" dirty="0">
            <a:solidFill>
              <a:srgbClr val="FFFFFF"/>
            </a:solidFill>
            <a:latin typeface="Candara" pitchFamily="34" charset="0"/>
            <a:ea typeface="+mn-ea"/>
            <a:cs typeface="+mn-cs"/>
          </a:endParaRPr>
        </a:p>
      </dsp:txBody>
      <dsp:txXfrm>
        <a:off x="1619239" y="389151"/>
        <a:ext cx="483168" cy="483168"/>
      </dsp:txXfrm>
    </dsp:sp>
    <dsp:sp modelId="{9AA8895A-64FE-4F76-A98C-783E380A3CB7}">
      <dsp:nvSpPr>
        <dsp:cNvPr id="0" name=""/>
        <dsp:cNvSpPr/>
      </dsp:nvSpPr>
      <dsp:spPr>
        <a:xfrm rot="20618182">
          <a:off x="2257098" y="372483"/>
          <a:ext cx="181106" cy="230614"/>
        </a:xfrm>
        <a:prstGeom prst="rightArrow">
          <a:avLst>
            <a:gd name="adj1" fmla="val 60000"/>
            <a:gd name="adj2" fmla="val 50000"/>
          </a:avLst>
        </a:prstGeom>
        <a:gradFill rotWithShape="0">
          <a:gsLst>
            <a:gs pos="0">
              <a:srgbClr val="A7B789">
                <a:hueOff val="0"/>
                <a:satOff val="0"/>
                <a:lumOff val="0"/>
                <a:alphaOff val="0"/>
                <a:shade val="63000"/>
                <a:satMod val="110000"/>
              </a:srgbClr>
            </a:gs>
            <a:gs pos="30000">
              <a:srgbClr val="A7B789">
                <a:hueOff val="0"/>
                <a:satOff val="0"/>
                <a:lumOff val="0"/>
                <a:alphaOff val="0"/>
                <a:shade val="90000"/>
                <a:satMod val="120000"/>
              </a:srgbClr>
            </a:gs>
            <a:gs pos="45000">
              <a:srgbClr val="A7B789">
                <a:hueOff val="0"/>
                <a:satOff val="0"/>
                <a:lumOff val="0"/>
                <a:alphaOff val="0"/>
                <a:shade val="100000"/>
                <a:satMod val="128000"/>
              </a:srgbClr>
            </a:gs>
            <a:gs pos="55000">
              <a:srgbClr val="A7B789">
                <a:hueOff val="0"/>
                <a:satOff val="0"/>
                <a:lumOff val="0"/>
                <a:alphaOff val="0"/>
                <a:shade val="100000"/>
                <a:satMod val="128000"/>
              </a:srgbClr>
            </a:gs>
            <a:gs pos="73000">
              <a:srgbClr val="A7B789">
                <a:hueOff val="0"/>
                <a:satOff val="0"/>
                <a:lumOff val="0"/>
                <a:alphaOff val="0"/>
                <a:shade val="90000"/>
                <a:satMod val="120000"/>
              </a:srgbClr>
            </a:gs>
            <a:gs pos="100000">
              <a:srgbClr val="A7B789">
                <a:hueOff val="0"/>
                <a:satOff val="0"/>
                <a:lumOff val="0"/>
                <a:alphaOff val="0"/>
                <a:shade val="63000"/>
                <a:satMod val="110000"/>
              </a:srgbClr>
            </a:gs>
          </a:gsLst>
          <a:lin ang="950000" scaled="1"/>
        </a:gradFill>
        <a:ln>
          <a:noFill/>
        </a:ln>
        <a:effectLst>
          <a:outerShdw blurRad="50800" dist="4190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b="1" kern="1200" dirty="0">
            <a:solidFill>
              <a:srgbClr val="FFFFFF"/>
            </a:solidFill>
            <a:latin typeface="Garamond"/>
            <a:ea typeface="+mn-ea"/>
            <a:cs typeface="+mn-cs"/>
          </a:endParaRPr>
        </a:p>
      </dsp:txBody>
      <dsp:txXfrm>
        <a:off x="2258198" y="426260"/>
        <a:ext cx="126774" cy="138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ADEA-2317-4160-BF0F-42B0D95EB645}">
      <dsp:nvSpPr>
        <dsp:cNvPr id="0" name=""/>
        <dsp:cNvSpPr/>
      </dsp:nvSpPr>
      <dsp:spPr>
        <a:xfrm>
          <a:off x="2668735" y="2168858"/>
          <a:ext cx="606129" cy="606129"/>
        </a:xfrm>
        <a:prstGeom prst="ellipse">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MEIC</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2757501" y="2257624"/>
        <a:ext cx="428597" cy="428597"/>
      </dsp:txXfrm>
    </dsp:sp>
    <dsp:sp modelId="{35EBA8C9-24C0-4E5A-9036-39D93A20226F}">
      <dsp:nvSpPr>
        <dsp:cNvPr id="0" name=""/>
        <dsp:cNvSpPr/>
      </dsp:nvSpPr>
      <dsp:spPr>
        <a:xfrm rot="16200000">
          <a:off x="2218737" y="140661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2934146" y="1378142"/>
        <a:ext cx="75306" cy="75306"/>
      </dsp:txXfrm>
    </dsp:sp>
    <dsp:sp modelId="{9A9A57BD-76DC-420A-B252-7B10AFC95152}">
      <dsp:nvSpPr>
        <dsp:cNvPr id="0" name=""/>
        <dsp:cNvSpPr/>
      </dsp:nvSpPr>
      <dsp:spPr>
        <a:xfrm>
          <a:off x="2633470" y="-13925"/>
          <a:ext cx="676658" cy="676658"/>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Skopje Karpos</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2732564" y="85169"/>
        <a:ext cx="478470" cy="478470"/>
      </dsp:txXfrm>
    </dsp:sp>
    <dsp:sp modelId="{C57F9209-B2B7-4353-8488-E1732685E99C}">
      <dsp:nvSpPr>
        <dsp:cNvPr id="0" name=""/>
        <dsp:cNvSpPr/>
      </dsp:nvSpPr>
      <dsp:spPr>
        <a:xfrm rot="17470588">
          <a:off x="2600254" y="1477935"/>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315664" y="1449460"/>
        <a:ext cx="75306" cy="75306"/>
      </dsp:txXfrm>
    </dsp:sp>
    <dsp:sp modelId="{02EAF625-A3CC-4601-A969-BF586D3592E0}">
      <dsp:nvSpPr>
        <dsp:cNvPr id="0" name=""/>
        <dsp:cNvSpPr/>
      </dsp:nvSpPr>
      <dsp:spPr>
        <a:xfrm>
          <a:off x="3409244" y="131091"/>
          <a:ext cx="676658" cy="676658"/>
        </a:xfrm>
        <a:prstGeom prst="ellipse">
          <a:avLst/>
        </a:prstGeom>
        <a:gradFill rotWithShape="0">
          <a:gsLst>
            <a:gs pos="0">
              <a:schemeClr val="accent2">
                <a:shade val="50000"/>
                <a:hueOff val="0"/>
                <a:satOff val="-3827"/>
                <a:lumOff val="6209"/>
                <a:alphaOff val="0"/>
                <a:shade val="51000"/>
                <a:satMod val="130000"/>
              </a:schemeClr>
            </a:gs>
            <a:gs pos="80000">
              <a:schemeClr val="accent2">
                <a:shade val="50000"/>
                <a:hueOff val="0"/>
                <a:satOff val="-3827"/>
                <a:lumOff val="6209"/>
                <a:alphaOff val="0"/>
                <a:shade val="93000"/>
                <a:satMod val="130000"/>
              </a:schemeClr>
            </a:gs>
            <a:gs pos="100000">
              <a:schemeClr val="accent2">
                <a:shade val="50000"/>
                <a:hueOff val="0"/>
                <a:satOff val="-3827"/>
                <a:lumOff val="62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R="0" lvl="0" algn="ctr" defTabSz="355600" rtl="0" eaLnBrk="1" fontAlgn="base" latinLnBrk="0" hangingPunct="1">
            <a:lnSpc>
              <a:spcPct val="90000"/>
            </a:lnSpc>
            <a:spcBef>
              <a:spcPct val="0"/>
            </a:spcBef>
            <a:spcAft>
              <a:spcPct val="35000"/>
            </a:spcAft>
            <a:buClrTx/>
            <a:buSzTx/>
            <a:buFontTx/>
            <a:tabLst/>
          </a:pPr>
          <a:r>
            <a:rPr kumimoji="0" lang="en-US" sz="800" b="0" i="0" u="none" strike="noStrike" kern="1200" cap="none" normalizeH="0" baseline="0" dirty="0" smtClean="0">
              <a:ln/>
              <a:solidFill>
                <a:schemeClr val="bg1"/>
              </a:solidFill>
              <a:effectLst/>
              <a:latin typeface="Candara" pitchFamily="34" charset="0"/>
              <a:cs typeface="Arial" pitchFamily="34" charset="0"/>
            </a:rPr>
            <a:t>Skopje </a:t>
          </a:r>
          <a:r>
            <a:rPr kumimoji="0" lang="en-US" sz="800" b="0" i="0" u="none" strike="noStrike" kern="1200" cap="none" normalizeH="0" baseline="0" dirty="0" err="1" smtClean="0">
              <a:ln/>
              <a:solidFill>
                <a:schemeClr val="bg1"/>
              </a:solidFill>
              <a:effectLst/>
              <a:latin typeface="Candara" pitchFamily="34" charset="0"/>
              <a:cs typeface="Arial" pitchFamily="34" charset="0"/>
            </a:rPr>
            <a:t>Centar</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3508338" y="230185"/>
        <a:ext cx="478470" cy="478470"/>
      </dsp:txXfrm>
    </dsp:sp>
    <dsp:sp modelId="{F2ADB1B8-77D8-4913-B189-A8810EBB6DDE}">
      <dsp:nvSpPr>
        <dsp:cNvPr id="0" name=""/>
        <dsp:cNvSpPr/>
      </dsp:nvSpPr>
      <dsp:spPr>
        <a:xfrm rot="18741176">
          <a:off x="2930245" y="168225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645655" y="1653782"/>
        <a:ext cx="75306" cy="75306"/>
      </dsp:txXfrm>
    </dsp:sp>
    <dsp:sp modelId="{777D5C54-7AA8-4FF1-9FBF-874E3103DB6B}">
      <dsp:nvSpPr>
        <dsp:cNvPr id="0" name=""/>
        <dsp:cNvSpPr/>
      </dsp:nvSpPr>
      <dsp:spPr>
        <a:xfrm>
          <a:off x="4080244" y="546557"/>
          <a:ext cx="676658" cy="676658"/>
        </a:xfrm>
        <a:prstGeom prst="ellipse">
          <a:avLst/>
        </a:prstGeom>
        <a:gradFill rotWithShape="0">
          <a:gsLst>
            <a:gs pos="0">
              <a:schemeClr val="accent2">
                <a:shade val="50000"/>
                <a:hueOff val="0"/>
                <a:satOff val="-7655"/>
                <a:lumOff val="12418"/>
                <a:alphaOff val="0"/>
                <a:shade val="51000"/>
                <a:satMod val="130000"/>
              </a:schemeClr>
            </a:gs>
            <a:gs pos="80000">
              <a:schemeClr val="accent2">
                <a:shade val="50000"/>
                <a:hueOff val="0"/>
                <a:satOff val="-7655"/>
                <a:lumOff val="12418"/>
                <a:alphaOff val="0"/>
                <a:shade val="93000"/>
                <a:satMod val="130000"/>
              </a:schemeClr>
            </a:gs>
            <a:gs pos="100000">
              <a:schemeClr val="accent2">
                <a:shade val="50000"/>
                <a:hueOff val="0"/>
                <a:satOff val="-7655"/>
                <a:lumOff val="12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R="0" lvl="0" algn="ctr" defTabSz="355600" rtl="0" eaLnBrk="1" fontAlgn="base" latinLnBrk="0" hangingPunct="1">
            <a:lnSpc>
              <a:spcPct val="90000"/>
            </a:lnSpc>
            <a:spcBef>
              <a:spcPct val="0"/>
            </a:spcBef>
            <a:spcAft>
              <a:spcPct val="35000"/>
            </a:spcAft>
            <a:buClrTx/>
            <a:buSzTx/>
            <a:buFontTx/>
            <a:tabLst/>
          </a:pPr>
          <a:r>
            <a:rPr kumimoji="0" lang="en-US" sz="800" b="0" i="0" u="none" strike="noStrike" kern="1200" cap="none" normalizeH="0" baseline="0" dirty="0" smtClean="0">
              <a:ln/>
              <a:solidFill>
                <a:schemeClr val="bg1"/>
              </a:solidFill>
              <a:effectLst/>
              <a:latin typeface="Candara" pitchFamily="34" charset="0"/>
              <a:cs typeface="Arial" pitchFamily="34" charset="0"/>
            </a:rPr>
            <a:t>Skopje </a:t>
          </a:r>
          <a:r>
            <a:rPr kumimoji="0" lang="en-US" sz="800" b="0" i="0" u="none" strike="noStrike" kern="1200" cap="none" normalizeH="0" baseline="0" dirty="0" err="1" smtClean="0">
              <a:ln/>
              <a:solidFill>
                <a:schemeClr val="bg1"/>
              </a:solidFill>
              <a:effectLst/>
              <a:latin typeface="Candara" pitchFamily="34" charset="0"/>
              <a:cs typeface="Arial" pitchFamily="34" charset="0"/>
            </a:rPr>
            <a:t>Lisice</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4179338" y="645651"/>
        <a:ext cx="478470" cy="478470"/>
      </dsp:txXfrm>
    </dsp:sp>
    <dsp:sp modelId="{8DC69D41-6E4A-4A43-9217-9E09DE83B0CF}">
      <dsp:nvSpPr>
        <dsp:cNvPr id="0" name=""/>
        <dsp:cNvSpPr/>
      </dsp:nvSpPr>
      <dsp:spPr>
        <a:xfrm rot="20011765">
          <a:off x="3164143" y="1991988"/>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879553" y="1963513"/>
        <a:ext cx="75306" cy="75306"/>
      </dsp:txXfrm>
    </dsp:sp>
    <dsp:sp modelId="{8442923B-C500-4AC0-8636-508736E0B7FD}">
      <dsp:nvSpPr>
        <dsp:cNvPr id="0" name=""/>
        <dsp:cNvSpPr/>
      </dsp:nvSpPr>
      <dsp:spPr>
        <a:xfrm>
          <a:off x="4555850" y="1176361"/>
          <a:ext cx="676658" cy="676658"/>
        </a:xfrm>
        <a:prstGeom prst="ellipse">
          <a:avLst/>
        </a:prstGeom>
        <a:gradFill rotWithShape="0">
          <a:gsLst>
            <a:gs pos="0">
              <a:schemeClr val="accent2">
                <a:shade val="50000"/>
                <a:hueOff val="0"/>
                <a:satOff val="-11482"/>
                <a:lumOff val="18628"/>
                <a:alphaOff val="0"/>
                <a:shade val="51000"/>
                <a:satMod val="130000"/>
              </a:schemeClr>
            </a:gs>
            <a:gs pos="80000">
              <a:schemeClr val="accent2">
                <a:shade val="50000"/>
                <a:hueOff val="0"/>
                <a:satOff val="-11482"/>
                <a:lumOff val="18628"/>
                <a:alphaOff val="0"/>
                <a:shade val="93000"/>
                <a:satMod val="130000"/>
              </a:schemeClr>
            </a:gs>
            <a:gs pos="100000">
              <a:schemeClr val="accent2">
                <a:shade val="50000"/>
                <a:hueOff val="0"/>
                <a:satOff val="-11482"/>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Skopje </a:t>
          </a:r>
          <a:r>
            <a:rPr kumimoji="0" lang="en-US" sz="800" b="0" i="0" u="none" strike="noStrike" kern="1200" cap="none" normalizeH="0" baseline="0" dirty="0" err="1" smtClean="0">
              <a:ln/>
              <a:solidFill>
                <a:schemeClr val="bg1"/>
              </a:solidFill>
              <a:effectLst/>
              <a:latin typeface="Candara" pitchFamily="34" charset="0"/>
              <a:cs typeface="Arial" pitchFamily="34" charset="0"/>
            </a:rPr>
            <a:t>Gazi</a:t>
          </a:r>
          <a:r>
            <a:rPr kumimoji="0" lang="en-US" sz="800" b="0" i="0" u="none" strike="noStrike" kern="1200" cap="none" normalizeH="0" baseline="0" dirty="0" smtClean="0">
              <a:ln/>
              <a:solidFill>
                <a:schemeClr val="bg1"/>
              </a:solidFill>
              <a:effectLst/>
              <a:latin typeface="Candara" pitchFamily="34" charset="0"/>
              <a:cs typeface="Arial" pitchFamily="34" charset="0"/>
            </a:rPr>
            <a:t> Baba</a:t>
          </a:r>
        </a:p>
      </dsp:txBody>
      <dsp:txXfrm>
        <a:off x="4654944" y="1275455"/>
        <a:ext cx="478470" cy="478470"/>
      </dsp:txXfrm>
    </dsp:sp>
    <dsp:sp modelId="{A1DE49C1-82C7-466C-8628-B5931B48904A}">
      <dsp:nvSpPr>
        <dsp:cNvPr id="0" name=""/>
        <dsp:cNvSpPr/>
      </dsp:nvSpPr>
      <dsp:spPr>
        <a:xfrm rot="21282353">
          <a:off x="3270359" y="236529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985768" y="2336822"/>
        <a:ext cx="75306" cy="75306"/>
      </dsp:txXfrm>
    </dsp:sp>
    <dsp:sp modelId="{E836D22E-12AD-4ECE-B2E7-CA9CB9C5CAB3}">
      <dsp:nvSpPr>
        <dsp:cNvPr id="0" name=""/>
        <dsp:cNvSpPr/>
      </dsp:nvSpPr>
      <dsp:spPr>
        <a:xfrm>
          <a:off x="4771828" y="1935445"/>
          <a:ext cx="676658" cy="676658"/>
        </a:xfrm>
        <a:prstGeom prst="ellipse">
          <a:avLst/>
        </a:prstGeom>
        <a:gradFill rotWithShape="0">
          <a:gsLst>
            <a:gs pos="0">
              <a:schemeClr val="accent2">
                <a:shade val="50000"/>
                <a:hueOff val="0"/>
                <a:satOff val="-15309"/>
                <a:lumOff val="24837"/>
                <a:alphaOff val="0"/>
                <a:shade val="51000"/>
                <a:satMod val="130000"/>
              </a:schemeClr>
            </a:gs>
            <a:gs pos="80000">
              <a:schemeClr val="accent2">
                <a:shade val="50000"/>
                <a:hueOff val="0"/>
                <a:satOff val="-15309"/>
                <a:lumOff val="24837"/>
                <a:alphaOff val="0"/>
                <a:shade val="93000"/>
                <a:satMod val="130000"/>
              </a:schemeClr>
            </a:gs>
            <a:gs pos="100000">
              <a:schemeClr val="accent2">
                <a:shade val="50000"/>
                <a:hueOff val="0"/>
                <a:satOff val="-15309"/>
                <a:lumOff val="248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Skopje </a:t>
          </a:r>
          <a:r>
            <a:rPr kumimoji="0" lang="en-US" sz="800" b="0" i="0" u="none" strike="noStrike" kern="1200" cap="none" normalizeH="0" baseline="0" dirty="0" err="1" smtClean="0">
              <a:ln/>
              <a:solidFill>
                <a:schemeClr val="bg1"/>
              </a:solidFill>
              <a:effectLst/>
              <a:latin typeface="Candara" pitchFamily="34" charset="0"/>
              <a:cs typeface="Arial" pitchFamily="34" charset="0"/>
            </a:rPr>
            <a:t>Rektorat</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4870922" y="2034539"/>
        <a:ext cx="478470" cy="478470"/>
      </dsp:txXfrm>
    </dsp:sp>
    <dsp:sp modelId="{BF16F6D2-AE4A-4A9E-B925-739B6756D791}">
      <dsp:nvSpPr>
        <dsp:cNvPr id="0" name=""/>
        <dsp:cNvSpPr/>
      </dsp:nvSpPr>
      <dsp:spPr>
        <a:xfrm rot="952941">
          <a:off x="3234547" y="275176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9957" y="2723292"/>
        <a:ext cx="75306" cy="75306"/>
      </dsp:txXfrm>
    </dsp:sp>
    <dsp:sp modelId="{89BA4854-1353-4072-A03A-B1138847194B}">
      <dsp:nvSpPr>
        <dsp:cNvPr id="0" name=""/>
        <dsp:cNvSpPr/>
      </dsp:nvSpPr>
      <dsp:spPr>
        <a:xfrm>
          <a:off x="4699009" y="2721289"/>
          <a:ext cx="676658" cy="676658"/>
        </a:xfrm>
        <a:prstGeom prst="ellipse">
          <a:avLst/>
        </a:prstGeom>
        <a:gradFill rotWithShape="0">
          <a:gsLst>
            <a:gs pos="0">
              <a:schemeClr val="accent2">
                <a:shade val="50000"/>
                <a:hueOff val="0"/>
                <a:satOff val="-19136"/>
                <a:lumOff val="31046"/>
                <a:alphaOff val="0"/>
                <a:shade val="51000"/>
                <a:satMod val="130000"/>
              </a:schemeClr>
            </a:gs>
            <a:gs pos="80000">
              <a:schemeClr val="accent2">
                <a:shade val="50000"/>
                <a:hueOff val="0"/>
                <a:satOff val="-19136"/>
                <a:lumOff val="31046"/>
                <a:alphaOff val="0"/>
                <a:shade val="93000"/>
                <a:satMod val="130000"/>
              </a:schemeClr>
            </a:gs>
            <a:gs pos="100000">
              <a:schemeClr val="accent2">
                <a:shade val="50000"/>
                <a:hueOff val="0"/>
                <a:satOff val="-19136"/>
                <a:lumOff val="310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Mrsevci</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4798103" y="2820383"/>
        <a:ext cx="478470" cy="478470"/>
      </dsp:txXfrm>
    </dsp:sp>
    <dsp:sp modelId="{902F1372-3BF7-4148-9B68-8816F34B7C0A}">
      <dsp:nvSpPr>
        <dsp:cNvPr id="0" name=""/>
        <dsp:cNvSpPr/>
      </dsp:nvSpPr>
      <dsp:spPr>
        <a:xfrm rot="2223529">
          <a:off x="3061545" y="3099203"/>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76954" y="3070728"/>
        <a:ext cx="75306" cy="75306"/>
      </dsp:txXfrm>
    </dsp:sp>
    <dsp:sp modelId="{00C62D67-77FA-4B1D-9D21-2DB3B837AC06}">
      <dsp:nvSpPr>
        <dsp:cNvPr id="0" name=""/>
        <dsp:cNvSpPr/>
      </dsp:nvSpPr>
      <dsp:spPr>
        <a:xfrm>
          <a:off x="4347227" y="3427762"/>
          <a:ext cx="676658" cy="676658"/>
        </a:xfrm>
        <a:prstGeom prst="ellipse">
          <a:avLst/>
        </a:prstGeom>
        <a:gradFill rotWithShape="0">
          <a:gsLst>
            <a:gs pos="0">
              <a:schemeClr val="accent2">
                <a:shade val="50000"/>
                <a:hueOff val="0"/>
                <a:satOff val="-22964"/>
                <a:lumOff val="37255"/>
                <a:alphaOff val="0"/>
                <a:shade val="51000"/>
                <a:satMod val="130000"/>
              </a:schemeClr>
            </a:gs>
            <a:gs pos="80000">
              <a:schemeClr val="accent2">
                <a:shade val="50000"/>
                <a:hueOff val="0"/>
                <a:satOff val="-22964"/>
                <a:lumOff val="37255"/>
                <a:alphaOff val="0"/>
                <a:shade val="93000"/>
                <a:satMod val="130000"/>
              </a:schemeClr>
            </a:gs>
            <a:gs pos="100000">
              <a:schemeClr val="accent2">
                <a:shade val="50000"/>
                <a:hueOff val="0"/>
                <a:satOff val="-22964"/>
                <a:lumOff val="37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Miladinovci</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4446321" y="3526856"/>
        <a:ext cx="478470" cy="478470"/>
      </dsp:txXfrm>
    </dsp:sp>
    <dsp:sp modelId="{47C4F484-6DEF-4796-8099-C2E6A2F99F6B}">
      <dsp:nvSpPr>
        <dsp:cNvPr id="0" name=""/>
        <dsp:cNvSpPr/>
      </dsp:nvSpPr>
      <dsp:spPr>
        <a:xfrm rot="3494118">
          <a:off x="2774716" y="3360682"/>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490126" y="3332207"/>
        <a:ext cx="75306" cy="75306"/>
      </dsp:txXfrm>
    </dsp:sp>
    <dsp:sp modelId="{EE667D60-FEDB-4086-BC28-7C1FEB76C797}">
      <dsp:nvSpPr>
        <dsp:cNvPr id="0" name=""/>
        <dsp:cNvSpPr/>
      </dsp:nvSpPr>
      <dsp:spPr>
        <a:xfrm>
          <a:off x="3763993" y="3959451"/>
          <a:ext cx="676658" cy="676658"/>
        </a:xfrm>
        <a:prstGeom prst="ellipse">
          <a:avLst/>
        </a:prstGeom>
        <a:gradFill rotWithShape="0">
          <a:gsLst>
            <a:gs pos="0">
              <a:schemeClr val="accent2">
                <a:shade val="50000"/>
                <a:hueOff val="0"/>
                <a:satOff val="-26791"/>
                <a:lumOff val="43464"/>
                <a:alphaOff val="0"/>
                <a:shade val="51000"/>
                <a:satMod val="130000"/>
              </a:schemeClr>
            </a:gs>
            <a:gs pos="80000">
              <a:schemeClr val="accent2">
                <a:shade val="50000"/>
                <a:hueOff val="0"/>
                <a:satOff val="-26791"/>
                <a:lumOff val="43464"/>
                <a:alphaOff val="0"/>
                <a:shade val="93000"/>
                <a:satMod val="130000"/>
              </a:schemeClr>
            </a:gs>
            <a:gs pos="100000">
              <a:schemeClr val="accent2">
                <a:shade val="50000"/>
                <a:hueOff val="0"/>
                <a:satOff val="-26791"/>
                <a:lumOff val="434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Kavadarci</a:t>
          </a:r>
          <a:endParaRPr kumimoji="0" lang="en-US" sz="800" b="0" i="0" u="none" strike="noStrike" kern="1200" cap="none" normalizeH="0" baseline="0" dirty="0" smtClean="0">
            <a:ln/>
            <a:solidFill>
              <a:schemeClr val="bg1"/>
            </a:solidFill>
            <a:effectLst/>
            <a:latin typeface="Candara" pitchFamily="34" charset="0"/>
            <a:cs typeface="Arial" pitchFamily="34" charset="0"/>
          </a:endParaRPr>
        </a:p>
      </dsp:txBody>
      <dsp:txXfrm>
        <a:off x="3863087" y="4058545"/>
        <a:ext cx="478470" cy="478470"/>
      </dsp:txXfrm>
    </dsp:sp>
    <dsp:sp modelId="{CE3094EB-4769-4E7B-A2A2-F9962F732727}">
      <dsp:nvSpPr>
        <dsp:cNvPr id="0" name=""/>
        <dsp:cNvSpPr/>
      </dsp:nvSpPr>
      <dsp:spPr>
        <a:xfrm rot="4764706">
          <a:off x="2412800" y="3500889"/>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a:off x="3128209" y="3472414"/>
        <a:ext cx="75306" cy="75306"/>
      </dsp:txXfrm>
    </dsp:sp>
    <dsp:sp modelId="{82F62856-6D14-4E6A-B6B9-163153EE6C4E}">
      <dsp:nvSpPr>
        <dsp:cNvPr id="0" name=""/>
        <dsp:cNvSpPr/>
      </dsp:nvSpPr>
      <dsp:spPr>
        <a:xfrm>
          <a:off x="3028076" y="4244546"/>
          <a:ext cx="676658" cy="676658"/>
        </a:xfrm>
        <a:prstGeom prst="ellipse">
          <a:avLst/>
        </a:prstGeom>
        <a:gradFill rotWithShape="0">
          <a:gsLst>
            <a:gs pos="0">
              <a:schemeClr val="accent2">
                <a:shade val="50000"/>
                <a:hueOff val="0"/>
                <a:satOff val="-30618"/>
                <a:lumOff val="49673"/>
                <a:alphaOff val="0"/>
                <a:shade val="51000"/>
                <a:satMod val="130000"/>
              </a:schemeClr>
            </a:gs>
            <a:gs pos="80000">
              <a:schemeClr val="accent2">
                <a:shade val="50000"/>
                <a:hueOff val="0"/>
                <a:satOff val="-30618"/>
                <a:lumOff val="49673"/>
                <a:alphaOff val="0"/>
                <a:shade val="93000"/>
                <a:satMod val="130000"/>
              </a:schemeClr>
            </a:gs>
            <a:gs pos="100000">
              <a:schemeClr val="accent2">
                <a:shade val="50000"/>
                <a:hueOff val="0"/>
                <a:satOff val="-30618"/>
                <a:lumOff val="496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kern="1200" cap="none" normalizeH="0" baseline="0" dirty="0" err="1" smtClean="0">
              <a:ln/>
              <a:solidFill>
                <a:schemeClr val="bg1"/>
              </a:solidFill>
              <a:effectLst/>
              <a:latin typeface="Candara" pitchFamily="34" charset="0"/>
              <a:cs typeface="Arial" pitchFamily="34" charset="0"/>
            </a:rPr>
            <a:t>Lazaropole</a:t>
          </a:r>
          <a:endParaRPr kumimoji="0" lang="en-US" sz="700" b="0" i="0" u="none" strike="noStrike" kern="1200" cap="none" normalizeH="0" baseline="0" dirty="0" smtClean="0">
            <a:ln/>
            <a:solidFill>
              <a:schemeClr val="bg1"/>
            </a:solidFill>
            <a:effectLst/>
            <a:latin typeface="Candara" pitchFamily="34" charset="0"/>
            <a:cs typeface="Arial" pitchFamily="34" charset="0"/>
          </a:endParaRPr>
        </a:p>
      </dsp:txBody>
      <dsp:txXfrm>
        <a:off x="3127170" y="4343640"/>
        <a:ext cx="478470" cy="478470"/>
      </dsp:txXfrm>
    </dsp:sp>
    <dsp:sp modelId="{CA7A3DA8-F307-4930-BF0C-FE5452B8A0A1}">
      <dsp:nvSpPr>
        <dsp:cNvPr id="0" name=""/>
        <dsp:cNvSpPr/>
      </dsp:nvSpPr>
      <dsp:spPr>
        <a:xfrm rot="6035294">
          <a:off x="2024674" y="3500889"/>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2740083" y="3472414"/>
        <a:ext cx="75306" cy="75306"/>
      </dsp:txXfrm>
    </dsp:sp>
    <dsp:sp modelId="{7E7FBC0D-27D3-42A6-9A5B-1ECDA0C2C265}">
      <dsp:nvSpPr>
        <dsp:cNvPr id="0" name=""/>
        <dsp:cNvSpPr/>
      </dsp:nvSpPr>
      <dsp:spPr>
        <a:xfrm>
          <a:off x="2238864" y="4244546"/>
          <a:ext cx="676658" cy="676658"/>
        </a:xfrm>
        <a:prstGeom prst="ellipse">
          <a:avLst/>
        </a:prstGeom>
        <a:gradFill rotWithShape="0">
          <a:gsLst>
            <a:gs pos="0">
              <a:schemeClr val="accent2">
                <a:shade val="50000"/>
                <a:hueOff val="0"/>
                <a:satOff val="-30618"/>
                <a:lumOff val="49673"/>
                <a:alphaOff val="0"/>
                <a:shade val="51000"/>
                <a:satMod val="130000"/>
              </a:schemeClr>
            </a:gs>
            <a:gs pos="80000">
              <a:schemeClr val="accent2">
                <a:shade val="50000"/>
                <a:hueOff val="0"/>
                <a:satOff val="-30618"/>
                <a:lumOff val="49673"/>
                <a:alphaOff val="0"/>
                <a:shade val="93000"/>
                <a:satMod val="130000"/>
              </a:schemeClr>
            </a:gs>
            <a:gs pos="100000">
              <a:schemeClr val="accent2">
                <a:shade val="50000"/>
                <a:hueOff val="0"/>
                <a:satOff val="-30618"/>
                <a:lumOff val="496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Tetovo</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2337958" y="4343640"/>
        <a:ext cx="478470" cy="478470"/>
      </dsp:txXfrm>
    </dsp:sp>
    <dsp:sp modelId="{CC07DA88-5F4A-4699-BFC3-F0EB32CB73B2}">
      <dsp:nvSpPr>
        <dsp:cNvPr id="0" name=""/>
        <dsp:cNvSpPr/>
      </dsp:nvSpPr>
      <dsp:spPr>
        <a:xfrm rot="7305882">
          <a:off x="1662758" y="3360682"/>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2378167" y="3332207"/>
        <a:ext cx="75306" cy="75306"/>
      </dsp:txXfrm>
    </dsp:sp>
    <dsp:sp modelId="{C61EFDD9-2870-4ADE-8444-68BD89FF6FC1}">
      <dsp:nvSpPr>
        <dsp:cNvPr id="0" name=""/>
        <dsp:cNvSpPr/>
      </dsp:nvSpPr>
      <dsp:spPr>
        <a:xfrm>
          <a:off x="1502947" y="3959451"/>
          <a:ext cx="676658" cy="676658"/>
        </a:xfrm>
        <a:prstGeom prst="ellipse">
          <a:avLst/>
        </a:prstGeom>
        <a:gradFill rotWithShape="0">
          <a:gsLst>
            <a:gs pos="0">
              <a:schemeClr val="accent2">
                <a:shade val="50000"/>
                <a:hueOff val="0"/>
                <a:satOff val="-26791"/>
                <a:lumOff val="43464"/>
                <a:alphaOff val="0"/>
                <a:shade val="51000"/>
                <a:satMod val="130000"/>
              </a:schemeClr>
            </a:gs>
            <a:gs pos="80000">
              <a:schemeClr val="accent2">
                <a:shade val="50000"/>
                <a:hueOff val="0"/>
                <a:satOff val="-26791"/>
                <a:lumOff val="43464"/>
                <a:alphaOff val="0"/>
                <a:shade val="93000"/>
                <a:satMod val="130000"/>
              </a:schemeClr>
            </a:gs>
            <a:gs pos="100000">
              <a:schemeClr val="accent2">
                <a:shade val="50000"/>
                <a:hueOff val="0"/>
                <a:satOff val="-26791"/>
                <a:lumOff val="434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Veles</a:t>
          </a:r>
          <a:r>
            <a:rPr kumimoji="0" lang="en-US" sz="800" b="0" i="0" u="none" strike="noStrike" kern="1200" cap="none" normalizeH="0" baseline="0" dirty="0" smtClean="0">
              <a:ln/>
              <a:solidFill>
                <a:schemeClr val="bg1"/>
              </a:solidFill>
              <a:effectLst/>
              <a:latin typeface="Candara" pitchFamily="34" charset="0"/>
              <a:cs typeface="Arial" pitchFamily="34" charset="0"/>
            </a:rPr>
            <a:t> 2</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1602041" y="4058545"/>
        <a:ext cx="478470" cy="478470"/>
      </dsp:txXfrm>
    </dsp:sp>
    <dsp:sp modelId="{243BF0E2-0420-4535-9DA8-0641683649E7}">
      <dsp:nvSpPr>
        <dsp:cNvPr id="0" name=""/>
        <dsp:cNvSpPr/>
      </dsp:nvSpPr>
      <dsp:spPr>
        <a:xfrm rot="8576471">
          <a:off x="1375929" y="3099203"/>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2091339" y="3070728"/>
        <a:ext cx="75306" cy="75306"/>
      </dsp:txXfrm>
    </dsp:sp>
    <dsp:sp modelId="{5A1AA0E5-97F1-48BF-891A-2515E5D571DC}">
      <dsp:nvSpPr>
        <dsp:cNvPr id="0" name=""/>
        <dsp:cNvSpPr/>
      </dsp:nvSpPr>
      <dsp:spPr>
        <a:xfrm>
          <a:off x="919713" y="3427762"/>
          <a:ext cx="676658" cy="676658"/>
        </a:xfrm>
        <a:prstGeom prst="ellipse">
          <a:avLst/>
        </a:prstGeom>
        <a:gradFill rotWithShape="0">
          <a:gsLst>
            <a:gs pos="0">
              <a:schemeClr val="accent2">
                <a:shade val="50000"/>
                <a:hueOff val="0"/>
                <a:satOff val="-22964"/>
                <a:lumOff val="37255"/>
                <a:alphaOff val="0"/>
                <a:shade val="51000"/>
                <a:satMod val="130000"/>
              </a:schemeClr>
            </a:gs>
            <a:gs pos="80000">
              <a:schemeClr val="accent2">
                <a:shade val="50000"/>
                <a:hueOff val="0"/>
                <a:satOff val="-22964"/>
                <a:lumOff val="37255"/>
                <a:alphaOff val="0"/>
                <a:shade val="93000"/>
                <a:satMod val="130000"/>
              </a:schemeClr>
            </a:gs>
            <a:gs pos="100000">
              <a:schemeClr val="accent2">
                <a:shade val="50000"/>
                <a:hueOff val="0"/>
                <a:satOff val="-22964"/>
                <a:lumOff val="37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Veles</a:t>
          </a:r>
          <a:r>
            <a:rPr kumimoji="0" lang="en-US" sz="800" b="0" i="0" u="none" strike="noStrike" kern="1200" cap="none" normalizeH="0" baseline="0" dirty="0" smtClean="0">
              <a:ln/>
              <a:solidFill>
                <a:schemeClr val="bg1"/>
              </a:solidFill>
              <a:effectLst/>
              <a:latin typeface="Candara" pitchFamily="34" charset="0"/>
              <a:cs typeface="Arial" pitchFamily="34" charset="0"/>
            </a:rPr>
            <a:t> 1</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1018807" y="3526856"/>
        <a:ext cx="478470" cy="478470"/>
      </dsp:txXfrm>
    </dsp:sp>
    <dsp:sp modelId="{04F920ED-9D07-4425-915D-0AB176A17E7C}">
      <dsp:nvSpPr>
        <dsp:cNvPr id="0" name=""/>
        <dsp:cNvSpPr/>
      </dsp:nvSpPr>
      <dsp:spPr>
        <a:xfrm rot="9847059">
          <a:off x="1202927" y="275176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1918336" y="2723292"/>
        <a:ext cx="75306" cy="75306"/>
      </dsp:txXfrm>
    </dsp:sp>
    <dsp:sp modelId="{85DE9B6A-BE9F-409D-9140-7F260334EEC8}">
      <dsp:nvSpPr>
        <dsp:cNvPr id="0" name=""/>
        <dsp:cNvSpPr/>
      </dsp:nvSpPr>
      <dsp:spPr>
        <a:xfrm>
          <a:off x="567931" y="2721289"/>
          <a:ext cx="676658" cy="676658"/>
        </a:xfrm>
        <a:prstGeom prst="ellipse">
          <a:avLst/>
        </a:prstGeom>
        <a:gradFill rotWithShape="0">
          <a:gsLst>
            <a:gs pos="0">
              <a:schemeClr val="accent2">
                <a:shade val="50000"/>
                <a:hueOff val="0"/>
                <a:satOff val="-19136"/>
                <a:lumOff val="31046"/>
                <a:alphaOff val="0"/>
                <a:shade val="51000"/>
                <a:satMod val="130000"/>
              </a:schemeClr>
            </a:gs>
            <a:gs pos="80000">
              <a:schemeClr val="accent2">
                <a:shade val="50000"/>
                <a:hueOff val="0"/>
                <a:satOff val="-19136"/>
                <a:lumOff val="31046"/>
                <a:alphaOff val="0"/>
                <a:shade val="93000"/>
                <a:satMod val="130000"/>
              </a:schemeClr>
            </a:gs>
            <a:gs pos="100000">
              <a:schemeClr val="accent2">
                <a:shade val="50000"/>
                <a:hueOff val="0"/>
                <a:satOff val="-19136"/>
                <a:lumOff val="310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Bitola 2</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667025" y="2820383"/>
        <a:ext cx="478470" cy="478470"/>
      </dsp:txXfrm>
    </dsp:sp>
    <dsp:sp modelId="{E0622353-BD7B-4471-9744-D5151472FDFE}">
      <dsp:nvSpPr>
        <dsp:cNvPr id="0" name=""/>
        <dsp:cNvSpPr/>
      </dsp:nvSpPr>
      <dsp:spPr>
        <a:xfrm rot="11117647">
          <a:off x="1167115" y="236529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1882524" y="2336822"/>
        <a:ext cx="75306" cy="75306"/>
      </dsp:txXfrm>
    </dsp:sp>
    <dsp:sp modelId="{37043FD5-12ED-415D-8461-A4C7AA7AEC58}">
      <dsp:nvSpPr>
        <dsp:cNvPr id="0" name=""/>
        <dsp:cNvSpPr/>
      </dsp:nvSpPr>
      <dsp:spPr>
        <a:xfrm>
          <a:off x="495112" y="1935445"/>
          <a:ext cx="676658" cy="676658"/>
        </a:xfrm>
        <a:prstGeom prst="ellipse">
          <a:avLst/>
        </a:prstGeom>
        <a:gradFill rotWithShape="0">
          <a:gsLst>
            <a:gs pos="0">
              <a:schemeClr val="accent2">
                <a:shade val="50000"/>
                <a:hueOff val="0"/>
                <a:satOff val="-15309"/>
                <a:lumOff val="24837"/>
                <a:alphaOff val="0"/>
                <a:shade val="51000"/>
                <a:satMod val="130000"/>
              </a:schemeClr>
            </a:gs>
            <a:gs pos="80000">
              <a:schemeClr val="accent2">
                <a:shade val="50000"/>
                <a:hueOff val="0"/>
                <a:satOff val="-15309"/>
                <a:lumOff val="24837"/>
                <a:alphaOff val="0"/>
                <a:shade val="93000"/>
                <a:satMod val="130000"/>
              </a:schemeClr>
            </a:gs>
            <a:gs pos="100000">
              <a:schemeClr val="accent2">
                <a:shade val="50000"/>
                <a:hueOff val="0"/>
                <a:satOff val="-15309"/>
                <a:lumOff val="248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solidFill>
                <a:schemeClr val="bg1"/>
              </a:solidFill>
              <a:effectLst/>
              <a:latin typeface="Candara" pitchFamily="34" charset="0"/>
              <a:cs typeface="Arial" pitchFamily="34" charset="0"/>
            </a:rPr>
            <a:t>Bitola 1</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594206" y="2034539"/>
        <a:ext cx="478470" cy="478470"/>
      </dsp:txXfrm>
    </dsp:sp>
    <dsp:sp modelId="{A0B18268-08A9-4A18-8588-8FE6114C02A1}">
      <dsp:nvSpPr>
        <dsp:cNvPr id="0" name=""/>
        <dsp:cNvSpPr/>
      </dsp:nvSpPr>
      <dsp:spPr>
        <a:xfrm rot="12388235">
          <a:off x="1273331" y="1991988"/>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1988740" y="1963513"/>
        <a:ext cx="75306" cy="75306"/>
      </dsp:txXfrm>
    </dsp:sp>
    <dsp:sp modelId="{808ED620-0961-49C1-9626-27342A037A43}">
      <dsp:nvSpPr>
        <dsp:cNvPr id="0" name=""/>
        <dsp:cNvSpPr/>
      </dsp:nvSpPr>
      <dsp:spPr>
        <a:xfrm>
          <a:off x="711090" y="1176361"/>
          <a:ext cx="676658" cy="676658"/>
        </a:xfrm>
        <a:prstGeom prst="ellipse">
          <a:avLst/>
        </a:prstGeom>
        <a:gradFill rotWithShape="0">
          <a:gsLst>
            <a:gs pos="0">
              <a:schemeClr val="accent2">
                <a:shade val="50000"/>
                <a:hueOff val="0"/>
                <a:satOff val="-11482"/>
                <a:lumOff val="18628"/>
                <a:alphaOff val="0"/>
                <a:shade val="51000"/>
                <a:satMod val="130000"/>
              </a:schemeClr>
            </a:gs>
            <a:gs pos="80000">
              <a:schemeClr val="accent2">
                <a:shade val="50000"/>
                <a:hueOff val="0"/>
                <a:satOff val="-11482"/>
                <a:lumOff val="18628"/>
                <a:alphaOff val="0"/>
                <a:shade val="93000"/>
                <a:satMod val="130000"/>
              </a:schemeClr>
            </a:gs>
            <a:gs pos="100000">
              <a:schemeClr val="accent2">
                <a:shade val="50000"/>
                <a:hueOff val="0"/>
                <a:satOff val="-11482"/>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Kicevo</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810184" y="1275455"/>
        <a:ext cx="478470" cy="478470"/>
      </dsp:txXfrm>
    </dsp:sp>
    <dsp:sp modelId="{35936E3F-2839-480B-B946-EDBE6DA27D03}">
      <dsp:nvSpPr>
        <dsp:cNvPr id="0" name=""/>
        <dsp:cNvSpPr/>
      </dsp:nvSpPr>
      <dsp:spPr>
        <a:xfrm rot="13658824">
          <a:off x="1507229" y="1682257"/>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2222638" y="1653782"/>
        <a:ext cx="75306" cy="75306"/>
      </dsp:txXfrm>
    </dsp:sp>
    <dsp:sp modelId="{8066EEBB-1838-49BE-A723-C01C9705859A}">
      <dsp:nvSpPr>
        <dsp:cNvPr id="0" name=""/>
        <dsp:cNvSpPr/>
      </dsp:nvSpPr>
      <dsp:spPr>
        <a:xfrm>
          <a:off x="1186696" y="546557"/>
          <a:ext cx="676658" cy="676658"/>
        </a:xfrm>
        <a:prstGeom prst="ellipse">
          <a:avLst/>
        </a:prstGeom>
        <a:gradFill rotWithShape="0">
          <a:gsLst>
            <a:gs pos="0">
              <a:schemeClr val="accent2">
                <a:shade val="50000"/>
                <a:hueOff val="0"/>
                <a:satOff val="-7655"/>
                <a:lumOff val="12418"/>
                <a:alphaOff val="0"/>
                <a:shade val="51000"/>
                <a:satMod val="130000"/>
              </a:schemeClr>
            </a:gs>
            <a:gs pos="80000">
              <a:schemeClr val="accent2">
                <a:shade val="50000"/>
                <a:hueOff val="0"/>
                <a:satOff val="-7655"/>
                <a:lumOff val="12418"/>
                <a:alphaOff val="0"/>
                <a:shade val="93000"/>
                <a:satMod val="130000"/>
              </a:schemeClr>
            </a:gs>
            <a:gs pos="100000">
              <a:schemeClr val="accent2">
                <a:shade val="50000"/>
                <a:hueOff val="0"/>
                <a:satOff val="-7655"/>
                <a:lumOff val="12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Kocani</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1285790" y="645651"/>
        <a:ext cx="478470" cy="478470"/>
      </dsp:txXfrm>
    </dsp:sp>
    <dsp:sp modelId="{333D2273-6B98-43E6-BFD4-67F049C6FD6C}">
      <dsp:nvSpPr>
        <dsp:cNvPr id="0" name=""/>
        <dsp:cNvSpPr/>
      </dsp:nvSpPr>
      <dsp:spPr>
        <a:xfrm rot="14929412">
          <a:off x="1837220" y="1477935"/>
          <a:ext cx="1506124" cy="18356"/>
        </a:xfrm>
        <a:custGeom>
          <a:avLst/>
          <a:gdLst/>
          <a:ahLst/>
          <a:cxnLst/>
          <a:rect l="0" t="0" r="0" b="0"/>
          <a:pathLst>
            <a:path>
              <a:moveTo>
                <a:pt x="0" y="9178"/>
              </a:moveTo>
              <a:lnTo>
                <a:pt x="1506124" y="9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k-MK" sz="500" kern="1200">
            <a:solidFill>
              <a:schemeClr val="bg1"/>
            </a:solidFill>
          </a:endParaRPr>
        </a:p>
      </dsp:txBody>
      <dsp:txXfrm rot="10800000">
        <a:off x="2552629" y="1449460"/>
        <a:ext cx="75306" cy="75306"/>
      </dsp:txXfrm>
    </dsp:sp>
    <dsp:sp modelId="{CACBCA48-F224-4FD7-BD8D-6824F3DE8397}">
      <dsp:nvSpPr>
        <dsp:cNvPr id="0" name=""/>
        <dsp:cNvSpPr/>
      </dsp:nvSpPr>
      <dsp:spPr>
        <a:xfrm>
          <a:off x="1857697" y="131091"/>
          <a:ext cx="676658" cy="676658"/>
        </a:xfrm>
        <a:prstGeom prst="ellipse">
          <a:avLst/>
        </a:prstGeom>
        <a:gradFill rotWithShape="0">
          <a:gsLst>
            <a:gs pos="0">
              <a:schemeClr val="accent2">
                <a:shade val="50000"/>
                <a:hueOff val="0"/>
                <a:satOff val="-3827"/>
                <a:lumOff val="6209"/>
                <a:alphaOff val="0"/>
                <a:shade val="51000"/>
                <a:satMod val="130000"/>
              </a:schemeClr>
            </a:gs>
            <a:gs pos="80000">
              <a:schemeClr val="accent2">
                <a:shade val="50000"/>
                <a:hueOff val="0"/>
                <a:satOff val="-3827"/>
                <a:lumOff val="6209"/>
                <a:alphaOff val="0"/>
                <a:shade val="93000"/>
                <a:satMod val="130000"/>
              </a:schemeClr>
            </a:gs>
            <a:gs pos="100000">
              <a:schemeClr val="accent2">
                <a:shade val="50000"/>
                <a:hueOff val="0"/>
                <a:satOff val="-3827"/>
                <a:lumOff val="62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err="1" smtClean="0">
              <a:ln/>
              <a:solidFill>
                <a:schemeClr val="bg1"/>
              </a:solidFill>
              <a:effectLst/>
              <a:latin typeface="Candara" pitchFamily="34" charset="0"/>
              <a:cs typeface="Arial" pitchFamily="34" charset="0"/>
            </a:rPr>
            <a:t>Kumanovo</a:t>
          </a:r>
          <a:endParaRPr kumimoji="0" lang="mk-MK" sz="800" b="0" i="0" u="none" strike="noStrike" kern="1200" cap="none" normalizeH="0" baseline="0" dirty="0" smtClean="0">
            <a:ln/>
            <a:solidFill>
              <a:schemeClr val="bg1"/>
            </a:solidFill>
            <a:effectLst/>
            <a:latin typeface="Candara" pitchFamily="34" charset="0"/>
            <a:cs typeface="Arial" pitchFamily="34" charset="0"/>
          </a:endParaRPr>
        </a:p>
      </dsp:txBody>
      <dsp:txXfrm>
        <a:off x="1956791" y="230185"/>
        <a:ext cx="478470" cy="478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0AF95-1C21-446E-9CFC-AACF5CA72861}">
      <dsp:nvSpPr>
        <dsp:cNvPr id="0" name=""/>
        <dsp:cNvSpPr/>
      </dsp:nvSpPr>
      <dsp:spPr>
        <a:xfrm rot="5400000">
          <a:off x="3610089" y="-1113551"/>
          <a:ext cx="2515829" cy="474676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  CO – carbon monoxide</a:t>
          </a:r>
          <a:endParaRPr lang="mk-MK" sz="1800" b="0" kern="1200" dirty="0">
            <a:latin typeface="Constantia"/>
            <a:ea typeface="+mn-ea"/>
            <a:cs typeface="+mn-cs"/>
          </a:endParaRPr>
        </a:p>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  SO</a:t>
          </a:r>
          <a:r>
            <a:rPr lang="en-US" sz="1800" b="0" kern="1200" baseline="-25000" dirty="0" smtClean="0">
              <a:latin typeface="Candara" pitchFamily="34" charset="0"/>
              <a:ea typeface="+mn-ea"/>
              <a:cs typeface="+mn-cs"/>
            </a:rPr>
            <a:t>2</a:t>
          </a:r>
          <a:r>
            <a:rPr lang="en-US" sz="1800" b="0" kern="1200" dirty="0" smtClean="0">
              <a:latin typeface="Candara" pitchFamily="34" charset="0"/>
              <a:ea typeface="+mn-ea"/>
              <a:cs typeface="+mn-cs"/>
            </a:rPr>
            <a:t> – sulphur dioxide</a:t>
          </a:r>
        </a:p>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  Nitrogen oxides (NO, NO</a:t>
          </a:r>
          <a:r>
            <a:rPr lang="en-US" sz="1800" b="0" kern="1200" baseline="-25000" dirty="0" smtClean="0">
              <a:latin typeface="Candara" pitchFamily="34" charset="0"/>
              <a:ea typeface="+mn-ea"/>
              <a:cs typeface="+mn-cs"/>
            </a:rPr>
            <a:t>2</a:t>
          </a:r>
          <a:r>
            <a:rPr lang="en-US" sz="1800" b="0" kern="1200" dirty="0" smtClean="0">
              <a:latin typeface="Candara" pitchFamily="34" charset="0"/>
              <a:ea typeface="+mn-ea"/>
              <a:cs typeface="+mn-cs"/>
            </a:rPr>
            <a:t>, NO</a:t>
          </a:r>
          <a:r>
            <a:rPr lang="en-US" sz="1800" b="0" kern="1200" baseline="-25000" dirty="0" smtClean="0">
              <a:latin typeface="Candara" pitchFamily="34" charset="0"/>
              <a:ea typeface="+mn-ea"/>
              <a:cs typeface="+mn-cs"/>
            </a:rPr>
            <a:t>x</a:t>
          </a:r>
          <a:r>
            <a:rPr lang="en-US" sz="1800" b="0" kern="1200" dirty="0" smtClean="0">
              <a:latin typeface="Candara" pitchFamily="34" charset="0"/>
              <a:ea typeface="+mn-ea"/>
              <a:cs typeface="+mn-cs"/>
            </a:rPr>
            <a:t>)</a:t>
          </a:r>
        </a:p>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  O</a:t>
          </a:r>
          <a:r>
            <a:rPr lang="en-US" sz="1800" b="0" kern="1200" baseline="-25000" dirty="0" smtClean="0">
              <a:latin typeface="Candara" pitchFamily="34" charset="0"/>
              <a:ea typeface="+mn-ea"/>
              <a:cs typeface="+mn-cs"/>
            </a:rPr>
            <a:t>3</a:t>
          </a:r>
          <a:r>
            <a:rPr lang="en-US" sz="1800" b="0" kern="1200" dirty="0" smtClean="0">
              <a:latin typeface="Candara" pitchFamily="34" charset="0"/>
              <a:ea typeface="+mn-ea"/>
              <a:cs typeface="+mn-cs"/>
            </a:rPr>
            <a:t> – ozone</a:t>
          </a:r>
        </a:p>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  PM10, PM2.5 – suspended particulate   matters with size below 10 and 2.5 </a:t>
          </a:r>
          <a:r>
            <a:rPr lang="en-US" sz="1800" b="0" kern="1200" dirty="0" smtClean="0">
              <a:latin typeface="Symbol" pitchFamily="18" charset="2"/>
              <a:ea typeface="+mn-ea"/>
              <a:cs typeface="+mn-cs"/>
            </a:rPr>
            <a:t>m</a:t>
          </a:r>
          <a:r>
            <a:rPr lang="en-US" sz="1800" b="0" kern="1200" dirty="0" smtClean="0">
              <a:latin typeface="Candara" pitchFamily="34" charset="0"/>
              <a:ea typeface="+mn-ea"/>
              <a:cs typeface="+mn-cs"/>
            </a:rPr>
            <a:t>m</a:t>
          </a:r>
        </a:p>
        <a:p>
          <a:pPr marL="171450" lvl="1" indent="-171450" algn="l" defTabSz="800100">
            <a:lnSpc>
              <a:spcPct val="90000"/>
            </a:lnSpc>
            <a:spcBef>
              <a:spcPct val="0"/>
            </a:spcBef>
            <a:spcAft>
              <a:spcPts val="900"/>
            </a:spcAft>
            <a:buChar char="••"/>
          </a:pPr>
          <a:r>
            <a:rPr lang="en-US" sz="1800" b="0" kern="1200" dirty="0" smtClean="0">
              <a:latin typeface="Candara" pitchFamily="34" charset="0"/>
              <a:ea typeface="+mn-ea"/>
              <a:cs typeface="+mn-cs"/>
            </a:rPr>
            <a:t>BTX – benzene, ethyl benzene, toluene...</a:t>
          </a:r>
        </a:p>
      </dsp:txBody>
      <dsp:txXfrm rot="-5400000">
        <a:off x="2494621" y="124730"/>
        <a:ext cx="4623954" cy="2270203"/>
      </dsp:txXfrm>
    </dsp:sp>
    <dsp:sp modelId="{F9ED0BD2-42D2-4AE5-8CDD-2FE948F839CB}">
      <dsp:nvSpPr>
        <dsp:cNvPr id="0" name=""/>
        <dsp:cNvSpPr/>
      </dsp:nvSpPr>
      <dsp:spPr>
        <a:xfrm>
          <a:off x="102051" y="282979"/>
          <a:ext cx="2319184" cy="19535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ea typeface="+mn-ea"/>
              <a:cs typeface="+mn-cs"/>
            </a:rPr>
            <a:t>Environmental parameters</a:t>
          </a:r>
          <a:endParaRPr lang="mk-MK" sz="2300" kern="1200" dirty="0">
            <a:latin typeface="Candara" pitchFamily="34" charset="0"/>
            <a:ea typeface="+mn-ea"/>
            <a:cs typeface="+mn-cs"/>
          </a:endParaRPr>
        </a:p>
      </dsp:txBody>
      <dsp:txXfrm>
        <a:off x="197417" y="378345"/>
        <a:ext cx="2128452" cy="1762848"/>
      </dsp:txXfrm>
    </dsp:sp>
    <dsp:sp modelId="{B8C7619A-FE2C-4606-9E02-AC12E791C82B}">
      <dsp:nvSpPr>
        <dsp:cNvPr id="0" name=""/>
        <dsp:cNvSpPr/>
      </dsp:nvSpPr>
      <dsp:spPr>
        <a:xfrm rot="5400000">
          <a:off x="3727357" y="1439268"/>
          <a:ext cx="2276861" cy="474676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Wind velocity</a:t>
          </a:r>
          <a:endParaRPr lang="mk-MK" sz="1800" kern="1200" dirty="0">
            <a:latin typeface="Candara" pitchFamily="34" charset="0"/>
            <a:ea typeface="+mn-ea"/>
            <a:cs typeface="+mn-cs"/>
          </a:endParaRPr>
        </a:p>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Wind direction</a:t>
          </a:r>
        </a:p>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Temperature</a:t>
          </a:r>
        </a:p>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Humidity</a:t>
          </a:r>
          <a:endParaRPr lang="mk-MK" sz="1800" kern="1200" dirty="0">
            <a:latin typeface="Constantia"/>
            <a:ea typeface="+mn-ea"/>
            <a:cs typeface="+mn-cs"/>
          </a:endParaRPr>
        </a:p>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Pressure</a:t>
          </a:r>
          <a:endParaRPr lang="mk-MK" sz="1800" kern="1200" dirty="0">
            <a:latin typeface="Constantia"/>
            <a:ea typeface="+mn-ea"/>
            <a:cs typeface="+mn-cs"/>
          </a:endParaRPr>
        </a:p>
        <a:p>
          <a:pPr marL="171450" lvl="1" indent="-171450" algn="l" defTabSz="800100">
            <a:lnSpc>
              <a:spcPct val="90000"/>
            </a:lnSpc>
            <a:spcBef>
              <a:spcPct val="0"/>
            </a:spcBef>
            <a:spcAft>
              <a:spcPts val="900"/>
            </a:spcAft>
            <a:buChar char="••"/>
          </a:pPr>
          <a:r>
            <a:rPr lang="en-GB" sz="1800" kern="1200" dirty="0" smtClean="0">
              <a:latin typeface="Candara" pitchFamily="34" charset="0"/>
              <a:ea typeface="+mn-ea"/>
              <a:cs typeface="+mn-cs"/>
            </a:rPr>
            <a:t>  Global radiation</a:t>
          </a:r>
        </a:p>
      </dsp:txBody>
      <dsp:txXfrm rot="-5400000">
        <a:off x="2492405" y="2785368"/>
        <a:ext cx="4635620" cy="2054567"/>
      </dsp:txXfrm>
    </dsp:sp>
    <dsp:sp modelId="{C91E792E-A7A1-42A8-AD97-E5267CD175D9}">
      <dsp:nvSpPr>
        <dsp:cNvPr id="0" name=""/>
        <dsp:cNvSpPr/>
      </dsp:nvSpPr>
      <dsp:spPr>
        <a:xfrm>
          <a:off x="175436" y="2838334"/>
          <a:ext cx="2316968" cy="19486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Candara" pitchFamily="34" charset="0"/>
              <a:ea typeface="+mn-ea"/>
              <a:cs typeface="+mn-cs"/>
            </a:rPr>
            <a:t>Meteorological parameters</a:t>
          </a:r>
          <a:endParaRPr lang="mk-MK" sz="2300" kern="1200" dirty="0">
            <a:latin typeface="Candara" pitchFamily="34" charset="0"/>
            <a:ea typeface="+mn-ea"/>
            <a:cs typeface="+mn-cs"/>
          </a:endParaRPr>
        </a:p>
      </dsp:txBody>
      <dsp:txXfrm>
        <a:off x="270561" y="2933459"/>
        <a:ext cx="2126718" cy="17583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B13FC-276C-4321-B4CD-D8ED70C4FC30}" type="datetimeFigureOut">
              <a:rPr lang="mk-MK" smtClean="0"/>
              <a:t>01.12.2014</a:t>
            </a:fld>
            <a:endParaRPr lang="mk-M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69588-5283-4F68-811B-4D03B82ADA2D}" type="slidenum">
              <a:rPr lang="mk-MK" smtClean="0"/>
              <a:t>‹#›</a:t>
            </a:fld>
            <a:endParaRPr lang="mk-MK"/>
          </a:p>
        </p:txBody>
      </p:sp>
    </p:spTree>
    <p:extLst>
      <p:ext uri="{BB962C8B-B14F-4D97-AF65-F5344CB8AC3E}">
        <p14:creationId xmlns:p14="http://schemas.microsoft.com/office/powerpoint/2010/main" val="168936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82880"/>
            <a:endParaRPr lang="en-US" dirty="0"/>
          </a:p>
        </p:txBody>
      </p:sp>
      <p:sp>
        <p:nvSpPr>
          <p:cNvPr id="4" name="Slide Number Placeholder 3"/>
          <p:cNvSpPr>
            <a:spLocks noGrp="1"/>
          </p:cNvSpPr>
          <p:nvPr>
            <p:ph type="sldNum" sz="quarter" idx="10"/>
          </p:nvPr>
        </p:nvSpPr>
        <p:spPr/>
        <p:txBody>
          <a:bodyPr/>
          <a:lstStyle/>
          <a:p>
            <a:fld id="{78E69588-5283-4F68-811B-4D03B82ADA2D}" type="slidenum">
              <a:rPr lang="mk-MK" smtClean="0">
                <a:solidFill>
                  <a:prstClr val="black"/>
                </a:solidFill>
              </a:rPr>
              <a:pPr/>
              <a:t>5</a:t>
            </a:fld>
            <a:endParaRPr lang="mk-MK">
              <a:solidFill>
                <a:prstClr val="black"/>
              </a:solidFill>
            </a:endParaRPr>
          </a:p>
        </p:txBody>
      </p:sp>
    </p:spTree>
    <p:extLst>
      <p:ext uri="{BB962C8B-B14F-4D97-AF65-F5344CB8AC3E}">
        <p14:creationId xmlns:p14="http://schemas.microsoft.com/office/powerpoint/2010/main" val="4808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78E69588-5283-4F68-811B-4D03B82ADA2D}" type="slidenum">
              <a:rPr lang="mk-MK" smtClean="0"/>
              <a:t>6</a:t>
            </a:fld>
            <a:endParaRPr lang="mk-MK"/>
          </a:p>
        </p:txBody>
      </p:sp>
    </p:spTree>
    <p:extLst>
      <p:ext uri="{BB962C8B-B14F-4D97-AF65-F5344CB8AC3E}">
        <p14:creationId xmlns:p14="http://schemas.microsoft.com/office/powerpoint/2010/main" val="15806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69588-5283-4F68-811B-4D03B82ADA2D}" type="slidenum">
              <a:rPr lang="mk-MK" smtClean="0"/>
              <a:t>8</a:t>
            </a:fld>
            <a:endParaRPr lang="mk-MK"/>
          </a:p>
        </p:txBody>
      </p:sp>
    </p:spTree>
    <p:extLst>
      <p:ext uri="{BB962C8B-B14F-4D97-AF65-F5344CB8AC3E}">
        <p14:creationId xmlns:p14="http://schemas.microsoft.com/office/powerpoint/2010/main" val="268707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78E69588-5283-4F68-811B-4D03B82ADA2D}" type="slidenum">
              <a:rPr lang="mk-MK" smtClean="0"/>
              <a:t>18</a:t>
            </a:fld>
            <a:endParaRPr lang="mk-MK"/>
          </a:p>
        </p:txBody>
      </p:sp>
    </p:spTree>
    <p:extLst>
      <p:ext uri="{BB962C8B-B14F-4D97-AF65-F5344CB8AC3E}">
        <p14:creationId xmlns:p14="http://schemas.microsoft.com/office/powerpoint/2010/main" val="233804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772400" cy="669926"/>
          </a:xfrm>
        </p:spPr>
        <p:txBody>
          <a:bodyPr/>
          <a:lstStyle>
            <a:lvl1pPr algn="r">
              <a:defRPr>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2743200" y="1066800"/>
            <a:ext cx="6400800" cy="381000"/>
          </a:xfrm>
        </p:spPr>
        <p:txBody>
          <a:bodyPr/>
          <a:lstStyle>
            <a:lvl1pPr marL="0" indent="0" algn="r">
              <a:buNone/>
              <a:defRPr b="1">
                <a:solidFill>
                  <a:srgbClr val="FFFFFF"/>
                </a:solidFill>
                <a:effectLst>
                  <a:outerShdw blurRad="38100" dist="38100" dir="2700000" algn="tl">
                    <a:srgbClr val="000000">
                      <a:alpha val="43137"/>
                    </a:srgbClr>
                  </a:outerShdw>
                </a:effectLst>
                <a:latin typeface="canbe"/>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06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0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GOPA logo - branovi d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0015"/>
            <a:ext cx="9144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 so slo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60352"/>
            <a:ext cx="280828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3"/>
          <p:cNvSpPr>
            <a:spLocks noGrp="1" noChangeArrowheads="1"/>
          </p:cNvSpPr>
          <p:nvPr>
            <p:ph type="ctrTitle"/>
          </p:nvPr>
        </p:nvSpPr>
        <p:spPr>
          <a:xfrm>
            <a:off x="685800" y="2130427"/>
            <a:ext cx="7772400" cy="1470025"/>
          </a:xfrm>
        </p:spPr>
        <p:txBody>
          <a:bodyPr/>
          <a:lstStyle>
            <a:lvl1pPr>
              <a:defRPr/>
            </a:lvl1pPr>
          </a:lstStyle>
          <a:p>
            <a:pPr lvl="0"/>
            <a:r>
              <a:rPr lang="en-US" noProof="0" dirty="0" smtClean="0"/>
              <a:t>Click to edit Master title style</a:t>
            </a:r>
          </a:p>
        </p:txBody>
      </p:sp>
      <p:sp>
        <p:nvSpPr>
          <p:cNvPr id="18432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dirty="0" smtClean="0"/>
              <a:t>Click to edit Master subtitle style</a:t>
            </a:r>
          </a:p>
        </p:txBody>
      </p:sp>
    </p:spTree>
    <p:extLst>
      <p:ext uri="{BB962C8B-B14F-4D97-AF65-F5344CB8AC3E}">
        <p14:creationId xmlns:p14="http://schemas.microsoft.com/office/powerpoint/2010/main" val="381606038"/>
      </p:ext>
    </p:extLst>
  </p:cSld>
  <p:clrMapOvr>
    <a:masterClrMapping/>
  </p:clrMapOvr>
  <p:transition spd="slow">
    <p:dissolve/>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mk-MK"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BF6A0DE-9A2C-448F-9F80-85BDF34DFE3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846206"/>
      </p:ext>
    </p:extLst>
  </p:cSld>
  <p:clrMapOvr>
    <a:masterClrMapping/>
  </p:clrMapOvr>
  <p:transition spd="slow">
    <p:dissolve/>
    <p:sndAc>
      <p:stSnd>
        <p:snd r:embed="rId1" name="projcto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mk-MK"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3581273-156F-465E-93E9-FCDEF3472B8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6789613"/>
      </p:ext>
    </p:extLst>
  </p:cSld>
  <p:clrMapOvr>
    <a:masterClrMapping/>
  </p:clrMapOvr>
  <p:transition spd="slow">
    <p:dissolve/>
    <p:sndAc>
      <p:stSnd>
        <p:snd r:embed="rId1" name="projctor.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mk-MK"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78B1A54-5C17-404F-9CB3-F0B6A1C802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0414180"/>
      </p:ext>
    </p:extLst>
  </p:cSld>
  <p:clrMapOvr>
    <a:masterClrMapping/>
  </p:clrMapOvr>
  <p:transition spd="slow">
    <p:dissolve/>
    <p:sndAc>
      <p:stSnd>
        <p:snd r:embed="rId1" name="projcto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mk-MK"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80B99C94-A972-41AB-B6A7-DA0674ACE74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732436"/>
      </p:ext>
    </p:extLst>
  </p:cSld>
  <p:clrMapOvr>
    <a:masterClrMapping/>
  </p:clrMapOvr>
  <p:transition spd="slow">
    <p:dissolve/>
    <p:sndAc>
      <p:stSnd>
        <p:snd r:embed="rId1" name="projcto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mk-MK" dirty="0"/>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0B688F1-BB33-49B1-8BBE-22B2A44949E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2224921"/>
      </p:ext>
    </p:extLst>
  </p:cSld>
  <p:clrMapOvr>
    <a:masterClrMapping/>
  </p:clrMapOvr>
  <p:transition spd="slow">
    <p:dissolve/>
    <p:sndAc>
      <p:stSnd>
        <p:snd r:embed="rId1" name="projctor.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E931F7C9-F355-4442-B132-488FAC38515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3646685"/>
      </p:ext>
    </p:extLst>
  </p:cSld>
  <p:clrMapOvr>
    <a:masterClrMapping/>
  </p:clrMapOvr>
  <p:transition spd="slow">
    <p:dissolve/>
    <p:sndAc>
      <p:stSnd>
        <p:snd r:embed="rId1" name="projctor.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mk-MK"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5168843-9654-49B6-96C1-FAF7BDBC1F4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2206346"/>
      </p:ext>
    </p:extLst>
  </p:cSld>
  <p:clrMapOvr>
    <a:masterClrMapping/>
  </p:clrMapOvr>
  <p:transition spd="slow">
    <p:dissolve/>
    <p:sndAc>
      <p:stSnd>
        <p:snd r:embed="rId1" name="projcto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787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mk-MK"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4B732EA-FCDD-47AB-BB9B-F3A450DEAF4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1355578"/>
      </p:ext>
    </p:extLst>
  </p:cSld>
  <p:clrMapOvr>
    <a:masterClrMapping/>
  </p:clrMapOvr>
  <p:transition spd="slow">
    <p:dissolve/>
    <p:sndAc>
      <p:stSnd>
        <p:snd r:embed="rId1" name="projctor.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mk-MK"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EFA8B85-9513-442E-9ACF-348B149218D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2917949"/>
      </p:ext>
    </p:extLst>
  </p:cSld>
  <p:clrMapOvr>
    <a:masterClrMapping/>
  </p:clrMapOvr>
  <p:transition spd="slow">
    <p:dissolve/>
    <p:sndAc>
      <p:stSnd>
        <p:snd r:embed="rId1" name="projcto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vl1pPr>
          </a:lstStyle>
          <a:p>
            <a:r>
              <a:rPr lang="en-US" dirty="0" smtClean="0"/>
              <a:t>Click to edit Master title style</a:t>
            </a:r>
            <a:endParaRPr lang="mk-MK"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4F60B7E-2C14-4E61-A8B8-13B90C68465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0885627"/>
      </p:ext>
    </p:extLst>
  </p:cSld>
  <p:clrMapOvr>
    <a:masterClrMapping/>
  </p:clrMapOvr>
  <p:transition spd="slow">
    <p:dissolve/>
    <p:sndAc>
      <p:stSnd>
        <p:snd r:embed="rId1" name="projctor.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GOPA logo - branovi d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0014"/>
            <a:ext cx="9144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 so slo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797" y="260351"/>
            <a:ext cx="280767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685800" y="2130427"/>
            <a:ext cx="7772400" cy="1470025"/>
          </a:xfrm>
        </p:spPr>
        <p:txBody>
          <a:bodyPr/>
          <a:lstStyle>
            <a:lvl1pPr>
              <a:defRPr/>
            </a:lvl1pPr>
          </a:lstStyle>
          <a:p>
            <a:r>
              <a:rPr lang="en-GB"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dirty="0"/>
              <a:t>Click to edit Master subtitle style</a:t>
            </a:r>
          </a:p>
        </p:txBody>
      </p:sp>
    </p:spTree>
    <p:extLst>
      <p:ext uri="{BB962C8B-B14F-4D97-AF65-F5344CB8AC3E}">
        <p14:creationId xmlns:p14="http://schemas.microsoft.com/office/powerpoint/2010/main" val="155628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kumimoji="1"/>
            </a:lvl1pPr>
          </a:lstStyle>
          <a:p>
            <a:endParaRPr lang="en-US" dirty="0"/>
          </a:p>
        </p:txBody>
      </p:sp>
      <p:sp>
        <p:nvSpPr>
          <p:cNvPr id="5" name="Rectangle 8"/>
          <p:cNvSpPr>
            <a:spLocks noGrp="1" noChangeArrowheads="1"/>
          </p:cNvSpPr>
          <p:nvPr>
            <p:ph type="sldNum" sz="quarter" idx="11"/>
          </p:nvPr>
        </p:nvSpPr>
        <p:spPr/>
        <p:txBody>
          <a:bodyPr/>
          <a:lstStyle>
            <a:lvl1pPr>
              <a:defRPr kumimoji="1"/>
            </a:lvl1pPr>
          </a:lstStyle>
          <a:p>
            <a:fld id="{F621669F-60F2-41F0-9C95-CFC21252DA4E}" type="slidenum">
              <a:rPr lang="en-GB" smtClean="0"/>
              <a:pPr/>
              <a:t>‹#›</a:t>
            </a:fld>
            <a:endParaRPr lang="en-GB" dirty="0"/>
          </a:p>
        </p:txBody>
      </p:sp>
    </p:spTree>
    <p:extLst>
      <p:ext uri="{BB962C8B-B14F-4D97-AF65-F5344CB8AC3E}">
        <p14:creationId xmlns:p14="http://schemas.microsoft.com/office/powerpoint/2010/main" val="123527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dt" sz="half" idx="10"/>
          </p:nvPr>
        </p:nvSpPr>
        <p:spPr/>
        <p:txBody>
          <a:bodyPr/>
          <a:lstStyle>
            <a:lvl1pPr>
              <a:defRPr kumimoji="1"/>
            </a:lvl1pPr>
          </a:lstStyle>
          <a:p>
            <a:endParaRPr lang="en-US" dirty="0"/>
          </a:p>
        </p:txBody>
      </p:sp>
      <p:sp>
        <p:nvSpPr>
          <p:cNvPr id="5" name="Rectangle 8"/>
          <p:cNvSpPr>
            <a:spLocks noGrp="1" noChangeArrowheads="1"/>
          </p:cNvSpPr>
          <p:nvPr>
            <p:ph type="sldNum" sz="quarter" idx="11"/>
          </p:nvPr>
        </p:nvSpPr>
        <p:spPr/>
        <p:txBody>
          <a:bodyPr/>
          <a:lstStyle>
            <a:lvl1pPr>
              <a:defRPr kumimoji="1"/>
            </a:lvl1pPr>
          </a:lstStyle>
          <a:p>
            <a:fld id="{B0DD2D03-8741-41E4-BC95-D553C1662186}" type="slidenum">
              <a:rPr lang="en-GB" smtClean="0"/>
              <a:pPr/>
              <a:t>‹#›</a:t>
            </a:fld>
            <a:endParaRPr lang="en-GB" dirty="0"/>
          </a:p>
        </p:txBody>
      </p:sp>
    </p:spTree>
    <p:extLst>
      <p:ext uri="{BB962C8B-B14F-4D97-AF65-F5344CB8AC3E}">
        <p14:creationId xmlns:p14="http://schemas.microsoft.com/office/powerpoint/2010/main" val="49481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kumimoji="1"/>
            </a:lvl1pPr>
          </a:lstStyle>
          <a:p>
            <a:endParaRPr lang="en-US" dirty="0"/>
          </a:p>
        </p:txBody>
      </p:sp>
      <p:sp>
        <p:nvSpPr>
          <p:cNvPr id="6" name="Rectangle 8"/>
          <p:cNvSpPr>
            <a:spLocks noGrp="1" noChangeArrowheads="1"/>
          </p:cNvSpPr>
          <p:nvPr>
            <p:ph type="sldNum" sz="quarter" idx="11"/>
          </p:nvPr>
        </p:nvSpPr>
        <p:spPr/>
        <p:txBody>
          <a:bodyPr/>
          <a:lstStyle>
            <a:lvl1pPr>
              <a:defRPr kumimoji="1"/>
            </a:lvl1pPr>
          </a:lstStyle>
          <a:p>
            <a:fld id="{B73E349F-988C-41A2-BEE4-8E4D7DACBAE4}" type="slidenum">
              <a:rPr lang="en-GB" smtClean="0"/>
              <a:pPr/>
              <a:t>‹#›</a:t>
            </a:fld>
            <a:endParaRPr lang="en-GB" dirty="0"/>
          </a:p>
        </p:txBody>
      </p:sp>
    </p:spTree>
    <p:extLst>
      <p:ext uri="{BB962C8B-B14F-4D97-AF65-F5344CB8AC3E}">
        <p14:creationId xmlns:p14="http://schemas.microsoft.com/office/powerpoint/2010/main" val="2694991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dt" sz="half" idx="10"/>
          </p:nvPr>
        </p:nvSpPr>
        <p:spPr/>
        <p:txBody>
          <a:bodyPr/>
          <a:lstStyle>
            <a:lvl1pPr>
              <a:defRPr kumimoji="1"/>
            </a:lvl1pPr>
          </a:lstStyle>
          <a:p>
            <a:endParaRPr lang="en-US" dirty="0"/>
          </a:p>
        </p:txBody>
      </p:sp>
      <p:sp>
        <p:nvSpPr>
          <p:cNvPr id="8" name="Rectangle 8"/>
          <p:cNvSpPr>
            <a:spLocks noGrp="1" noChangeArrowheads="1"/>
          </p:cNvSpPr>
          <p:nvPr>
            <p:ph type="sldNum" sz="quarter" idx="11"/>
          </p:nvPr>
        </p:nvSpPr>
        <p:spPr/>
        <p:txBody>
          <a:bodyPr/>
          <a:lstStyle>
            <a:lvl1pPr>
              <a:defRPr kumimoji="1"/>
            </a:lvl1pPr>
          </a:lstStyle>
          <a:p>
            <a:fld id="{7FAA4DFC-E282-4773-B832-1EACDA6B8D10}" type="slidenum">
              <a:rPr lang="en-GB" smtClean="0"/>
              <a:pPr/>
              <a:t>‹#›</a:t>
            </a:fld>
            <a:endParaRPr lang="en-GB" dirty="0"/>
          </a:p>
        </p:txBody>
      </p:sp>
    </p:spTree>
    <p:extLst>
      <p:ext uri="{BB962C8B-B14F-4D97-AF65-F5344CB8AC3E}">
        <p14:creationId xmlns:p14="http://schemas.microsoft.com/office/powerpoint/2010/main" val="90767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Rectangle 2"/>
          <p:cNvSpPr>
            <a:spLocks noGrp="1" noChangeArrowheads="1"/>
          </p:cNvSpPr>
          <p:nvPr>
            <p:ph type="dt" sz="half" idx="10"/>
          </p:nvPr>
        </p:nvSpPr>
        <p:spPr/>
        <p:txBody>
          <a:bodyPr/>
          <a:lstStyle>
            <a:lvl1pPr>
              <a:defRPr kumimoji="1"/>
            </a:lvl1pPr>
          </a:lstStyle>
          <a:p>
            <a:endParaRPr lang="en-US" dirty="0"/>
          </a:p>
        </p:txBody>
      </p:sp>
      <p:sp>
        <p:nvSpPr>
          <p:cNvPr id="4" name="Rectangle 8"/>
          <p:cNvSpPr>
            <a:spLocks noGrp="1" noChangeArrowheads="1"/>
          </p:cNvSpPr>
          <p:nvPr>
            <p:ph type="sldNum" sz="quarter" idx="11"/>
          </p:nvPr>
        </p:nvSpPr>
        <p:spPr/>
        <p:txBody>
          <a:bodyPr/>
          <a:lstStyle>
            <a:lvl1pPr>
              <a:defRPr kumimoji="1"/>
            </a:lvl1pPr>
          </a:lstStyle>
          <a:p>
            <a:fld id="{B372E83C-62DC-4BD2-8280-5DCE574C6E5F}" type="slidenum">
              <a:rPr lang="en-GB" smtClean="0"/>
              <a:pPr/>
              <a:t>‹#›</a:t>
            </a:fld>
            <a:endParaRPr lang="en-GB" dirty="0"/>
          </a:p>
        </p:txBody>
      </p:sp>
    </p:spTree>
    <p:extLst>
      <p:ext uri="{BB962C8B-B14F-4D97-AF65-F5344CB8AC3E}">
        <p14:creationId xmlns:p14="http://schemas.microsoft.com/office/powerpoint/2010/main" val="609765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kumimoji="1"/>
            </a:lvl1pPr>
          </a:lstStyle>
          <a:p>
            <a:endParaRPr lang="en-US" dirty="0"/>
          </a:p>
        </p:txBody>
      </p:sp>
      <p:sp>
        <p:nvSpPr>
          <p:cNvPr id="3" name="Rectangle 8"/>
          <p:cNvSpPr>
            <a:spLocks noGrp="1" noChangeArrowheads="1"/>
          </p:cNvSpPr>
          <p:nvPr>
            <p:ph type="sldNum" sz="quarter" idx="11"/>
          </p:nvPr>
        </p:nvSpPr>
        <p:spPr/>
        <p:txBody>
          <a:bodyPr/>
          <a:lstStyle>
            <a:lvl1pPr>
              <a:defRPr kumimoji="1"/>
            </a:lvl1pPr>
          </a:lstStyle>
          <a:p>
            <a:fld id="{FFB57B57-10E0-4414-BF0B-2CBE92C2DBDB}" type="slidenum">
              <a:rPr lang="en-GB" smtClean="0"/>
              <a:pPr/>
              <a:t>‹#›</a:t>
            </a:fld>
            <a:endParaRPr lang="en-GB" dirty="0"/>
          </a:p>
        </p:txBody>
      </p:sp>
    </p:spTree>
    <p:extLst>
      <p:ext uri="{BB962C8B-B14F-4D97-AF65-F5344CB8AC3E}">
        <p14:creationId xmlns:p14="http://schemas.microsoft.com/office/powerpoint/2010/main" val="162797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21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endParaRPr lang="en-US" dirty="0"/>
          </a:p>
        </p:txBody>
      </p:sp>
      <p:sp>
        <p:nvSpPr>
          <p:cNvPr id="6" name="Rectangle 8"/>
          <p:cNvSpPr>
            <a:spLocks noGrp="1" noChangeArrowheads="1"/>
          </p:cNvSpPr>
          <p:nvPr>
            <p:ph type="sldNum" sz="quarter" idx="11"/>
          </p:nvPr>
        </p:nvSpPr>
        <p:spPr/>
        <p:txBody>
          <a:bodyPr/>
          <a:lstStyle>
            <a:lvl1pPr>
              <a:defRPr kumimoji="1"/>
            </a:lvl1pPr>
          </a:lstStyle>
          <a:p>
            <a:fld id="{046651D8-4D49-4EF9-9FEB-479034A7CCC5}" type="slidenum">
              <a:rPr lang="en-GB" smtClean="0"/>
              <a:pPr/>
              <a:t>‹#›</a:t>
            </a:fld>
            <a:endParaRPr lang="en-GB" dirty="0"/>
          </a:p>
        </p:txBody>
      </p:sp>
    </p:spTree>
    <p:extLst>
      <p:ext uri="{BB962C8B-B14F-4D97-AF65-F5344CB8AC3E}">
        <p14:creationId xmlns:p14="http://schemas.microsoft.com/office/powerpoint/2010/main" val="40110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endParaRPr lang="en-US" dirty="0"/>
          </a:p>
        </p:txBody>
      </p:sp>
      <p:sp>
        <p:nvSpPr>
          <p:cNvPr id="6" name="Rectangle 8"/>
          <p:cNvSpPr>
            <a:spLocks noGrp="1" noChangeArrowheads="1"/>
          </p:cNvSpPr>
          <p:nvPr>
            <p:ph type="sldNum" sz="quarter" idx="11"/>
          </p:nvPr>
        </p:nvSpPr>
        <p:spPr/>
        <p:txBody>
          <a:bodyPr/>
          <a:lstStyle>
            <a:lvl1pPr>
              <a:defRPr kumimoji="1"/>
            </a:lvl1pPr>
          </a:lstStyle>
          <a:p>
            <a:fld id="{8F2DF88D-60C3-44B7-AB18-6959CC01EB18}" type="slidenum">
              <a:rPr lang="en-GB" smtClean="0"/>
              <a:pPr/>
              <a:t>‹#›</a:t>
            </a:fld>
            <a:endParaRPr lang="en-GB" dirty="0"/>
          </a:p>
        </p:txBody>
      </p:sp>
    </p:spTree>
    <p:extLst>
      <p:ext uri="{BB962C8B-B14F-4D97-AF65-F5344CB8AC3E}">
        <p14:creationId xmlns:p14="http://schemas.microsoft.com/office/powerpoint/2010/main" val="3485591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kumimoji="1"/>
            </a:lvl1pPr>
          </a:lstStyle>
          <a:p>
            <a:endParaRPr lang="en-US" dirty="0"/>
          </a:p>
        </p:txBody>
      </p:sp>
      <p:sp>
        <p:nvSpPr>
          <p:cNvPr id="5" name="Rectangle 8"/>
          <p:cNvSpPr>
            <a:spLocks noGrp="1" noChangeArrowheads="1"/>
          </p:cNvSpPr>
          <p:nvPr>
            <p:ph type="sldNum" sz="quarter" idx="11"/>
          </p:nvPr>
        </p:nvSpPr>
        <p:spPr/>
        <p:txBody>
          <a:bodyPr/>
          <a:lstStyle>
            <a:lvl1pPr>
              <a:defRPr kumimoji="1"/>
            </a:lvl1pPr>
          </a:lstStyle>
          <a:p>
            <a:fld id="{5976AE66-9F01-4610-BF21-4FA66854805C}" type="slidenum">
              <a:rPr lang="en-GB" smtClean="0"/>
              <a:pPr/>
              <a:t>‹#›</a:t>
            </a:fld>
            <a:endParaRPr lang="en-GB" dirty="0"/>
          </a:p>
        </p:txBody>
      </p:sp>
    </p:spTree>
    <p:extLst>
      <p:ext uri="{BB962C8B-B14F-4D97-AF65-F5344CB8AC3E}">
        <p14:creationId xmlns:p14="http://schemas.microsoft.com/office/powerpoint/2010/main" val="1223079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kumimoji="1"/>
            </a:lvl1pPr>
          </a:lstStyle>
          <a:p>
            <a:endParaRPr lang="en-US" dirty="0"/>
          </a:p>
        </p:txBody>
      </p:sp>
      <p:sp>
        <p:nvSpPr>
          <p:cNvPr id="5" name="Rectangle 8"/>
          <p:cNvSpPr>
            <a:spLocks noGrp="1" noChangeArrowheads="1"/>
          </p:cNvSpPr>
          <p:nvPr>
            <p:ph type="sldNum" sz="quarter" idx="11"/>
          </p:nvPr>
        </p:nvSpPr>
        <p:spPr/>
        <p:txBody>
          <a:bodyPr/>
          <a:lstStyle>
            <a:lvl1pPr>
              <a:defRPr kumimoji="1"/>
            </a:lvl1pPr>
          </a:lstStyle>
          <a:p>
            <a:fld id="{92BAFFB1-6CA7-4D70-A486-ED7E064100DD}" type="slidenum">
              <a:rPr lang="en-GB" smtClean="0"/>
              <a:pPr/>
              <a:t>‹#›</a:t>
            </a:fld>
            <a:endParaRPr lang="en-GB" dirty="0"/>
          </a:p>
        </p:txBody>
      </p:sp>
    </p:spTree>
    <p:extLst>
      <p:ext uri="{BB962C8B-B14F-4D97-AF65-F5344CB8AC3E}">
        <p14:creationId xmlns:p14="http://schemas.microsoft.com/office/powerpoint/2010/main" val="98615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kumimoji="1"/>
            </a:lvl1pPr>
          </a:lstStyle>
          <a:p>
            <a:endParaRPr lang="en-US" dirty="0"/>
          </a:p>
        </p:txBody>
      </p:sp>
      <p:sp>
        <p:nvSpPr>
          <p:cNvPr id="6" name="Rectangle 8"/>
          <p:cNvSpPr>
            <a:spLocks noGrp="1" noChangeArrowheads="1"/>
          </p:cNvSpPr>
          <p:nvPr>
            <p:ph type="sldNum" sz="quarter" idx="11"/>
          </p:nvPr>
        </p:nvSpPr>
        <p:spPr/>
        <p:txBody>
          <a:bodyPr/>
          <a:lstStyle>
            <a:lvl1pPr>
              <a:defRPr kumimoji="1"/>
            </a:lvl1pPr>
          </a:lstStyle>
          <a:p>
            <a:fld id="{FB65AB6B-FF45-4367-BD5C-F19CFB728728}" type="slidenum">
              <a:rPr lang="en-GB" smtClean="0"/>
              <a:pPr/>
              <a:t>‹#›</a:t>
            </a:fld>
            <a:endParaRPr lang="en-GB" dirty="0"/>
          </a:p>
        </p:txBody>
      </p:sp>
    </p:spTree>
    <p:extLst>
      <p:ext uri="{BB962C8B-B14F-4D97-AF65-F5344CB8AC3E}">
        <p14:creationId xmlns:p14="http://schemas.microsoft.com/office/powerpoint/2010/main" val="3266922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8229600" cy="218598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938590"/>
            <a:ext cx="8229600" cy="2187575"/>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kumimoji="1"/>
            </a:lvl1pPr>
          </a:lstStyle>
          <a:p>
            <a:endParaRPr lang="en-US" dirty="0"/>
          </a:p>
        </p:txBody>
      </p:sp>
      <p:sp>
        <p:nvSpPr>
          <p:cNvPr id="6" name="Rectangle 8"/>
          <p:cNvSpPr>
            <a:spLocks noGrp="1" noChangeArrowheads="1"/>
          </p:cNvSpPr>
          <p:nvPr>
            <p:ph type="sldNum" sz="quarter" idx="11"/>
          </p:nvPr>
        </p:nvSpPr>
        <p:spPr/>
        <p:txBody>
          <a:bodyPr/>
          <a:lstStyle>
            <a:lvl1pPr>
              <a:defRPr kumimoji="1"/>
            </a:lvl1pPr>
          </a:lstStyle>
          <a:p>
            <a:fld id="{FC37D931-B3DB-4E60-878A-1BDDA10BD538}" type="slidenum">
              <a:rPr lang="en-GB" smtClean="0"/>
              <a:pPr/>
              <a:t>‹#›</a:t>
            </a:fld>
            <a:endParaRPr lang="en-GB" dirty="0"/>
          </a:p>
        </p:txBody>
      </p:sp>
    </p:spTree>
    <p:extLst>
      <p:ext uri="{BB962C8B-B14F-4D97-AF65-F5344CB8AC3E}">
        <p14:creationId xmlns:p14="http://schemas.microsoft.com/office/powerpoint/2010/main" val="171628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xfrm rot="5400000">
            <a:off x="6990186" y="3737240"/>
            <a:ext cx="3200400" cy="365760"/>
          </a:xfrm>
          <a:prstGeom prst="rect">
            <a:avLst/>
          </a:prstGeom>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A557704-27D6-4FAD-AE76-C60734E6EFB9}" type="slidenum">
              <a:rPr lang="en-US"/>
              <a:pPr>
                <a:defRPr/>
              </a:pPr>
              <a:t>‹#›</a:t>
            </a:fld>
            <a:endParaRPr lang="en-US"/>
          </a:p>
        </p:txBody>
      </p:sp>
    </p:spTree>
    <p:extLst>
      <p:ext uri="{BB962C8B-B14F-4D97-AF65-F5344CB8AC3E}">
        <p14:creationId xmlns:p14="http://schemas.microsoft.com/office/powerpoint/2010/main" val="98254780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74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19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0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95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EAF48A9-914E-4B91-A0E7-646A6A45891B}" type="datetimeFigureOut">
              <a:rPr lang="en-US" smtClean="0">
                <a:solidFill>
                  <a:prstClr val="black">
                    <a:tint val="75000"/>
                  </a:prstClr>
                </a:solidFill>
              </a:rPr>
              <a:pPr/>
              <a:t>12/1/2014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D13044-AC69-4053-8187-8AA623CAAF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8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9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6EAF48A9-914E-4B91-A0E7-646A6A45891B}" type="datetimeFigureOut">
              <a:rPr lang="en-US">
                <a:solidFill>
                  <a:prstClr val="black">
                    <a:tint val="75000"/>
                  </a:prstClr>
                </a:solidFill>
              </a:rPr>
              <a:pPr/>
              <a:t>12/1/2014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E8D13044-AC69-4053-8187-8AA623CAAFF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77257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3600" b="1">
          <a:solidFill>
            <a:schemeClr val="tx1"/>
          </a:solidFill>
          <a:latin typeface="Tahoma" pitchFamily="112" charset="0"/>
          <a:cs typeface="Tahoma" pitchFamily="112" charset="0"/>
        </a:defRPr>
      </a:lvl2pPr>
      <a:lvl3pPr algn="l" rtl="0" eaLnBrk="1" fontAlgn="base" hangingPunct="1">
        <a:spcBef>
          <a:spcPct val="0"/>
        </a:spcBef>
        <a:spcAft>
          <a:spcPct val="0"/>
        </a:spcAft>
        <a:defRPr sz="3600" b="1">
          <a:solidFill>
            <a:schemeClr val="tx1"/>
          </a:solidFill>
          <a:latin typeface="Tahoma" pitchFamily="112" charset="0"/>
          <a:cs typeface="Tahoma" pitchFamily="112" charset="0"/>
        </a:defRPr>
      </a:lvl3pPr>
      <a:lvl4pPr algn="l" rtl="0" eaLnBrk="1" fontAlgn="base" hangingPunct="1">
        <a:spcBef>
          <a:spcPct val="0"/>
        </a:spcBef>
        <a:spcAft>
          <a:spcPct val="0"/>
        </a:spcAft>
        <a:defRPr sz="3600" b="1">
          <a:solidFill>
            <a:schemeClr val="tx1"/>
          </a:solidFill>
          <a:latin typeface="Tahoma" pitchFamily="112" charset="0"/>
          <a:cs typeface="Tahoma" pitchFamily="112" charset="0"/>
        </a:defRPr>
      </a:lvl4pPr>
      <a:lvl5pPr algn="l" rtl="0" eaLnBrk="1" fontAlgn="base" hangingPunct="1">
        <a:spcBef>
          <a:spcPct val="0"/>
        </a:spcBef>
        <a:spcAft>
          <a:spcPct val="0"/>
        </a:spcAft>
        <a:defRPr sz="3600" b="1">
          <a:solidFill>
            <a:schemeClr val="tx1"/>
          </a:solidFill>
          <a:latin typeface="Tahoma" pitchFamily="112" charset="0"/>
          <a:cs typeface="Tahoma" pitchFamily="112" charset="0"/>
        </a:defRPr>
      </a:lvl5pPr>
      <a:lvl6pPr marL="457200" algn="l" rtl="0" eaLnBrk="1" fontAlgn="base" hangingPunct="1">
        <a:spcBef>
          <a:spcPct val="0"/>
        </a:spcBef>
        <a:spcAft>
          <a:spcPct val="0"/>
        </a:spcAft>
        <a:defRPr sz="3600" b="1">
          <a:solidFill>
            <a:schemeClr val="tx1"/>
          </a:solidFill>
          <a:latin typeface="Tahoma" pitchFamily="112" charset="0"/>
          <a:cs typeface="Tahoma" pitchFamily="112" charset="0"/>
        </a:defRPr>
      </a:lvl6pPr>
      <a:lvl7pPr marL="914400" algn="l" rtl="0" eaLnBrk="1" fontAlgn="base" hangingPunct="1">
        <a:spcBef>
          <a:spcPct val="0"/>
        </a:spcBef>
        <a:spcAft>
          <a:spcPct val="0"/>
        </a:spcAft>
        <a:defRPr sz="3600" b="1">
          <a:solidFill>
            <a:schemeClr val="tx1"/>
          </a:solidFill>
          <a:latin typeface="Tahoma" pitchFamily="112" charset="0"/>
          <a:cs typeface="Tahoma" pitchFamily="112" charset="0"/>
        </a:defRPr>
      </a:lvl7pPr>
      <a:lvl8pPr marL="1371600" algn="l" rtl="0" eaLnBrk="1" fontAlgn="base" hangingPunct="1">
        <a:spcBef>
          <a:spcPct val="0"/>
        </a:spcBef>
        <a:spcAft>
          <a:spcPct val="0"/>
        </a:spcAft>
        <a:defRPr sz="3600" b="1">
          <a:solidFill>
            <a:schemeClr val="tx1"/>
          </a:solidFill>
          <a:latin typeface="Tahoma" pitchFamily="112" charset="0"/>
          <a:cs typeface="Tahoma" pitchFamily="112" charset="0"/>
        </a:defRPr>
      </a:lvl8pPr>
      <a:lvl9pPr marL="1828800" algn="l" rtl="0" eaLnBrk="1" fontAlgn="base" hangingPunct="1">
        <a:spcBef>
          <a:spcPct val="0"/>
        </a:spcBef>
        <a:spcAft>
          <a:spcPct val="0"/>
        </a:spcAft>
        <a:defRPr sz="3600" b="1">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st 10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4450"/>
            <a:ext cx="9144000"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logo so sloga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5375" y="6224588"/>
            <a:ext cx="1800225" cy="58896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3302"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canbe"/>
                <a:cs typeface="Arial" charset="0"/>
              </a:defRPr>
            </a:lvl1pPr>
          </a:lstStyle>
          <a:p>
            <a:pPr fontAlgn="base">
              <a:spcBef>
                <a:spcPct val="0"/>
              </a:spcBef>
              <a:spcAft>
                <a:spcPct val="0"/>
              </a:spcAft>
              <a:defRPr/>
            </a:pPr>
            <a:endParaRPr lang="en-US" dirty="0">
              <a:solidFill>
                <a:srgbClr val="000000"/>
              </a:solidFill>
            </a:endParaRPr>
          </a:p>
        </p:txBody>
      </p:sp>
      <p:sp>
        <p:nvSpPr>
          <p:cNvPr id="18330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canbe"/>
                <a:cs typeface="Arial" charset="0"/>
              </a:defRPr>
            </a:lvl1pPr>
          </a:lstStyle>
          <a:p>
            <a:pPr fontAlgn="base">
              <a:spcBef>
                <a:spcPct val="0"/>
              </a:spcBef>
              <a:spcAft>
                <a:spcPct val="0"/>
              </a:spcAft>
              <a:defRPr/>
            </a:pPr>
            <a:endParaRPr lang="en-US" dirty="0">
              <a:solidFill>
                <a:srgbClr val="000000"/>
              </a:solidFill>
            </a:endParaRPr>
          </a:p>
        </p:txBody>
      </p:sp>
      <p:sp>
        <p:nvSpPr>
          <p:cNvPr id="183304"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canbe"/>
                <a:cs typeface="Arial" charset="0"/>
              </a:defRPr>
            </a:lvl1pPr>
          </a:lstStyle>
          <a:p>
            <a:pPr fontAlgn="base">
              <a:spcBef>
                <a:spcPct val="0"/>
              </a:spcBef>
              <a:spcAft>
                <a:spcPct val="0"/>
              </a:spcAft>
              <a:defRPr/>
            </a:pPr>
            <a:fld id="{43FE33AB-4846-4D39-B572-80C5D8641BD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6465614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slow">
    <p:dissolve/>
    <p:sndAc>
      <p:stSnd>
        <p:snd r:embed="rId13" name="projctor.wav"/>
      </p:stSnd>
    </p:sndAc>
  </p:transition>
  <p:txStyles>
    <p:titleStyle>
      <a:lvl1pPr algn="ctr" rtl="0" eaLnBrk="0" fontAlgn="base" hangingPunct="0">
        <a:spcBef>
          <a:spcPct val="0"/>
        </a:spcBef>
        <a:spcAft>
          <a:spcPct val="0"/>
        </a:spcAft>
        <a:defRPr sz="4400">
          <a:solidFill>
            <a:schemeClr val="tx2"/>
          </a:solidFill>
          <a:latin typeface="canbe"/>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nbe"/>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be"/>
          <a:cs typeface="+mn-cs"/>
        </a:defRPr>
      </a:lvl2pPr>
      <a:lvl3pPr marL="1143000" indent="-228600" algn="l" rtl="0" eaLnBrk="0" fontAlgn="base" hangingPunct="0">
        <a:spcBef>
          <a:spcPct val="20000"/>
        </a:spcBef>
        <a:spcAft>
          <a:spcPct val="0"/>
        </a:spcAft>
        <a:buChar char="•"/>
        <a:defRPr sz="2400">
          <a:solidFill>
            <a:schemeClr val="tx1"/>
          </a:solidFill>
          <a:latin typeface="canbe"/>
          <a:cs typeface="+mn-cs"/>
        </a:defRPr>
      </a:lvl3pPr>
      <a:lvl4pPr marL="1600200" indent="-228600" algn="l" rtl="0" eaLnBrk="0" fontAlgn="base" hangingPunct="0">
        <a:spcBef>
          <a:spcPct val="20000"/>
        </a:spcBef>
        <a:spcAft>
          <a:spcPct val="0"/>
        </a:spcAft>
        <a:buChar char="–"/>
        <a:defRPr sz="2000">
          <a:solidFill>
            <a:schemeClr val="tx1"/>
          </a:solidFill>
          <a:latin typeface="canbe"/>
          <a:cs typeface="+mn-cs"/>
        </a:defRPr>
      </a:lvl4pPr>
      <a:lvl5pPr marL="2057400" indent="-228600" algn="l" rtl="0" eaLnBrk="0" fontAlgn="base" hangingPunct="0">
        <a:spcBef>
          <a:spcPct val="20000"/>
        </a:spcBef>
        <a:spcAft>
          <a:spcPct val="0"/>
        </a:spcAft>
        <a:buChar char="»"/>
        <a:defRPr sz="2000">
          <a:solidFill>
            <a:schemeClr val="tx1"/>
          </a:solidFill>
          <a:latin typeface="canbe"/>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List 10 %"/>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445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2" name="Rectangle 5"/>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2294"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canbe"/>
              </a:defRPr>
            </a:lvl1pPr>
          </a:lstStyle>
          <a:p>
            <a:pPr fontAlgn="base">
              <a:spcBef>
                <a:spcPct val="0"/>
              </a:spcBef>
              <a:spcAft>
                <a:spcPct val="0"/>
              </a:spcAft>
            </a:pPr>
            <a:endParaRPr lang="en-US" dirty="0" smtClean="0">
              <a:ea typeface="MS PGothic" pitchFamily="34" charset="-128"/>
            </a:endParaRPr>
          </a:p>
        </p:txBody>
      </p:sp>
      <p:sp>
        <p:nvSpPr>
          <p:cNvPr id="12296"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canbe"/>
              </a:defRPr>
            </a:lvl1pPr>
          </a:lstStyle>
          <a:p>
            <a:pPr fontAlgn="base">
              <a:spcBef>
                <a:spcPct val="0"/>
              </a:spcBef>
              <a:spcAft>
                <a:spcPct val="0"/>
              </a:spcAft>
            </a:pPr>
            <a:fld id="{4E55AEEA-1418-4B70-A3FD-515EEC4BE63A}" type="slidenum">
              <a:rPr lang="en-GB" smtClean="0">
                <a:ea typeface="MS PGothic" pitchFamily="34" charset="-128"/>
              </a:rPr>
              <a:pPr fontAlgn="base">
                <a:spcBef>
                  <a:spcPct val="0"/>
                </a:spcBef>
                <a:spcAft>
                  <a:spcPct val="0"/>
                </a:spcAft>
              </a:pPr>
              <a:t>‹#›</a:t>
            </a:fld>
            <a:endParaRPr lang="en-GB" dirty="0" smtClean="0">
              <a:ea typeface="MS PGothic" pitchFamily="34" charset="-128"/>
            </a:endParaRPr>
          </a:p>
        </p:txBody>
      </p:sp>
    </p:spTree>
    <p:extLst>
      <p:ext uri="{BB962C8B-B14F-4D97-AF65-F5344CB8AC3E}">
        <p14:creationId xmlns:p14="http://schemas.microsoft.com/office/powerpoint/2010/main" val="147273762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xStyles>
    <p:titleStyle>
      <a:lvl1pPr algn="ctr" rtl="0" eaLnBrk="0" fontAlgn="base" hangingPunct="0">
        <a:spcBef>
          <a:spcPct val="0"/>
        </a:spcBef>
        <a:spcAft>
          <a:spcPct val="0"/>
        </a:spcAft>
        <a:defRPr sz="4400">
          <a:solidFill>
            <a:schemeClr val="tx2"/>
          </a:solidFill>
          <a:latin typeface="canbe"/>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nbe"/>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be"/>
          <a:cs typeface="+mn-cs"/>
        </a:defRPr>
      </a:lvl2pPr>
      <a:lvl3pPr marL="1143000" indent="-228600" algn="l" rtl="0" eaLnBrk="0" fontAlgn="base" hangingPunct="0">
        <a:spcBef>
          <a:spcPct val="20000"/>
        </a:spcBef>
        <a:spcAft>
          <a:spcPct val="0"/>
        </a:spcAft>
        <a:buChar char="•"/>
        <a:defRPr sz="2400">
          <a:solidFill>
            <a:schemeClr val="tx1"/>
          </a:solidFill>
          <a:latin typeface="canbe"/>
          <a:cs typeface="+mn-cs"/>
        </a:defRPr>
      </a:lvl3pPr>
      <a:lvl4pPr marL="1600200" indent="-228600" algn="l" rtl="0" eaLnBrk="0" fontAlgn="base" hangingPunct="0">
        <a:spcBef>
          <a:spcPct val="20000"/>
        </a:spcBef>
        <a:spcAft>
          <a:spcPct val="0"/>
        </a:spcAft>
        <a:buChar char="–"/>
        <a:defRPr sz="2000">
          <a:solidFill>
            <a:schemeClr val="tx1"/>
          </a:solidFill>
          <a:latin typeface="canbe"/>
          <a:cs typeface="+mn-cs"/>
        </a:defRPr>
      </a:lvl4pPr>
      <a:lvl5pPr marL="2057400" indent="-228600" algn="l" rtl="0" eaLnBrk="0" fontAlgn="base" hangingPunct="0">
        <a:spcBef>
          <a:spcPct val="20000"/>
        </a:spcBef>
        <a:spcAft>
          <a:spcPct val="0"/>
        </a:spcAft>
        <a:buChar char="»"/>
        <a:defRPr sz="2000">
          <a:solidFill>
            <a:schemeClr val="tx1"/>
          </a:solidFill>
          <a:latin typeface="canbe"/>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3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3925416"/>
            <a:ext cx="8077200" cy="1447800"/>
          </a:xfrm>
          <a:prstGeom prst="rect">
            <a:avLst/>
          </a:prstGeom>
        </p:spPr>
        <p:txBody>
          <a:bodyPr>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fontAlgn="base">
              <a:buClr>
                <a:srgbClr val="6F6F74"/>
              </a:buClr>
            </a:pPr>
            <a:r>
              <a:rPr lang="en-US" sz="2400" b="1" dirty="0" smtClean="0">
                <a:solidFill>
                  <a:srgbClr val="000000"/>
                </a:solidFill>
                <a:latin typeface="Candara" pitchFamily="34" charset="0"/>
              </a:rPr>
              <a:t>Maja Gramatikova, </a:t>
            </a:r>
            <a:r>
              <a:rPr lang="en-US" sz="2400" b="1" dirty="0">
                <a:latin typeface="Candara" pitchFamily="34" charset="0"/>
              </a:rPr>
              <a:t>IT Division</a:t>
            </a:r>
            <a:endParaRPr lang="en-US" sz="2400" b="1" dirty="0" smtClean="0">
              <a:latin typeface="Candara" pitchFamily="34" charset="0"/>
            </a:endParaRPr>
          </a:p>
          <a:p>
            <a:pPr fontAlgn="base">
              <a:buClr>
                <a:srgbClr val="6F6F74"/>
              </a:buClr>
            </a:pPr>
            <a:r>
              <a:rPr lang="en-US" sz="2800" b="1" dirty="0" smtClean="0">
                <a:solidFill>
                  <a:srgbClr val="000000"/>
                </a:solidFill>
                <a:latin typeface="Candara" pitchFamily="34" charset="0"/>
              </a:rPr>
              <a:t>Ministry of Environment and Physical Planning</a:t>
            </a:r>
          </a:p>
          <a:p>
            <a:pPr fontAlgn="base">
              <a:buClr>
                <a:srgbClr val="6F6F74"/>
              </a:buClr>
            </a:pPr>
            <a:r>
              <a:rPr lang="en-US" sz="2800" b="1" dirty="0" smtClean="0">
                <a:solidFill>
                  <a:srgbClr val="000000"/>
                </a:solidFill>
                <a:latin typeface="Candara" pitchFamily="34" charset="0"/>
              </a:rPr>
              <a:t>Republic of Macedonia</a:t>
            </a:r>
          </a:p>
        </p:txBody>
      </p:sp>
      <p:sp>
        <p:nvSpPr>
          <p:cNvPr id="3" name="Rectangle 5"/>
          <p:cNvSpPr>
            <a:spLocks noChangeArrowheads="1"/>
          </p:cNvSpPr>
          <p:nvPr/>
        </p:nvSpPr>
        <p:spPr bwMode="auto">
          <a:xfrm>
            <a:off x="1371600" y="5987752"/>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lnSpc>
                <a:spcPct val="90000"/>
              </a:lnSpc>
              <a:spcBef>
                <a:spcPct val="20000"/>
              </a:spcBef>
              <a:spcAft>
                <a:spcPct val="0"/>
              </a:spcAft>
            </a:pPr>
            <a:r>
              <a:rPr lang="en-US" sz="1600" b="1" dirty="0" smtClean="0">
                <a:solidFill>
                  <a:srgbClr val="000000"/>
                </a:solidFill>
                <a:latin typeface="Candara" pitchFamily="34" charset="0"/>
                <a:cs typeface="Arial" charset="0"/>
              </a:rPr>
              <a:t>Geneva, 03-05 December 2014</a:t>
            </a:r>
          </a:p>
          <a:p>
            <a:pPr algn="ctr" fontAlgn="base">
              <a:lnSpc>
                <a:spcPct val="90000"/>
              </a:lnSpc>
              <a:spcBef>
                <a:spcPct val="20000"/>
              </a:spcBef>
              <a:spcAft>
                <a:spcPct val="0"/>
              </a:spcAft>
            </a:pPr>
            <a:r>
              <a:rPr lang="en-US" sz="1600" b="1" dirty="0" smtClean="0">
                <a:latin typeface="Candara" pitchFamily="34" charset="0"/>
                <a:cs typeface="Arial" charset="0"/>
              </a:rPr>
              <a:t>Third meeting of the Task Force on Access to Information</a:t>
            </a:r>
          </a:p>
        </p:txBody>
      </p:sp>
      <p:sp>
        <p:nvSpPr>
          <p:cNvPr id="4" name="TextBox 3"/>
          <p:cNvSpPr txBox="1"/>
          <p:nvPr/>
        </p:nvSpPr>
        <p:spPr>
          <a:xfrm>
            <a:off x="251520" y="2057401"/>
            <a:ext cx="8496944" cy="1446550"/>
          </a:xfrm>
          <a:prstGeom prst="rect">
            <a:avLst/>
          </a:prstGeom>
          <a:noFill/>
        </p:spPr>
        <p:txBody>
          <a:bodyPr wrap="square" rtlCol="0">
            <a:spAutoFit/>
          </a:bodyPr>
          <a:lstStyle/>
          <a:p>
            <a:pPr algn="ctr" fontAlgn="base">
              <a:spcBef>
                <a:spcPct val="0"/>
              </a:spcBef>
              <a:spcAft>
                <a:spcPct val="0"/>
              </a:spcAft>
            </a:pPr>
            <a:r>
              <a:rPr lang="en-US" sz="4400" b="1" dirty="0" smtClean="0">
                <a:solidFill>
                  <a:srgbClr val="000000"/>
                </a:solidFill>
                <a:latin typeface="Candara" pitchFamily="34" charset="0"/>
                <a:cs typeface="Arial" charset="0"/>
              </a:rPr>
              <a:t>Quality </a:t>
            </a:r>
            <a:r>
              <a:rPr lang="en-US" sz="4400" b="1" dirty="0" smtClean="0">
                <a:solidFill>
                  <a:srgbClr val="000000"/>
                </a:solidFill>
                <a:latin typeface="Candara" pitchFamily="34" charset="0"/>
                <a:cs typeface="Arial" charset="0"/>
              </a:rPr>
              <a:t>System in Air Quality Monitoring</a:t>
            </a:r>
          </a:p>
        </p:txBody>
      </p:sp>
    </p:spTree>
    <p:extLst>
      <p:ext uri="{BB962C8B-B14F-4D97-AF65-F5344CB8AC3E}">
        <p14:creationId xmlns:p14="http://schemas.microsoft.com/office/powerpoint/2010/main" val="1687914237"/>
      </p:ext>
    </p:extLst>
  </p:cSld>
  <p:clrMapOvr>
    <a:masterClrMapping/>
  </p:clrMapOvr>
  <mc:AlternateContent xmlns:mc="http://schemas.openxmlformats.org/markup-compatibility/2006" xmlns:p14="http://schemas.microsoft.com/office/powerpoint/2010/main">
    <mc:Choice Requires="p14">
      <p:transition p14:dur="0">
        <p:sndAc>
          <p:stSnd>
            <p:snd r:embed="rId2" name="projctor.wav"/>
          </p:stSnd>
        </p:sndAc>
      </p:transition>
    </mc:Choice>
    <mc:Fallback xmlns="">
      <p:transition>
        <p:sndAc>
          <p:stSnd>
            <p:snd r:embed="rId3" name="projctor.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1588"/>
            <a:ext cx="9144000" cy="1143000"/>
          </a:xfrm>
          <a:noFill/>
          <a:ln>
            <a:noFill/>
          </a:ln>
        </p:spPr>
        <p:txBody>
          <a:bodyPr>
            <a:normAutofit/>
          </a:bodyPr>
          <a:lstStyle/>
          <a:p>
            <a:pPr eaLnBrk="1" fontAlgn="auto" hangingPunct="1">
              <a:spcAft>
                <a:spcPts val="0"/>
              </a:spcAft>
              <a:defRPr/>
            </a:pPr>
            <a:r>
              <a:rPr lang="en-US" sz="3600" b="1" cap="all" dirty="0" smtClean="0">
                <a:solidFill>
                  <a:schemeClr val="tx1"/>
                </a:solidFill>
                <a:latin typeface="Candara" pitchFamily="34" charset="0"/>
                <a:ea typeface="+mj-ea"/>
              </a:rPr>
              <a:t>Automatic Monitoring stations</a:t>
            </a:r>
            <a:endParaRPr lang="mk-MK" sz="3600" b="1" cap="all" dirty="0" smtClean="0">
              <a:solidFill>
                <a:schemeClr val="tx1"/>
              </a:solidFill>
              <a:latin typeface="Candara" pitchFamily="34" charset="0"/>
              <a:ea typeface="+mj-ea"/>
            </a:endParaRPr>
          </a:p>
        </p:txBody>
      </p:sp>
      <p:graphicFrame>
        <p:nvGraphicFramePr>
          <p:cNvPr id="9" name="Diagram 8"/>
          <p:cNvGraphicFramePr/>
          <p:nvPr>
            <p:extLst>
              <p:ext uri="{D42A27DB-BD31-4B8C-83A1-F6EECF244321}">
                <p14:modId xmlns:p14="http://schemas.microsoft.com/office/powerpoint/2010/main" val="3414884448"/>
              </p:ext>
            </p:extLst>
          </p:nvPr>
        </p:nvGraphicFramePr>
        <p:xfrm>
          <a:off x="899592" y="1371600"/>
          <a:ext cx="7416824"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50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66816" y="1403648"/>
            <a:ext cx="8869680" cy="4281656"/>
          </a:xfrm>
          <a:prstGeom prst="rect">
            <a:avLst/>
          </a:prstGeom>
        </p:spPr>
      </p:pic>
      <p:sp>
        <p:nvSpPr>
          <p:cNvPr id="5" name="Title 1"/>
          <p:cNvSpPr txBox="1">
            <a:spLocks/>
          </p:cNvSpPr>
          <p:nvPr/>
        </p:nvSpPr>
        <p:spPr bwMode="auto">
          <a:xfrm>
            <a:off x="467544" y="2606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cap="all" dirty="0" smtClean="0">
                <a:latin typeface="Candara" pitchFamily="34" charset="0"/>
              </a:rPr>
              <a:t>Air Quality </a:t>
            </a:r>
            <a:r>
              <a:rPr lang="en-GB" sz="3600" b="1" cap="all" dirty="0" smtClean="0">
                <a:latin typeface="Candara" pitchFamily="34" charset="0"/>
              </a:rPr>
              <a:t>Data Management System</a:t>
            </a:r>
            <a:endParaRPr lang="en-US" sz="3600" b="1" cap="all" dirty="0" smtClean="0">
              <a:latin typeface="Candara" pitchFamily="34" charset="0"/>
            </a:endParaRPr>
          </a:p>
        </p:txBody>
      </p:sp>
      <p:sp>
        <p:nvSpPr>
          <p:cNvPr id="4" name="Content Placeholder 2"/>
          <p:cNvSpPr txBox="1">
            <a:spLocks/>
          </p:cNvSpPr>
          <p:nvPr/>
        </p:nvSpPr>
        <p:spPr bwMode="auto">
          <a:xfrm>
            <a:off x="2123728" y="2050026"/>
            <a:ext cx="4226808" cy="51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nbe"/>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be"/>
                <a:cs typeface="+mn-cs"/>
              </a:defRPr>
            </a:lvl2pPr>
            <a:lvl3pPr marL="1143000" indent="-228600" algn="l" rtl="0" eaLnBrk="0" fontAlgn="base" hangingPunct="0">
              <a:spcBef>
                <a:spcPct val="20000"/>
              </a:spcBef>
              <a:spcAft>
                <a:spcPct val="0"/>
              </a:spcAft>
              <a:buChar char="•"/>
              <a:defRPr sz="2400">
                <a:solidFill>
                  <a:schemeClr val="tx1"/>
                </a:solidFill>
                <a:latin typeface="canbe"/>
                <a:cs typeface="+mn-cs"/>
              </a:defRPr>
            </a:lvl3pPr>
            <a:lvl4pPr marL="1600200" indent="-228600" algn="l" rtl="0" eaLnBrk="0" fontAlgn="base" hangingPunct="0">
              <a:spcBef>
                <a:spcPct val="20000"/>
              </a:spcBef>
              <a:spcAft>
                <a:spcPct val="0"/>
              </a:spcAft>
              <a:buChar char="–"/>
              <a:defRPr sz="2000">
                <a:solidFill>
                  <a:schemeClr val="tx1"/>
                </a:solidFill>
                <a:latin typeface="canbe"/>
                <a:cs typeface="+mn-cs"/>
              </a:defRPr>
            </a:lvl4pPr>
            <a:lvl5pPr marL="2057400" indent="-228600" algn="l" rtl="0" eaLnBrk="0" fontAlgn="base" hangingPunct="0">
              <a:spcBef>
                <a:spcPct val="20000"/>
              </a:spcBef>
              <a:spcAft>
                <a:spcPct val="0"/>
              </a:spcAft>
              <a:buChar char="»"/>
              <a:defRPr sz="2000">
                <a:solidFill>
                  <a:schemeClr val="tx1"/>
                </a:solidFill>
                <a:latin typeface="canbe"/>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None/>
            </a:pPr>
            <a:r>
              <a:rPr lang="en-US" sz="1800" dirty="0" smtClean="0">
                <a:solidFill>
                  <a:srgbClr val="0070C0"/>
                </a:solidFill>
                <a:latin typeface="Candara" pitchFamily="34" charset="0"/>
              </a:rPr>
              <a:t>1. Gathering hourly data from each station through </a:t>
            </a:r>
            <a:r>
              <a:rPr lang="en-GB" sz="1800" dirty="0" smtClean="0">
                <a:solidFill>
                  <a:srgbClr val="0070C0"/>
                </a:solidFill>
                <a:latin typeface="Candara" pitchFamily="34" charset="0"/>
              </a:rPr>
              <a:t>GPRS connection</a:t>
            </a:r>
          </a:p>
        </p:txBody>
      </p:sp>
      <p:sp>
        <p:nvSpPr>
          <p:cNvPr id="3" name="Rectangle 2"/>
          <p:cNvSpPr/>
          <p:nvPr/>
        </p:nvSpPr>
        <p:spPr>
          <a:xfrm>
            <a:off x="1475656" y="5229198"/>
            <a:ext cx="4572000" cy="646331"/>
          </a:xfrm>
          <a:prstGeom prst="rect">
            <a:avLst/>
          </a:prstGeom>
        </p:spPr>
        <p:txBody>
          <a:bodyPr>
            <a:spAutoFit/>
          </a:bodyPr>
          <a:lstStyle/>
          <a:p>
            <a:pPr lvl="0" algn="ctr"/>
            <a:r>
              <a:rPr lang="en-US" dirty="0" smtClean="0">
                <a:solidFill>
                  <a:srgbClr val="0070C0"/>
                </a:solidFill>
                <a:latin typeface="Candara" pitchFamily="34" charset="0"/>
              </a:rPr>
              <a:t>3. Management </a:t>
            </a:r>
            <a:r>
              <a:rPr lang="en-US" dirty="0">
                <a:solidFill>
                  <a:srgbClr val="0070C0"/>
                </a:solidFill>
                <a:latin typeface="Candara" pitchFamily="34" charset="0"/>
              </a:rPr>
              <a:t>of different time interval data through web based </a:t>
            </a:r>
            <a:r>
              <a:rPr lang="en-US" dirty="0" smtClean="0">
                <a:solidFill>
                  <a:srgbClr val="0070C0"/>
                </a:solidFill>
                <a:latin typeface="Candara" pitchFamily="34" charset="0"/>
              </a:rPr>
              <a:t>system</a:t>
            </a:r>
            <a:endParaRPr lang="en-GB" dirty="0">
              <a:solidFill>
                <a:srgbClr val="0070C0"/>
              </a:solidFill>
              <a:latin typeface="Candara" pitchFamily="34" charset="0"/>
            </a:endParaRPr>
          </a:p>
        </p:txBody>
      </p:sp>
      <p:sp>
        <p:nvSpPr>
          <p:cNvPr id="6" name="Rectangle 5"/>
          <p:cNvSpPr/>
          <p:nvPr/>
        </p:nvSpPr>
        <p:spPr>
          <a:xfrm>
            <a:off x="5076056" y="2898145"/>
            <a:ext cx="4067944" cy="646331"/>
          </a:xfrm>
          <a:prstGeom prst="rect">
            <a:avLst/>
          </a:prstGeom>
        </p:spPr>
        <p:txBody>
          <a:bodyPr wrap="square">
            <a:spAutoFit/>
          </a:bodyPr>
          <a:lstStyle/>
          <a:p>
            <a:pPr lvl="0" algn="ctr"/>
            <a:r>
              <a:rPr lang="en-US" dirty="0">
                <a:solidFill>
                  <a:srgbClr val="0070C0"/>
                </a:solidFill>
                <a:latin typeface="Candara" pitchFamily="34" charset="0"/>
              </a:rPr>
              <a:t>4</a:t>
            </a:r>
            <a:r>
              <a:rPr lang="en-US" dirty="0" smtClean="0">
                <a:solidFill>
                  <a:srgbClr val="0070C0"/>
                </a:solidFill>
                <a:latin typeface="Candara" pitchFamily="34" charset="0"/>
              </a:rPr>
              <a:t>. Web </a:t>
            </a:r>
            <a:r>
              <a:rPr lang="en-US" dirty="0">
                <a:solidFill>
                  <a:srgbClr val="0070C0"/>
                </a:solidFill>
                <a:latin typeface="Candara" pitchFamily="34" charset="0"/>
              </a:rPr>
              <a:t>portal for </a:t>
            </a:r>
            <a:r>
              <a:rPr lang="en-US" dirty="0" smtClean="0">
                <a:solidFill>
                  <a:srgbClr val="0070C0"/>
                </a:solidFill>
                <a:latin typeface="Candara" pitchFamily="34" charset="0"/>
              </a:rPr>
              <a:t>publishing</a:t>
            </a:r>
            <a:br>
              <a:rPr lang="en-US" dirty="0" smtClean="0">
                <a:solidFill>
                  <a:srgbClr val="0070C0"/>
                </a:solidFill>
                <a:latin typeface="Candara" pitchFamily="34" charset="0"/>
              </a:rPr>
            </a:br>
            <a:r>
              <a:rPr lang="en-US" dirty="0" smtClean="0">
                <a:solidFill>
                  <a:srgbClr val="0070C0"/>
                </a:solidFill>
                <a:latin typeface="Candara" pitchFamily="34" charset="0"/>
              </a:rPr>
              <a:t>near-to-real </a:t>
            </a:r>
            <a:r>
              <a:rPr lang="en-US" dirty="0">
                <a:solidFill>
                  <a:srgbClr val="0070C0"/>
                </a:solidFill>
                <a:latin typeface="Candara" pitchFamily="34" charset="0"/>
              </a:rPr>
              <a:t>time </a:t>
            </a:r>
            <a:r>
              <a:rPr lang="en-US" dirty="0" smtClean="0">
                <a:solidFill>
                  <a:srgbClr val="0070C0"/>
                </a:solidFill>
                <a:latin typeface="Candara" pitchFamily="34" charset="0"/>
              </a:rPr>
              <a:t>data from </a:t>
            </a:r>
            <a:r>
              <a:rPr lang="en-US" dirty="0">
                <a:solidFill>
                  <a:srgbClr val="0070C0"/>
                </a:solidFill>
                <a:latin typeface="Candara" pitchFamily="34" charset="0"/>
              </a:rPr>
              <a:t>the </a:t>
            </a:r>
            <a:r>
              <a:rPr lang="en-US" dirty="0" smtClean="0">
                <a:solidFill>
                  <a:srgbClr val="0070C0"/>
                </a:solidFill>
                <a:latin typeface="Candara" pitchFamily="34" charset="0"/>
              </a:rPr>
              <a:t>SAQMN</a:t>
            </a:r>
            <a:endParaRPr lang="en-US" dirty="0">
              <a:solidFill>
                <a:srgbClr val="0070C0"/>
              </a:solidFill>
              <a:latin typeface="Candara" pitchFamily="34" charset="0"/>
            </a:endParaRPr>
          </a:p>
        </p:txBody>
      </p:sp>
      <p:sp>
        <p:nvSpPr>
          <p:cNvPr id="7" name="Rectangle 6"/>
          <p:cNvSpPr/>
          <p:nvPr/>
        </p:nvSpPr>
        <p:spPr>
          <a:xfrm>
            <a:off x="40718" y="3438974"/>
            <a:ext cx="2515058" cy="646331"/>
          </a:xfrm>
          <a:prstGeom prst="rect">
            <a:avLst/>
          </a:prstGeom>
        </p:spPr>
        <p:txBody>
          <a:bodyPr wrap="square">
            <a:spAutoFit/>
          </a:bodyPr>
          <a:lstStyle/>
          <a:p>
            <a:pPr lvl="0" algn="ctr" fontAlgn="base">
              <a:spcBef>
                <a:spcPct val="20000"/>
              </a:spcBef>
              <a:spcAft>
                <a:spcPct val="0"/>
              </a:spcAft>
            </a:pPr>
            <a:r>
              <a:rPr lang="en-US" kern="0" dirty="0" smtClean="0">
                <a:solidFill>
                  <a:srgbClr val="0070C0"/>
                </a:solidFill>
                <a:latin typeface="Candara" pitchFamily="34" charset="0"/>
              </a:rPr>
              <a:t>2. Storing </a:t>
            </a:r>
            <a:r>
              <a:rPr lang="en-US" kern="0" dirty="0">
                <a:solidFill>
                  <a:srgbClr val="0070C0"/>
                </a:solidFill>
                <a:latin typeface="Candara" pitchFamily="34" charset="0"/>
              </a:rPr>
              <a:t>data in </a:t>
            </a:r>
            <a:r>
              <a:rPr lang="en-US" kern="0" dirty="0" smtClean="0">
                <a:solidFill>
                  <a:srgbClr val="0070C0"/>
                </a:solidFill>
                <a:latin typeface="Candara" pitchFamily="34" charset="0"/>
              </a:rPr>
              <a:t>the air quality data base</a:t>
            </a:r>
            <a:endParaRPr lang="en-US" kern="0" dirty="0">
              <a:solidFill>
                <a:srgbClr val="0070C0"/>
              </a:solidFill>
              <a:latin typeface="Candara" pitchFamily="34" charset="0"/>
            </a:endParaRPr>
          </a:p>
        </p:txBody>
      </p:sp>
    </p:spTree>
    <p:extLst>
      <p:ext uri="{BB962C8B-B14F-4D97-AF65-F5344CB8AC3E}">
        <p14:creationId xmlns:p14="http://schemas.microsoft.com/office/powerpoint/2010/main" val="2370578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1+#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4294967295"/>
          </p:nvPr>
        </p:nvSpPr>
        <p:spPr>
          <a:xfrm>
            <a:off x="971600" y="5749320"/>
            <a:ext cx="7344816" cy="848032"/>
          </a:xfrm>
        </p:spPr>
        <p:txBody>
          <a:bodyPr/>
          <a:lstStyle/>
          <a:p>
            <a:pPr marL="0" indent="0" algn="ctr" eaLnBrk="1" hangingPunct="1">
              <a:buFontTx/>
              <a:buNone/>
            </a:pPr>
            <a:r>
              <a:rPr lang="en-US" sz="2400" dirty="0" smtClean="0">
                <a:latin typeface="Candara" pitchFamily="34" charset="0"/>
              </a:rPr>
              <a:t>Preliminary automated, followed by manual d</a:t>
            </a:r>
            <a:r>
              <a:rPr lang="mk-MK" sz="2400" dirty="0" smtClean="0">
                <a:latin typeface="Candara" pitchFamily="34" charset="0"/>
              </a:rPr>
              <a:t>ata validation</a:t>
            </a:r>
            <a:r>
              <a:rPr lang="en-US" sz="2400" dirty="0" smtClean="0">
                <a:latin typeface="Candara" pitchFamily="34" charset="0"/>
              </a:rPr>
              <a:t> on daily, monthly and yearly basis</a:t>
            </a:r>
          </a:p>
        </p:txBody>
      </p:sp>
      <p:sp>
        <p:nvSpPr>
          <p:cNvPr id="5" name="Title 1"/>
          <p:cNvSpPr txBox="1">
            <a:spLocks/>
          </p:cNvSpPr>
          <p:nvPr/>
        </p:nvSpPr>
        <p:spPr bwMode="auto">
          <a:xfrm>
            <a:off x="467544" y="44624"/>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cap="all" dirty="0" smtClean="0">
                <a:latin typeface="Candara" pitchFamily="34" charset="0"/>
              </a:rPr>
              <a:t>Data </a:t>
            </a:r>
            <a:r>
              <a:rPr lang="en-US" sz="3600" b="1" cap="all" dirty="0">
                <a:latin typeface="Candara" pitchFamily="34" charset="0"/>
              </a:rPr>
              <a:t>processing</a:t>
            </a:r>
            <a:endParaRPr lang="en-US" sz="3600" b="1" cap="all" dirty="0" smtClean="0">
              <a:latin typeface="Candara" pitchFamily="34" charset="0"/>
            </a:endParaRPr>
          </a:p>
        </p:txBody>
      </p:sp>
      <p:pic>
        <p:nvPicPr>
          <p:cNvPr id="2050" name="Picture 2" descr="C:\Users\maja\Desktop\Zeneva 2014\USB\New folder\TetovoSO2.jpg"/>
          <p:cNvPicPr>
            <a:picLocks noChangeAspect="1" noChangeArrowheads="1"/>
          </p:cNvPicPr>
          <p:nvPr/>
        </p:nvPicPr>
        <p:blipFill rotWithShape="1">
          <a:blip r:embed="rId2">
            <a:extLst>
              <a:ext uri="{28A0092B-C50C-407E-A947-70E740481C1C}">
                <a14:useLocalDpi xmlns:a14="http://schemas.microsoft.com/office/drawing/2010/main" val="0"/>
              </a:ext>
            </a:extLst>
          </a:blip>
          <a:srcRect t="2380" r="1448" b="5219"/>
          <a:stretch/>
        </p:blipFill>
        <p:spPr bwMode="auto">
          <a:xfrm>
            <a:off x="334477" y="1124744"/>
            <a:ext cx="8495733"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1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descr="Indico Graph - Mozilla Firefox"/>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96752"/>
            <a:ext cx="4932363" cy="3600450"/>
          </a:xfrm>
        </p:spPr>
      </p:pic>
      <p:pic>
        <p:nvPicPr>
          <p:cNvPr id="19460" name="Picture 5" descr="Microsoft Excel - do.cgi-1.xls  [Read-Only]"/>
          <p:cNvPicPr>
            <a:picLocks noChangeAspect="1"/>
          </p:cNvPicPr>
          <p:nvPr/>
        </p:nvPicPr>
        <p:blipFill rotWithShape="1">
          <a:blip r:embed="rId3" cstate="print">
            <a:extLst>
              <a:ext uri="{28A0092B-C50C-407E-A947-70E740481C1C}">
                <a14:useLocalDpi xmlns:a14="http://schemas.microsoft.com/office/drawing/2010/main" val="0"/>
              </a:ext>
            </a:extLst>
          </a:blip>
          <a:srcRect r="17302"/>
          <a:stretch/>
        </p:blipFill>
        <p:spPr bwMode="auto">
          <a:xfrm>
            <a:off x="4320653" y="1916832"/>
            <a:ext cx="482334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1" y="5589590"/>
            <a:ext cx="9109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dirty="0">
                <a:solidFill>
                  <a:srgbClr val="000000"/>
                </a:solidFill>
                <a:latin typeface="Candara" pitchFamily="34" charset="0"/>
              </a:rPr>
              <a:t>Possibility to extract data in graphic </a:t>
            </a:r>
            <a:r>
              <a:rPr lang="mk-MK" sz="2400" dirty="0">
                <a:solidFill>
                  <a:srgbClr val="000000"/>
                </a:solidFill>
                <a:latin typeface="Candara" pitchFamily="34" charset="0"/>
              </a:rPr>
              <a:t>(</a:t>
            </a:r>
            <a:r>
              <a:rPr lang="en-GB" sz="2400" dirty="0">
                <a:solidFill>
                  <a:srgbClr val="000000"/>
                </a:solidFill>
                <a:latin typeface="Candara" pitchFamily="34" charset="0"/>
              </a:rPr>
              <a:t>PDF and GIF</a:t>
            </a:r>
            <a:r>
              <a:rPr lang="en-GB" sz="2400" dirty="0" smtClean="0">
                <a:solidFill>
                  <a:srgbClr val="000000"/>
                </a:solidFill>
                <a:latin typeface="Candara" pitchFamily="34" charset="0"/>
              </a:rPr>
              <a:t>)</a:t>
            </a:r>
            <a:br>
              <a:rPr lang="en-GB" sz="2400" dirty="0" smtClean="0">
                <a:solidFill>
                  <a:srgbClr val="000000"/>
                </a:solidFill>
                <a:latin typeface="Candara" pitchFamily="34" charset="0"/>
              </a:rPr>
            </a:br>
            <a:r>
              <a:rPr lang="en-GB" sz="2400" dirty="0" smtClean="0">
                <a:solidFill>
                  <a:srgbClr val="000000"/>
                </a:solidFill>
                <a:latin typeface="Candara" pitchFamily="34" charset="0"/>
              </a:rPr>
              <a:t>and </a:t>
            </a:r>
            <a:r>
              <a:rPr lang="en-GB" sz="2400" dirty="0">
                <a:solidFill>
                  <a:srgbClr val="000000"/>
                </a:solidFill>
                <a:latin typeface="Candara" pitchFamily="34" charset="0"/>
              </a:rPr>
              <a:t>tabular format</a:t>
            </a:r>
            <a:r>
              <a:rPr lang="mk-MK" sz="2400" dirty="0">
                <a:solidFill>
                  <a:srgbClr val="000000"/>
                </a:solidFill>
                <a:latin typeface="Candara" pitchFamily="34" charset="0"/>
              </a:rPr>
              <a:t> (</a:t>
            </a:r>
            <a:r>
              <a:rPr lang="en-GB" sz="2400" dirty="0">
                <a:solidFill>
                  <a:srgbClr val="000000"/>
                </a:solidFill>
                <a:latin typeface="Candara" pitchFamily="34" charset="0"/>
              </a:rPr>
              <a:t>EXCEL)</a:t>
            </a:r>
            <a:endParaRPr lang="en-US" sz="2400" dirty="0">
              <a:solidFill>
                <a:srgbClr val="000000"/>
              </a:solidFill>
              <a:latin typeface="Candara" pitchFamily="34" charset="0"/>
            </a:endParaRPr>
          </a:p>
        </p:txBody>
      </p:sp>
      <p:sp>
        <p:nvSpPr>
          <p:cNvPr id="6" name="Title 1"/>
          <p:cNvSpPr txBox="1">
            <a:spLocks/>
          </p:cNvSpPr>
          <p:nvPr/>
        </p:nvSpPr>
        <p:spPr bwMode="auto">
          <a:xfrm>
            <a:off x="467544" y="44624"/>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cap="all" dirty="0" smtClean="0">
                <a:latin typeface="Candara" pitchFamily="34" charset="0"/>
              </a:rPr>
              <a:t>Data processing</a:t>
            </a:r>
          </a:p>
        </p:txBody>
      </p:sp>
    </p:spTree>
    <p:extLst>
      <p:ext uri="{BB962C8B-B14F-4D97-AF65-F5344CB8AC3E}">
        <p14:creationId xmlns:p14="http://schemas.microsoft.com/office/powerpoint/2010/main" val="147767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4788024" y="2276872"/>
            <a:ext cx="40338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en-GB" sz="2400" dirty="0" smtClean="0">
                <a:latin typeface="Candara" pitchFamily="34" charset="0"/>
              </a:rPr>
              <a:t>By collecting, processing </a:t>
            </a:r>
            <a:r>
              <a:rPr lang="en-GB" sz="2400" dirty="0">
                <a:latin typeface="Candara" pitchFamily="34" charset="0"/>
              </a:rPr>
              <a:t>and </a:t>
            </a:r>
            <a:r>
              <a:rPr lang="en-GB" sz="2400" dirty="0" smtClean="0">
                <a:latin typeface="Candara" pitchFamily="34" charset="0"/>
              </a:rPr>
              <a:t>utilising </a:t>
            </a:r>
            <a:r>
              <a:rPr lang="en-GB" sz="2400" dirty="0">
                <a:latin typeface="Candara" pitchFamily="34" charset="0"/>
              </a:rPr>
              <a:t>meteorological </a:t>
            </a:r>
            <a:r>
              <a:rPr lang="en-GB" sz="2400" dirty="0" smtClean="0">
                <a:latin typeface="Candara" pitchFamily="34" charset="0"/>
              </a:rPr>
              <a:t>data, AIRVIRO has p</a:t>
            </a:r>
            <a:r>
              <a:rPr lang="en-US" sz="2400" dirty="0" smtClean="0">
                <a:solidFill>
                  <a:srgbClr val="000000"/>
                </a:solidFill>
                <a:latin typeface="Candara" pitchFamily="34" charset="0"/>
              </a:rPr>
              <a:t>possibility </a:t>
            </a:r>
            <a:r>
              <a:rPr lang="en-US" sz="2400" dirty="0">
                <a:solidFill>
                  <a:srgbClr val="000000"/>
                </a:solidFill>
                <a:latin typeface="Candara" pitchFamily="34" charset="0"/>
              </a:rPr>
              <a:t>to display wind </a:t>
            </a:r>
            <a:r>
              <a:rPr lang="en-US" sz="2400" dirty="0" smtClean="0">
                <a:solidFill>
                  <a:srgbClr val="000000"/>
                </a:solidFill>
                <a:latin typeface="Candara" pitchFamily="34" charset="0"/>
              </a:rPr>
              <a:t>rose needed for d</a:t>
            </a:r>
            <a:r>
              <a:rPr lang="en-US" sz="2400" dirty="0" smtClean="0">
                <a:latin typeface="Candara" pitchFamily="34" charset="0"/>
              </a:rPr>
              <a:t>ispersion modeling</a:t>
            </a:r>
          </a:p>
        </p:txBody>
      </p:sp>
      <p:pic>
        <p:nvPicPr>
          <p:cNvPr id="20483" name="Content Placeholder 3" descr="Indico Graph - Mozilla Firefox"/>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5576" y="1556792"/>
            <a:ext cx="3803044" cy="4309651"/>
          </a:xfrm>
        </p:spPr>
      </p:pic>
      <p:sp>
        <p:nvSpPr>
          <p:cNvPr id="5" name="Title 1"/>
          <p:cNvSpPr txBox="1">
            <a:spLocks/>
          </p:cNvSpPr>
          <p:nvPr/>
        </p:nvSpPr>
        <p:spPr bwMode="auto">
          <a:xfrm>
            <a:off x="467544" y="44624"/>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cap="all" dirty="0" smtClean="0">
                <a:latin typeface="Candara" pitchFamily="34" charset="0"/>
              </a:rPr>
              <a:t>Data processing</a:t>
            </a:r>
          </a:p>
        </p:txBody>
      </p:sp>
    </p:spTree>
    <p:extLst>
      <p:ext uri="{BB962C8B-B14F-4D97-AF65-F5344CB8AC3E}">
        <p14:creationId xmlns:p14="http://schemas.microsoft.com/office/powerpoint/2010/main" val="3800946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467544" y="1628800"/>
            <a:ext cx="8229600" cy="4248150"/>
          </a:xfrm>
        </p:spPr>
        <p:txBody>
          <a:bodyPr/>
          <a:lstStyle/>
          <a:p>
            <a:pPr marL="609600" indent="-609600" eaLnBrk="1" hangingPunct="1">
              <a:lnSpc>
                <a:spcPct val="90000"/>
              </a:lnSpc>
              <a:buFontTx/>
              <a:buNone/>
              <a:defRPr/>
            </a:pPr>
            <a:r>
              <a:rPr lang="en-US" sz="2800" dirty="0">
                <a:latin typeface="Candara" pitchFamily="34" charset="0"/>
              </a:rPr>
              <a:t>Daily information</a:t>
            </a:r>
          </a:p>
          <a:p>
            <a:pPr marL="1079500" lvl="2" indent="-279400" eaLnBrk="1" hangingPunct="1">
              <a:lnSpc>
                <a:spcPct val="90000"/>
              </a:lnSpc>
              <a:defRPr/>
            </a:pPr>
            <a:r>
              <a:rPr lang="en-US" dirty="0">
                <a:latin typeface="Candara" pitchFamily="34" charset="0"/>
              </a:rPr>
              <a:t>State Inspectorate of Environment</a:t>
            </a:r>
          </a:p>
          <a:p>
            <a:pPr marL="1079500" lvl="2" indent="-279400" eaLnBrk="1" hangingPunct="1">
              <a:lnSpc>
                <a:spcPct val="90000"/>
              </a:lnSpc>
              <a:defRPr/>
            </a:pPr>
            <a:r>
              <a:rPr lang="en-US" dirty="0">
                <a:latin typeface="Candara" pitchFamily="34" charset="0"/>
              </a:rPr>
              <a:t>City </a:t>
            </a:r>
            <a:r>
              <a:rPr lang="en-US" dirty="0" smtClean="0">
                <a:latin typeface="Candara" pitchFamily="34" charset="0"/>
              </a:rPr>
              <a:t>of Skopje</a:t>
            </a:r>
          </a:p>
          <a:p>
            <a:pPr marL="1079500" lvl="2" indent="-279400" eaLnBrk="1" hangingPunct="1">
              <a:lnSpc>
                <a:spcPct val="90000"/>
              </a:lnSpc>
              <a:defRPr/>
            </a:pPr>
            <a:r>
              <a:rPr lang="en-US" dirty="0" smtClean="0">
                <a:latin typeface="Candara" pitchFamily="34" charset="0"/>
              </a:rPr>
              <a:t>Crisis Management Centre</a:t>
            </a:r>
            <a:endParaRPr lang="en-US" dirty="0">
              <a:latin typeface="Candara" pitchFamily="34" charset="0"/>
            </a:endParaRPr>
          </a:p>
          <a:p>
            <a:pPr marL="0" indent="0" eaLnBrk="1" hangingPunct="1">
              <a:lnSpc>
                <a:spcPct val="90000"/>
              </a:lnSpc>
              <a:buFontTx/>
              <a:buNone/>
              <a:defRPr/>
            </a:pPr>
            <a:r>
              <a:rPr lang="en-US" sz="2800" dirty="0">
                <a:latin typeface="Candara" pitchFamily="34" charset="0"/>
              </a:rPr>
              <a:t>Monthly report</a:t>
            </a:r>
          </a:p>
          <a:p>
            <a:pPr marL="1079500" lvl="2" indent="-279400" eaLnBrk="1" hangingPunct="1">
              <a:lnSpc>
                <a:spcPct val="90000"/>
              </a:lnSpc>
              <a:defRPr/>
            </a:pPr>
            <a:r>
              <a:rPr lang="en-US" dirty="0">
                <a:latin typeface="Candara" pitchFamily="34" charset="0"/>
              </a:rPr>
              <a:t>Hydro </a:t>
            </a:r>
            <a:r>
              <a:rPr lang="en-US" dirty="0" smtClean="0">
                <a:latin typeface="Candara" pitchFamily="34" charset="0"/>
              </a:rPr>
              <a:t>Meteorological Administration</a:t>
            </a:r>
            <a:endParaRPr lang="en-US" dirty="0">
              <a:latin typeface="Candara" pitchFamily="34" charset="0"/>
            </a:endParaRPr>
          </a:p>
          <a:p>
            <a:pPr marL="1079500" lvl="2" indent="-279400" eaLnBrk="1" hangingPunct="1">
              <a:lnSpc>
                <a:spcPct val="90000"/>
              </a:lnSpc>
              <a:defRPr/>
            </a:pPr>
            <a:r>
              <a:rPr lang="en-US" dirty="0" smtClean="0">
                <a:latin typeface="Candara" pitchFamily="34" charset="0"/>
              </a:rPr>
              <a:t>Institute of Public Health of RM</a:t>
            </a:r>
          </a:p>
          <a:p>
            <a:pPr marL="1079500" lvl="2" indent="-279400" eaLnBrk="1" hangingPunct="1">
              <a:lnSpc>
                <a:spcPct val="90000"/>
              </a:lnSpc>
              <a:defRPr/>
            </a:pPr>
            <a:r>
              <a:rPr lang="en-US" dirty="0">
                <a:latin typeface="Candara" pitchFamily="34" charset="0"/>
              </a:rPr>
              <a:t>Public Health Centers</a:t>
            </a:r>
            <a:endParaRPr lang="en-US" dirty="0" smtClean="0">
              <a:latin typeface="Candara" pitchFamily="34" charset="0"/>
            </a:endParaRPr>
          </a:p>
          <a:p>
            <a:pPr marL="1079500" lvl="2" indent="-279400" eaLnBrk="1" hangingPunct="1">
              <a:lnSpc>
                <a:spcPct val="90000"/>
              </a:lnSpc>
              <a:defRPr/>
            </a:pPr>
            <a:r>
              <a:rPr lang="en-US" dirty="0" smtClean="0">
                <a:latin typeface="Candara" pitchFamily="34" charset="0"/>
              </a:rPr>
              <a:t>Municipalities</a:t>
            </a:r>
            <a:endParaRPr lang="en-US" dirty="0">
              <a:latin typeface="Candara" pitchFamily="34" charset="0"/>
            </a:endParaRPr>
          </a:p>
          <a:p>
            <a:pPr marL="0" lvl="2" indent="0" eaLnBrk="1" hangingPunct="1">
              <a:lnSpc>
                <a:spcPct val="90000"/>
              </a:lnSpc>
              <a:buFontTx/>
              <a:buNone/>
              <a:defRPr/>
            </a:pPr>
            <a:r>
              <a:rPr lang="en-US" sz="2800" dirty="0">
                <a:latin typeface="Candara" pitchFamily="34" charset="0"/>
                <a:ea typeface="+mn-ea"/>
              </a:rPr>
              <a:t>Annual report</a:t>
            </a:r>
          </a:p>
          <a:p>
            <a:pPr marL="0" lvl="2" indent="0" eaLnBrk="1" hangingPunct="1">
              <a:lnSpc>
                <a:spcPct val="90000"/>
              </a:lnSpc>
              <a:buFontTx/>
              <a:buNone/>
              <a:defRPr/>
            </a:pPr>
            <a:endParaRPr lang="en-US" dirty="0" smtClean="0">
              <a:latin typeface="Candara" pitchFamily="34" charset="0"/>
            </a:endParaRPr>
          </a:p>
        </p:txBody>
      </p:sp>
      <p:sp>
        <p:nvSpPr>
          <p:cNvPr id="4" name="Title 1"/>
          <p:cNvSpPr txBox="1">
            <a:spLocks/>
          </p:cNvSpPr>
          <p:nvPr/>
        </p:nvSpPr>
        <p:spPr bwMode="auto">
          <a:xfrm>
            <a:off x="467544" y="116632"/>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600" b="1" cap="all" dirty="0" smtClean="0">
                <a:latin typeface="Candara" pitchFamily="34" charset="0"/>
              </a:rPr>
              <a:t>PUBLIC INFORMATION</a:t>
            </a:r>
          </a:p>
        </p:txBody>
      </p:sp>
    </p:spTree>
    <p:extLst>
      <p:ext uri="{BB962C8B-B14F-4D97-AF65-F5344CB8AC3E}">
        <p14:creationId xmlns:p14="http://schemas.microsoft.com/office/powerpoint/2010/main" val="277136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32" r="1739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460" y="-42543"/>
            <a:ext cx="2030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23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94" r="3395" b="387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942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461" t="5941" r="12538" b="23587"/>
          <a:stretch/>
        </p:blipFill>
        <p:spPr bwMode="auto">
          <a:xfrm>
            <a:off x="1" y="-15558"/>
            <a:ext cx="9144000" cy="68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88" y="-3755"/>
            <a:ext cx="2030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603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08720"/>
          </a:xfrm>
        </p:spPr>
        <p:txBody>
          <a:bodyPr/>
          <a:lstStyle/>
          <a:p>
            <a:r>
              <a:rPr lang="en-US" sz="3600" b="1" cap="all" dirty="0" smtClean="0">
                <a:latin typeface="Candara" pitchFamily="34" charset="0"/>
              </a:rPr>
              <a:t>Future Steps</a:t>
            </a:r>
            <a:endParaRPr lang="mk-MK" sz="3600" b="1" cap="all" dirty="0">
              <a:latin typeface="Candara" pitchFamily="34" charset="0"/>
            </a:endParaRPr>
          </a:p>
        </p:txBody>
      </p:sp>
      <p:sp>
        <p:nvSpPr>
          <p:cNvPr id="3" name="Content Placeholder 2"/>
          <p:cNvSpPr>
            <a:spLocks noGrp="1"/>
          </p:cNvSpPr>
          <p:nvPr>
            <p:ph idx="4294967295"/>
          </p:nvPr>
        </p:nvSpPr>
        <p:spPr>
          <a:xfrm>
            <a:off x="0" y="980728"/>
            <a:ext cx="9144000" cy="5877272"/>
          </a:xfrm>
        </p:spPr>
        <p:txBody>
          <a:bodyPr/>
          <a:lstStyle/>
          <a:p>
            <a:r>
              <a:rPr lang="en-US" sz="2400" dirty="0">
                <a:latin typeface="Candara" pitchFamily="34" charset="0"/>
              </a:rPr>
              <a:t>Accreditation of the </a:t>
            </a:r>
            <a:r>
              <a:rPr lang="en-US" sz="2400" dirty="0" smtClean="0">
                <a:latin typeface="Candara" pitchFamily="34" charset="0"/>
              </a:rPr>
              <a:t>Calibration Laboratory </a:t>
            </a:r>
            <a:r>
              <a:rPr lang="en-US" sz="2400" dirty="0">
                <a:latin typeface="Candara" pitchFamily="34" charset="0"/>
              </a:rPr>
              <a:t>– Internal and external </a:t>
            </a:r>
            <a:r>
              <a:rPr lang="en-US" sz="2400" dirty="0" smtClean="0">
                <a:latin typeface="Candara" pitchFamily="34" charset="0"/>
              </a:rPr>
              <a:t>auditing</a:t>
            </a:r>
            <a:endParaRPr lang="en-US" sz="2400" dirty="0">
              <a:latin typeface="Candara" pitchFamily="34" charset="0"/>
            </a:endParaRPr>
          </a:p>
          <a:p>
            <a:r>
              <a:rPr lang="en-US" sz="2400" dirty="0" smtClean="0">
                <a:latin typeface="Candara" pitchFamily="34" charset="0"/>
              </a:rPr>
              <a:t>Training for implementation of QA/QC procedures within the new  Twining project “Further </a:t>
            </a:r>
            <a:r>
              <a:rPr lang="en-US" sz="2400" dirty="0">
                <a:latin typeface="Candara" pitchFamily="34" charset="0"/>
              </a:rPr>
              <a:t>strengthening the capacities for effective implementation of the A</a:t>
            </a:r>
            <a:r>
              <a:rPr lang="en-US" sz="2400" dirty="0" smtClean="0">
                <a:latin typeface="Candara" pitchFamily="34" charset="0"/>
              </a:rPr>
              <a:t>cquis </a:t>
            </a:r>
            <a:r>
              <a:rPr lang="en-US" sz="2400" dirty="0">
                <a:latin typeface="Candara" pitchFamily="34" charset="0"/>
              </a:rPr>
              <a:t>in the field of air quality</a:t>
            </a:r>
            <a:r>
              <a:rPr lang="en-US" sz="2400" dirty="0" smtClean="0">
                <a:latin typeface="Candara" pitchFamily="34" charset="0"/>
              </a:rPr>
              <a:t>” that will begin in March </a:t>
            </a:r>
            <a:r>
              <a:rPr lang="en-US" sz="2400" dirty="0" smtClean="0">
                <a:latin typeface="Candara" pitchFamily="34" charset="0"/>
              </a:rPr>
              <a:t>2015</a:t>
            </a:r>
            <a:endParaRPr lang="en-US" sz="2400" dirty="0" smtClean="0">
              <a:latin typeface="Candara" pitchFamily="34" charset="0"/>
            </a:endParaRPr>
          </a:p>
          <a:p>
            <a:pPr marL="339725" indent="0">
              <a:buNone/>
            </a:pPr>
            <a:r>
              <a:rPr lang="en-US" sz="2400" b="1" dirty="0" smtClean="0">
                <a:latin typeface="Candara" pitchFamily="34" charset="0"/>
              </a:rPr>
              <a:t>Mandatory results</a:t>
            </a:r>
          </a:p>
          <a:p>
            <a:pPr marL="648000" indent="-324000">
              <a:buFont typeface="Wingdings" pitchFamily="2" charset="2"/>
              <a:buChar char="ü"/>
            </a:pPr>
            <a:r>
              <a:rPr lang="en-US" sz="2400" dirty="0" smtClean="0">
                <a:latin typeface="Candara" pitchFamily="34" charset="0"/>
              </a:rPr>
              <a:t>Air </a:t>
            </a:r>
            <a:r>
              <a:rPr lang="en-US" sz="2400" dirty="0">
                <a:latin typeface="Candara" pitchFamily="34" charset="0"/>
              </a:rPr>
              <a:t>quality web portal data management functionality </a:t>
            </a:r>
            <a:r>
              <a:rPr lang="en-US" sz="2400" dirty="0" smtClean="0">
                <a:latin typeface="Candara" pitchFamily="34" charset="0"/>
              </a:rPr>
              <a:t>improved </a:t>
            </a:r>
          </a:p>
          <a:p>
            <a:pPr marL="648000" lvl="0" indent="-324000">
              <a:buFont typeface="Wingdings" pitchFamily="2" charset="2"/>
              <a:buChar char="ü"/>
            </a:pPr>
            <a:r>
              <a:rPr lang="en-GB" sz="2400" dirty="0" smtClean="0">
                <a:latin typeface="Candara" pitchFamily="34" charset="0"/>
              </a:rPr>
              <a:t>Introduction </a:t>
            </a:r>
            <a:r>
              <a:rPr lang="en-GB" sz="2400" dirty="0">
                <a:latin typeface="Candara" pitchFamily="34" charset="0"/>
              </a:rPr>
              <a:t>of </a:t>
            </a:r>
            <a:r>
              <a:rPr lang="en-GB" sz="2400" dirty="0" smtClean="0">
                <a:latin typeface="Candara" pitchFamily="34" charset="0"/>
              </a:rPr>
              <a:t>additional methods </a:t>
            </a:r>
            <a:r>
              <a:rPr lang="en-GB" sz="2400" dirty="0">
                <a:latin typeface="Candara" pitchFamily="34" charset="0"/>
              </a:rPr>
              <a:t>for data analysis and </a:t>
            </a:r>
            <a:r>
              <a:rPr lang="en-GB" sz="2400" dirty="0" smtClean="0">
                <a:latin typeface="Candara" pitchFamily="34" charset="0"/>
              </a:rPr>
              <a:t>processing </a:t>
            </a:r>
            <a:r>
              <a:rPr lang="en-GB" sz="2400" dirty="0">
                <a:latin typeface="Candara" pitchFamily="34" charset="0"/>
              </a:rPr>
              <a:t>in respect to </a:t>
            </a:r>
            <a:r>
              <a:rPr lang="en-GB" sz="2400" dirty="0" smtClean="0">
                <a:latin typeface="Candara" pitchFamily="34" charset="0"/>
              </a:rPr>
              <a:t>established </a:t>
            </a:r>
            <a:r>
              <a:rPr lang="en-GB" sz="2400" dirty="0" smtClean="0">
                <a:latin typeface="Candara" pitchFamily="34" charset="0"/>
              </a:rPr>
              <a:t>QA/QC </a:t>
            </a:r>
            <a:r>
              <a:rPr lang="en-GB" sz="2400" dirty="0" smtClean="0">
                <a:latin typeface="Candara" pitchFamily="34" charset="0"/>
              </a:rPr>
              <a:t>procedures</a:t>
            </a:r>
          </a:p>
          <a:p>
            <a:pPr marL="648000" indent="-324000">
              <a:buFont typeface="Wingdings" pitchFamily="2" charset="2"/>
              <a:buChar char="ü"/>
            </a:pPr>
            <a:r>
              <a:rPr lang="en-GB" sz="2400" dirty="0" smtClean="0">
                <a:latin typeface="Candara" pitchFamily="34" charset="0"/>
              </a:rPr>
              <a:t>Documents </a:t>
            </a:r>
            <a:r>
              <a:rPr lang="en-GB" sz="2400" dirty="0">
                <a:latin typeface="Candara" pitchFamily="34" charset="0"/>
              </a:rPr>
              <a:t>for </a:t>
            </a:r>
            <a:r>
              <a:rPr lang="en-GB" sz="2400" dirty="0" smtClean="0">
                <a:latin typeface="Candara" pitchFamily="34" charset="0"/>
              </a:rPr>
              <a:t>accreditation </a:t>
            </a:r>
            <a:r>
              <a:rPr lang="en-GB" sz="2400" dirty="0">
                <a:latin typeface="Candara" pitchFamily="34" charset="0"/>
              </a:rPr>
              <a:t>of the calibration </a:t>
            </a:r>
            <a:r>
              <a:rPr lang="en-GB" sz="2400" dirty="0" smtClean="0">
                <a:latin typeface="Candara" pitchFamily="34" charset="0"/>
              </a:rPr>
              <a:t>laboratory </a:t>
            </a:r>
            <a:r>
              <a:rPr lang="en-GB" sz="2400" dirty="0" smtClean="0">
                <a:latin typeface="Candara" pitchFamily="34" charset="0"/>
              </a:rPr>
              <a:t>revised </a:t>
            </a:r>
            <a:r>
              <a:rPr lang="en-GB" sz="2400" dirty="0" smtClean="0">
                <a:latin typeface="Candara" pitchFamily="34" charset="0"/>
              </a:rPr>
              <a:t>and updated</a:t>
            </a:r>
            <a:endParaRPr lang="mk-MK" sz="2400" dirty="0">
              <a:latin typeface="Candara" pitchFamily="34" charset="0"/>
            </a:endParaRPr>
          </a:p>
        </p:txBody>
      </p:sp>
    </p:spTree>
    <p:extLst>
      <p:ext uri="{BB962C8B-B14F-4D97-AF65-F5344CB8AC3E}">
        <p14:creationId xmlns:p14="http://schemas.microsoft.com/office/powerpoint/2010/main" val="424447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rotWithShape="1">
          <a:blip r:embed="rId3" cstate="print">
            <a:extLst>
              <a:ext uri="{28A0092B-C50C-407E-A947-70E740481C1C}">
                <a14:useLocalDpi xmlns:a14="http://schemas.microsoft.com/office/drawing/2010/main" val="0"/>
              </a:ext>
            </a:extLst>
          </a:blip>
          <a:srcRect t="4300" r="1451" b="651"/>
          <a:stretch/>
        </p:blipFill>
        <p:spPr>
          <a:xfrm>
            <a:off x="0" y="366976"/>
            <a:ext cx="9144000" cy="6518408"/>
          </a:xfrm>
          <a:prstGeom prst="rect">
            <a:avLst/>
          </a:prstGeom>
        </p:spPr>
      </p:pic>
      <p:sp>
        <p:nvSpPr>
          <p:cNvPr id="2" name="TextBox 1"/>
          <p:cNvSpPr txBox="1"/>
          <p:nvPr/>
        </p:nvSpPr>
        <p:spPr>
          <a:xfrm>
            <a:off x="0" y="-46548"/>
            <a:ext cx="9144000" cy="461665"/>
          </a:xfrm>
          <a:prstGeom prst="rect">
            <a:avLst/>
          </a:prstGeom>
          <a:solidFill>
            <a:srgbClr val="6A6ACC"/>
          </a:solidFill>
          <a:ln>
            <a:solidFill>
              <a:srgbClr val="002060"/>
            </a:solidFill>
          </a:ln>
        </p:spPr>
        <p:txBody>
          <a:bodyPr wrap="square" rtlCol="0">
            <a:spAutoFit/>
          </a:bodyPr>
          <a:lstStyle/>
          <a:p>
            <a:pPr algn="ctr"/>
            <a:r>
              <a:rPr lang="en-US" sz="2400" b="1" dirty="0" smtClean="0">
                <a:solidFill>
                  <a:schemeClr val="bg1"/>
                </a:solidFill>
                <a:latin typeface="Candara" pitchFamily="34" charset="0"/>
              </a:rPr>
              <a:t>MACEDONIAN ENVIRONMENTAL INFORMATION CENTER</a:t>
            </a:r>
            <a:endParaRPr lang="en-US" sz="2400" b="1" dirty="0">
              <a:solidFill>
                <a:schemeClr val="bg1"/>
              </a:solidFill>
              <a:latin typeface="Candara" pitchFamily="34" charset="0"/>
            </a:endParaRPr>
          </a:p>
        </p:txBody>
      </p:sp>
      <p:sp>
        <p:nvSpPr>
          <p:cNvPr id="3" name="TextBox 2"/>
          <p:cNvSpPr txBox="1"/>
          <p:nvPr/>
        </p:nvSpPr>
        <p:spPr>
          <a:xfrm>
            <a:off x="2483768" y="5642664"/>
            <a:ext cx="1881755" cy="738664"/>
          </a:xfrm>
          <a:prstGeom prst="rect">
            <a:avLst/>
          </a:prstGeom>
          <a:solidFill>
            <a:srgbClr val="199737"/>
          </a:solidFill>
        </p:spPr>
        <p:txBody>
          <a:bodyPr wrap="square" rtlCol="0">
            <a:spAutoFit/>
          </a:bodyPr>
          <a:lstStyle/>
          <a:p>
            <a:r>
              <a:rPr lang="en-US" sz="1400" dirty="0" smtClean="0">
                <a:solidFill>
                  <a:schemeClr val="bg1"/>
                </a:solidFill>
              </a:rPr>
              <a:t>Installations</a:t>
            </a:r>
          </a:p>
          <a:p>
            <a:r>
              <a:rPr lang="en-US" sz="1400" dirty="0" smtClean="0">
                <a:solidFill>
                  <a:schemeClr val="bg1"/>
                </a:solidFill>
              </a:rPr>
              <a:t>Institute for Public Health</a:t>
            </a:r>
            <a:endParaRPr lang="en-US" sz="1400" dirty="0">
              <a:solidFill>
                <a:schemeClr val="bg1"/>
              </a:solidFill>
            </a:endParaRPr>
          </a:p>
        </p:txBody>
      </p:sp>
    </p:spTree>
    <p:extLst>
      <p:ext uri="{BB962C8B-B14F-4D97-AF65-F5344CB8AC3E}">
        <p14:creationId xmlns:p14="http://schemas.microsoft.com/office/powerpoint/2010/main" val="4018521111"/>
      </p:ext>
    </p:extLst>
  </p:cSld>
  <p:clrMapOvr>
    <a:masterClrMapping/>
  </p:clrMapOvr>
  <p:transition spd="slow">
    <p:dissolve/>
    <p:sndAc>
      <p:stSnd>
        <p:snd r:embed="rId2" name="projcto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17714" y="205581"/>
            <a:ext cx="5638800" cy="1570037"/>
          </a:xfrm>
          <a:prstGeom prst="rect">
            <a:avLst/>
          </a:prstGeom>
          <a:noFill/>
        </p:spPr>
        <p:txBody>
          <a:bodyPr>
            <a:spAutoFit/>
          </a:bodyPr>
          <a:lstStyle/>
          <a:p>
            <a:pPr fontAlgn="base">
              <a:spcBef>
                <a:spcPct val="0"/>
              </a:spcBef>
              <a:spcAft>
                <a:spcPct val="0"/>
              </a:spcAft>
              <a:defRPr/>
            </a:pPr>
            <a:r>
              <a:rPr lang="en-US" sz="9600" dirty="0">
                <a:solidFill>
                  <a:schemeClr val="accent2">
                    <a:lumMod val="75000"/>
                  </a:schemeClr>
                </a:solidFill>
                <a:latin typeface="Brush Script MT" pitchFamily="66" charset="0"/>
                <a:cs typeface="Arial" charset="0"/>
              </a:rPr>
              <a:t>Thank you</a:t>
            </a:r>
          </a:p>
        </p:txBody>
      </p:sp>
      <p:pic>
        <p:nvPicPr>
          <p:cNvPr id="3" name="Picture 4" descr="pepe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700" y="685801"/>
            <a:ext cx="76073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38800" y="6172200"/>
            <a:ext cx="3505200" cy="523220"/>
          </a:xfrm>
          <a:prstGeom prst="rect">
            <a:avLst/>
          </a:prstGeom>
          <a:noFill/>
        </p:spPr>
        <p:txBody>
          <a:bodyPr wrap="square">
            <a:spAutoFit/>
          </a:bodyPr>
          <a:lstStyle/>
          <a:p>
            <a:pPr fontAlgn="base">
              <a:spcBef>
                <a:spcPct val="0"/>
              </a:spcBef>
              <a:spcAft>
                <a:spcPct val="0"/>
              </a:spcAft>
              <a:defRPr/>
            </a:pPr>
            <a:r>
              <a:rPr lang="en-US" sz="2800" dirty="0">
                <a:solidFill>
                  <a:schemeClr val="accent2">
                    <a:lumMod val="75000"/>
                  </a:schemeClr>
                </a:solidFill>
                <a:latin typeface="Brush Script MT" pitchFamily="66" charset="0"/>
                <a:cs typeface="Arial" charset="0"/>
              </a:rPr>
              <a:t>Hand made from Macedonia</a:t>
            </a:r>
          </a:p>
        </p:txBody>
      </p:sp>
    </p:spTree>
    <p:extLst>
      <p:ext uri="{BB962C8B-B14F-4D97-AF65-F5344CB8AC3E}">
        <p14:creationId xmlns:p14="http://schemas.microsoft.com/office/powerpoint/2010/main" val="242867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1572098"/>
              </p:ext>
            </p:extLst>
          </p:nvPr>
        </p:nvGraphicFramePr>
        <p:xfrm>
          <a:off x="144448" y="1196752"/>
          <a:ext cx="8856984" cy="5153309"/>
        </p:xfrm>
        <a:graphic>
          <a:graphicData uri="http://schemas.openxmlformats.org/drawingml/2006/table">
            <a:tbl>
              <a:tblPr bandRow="1">
                <a:tableStyleId>{125E5076-3810-47DD-B79F-674D7AD40C01}</a:tableStyleId>
              </a:tblPr>
              <a:tblGrid>
                <a:gridCol w="5869871"/>
                <a:gridCol w="1643564"/>
                <a:gridCol w="1343549"/>
              </a:tblGrid>
              <a:tr h="1440160">
                <a:tc>
                  <a:txBody>
                    <a:bodyPr/>
                    <a:lstStyle/>
                    <a:p>
                      <a:pPr algn="ctr"/>
                      <a:r>
                        <a:rPr lang="en-US" sz="1600" dirty="0" smtClean="0">
                          <a:solidFill>
                            <a:schemeClr val="tx1"/>
                          </a:solidFill>
                          <a:latin typeface="Candara" pitchFamily="34" charset="0"/>
                        </a:rPr>
                        <a:t>Degree on limit values of the levels and types of pollutants in ambient air and alert thresholds, terms for limit values achievement, limit value margins of tolerance, target values and long-term targets </a:t>
                      </a:r>
                      <a:endParaRPr lang="mk-MK" sz="1600" dirty="0">
                        <a:solidFill>
                          <a:schemeClr val="tx1"/>
                        </a:solidFill>
                        <a:latin typeface="Candar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Candara" pitchFamily="34" charset="0"/>
                        </a:rPr>
                        <a:t>Limit values, target values, thresholds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Candara" pitchFamily="34" charset="0"/>
                        </a:rPr>
                        <a:t>2005/2013</a:t>
                      </a:r>
                      <a:endParaRPr lang="mk-MK" sz="1600" dirty="0">
                        <a:solidFill>
                          <a:schemeClr val="tx1"/>
                        </a:solidFill>
                        <a:latin typeface="Candar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091">
                <a:tc>
                  <a:txBody>
                    <a:bodyPr/>
                    <a:lstStyle/>
                    <a:p>
                      <a:pPr algn="ctr"/>
                      <a:r>
                        <a:rPr kumimoji="0" lang="en-US" sz="1600" kern="1200" dirty="0" smtClean="0">
                          <a:solidFill>
                            <a:schemeClr val="tx1"/>
                          </a:solidFill>
                          <a:latin typeface="Candara" pitchFamily="34" charset="0"/>
                        </a:rPr>
                        <a:t>Rulebook on criteria, methods and procedures for evaluating</a:t>
                      </a:r>
                      <a:br>
                        <a:rPr kumimoji="0" lang="en-US" sz="1600" kern="1200" dirty="0" smtClean="0">
                          <a:solidFill>
                            <a:schemeClr val="tx1"/>
                          </a:solidFill>
                          <a:latin typeface="Candara" pitchFamily="34" charset="0"/>
                        </a:rPr>
                      </a:br>
                      <a:r>
                        <a:rPr kumimoji="0" lang="en-US" sz="1600" kern="1200" dirty="0" smtClean="0">
                          <a:solidFill>
                            <a:schemeClr val="tx1"/>
                          </a:solidFill>
                          <a:latin typeface="Candara" pitchFamily="34" charset="0"/>
                        </a:rPr>
                        <a:t>the ambient air quality</a:t>
                      </a:r>
                      <a:endParaRPr kumimoji="0" lang="en-US" sz="1600" b="1" kern="1200" dirty="0" smtClean="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kern="1200" dirty="0" smtClean="0">
                          <a:solidFill>
                            <a:schemeClr val="tx1"/>
                          </a:solidFill>
                          <a:latin typeface="Candara" pitchFamily="34" charset="0"/>
                        </a:rPr>
                        <a:t>Criteria for assessment</a:t>
                      </a:r>
                      <a:endParaRPr kumimoji="0" lang="en-US" sz="1600" b="1" kern="1200" dirty="0" smtClean="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kern="1200" dirty="0" smtClean="0">
                          <a:solidFill>
                            <a:schemeClr val="tx1"/>
                          </a:solidFill>
                          <a:latin typeface="Candara" pitchFamily="34" charset="0"/>
                        </a:rPr>
                        <a:t>2006/2013</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406">
                <a:tc>
                  <a:txBody>
                    <a:bodyPr/>
                    <a:lstStyle/>
                    <a:p>
                      <a:pPr algn="ctr"/>
                      <a:r>
                        <a:rPr kumimoji="0" lang="en-US" sz="1600" kern="1200" dirty="0" smtClean="0">
                          <a:solidFill>
                            <a:schemeClr val="tx1"/>
                          </a:solidFill>
                          <a:latin typeface="Candara" pitchFamily="34" charset="0"/>
                        </a:rPr>
                        <a:t>Rulebook of methodology for monitoring of ambient air quality</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kern="1200" dirty="0" smtClean="0">
                          <a:solidFill>
                            <a:schemeClr val="tx1"/>
                          </a:solidFill>
                          <a:latin typeface="Candara" pitchFamily="34" charset="0"/>
                        </a:rPr>
                        <a:t>Criteria for measurement locations </a:t>
                      </a:r>
                      <a:endParaRPr kumimoji="0" lang="en-US" sz="1600" b="1" kern="1200" dirty="0" smtClean="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kern="1200" dirty="0" smtClean="0">
                          <a:solidFill>
                            <a:schemeClr val="tx1"/>
                          </a:solidFill>
                          <a:latin typeface="Candara" pitchFamily="34" charset="0"/>
                        </a:rPr>
                        <a:t>2009</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799">
                <a:tc>
                  <a:txBody>
                    <a:bodyPr/>
                    <a:lstStyle/>
                    <a:p>
                      <a:pPr algn="ctr"/>
                      <a:r>
                        <a:rPr kumimoji="0" lang="en-US" sz="1600" kern="1200" dirty="0" smtClean="0">
                          <a:solidFill>
                            <a:schemeClr val="tx1"/>
                          </a:solidFill>
                          <a:latin typeface="Candara" pitchFamily="34" charset="0"/>
                        </a:rPr>
                        <a:t>Rulebook on the contents and the manner of transmission of data and information on the status of the ambient air quality management</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kern="1200" dirty="0" smtClean="0">
                          <a:solidFill>
                            <a:schemeClr val="tx1"/>
                          </a:solidFill>
                          <a:latin typeface="Candara" pitchFamily="34" charset="0"/>
                        </a:rPr>
                        <a:t>Reporting and public</a:t>
                      </a:r>
                      <a:r>
                        <a:rPr kumimoji="0" lang="en-US" sz="1600" b="1" kern="1200" baseline="0" dirty="0" smtClean="0">
                          <a:solidFill>
                            <a:schemeClr val="tx1"/>
                          </a:solidFill>
                          <a:latin typeface="Candara" pitchFamily="34" charset="0"/>
                        </a:rPr>
                        <a:t> information</a:t>
                      </a:r>
                      <a:endParaRPr kumimoji="0" lang="en-US" sz="1600" b="1" kern="1200" dirty="0" smtClean="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kern="1200" dirty="0" smtClean="0">
                          <a:solidFill>
                            <a:schemeClr val="tx1"/>
                          </a:solidFill>
                          <a:latin typeface="Candara" pitchFamily="34" charset="0"/>
                        </a:rPr>
                        <a:t>2009</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8853">
                <a:tc>
                  <a:txBody>
                    <a:bodyPr/>
                    <a:lstStyle/>
                    <a:p>
                      <a:pPr algn="ctr"/>
                      <a:r>
                        <a:rPr kumimoji="0" lang="en-US" sz="1600" kern="1200" dirty="0" smtClean="0">
                          <a:solidFill>
                            <a:schemeClr val="tx1"/>
                          </a:solidFill>
                          <a:latin typeface="Candara" pitchFamily="34" charset="0"/>
                        </a:rPr>
                        <a:t>Rulebook on the equipment, devices, instruments and appropriate facilities requirements for entities performing professional matters for ambient air quality monitoring</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kern="1200" dirty="0" smtClean="0">
                          <a:solidFill>
                            <a:schemeClr val="tx1"/>
                          </a:solidFill>
                          <a:latin typeface="Candara" pitchFamily="34" charset="0"/>
                        </a:rPr>
                        <a:t>Methods for measurement</a:t>
                      </a:r>
                      <a:endParaRPr kumimoji="0" lang="en-US" sz="1600" b="1" kern="1200" dirty="0" smtClean="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kern="1200" dirty="0" smtClean="0">
                          <a:solidFill>
                            <a:schemeClr val="tx1"/>
                          </a:solidFill>
                          <a:latin typeface="Candara" pitchFamily="34" charset="0"/>
                        </a:rPr>
                        <a:t>2011</a:t>
                      </a:r>
                      <a:endParaRPr kumimoji="0" lang="mk-MK" sz="1600" b="1" kern="1200" dirty="0">
                        <a:solidFill>
                          <a:schemeClr val="tx1"/>
                        </a:solidFill>
                        <a:latin typeface="Candara"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0" y="107921"/>
            <a:ext cx="9144000" cy="646331"/>
          </a:xfrm>
          <a:prstGeom prst="rect">
            <a:avLst/>
          </a:prstGeom>
        </p:spPr>
        <p:txBody>
          <a:bodyPr wrap="square">
            <a:spAutoFit/>
          </a:bodyPr>
          <a:lstStyle/>
          <a:p>
            <a:pPr algn="ctr"/>
            <a:r>
              <a:rPr lang="en-US" sz="3600" b="1" cap="all" dirty="0">
                <a:solidFill>
                  <a:srgbClr val="000000"/>
                </a:solidFill>
                <a:latin typeface="Candara" pitchFamily="34" charset="0"/>
              </a:rPr>
              <a:t>Legislation</a:t>
            </a:r>
            <a:endParaRPr lang="en-US" sz="3600" dirty="0">
              <a:solidFill>
                <a:srgbClr val="000000"/>
              </a:solidFill>
              <a:latin typeface="canbe"/>
            </a:endParaRPr>
          </a:p>
        </p:txBody>
      </p:sp>
    </p:spTree>
    <p:extLst>
      <p:ext uri="{BB962C8B-B14F-4D97-AF65-F5344CB8AC3E}">
        <p14:creationId xmlns:p14="http://schemas.microsoft.com/office/powerpoint/2010/main" val="203802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457200" y="1600202"/>
            <a:ext cx="8363272" cy="4709118"/>
          </a:xfrm>
          <a:prstGeom prst="rect">
            <a:avLst/>
          </a:prstGeom>
        </p:spPr>
        <p:txBody>
          <a:bodyPr/>
          <a:lstStyle/>
          <a:p>
            <a:pPr algn="just" eaLnBrk="1" hangingPunct="1"/>
            <a:r>
              <a:rPr lang="en-US" sz="2200" dirty="0" smtClean="0">
                <a:latin typeface="Candara" pitchFamily="34" charset="0"/>
              </a:rPr>
              <a:t>According to article 47 of the Law on Ambient Air Quality, installations are obliged to measure air quality in the nearest populated area;</a:t>
            </a:r>
          </a:p>
          <a:p>
            <a:pPr algn="just" eaLnBrk="1" hangingPunct="1"/>
            <a:r>
              <a:rPr lang="en-US" sz="2200" dirty="0" smtClean="0">
                <a:latin typeface="Candara" pitchFamily="34" charset="0"/>
              </a:rPr>
              <a:t>Data from the air quality measurements are coming to the MOEPP;</a:t>
            </a:r>
          </a:p>
          <a:p>
            <a:pPr algn="just" eaLnBrk="1" hangingPunct="1"/>
            <a:r>
              <a:rPr lang="en-US" sz="2200" dirty="0" smtClean="0">
                <a:latin typeface="Candara" pitchFamily="34" charset="0"/>
              </a:rPr>
              <a:t>Sampling time is checked (must be in accordance with the sublaw, for example, 24 hours for PM10);</a:t>
            </a:r>
          </a:p>
          <a:p>
            <a:pPr algn="just" eaLnBrk="1" hangingPunct="1"/>
            <a:r>
              <a:rPr lang="en-US" sz="2200" dirty="0" smtClean="0">
                <a:latin typeface="Candara" pitchFamily="34" charset="0"/>
              </a:rPr>
              <a:t>Methods are checked if they are in accordance with the EN standards defined </a:t>
            </a:r>
            <a:r>
              <a:rPr lang="en-US" sz="2200" dirty="0">
                <a:latin typeface="Candara" pitchFamily="34" charset="0"/>
              </a:rPr>
              <a:t>in </a:t>
            </a:r>
            <a:r>
              <a:rPr lang="en-US" sz="2200" dirty="0" smtClean="0">
                <a:latin typeface="Candara" pitchFamily="34" charset="0"/>
              </a:rPr>
              <a:t>the Annex of a certain rulebook;</a:t>
            </a:r>
          </a:p>
          <a:p>
            <a:pPr algn="just" eaLnBrk="1" hangingPunct="1"/>
            <a:r>
              <a:rPr lang="en-US" sz="2200" dirty="0">
                <a:latin typeface="Candara" pitchFamily="34" charset="0"/>
              </a:rPr>
              <a:t>Measuring </a:t>
            </a:r>
            <a:r>
              <a:rPr lang="en-US" sz="2200" dirty="0" smtClean="0">
                <a:latin typeface="Candara" pitchFamily="34" charset="0"/>
              </a:rPr>
              <a:t>devices must have performance characteristics in accordance with the EN standards;</a:t>
            </a:r>
          </a:p>
          <a:p>
            <a:pPr algn="just" eaLnBrk="1" hangingPunct="1"/>
            <a:r>
              <a:rPr lang="en-US" sz="2200" dirty="0" smtClean="0">
                <a:latin typeface="Candara" pitchFamily="34" charset="0"/>
              </a:rPr>
              <a:t>If this is not a case, equivalence test report must be given in addition and in this case data must be corrected with correction factor.</a:t>
            </a:r>
          </a:p>
        </p:txBody>
      </p:sp>
      <p:sp>
        <p:nvSpPr>
          <p:cNvPr id="3074" name="Title 1"/>
          <p:cNvSpPr>
            <a:spLocks noGrp="1"/>
          </p:cNvSpPr>
          <p:nvPr>
            <p:ph type="title" idx="4294967295"/>
          </p:nvPr>
        </p:nvSpPr>
        <p:spPr>
          <a:xfrm>
            <a:off x="457200" y="188640"/>
            <a:ext cx="8229600" cy="1143000"/>
          </a:xfrm>
          <a:prstGeom prst="rect">
            <a:avLst/>
          </a:prstGeom>
        </p:spPr>
        <p:txBody>
          <a:bodyPr/>
          <a:lstStyle/>
          <a:p>
            <a:pPr eaLnBrk="1" hangingPunct="1"/>
            <a:r>
              <a:rPr lang="en-US" sz="3200" b="1" cap="all" dirty="0" smtClean="0">
                <a:solidFill>
                  <a:schemeClr val="tx1"/>
                </a:solidFill>
                <a:latin typeface="Candara" pitchFamily="34" charset="0"/>
                <a:cs typeface="Times New Roman" pitchFamily="18" charset="0"/>
              </a:rPr>
              <a:t>Air quality measurements data</a:t>
            </a:r>
            <a:br>
              <a:rPr lang="en-US" sz="3200" b="1" cap="all" dirty="0" smtClean="0">
                <a:solidFill>
                  <a:schemeClr val="tx1"/>
                </a:solidFill>
                <a:latin typeface="Candara" pitchFamily="34" charset="0"/>
                <a:cs typeface="Times New Roman" pitchFamily="18" charset="0"/>
              </a:rPr>
            </a:br>
            <a:r>
              <a:rPr lang="en-US" sz="3200" b="1" cap="all" dirty="0" smtClean="0">
                <a:solidFill>
                  <a:schemeClr val="tx1"/>
                </a:solidFill>
                <a:latin typeface="Candara" pitchFamily="34" charset="0"/>
                <a:cs typeface="Times New Roman" pitchFamily="18" charset="0"/>
              </a:rPr>
              <a:t>from installations</a:t>
            </a:r>
            <a:endParaRPr lang="mk-MK" sz="3200" b="1" cap="all" dirty="0" smtClean="0">
              <a:solidFill>
                <a:schemeClr val="tx1"/>
              </a:solidFill>
              <a:latin typeface="Candara" pitchFamily="34" charset="0"/>
              <a:cs typeface="Times New Roman" pitchFamily="18" charset="0"/>
            </a:endParaRPr>
          </a:p>
        </p:txBody>
      </p:sp>
    </p:spTree>
    <p:extLst>
      <p:ext uri="{BB962C8B-B14F-4D97-AF65-F5344CB8AC3E}">
        <p14:creationId xmlns:p14="http://schemas.microsoft.com/office/powerpoint/2010/main" val="83494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4293" y="197768"/>
            <a:ext cx="8568952" cy="1143000"/>
          </a:xfrm>
          <a:prstGeom prst="rect">
            <a:avLst/>
          </a:prstGeom>
          <a:noFill/>
          <a:ln w="76200" cmpd="thinThick">
            <a:noFill/>
            <a:miter lim="800000"/>
          </a:ln>
        </p:spPr>
        <p:txBody>
          <a:bodyPr vert="horz" lIns="91440" tIns="45720" rIns="91440" bIns="45720" rtlCol="0" anchor="ctr" anchorCtr="0">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fontAlgn="base">
              <a:spcAft>
                <a:spcPct val="0"/>
              </a:spcAft>
            </a:pPr>
            <a:r>
              <a:rPr lang="en-GB" sz="3200" dirty="0" smtClean="0">
                <a:solidFill>
                  <a:srgbClr val="000000"/>
                </a:solidFill>
                <a:latin typeface="Candara" pitchFamily="34" charset="0"/>
              </a:rPr>
              <a:t>State </a:t>
            </a:r>
            <a:r>
              <a:rPr lang="en-GB" sz="3200" dirty="0">
                <a:solidFill>
                  <a:srgbClr val="000000"/>
                </a:solidFill>
                <a:latin typeface="Candara" pitchFamily="34" charset="0"/>
              </a:rPr>
              <a:t>Automatic Monitoring </a:t>
            </a:r>
            <a:r>
              <a:rPr lang="en-GB" sz="3200" dirty="0" smtClean="0">
                <a:solidFill>
                  <a:srgbClr val="000000"/>
                </a:solidFill>
                <a:latin typeface="Candara" pitchFamily="34" charset="0"/>
              </a:rPr>
              <a:t>System</a:t>
            </a:r>
            <a:br>
              <a:rPr lang="en-GB" sz="3200" dirty="0" smtClean="0">
                <a:solidFill>
                  <a:srgbClr val="000000"/>
                </a:solidFill>
                <a:latin typeface="Candara" pitchFamily="34" charset="0"/>
              </a:rPr>
            </a:br>
            <a:r>
              <a:rPr lang="en-GB" sz="3200" dirty="0" smtClean="0">
                <a:solidFill>
                  <a:srgbClr val="000000"/>
                </a:solidFill>
                <a:latin typeface="Candara" pitchFamily="34" charset="0"/>
              </a:rPr>
              <a:t>for </a:t>
            </a:r>
            <a:r>
              <a:rPr lang="en-GB" sz="3200" dirty="0">
                <a:solidFill>
                  <a:srgbClr val="000000"/>
                </a:solidFill>
                <a:latin typeface="Candara" pitchFamily="34" charset="0"/>
              </a:rPr>
              <a:t>Ambient Air Quality (SAMSAAQ</a:t>
            </a:r>
            <a:r>
              <a:rPr lang="en-GB" sz="3200" dirty="0" smtClean="0">
                <a:solidFill>
                  <a:srgbClr val="000000"/>
                </a:solidFill>
                <a:latin typeface="Candara" pitchFamily="34" charset="0"/>
              </a:rPr>
              <a:t>)</a:t>
            </a:r>
            <a:endParaRPr lang="en-US" sz="3200" dirty="0">
              <a:solidFill>
                <a:srgbClr val="000000"/>
              </a:solidFill>
              <a:latin typeface="Candara" pitchFamily="34" charset="0"/>
            </a:endParaRPr>
          </a:p>
        </p:txBody>
      </p:sp>
      <p:sp>
        <p:nvSpPr>
          <p:cNvPr id="5" name="Rectangle 3"/>
          <p:cNvSpPr txBox="1">
            <a:spLocks noChangeArrowheads="1"/>
          </p:cNvSpPr>
          <p:nvPr/>
        </p:nvSpPr>
        <p:spPr>
          <a:xfrm>
            <a:off x="457200" y="1868760"/>
            <a:ext cx="8305800" cy="4800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l"/>
            <a:r>
              <a:rPr lang="en-US" sz="3000" b="1" dirty="0">
                <a:solidFill>
                  <a:srgbClr val="000000"/>
                </a:solidFill>
                <a:latin typeface="Candara" pitchFamily="34" charset="0"/>
              </a:rPr>
              <a:t>Structure of the </a:t>
            </a:r>
            <a:r>
              <a:rPr lang="en-GB" sz="3000" b="1" dirty="0" smtClean="0">
                <a:latin typeface="Candara" pitchFamily="34" charset="0"/>
              </a:rPr>
              <a:t>SAMSAAQ</a:t>
            </a:r>
          </a:p>
          <a:p>
            <a:pPr algn="l"/>
            <a:endParaRPr lang="mk-MK" sz="2400" dirty="0" smtClean="0">
              <a:latin typeface="Candara" pitchFamily="34" charset="0"/>
            </a:endParaRPr>
          </a:p>
          <a:p>
            <a:pPr indent="182880" algn="l">
              <a:buClrTx/>
              <a:buFont typeface="Wingdings" pitchFamily="2" charset="2"/>
              <a:buChar char="§"/>
            </a:pPr>
            <a:r>
              <a:rPr lang="en-GB" sz="2400" dirty="0" smtClean="0">
                <a:latin typeface="Candara" pitchFamily="34" charset="0"/>
              </a:rPr>
              <a:t> </a:t>
            </a:r>
            <a:r>
              <a:rPr lang="en-GB" sz="2800" dirty="0" smtClean="0">
                <a:latin typeface="Candara" pitchFamily="34" charset="0"/>
              </a:rPr>
              <a:t>Air Quality Calibration Laboratory</a:t>
            </a:r>
          </a:p>
          <a:p>
            <a:pPr indent="182880" algn="l">
              <a:spcBef>
                <a:spcPts val="0"/>
              </a:spcBef>
              <a:buClrTx/>
              <a:buFont typeface="Wingdings" pitchFamily="2" charset="2"/>
              <a:buChar char="§"/>
            </a:pPr>
            <a:endParaRPr lang="mk-MK" sz="2800" dirty="0" smtClean="0">
              <a:latin typeface="Candara" pitchFamily="34" charset="0"/>
            </a:endParaRPr>
          </a:p>
          <a:p>
            <a:pPr indent="182880" algn="l">
              <a:buClrTx/>
              <a:buFont typeface="Wingdings" pitchFamily="2" charset="2"/>
              <a:buChar char="§"/>
              <a:tabLst>
                <a:tab pos="236538" algn="l"/>
              </a:tabLst>
            </a:pPr>
            <a:r>
              <a:rPr lang="en-GB" sz="2800" dirty="0" smtClean="0">
                <a:latin typeface="Candara" pitchFamily="34" charset="0"/>
              </a:rPr>
              <a:t> State Air Quality Monitoring Network</a:t>
            </a:r>
          </a:p>
          <a:p>
            <a:pPr indent="182880" algn="l">
              <a:spcBef>
                <a:spcPts val="0"/>
              </a:spcBef>
              <a:buClrTx/>
              <a:buFont typeface="Wingdings" pitchFamily="2" charset="2"/>
              <a:buChar char="§"/>
              <a:tabLst>
                <a:tab pos="236538" algn="l"/>
              </a:tabLst>
            </a:pPr>
            <a:endParaRPr lang="mk-MK" sz="2800" dirty="0" smtClean="0">
              <a:latin typeface="Candara" pitchFamily="34" charset="0"/>
            </a:endParaRPr>
          </a:p>
          <a:p>
            <a:pPr indent="182880" algn="l">
              <a:buClrTx/>
              <a:buFont typeface="Wingdings" pitchFamily="2" charset="2"/>
              <a:buChar char="§"/>
            </a:pPr>
            <a:r>
              <a:rPr lang="en-GB" sz="2800" dirty="0" smtClean="0">
                <a:latin typeface="Candara" pitchFamily="34" charset="0"/>
              </a:rPr>
              <a:t> Air Quality Data Management System</a:t>
            </a:r>
            <a:endParaRPr lang="en-US" sz="2800" dirty="0" smtClean="0">
              <a:latin typeface="Candara" pitchFamily="34" charset="0"/>
            </a:endParaRPr>
          </a:p>
        </p:txBody>
      </p:sp>
    </p:spTree>
    <p:extLst>
      <p:ext uri="{BB962C8B-B14F-4D97-AF65-F5344CB8AC3E}">
        <p14:creationId xmlns:p14="http://schemas.microsoft.com/office/powerpoint/2010/main" val="402868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97047806"/>
              </p:ext>
            </p:extLst>
          </p:nvPr>
        </p:nvGraphicFramePr>
        <p:xfrm>
          <a:off x="3707905" y="2276872"/>
          <a:ext cx="568863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p:cNvSpPr txBox="1">
            <a:spLocks/>
          </p:cNvSpPr>
          <p:nvPr/>
        </p:nvSpPr>
        <p:spPr>
          <a:xfrm>
            <a:off x="251520" y="1196752"/>
            <a:ext cx="8568952" cy="51816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
                <a:srgbClr val="6F6F74"/>
              </a:buClr>
              <a:buSzPct val="85000"/>
              <a:buFont typeface="Wingdings" pitchFamily="2" charset="2"/>
              <a:buChar char="q"/>
              <a:tabLst/>
              <a:defRPr/>
            </a:pPr>
            <a:r>
              <a:rPr kumimoji="0" lang="en-GB" sz="1800" b="0" i="0" u="none" strike="noStrike" kern="1200" cap="none" spc="30" normalizeH="0" baseline="0" noProof="0" dirty="0" smtClean="0">
                <a:ln>
                  <a:noFill/>
                </a:ln>
                <a:solidFill>
                  <a:srgbClr val="000000"/>
                </a:solidFill>
                <a:effectLst/>
                <a:uLnTx/>
                <a:uFillTx/>
                <a:latin typeface="Candara" pitchFamily="34" charset="0"/>
                <a:ea typeface="+mn-ea"/>
                <a:cs typeface="Arial" charset="0"/>
              </a:rPr>
              <a:t>All policies, programs, procedures and instructions are documented and constitute the QUALITY SYSTEM.</a:t>
            </a:r>
          </a:p>
          <a:p>
            <a:pPr marL="285750" marR="0" lvl="0" indent="-285750" algn="l" defTabSz="914400" rtl="0" eaLnBrk="1" fontAlgn="auto" latinLnBrk="0" hangingPunct="1">
              <a:lnSpc>
                <a:spcPct val="100000"/>
              </a:lnSpc>
              <a:spcBef>
                <a:spcPts val="600"/>
              </a:spcBef>
              <a:spcAft>
                <a:spcPts val="0"/>
              </a:spcAft>
              <a:buClr>
                <a:srgbClr val="6F6F74"/>
              </a:buClr>
              <a:buSzPct val="85000"/>
              <a:buFont typeface="Wingdings" pitchFamily="2" charset="2"/>
              <a:buChar char="q"/>
              <a:tabLst/>
              <a:defRPr/>
            </a:pPr>
            <a:r>
              <a:rPr kumimoji="0" lang="en-GB" sz="1800" b="0" i="0" u="none" strike="noStrike" kern="1200" cap="none" spc="30" normalizeH="0" baseline="0" noProof="0" dirty="0" smtClean="0">
                <a:ln>
                  <a:noFill/>
                </a:ln>
                <a:solidFill>
                  <a:srgbClr val="000000"/>
                </a:solidFill>
                <a:effectLst/>
                <a:uLnTx/>
                <a:uFillTx/>
                <a:latin typeface="Candara" pitchFamily="34" charset="0"/>
                <a:ea typeface="+mn-ea"/>
                <a:cs typeface="Tahoma" pitchFamily="34" charset="0"/>
              </a:rPr>
              <a:t>Established, implemented and maintained by the Air Quality Monitoring Division.</a:t>
            </a:r>
          </a:p>
          <a:p>
            <a:pPr marL="285750" marR="0" lvl="0" indent="-285750" algn="l" defTabSz="914400" rtl="0" eaLnBrk="1" fontAlgn="auto" latinLnBrk="0" hangingPunct="1">
              <a:lnSpc>
                <a:spcPct val="100000"/>
              </a:lnSpc>
              <a:spcBef>
                <a:spcPts val="600"/>
              </a:spcBef>
              <a:spcAft>
                <a:spcPts val="0"/>
              </a:spcAft>
              <a:buClr>
                <a:srgbClr val="6F6F74"/>
              </a:buClr>
              <a:buSzPct val="85000"/>
              <a:buFont typeface="Wingdings" pitchFamily="2" charset="2"/>
              <a:buChar char="q"/>
              <a:tabLst/>
              <a:defRPr/>
            </a:pPr>
            <a:r>
              <a:rPr kumimoji="0" lang="en-GB" sz="1800" b="0" i="0" u="none" strike="noStrike" kern="1200" cap="none" spc="30" normalizeH="0" baseline="0" noProof="0" dirty="0" smtClean="0">
                <a:ln>
                  <a:noFill/>
                </a:ln>
                <a:solidFill>
                  <a:srgbClr val="000000"/>
                </a:solidFill>
                <a:effectLst/>
                <a:uLnTx/>
                <a:uFillTx/>
                <a:latin typeface="Candara" pitchFamily="34" charset="0"/>
                <a:ea typeface="+mn-ea"/>
                <a:cs typeface="Arial" charset="0"/>
              </a:rPr>
              <a:t>Assures the quality of the results generated by the SAMSAAQ.</a:t>
            </a:r>
          </a:p>
          <a:p>
            <a:pPr marL="285750" marR="0" lvl="0" indent="-285750" algn="l" defTabSz="914400" rtl="0" eaLnBrk="1" fontAlgn="auto" latinLnBrk="0" hangingPunct="1">
              <a:lnSpc>
                <a:spcPct val="100000"/>
              </a:lnSpc>
              <a:spcBef>
                <a:spcPts val="600"/>
              </a:spcBef>
              <a:spcAft>
                <a:spcPts val="0"/>
              </a:spcAft>
              <a:buClr>
                <a:srgbClr val="6F6F74"/>
              </a:buClr>
              <a:buSzPct val="85000"/>
              <a:buFont typeface="Wingdings" pitchFamily="2" charset="2"/>
              <a:buChar char="q"/>
              <a:tabLst/>
              <a:defRPr/>
            </a:pPr>
            <a:r>
              <a:rPr kumimoji="0" lang="en-GB" sz="1800" b="0" i="0" u="none" strike="noStrike" kern="1200" cap="none" spc="30" normalizeH="0" baseline="0" noProof="0" dirty="0" smtClean="0">
                <a:ln>
                  <a:noFill/>
                </a:ln>
                <a:solidFill>
                  <a:srgbClr val="000000"/>
                </a:solidFill>
                <a:effectLst/>
                <a:uLnTx/>
                <a:uFillTx/>
                <a:latin typeface="Candara" pitchFamily="34" charset="0"/>
                <a:ea typeface="+mn-ea"/>
                <a:cs typeface="Tahoma" pitchFamily="34" charset="0"/>
              </a:rPr>
              <a:t>Includes the following documents: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Quality manual</a:t>
            </a:r>
            <a:r>
              <a:rPr kumimoji="0" lang="en-US"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SOPs,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Registers,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Forms,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Reports,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QA/QC procedures,</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Plans,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Lists,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Data base,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Reporting, </a:t>
            </a:r>
          </a:p>
          <a:p>
            <a:pPr marL="731838" marR="0" lvl="1" indent="273050" algn="l" defTabSz="914400" rtl="0" eaLnBrk="1" fontAlgn="auto" latinLnBrk="0" hangingPunct="1">
              <a:lnSpc>
                <a:spcPct val="100000"/>
              </a:lnSpc>
              <a:spcBef>
                <a:spcPts val="700"/>
              </a:spcBef>
              <a:spcAft>
                <a:spcPts val="0"/>
              </a:spcAft>
              <a:buClr>
                <a:srgbClr val="6F6F74"/>
              </a:buClr>
              <a:buSzTx/>
              <a:buFont typeface="Wingdings" pitchFamily="2" charset="2"/>
              <a:buChar char="§"/>
              <a:tabLst/>
              <a:defRPr/>
            </a:pPr>
            <a:r>
              <a:rPr kumimoji="0" lang="en-US"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rPr>
              <a:t>Records.</a:t>
            </a:r>
            <a:endParaRPr kumimoji="0" lang="en-GB" sz="1500" b="0" i="0" u="none" strike="noStrike" kern="1200" cap="none" spc="0" normalizeH="0" baseline="0" noProof="0" dirty="0" smtClean="0">
              <a:ln>
                <a:noFill/>
              </a:ln>
              <a:solidFill>
                <a:srgbClr val="000000"/>
              </a:solidFill>
              <a:effectLst/>
              <a:uLnTx/>
              <a:uFillTx/>
              <a:latin typeface="Candara" pitchFamily="34" charset="0"/>
              <a:ea typeface="+mn-ea"/>
              <a:cs typeface="Tahoma" pitchFamily="34" charset="0"/>
            </a:endParaRPr>
          </a:p>
        </p:txBody>
      </p:sp>
      <p:sp>
        <p:nvSpPr>
          <p:cNvPr id="7" name="Title 1"/>
          <p:cNvSpPr txBox="1">
            <a:spLocks/>
          </p:cNvSpPr>
          <p:nvPr/>
        </p:nvSpPr>
        <p:spPr>
          <a:xfrm>
            <a:off x="467544" y="4192"/>
            <a:ext cx="8229600" cy="904528"/>
          </a:xfrm>
          <a:prstGeom prst="rect">
            <a:avLst/>
          </a:prstGeom>
          <a:noFill/>
          <a:ln w="76200" cmpd="thinThick">
            <a:no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fontAlgn="base">
              <a:spcAft>
                <a:spcPct val="0"/>
              </a:spcAft>
            </a:pPr>
            <a:r>
              <a:rPr lang="en-GB" sz="3600" dirty="0" smtClean="0">
                <a:solidFill>
                  <a:srgbClr val="000000"/>
                </a:solidFill>
                <a:latin typeface="Candara" pitchFamily="34" charset="0"/>
              </a:rPr>
              <a:t>Quality System</a:t>
            </a:r>
            <a:endParaRPr lang="en-US" sz="3600" dirty="0">
              <a:solidFill>
                <a:srgbClr val="000000"/>
              </a:solidFill>
              <a:latin typeface="Candara" pitchFamily="34" charset="0"/>
            </a:endParaRPr>
          </a:p>
        </p:txBody>
      </p:sp>
    </p:spTree>
    <p:extLst>
      <p:ext uri="{BB962C8B-B14F-4D97-AF65-F5344CB8AC3E}">
        <p14:creationId xmlns:p14="http://schemas.microsoft.com/office/powerpoint/2010/main" val="417249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584775"/>
          </a:xfrm>
          <a:prstGeom prst="rect">
            <a:avLst/>
          </a:prstGeom>
          <a:noFill/>
        </p:spPr>
        <p:txBody>
          <a:bodyPr wrap="square" rtlCol="0">
            <a:spAutoFit/>
          </a:bodyPr>
          <a:lstStyle/>
          <a:p>
            <a:pPr algn="ctr" fontAlgn="base">
              <a:spcBef>
                <a:spcPct val="0"/>
              </a:spcBef>
              <a:spcAft>
                <a:spcPct val="0"/>
              </a:spcAft>
            </a:pPr>
            <a:r>
              <a:rPr lang="en-GB" sz="3200" b="1" dirty="0" smtClean="0">
                <a:solidFill>
                  <a:srgbClr val="000000"/>
                </a:solidFill>
                <a:latin typeface="Candara" pitchFamily="34" charset="0"/>
                <a:cs typeface="Arial" charset="0"/>
              </a:rPr>
              <a:t>AIR QUALITY CALIBRATION LABORATORY</a:t>
            </a:r>
            <a:endParaRPr lang="en-US" sz="3200" b="1" dirty="0">
              <a:solidFill>
                <a:srgbClr val="000000"/>
              </a:solidFill>
              <a:latin typeface="Candara" pitchFamily="34" charset="0"/>
              <a:cs typeface="Arial" charset="0"/>
            </a:endParaRPr>
          </a:p>
        </p:txBody>
      </p:sp>
      <p:pic>
        <p:nvPicPr>
          <p:cNvPr id="6" name="Picture 3" descr="HPIM10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039" y="1182004"/>
            <a:ext cx="310896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PIM100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040" y="3744796"/>
            <a:ext cx="310896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a:xfrm>
            <a:off x="46012" y="1196752"/>
            <a:ext cx="6052904" cy="506077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GB" sz="2000" b="1" dirty="0" smtClean="0">
                <a:solidFill>
                  <a:srgbClr val="000000"/>
                </a:solidFill>
                <a:latin typeface="Candara" pitchFamily="34" charset="0"/>
                <a:cs typeface="Arial" charset="0"/>
              </a:rPr>
              <a:t>TASKS </a:t>
            </a:r>
            <a:r>
              <a:rPr lang="en-GB" sz="2000" b="1" dirty="0">
                <a:solidFill>
                  <a:srgbClr val="000000"/>
                </a:solidFill>
                <a:latin typeface="Candara" pitchFamily="34" charset="0"/>
                <a:cs typeface="Arial" charset="0"/>
              </a:rPr>
              <a:t>OF THE </a:t>
            </a:r>
            <a:r>
              <a:rPr lang="en-GB" sz="2000" b="1" dirty="0" smtClean="0">
                <a:solidFill>
                  <a:srgbClr val="000000"/>
                </a:solidFill>
                <a:latin typeface="Candara" pitchFamily="34" charset="0"/>
                <a:cs typeface="Arial" charset="0"/>
              </a:rPr>
              <a:t>AQCL</a:t>
            </a:r>
          </a:p>
          <a:p>
            <a:pPr marL="236538" indent="-236538">
              <a:buFont typeface="Wingdings" panose="05000000000000000000" pitchFamily="2" charset="2"/>
              <a:buChar char="§"/>
            </a:pPr>
            <a:r>
              <a:rPr lang="en-US" sz="2000" b="1" dirty="0" smtClean="0">
                <a:latin typeface="Candara" pitchFamily="34" charset="0"/>
              </a:rPr>
              <a:t>Maintains the traceability</a:t>
            </a:r>
            <a:r>
              <a:rPr lang="en-US" sz="2000" dirty="0" smtClean="0">
                <a:latin typeface="Candara" pitchFamily="34" charset="0"/>
              </a:rPr>
              <a:t> of the reference gas standards towards conducted measurements</a:t>
            </a:r>
            <a:br>
              <a:rPr lang="en-US" sz="2000" dirty="0" smtClean="0">
                <a:latin typeface="Candara" pitchFamily="34" charset="0"/>
              </a:rPr>
            </a:br>
            <a:r>
              <a:rPr lang="en-US" sz="2000" dirty="0" smtClean="0">
                <a:latin typeface="Candara" pitchFamily="34" charset="0"/>
              </a:rPr>
              <a:t>through calibration of the measuring instruments;</a:t>
            </a:r>
          </a:p>
          <a:p>
            <a:pPr marL="236538" indent="-236538">
              <a:buFont typeface="Wingdings" panose="05000000000000000000" pitchFamily="2" charset="2"/>
              <a:buChar char="§"/>
            </a:pPr>
            <a:r>
              <a:rPr lang="en-US" sz="2000" b="1" dirty="0" smtClean="0">
                <a:latin typeface="Candara" pitchFamily="34" charset="0"/>
              </a:rPr>
              <a:t>Participates in interlaboratory comparison exercises</a:t>
            </a:r>
            <a:r>
              <a:rPr lang="en-US" sz="2000" dirty="0" smtClean="0">
                <a:latin typeface="Candara" pitchFamily="34" charset="0"/>
              </a:rPr>
              <a:t> organized by EC/Joint Research Center and the WHO;</a:t>
            </a:r>
          </a:p>
          <a:p>
            <a:pPr marL="236538" indent="-236538">
              <a:buFont typeface="Wingdings" panose="05000000000000000000" pitchFamily="2" charset="2"/>
              <a:buChar char="§"/>
            </a:pPr>
            <a:r>
              <a:rPr lang="en-GB" sz="2000" b="1" dirty="0" smtClean="0">
                <a:latin typeface="Candara" pitchFamily="34" charset="0"/>
              </a:rPr>
              <a:t>Approves measurement systems</a:t>
            </a:r>
            <a:r>
              <a:rPr lang="en-GB" sz="2000" dirty="0" smtClean="0">
                <a:latin typeface="Candara" pitchFamily="34" charset="0"/>
              </a:rPr>
              <a:t> (methods, equipment, networks and laboratories);</a:t>
            </a:r>
            <a:endParaRPr lang="en-US" sz="2000" dirty="0" smtClean="0">
              <a:latin typeface="Candara" pitchFamily="34" charset="0"/>
            </a:endParaRPr>
          </a:p>
          <a:p>
            <a:pPr marL="236538" indent="-236538">
              <a:buFont typeface="Wingdings" panose="05000000000000000000" pitchFamily="2" charset="2"/>
              <a:buChar char="§"/>
            </a:pPr>
            <a:r>
              <a:rPr lang="en-GB" sz="2000" b="1" dirty="0" smtClean="0">
                <a:latin typeface="Candara" pitchFamily="34" charset="0"/>
              </a:rPr>
              <a:t>Ensures the accuracy of measurements</a:t>
            </a:r>
            <a:r>
              <a:rPr lang="en-GB" sz="2000" dirty="0" smtClean="0">
                <a:latin typeface="Candara" pitchFamily="34" charset="0"/>
              </a:rPr>
              <a:t>;</a:t>
            </a:r>
            <a:endParaRPr lang="en-US" sz="2000" dirty="0" smtClean="0">
              <a:latin typeface="Candara" pitchFamily="34" charset="0"/>
            </a:endParaRPr>
          </a:p>
          <a:p>
            <a:pPr marL="236538" indent="-236538">
              <a:buFont typeface="Wingdings" panose="05000000000000000000" pitchFamily="2" charset="2"/>
              <a:buChar char="§"/>
            </a:pPr>
            <a:r>
              <a:rPr lang="en-GB" sz="2000" b="1" dirty="0" smtClean="0">
                <a:latin typeface="Candara" pitchFamily="34" charset="0"/>
              </a:rPr>
              <a:t>Maintains accreditation </a:t>
            </a:r>
            <a:r>
              <a:rPr lang="en-GB" sz="2000" dirty="0" smtClean="0">
                <a:latin typeface="Candara" pitchFamily="34" charset="0"/>
              </a:rPr>
              <a:t>according to ISO/IEC 17025</a:t>
            </a:r>
            <a:br>
              <a:rPr lang="en-GB" sz="2000" dirty="0" smtClean="0">
                <a:latin typeface="Candara" pitchFamily="34" charset="0"/>
              </a:rPr>
            </a:br>
            <a:r>
              <a:rPr lang="en-GB" sz="2000" dirty="0" smtClean="0">
                <a:latin typeface="Candara" pitchFamily="34" charset="0"/>
              </a:rPr>
              <a:t>for the reference methods;</a:t>
            </a:r>
            <a:endParaRPr lang="en-US" sz="2000" dirty="0" smtClean="0">
              <a:latin typeface="Candara" pitchFamily="34" charset="0"/>
            </a:endParaRPr>
          </a:p>
          <a:p>
            <a:pPr marL="236538" indent="-236538">
              <a:buFont typeface="Wingdings" panose="05000000000000000000" pitchFamily="2" charset="2"/>
              <a:buChar char="§"/>
            </a:pPr>
            <a:r>
              <a:rPr lang="en-GB" sz="2000" b="1" dirty="0" smtClean="0">
                <a:latin typeface="Candara" pitchFamily="34" charset="0"/>
              </a:rPr>
              <a:t>Keeps good contacts and passes the information</a:t>
            </a:r>
            <a:r>
              <a:rPr lang="en-GB" sz="2000" dirty="0" smtClean="0">
                <a:latin typeface="Candara" pitchFamily="34" charset="0"/>
              </a:rPr>
              <a:t> from the EC, AQUILA, EC-working groups to the personnel at the local networks.</a:t>
            </a:r>
            <a:endParaRPr lang="en-US" sz="2000" dirty="0" smtClean="0">
              <a:latin typeface="Candara" pitchFamily="34" charset="0"/>
            </a:endParaRPr>
          </a:p>
          <a:p>
            <a:pPr marL="236538" indent="-236538"/>
            <a:endParaRPr lang="en-US" dirty="0" smtClean="0">
              <a:latin typeface="Candara" pitchFamily="34" charset="0"/>
            </a:endParaRPr>
          </a:p>
          <a:p>
            <a:pPr indent="19050"/>
            <a:endParaRPr lang="en-GB" sz="2800" dirty="0" smtClean="0">
              <a:latin typeface="canbe"/>
            </a:endParaRPr>
          </a:p>
          <a:p>
            <a:pPr indent="19050"/>
            <a:endParaRPr lang="en-US" sz="2800" dirty="0" smtClean="0">
              <a:latin typeface="Candara" pitchFamily="34" charset="0"/>
            </a:endParaRPr>
          </a:p>
          <a:p>
            <a:pPr indent="19050"/>
            <a:endParaRPr lang="en-GB" sz="2800" dirty="0" smtClean="0">
              <a:latin typeface="Candara" pitchFamily="34" charset="0"/>
            </a:endParaRPr>
          </a:p>
        </p:txBody>
      </p:sp>
    </p:spTree>
    <p:extLst>
      <p:ext uri="{BB962C8B-B14F-4D97-AF65-F5344CB8AC3E}">
        <p14:creationId xmlns:p14="http://schemas.microsoft.com/office/powerpoint/2010/main" val="68304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0"/>
            <a:ext cx="9144000" cy="549275"/>
          </a:xfrm>
          <a:prstGeom prst="rect">
            <a:avLst/>
          </a:prstGeom>
          <a:noFill/>
          <a:ln>
            <a:noFill/>
          </a:ln>
        </p:spPr>
        <p:txBody>
          <a:bodyPr>
            <a:noAutofit/>
          </a:bodyPr>
          <a:lstStyle/>
          <a:p>
            <a:pPr eaLnBrk="1" fontAlgn="auto" hangingPunct="1">
              <a:spcAft>
                <a:spcPts val="0"/>
              </a:spcAft>
              <a:defRPr/>
            </a:pPr>
            <a:r>
              <a:rPr lang="en-US" sz="3200" b="1" cap="all" dirty="0" smtClean="0">
                <a:solidFill>
                  <a:schemeClr val="tx1"/>
                </a:solidFill>
                <a:latin typeface="Candara" pitchFamily="34" charset="0"/>
                <a:ea typeface="+mj-ea"/>
              </a:rPr>
              <a:t>State Air Quality monitoring NETWORK</a:t>
            </a:r>
            <a:endParaRPr lang="mk-MK" sz="3200" b="1" cap="all" dirty="0" smtClean="0">
              <a:solidFill>
                <a:schemeClr val="tx1"/>
              </a:solidFill>
              <a:latin typeface="Candara" pitchFamily="34" charset="0"/>
              <a:ea typeface="+mj-ea"/>
            </a:endParaRPr>
          </a:p>
        </p:txBody>
      </p:sp>
      <p:pic>
        <p:nvPicPr>
          <p:cNvPr id="7" name="Picture 2" descr="C:\Users\maja\Downloads\DAMSKV_17_E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3806" t="4431" r="13489" b="7724"/>
          <a:stretch/>
        </p:blipFill>
        <p:spPr bwMode="auto">
          <a:xfrm>
            <a:off x="0" y="2348880"/>
            <a:ext cx="5501148" cy="44982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3"/>
          <p:cNvSpPr txBox="1">
            <a:spLocks noChangeArrowheads="1"/>
          </p:cNvSpPr>
          <p:nvPr/>
        </p:nvSpPr>
        <p:spPr>
          <a:xfrm>
            <a:off x="0" y="692696"/>
            <a:ext cx="4499991" cy="2306960"/>
          </a:xfrm>
          <a:prstGeom prst="rect">
            <a:avLst/>
          </a:prstGeom>
        </p:spPr>
        <p:txBody>
          <a:bodyPr wrap="square" numCol="1" anchor="t" anchorCtr="0" compatLnSpc="1">
            <a:prstTxWarp prst="textNoShape">
              <a:avLst/>
            </a:prstTxWarp>
          </a:bodyPr>
          <a:lstStyle>
            <a:lvl1pPr marL="342900" indent="-342900"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marL="0" indent="0" algn="l" eaLnBrk="1" hangingPunct="1">
              <a:lnSpc>
                <a:spcPct val="90000"/>
              </a:lnSpc>
              <a:buClr>
                <a:srgbClr val="CCFF66"/>
              </a:buClr>
              <a:defRPr/>
            </a:pPr>
            <a:r>
              <a:rPr lang="en-US" b="1" dirty="0" smtClean="0">
                <a:latin typeface="Candara" pitchFamily="34" charset="0"/>
              </a:rPr>
              <a:t>Main segments of the SAQMN:</a:t>
            </a:r>
          </a:p>
          <a:p>
            <a:pPr marL="176213" lvl="0" indent="-176213" algn="l" eaLnBrk="1" hangingPunct="1">
              <a:lnSpc>
                <a:spcPct val="90000"/>
              </a:lnSpc>
              <a:buClrTx/>
              <a:buFont typeface="Arial" pitchFamily="34" charset="0"/>
              <a:buChar char="•"/>
              <a:defRPr/>
            </a:pPr>
            <a:r>
              <a:rPr lang="en-GB" sz="1600" dirty="0" smtClean="0">
                <a:latin typeface="Candara" pitchFamily="34" charset="0"/>
              </a:rPr>
              <a:t>17 automatic monitoring stations, 6 Low Volume and 4 High Volume samplers</a:t>
            </a:r>
            <a:endParaRPr lang="en-US" sz="1600" dirty="0" smtClean="0">
              <a:latin typeface="Candara" pitchFamily="34" charset="0"/>
            </a:endParaRPr>
          </a:p>
          <a:p>
            <a:pPr marL="176213" lvl="0" indent="-176213" algn="l" eaLnBrk="1" hangingPunct="1">
              <a:lnSpc>
                <a:spcPct val="90000"/>
              </a:lnSpc>
              <a:buClrTx/>
              <a:buFont typeface="Arial" pitchFamily="34" charset="0"/>
              <a:buChar char="•"/>
              <a:defRPr/>
            </a:pPr>
            <a:r>
              <a:rPr lang="en-US" sz="1600" dirty="0" smtClean="0">
                <a:latin typeface="Candara" pitchFamily="34" charset="0"/>
              </a:rPr>
              <a:t>Basic environmental and meteorological parameters are measured</a:t>
            </a:r>
            <a:endParaRPr lang="en-US" sz="1600" dirty="0" smtClean="0"/>
          </a:p>
          <a:p>
            <a:pPr marL="176213" indent="-176213" algn="l" eaLnBrk="1" hangingPunct="1">
              <a:lnSpc>
                <a:spcPct val="90000"/>
              </a:lnSpc>
              <a:buClrTx/>
              <a:buFont typeface="Arial" pitchFamily="34" charset="0"/>
              <a:buChar char="•"/>
              <a:defRPr/>
            </a:pPr>
            <a:r>
              <a:rPr lang="en-US" sz="1600" dirty="0" smtClean="0">
                <a:latin typeface="Candara" pitchFamily="34" charset="0"/>
              </a:rPr>
              <a:t>Data Acquisition software in each station</a:t>
            </a:r>
          </a:p>
          <a:p>
            <a:pPr marL="176213" indent="-176213" algn="l" eaLnBrk="1" hangingPunct="1">
              <a:lnSpc>
                <a:spcPct val="90000"/>
              </a:lnSpc>
              <a:buClrTx/>
              <a:buFont typeface="Arial" pitchFamily="34" charset="0"/>
              <a:buChar char="•"/>
              <a:defRPr/>
            </a:pPr>
            <a:r>
              <a:rPr lang="en-US" sz="1600" dirty="0" smtClean="0">
                <a:latin typeface="Candara" pitchFamily="34" charset="0"/>
              </a:rPr>
              <a:t>Central </a:t>
            </a:r>
            <a:r>
              <a:rPr lang="en-US" sz="1600" dirty="0">
                <a:latin typeface="Candara" pitchFamily="34" charset="0"/>
              </a:rPr>
              <a:t>location – </a:t>
            </a:r>
            <a:r>
              <a:rPr lang="en-US" sz="1600" dirty="0" smtClean="0">
                <a:latin typeface="Candara" pitchFamily="34" charset="0"/>
              </a:rPr>
              <a:t>MEIC server, </a:t>
            </a:r>
            <a:r>
              <a:rPr lang="en-US" sz="1600" dirty="0" err="1" smtClean="0">
                <a:latin typeface="Candara" pitchFamily="34" charset="0"/>
              </a:rPr>
              <a:t>Airviro</a:t>
            </a:r>
            <a:endParaRPr lang="en-US" sz="1600" dirty="0" smtClean="0">
              <a:latin typeface="Candara" pitchFamily="34" charset="0"/>
            </a:endParaRPr>
          </a:p>
        </p:txBody>
      </p:sp>
      <p:graphicFrame>
        <p:nvGraphicFramePr>
          <p:cNvPr id="5" name="Diagram 4"/>
          <p:cNvGraphicFramePr/>
          <p:nvPr>
            <p:extLst>
              <p:ext uri="{D42A27DB-BD31-4B8C-83A1-F6EECF244321}">
                <p14:modId xmlns:p14="http://schemas.microsoft.com/office/powerpoint/2010/main" val="3444122973"/>
              </p:ext>
            </p:extLst>
          </p:nvPr>
        </p:nvGraphicFramePr>
        <p:xfrm>
          <a:off x="3657600" y="537944"/>
          <a:ext cx="5943600" cy="490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7899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DSC0058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599368"/>
            <a:ext cx="2209800" cy="22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P41515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4308231"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4151603"/>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895600" y="0"/>
            <a:ext cx="3657600" cy="4873625"/>
          </a:xfrm>
        </p:spPr>
      </p:pic>
      <p:pic>
        <p:nvPicPr>
          <p:cNvPr id="20486" name="Picture 5" descr="DSC005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912" y="3949700"/>
            <a:ext cx="38612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HPIM015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566" y="1"/>
            <a:ext cx="2604433" cy="194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949450"/>
            <a:ext cx="2604005" cy="280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3104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_TC019730819991">
  <a:themeElements>
    <a:clrScheme name="Custom 3">
      <a:dk1>
        <a:sysClr val="windowText" lastClr="000000"/>
      </a:dk1>
      <a:lt1>
        <a:srgbClr val="000000"/>
      </a:lt1>
      <a:dk2>
        <a:srgbClr val="1F497D"/>
      </a:dk2>
      <a:lt2>
        <a:srgbClr val="C5DFF2"/>
      </a:lt2>
      <a:accent1>
        <a:srgbClr val="3E6B94"/>
      </a:accent1>
      <a:accent2>
        <a:srgbClr val="8CADCC"/>
      </a:accent2>
      <a:accent3>
        <a:srgbClr val="000000"/>
      </a:accent3>
      <a:accent4>
        <a:srgbClr val="8064A2"/>
      </a:accent4>
      <a:accent5>
        <a:srgbClr val="4BACC6"/>
      </a:accent5>
      <a:accent6>
        <a:srgbClr val="F79646"/>
      </a:accent6>
      <a:hlink>
        <a:srgbClr val="5290C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EPP master">
  <a:themeElements>
    <a:clrScheme name="MOEPP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EPP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EPP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EPP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EPP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EPP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EPP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EPP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EPP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EPP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EPP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EPP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EPP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EPP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EPP master">
  <a:themeElements>
    <a:clrScheme name="MOEPP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EPP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EPP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EPP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EPP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EPP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EPP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EPP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EPP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EPP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EPP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EPP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EPP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EPP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2906</TotalTime>
  <Words>783</Words>
  <Application>Microsoft Office PowerPoint</Application>
  <PresentationFormat>On-screen Show (4:3)</PresentationFormat>
  <Paragraphs>151</Paragraphs>
  <Slides>20</Slides>
  <Notes>4</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2_TC019730819991</vt:lpstr>
      <vt:lpstr>MOEPP master</vt:lpstr>
      <vt:lpstr>1_MOEPP master</vt:lpstr>
      <vt:lpstr>PowerPoint Presentation</vt:lpstr>
      <vt:lpstr>PowerPoint Presentation</vt:lpstr>
      <vt:lpstr>PowerPoint Presentation</vt:lpstr>
      <vt:lpstr>Air quality measurements data from installations</vt:lpstr>
      <vt:lpstr>PowerPoint Presentation</vt:lpstr>
      <vt:lpstr>PowerPoint Presentation</vt:lpstr>
      <vt:lpstr>PowerPoint Presentation</vt:lpstr>
      <vt:lpstr>State Air Quality monitoring NETWORK</vt:lpstr>
      <vt:lpstr>PowerPoint Presentation</vt:lpstr>
      <vt:lpstr>Automatic Monitoring 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Steps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Gramatikova</dc:creator>
  <cp:lastModifiedBy>Maja Gramatikova</cp:lastModifiedBy>
  <cp:revision>192</cp:revision>
  <dcterms:created xsi:type="dcterms:W3CDTF">2014-11-25T10:45:47Z</dcterms:created>
  <dcterms:modified xsi:type="dcterms:W3CDTF">2014-12-01T11:33:04Z</dcterms:modified>
</cp:coreProperties>
</file>