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315" r:id="rId3"/>
    <p:sldId id="310" r:id="rId4"/>
    <p:sldId id="308" r:id="rId5"/>
    <p:sldId id="309" r:id="rId6"/>
    <p:sldId id="311" r:id="rId7"/>
    <p:sldId id="317" r:id="rId8"/>
    <p:sldId id="267" r:id="rId9"/>
  </p:sldIdLst>
  <p:sldSz cx="9144000" cy="6858000" type="screen4x3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414" y="-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76EEE-F536-4B66-AB15-EC335F8AAE3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04FCBD1-8EF9-45C3-9678-A1B61E967A15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 err="1" smtClean="0">
              <a:solidFill>
                <a:schemeClr val="tx1"/>
              </a:solidFill>
            </a:rPr>
            <a:t>Municipalities</a:t>
          </a:r>
          <a:r>
            <a:rPr lang="sv-SE" dirty="0" smtClean="0">
              <a:solidFill>
                <a:schemeClr val="tx1"/>
              </a:solidFill>
            </a:rPr>
            <a:t> (290)</a:t>
          </a:r>
          <a:endParaRPr lang="sv-SE" dirty="0">
            <a:solidFill>
              <a:schemeClr val="tx1"/>
            </a:solidFill>
          </a:endParaRPr>
        </a:p>
      </dgm:t>
    </dgm:pt>
    <dgm:pt modelId="{AE4AC342-670D-49A9-B0AB-0076CBADEC5B}" type="parTrans" cxnId="{3335A94C-6AC1-4233-80B6-89A68E927DD7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AB5DCB8-9B31-4CAC-8C98-C7F7319C30E7}" type="sibTrans" cxnId="{3335A94C-6AC1-4233-80B6-89A68E927DD7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8F76ADF5-95AA-426C-8675-66F55073664D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400" dirty="0" smtClean="0">
              <a:solidFill>
                <a:schemeClr val="tx1"/>
              </a:solidFill>
            </a:rPr>
            <a:t>County Administrative boards(21)</a:t>
          </a:r>
          <a:endParaRPr lang="sv-SE" sz="1800" dirty="0">
            <a:solidFill>
              <a:schemeClr val="tx1"/>
            </a:solidFill>
          </a:endParaRPr>
        </a:p>
      </dgm:t>
    </dgm:pt>
    <dgm:pt modelId="{CF23D1EC-B770-43BC-B254-AFB435A3A253}" type="parTrans" cxnId="{F4D09C09-B133-4E0A-B4E4-866844863E37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18A9089-5FE5-42A4-9E94-CB8D9D1B2A22}" type="sibTrans" cxnId="{F4D09C09-B133-4E0A-B4E4-866844863E37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DFD3A789-C7E2-453B-9C4D-7A6B425D80C7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1800" dirty="0" smtClean="0">
              <a:solidFill>
                <a:schemeClr val="tx1"/>
              </a:solidFill>
            </a:rPr>
            <a:t>Land and Environment Courts (5)</a:t>
          </a:r>
          <a:endParaRPr lang="sv-SE" sz="1800" dirty="0">
            <a:solidFill>
              <a:schemeClr val="tx1"/>
            </a:solidFill>
          </a:endParaRPr>
        </a:p>
      </dgm:t>
    </dgm:pt>
    <dgm:pt modelId="{12DEC200-7E19-4D37-8500-64BA703AF426}" type="parTrans" cxnId="{4FE5F6E7-905A-4148-A3BE-98E784D0E016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0401E6D5-5F94-4DDC-BE0C-5E0C7AAD18E6}" type="sibTrans" cxnId="{4FE5F6E7-905A-4148-A3BE-98E784D0E016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C701FFEA-A08F-4AEA-AB32-100762433D88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1800" dirty="0" err="1" smtClean="0">
              <a:solidFill>
                <a:schemeClr val="tx1"/>
              </a:solidFill>
            </a:rPr>
            <a:t>Government</a:t>
          </a:r>
          <a:endParaRPr lang="sv-SE" sz="1800" dirty="0">
            <a:solidFill>
              <a:schemeClr val="tx1"/>
            </a:solidFill>
          </a:endParaRPr>
        </a:p>
      </dgm:t>
    </dgm:pt>
    <dgm:pt modelId="{F70FAF90-A350-4336-8141-9F7A71004875}" type="parTrans" cxnId="{581918BF-698A-4603-A0BA-A967669660AF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4BFD0634-CAF1-4184-95D7-3EA66AD3D4C8}" type="sibTrans" cxnId="{581918BF-698A-4603-A0BA-A967669660AF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98607EAD-FFFB-49D1-863A-3432EE0F59AF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1800" dirty="0" err="1" smtClean="0">
              <a:solidFill>
                <a:schemeClr val="tx1"/>
              </a:solidFill>
            </a:rPr>
            <a:t>Supreme</a:t>
          </a:r>
          <a:r>
            <a:rPr lang="sv-SE" sz="1800" dirty="0" smtClean="0">
              <a:solidFill>
                <a:schemeClr val="tx1"/>
              </a:solidFill>
            </a:rPr>
            <a:t> Administrative Court</a:t>
          </a:r>
          <a:endParaRPr lang="sv-SE" sz="1800" dirty="0">
            <a:solidFill>
              <a:schemeClr val="tx1"/>
            </a:solidFill>
          </a:endParaRPr>
        </a:p>
      </dgm:t>
    </dgm:pt>
    <dgm:pt modelId="{8ACE8EAD-7B95-4FCB-9AF6-CEE1F3F54F31}" type="parTrans" cxnId="{86D5D75A-86AD-47C9-9BE7-70926B686EE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4D09E467-126F-4E51-89DF-E004CAAD41C1}" type="sibTrans" cxnId="{86D5D75A-86AD-47C9-9BE7-70926B686EE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A6DD663B-5BEF-4E40-B9AA-0693FB71309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1800" dirty="0" smtClean="0">
              <a:solidFill>
                <a:schemeClr val="tx1"/>
              </a:solidFill>
            </a:rPr>
            <a:t>Land and Environment Court </a:t>
          </a:r>
          <a:r>
            <a:rPr lang="sv-SE" sz="1800" dirty="0" err="1" smtClean="0">
              <a:solidFill>
                <a:schemeClr val="tx1"/>
              </a:solidFill>
            </a:rPr>
            <a:t>of</a:t>
          </a:r>
          <a:r>
            <a:rPr lang="sv-SE" sz="1800" dirty="0" smtClean="0">
              <a:solidFill>
                <a:schemeClr val="tx1"/>
              </a:solidFill>
            </a:rPr>
            <a:t> </a:t>
          </a:r>
          <a:r>
            <a:rPr lang="sv-SE" sz="1800" dirty="0" err="1" smtClean="0">
              <a:solidFill>
                <a:schemeClr val="tx1"/>
              </a:solidFill>
            </a:rPr>
            <a:t>Appeal</a:t>
          </a:r>
          <a:endParaRPr lang="sv-SE" sz="1800" dirty="0">
            <a:solidFill>
              <a:schemeClr val="tx1"/>
            </a:solidFill>
          </a:endParaRPr>
        </a:p>
      </dgm:t>
    </dgm:pt>
    <dgm:pt modelId="{DC1F6C19-FC77-4C4A-A4AF-2180EDAF6C75}" type="parTrans" cxnId="{1082D655-AEB9-4FCD-A906-997F9DC9CA78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8EECA299-0008-477D-B8B5-F5AE5015A3DC}" type="sibTrans" cxnId="{1082D655-AEB9-4FCD-A906-997F9DC9CA78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046A3F4E-FD38-435C-B138-6BEA61C43243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1800" dirty="0" err="1" smtClean="0">
              <a:solidFill>
                <a:schemeClr val="tx1"/>
              </a:solidFill>
            </a:rPr>
            <a:t>Supreme</a:t>
          </a:r>
          <a:r>
            <a:rPr lang="sv-SE" sz="1800" dirty="0" smtClean="0">
              <a:solidFill>
                <a:schemeClr val="tx1"/>
              </a:solidFill>
            </a:rPr>
            <a:t> Court</a:t>
          </a:r>
          <a:endParaRPr lang="sv-SE" sz="1800" dirty="0">
            <a:solidFill>
              <a:schemeClr val="tx1"/>
            </a:solidFill>
          </a:endParaRPr>
        </a:p>
      </dgm:t>
    </dgm:pt>
    <dgm:pt modelId="{1E89C395-AD22-4CE4-A6E3-29F6850D831A}" type="parTrans" cxnId="{344711A9-4F0E-4C31-A9E6-541211E8447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1408F2D5-3361-4583-99ED-792B2589CD7E}" type="sibTrans" cxnId="{344711A9-4F0E-4C31-A9E6-541211E8447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109B67D4-8705-4567-B17B-B8C3DDA4F1EC}" type="pres">
      <dgm:prSet presAssocID="{37A76EEE-F536-4B66-AB15-EC335F8AAE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E27F1468-55F9-432D-B383-4AF560964F72}" type="pres">
      <dgm:prSet presAssocID="{004FCBD1-8EF9-45C3-9678-A1B61E967A15}" presName="vertOne" presStyleCnt="0"/>
      <dgm:spPr/>
    </dgm:pt>
    <dgm:pt modelId="{EADC803F-744A-47A2-AF33-216A3D135DFC}" type="pres">
      <dgm:prSet presAssocID="{004FCBD1-8EF9-45C3-9678-A1B61E967A15}" presName="txOne" presStyleLbl="node0" presStyleIdx="0" presStyleCnt="1" custScaleY="42119" custLinFactY="205181" custLinFactNeighborX="-225" custLinFactNeighborY="3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CCB5FF9-1ADB-4252-8F81-2C53FF593A75}" type="pres">
      <dgm:prSet presAssocID="{004FCBD1-8EF9-45C3-9678-A1B61E967A15}" presName="parTransOne" presStyleCnt="0"/>
      <dgm:spPr/>
    </dgm:pt>
    <dgm:pt modelId="{01473157-E6F8-4DE7-A4FF-44DC389D7423}" type="pres">
      <dgm:prSet presAssocID="{004FCBD1-8EF9-45C3-9678-A1B61E967A15}" presName="horzOne" presStyleCnt="0"/>
      <dgm:spPr/>
    </dgm:pt>
    <dgm:pt modelId="{23796EB0-43AC-49B6-B37B-8A729DA126C5}" type="pres">
      <dgm:prSet presAssocID="{8F76ADF5-95AA-426C-8675-66F55073664D}" presName="vertTwo" presStyleCnt="0"/>
      <dgm:spPr/>
    </dgm:pt>
    <dgm:pt modelId="{157E0639-4A04-4611-994F-9E95A035BE20}" type="pres">
      <dgm:prSet presAssocID="{8F76ADF5-95AA-426C-8675-66F55073664D}" presName="txTwo" presStyleLbl="node2" presStyleIdx="0" presStyleCnt="1" custScaleX="137156" custScaleY="31577" custLinFactY="100000" custLinFactNeighborX="-526" custLinFactNeighborY="12904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43A916D-E329-42AF-8C64-BBF6CB320F14}" type="pres">
      <dgm:prSet presAssocID="{8F76ADF5-95AA-426C-8675-66F55073664D}" presName="parTransTwo" presStyleCnt="0"/>
      <dgm:spPr/>
    </dgm:pt>
    <dgm:pt modelId="{63C3B13C-F9ED-4D59-99C7-B1DD44C93BF8}" type="pres">
      <dgm:prSet presAssocID="{8F76ADF5-95AA-426C-8675-66F55073664D}" presName="horzTwo" presStyleCnt="0"/>
      <dgm:spPr/>
    </dgm:pt>
    <dgm:pt modelId="{529066DB-3BFC-4E03-B37B-83A2434609EC}" type="pres">
      <dgm:prSet presAssocID="{DFD3A789-C7E2-453B-9C4D-7A6B425D80C7}" presName="vertThree" presStyleCnt="0"/>
      <dgm:spPr/>
    </dgm:pt>
    <dgm:pt modelId="{A9FA946E-8E07-43AF-9219-6B89ABF17731}" type="pres">
      <dgm:prSet presAssocID="{DFD3A789-C7E2-453B-9C4D-7A6B425D80C7}" presName="txThree" presStyleLbl="node3" presStyleIdx="0" presStyleCnt="2" custScaleX="145011" custScaleY="37634" custLinFactY="11764" custLinFactNeighborX="-27078" custLinFactNeighborY="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44FEDB4-4574-4112-83D0-384580000D75}" type="pres">
      <dgm:prSet presAssocID="{DFD3A789-C7E2-453B-9C4D-7A6B425D80C7}" presName="parTransThree" presStyleCnt="0"/>
      <dgm:spPr/>
    </dgm:pt>
    <dgm:pt modelId="{6D64D070-FF9F-4249-8175-7E61DA7818FC}" type="pres">
      <dgm:prSet presAssocID="{DFD3A789-C7E2-453B-9C4D-7A6B425D80C7}" presName="horzThree" presStyleCnt="0"/>
      <dgm:spPr/>
    </dgm:pt>
    <dgm:pt modelId="{A376F1F1-9DBF-467D-AD77-2212437C04EB}" type="pres">
      <dgm:prSet presAssocID="{A6DD663B-5BEF-4E40-B9AA-0693FB713097}" presName="vertFour" presStyleCnt="0">
        <dgm:presLayoutVars>
          <dgm:chPref val="3"/>
        </dgm:presLayoutVars>
      </dgm:prSet>
      <dgm:spPr/>
    </dgm:pt>
    <dgm:pt modelId="{FC646351-94CD-4E27-9ED3-9FE3BAFB1916}" type="pres">
      <dgm:prSet presAssocID="{A6DD663B-5BEF-4E40-B9AA-0693FB713097}" presName="txFour" presStyleLbl="node4" presStyleIdx="0" presStyleCnt="3" custScaleX="218032" custScaleY="51942" custLinFactY="-78754" custLinFactNeighborX="-84498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1549E13-92F5-4BA5-87A8-12AE4959B117}" type="pres">
      <dgm:prSet presAssocID="{A6DD663B-5BEF-4E40-B9AA-0693FB713097}" presName="parTransFour" presStyleCnt="0"/>
      <dgm:spPr/>
    </dgm:pt>
    <dgm:pt modelId="{73AEA1A5-E4E8-4878-83C9-73A4E4D60426}" type="pres">
      <dgm:prSet presAssocID="{A6DD663B-5BEF-4E40-B9AA-0693FB713097}" presName="horzFour" presStyleCnt="0"/>
      <dgm:spPr/>
    </dgm:pt>
    <dgm:pt modelId="{642F66A5-7AFA-477E-BA26-8D58A5E67073}" type="pres">
      <dgm:prSet presAssocID="{046A3F4E-FD38-435C-B138-6BEA61C43243}" presName="vertFour" presStyleCnt="0">
        <dgm:presLayoutVars>
          <dgm:chPref val="3"/>
        </dgm:presLayoutVars>
      </dgm:prSet>
      <dgm:spPr/>
    </dgm:pt>
    <dgm:pt modelId="{EA7B9272-891B-43D8-87A2-60DF6436CF9F}" type="pres">
      <dgm:prSet presAssocID="{046A3F4E-FD38-435C-B138-6BEA61C43243}" presName="txFour" presStyleLbl="node4" presStyleIdx="1" presStyleCnt="3" custScaleX="2000000" custScaleY="47617" custLinFactX="-900000" custLinFactY="-100000" custLinFactNeighborX="-950606" custLinFactNeighborY="-13923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0749C73-904E-4A1C-9AC9-9C960540FC40}" type="pres">
      <dgm:prSet presAssocID="{046A3F4E-FD38-435C-B138-6BEA61C43243}" presName="horzFour" presStyleCnt="0"/>
      <dgm:spPr/>
    </dgm:pt>
    <dgm:pt modelId="{1AFDC815-8849-4B82-B321-97039C218321}" type="pres">
      <dgm:prSet presAssocID="{0401E6D5-5F94-4DDC-BE0C-5E0C7AAD18E6}" presName="sibSpaceThree" presStyleCnt="0"/>
      <dgm:spPr/>
    </dgm:pt>
    <dgm:pt modelId="{80656999-067D-4A84-876D-0B31D1C7D9F4}" type="pres">
      <dgm:prSet presAssocID="{C701FFEA-A08F-4AEA-AB32-100762433D88}" presName="vertThree" presStyleCnt="0"/>
      <dgm:spPr/>
    </dgm:pt>
    <dgm:pt modelId="{4B5A5343-CA02-4CC3-B70C-792F7BD4A545}" type="pres">
      <dgm:prSet presAssocID="{C701FFEA-A08F-4AEA-AB32-100762433D88}" presName="txThree" presStyleLbl="node3" presStyleIdx="1" presStyleCnt="2" custScaleX="135928" custLinFactY="-46931" custLinFactNeighborX="75804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2C718E9-A165-4DA1-AB07-A4BF3A8AC044}" type="pres">
      <dgm:prSet presAssocID="{C701FFEA-A08F-4AEA-AB32-100762433D88}" presName="parTransThree" presStyleCnt="0"/>
      <dgm:spPr/>
    </dgm:pt>
    <dgm:pt modelId="{EF96DB57-E703-4203-9045-CC9C344C02D2}" type="pres">
      <dgm:prSet presAssocID="{C701FFEA-A08F-4AEA-AB32-100762433D88}" presName="horzThree" presStyleCnt="0"/>
      <dgm:spPr/>
    </dgm:pt>
    <dgm:pt modelId="{3C6D9866-5959-4550-A137-8F6FD2B36F0E}" type="pres">
      <dgm:prSet presAssocID="{98607EAD-FFFB-49D1-863A-3432EE0F59AF}" presName="vertFour" presStyleCnt="0">
        <dgm:presLayoutVars>
          <dgm:chPref val="3"/>
        </dgm:presLayoutVars>
      </dgm:prSet>
      <dgm:spPr/>
    </dgm:pt>
    <dgm:pt modelId="{EE939B54-A4B1-4FA6-B274-26308248FA35}" type="pres">
      <dgm:prSet presAssocID="{98607EAD-FFFB-49D1-863A-3432EE0F59AF}" presName="txFour" presStyleLbl="node4" presStyleIdx="2" presStyleCnt="3" custScaleX="2000000" custScaleY="50987" custLinFactX="-731715" custLinFactY="-95652" custLinFactNeighborX="-800000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073DE16-EC5F-4CC3-B432-E2668D439A41}" type="pres">
      <dgm:prSet presAssocID="{98607EAD-FFFB-49D1-863A-3432EE0F59AF}" presName="horzFour" presStyleCnt="0"/>
      <dgm:spPr/>
    </dgm:pt>
  </dgm:ptLst>
  <dgm:cxnLst>
    <dgm:cxn modelId="{1409ABC4-5589-4D65-845D-F9C9A1E06AE6}" type="presOf" srcId="{98607EAD-FFFB-49D1-863A-3432EE0F59AF}" destId="{EE939B54-A4B1-4FA6-B274-26308248FA35}" srcOrd="0" destOrd="0" presId="urn:microsoft.com/office/officeart/2005/8/layout/hierarchy4"/>
    <dgm:cxn modelId="{344711A9-4F0E-4C31-A9E6-541211E8447B}" srcId="{A6DD663B-5BEF-4E40-B9AA-0693FB713097}" destId="{046A3F4E-FD38-435C-B138-6BEA61C43243}" srcOrd="0" destOrd="0" parTransId="{1E89C395-AD22-4CE4-A6E3-29F6850D831A}" sibTransId="{1408F2D5-3361-4583-99ED-792B2589CD7E}"/>
    <dgm:cxn modelId="{581918BF-698A-4603-A0BA-A967669660AF}" srcId="{8F76ADF5-95AA-426C-8675-66F55073664D}" destId="{C701FFEA-A08F-4AEA-AB32-100762433D88}" srcOrd="1" destOrd="0" parTransId="{F70FAF90-A350-4336-8141-9F7A71004875}" sibTransId="{4BFD0634-CAF1-4184-95D7-3EA66AD3D4C8}"/>
    <dgm:cxn modelId="{3335A94C-6AC1-4233-80B6-89A68E927DD7}" srcId="{37A76EEE-F536-4B66-AB15-EC335F8AAE33}" destId="{004FCBD1-8EF9-45C3-9678-A1B61E967A15}" srcOrd="0" destOrd="0" parTransId="{AE4AC342-670D-49A9-B0AB-0076CBADEC5B}" sibTransId="{6AB5DCB8-9B31-4CAC-8C98-C7F7319C30E7}"/>
    <dgm:cxn modelId="{1082D655-AEB9-4FCD-A906-997F9DC9CA78}" srcId="{DFD3A789-C7E2-453B-9C4D-7A6B425D80C7}" destId="{A6DD663B-5BEF-4E40-B9AA-0693FB713097}" srcOrd="0" destOrd="0" parTransId="{DC1F6C19-FC77-4C4A-A4AF-2180EDAF6C75}" sibTransId="{8EECA299-0008-477D-B8B5-F5AE5015A3DC}"/>
    <dgm:cxn modelId="{4FE5F6E7-905A-4148-A3BE-98E784D0E016}" srcId="{8F76ADF5-95AA-426C-8675-66F55073664D}" destId="{DFD3A789-C7E2-453B-9C4D-7A6B425D80C7}" srcOrd="0" destOrd="0" parTransId="{12DEC200-7E19-4D37-8500-64BA703AF426}" sibTransId="{0401E6D5-5F94-4DDC-BE0C-5E0C7AAD18E6}"/>
    <dgm:cxn modelId="{1A06BCE5-C6F0-4CD4-902E-AA27760B5B2D}" type="presOf" srcId="{DFD3A789-C7E2-453B-9C4D-7A6B425D80C7}" destId="{A9FA946E-8E07-43AF-9219-6B89ABF17731}" srcOrd="0" destOrd="0" presId="urn:microsoft.com/office/officeart/2005/8/layout/hierarchy4"/>
    <dgm:cxn modelId="{4AC8B47B-55A7-43D5-8901-E7C16FA6A7FE}" type="presOf" srcId="{004FCBD1-8EF9-45C3-9678-A1B61E967A15}" destId="{EADC803F-744A-47A2-AF33-216A3D135DFC}" srcOrd="0" destOrd="0" presId="urn:microsoft.com/office/officeart/2005/8/layout/hierarchy4"/>
    <dgm:cxn modelId="{9D7AEAB4-CCAD-4647-BD49-B3279B73F4A0}" type="presOf" srcId="{8F76ADF5-95AA-426C-8675-66F55073664D}" destId="{157E0639-4A04-4611-994F-9E95A035BE20}" srcOrd="0" destOrd="0" presId="urn:microsoft.com/office/officeart/2005/8/layout/hierarchy4"/>
    <dgm:cxn modelId="{F4D09C09-B133-4E0A-B4E4-866844863E37}" srcId="{004FCBD1-8EF9-45C3-9678-A1B61E967A15}" destId="{8F76ADF5-95AA-426C-8675-66F55073664D}" srcOrd="0" destOrd="0" parTransId="{CF23D1EC-B770-43BC-B254-AFB435A3A253}" sibTransId="{718A9089-5FE5-42A4-9E94-CB8D9D1B2A22}"/>
    <dgm:cxn modelId="{C777FE1A-5F14-484C-946E-47565DC13647}" type="presOf" srcId="{046A3F4E-FD38-435C-B138-6BEA61C43243}" destId="{EA7B9272-891B-43D8-87A2-60DF6436CF9F}" srcOrd="0" destOrd="0" presId="urn:microsoft.com/office/officeart/2005/8/layout/hierarchy4"/>
    <dgm:cxn modelId="{2A6A5E08-83E8-4207-9A58-08E74C0A5732}" type="presOf" srcId="{A6DD663B-5BEF-4E40-B9AA-0693FB713097}" destId="{FC646351-94CD-4E27-9ED3-9FE3BAFB1916}" srcOrd="0" destOrd="0" presId="urn:microsoft.com/office/officeart/2005/8/layout/hierarchy4"/>
    <dgm:cxn modelId="{ED0326DC-F89B-4BCA-83A3-F0D1CB8B827C}" type="presOf" srcId="{C701FFEA-A08F-4AEA-AB32-100762433D88}" destId="{4B5A5343-CA02-4CC3-B70C-792F7BD4A545}" srcOrd="0" destOrd="0" presId="urn:microsoft.com/office/officeart/2005/8/layout/hierarchy4"/>
    <dgm:cxn modelId="{86D5D75A-86AD-47C9-9BE7-70926B686EEB}" srcId="{C701FFEA-A08F-4AEA-AB32-100762433D88}" destId="{98607EAD-FFFB-49D1-863A-3432EE0F59AF}" srcOrd="0" destOrd="0" parTransId="{8ACE8EAD-7B95-4FCB-9AF6-CEE1F3F54F31}" sibTransId="{4D09E467-126F-4E51-89DF-E004CAAD41C1}"/>
    <dgm:cxn modelId="{E8AEC4A9-8814-41DD-AAAB-996B9D97ED1F}" type="presOf" srcId="{37A76EEE-F536-4B66-AB15-EC335F8AAE33}" destId="{109B67D4-8705-4567-B17B-B8C3DDA4F1EC}" srcOrd="0" destOrd="0" presId="urn:microsoft.com/office/officeart/2005/8/layout/hierarchy4"/>
    <dgm:cxn modelId="{5D9BF2AA-3FA3-41C7-BF16-759A38C01E90}" type="presParOf" srcId="{109B67D4-8705-4567-B17B-B8C3DDA4F1EC}" destId="{E27F1468-55F9-432D-B383-4AF560964F72}" srcOrd="0" destOrd="0" presId="urn:microsoft.com/office/officeart/2005/8/layout/hierarchy4"/>
    <dgm:cxn modelId="{0447414D-F853-48B7-BE2A-3F7389C625FC}" type="presParOf" srcId="{E27F1468-55F9-432D-B383-4AF560964F72}" destId="{EADC803F-744A-47A2-AF33-216A3D135DFC}" srcOrd="0" destOrd="0" presId="urn:microsoft.com/office/officeart/2005/8/layout/hierarchy4"/>
    <dgm:cxn modelId="{D2DA6B22-1C2A-496C-92E0-C97429CC1162}" type="presParOf" srcId="{E27F1468-55F9-432D-B383-4AF560964F72}" destId="{CCCB5FF9-1ADB-4252-8F81-2C53FF593A75}" srcOrd="1" destOrd="0" presId="urn:microsoft.com/office/officeart/2005/8/layout/hierarchy4"/>
    <dgm:cxn modelId="{9FEEE631-5309-4F00-9DD3-9F581696BF99}" type="presParOf" srcId="{E27F1468-55F9-432D-B383-4AF560964F72}" destId="{01473157-E6F8-4DE7-A4FF-44DC389D7423}" srcOrd="2" destOrd="0" presId="urn:microsoft.com/office/officeart/2005/8/layout/hierarchy4"/>
    <dgm:cxn modelId="{B25CB3D4-A434-46C3-B9E7-0C60817FD350}" type="presParOf" srcId="{01473157-E6F8-4DE7-A4FF-44DC389D7423}" destId="{23796EB0-43AC-49B6-B37B-8A729DA126C5}" srcOrd="0" destOrd="0" presId="urn:microsoft.com/office/officeart/2005/8/layout/hierarchy4"/>
    <dgm:cxn modelId="{8F2B6181-63DA-491A-8061-BE633E333408}" type="presParOf" srcId="{23796EB0-43AC-49B6-B37B-8A729DA126C5}" destId="{157E0639-4A04-4611-994F-9E95A035BE20}" srcOrd="0" destOrd="0" presId="urn:microsoft.com/office/officeart/2005/8/layout/hierarchy4"/>
    <dgm:cxn modelId="{1B9A2ADA-63DB-4F3F-9941-28CC9D633491}" type="presParOf" srcId="{23796EB0-43AC-49B6-B37B-8A729DA126C5}" destId="{F43A916D-E329-42AF-8C64-BBF6CB320F14}" srcOrd="1" destOrd="0" presId="urn:microsoft.com/office/officeart/2005/8/layout/hierarchy4"/>
    <dgm:cxn modelId="{BDFAC358-18B3-4113-8982-759B518D4089}" type="presParOf" srcId="{23796EB0-43AC-49B6-B37B-8A729DA126C5}" destId="{63C3B13C-F9ED-4D59-99C7-B1DD44C93BF8}" srcOrd="2" destOrd="0" presId="urn:microsoft.com/office/officeart/2005/8/layout/hierarchy4"/>
    <dgm:cxn modelId="{C7BF6042-8CF3-4FB4-A4EC-FEC3E78142AD}" type="presParOf" srcId="{63C3B13C-F9ED-4D59-99C7-B1DD44C93BF8}" destId="{529066DB-3BFC-4E03-B37B-83A2434609EC}" srcOrd="0" destOrd="0" presId="urn:microsoft.com/office/officeart/2005/8/layout/hierarchy4"/>
    <dgm:cxn modelId="{B6E45358-EF08-4E70-84CF-E628FBF0A36F}" type="presParOf" srcId="{529066DB-3BFC-4E03-B37B-83A2434609EC}" destId="{A9FA946E-8E07-43AF-9219-6B89ABF17731}" srcOrd="0" destOrd="0" presId="urn:microsoft.com/office/officeart/2005/8/layout/hierarchy4"/>
    <dgm:cxn modelId="{D1796F9B-CABC-447F-8BF6-08D0362F436E}" type="presParOf" srcId="{529066DB-3BFC-4E03-B37B-83A2434609EC}" destId="{F44FEDB4-4574-4112-83D0-384580000D75}" srcOrd="1" destOrd="0" presId="urn:microsoft.com/office/officeart/2005/8/layout/hierarchy4"/>
    <dgm:cxn modelId="{F2C5A720-7D0A-426F-A2EF-98AA4E345AA8}" type="presParOf" srcId="{529066DB-3BFC-4E03-B37B-83A2434609EC}" destId="{6D64D070-FF9F-4249-8175-7E61DA7818FC}" srcOrd="2" destOrd="0" presId="urn:microsoft.com/office/officeart/2005/8/layout/hierarchy4"/>
    <dgm:cxn modelId="{9D8F4419-AECD-4865-9525-871091C7681E}" type="presParOf" srcId="{6D64D070-FF9F-4249-8175-7E61DA7818FC}" destId="{A376F1F1-9DBF-467D-AD77-2212437C04EB}" srcOrd="0" destOrd="0" presId="urn:microsoft.com/office/officeart/2005/8/layout/hierarchy4"/>
    <dgm:cxn modelId="{195C4B06-A93A-452A-9A77-173AC6260DA6}" type="presParOf" srcId="{A376F1F1-9DBF-467D-AD77-2212437C04EB}" destId="{FC646351-94CD-4E27-9ED3-9FE3BAFB1916}" srcOrd="0" destOrd="0" presId="urn:microsoft.com/office/officeart/2005/8/layout/hierarchy4"/>
    <dgm:cxn modelId="{468A476F-A936-45BC-8330-C29431C31F3B}" type="presParOf" srcId="{A376F1F1-9DBF-467D-AD77-2212437C04EB}" destId="{71549E13-92F5-4BA5-87A8-12AE4959B117}" srcOrd="1" destOrd="0" presId="urn:microsoft.com/office/officeart/2005/8/layout/hierarchy4"/>
    <dgm:cxn modelId="{DC4028A6-E43B-43A0-B726-C0C28B07BA26}" type="presParOf" srcId="{A376F1F1-9DBF-467D-AD77-2212437C04EB}" destId="{73AEA1A5-E4E8-4878-83C9-73A4E4D60426}" srcOrd="2" destOrd="0" presId="urn:microsoft.com/office/officeart/2005/8/layout/hierarchy4"/>
    <dgm:cxn modelId="{EEDA850B-48E3-4118-A538-75F823C65327}" type="presParOf" srcId="{73AEA1A5-E4E8-4878-83C9-73A4E4D60426}" destId="{642F66A5-7AFA-477E-BA26-8D58A5E67073}" srcOrd="0" destOrd="0" presId="urn:microsoft.com/office/officeart/2005/8/layout/hierarchy4"/>
    <dgm:cxn modelId="{2CB7CB06-EA7D-4FDC-A49E-C16AE3EE57E9}" type="presParOf" srcId="{642F66A5-7AFA-477E-BA26-8D58A5E67073}" destId="{EA7B9272-891B-43D8-87A2-60DF6436CF9F}" srcOrd="0" destOrd="0" presId="urn:microsoft.com/office/officeart/2005/8/layout/hierarchy4"/>
    <dgm:cxn modelId="{5351D47F-5814-4FA0-BE43-2D2976A0CC2C}" type="presParOf" srcId="{642F66A5-7AFA-477E-BA26-8D58A5E67073}" destId="{60749C73-904E-4A1C-9AC9-9C960540FC40}" srcOrd="1" destOrd="0" presId="urn:microsoft.com/office/officeart/2005/8/layout/hierarchy4"/>
    <dgm:cxn modelId="{3B6FB834-4C25-4359-8B53-E0195FF55BA3}" type="presParOf" srcId="{63C3B13C-F9ED-4D59-99C7-B1DD44C93BF8}" destId="{1AFDC815-8849-4B82-B321-97039C218321}" srcOrd="1" destOrd="0" presId="urn:microsoft.com/office/officeart/2005/8/layout/hierarchy4"/>
    <dgm:cxn modelId="{7280B639-FB07-4585-A0B9-185B5B565BCB}" type="presParOf" srcId="{63C3B13C-F9ED-4D59-99C7-B1DD44C93BF8}" destId="{80656999-067D-4A84-876D-0B31D1C7D9F4}" srcOrd="2" destOrd="0" presId="urn:microsoft.com/office/officeart/2005/8/layout/hierarchy4"/>
    <dgm:cxn modelId="{F457D6EB-037E-4562-883E-322C28FBFC68}" type="presParOf" srcId="{80656999-067D-4A84-876D-0B31D1C7D9F4}" destId="{4B5A5343-CA02-4CC3-B70C-792F7BD4A545}" srcOrd="0" destOrd="0" presId="urn:microsoft.com/office/officeart/2005/8/layout/hierarchy4"/>
    <dgm:cxn modelId="{5D7600B2-3EE2-4192-8748-FF52C2F80E7D}" type="presParOf" srcId="{80656999-067D-4A84-876D-0B31D1C7D9F4}" destId="{72C718E9-A165-4DA1-AB07-A4BF3A8AC044}" srcOrd="1" destOrd="0" presId="urn:microsoft.com/office/officeart/2005/8/layout/hierarchy4"/>
    <dgm:cxn modelId="{418D5735-390F-4967-BE3E-C44154C0D1D1}" type="presParOf" srcId="{80656999-067D-4A84-876D-0B31D1C7D9F4}" destId="{EF96DB57-E703-4203-9045-CC9C344C02D2}" srcOrd="2" destOrd="0" presId="urn:microsoft.com/office/officeart/2005/8/layout/hierarchy4"/>
    <dgm:cxn modelId="{93800EDE-29F5-4BB2-B226-86598AD8DFF4}" type="presParOf" srcId="{EF96DB57-E703-4203-9045-CC9C344C02D2}" destId="{3C6D9866-5959-4550-A137-8F6FD2B36F0E}" srcOrd="0" destOrd="0" presId="urn:microsoft.com/office/officeart/2005/8/layout/hierarchy4"/>
    <dgm:cxn modelId="{2B0861E9-E7C5-4A4A-A2B1-97AC921CAF9D}" type="presParOf" srcId="{3C6D9866-5959-4550-A137-8F6FD2B36F0E}" destId="{EE939B54-A4B1-4FA6-B274-26308248FA35}" srcOrd="0" destOrd="0" presId="urn:microsoft.com/office/officeart/2005/8/layout/hierarchy4"/>
    <dgm:cxn modelId="{1DABB8DC-53DA-4EA3-8845-D8FC6056057E}" type="presParOf" srcId="{3C6D9866-5959-4550-A137-8F6FD2B36F0E}" destId="{3073DE16-EC5F-4CC3-B432-E2668D439A41}" srcOrd="1" destOrd="0" presId="urn:microsoft.com/office/officeart/2005/8/layout/hierarchy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515F4-5287-41F1-9B22-91CC31AE86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357F612-8A85-4405-AB46-FBD8D1984993}">
      <dgm:prSet phldrT="[Text]"/>
      <dgm:spPr/>
      <dgm:t>
        <a:bodyPr/>
        <a:lstStyle/>
        <a:p>
          <a:r>
            <a:rPr lang="sv-SE" b="1" dirty="0" smtClean="0"/>
            <a:t>Alterations </a:t>
          </a:r>
          <a:r>
            <a:rPr lang="sv-SE" b="1" dirty="0" err="1" smtClean="0"/>
            <a:t>of</a:t>
          </a:r>
          <a:r>
            <a:rPr lang="sv-SE" b="1" dirty="0" smtClean="0"/>
            <a:t> </a:t>
          </a:r>
          <a:r>
            <a:rPr lang="sv-SE" b="1" dirty="0" err="1" smtClean="0"/>
            <a:t>conditions</a:t>
          </a:r>
          <a:endParaRPr lang="sv-SE" b="1" dirty="0"/>
        </a:p>
      </dgm:t>
    </dgm:pt>
    <dgm:pt modelId="{10AB4CE3-BAD1-4D96-B53C-CEB92C00E7CB}" type="parTrans" cxnId="{4FD61D8B-F970-4926-A18E-669FBA09C0EE}">
      <dgm:prSet/>
      <dgm:spPr/>
      <dgm:t>
        <a:bodyPr/>
        <a:lstStyle/>
        <a:p>
          <a:endParaRPr lang="sv-SE" b="1"/>
        </a:p>
      </dgm:t>
    </dgm:pt>
    <dgm:pt modelId="{E8135797-C09D-4736-ABAA-A1D5E494AED7}" type="sibTrans" cxnId="{4FD61D8B-F970-4926-A18E-669FBA09C0EE}">
      <dgm:prSet/>
      <dgm:spPr/>
      <dgm:t>
        <a:bodyPr/>
        <a:lstStyle/>
        <a:p>
          <a:endParaRPr lang="sv-SE" b="1"/>
        </a:p>
      </dgm:t>
    </dgm:pt>
    <dgm:pt modelId="{582252C5-0389-4529-B994-07B7B3F63A1F}">
      <dgm:prSet/>
      <dgm:spPr/>
      <dgm:t>
        <a:bodyPr/>
        <a:lstStyle/>
        <a:p>
          <a:r>
            <a:rPr lang="sv-SE" b="1" dirty="0" smtClean="0"/>
            <a:t>New </a:t>
          </a:r>
          <a:r>
            <a:rPr lang="sv-SE" b="1" dirty="0" err="1" smtClean="0"/>
            <a:t>conditions</a:t>
          </a:r>
          <a:endParaRPr lang="sv-SE" b="1" dirty="0"/>
        </a:p>
      </dgm:t>
    </dgm:pt>
    <dgm:pt modelId="{A7568155-54B1-4433-9509-1FD354A6F442}" type="parTrans" cxnId="{FCB829D8-259C-4037-9846-8065C124F922}">
      <dgm:prSet/>
      <dgm:spPr/>
      <dgm:t>
        <a:bodyPr/>
        <a:lstStyle/>
        <a:p>
          <a:endParaRPr lang="sv-SE" b="1"/>
        </a:p>
      </dgm:t>
    </dgm:pt>
    <dgm:pt modelId="{9396591A-24EA-46A2-9A9E-3114E14BCEFE}" type="sibTrans" cxnId="{FCB829D8-259C-4037-9846-8065C124F922}">
      <dgm:prSet/>
      <dgm:spPr/>
      <dgm:t>
        <a:bodyPr/>
        <a:lstStyle/>
        <a:p>
          <a:endParaRPr lang="sv-SE" b="1"/>
        </a:p>
      </dgm:t>
    </dgm:pt>
    <dgm:pt modelId="{D85C50F2-DF67-49E7-A1E4-F714CB86AC06}">
      <dgm:prSet/>
      <dgm:spPr/>
      <dgm:t>
        <a:bodyPr/>
        <a:lstStyle/>
        <a:p>
          <a:r>
            <a:rPr lang="sv-SE" b="1" dirty="0" err="1" smtClean="0"/>
            <a:t>Quash</a:t>
          </a:r>
          <a:r>
            <a:rPr lang="sv-SE" b="1" dirty="0" smtClean="0"/>
            <a:t> – </a:t>
          </a:r>
          <a:r>
            <a:rPr lang="sv-SE" b="1" dirty="0" err="1" smtClean="0"/>
            <a:t>alternativeley</a:t>
          </a:r>
          <a:r>
            <a:rPr lang="sv-SE" b="1" dirty="0" smtClean="0"/>
            <a:t> </a:t>
          </a:r>
          <a:r>
            <a:rPr lang="sv-SE" b="1" dirty="0" err="1" smtClean="0"/>
            <a:t>refer</a:t>
          </a:r>
          <a:r>
            <a:rPr lang="sv-SE" b="1" dirty="0" smtClean="0"/>
            <a:t> it back</a:t>
          </a:r>
          <a:endParaRPr lang="sv-SE" b="1" dirty="0"/>
        </a:p>
      </dgm:t>
    </dgm:pt>
    <dgm:pt modelId="{81A02744-2C0A-45A0-8F84-E2B412491E06}" type="parTrans" cxnId="{FF1280C1-D928-4F91-90DD-E5F530F5B892}">
      <dgm:prSet/>
      <dgm:spPr/>
      <dgm:t>
        <a:bodyPr/>
        <a:lstStyle/>
        <a:p>
          <a:endParaRPr lang="sv-SE" b="1"/>
        </a:p>
      </dgm:t>
    </dgm:pt>
    <dgm:pt modelId="{053D4FA7-2238-43A6-8299-F1246372BC21}" type="sibTrans" cxnId="{FF1280C1-D928-4F91-90DD-E5F530F5B892}">
      <dgm:prSet/>
      <dgm:spPr/>
      <dgm:t>
        <a:bodyPr/>
        <a:lstStyle/>
        <a:p>
          <a:endParaRPr lang="sv-SE" b="1"/>
        </a:p>
      </dgm:t>
    </dgm:pt>
    <dgm:pt modelId="{5066629E-67A2-40A6-9BBA-3C8537624874}" type="pres">
      <dgm:prSet presAssocID="{3AE515F4-5287-41F1-9B22-91CC31AE86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161B41F-BC77-4F40-95B1-6790AB3D1950}" type="pres">
      <dgm:prSet presAssocID="{5357F612-8A85-4405-AB46-FBD8D1984993}" presName="parTxOnly" presStyleLbl="node1" presStyleIdx="0" presStyleCnt="3" custLinFactY="-98953" custLinFactNeighborX="466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1396BDE-4017-492A-B083-F61F0CBAB965}" type="pres">
      <dgm:prSet presAssocID="{E8135797-C09D-4736-ABAA-A1D5E494AED7}" presName="parTxOnlySpace" presStyleCnt="0"/>
      <dgm:spPr/>
    </dgm:pt>
    <dgm:pt modelId="{C3FFE4AA-5E98-4213-8720-46303D096D19}" type="pres">
      <dgm:prSet presAssocID="{582252C5-0389-4529-B994-07B7B3F63A1F}" presName="parTxOnly" presStyleLbl="node1" presStyleIdx="1" presStyleCnt="3" custLinFactY="-98953" custLinFactNeighborX="4296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FE30B4C-4113-48F5-878F-41FE52041553}" type="pres">
      <dgm:prSet presAssocID="{9396591A-24EA-46A2-9A9E-3114E14BCEFE}" presName="parTxOnlySpace" presStyleCnt="0"/>
      <dgm:spPr/>
    </dgm:pt>
    <dgm:pt modelId="{B775FC9F-F53B-4FFF-A097-CC4AC860688B}" type="pres">
      <dgm:prSet presAssocID="{D85C50F2-DF67-49E7-A1E4-F714CB86AC06}" presName="parTxOnly" presStyleLbl="node1" presStyleIdx="2" presStyleCnt="3" custLinFactY="-50571" custLinFactNeighborX="1829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AAB0357F-1C9F-4898-9E61-3432FECA72DA}" type="presOf" srcId="{3AE515F4-5287-41F1-9B22-91CC31AE8602}" destId="{5066629E-67A2-40A6-9BBA-3C8537624874}" srcOrd="0" destOrd="0" presId="urn:microsoft.com/office/officeart/2005/8/layout/chevron1"/>
    <dgm:cxn modelId="{F3B062E2-CEE9-495C-941C-1B429E7E9DA9}" type="presOf" srcId="{5357F612-8A85-4405-AB46-FBD8D1984993}" destId="{4161B41F-BC77-4F40-95B1-6790AB3D1950}" srcOrd="0" destOrd="0" presId="urn:microsoft.com/office/officeart/2005/8/layout/chevron1"/>
    <dgm:cxn modelId="{1C0860FB-7758-4359-8A46-6A362B2A99D4}" type="presOf" srcId="{582252C5-0389-4529-B994-07B7B3F63A1F}" destId="{C3FFE4AA-5E98-4213-8720-46303D096D19}" srcOrd="0" destOrd="0" presId="urn:microsoft.com/office/officeart/2005/8/layout/chevron1"/>
    <dgm:cxn modelId="{0760E0A4-C5CC-407F-93F0-018BC24E05D4}" type="presOf" srcId="{D85C50F2-DF67-49E7-A1E4-F714CB86AC06}" destId="{B775FC9F-F53B-4FFF-A097-CC4AC860688B}" srcOrd="0" destOrd="0" presId="urn:microsoft.com/office/officeart/2005/8/layout/chevron1"/>
    <dgm:cxn modelId="{4FD61D8B-F970-4926-A18E-669FBA09C0EE}" srcId="{3AE515F4-5287-41F1-9B22-91CC31AE8602}" destId="{5357F612-8A85-4405-AB46-FBD8D1984993}" srcOrd="0" destOrd="0" parTransId="{10AB4CE3-BAD1-4D96-B53C-CEB92C00E7CB}" sibTransId="{E8135797-C09D-4736-ABAA-A1D5E494AED7}"/>
    <dgm:cxn modelId="{FCB829D8-259C-4037-9846-8065C124F922}" srcId="{3AE515F4-5287-41F1-9B22-91CC31AE8602}" destId="{582252C5-0389-4529-B994-07B7B3F63A1F}" srcOrd="1" destOrd="0" parTransId="{A7568155-54B1-4433-9509-1FD354A6F442}" sibTransId="{9396591A-24EA-46A2-9A9E-3114E14BCEFE}"/>
    <dgm:cxn modelId="{FF1280C1-D928-4F91-90DD-E5F530F5B892}" srcId="{3AE515F4-5287-41F1-9B22-91CC31AE8602}" destId="{D85C50F2-DF67-49E7-A1E4-F714CB86AC06}" srcOrd="2" destOrd="0" parTransId="{81A02744-2C0A-45A0-8F84-E2B412491E06}" sibTransId="{053D4FA7-2238-43A6-8299-F1246372BC21}"/>
    <dgm:cxn modelId="{B0FD6E74-F809-4BAF-9A92-0BB827CBEAB5}" type="presParOf" srcId="{5066629E-67A2-40A6-9BBA-3C8537624874}" destId="{4161B41F-BC77-4F40-95B1-6790AB3D1950}" srcOrd="0" destOrd="0" presId="urn:microsoft.com/office/officeart/2005/8/layout/chevron1"/>
    <dgm:cxn modelId="{49CF481B-8046-4F06-9B7B-A6F12C0483C6}" type="presParOf" srcId="{5066629E-67A2-40A6-9BBA-3C8537624874}" destId="{B1396BDE-4017-492A-B083-F61F0CBAB965}" srcOrd="1" destOrd="0" presId="urn:microsoft.com/office/officeart/2005/8/layout/chevron1"/>
    <dgm:cxn modelId="{8D8ABA10-FA17-4BDD-9D18-4AEDAAB7FD29}" type="presParOf" srcId="{5066629E-67A2-40A6-9BBA-3C8537624874}" destId="{C3FFE4AA-5E98-4213-8720-46303D096D19}" srcOrd="2" destOrd="0" presId="urn:microsoft.com/office/officeart/2005/8/layout/chevron1"/>
    <dgm:cxn modelId="{C549D210-88C7-42BF-BA9B-A19F0E964BCB}" type="presParOf" srcId="{5066629E-67A2-40A6-9BBA-3C8537624874}" destId="{4FE30B4C-4113-48F5-878F-41FE52041553}" srcOrd="3" destOrd="0" presId="urn:microsoft.com/office/officeart/2005/8/layout/chevron1"/>
    <dgm:cxn modelId="{F2AB0110-2895-40B2-8518-8EFCC55AAB9A}" type="presParOf" srcId="{5066629E-67A2-40A6-9BBA-3C8537624874}" destId="{B775FC9F-F53B-4FFF-A097-CC4AC860688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0B1083-1899-4E1C-9F99-7115F2F4E0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0F6E9A0-A69F-4223-9E17-0D58F9DFE92A}">
      <dgm:prSet phldrT="[Text]"/>
      <dgm:spPr/>
      <dgm:t>
        <a:bodyPr/>
        <a:lstStyle/>
        <a:p>
          <a:r>
            <a:rPr lang="sv-SE" dirty="0" smtClean="0"/>
            <a:t>Alterations </a:t>
          </a:r>
          <a:r>
            <a:rPr lang="sv-SE" dirty="0" err="1" smtClean="0"/>
            <a:t>of</a:t>
          </a:r>
          <a:r>
            <a:rPr lang="sv-SE" dirty="0" smtClean="0"/>
            <a:t> </a:t>
          </a:r>
          <a:r>
            <a:rPr lang="sv-SE" dirty="0" err="1" smtClean="0"/>
            <a:t>conditions</a:t>
          </a:r>
          <a:endParaRPr lang="sv-SE" dirty="0"/>
        </a:p>
      </dgm:t>
    </dgm:pt>
    <dgm:pt modelId="{D2C34422-C8F3-4924-A9EA-0FD7442CAF0A}" type="parTrans" cxnId="{9CD43A62-60D7-4C00-84EE-51A0789D648C}">
      <dgm:prSet/>
      <dgm:spPr/>
      <dgm:t>
        <a:bodyPr/>
        <a:lstStyle/>
        <a:p>
          <a:endParaRPr lang="sv-SE"/>
        </a:p>
      </dgm:t>
    </dgm:pt>
    <dgm:pt modelId="{FEAB9FAA-C715-4292-80E9-15191F082324}" type="sibTrans" cxnId="{9CD43A62-60D7-4C00-84EE-51A0789D648C}">
      <dgm:prSet/>
      <dgm:spPr/>
      <dgm:t>
        <a:bodyPr/>
        <a:lstStyle/>
        <a:p>
          <a:endParaRPr lang="sv-SE"/>
        </a:p>
      </dgm:t>
    </dgm:pt>
    <dgm:pt modelId="{B4A03EB4-5928-47AF-A073-F4114C6C0BC8}">
      <dgm:prSet/>
      <dgm:spPr/>
      <dgm:t>
        <a:bodyPr/>
        <a:lstStyle/>
        <a:p>
          <a:r>
            <a:rPr lang="sv-SE" dirty="0" err="1" smtClean="0"/>
            <a:t>Reverse</a:t>
          </a:r>
          <a:r>
            <a:rPr lang="sv-SE" dirty="0" smtClean="0"/>
            <a:t> a </a:t>
          </a:r>
          <a:r>
            <a:rPr lang="sv-SE" dirty="0" err="1" smtClean="0"/>
            <a:t>condition</a:t>
          </a:r>
          <a:endParaRPr lang="sv-SE" dirty="0"/>
        </a:p>
      </dgm:t>
    </dgm:pt>
    <dgm:pt modelId="{4B9BEDEF-B99D-4F09-821E-7440116FC30C}" type="parTrans" cxnId="{D268E0F0-5692-4D6C-B495-3EFB63EC938A}">
      <dgm:prSet/>
      <dgm:spPr/>
      <dgm:t>
        <a:bodyPr/>
        <a:lstStyle/>
        <a:p>
          <a:endParaRPr lang="sv-SE"/>
        </a:p>
      </dgm:t>
    </dgm:pt>
    <dgm:pt modelId="{FB6D04FB-4E91-489C-82B5-EA17068D710D}" type="sibTrans" cxnId="{D268E0F0-5692-4D6C-B495-3EFB63EC938A}">
      <dgm:prSet/>
      <dgm:spPr/>
      <dgm:t>
        <a:bodyPr/>
        <a:lstStyle/>
        <a:p>
          <a:endParaRPr lang="sv-SE"/>
        </a:p>
      </dgm:t>
    </dgm:pt>
    <dgm:pt modelId="{87AFD7D3-C4C0-44F9-BF48-C005E7F1C9D4}">
      <dgm:prSet/>
      <dgm:spPr/>
      <dgm:t>
        <a:bodyPr/>
        <a:lstStyle/>
        <a:p>
          <a:r>
            <a:rPr lang="sv-SE" dirty="0" err="1" smtClean="0"/>
            <a:t>Issue</a:t>
          </a:r>
          <a:r>
            <a:rPr lang="sv-SE" dirty="0" smtClean="0"/>
            <a:t> a </a:t>
          </a:r>
          <a:r>
            <a:rPr lang="sv-SE" dirty="0" err="1" smtClean="0"/>
            <a:t>licence</a:t>
          </a:r>
          <a:r>
            <a:rPr lang="sv-SE" dirty="0" smtClean="0"/>
            <a:t> </a:t>
          </a:r>
          <a:r>
            <a:rPr lang="sv-SE" dirty="0" err="1" smtClean="0"/>
            <a:t>with</a:t>
          </a:r>
          <a:r>
            <a:rPr lang="sv-SE" dirty="0" smtClean="0"/>
            <a:t> </a:t>
          </a:r>
          <a:r>
            <a:rPr lang="sv-SE" dirty="0" err="1" smtClean="0"/>
            <a:t>conditions</a:t>
          </a:r>
          <a:r>
            <a:rPr lang="sv-SE" dirty="0" smtClean="0"/>
            <a:t>/</a:t>
          </a:r>
          <a:r>
            <a:rPr lang="sv-SE" dirty="0" err="1" smtClean="0"/>
            <a:t>Refer</a:t>
          </a:r>
          <a:r>
            <a:rPr lang="sv-SE" dirty="0" smtClean="0"/>
            <a:t> back</a:t>
          </a:r>
          <a:endParaRPr lang="sv-SE" dirty="0"/>
        </a:p>
      </dgm:t>
    </dgm:pt>
    <dgm:pt modelId="{09C70BE7-B5AB-4B0A-AD18-8F0F2E6FCD02}" type="parTrans" cxnId="{A1A420F0-49D1-49A3-911F-E98853E4E514}">
      <dgm:prSet/>
      <dgm:spPr/>
      <dgm:t>
        <a:bodyPr/>
        <a:lstStyle/>
        <a:p>
          <a:endParaRPr lang="sv-SE"/>
        </a:p>
      </dgm:t>
    </dgm:pt>
    <dgm:pt modelId="{5F06B9B6-999F-47AF-999E-2256683670CE}" type="sibTrans" cxnId="{A1A420F0-49D1-49A3-911F-E98853E4E514}">
      <dgm:prSet/>
      <dgm:spPr/>
      <dgm:t>
        <a:bodyPr/>
        <a:lstStyle/>
        <a:p>
          <a:endParaRPr lang="sv-SE"/>
        </a:p>
      </dgm:t>
    </dgm:pt>
    <dgm:pt modelId="{EFC413B9-4DB7-4E18-B0EB-4798C83C1BD4}" type="pres">
      <dgm:prSet presAssocID="{2F0B1083-1899-4E1C-9F99-7115F2F4E046}" presName="Name0" presStyleCnt="0">
        <dgm:presLayoutVars>
          <dgm:dir/>
          <dgm:animLvl val="lvl"/>
          <dgm:resizeHandles val="exact"/>
        </dgm:presLayoutVars>
      </dgm:prSet>
      <dgm:spPr/>
    </dgm:pt>
    <dgm:pt modelId="{2723372A-2DCA-428A-8397-8C927DAF34B0}" type="pres">
      <dgm:prSet presAssocID="{50F6E9A0-A69F-4223-9E17-0D58F9DFE92A}" presName="parTxOnly" presStyleLbl="node1" presStyleIdx="0" presStyleCnt="3" custLinFactX="-7674" custLinFactNeighborX="-100000" custLinFactNeighborY="14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F60A804-590A-4180-A3A1-0EC4D9DA5087}" type="pres">
      <dgm:prSet presAssocID="{FEAB9FAA-C715-4292-80E9-15191F082324}" presName="parTxOnlySpace" presStyleCnt="0"/>
      <dgm:spPr/>
    </dgm:pt>
    <dgm:pt modelId="{D529390F-365C-49BD-BD52-6E615F9B72A7}" type="pres">
      <dgm:prSet presAssocID="{B4A03EB4-5928-47AF-A073-F4114C6C0BC8}" presName="parTxOnly" presStyleLbl="node1" presStyleIdx="1" presStyleCnt="3" custLinFactX="-7367" custLinFactNeighborX="-100000" custLinFactNeighborY="14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17E4728-79D9-414D-BD89-AAA8BEF017A2}" type="pres">
      <dgm:prSet presAssocID="{FB6D04FB-4E91-489C-82B5-EA17068D710D}" presName="parTxOnlySpace" presStyleCnt="0"/>
      <dgm:spPr/>
    </dgm:pt>
    <dgm:pt modelId="{9EB072B3-32C1-4B25-99EA-84B7EBDDAF02}" type="pres">
      <dgm:prSet presAssocID="{87AFD7D3-C4C0-44F9-BF48-C005E7F1C9D4}" presName="parTxOnly" presStyleLbl="node1" presStyleIdx="2" presStyleCnt="3" custScaleX="159526" custLinFactX="-7367" custLinFactNeighborX="-100000" custLinFactNeighborY="14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A8C107AF-4BA2-4FBE-BEBD-5D2EDCA0E3E4}" type="presOf" srcId="{87AFD7D3-C4C0-44F9-BF48-C005E7F1C9D4}" destId="{9EB072B3-32C1-4B25-99EA-84B7EBDDAF02}" srcOrd="0" destOrd="0" presId="urn:microsoft.com/office/officeart/2005/8/layout/chevron1"/>
    <dgm:cxn modelId="{D268E0F0-5692-4D6C-B495-3EFB63EC938A}" srcId="{2F0B1083-1899-4E1C-9F99-7115F2F4E046}" destId="{B4A03EB4-5928-47AF-A073-F4114C6C0BC8}" srcOrd="1" destOrd="0" parTransId="{4B9BEDEF-B99D-4F09-821E-7440116FC30C}" sibTransId="{FB6D04FB-4E91-489C-82B5-EA17068D710D}"/>
    <dgm:cxn modelId="{A1A420F0-49D1-49A3-911F-E98853E4E514}" srcId="{2F0B1083-1899-4E1C-9F99-7115F2F4E046}" destId="{87AFD7D3-C4C0-44F9-BF48-C005E7F1C9D4}" srcOrd="2" destOrd="0" parTransId="{09C70BE7-B5AB-4B0A-AD18-8F0F2E6FCD02}" sibTransId="{5F06B9B6-999F-47AF-999E-2256683670CE}"/>
    <dgm:cxn modelId="{5AD29072-9FE2-40C4-AA49-745D3C7A7506}" type="presOf" srcId="{B4A03EB4-5928-47AF-A073-F4114C6C0BC8}" destId="{D529390F-365C-49BD-BD52-6E615F9B72A7}" srcOrd="0" destOrd="0" presId="urn:microsoft.com/office/officeart/2005/8/layout/chevron1"/>
    <dgm:cxn modelId="{A2C57EF3-0366-4E5E-8765-C4437AA5127E}" type="presOf" srcId="{50F6E9A0-A69F-4223-9E17-0D58F9DFE92A}" destId="{2723372A-2DCA-428A-8397-8C927DAF34B0}" srcOrd="0" destOrd="0" presId="urn:microsoft.com/office/officeart/2005/8/layout/chevron1"/>
    <dgm:cxn modelId="{9CD43A62-60D7-4C00-84EE-51A0789D648C}" srcId="{2F0B1083-1899-4E1C-9F99-7115F2F4E046}" destId="{50F6E9A0-A69F-4223-9E17-0D58F9DFE92A}" srcOrd="0" destOrd="0" parTransId="{D2C34422-C8F3-4924-A9EA-0FD7442CAF0A}" sibTransId="{FEAB9FAA-C715-4292-80E9-15191F082324}"/>
    <dgm:cxn modelId="{9DAF504A-02CF-494A-978A-EDE8AC163B91}" type="presOf" srcId="{2F0B1083-1899-4E1C-9F99-7115F2F4E046}" destId="{EFC413B9-4DB7-4E18-B0EB-4798C83C1BD4}" srcOrd="0" destOrd="0" presId="urn:microsoft.com/office/officeart/2005/8/layout/chevron1"/>
    <dgm:cxn modelId="{1B072139-6E5C-4A5D-8AF0-D203D8C391A6}" type="presParOf" srcId="{EFC413B9-4DB7-4E18-B0EB-4798C83C1BD4}" destId="{2723372A-2DCA-428A-8397-8C927DAF34B0}" srcOrd="0" destOrd="0" presId="urn:microsoft.com/office/officeart/2005/8/layout/chevron1"/>
    <dgm:cxn modelId="{65F91952-EC15-4FDC-98BD-6ECC439A2F75}" type="presParOf" srcId="{EFC413B9-4DB7-4E18-B0EB-4798C83C1BD4}" destId="{0F60A804-590A-4180-A3A1-0EC4D9DA5087}" srcOrd="1" destOrd="0" presId="urn:microsoft.com/office/officeart/2005/8/layout/chevron1"/>
    <dgm:cxn modelId="{C1ADA376-8764-4542-830F-8C2A221C1196}" type="presParOf" srcId="{EFC413B9-4DB7-4E18-B0EB-4798C83C1BD4}" destId="{D529390F-365C-49BD-BD52-6E615F9B72A7}" srcOrd="2" destOrd="0" presId="urn:microsoft.com/office/officeart/2005/8/layout/chevron1"/>
    <dgm:cxn modelId="{D332311C-1AD8-4AF7-92F1-C05A8F973208}" type="presParOf" srcId="{EFC413B9-4DB7-4E18-B0EB-4798C83C1BD4}" destId="{717E4728-79D9-414D-BD89-AAA8BEF017A2}" srcOrd="3" destOrd="0" presId="urn:microsoft.com/office/officeart/2005/8/layout/chevron1"/>
    <dgm:cxn modelId="{4512A5B1-7E0D-460B-B9DA-C15B35037C24}" type="presParOf" srcId="{EFC413B9-4DB7-4E18-B0EB-4798C83C1BD4}" destId="{9EB072B3-32C1-4B25-99EA-84B7EBDDAF0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BC7E39-DBB6-4564-BC96-4FC0E82D8B1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F109D5-4FBE-4A95-8AA7-26B86C5056E1}">
      <dgm:prSet phldrT="[Text]"/>
      <dgm:spPr/>
      <dgm:t>
        <a:bodyPr/>
        <a:lstStyle/>
        <a:p>
          <a:r>
            <a:rPr lang="sv-SE" dirty="0" smtClean="0"/>
            <a:t>Alteration </a:t>
          </a:r>
          <a:r>
            <a:rPr lang="sv-SE" dirty="0" err="1" smtClean="0"/>
            <a:t>of</a:t>
          </a:r>
          <a:r>
            <a:rPr lang="sv-SE" dirty="0" smtClean="0"/>
            <a:t> </a:t>
          </a:r>
          <a:r>
            <a:rPr lang="sv-SE" dirty="0" err="1" smtClean="0"/>
            <a:t>imposed</a:t>
          </a:r>
          <a:r>
            <a:rPr lang="sv-SE" dirty="0" smtClean="0"/>
            <a:t> </a:t>
          </a:r>
          <a:r>
            <a:rPr lang="sv-SE" dirty="0" err="1" smtClean="0"/>
            <a:t>measures</a:t>
          </a:r>
          <a:endParaRPr lang="sv-SE" dirty="0"/>
        </a:p>
      </dgm:t>
    </dgm:pt>
    <dgm:pt modelId="{5E9F7F68-C11C-4A48-86E8-3AEE7A72B91F}" type="parTrans" cxnId="{51E91FCD-8624-4613-910F-C97C9D0C9D7D}">
      <dgm:prSet/>
      <dgm:spPr/>
      <dgm:t>
        <a:bodyPr/>
        <a:lstStyle/>
        <a:p>
          <a:endParaRPr lang="sv-SE"/>
        </a:p>
      </dgm:t>
    </dgm:pt>
    <dgm:pt modelId="{139D276B-AE0B-498C-9130-626DAE97DB67}" type="sibTrans" cxnId="{51E91FCD-8624-4613-910F-C97C9D0C9D7D}">
      <dgm:prSet/>
      <dgm:spPr/>
      <dgm:t>
        <a:bodyPr/>
        <a:lstStyle/>
        <a:p>
          <a:endParaRPr lang="sv-SE"/>
        </a:p>
      </dgm:t>
    </dgm:pt>
    <dgm:pt modelId="{ADBC7F5B-C745-47AB-9456-C55C0812B7B8}">
      <dgm:prSet phldrT="[Text]"/>
      <dgm:spPr/>
      <dgm:t>
        <a:bodyPr/>
        <a:lstStyle/>
        <a:p>
          <a:r>
            <a:rPr lang="sv-SE" dirty="0" smtClean="0"/>
            <a:t>Order </a:t>
          </a:r>
          <a:r>
            <a:rPr lang="sv-SE" dirty="0" err="1" smtClean="0"/>
            <a:t>other</a:t>
          </a:r>
          <a:r>
            <a:rPr lang="sv-SE" dirty="0" smtClean="0"/>
            <a:t> </a:t>
          </a:r>
          <a:r>
            <a:rPr lang="sv-SE" dirty="0" err="1" smtClean="0"/>
            <a:t>preventive</a:t>
          </a:r>
          <a:r>
            <a:rPr lang="sv-SE" dirty="0" smtClean="0"/>
            <a:t> or </a:t>
          </a:r>
          <a:r>
            <a:rPr lang="sv-SE" dirty="0" err="1" smtClean="0"/>
            <a:t>precautionary</a:t>
          </a:r>
          <a:r>
            <a:rPr lang="sv-SE" dirty="0" smtClean="0"/>
            <a:t> </a:t>
          </a:r>
          <a:r>
            <a:rPr lang="sv-SE" dirty="0" err="1" smtClean="0"/>
            <a:t>measures</a:t>
          </a:r>
          <a:endParaRPr lang="sv-SE" dirty="0"/>
        </a:p>
      </dgm:t>
    </dgm:pt>
    <dgm:pt modelId="{AA654E66-AAD2-4DEB-91F5-2D1870F05F71}" type="parTrans" cxnId="{91FF23F7-1C2B-4F92-8A9D-66806F41FE2D}">
      <dgm:prSet/>
      <dgm:spPr/>
      <dgm:t>
        <a:bodyPr/>
        <a:lstStyle/>
        <a:p>
          <a:endParaRPr lang="sv-SE"/>
        </a:p>
      </dgm:t>
    </dgm:pt>
    <dgm:pt modelId="{BAD9FB16-C52F-4FED-9292-50E10D6473EA}" type="sibTrans" cxnId="{91FF23F7-1C2B-4F92-8A9D-66806F41FE2D}">
      <dgm:prSet/>
      <dgm:spPr/>
      <dgm:t>
        <a:bodyPr/>
        <a:lstStyle/>
        <a:p>
          <a:endParaRPr lang="sv-SE"/>
        </a:p>
      </dgm:t>
    </dgm:pt>
    <dgm:pt modelId="{F66EFA38-2D51-425B-8509-ACD90B8368A3}">
      <dgm:prSet phldrT="[Text]"/>
      <dgm:spPr/>
      <dgm:t>
        <a:bodyPr/>
        <a:lstStyle/>
        <a:p>
          <a:r>
            <a:rPr lang="sv-SE" dirty="0" err="1" smtClean="0"/>
            <a:t>Issue</a:t>
          </a:r>
          <a:r>
            <a:rPr lang="sv-SE" dirty="0" smtClean="0"/>
            <a:t>  an </a:t>
          </a:r>
          <a:r>
            <a:rPr lang="sv-SE" dirty="0" err="1" smtClean="0"/>
            <a:t>injunction</a:t>
          </a:r>
          <a:r>
            <a:rPr lang="sv-SE" dirty="0" smtClean="0"/>
            <a:t> or a prohibition – </a:t>
          </a:r>
          <a:r>
            <a:rPr lang="sv-SE" dirty="0" err="1" smtClean="0"/>
            <a:t>refer</a:t>
          </a:r>
          <a:r>
            <a:rPr lang="sv-SE" dirty="0" smtClean="0"/>
            <a:t> the </a:t>
          </a:r>
          <a:r>
            <a:rPr lang="sv-SE" dirty="0" err="1" smtClean="0"/>
            <a:t>case</a:t>
          </a:r>
          <a:r>
            <a:rPr lang="sv-SE" dirty="0" smtClean="0"/>
            <a:t> back</a:t>
          </a:r>
          <a:endParaRPr lang="sv-SE" dirty="0"/>
        </a:p>
      </dgm:t>
    </dgm:pt>
    <dgm:pt modelId="{4B8A98FB-CDA0-4167-9121-8C66E1253A5B}" type="parTrans" cxnId="{59074CE3-DEC0-4E4B-B340-264BDE697F77}">
      <dgm:prSet/>
      <dgm:spPr/>
      <dgm:t>
        <a:bodyPr/>
        <a:lstStyle/>
        <a:p>
          <a:endParaRPr lang="sv-SE"/>
        </a:p>
      </dgm:t>
    </dgm:pt>
    <dgm:pt modelId="{A28B4892-699D-4132-8DE0-62460EFB684B}" type="sibTrans" cxnId="{59074CE3-DEC0-4E4B-B340-264BDE697F77}">
      <dgm:prSet/>
      <dgm:spPr/>
      <dgm:t>
        <a:bodyPr/>
        <a:lstStyle/>
        <a:p>
          <a:endParaRPr lang="sv-SE"/>
        </a:p>
      </dgm:t>
    </dgm:pt>
    <dgm:pt modelId="{17458B38-477F-47FE-B04C-B1EF9D06E49C}" type="pres">
      <dgm:prSet presAssocID="{23BC7E39-DBB6-4564-BC96-4FC0E82D8B18}" presName="Name0" presStyleCnt="0">
        <dgm:presLayoutVars>
          <dgm:dir/>
          <dgm:animLvl val="lvl"/>
          <dgm:resizeHandles val="exact"/>
        </dgm:presLayoutVars>
      </dgm:prSet>
      <dgm:spPr/>
    </dgm:pt>
    <dgm:pt modelId="{A5C5333F-48BF-49A7-B055-F83F225F064C}" type="pres">
      <dgm:prSet presAssocID="{E9F109D5-4FBE-4A95-8AA7-26B86C5056E1}" presName="parTxOnly" presStyleLbl="node1" presStyleIdx="0" presStyleCnt="3" custLinFactX="-51873" custLinFactY="90649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6055201-E738-4919-8B97-2FE4C628CD69}" type="pres">
      <dgm:prSet presAssocID="{139D276B-AE0B-498C-9130-626DAE97DB67}" presName="parTxOnlySpace" presStyleCnt="0"/>
      <dgm:spPr/>
    </dgm:pt>
    <dgm:pt modelId="{6438584D-34B6-4531-B05D-12EAFAD52EEB}" type="pres">
      <dgm:prSet presAssocID="{ADBC7F5B-C745-47AB-9456-C55C0812B7B8}" presName="parTxOnly" presStyleLbl="node1" presStyleIdx="1" presStyleCnt="3" custLinFactY="82376" custLinFactNeighborX="-6259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CEDDFDB-A983-4E1F-A00A-D8B9894D8B83}" type="pres">
      <dgm:prSet presAssocID="{BAD9FB16-C52F-4FED-9292-50E10D6473EA}" presName="parTxOnlySpace" presStyleCnt="0"/>
      <dgm:spPr/>
    </dgm:pt>
    <dgm:pt modelId="{E417ECB5-A155-4D0E-A935-7FB2056113B5}" type="pres">
      <dgm:prSet presAssocID="{F66EFA38-2D51-425B-8509-ACD90B8368A3}" presName="parTxOnly" presStyleLbl="node1" presStyleIdx="2" presStyleCnt="3" custLinFactY="82376" custLinFactNeighborX="-6906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9074CE3-DEC0-4E4B-B340-264BDE697F77}" srcId="{23BC7E39-DBB6-4564-BC96-4FC0E82D8B18}" destId="{F66EFA38-2D51-425B-8509-ACD90B8368A3}" srcOrd="2" destOrd="0" parTransId="{4B8A98FB-CDA0-4167-9121-8C66E1253A5B}" sibTransId="{A28B4892-699D-4132-8DE0-62460EFB684B}"/>
    <dgm:cxn modelId="{91FF23F7-1C2B-4F92-8A9D-66806F41FE2D}" srcId="{23BC7E39-DBB6-4564-BC96-4FC0E82D8B18}" destId="{ADBC7F5B-C745-47AB-9456-C55C0812B7B8}" srcOrd="1" destOrd="0" parTransId="{AA654E66-AAD2-4DEB-91F5-2D1870F05F71}" sibTransId="{BAD9FB16-C52F-4FED-9292-50E10D6473EA}"/>
    <dgm:cxn modelId="{51E91FCD-8624-4613-910F-C97C9D0C9D7D}" srcId="{23BC7E39-DBB6-4564-BC96-4FC0E82D8B18}" destId="{E9F109D5-4FBE-4A95-8AA7-26B86C5056E1}" srcOrd="0" destOrd="0" parTransId="{5E9F7F68-C11C-4A48-86E8-3AEE7A72B91F}" sibTransId="{139D276B-AE0B-498C-9130-626DAE97DB67}"/>
    <dgm:cxn modelId="{A0574CD6-C2CD-4A50-AEB0-8076532456F4}" type="presOf" srcId="{F66EFA38-2D51-425B-8509-ACD90B8368A3}" destId="{E417ECB5-A155-4D0E-A935-7FB2056113B5}" srcOrd="0" destOrd="0" presId="urn:microsoft.com/office/officeart/2005/8/layout/chevron1"/>
    <dgm:cxn modelId="{94C103FD-F532-4858-8D77-FD1E1337FD6C}" type="presOf" srcId="{ADBC7F5B-C745-47AB-9456-C55C0812B7B8}" destId="{6438584D-34B6-4531-B05D-12EAFAD52EEB}" srcOrd="0" destOrd="0" presId="urn:microsoft.com/office/officeart/2005/8/layout/chevron1"/>
    <dgm:cxn modelId="{EB95CF18-BE19-4E3B-8018-5F6C9CFF40C8}" type="presOf" srcId="{23BC7E39-DBB6-4564-BC96-4FC0E82D8B18}" destId="{17458B38-477F-47FE-B04C-B1EF9D06E49C}" srcOrd="0" destOrd="0" presId="urn:microsoft.com/office/officeart/2005/8/layout/chevron1"/>
    <dgm:cxn modelId="{57A8BFFF-3BE9-4F34-B8FB-A693026A7C71}" type="presOf" srcId="{E9F109D5-4FBE-4A95-8AA7-26B86C5056E1}" destId="{A5C5333F-48BF-49A7-B055-F83F225F064C}" srcOrd="0" destOrd="0" presId="urn:microsoft.com/office/officeart/2005/8/layout/chevron1"/>
    <dgm:cxn modelId="{9DF544DD-8B1D-45D5-A166-57D450E53EA7}" type="presParOf" srcId="{17458B38-477F-47FE-B04C-B1EF9D06E49C}" destId="{A5C5333F-48BF-49A7-B055-F83F225F064C}" srcOrd="0" destOrd="0" presId="urn:microsoft.com/office/officeart/2005/8/layout/chevron1"/>
    <dgm:cxn modelId="{7995EC3E-0D2B-4CF7-BB81-CDD78646377B}" type="presParOf" srcId="{17458B38-477F-47FE-B04C-B1EF9D06E49C}" destId="{26055201-E738-4919-8B97-2FE4C628CD69}" srcOrd="1" destOrd="0" presId="urn:microsoft.com/office/officeart/2005/8/layout/chevron1"/>
    <dgm:cxn modelId="{9A3ECDE1-47D2-46C1-85ED-83673200F8B6}" type="presParOf" srcId="{17458B38-477F-47FE-B04C-B1EF9D06E49C}" destId="{6438584D-34B6-4531-B05D-12EAFAD52EEB}" srcOrd="2" destOrd="0" presId="urn:microsoft.com/office/officeart/2005/8/layout/chevron1"/>
    <dgm:cxn modelId="{27F48386-B182-47AB-AE88-CA78FFB3BE87}" type="presParOf" srcId="{17458B38-477F-47FE-B04C-B1EF9D06E49C}" destId="{CCEDDFDB-A983-4E1F-A00A-D8B9894D8B83}" srcOrd="3" destOrd="0" presId="urn:microsoft.com/office/officeart/2005/8/layout/chevron1"/>
    <dgm:cxn modelId="{20FD2D7E-C678-43CC-9FFF-66F7CE3E24E8}" type="presParOf" srcId="{17458B38-477F-47FE-B04C-B1EF9D06E49C}" destId="{E417ECB5-A155-4D0E-A935-7FB2056113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09D90-E95C-4CBB-86A2-9551401D4DE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D401F3D-6862-4DE0-B316-2CAF2141FB49}">
      <dgm:prSet phldrT="[Text]"/>
      <dgm:spPr/>
      <dgm:t>
        <a:bodyPr/>
        <a:lstStyle/>
        <a:p>
          <a:r>
            <a:rPr lang="sv-SE" dirty="0" err="1" smtClean="0"/>
            <a:t>Dismiss</a:t>
          </a:r>
          <a:endParaRPr lang="sv-SE" dirty="0"/>
        </a:p>
      </dgm:t>
    </dgm:pt>
    <dgm:pt modelId="{01414820-DE6F-4913-869A-216D01361417}" type="parTrans" cxnId="{E25159EE-8BB6-48C6-BDFA-F773E3168940}">
      <dgm:prSet/>
      <dgm:spPr/>
      <dgm:t>
        <a:bodyPr/>
        <a:lstStyle/>
        <a:p>
          <a:endParaRPr lang="sv-SE"/>
        </a:p>
      </dgm:t>
    </dgm:pt>
    <dgm:pt modelId="{00ED50A1-E2C5-456F-9AAE-A98AB58BF4B0}" type="sibTrans" cxnId="{E25159EE-8BB6-48C6-BDFA-F773E3168940}">
      <dgm:prSet/>
      <dgm:spPr/>
      <dgm:t>
        <a:bodyPr/>
        <a:lstStyle/>
        <a:p>
          <a:endParaRPr lang="sv-SE"/>
        </a:p>
      </dgm:t>
    </dgm:pt>
    <dgm:pt modelId="{E66675A2-78D3-4323-BED0-18737647613F}">
      <dgm:prSet phldrT="[Text]"/>
      <dgm:spPr/>
      <dgm:t>
        <a:bodyPr/>
        <a:lstStyle/>
        <a:p>
          <a:r>
            <a:rPr lang="sv-SE" dirty="0" err="1" smtClean="0"/>
            <a:t>Reject</a:t>
          </a:r>
          <a:endParaRPr lang="sv-SE" dirty="0"/>
        </a:p>
      </dgm:t>
    </dgm:pt>
    <dgm:pt modelId="{63703C92-8713-4EFF-B64E-1AEBEDAB31B0}" type="parTrans" cxnId="{1FF4D2C2-DCD3-41AB-BF11-2C61768F2B9F}">
      <dgm:prSet/>
      <dgm:spPr/>
      <dgm:t>
        <a:bodyPr/>
        <a:lstStyle/>
        <a:p>
          <a:endParaRPr lang="sv-SE"/>
        </a:p>
      </dgm:t>
    </dgm:pt>
    <dgm:pt modelId="{64CB6CA4-969C-4461-94F3-40389950BA33}" type="sibTrans" cxnId="{1FF4D2C2-DCD3-41AB-BF11-2C61768F2B9F}">
      <dgm:prSet/>
      <dgm:spPr/>
      <dgm:t>
        <a:bodyPr/>
        <a:lstStyle/>
        <a:p>
          <a:endParaRPr lang="sv-SE"/>
        </a:p>
      </dgm:t>
    </dgm:pt>
    <dgm:pt modelId="{48F2DCF2-87A1-4ED6-B9DB-18506EDE18CC}" type="pres">
      <dgm:prSet presAssocID="{5AC09D90-E95C-4CBB-86A2-9551401D4DEB}" presName="Name0" presStyleCnt="0">
        <dgm:presLayoutVars>
          <dgm:dir/>
          <dgm:animLvl val="lvl"/>
          <dgm:resizeHandles val="exact"/>
        </dgm:presLayoutVars>
      </dgm:prSet>
      <dgm:spPr/>
    </dgm:pt>
    <dgm:pt modelId="{B5FAC4D5-AD0A-4F8F-894E-45781AEFFA9C}" type="pres">
      <dgm:prSet presAssocID="{CD401F3D-6862-4DE0-B316-2CAF2141FB49}" presName="parTxOnly" presStyleLbl="node1" presStyleIdx="0" presStyleCnt="2" custLinFactNeighborX="37918" custLinFactNeighborY="-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AD75AF5-6E43-47F8-8685-ED27C0E2F612}" type="pres">
      <dgm:prSet presAssocID="{00ED50A1-E2C5-456F-9AAE-A98AB58BF4B0}" presName="parTxOnlySpace" presStyleCnt="0"/>
      <dgm:spPr/>
    </dgm:pt>
    <dgm:pt modelId="{52B24D2B-2BF1-4539-978A-952D68C84B46}" type="pres">
      <dgm:prSet presAssocID="{E66675A2-78D3-4323-BED0-1873764761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E25159EE-8BB6-48C6-BDFA-F773E3168940}" srcId="{5AC09D90-E95C-4CBB-86A2-9551401D4DEB}" destId="{CD401F3D-6862-4DE0-B316-2CAF2141FB49}" srcOrd="0" destOrd="0" parTransId="{01414820-DE6F-4913-869A-216D01361417}" sibTransId="{00ED50A1-E2C5-456F-9AAE-A98AB58BF4B0}"/>
    <dgm:cxn modelId="{615CE24E-8EBB-494E-A4DE-549C2E073CC7}" type="presOf" srcId="{E66675A2-78D3-4323-BED0-18737647613F}" destId="{52B24D2B-2BF1-4539-978A-952D68C84B46}" srcOrd="0" destOrd="0" presId="urn:microsoft.com/office/officeart/2005/8/layout/chevron1"/>
    <dgm:cxn modelId="{B067DF0B-5829-4672-AC62-02D0C567FC8E}" type="presOf" srcId="{CD401F3D-6862-4DE0-B316-2CAF2141FB49}" destId="{B5FAC4D5-AD0A-4F8F-894E-45781AEFFA9C}" srcOrd="0" destOrd="0" presId="urn:microsoft.com/office/officeart/2005/8/layout/chevron1"/>
    <dgm:cxn modelId="{0248C2A0-6384-4B8A-B9A8-7E65BF3F233A}" type="presOf" srcId="{5AC09D90-E95C-4CBB-86A2-9551401D4DEB}" destId="{48F2DCF2-87A1-4ED6-B9DB-18506EDE18CC}" srcOrd="0" destOrd="0" presId="urn:microsoft.com/office/officeart/2005/8/layout/chevron1"/>
    <dgm:cxn modelId="{1FF4D2C2-DCD3-41AB-BF11-2C61768F2B9F}" srcId="{5AC09D90-E95C-4CBB-86A2-9551401D4DEB}" destId="{E66675A2-78D3-4323-BED0-18737647613F}" srcOrd="1" destOrd="0" parTransId="{63703C92-8713-4EFF-B64E-1AEBEDAB31B0}" sibTransId="{64CB6CA4-969C-4461-94F3-40389950BA33}"/>
    <dgm:cxn modelId="{0DEE6210-5CCD-42AF-8A51-D5CAAB9B8653}" type="presParOf" srcId="{48F2DCF2-87A1-4ED6-B9DB-18506EDE18CC}" destId="{B5FAC4D5-AD0A-4F8F-894E-45781AEFFA9C}" srcOrd="0" destOrd="0" presId="urn:microsoft.com/office/officeart/2005/8/layout/chevron1"/>
    <dgm:cxn modelId="{C1F63E8A-C553-41CF-BB45-9D81EFF29AFB}" type="presParOf" srcId="{48F2DCF2-87A1-4ED6-B9DB-18506EDE18CC}" destId="{1AD75AF5-6E43-47F8-8685-ED27C0E2F612}" srcOrd="1" destOrd="0" presId="urn:microsoft.com/office/officeart/2005/8/layout/chevron1"/>
    <dgm:cxn modelId="{9235504F-2F6D-45A2-9966-DF63A135405D}" type="presParOf" srcId="{48F2DCF2-87A1-4ED6-B9DB-18506EDE18CC}" destId="{52B24D2B-2BF1-4539-978A-952D68C84B4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C803F-744A-47A2-AF33-216A3D135DFC}">
      <dsp:nvSpPr>
        <dsp:cNvPr id="0" name=""/>
        <dsp:cNvSpPr/>
      </dsp:nvSpPr>
      <dsp:spPr>
        <a:xfrm>
          <a:off x="0" y="4406119"/>
          <a:ext cx="7769419" cy="89508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000" kern="1200" dirty="0" err="1" smtClean="0">
              <a:solidFill>
                <a:schemeClr val="tx1"/>
              </a:solidFill>
            </a:rPr>
            <a:t>Municipalities</a:t>
          </a:r>
          <a:r>
            <a:rPr lang="sv-SE" sz="4000" kern="1200" dirty="0" smtClean="0">
              <a:solidFill>
                <a:schemeClr val="tx1"/>
              </a:solidFill>
            </a:rPr>
            <a:t> (290)</a:t>
          </a:r>
          <a:endParaRPr lang="sv-SE" sz="4000" kern="1200" dirty="0">
            <a:solidFill>
              <a:schemeClr val="tx1"/>
            </a:solidFill>
          </a:endParaRPr>
        </a:p>
      </dsp:txBody>
      <dsp:txXfrm>
        <a:off x="26216" y="4432335"/>
        <a:ext cx="7716987" cy="842656"/>
      </dsp:txXfrm>
    </dsp:sp>
    <dsp:sp modelId="{157E0639-4A04-4611-994F-9E95A035BE20}">
      <dsp:nvSpPr>
        <dsp:cNvPr id="0" name=""/>
        <dsp:cNvSpPr/>
      </dsp:nvSpPr>
      <dsp:spPr>
        <a:xfrm>
          <a:off x="0" y="3421339"/>
          <a:ext cx="7754252" cy="67105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 smtClean="0">
              <a:solidFill>
                <a:schemeClr val="tx1"/>
              </a:solidFill>
            </a:rPr>
            <a:t>County Administrative boards(21)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19655" y="3440994"/>
        <a:ext cx="7714942" cy="631746"/>
      </dsp:txXfrm>
    </dsp:sp>
    <dsp:sp modelId="{A9FA946E-8E07-43AF-9219-6B89ABF17731}">
      <dsp:nvSpPr>
        <dsp:cNvPr id="0" name=""/>
        <dsp:cNvSpPr/>
      </dsp:nvSpPr>
      <dsp:spPr>
        <a:xfrm>
          <a:off x="335353" y="2341060"/>
          <a:ext cx="3936537" cy="79977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chemeClr val="tx1"/>
              </a:solidFill>
            </a:rPr>
            <a:t>Land and Environment Courts (5)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358778" y="2364485"/>
        <a:ext cx="3889687" cy="752926"/>
      </dsp:txXfrm>
    </dsp:sp>
    <dsp:sp modelId="{FC646351-94CD-4E27-9ED3-9FE3BAFB1916}">
      <dsp:nvSpPr>
        <dsp:cNvPr id="0" name=""/>
        <dsp:cNvSpPr/>
      </dsp:nvSpPr>
      <dsp:spPr>
        <a:xfrm>
          <a:off x="648071" y="1042715"/>
          <a:ext cx="2693511" cy="11038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chemeClr val="tx1"/>
              </a:solidFill>
            </a:rPr>
            <a:t>Land and Environment Court </a:t>
          </a:r>
          <a:r>
            <a:rPr lang="sv-SE" sz="1800" kern="1200" dirty="0" err="1" smtClean="0">
              <a:solidFill>
                <a:schemeClr val="tx1"/>
              </a:solidFill>
            </a:rPr>
            <a:t>of</a:t>
          </a:r>
          <a:r>
            <a:rPr lang="sv-SE" sz="1800" kern="1200" dirty="0" smtClean="0">
              <a:solidFill>
                <a:schemeClr val="tx1"/>
              </a:solidFill>
            </a:rPr>
            <a:t> </a:t>
          </a:r>
          <a:r>
            <a:rPr lang="sv-SE" sz="1800" kern="1200" dirty="0" err="1" smtClean="0">
              <a:solidFill>
                <a:schemeClr val="tx1"/>
              </a:solidFill>
            </a:rPr>
            <a:t>Appeal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680401" y="1075045"/>
        <a:ext cx="2628851" cy="1039181"/>
      </dsp:txXfrm>
    </dsp:sp>
    <dsp:sp modelId="{EA7B9272-891B-43D8-87A2-60DF6436CF9F}">
      <dsp:nvSpPr>
        <dsp:cNvPr id="0" name=""/>
        <dsp:cNvSpPr/>
      </dsp:nvSpPr>
      <dsp:spPr>
        <a:xfrm>
          <a:off x="1277911" y="0"/>
          <a:ext cx="1235374" cy="101192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err="1" smtClean="0">
              <a:solidFill>
                <a:schemeClr val="tx1"/>
              </a:solidFill>
            </a:rPr>
            <a:t>Supreme</a:t>
          </a:r>
          <a:r>
            <a:rPr lang="sv-SE" sz="1800" kern="1200" dirty="0" smtClean="0">
              <a:solidFill>
                <a:schemeClr val="tx1"/>
              </a:solidFill>
            </a:rPr>
            <a:t> Court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1307549" y="29638"/>
        <a:ext cx="1176098" cy="952653"/>
      </dsp:txXfrm>
    </dsp:sp>
    <dsp:sp modelId="{4B5A5343-CA02-4CC3-B70C-792F7BD4A545}">
      <dsp:nvSpPr>
        <dsp:cNvPr id="0" name=""/>
        <dsp:cNvSpPr/>
      </dsp:nvSpPr>
      <dsp:spPr>
        <a:xfrm>
          <a:off x="5953389" y="744739"/>
          <a:ext cx="1692396" cy="21251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err="1" smtClean="0">
              <a:solidFill>
                <a:schemeClr val="tx1"/>
              </a:solidFill>
            </a:rPr>
            <a:t>Government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6002958" y="794308"/>
        <a:ext cx="1593258" cy="2026004"/>
      </dsp:txXfrm>
    </dsp:sp>
    <dsp:sp modelId="{EE939B54-A4B1-4FA6-B274-26308248FA35}">
      <dsp:nvSpPr>
        <dsp:cNvPr id="0" name=""/>
        <dsp:cNvSpPr/>
      </dsp:nvSpPr>
      <dsp:spPr>
        <a:xfrm>
          <a:off x="4279696" y="58317"/>
          <a:ext cx="1245068" cy="108354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err="1" smtClean="0">
              <a:solidFill>
                <a:schemeClr val="tx1"/>
              </a:solidFill>
            </a:rPr>
            <a:t>Supreme</a:t>
          </a:r>
          <a:r>
            <a:rPr lang="sv-SE" sz="1800" kern="1200" dirty="0" smtClean="0">
              <a:solidFill>
                <a:schemeClr val="tx1"/>
              </a:solidFill>
            </a:rPr>
            <a:t> Administrative Court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4311432" y="90053"/>
        <a:ext cx="1181596" cy="1020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1B41F-BC77-4F40-95B1-6790AB3D1950}">
      <dsp:nvSpPr>
        <dsp:cNvPr id="0" name=""/>
        <dsp:cNvSpPr/>
      </dsp:nvSpPr>
      <dsp:spPr>
        <a:xfrm>
          <a:off x="16102" y="0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b="1" kern="1200" dirty="0" smtClean="0"/>
            <a:t>Alterations </a:t>
          </a:r>
          <a:r>
            <a:rPr lang="sv-SE" sz="1900" b="1" kern="1200" dirty="0" err="1" smtClean="0"/>
            <a:t>of</a:t>
          </a:r>
          <a:r>
            <a:rPr lang="sv-SE" sz="1900" b="1" kern="1200" dirty="0" smtClean="0"/>
            <a:t> </a:t>
          </a:r>
          <a:r>
            <a:rPr lang="sv-SE" sz="1900" b="1" kern="1200" dirty="0" err="1" smtClean="0"/>
            <a:t>conditions</a:t>
          </a:r>
          <a:endParaRPr lang="sv-SE" sz="1900" b="1" kern="1200" dirty="0"/>
        </a:p>
      </dsp:txBody>
      <dsp:txXfrm>
        <a:off x="603586" y="0"/>
        <a:ext cx="1762452" cy="1174968"/>
      </dsp:txXfrm>
    </dsp:sp>
    <dsp:sp modelId="{C3FFE4AA-5E98-4213-8720-46303D096D19}">
      <dsp:nvSpPr>
        <dsp:cNvPr id="0" name=""/>
        <dsp:cNvSpPr/>
      </dsp:nvSpPr>
      <dsp:spPr>
        <a:xfrm>
          <a:off x="2772284" y="0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b="1" kern="1200" dirty="0" smtClean="0"/>
            <a:t>New </a:t>
          </a:r>
          <a:r>
            <a:rPr lang="sv-SE" sz="1900" b="1" kern="1200" dirty="0" err="1" smtClean="0"/>
            <a:t>conditions</a:t>
          </a:r>
          <a:endParaRPr lang="sv-SE" sz="1900" b="1" kern="1200" dirty="0"/>
        </a:p>
      </dsp:txBody>
      <dsp:txXfrm>
        <a:off x="3359768" y="0"/>
        <a:ext cx="1762452" cy="1174968"/>
      </dsp:txXfrm>
    </dsp:sp>
    <dsp:sp modelId="{B775FC9F-F53B-4FFF-A097-CC4AC860688B}">
      <dsp:nvSpPr>
        <dsp:cNvPr id="0" name=""/>
        <dsp:cNvSpPr/>
      </dsp:nvSpPr>
      <dsp:spPr>
        <a:xfrm>
          <a:off x="5292179" y="0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b="1" kern="1200" dirty="0" err="1" smtClean="0"/>
            <a:t>Quash</a:t>
          </a:r>
          <a:r>
            <a:rPr lang="sv-SE" sz="1900" b="1" kern="1200" dirty="0" smtClean="0"/>
            <a:t> – </a:t>
          </a:r>
          <a:r>
            <a:rPr lang="sv-SE" sz="1900" b="1" kern="1200" dirty="0" err="1" smtClean="0"/>
            <a:t>alternativeley</a:t>
          </a:r>
          <a:r>
            <a:rPr lang="sv-SE" sz="1900" b="1" kern="1200" dirty="0" smtClean="0"/>
            <a:t> </a:t>
          </a:r>
          <a:r>
            <a:rPr lang="sv-SE" sz="1900" b="1" kern="1200" dirty="0" err="1" smtClean="0"/>
            <a:t>refer</a:t>
          </a:r>
          <a:r>
            <a:rPr lang="sv-SE" sz="1900" b="1" kern="1200" dirty="0" smtClean="0"/>
            <a:t> it back</a:t>
          </a:r>
          <a:endParaRPr lang="sv-SE" sz="1900" b="1" kern="1200" dirty="0"/>
        </a:p>
      </dsp:txBody>
      <dsp:txXfrm>
        <a:off x="5879663" y="0"/>
        <a:ext cx="1762452" cy="117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3372A-2DCA-428A-8397-8C927DAF34B0}">
      <dsp:nvSpPr>
        <dsp:cNvPr id="0" name=""/>
        <dsp:cNvSpPr/>
      </dsp:nvSpPr>
      <dsp:spPr>
        <a:xfrm>
          <a:off x="0" y="1702769"/>
          <a:ext cx="2310971" cy="924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/>
            <a:t>Alterations </a:t>
          </a:r>
          <a:r>
            <a:rPr lang="sv-SE" sz="2000" kern="1200" dirty="0" err="1" smtClean="0"/>
            <a:t>of</a:t>
          </a:r>
          <a:r>
            <a:rPr lang="sv-SE" sz="2000" kern="1200" dirty="0" smtClean="0"/>
            <a:t> </a:t>
          </a:r>
          <a:r>
            <a:rPr lang="sv-SE" sz="2000" kern="1200" dirty="0" err="1" smtClean="0"/>
            <a:t>conditions</a:t>
          </a:r>
          <a:endParaRPr lang="sv-SE" sz="2000" kern="1200" dirty="0"/>
        </a:p>
      </dsp:txBody>
      <dsp:txXfrm>
        <a:off x="462194" y="1702769"/>
        <a:ext cx="1386583" cy="924388"/>
      </dsp:txXfrm>
    </dsp:sp>
    <dsp:sp modelId="{D529390F-365C-49BD-BD52-6E615F9B72A7}">
      <dsp:nvSpPr>
        <dsp:cNvPr id="0" name=""/>
        <dsp:cNvSpPr/>
      </dsp:nvSpPr>
      <dsp:spPr>
        <a:xfrm>
          <a:off x="1679789" y="1707511"/>
          <a:ext cx="2310971" cy="924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err="1" smtClean="0"/>
            <a:t>Reverse</a:t>
          </a:r>
          <a:r>
            <a:rPr lang="sv-SE" sz="2000" kern="1200" dirty="0" smtClean="0"/>
            <a:t> a </a:t>
          </a:r>
          <a:r>
            <a:rPr lang="sv-SE" sz="2000" kern="1200" dirty="0" err="1" smtClean="0"/>
            <a:t>condition</a:t>
          </a:r>
          <a:endParaRPr lang="sv-SE" sz="2000" kern="1200" dirty="0"/>
        </a:p>
      </dsp:txBody>
      <dsp:txXfrm>
        <a:off x="2141983" y="1707511"/>
        <a:ext cx="1386583" cy="924388"/>
      </dsp:txXfrm>
    </dsp:sp>
    <dsp:sp modelId="{9EB072B3-32C1-4B25-99EA-84B7EBDDAF02}">
      <dsp:nvSpPr>
        <dsp:cNvPr id="0" name=""/>
        <dsp:cNvSpPr/>
      </dsp:nvSpPr>
      <dsp:spPr>
        <a:xfrm>
          <a:off x="3759663" y="1707511"/>
          <a:ext cx="3686600" cy="924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err="1" smtClean="0"/>
            <a:t>Issue</a:t>
          </a:r>
          <a:r>
            <a:rPr lang="sv-SE" sz="2000" kern="1200" dirty="0" smtClean="0"/>
            <a:t> a </a:t>
          </a:r>
          <a:r>
            <a:rPr lang="sv-SE" sz="2000" kern="1200" dirty="0" err="1" smtClean="0"/>
            <a:t>licence</a:t>
          </a:r>
          <a:r>
            <a:rPr lang="sv-SE" sz="2000" kern="1200" dirty="0" smtClean="0"/>
            <a:t> </a:t>
          </a:r>
          <a:r>
            <a:rPr lang="sv-SE" sz="2000" kern="1200" dirty="0" err="1" smtClean="0"/>
            <a:t>with</a:t>
          </a:r>
          <a:r>
            <a:rPr lang="sv-SE" sz="2000" kern="1200" dirty="0" smtClean="0"/>
            <a:t> </a:t>
          </a:r>
          <a:r>
            <a:rPr lang="sv-SE" sz="2000" kern="1200" dirty="0" err="1" smtClean="0"/>
            <a:t>conditions</a:t>
          </a:r>
          <a:r>
            <a:rPr lang="sv-SE" sz="2000" kern="1200" dirty="0" smtClean="0"/>
            <a:t>/</a:t>
          </a:r>
          <a:r>
            <a:rPr lang="sv-SE" sz="2000" kern="1200" dirty="0" err="1" smtClean="0"/>
            <a:t>Refer</a:t>
          </a:r>
          <a:r>
            <a:rPr lang="sv-SE" sz="2000" kern="1200" dirty="0" smtClean="0"/>
            <a:t> back</a:t>
          </a:r>
          <a:endParaRPr lang="sv-SE" sz="2000" kern="1200" dirty="0"/>
        </a:p>
      </dsp:txBody>
      <dsp:txXfrm>
        <a:off x="4221857" y="1707511"/>
        <a:ext cx="2762212" cy="924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5333F-48BF-49A7-B055-F83F225F064C}">
      <dsp:nvSpPr>
        <dsp:cNvPr id="0" name=""/>
        <dsp:cNvSpPr/>
      </dsp:nvSpPr>
      <dsp:spPr>
        <a:xfrm>
          <a:off x="0" y="3193653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Alteration </a:t>
          </a:r>
          <a:r>
            <a:rPr lang="sv-SE" sz="1200" kern="1200" dirty="0" err="1" smtClean="0"/>
            <a:t>of</a:t>
          </a:r>
          <a:r>
            <a:rPr lang="sv-SE" sz="1200" kern="1200" dirty="0" smtClean="0"/>
            <a:t> </a:t>
          </a:r>
          <a:r>
            <a:rPr lang="sv-SE" sz="1200" kern="1200" dirty="0" err="1" smtClean="0"/>
            <a:t>imposed</a:t>
          </a:r>
          <a:r>
            <a:rPr lang="sv-SE" sz="1200" kern="1200" dirty="0" smtClean="0"/>
            <a:t> </a:t>
          </a:r>
          <a:r>
            <a:rPr lang="sv-SE" sz="1200" kern="1200" dirty="0" err="1" smtClean="0"/>
            <a:t>measures</a:t>
          </a:r>
          <a:endParaRPr lang="sv-SE" sz="1200" kern="1200" dirty="0"/>
        </a:p>
      </dsp:txBody>
      <dsp:txXfrm>
        <a:off x="435173" y="3193653"/>
        <a:ext cx="1305521" cy="870346"/>
      </dsp:txXfrm>
    </dsp:sp>
    <dsp:sp modelId="{6438584D-34B6-4531-B05D-12EAFAD52EEB}">
      <dsp:nvSpPr>
        <dsp:cNvPr id="0" name=""/>
        <dsp:cNvSpPr/>
      </dsp:nvSpPr>
      <dsp:spPr>
        <a:xfrm>
          <a:off x="1823863" y="3184130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Order </a:t>
          </a:r>
          <a:r>
            <a:rPr lang="sv-SE" sz="1200" kern="1200" dirty="0" err="1" smtClean="0"/>
            <a:t>other</a:t>
          </a:r>
          <a:r>
            <a:rPr lang="sv-SE" sz="1200" kern="1200" dirty="0" smtClean="0"/>
            <a:t> </a:t>
          </a:r>
          <a:r>
            <a:rPr lang="sv-SE" sz="1200" kern="1200" dirty="0" err="1" smtClean="0"/>
            <a:t>preventive</a:t>
          </a:r>
          <a:r>
            <a:rPr lang="sv-SE" sz="1200" kern="1200" dirty="0" smtClean="0"/>
            <a:t> or </a:t>
          </a:r>
          <a:r>
            <a:rPr lang="sv-SE" sz="1200" kern="1200" dirty="0" err="1" smtClean="0"/>
            <a:t>precautionary</a:t>
          </a:r>
          <a:r>
            <a:rPr lang="sv-SE" sz="1200" kern="1200" dirty="0" smtClean="0"/>
            <a:t> </a:t>
          </a:r>
          <a:r>
            <a:rPr lang="sv-SE" sz="1200" kern="1200" dirty="0" err="1" smtClean="0"/>
            <a:t>measures</a:t>
          </a:r>
          <a:endParaRPr lang="sv-SE" sz="1200" kern="1200" dirty="0"/>
        </a:p>
      </dsp:txBody>
      <dsp:txXfrm>
        <a:off x="2259036" y="3184130"/>
        <a:ext cx="1305521" cy="870346"/>
      </dsp:txXfrm>
    </dsp:sp>
    <dsp:sp modelId="{E417ECB5-A155-4D0E-A935-7FB2056113B5}">
      <dsp:nvSpPr>
        <dsp:cNvPr id="0" name=""/>
        <dsp:cNvSpPr/>
      </dsp:nvSpPr>
      <dsp:spPr>
        <a:xfrm>
          <a:off x="3768081" y="3184130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err="1" smtClean="0"/>
            <a:t>Issue</a:t>
          </a:r>
          <a:r>
            <a:rPr lang="sv-SE" sz="1200" kern="1200" dirty="0" smtClean="0"/>
            <a:t>  an </a:t>
          </a:r>
          <a:r>
            <a:rPr lang="sv-SE" sz="1200" kern="1200" dirty="0" err="1" smtClean="0"/>
            <a:t>injunction</a:t>
          </a:r>
          <a:r>
            <a:rPr lang="sv-SE" sz="1200" kern="1200" dirty="0" smtClean="0"/>
            <a:t> or a prohibition – </a:t>
          </a:r>
          <a:r>
            <a:rPr lang="sv-SE" sz="1200" kern="1200" dirty="0" err="1" smtClean="0"/>
            <a:t>refer</a:t>
          </a:r>
          <a:r>
            <a:rPr lang="sv-SE" sz="1200" kern="1200" dirty="0" smtClean="0"/>
            <a:t> the </a:t>
          </a:r>
          <a:r>
            <a:rPr lang="sv-SE" sz="1200" kern="1200" dirty="0" err="1" smtClean="0"/>
            <a:t>case</a:t>
          </a:r>
          <a:r>
            <a:rPr lang="sv-SE" sz="1200" kern="1200" dirty="0" smtClean="0"/>
            <a:t> back</a:t>
          </a:r>
          <a:endParaRPr lang="sv-SE" sz="1200" kern="1200" dirty="0"/>
        </a:p>
      </dsp:txBody>
      <dsp:txXfrm>
        <a:off x="4203254" y="3184130"/>
        <a:ext cx="1305521" cy="870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AC4D5-AD0A-4F8F-894E-45781AEFFA9C}">
      <dsp:nvSpPr>
        <dsp:cNvPr id="0" name=""/>
        <dsp:cNvSpPr/>
      </dsp:nvSpPr>
      <dsp:spPr>
        <a:xfrm>
          <a:off x="126800" y="1386626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err="1" smtClean="0"/>
            <a:t>Dismiss</a:t>
          </a:r>
          <a:endParaRPr lang="sv-SE" sz="4100" kern="1200" dirty="0"/>
        </a:p>
      </dsp:txBody>
      <dsp:txXfrm>
        <a:off x="767356" y="1386626"/>
        <a:ext cx="1921669" cy="1281112"/>
      </dsp:txXfrm>
    </dsp:sp>
    <dsp:sp modelId="{52B24D2B-2BF1-4539-978A-952D68C84B46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err="1" smtClean="0"/>
            <a:t>Reject</a:t>
          </a:r>
          <a:endParaRPr lang="sv-SE" sz="4100" kern="1200" dirty="0"/>
        </a:p>
      </dsp:txBody>
      <dsp:txXfrm>
        <a:off x="3528416" y="1391443"/>
        <a:ext cx="1921669" cy="128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A7C5B-A158-4A71-A814-7B03C2481FA6}" type="datetimeFigureOut">
              <a:rPr lang="sv-SE" smtClean="0"/>
              <a:t>2015-06-10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7E3AD-A532-4B71-961A-EFC16413EE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86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Pres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First</a:t>
            </a:r>
            <a:r>
              <a:rPr lang="sv-SE" dirty="0" smtClean="0"/>
              <a:t> I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give</a:t>
            </a:r>
            <a:r>
              <a:rPr lang="sv-SE" dirty="0" smtClean="0"/>
              <a:t> a short </a:t>
            </a:r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Swedish Court system and the land and </a:t>
            </a:r>
            <a:r>
              <a:rPr lang="sv-SE" dirty="0" err="1" smtClean="0"/>
              <a:t>environment</a:t>
            </a:r>
            <a:r>
              <a:rPr lang="sv-SE" dirty="0" smtClean="0"/>
              <a:t> </a:t>
            </a:r>
            <a:r>
              <a:rPr lang="sv-SE" dirty="0" err="1" smtClean="0"/>
              <a:t>courts</a:t>
            </a:r>
            <a:r>
              <a:rPr lang="sv-SE" dirty="0" smtClean="0"/>
              <a:t>. I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briefly</a:t>
            </a:r>
            <a:r>
              <a:rPr lang="sv-SE" dirty="0" smtClean="0"/>
              <a:t> </a:t>
            </a:r>
            <a:r>
              <a:rPr lang="sv-SE" dirty="0" err="1" smtClean="0"/>
              <a:t>develop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courts</a:t>
            </a:r>
            <a:r>
              <a:rPr lang="sv-SE" dirty="0" smtClean="0"/>
              <a:t> </a:t>
            </a:r>
            <a:r>
              <a:rPr lang="sv-SE" dirty="0" err="1" smtClean="0"/>
              <a:t>function</a:t>
            </a:r>
            <a:r>
              <a:rPr lang="sv-SE" dirty="0" smtClean="0"/>
              <a:t> and </a:t>
            </a:r>
            <a:r>
              <a:rPr lang="sv-SE" dirty="0" err="1" smtClean="0"/>
              <a:t>which</a:t>
            </a:r>
            <a:r>
              <a:rPr lang="sv-SE" dirty="0" smtClean="0"/>
              <a:t> kind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cases</a:t>
            </a:r>
            <a:r>
              <a:rPr lang="sv-SE" dirty="0" smtClean="0"/>
              <a:t>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handle</a:t>
            </a:r>
            <a:r>
              <a:rPr lang="sv-SE" dirty="0" smtClean="0"/>
              <a:t>.</a:t>
            </a:r>
          </a:p>
          <a:p>
            <a:r>
              <a:rPr lang="sv-SE" dirty="0" smtClean="0"/>
              <a:t>I </a:t>
            </a:r>
            <a:r>
              <a:rPr lang="sv-SE" dirty="0" err="1" smtClean="0"/>
              <a:t>then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talk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I </a:t>
            </a: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intended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speak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: Access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court</a:t>
            </a:r>
            <a:r>
              <a:rPr lang="sv-SE" dirty="0" smtClean="0"/>
              <a:t> in environmental </a:t>
            </a:r>
            <a:r>
              <a:rPr lang="sv-SE" dirty="0" err="1" smtClean="0"/>
              <a:t>matters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83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 smtClean="0"/>
              <a:t>To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explain</a:t>
            </a:r>
            <a:r>
              <a:rPr lang="sv-SE" altLang="sv-SE" baseline="0" dirty="0" smtClean="0"/>
              <a:t> the Swedish tradition </a:t>
            </a:r>
            <a:r>
              <a:rPr lang="sv-SE" altLang="sv-SE" baseline="0" dirty="0" err="1" smtClean="0"/>
              <a:t>of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reformatory</a:t>
            </a:r>
            <a:r>
              <a:rPr lang="sv-SE" altLang="sv-SE" baseline="0" dirty="0" smtClean="0"/>
              <a:t> process in administrative </a:t>
            </a:r>
            <a:r>
              <a:rPr lang="sv-SE" altLang="sv-SE" baseline="0" dirty="0" err="1" smtClean="0"/>
              <a:t>matters</a:t>
            </a:r>
            <a:r>
              <a:rPr lang="sv-SE" altLang="sv-SE" baseline="0" dirty="0" smtClean="0"/>
              <a:t>, it is </a:t>
            </a:r>
            <a:r>
              <a:rPr lang="sv-SE" altLang="sv-SE" baseline="0" dirty="0" err="1" smtClean="0"/>
              <a:t>needed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to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give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some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ideas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of</a:t>
            </a:r>
            <a:r>
              <a:rPr lang="sv-SE" altLang="sv-SE" baseline="0" dirty="0" smtClean="0"/>
              <a:t> the </a:t>
            </a:r>
            <a:r>
              <a:rPr lang="sv-SE" altLang="sv-SE" baseline="0" dirty="0" err="1" smtClean="0"/>
              <a:t>background</a:t>
            </a:r>
            <a:r>
              <a:rPr lang="sv-SE" altLang="sv-SE" baseline="0" dirty="0" smtClean="0"/>
              <a:t> and </a:t>
            </a:r>
            <a:r>
              <a:rPr lang="sv-SE" altLang="sv-SE" baseline="0" dirty="0" err="1" smtClean="0"/>
              <a:t>how</a:t>
            </a:r>
            <a:r>
              <a:rPr lang="sv-SE" altLang="sv-SE" baseline="0" dirty="0" smtClean="0"/>
              <a:t> the system is </a:t>
            </a:r>
            <a:r>
              <a:rPr lang="sv-SE" altLang="sv-SE" baseline="0" dirty="0" err="1" smtClean="0"/>
              <a:t>built</a:t>
            </a:r>
            <a:r>
              <a:rPr lang="sv-SE" altLang="sv-SE" baseline="0" dirty="0" smtClean="0"/>
              <a:t>. </a:t>
            </a:r>
            <a:r>
              <a:rPr lang="sv-SE" altLang="sv-SE" baseline="0" dirty="0" err="1" smtClean="0"/>
              <a:t>First</a:t>
            </a:r>
            <a:r>
              <a:rPr lang="sv-SE" altLang="sv-SE" baseline="0" dirty="0" smtClean="0"/>
              <a:t> I </a:t>
            </a:r>
            <a:r>
              <a:rPr lang="sv-SE" altLang="sv-SE" baseline="0" dirty="0" err="1" smtClean="0"/>
              <a:t>will</a:t>
            </a:r>
            <a:r>
              <a:rPr lang="sv-SE" altLang="sv-SE" baseline="0" dirty="0" smtClean="0"/>
              <a:t> show </a:t>
            </a:r>
            <a:r>
              <a:rPr lang="sv-SE" altLang="sv-SE" baseline="0" dirty="0" err="1" smtClean="0"/>
              <a:t>you</a:t>
            </a:r>
            <a:r>
              <a:rPr lang="sv-SE" altLang="sv-SE" baseline="0" dirty="0" smtClean="0"/>
              <a:t> the </a:t>
            </a:r>
            <a:r>
              <a:rPr lang="sv-SE" altLang="sv-SE" baseline="0" dirty="0" err="1" smtClean="0"/>
              <a:t>organisatory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sollution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we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have</a:t>
            </a:r>
            <a:r>
              <a:rPr lang="sv-SE" altLang="sv-SE" baseline="0" dirty="0" smtClean="0"/>
              <a:t> chosen for </a:t>
            </a:r>
            <a:r>
              <a:rPr lang="sv-SE" altLang="sv-SE" baseline="0" dirty="0" err="1" smtClean="0"/>
              <a:t>most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of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these</a:t>
            </a:r>
            <a:r>
              <a:rPr lang="sv-SE" altLang="sv-SE" baseline="0" dirty="0" smtClean="0"/>
              <a:t> kind </a:t>
            </a:r>
            <a:r>
              <a:rPr lang="sv-SE" altLang="sv-SE" baseline="0" dirty="0" err="1" smtClean="0"/>
              <a:t>of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cases</a:t>
            </a:r>
            <a:r>
              <a:rPr lang="sv-SE" altLang="sv-SE" baseline="0" dirty="0" smtClean="0"/>
              <a:t>. I </a:t>
            </a:r>
            <a:r>
              <a:rPr lang="sv-SE" altLang="sv-SE" baseline="0" dirty="0" err="1" smtClean="0"/>
              <a:t>will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then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continue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to</a:t>
            </a:r>
            <a:r>
              <a:rPr lang="sv-SE" altLang="sv-SE" baseline="0" dirty="0" smtClean="0"/>
              <a:t> present the land and </a:t>
            </a:r>
            <a:r>
              <a:rPr lang="sv-SE" altLang="sv-SE" baseline="0" dirty="0" err="1" smtClean="0"/>
              <a:t>environment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courts</a:t>
            </a:r>
            <a:r>
              <a:rPr lang="sv-SE" altLang="sv-SE" baseline="0" dirty="0" smtClean="0"/>
              <a:t>, </a:t>
            </a:r>
            <a:r>
              <a:rPr lang="sv-SE" altLang="sv-SE" baseline="0" dirty="0" err="1" smtClean="0"/>
              <a:t>which</a:t>
            </a:r>
            <a:r>
              <a:rPr lang="sv-SE" altLang="sv-SE" baseline="0" dirty="0" smtClean="0"/>
              <a:t> kind </a:t>
            </a:r>
            <a:r>
              <a:rPr lang="sv-SE" altLang="sv-SE" baseline="0" dirty="0" err="1" smtClean="0"/>
              <a:t>of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cases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we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handle</a:t>
            </a:r>
            <a:r>
              <a:rPr lang="sv-SE" altLang="sv-SE" baseline="0" dirty="0" smtClean="0"/>
              <a:t> and </a:t>
            </a:r>
            <a:r>
              <a:rPr lang="sv-SE" altLang="sv-SE" baseline="0" dirty="0" err="1" smtClean="0"/>
              <a:t>how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we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are</a:t>
            </a:r>
            <a:r>
              <a:rPr lang="sv-SE" altLang="sv-SE" baseline="0" dirty="0" smtClean="0"/>
              <a:t> organised. </a:t>
            </a:r>
            <a:r>
              <a:rPr lang="sv-SE" altLang="sv-SE" baseline="0" dirty="0" err="1" smtClean="0"/>
              <a:t>After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that</a:t>
            </a:r>
            <a:r>
              <a:rPr lang="sv-SE" altLang="sv-SE" baseline="0" dirty="0" smtClean="0"/>
              <a:t> I </a:t>
            </a:r>
            <a:r>
              <a:rPr lang="sv-SE" altLang="sv-SE" baseline="0" dirty="0" err="1" smtClean="0"/>
              <a:t>will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give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you</a:t>
            </a:r>
            <a:r>
              <a:rPr lang="sv-SE" altLang="sv-SE" baseline="0" dirty="0" smtClean="0"/>
              <a:t> a short </a:t>
            </a:r>
            <a:r>
              <a:rPr lang="sv-SE" altLang="sv-SE" baseline="0" dirty="0" err="1" smtClean="0"/>
              <a:t>overview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of</a:t>
            </a:r>
            <a:r>
              <a:rPr lang="sv-SE" altLang="sv-SE" baseline="0" dirty="0" smtClean="0"/>
              <a:t> som fundaments </a:t>
            </a:r>
            <a:r>
              <a:rPr lang="sv-SE" altLang="sv-SE" baseline="0" dirty="0" err="1" smtClean="0"/>
              <a:t>regarding</a:t>
            </a:r>
            <a:r>
              <a:rPr lang="sv-SE" altLang="sv-SE" baseline="0" dirty="0" smtClean="0"/>
              <a:t> the </a:t>
            </a:r>
            <a:r>
              <a:rPr lang="sv-SE" altLang="sv-SE" baseline="0" dirty="0" err="1" smtClean="0"/>
              <a:t>procedure</a:t>
            </a:r>
            <a:r>
              <a:rPr lang="sv-SE" altLang="sv-SE" baseline="0" dirty="0" smtClean="0"/>
              <a:t> in environmental </a:t>
            </a:r>
            <a:r>
              <a:rPr lang="sv-SE" altLang="sv-SE" baseline="0" dirty="0" err="1" smtClean="0"/>
              <a:t>cases</a:t>
            </a:r>
            <a:r>
              <a:rPr lang="sv-SE" altLang="sv-SE" baseline="0" dirty="0" smtClean="0"/>
              <a:t> and the </a:t>
            </a:r>
            <a:r>
              <a:rPr lang="sv-SE" altLang="sv-SE" baseline="0" dirty="0" err="1" smtClean="0"/>
              <a:t>role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of</a:t>
            </a:r>
            <a:r>
              <a:rPr lang="sv-SE" altLang="sv-SE" baseline="0" dirty="0" smtClean="0"/>
              <a:t> the </a:t>
            </a:r>
            <a:r>
              <a:rPr lang="sv-SE" altLang="sv-SE" baseline="0" dirty="0" err="1" smtClean="0"/>
              <a:t>courts</a:t>
            </a:r>
            <a:r>
              <a:rPr lang="sv-SE" altLang="sv-SE" baseline="0" dirty="0" smtClean="0"/>
              <a:t> in </a:t>
            </a:r>
            <a:r>
              <a:rPr lang="sv-SE" altLang="sv-SE" baseline="0" dirty="0" err="1" smtClean="0"/>
              <a:t>such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cases</a:t>
            </a:r>
            <a:r>
              <a:rPr lang="sv-SE" altLang="sv-SE" baseline="0" dirty="0" smtClean="0"/>
              <a:t>. </a:t>
            </a:r>
            <a:r>
              <a:rPr lang="sv-SE" altLang="sv-SE" baseline="0" dirty="0" err="1" smtClean="0"/>
              <a:t>Finaly</a:t>
            </a:r>
            <a:r>
              <a:rPr lang="sv-SE" altLang="sv-SE" baseline="0" dirty="0" smtClean="0"/>
              <a:t> I </a:t>
            </a:r>
            <a:r>
              <a:rPr lang="sv-SE" altLang="sv-SE" baseline="0" dirty="0" err="1" smtClean="0"/>
              <a:t>will</a:t>
            </a:r>
            <a:r>
              <a:rPr lang="sv-SE" altLang="sv-SE" baseline="0" dirty="0" smtClean="0"/>
              <a:t> come </a:t>
            </a:r>
            <a:r>
              <a:rPr lang="sv-SE" altLang="sv-SE" baseline="0" dirty="0" err="1" smtClean="0"/>
              <a:t>to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what</a:t>
            </a:r>
            <a:r>
              <a:rPr lang="sv-SE" altLang="sv-SE" baseline="0" dirty="0" smtClean="0"/>
              <a:t> I </a:t>
            </a:r>
            <a:r>
              <a:rPr lang="sv-SE" altLang="sv-SE" baseline="0" dirty="0" err="1" smtClean="0"/>
              <a:t>was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intended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to</a:t>
            </a:r>
            <a:r>
              <a:rPr lang="sv-SE" altLang="sv-SE" baseline="0" dirty="0" smtClean="0"/>
              <a:t> talk </a:t>
            </a:r>
            <a:r>
              <a:rPr lang="sv-SE" altLang="sv-SE" baseline="0" dirty="0" err="1" smtClean="0"/>
              <a:t>about</a:t>
            </a:r>
            <a:r>
              <a:rPr lang="sv-SE" altLang="sv-SE" baseline="0" dirty="0" smtClean="0"/>
              <a:t> – the </a:t>
            </a:r>
            <a:r>
              <a:rPr lang="sv-SE" altLang="sv-SE" baseline="0" dirty="0" err="1" smtClean="0"/>
              <a:t>reformatory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procedure</a:t>
            </a:r>
            <a:r>
              <a:rPr lang="sv-SE" altLang="sv-SE" baseline="0" dirty="0" smtClean="0"/>
              <a:t> and </a:t>
            </a:r>
            <a:r>
              <a:rPr lang="sv-SE" altLang="sv-SE" baseline="0" dirty="0" err="1" smtClean="0"/>
              <a:t>how</a:t>
            </a:r>
            <a:r>
              <a:rPr lang="sv-SE" altLang="sv-SE" baseline="0" dirty="0" smtClean="0"/>
              <a:t> it </a:t>
            </a:r>
            <a:r>
              <a:rPr lang="sv-SE" altLang="sv-SE" baseline="0" dirty="0" err="1" smtClean="0"/>
              <a:t>opens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up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to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solve</a:t>
            </a:r>
            <a:r>
              <a:rPr lang="sv-SE" altLang="sv-SE" baseline="0" dirty="0" smtClean="0"/>
              <a:t> a </a:t>
            </a:r>
            <a:r>
              <a:rPr lang="sv-SE" altLang="sv-SE" baseline="0" dirty="0" err="1" smtClean="0"/>
              <a:t>case</a:t>
            </a:r>
            <a:r>
              <a:rPr lang="sv-SE" altLang="sv-SE" baseline="0" dirty="0" smtClean="0"/>
              <a:t> in different </a:t>
            </a:r>
            <a:r>
              <a:rPr lang="sv-SE" altLang="sv-SE" baseline="0" dirty="0" err="1" smtClean="0"/>
              <a:t>ways</a:t>
            </a:r>
            <a:r>
              <a:rPr lang="sv-SE" altLang="sv-SE" baseline="0" dirty="0" smtClean="0"/>
              <a:t>.</a:t>
            </a:r>
            <a:endParaRPr lang="sv-SE" altLang="sv-SE" dirty="0" smtClean="0"/>
          </a:p>
          <a:p>
            <a:r>
              <a:rPr lang="sv-SE" altLang="sv-SE" dirty="0" err="1" smtClean="0"/>
              <a:t>Requires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l</a:t>
            </a:r>
            <a:r>
              <a:rPr lang="sv-SE" altLang="sv-SE" dirty="0" err="1" smtClean="0"/>
              <a:t>eave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to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appeal</a:t>
            </a:r>
            <a:r>
              <a:rPr lang="sv-SE" altLang="sv-SE" dirty="0" smtClean="0"/>
              <a:t>. In </a:t>
            </a:r>
            <a:r>
              <a:rPr lang="sv-SE" altLang="sv-SE" dirty="0" err="1" smtClean="0"/>
              <a:t>Supreme</a:t>
            </a:r>
            <a:r>
              <a:rPr lang="sv-SE" altLang="sv-SE" baseline="0" dirty="0" smtClean="0"/>
              <a:t> Administrative Court (</a:t>
            </a:r>
            <a:r>
              <a:rPr lang="sv-SE" altLang="sv-SE" baseline="0" dirty="0" err="1" smtClean="0"/>
              <a:t>Judicial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review</a:t>
            </a:r>
            <a:r>
              <a:rPr lang="sv-SE" altLang="sv-SE" baseline="0" dirty="0" smtClean="0"/>
              <a:t>)</a:t>
            </a:r>
            <a:endParaRPr lang="sv-SE" altLang="sv-SE" dirty="0" smtClean="0"/>
          </a:p>
          <a:p>
            <a:r>
              <a:rPr lang="sv-SE" altLang="sv-SE" dirty="0" err="1" smtClean="0"/>
              <a:t>Defence</a:t>
            </a:r>
            <a:r>
              <a:rPr lang="sv-SE" altLang="sv-SE" dirty="0" smtClean="0"/>
              <a:t> – Natura 2000</a:t>
            </a:r>
          </a:p>
          <a:p>
            <a:r>
              <a:rPr lang="sv-SE" altLang="sv-SE" dirty="0" smtClean="0"/>
              <a:t>CAB – </a:t>
            </a:r>
            <a:r>
              <a:rPr lang="sv-SE" altLang="sv-SE" dirty="0" err="1" smtClean="0"/>
              <a:t>Gov</a:t>
            </a:r>
            <a:r>
              <a:rPr lang="sv-SE" altLang="sv-SE" dirty="0" smtClean="0"/>
              <a:t> – </a:t>
            </a:r>
            <a:r>
              <a:rPr lang="sv-SE" altLang="sv-SE" dirty="0" err="1" smtClean="0"/>
              <a:t>establish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nature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reserves</a:t>
            </a:r>
            <a:endParaRPr lang="sv-SE" altLang="sv-SE" dirty="0" smtClean="0"/>
          </a:p>
          <a:p>
            <a:r>
              <a:rPr lang="sv-SE" altLang="sv-SE" dirty="0" err="1" smtClean="0"/>
              <a:t>Other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Governmental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authorities</a:t>
            </a:r>
            <a:endParaRPr lang="sv-SE" altLang="sv-SE" dirty="0" smtClean="0"/>
          </a:p>
          <a:p>
            <a:endParaRPr lang="sv-SE" altLang="sv-SE" dirty="0" smtClean="0"/>
          </a:p>
          <a:p>
            <a:r>
              <a:rPr lang="sv-SE" altLang="sv-SE" dirty="0" smtClean="0"/>
              <a:t>Administrative </a:t>
            </a:r>
            <a:r>
              <a:rPr lang="sv-SE" altLang="sv-SE" dirty="0" err="1" smtClean="0"/>
              <a:t>courts</a:t>
            </a:r>
            <a:r>
              <a:rPr lang="sv-SE" altLang="sv-SE" dirty="0" smtClean="0"/>
              <a:t> – </a:t>
            </a:r>
            <a:r>
              <a:rPr lang="sv-SE" altLang="sv-SE" dirty="0" err="1" smtClean="0"/>
              <a:t>fishery</a:t>
            </a:r>
            <a:r>
              <a:rPr lang="sv-SE" altLang="sv-SE" dirty="0" smtClean="0"/>
              <a:t>, </a:t>
            </a:r>
            <a:r>
              <a:rPr lang="sv-SE" altLang="sv-SE" dirty="0" err="1" smtClean="0"/>
              <a:t>hunting</a:t>
            </a:r>
            <a:r>
              <a:rPr lang="sv-SE" altLang="sv-SE" dirty="0" smtClean="0"/>
              <a:t> and </a:t>
            </a:r>
            <a:r>
              <a:rPr lang="sv-SE" altLang="sv-SE" dirty="0" err="1" smtClean="0"/>
              <a:t>legislation</a:t>
            </a:r>
            <a:r>
              <a:rPr lang="sv-SE" altLang="sv-SE" dirty="0" smtClean="0"/>
              <a:t> on </a:t>
            </a:r>
            <a:r>
              <a:rPr lang="sv-SE" altLang="sv-SE" dirty="0" err="1" smtClean="0"/>
              <a:t>forests</a:t>
            </a:r>
            <a:endParaRPr lang="sv-SE" altLang="sv-SE" dirty="0" smtClean="0"/>
          </a:p>
        </p:txBody>
      </p:sp>
      <p:sp>
        <p:nvSpPr>
          <p:cNvPr id="634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B66CE7-875B-4BAA-906D-91B947789F12}" type="slidenum">
              <a:rPr lang="sv-SE" altLang="sv-SE" smtClean="0">
                <a:latin typeface="Trebuchet MS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sv-SE" altLang="sv-SE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 err="1" smtClean="0">
                <a:latin typeface="Arial" pitchFamily="34" charset="0"/>
              </a:rPr>
              <a:t>Attach</a:t>
            </a:r>
            <a:r>
              <a:rPr lang="sv-SE" altLang="sv-SE" dirty="0" smtClean="0">
                <a:latin typeface="Arial" pitchFamily="34" charset="0"/>
              </a:rPr>
              <a:t> </a:t>
            </a:r>
            <a:r>
              <a:rPr lang="sv-SE" altLang="sv-SE" dirty="0" err="1" smtClean="0">
                <a:latin typeface="Arial" pitchFamily="34" charset="0"/>
              </a:rPr>
              <a:t>conditional</a:t>
            </a:r>
            <a:r>
              <a:rPr lang="sv-SE" altLang="sv-SE" baseline="0" dirty="0" smtClean="0">
                <a:latin typeface="Arial" pitchFamily="34" charset="0"/>
              </a:rPr>
              <a:t> fines </a:t>
            </a:r>
            <a:r>
              <a:rPr lang="sv-SE" altLang="sv-SE" baseline="0" dirty="0" err="1" smtClean="0">
                <a:latin typeface="Arial" pitchFamily="34" charset="0"/>
              </a:rPr>
              <a:t>to</a:t>
            </a:r>
            <a:r>
              <a:rPr lang="sv-SE" altLang="sv-SE" baseline="0" dirty="0" smtClean="0">
                <a:latin typeface="Arial" pitchFamily="34" charset="0"/>
              </a:rPr>
              <a:t> an </a:t>
            </a:r>
            <a:r>
              <a:rPr lang="sv-SE" altLang="sv-SE" baseline="0" dirty="0" err="1" smtClean="0">
                <a:latin typeface="Arial" pitchFamily="34" charset="0"/>
              </a:rPr>
              <a:t>enforcement</a:t>
            </a:r>
            <a:r>
              <a:rPr lang="sv-SE" altLang="sv-SE" baseline="0" dirty="0" smtClean="0">
                <a:latin typeface="Arial" pitchFamily="34" charset="0"/>
              </a:rPr>
              <a:t> order </a:t>
            </a:r>
            <a:r>
              <a:rPr lang="sv-SE" altLang="sv-SE" baseline="0" dirty="0" err="1" smtClean="0">
                <a:latin typeface="Arial" pitchFamily="34" charset="0"/>
              </a:rPr>
              <a:t>to</a:t>
            </a:r>
            <a:r>
              <a:rPr lang="sv-SE" altLang="sv-SE" baseline="0" dirty="0" smtClean="0">
                <a:latin typeface="Arial" pitchFamily="34" charset="0"/>
              </a:rPr>
              <a:t> make </a:t>
            </a:r>
            <a:r>
              <a:rPr lang="sv-SE" altLang="sv-SE" baseline="0" dirty="0" err="1" smtClean="0">
                <a:latin typeface="Arial" pitchFamily="34" charset="0"/>
              </a:rPr>
              <a:t>financial</a:t>
            </a:r>
            <a:r>
              <a:rPr lang="sv-SE" altLang="sv-SE" baseline="0" dirty="0" smtClean="0">
                <a:latin typeface="Arial" pitchFamily="34" charset="0"/>
              </a:rPr>
              <a:t> preassure</a:t>
            </a:r>
            <a:endParaRPr lang="sv-SE" altLang="sv-SE" dirty="0" smtClean="0">
              <a:latin typeface="Arial" pitchFamily="34" charset="0"/>
            </a:endParaRPr>
          </a:p>
        </p:txBody>
      </p:sp>
      <p:sp>
        <p:nvSpPr>
          <p:cNvPr id="6451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ACBB319A-93BF-4CC1-A632-7124CB5E06C0}" type="slidenum">
              <a:rPr lang="sv-SE" altLang="sv-SE" smtClean="0">
                <a:latin typeface="Arial" pitchFamily="34" charset="0"/>
              </a:rPr>
              <a:pPr eaLnBrk="1" hangingPunct="1"/>
              <a:t>3</a:t>
            </a:fld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  <p:sp>
        <p:nvSpPr>
          <p:cNvPr id="634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A4114541-1E94-4517-8DF8-549B7CF6237F}" type="slidenum">
              <a:rPr lang="sv-SE" altLang="sv-SE" smtClean="0">
                <a:latin typeface="Arial" pitchFamily="34" charset="0"/>
              </a:rPr>
              <a:pPr eaLnBrk="1" hangingPunct="1"/>
              <a:t>4</a:t>
            </a:fld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 err="1" smtClean="0">
                <a:latin typeface="Arial" pitchFamily="34" charset="0"/>
              </a:rPr>
              <a:t>Concerned</a:t>
            </a:r>
            <a:r>
              <a:rPr lang="sv-SE" altLang="sv-SE" baseline="0" dirty="0" smtClean="0">
                <a:latin typeface="Arial" pitchFamily="34" charset="0"/>
              </a:rPr>
              <a:t> party: Decision goes </a:t>
            </a:r>
            <a:r>
              <a:rPr lang="sv-SE" altLang="sv-SE" baseline="0" dirty="0" err="1" smtClean="0">
                <a:latin typeface="Arial" pitchFamily="34" charset="0"/>
              </a:rPr>
              <a:t>against</a:t>
            </a:r>
            <a:r>
              <a:rPr lang="sv-SE" altLang="sv-SE" baseline="0" dirty="0" smtClean="0">
                <a:latin typeface="Arial" pitchFamily="34" charset="0"/>
              </a:rPr>
              <a:t>. </a:t>
            </a:r>
            <a:r>
              <a:rPr lang="sv-SE" altLang="sv-SE" baseline="0" dirty="0" err="1" smtClean="0">
                <a:latin typeface="Arial" pitchFamily="34" charset="0"/>
              </a:rPr>
              <a:t>whose</a:t>
            </a:r>
            <a:r>
              <a:rPr lang="sv-SE" altLang="sv-SE" baseline="0" dirty="0" smtClean="0">
                <a:latin typeface="Arial" pitchFamily="34" charset="0"/>
              </a:rPr>
              <a:t> legal or </a:t>
            </a:r>
            <a:r>
              <a:rPr lang="sv-SE" altLang="sv-SE" baseline="0" dirty="0" err="1" smtClean="0">
                <a:latin typeface="Arial" pitchFamily="34" charset="0"/>
              </a:rPr>
              <a:t>eotehrwise</a:t>
            </a:r>
            <a:r>
              <a:rPr lang="sv-SE" altLang="sv-SE" baseline="0" dirty="0" smtClean="0">
                <a:latin typeface="Arial" pitchFamily="34" charset="0"/>
              </a:rPr>
              <a:t> </a:t>
            </a:r>
            <a:r>
              <a:rPr lang="sv-SE" altLang="sv-SE" baseline="0" dirty="0" err="1" smtClean="0">
                <a:latin typeface="Arial" pitchFamily="34" charset="0"/>
              </a:rPr>
              <a:t>legitimate</a:t>
            </a:r>
            <a:r>
              <a:rPr lang="sv-SE" altLang="sv-SE" baseline="0" dirty="0" smtClean="0">
                <a:latin typeface="Arial" pitchFamily="34" charset="0"/>
              </a:rPr>
              <a:t> status is </a:t>
            </a:r>
            <a:r>
              <a:rPr lang="sv-SE" altLang="sv-SE" baseline="0" dirty="0" err="1" smtClean="0">
                <a:latin typeface="Arial" pitchFamily="34" charset="0"/>
              </a:rPr>
              <a:t>directly</a:t>
            </a:r>
            <a:r>
              <a:rPr lang="sv-SE" altLang="sv-SE" baseline="0" dirty="0" smtClean="0">
                <a:latin typeface="Arial" pitchFamily="34" charset="0"/>
              </a:rPr>
              <a:t> </a:t>
            </a:r>
            <a:r>
              <a:rPr lang="sv-SE" altLang="sv-SE" baseline="0" dirty="0" err="1" smtClean="0">
                <a:latin typeface="Arial" pitchFamily="34" charset="0"/>
              </a:rPr>
              <a:t>affected</a:t>
            </a:r>
            <a:r>
              <a:rPr lang="sv-SE" altLang="sv-SE" baseline="0" dirty="0" smtClean="0">
                <a:latin typeface="Arial" pitchFamily="34" charset="0"/>
              </a:rPr>
              <a:t> and </a:t>
            </a:r>
            <a:r>
              <a:rPr lang="sv-SE" altLang="sv-SE" baseline="0" dirty="0" err="1" smtClean="0">
                <a:latin typeface="Arial" pitchFamily="34" charset="0"/>
              </a:rPr>
              <a:t>who</a:t>
            </a:r>
            <a:r>
              <a:rPr lang="sv-SE" altLang="sv-SE" baseline="0" dirty="0" smtClean="0">
                <a:latin typeface="Arial" pitchFamily="34" charset="0"/>
              </a:rPr>
              <a:t> has an </a:t>
            </a:r>
            <a:r>
              <a:rPr lang="sv-SE" altLang="sv-SE" baseline="0" dirty="0" err="1" smtClean="0">
                <a:latin typeface="Arial" pitchFamily="34" charset="0"/>
              </a:rPr>
              <a:t>interest</a:t>
            </a:r>
            <a:r>
              <a:rPr lang="sv-SE" altLang="sv-SE" baseline="0" dirty="0" smtClean="0">
                <a:latin typeface="Arial" pitchFamily="34" charset="0"/>
              </a:rPr>
              <a:t> </a:t>
            </a:r>
            <a:r>
              <a:rPr lang="sv-SE" altLang="sv-SE" baseline="0" dirty="0" err="1" smtClean="0">
                <a:latin typeface="Arial" pitchFamily="34" charset="0"/>
              </a:rPr>
              <a:t>which</a:t>
            </a:r>
            <a:r>
              <a:rPr lang="sv-SE" altLang="sv-SE" baseline="0" dirty="0" smtClean="0">
                <a:latin typeface="Arial" pitchFamily="34" charset="0"/>
              </a:rPr>
              <a:t> is </a:t>
            </a:r>
            <a:r>
              <a:rPr lang="sv-SE" altLang="sv-SE" baseline="0" dirty="0" err="1" smtClean="0">
                <a:latin typeface="Arial" pitchFamily="34" charset="0"/>
              </a:rPr>
              <a:t>considered</a:t>
            </a:r>
            <a:r>
              <a:rPr lang="sv-SE" altLang="sv-SE" baseline="0" dirty="0" smtClean="0">
                <a:latin typeface="Arial" pitchFamily="34" charset="0"/>
              </a:rPr>
              <a:t> </a:t>
            </a:r>
            <a:r>
              <a:rPr lang="sv-SE" altLang="sv-SE" baseline="0" dirty="0" err="1" smtClean="0">
                <a:latin typeface="Arial" pitchFamily="34" charset="0"/>
              </a:rPr>
              <a:t>to</a:t>
            </a:r>
            <a:r>
              <a:rPr lang="sv-SE" altLang="sv-SE" baseline="0" dirty="0" smtClean="0">
                <a:latin typeface="Arial" pitchFamily="34" charset="0"/>
              </a:rPr>
              <a:t> be </a:t>
            </a:r>
            <a:r>
              <a:rPr lang="sv-SE" altLang="sv-SE" baseline="0" dirty="0" err="1" smtClean="0">
                <a:latin typeface="Arial" pitchFamily="34" charset="0"/>
              </a:rPr>
              <a:t>protected</a:t>
            </a:r>
            <a:r>
              <a:rPr lang="sv-SE" altLang="sv-SE" baseline="0" dirty="0" smtClean="0">
                <a:latin typeface="Arial" pitchFamily="34" charset="0"/>
              </a:rPr>
              <a:t> by the relevant </a:t>
            </a:r>
            <a:r>
              <a:rPr lang="sv-SE" altLang="sv-SE" baseline="0" dirty="0" err="1" smtClean="0">
                <a:latin typeface="Arial" pitchFamily="34" charset="0"/>
              </a:rPr>
              <a:t>law</a:t>
            </a:r>
            <a:r>
              <a:rPr lang="sv-SE" altLang="sv-SE" baseline="0" dirty="0" smtClean="0">
                <a:latin typeface="Arial" pitchFamily="34" charset="0"/>
              </a:rPr>
              <a:t>. </a:t>
            </a:r>
            <a:endParaRPr lang="sv-SE" altLang="sv-SE" dirty="0" smtClean="0">
              <a:latin typeface="Arial" pitchFamily="34" charset="0"/>
            </a:endParaRPr>
          </a:p>
        </p:txBody>
      </p:sp>
      <p:sp>
        <p:nvSpPr>
          <p:cNvPr id="7066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FB192FB6-E62A-44CA-AF83-FC0C8ED39765}" type="slidenum">
              <a:rPr lang="sv-SE" altLang="sv-SE" smtClean="0">
                <a:latin typeface="Arial" pitchFamily="34" charset="0"/>
              </a:rPr>
              <a:pPr eaLnBrk="1" hangingPunct="1"/>
              <a:t>5</a:t>
            </a:fld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 err="1" smtClean="0">
                <a:latin typeface="Arial" pitchFamily="34" charset="0"/>
              </a:rPr>
              <a:t>Inquisitorial</a:t>
            </a:r>
            <a:r>
              <a:rPr lang="sv-SE" altLang="sv-SE" dirty="0" smtClean="0">
                <a:latin typeface="Arial" pitchFamily="34" charset="0"/>
              </a:rPr>
              <a:t> </a:t>
            </a:r>
            <a:r>
              <a:rPr lang="sv-SE" altLang="sv-SE" dirty="0" err="1" smtClean="0">
                <a:latin typeface="Arial" pitchFamily="34" charset="0"/>
              </a:rPr>
              <a:t>role</a:t>
            </a:r>
            <a:r>
              <a:rPr lang="sv-SE" altLang="sv-SE" dirty="0" smtClean="0">
                <a:latin typeface="Arial" pitchFamily="34" charset="0"/>
              </a:rPr>
              <a:t> for the </a:t>
            </a:r>
            <a:r>
              <a:rPr lang="sv-SE" altLang="sv-SE" dirty="0" err="1" smtClean="0">
                <a:latin typeface="Arial" pitchFamily="34" charset="0"/>
              </a:rPr>
              <a:t>court</a:t>
            </a:r>
            <a:endParaRPr lang="sv-SE" altLang="sv-SE" dirty="0" smtClean="0">
              <a:latin typeface="Arial" pitchFamily="34" charset="0"/>
            </a:endParaRPr>
          </a:p>
          <a:p>
            <a:r>
              <a:rPr lang="sv-SE" altLang="sv-SE" dirty="0" err="1" smtClean="0">
                <a:latin typeface="Arial" pitchFamily="34" charset="0"/>
              </a:rPr>
              <a:t>Appoint</a:t>
            </a:r>
            <a:r>
              <a:rPr lang="sv-SE" altLang="sv-SE" dirty="0" smtClean="0">
                <a:latin typeface="Arial" pitchFamily="34" charset="0"/>
              </a:rPr>
              <a:t> an expert – in </a:t>
            </a:r>
            <a:r>
              <a:rPr lang="sv-SE" altLang="sv-SE" dirty="0" err="1" smtClean="0">
                <a:latin typeface="Arial" pitchFamily="34" charset="0"/>
              </a:rPr>
              <a:t>first</a:t>
            </a:r>
            <a:r>
              <a:rPr lang="sv-SE" altLang="sv-SE" dirty="0" smtClean="0">
                <a:latin typeface="Arial" pitchFamily="34" charset="0"/>
              </a:rPr>
              <a:t> </a:t>
            </a:r>
            <a:r>
              <a:rPr lang="sv-SE" altLang="sv-SE" dirty="0" err="1" smtClean="0">
                <a:latin typeface="Arial" pitchFamily="34" charset="0"/>
              </a:rPr>
              <a:t>instance</a:t>
            </a:r>
            <a:endParaRPr lang="sv-SE" altLang="sv-SE" dirty="0" smtClean="0">
              <a:latin typeface="Arial" pitchFamily="34" charset="0"/>
            </a:endParaRPr>
          </a:p>
          <a:p>
            <a:r>
              <a:rPr lang="sv-SE" altLang="sv-SE" dirty="0" err="1" smtClean="0">
                <a:latin typeface="Arial" pitchFamily="34" charset="0"/>
              </a:rPr>
              <a:t>Reformatio</a:t>
            </a:r>
            <a:r>
              <a:rPr lang="sv-SE" altLang="sv-SE" baseline="0" dirty="0" smtClean="0">
                <a:latin typeface="Arial" pitchFamily="34" charset="0"/>
              </a:rPr>
              <a:t> in </a:t>
            </a:r>
            <a:r>
              <a:rPr lang="sv-SE" altLang="sv-SE" baseline="0" dirty="0" err="1" smtClean="0">
                <a:latin typeface="Arial" pitchFamily="34" charset="0"/>
              </a:rPr>
              <a:t>melius</a:t>
            </a:r>
            <a:r>
              <a:rPr lang="sv-SE" altLang="sv-SE" baseline="0" dirty="0" smtClean="0">
                <a:latin typeface="Arial" pitchFamily="34" charset="0"/>
              </a:rPr>
              <a:t> – </a:t>
            </a:r>
            <a:r>
              <a:rPr lang="sv-SE" altLang="sv-SE" baseline="0" dirty="0" err="1" smtClean="0">
                <a:latin typeface="Arial" pitchFamily="34" charset="0"/>
              </a:rPr>
              <a:t>if</a:t>
            </a:r>
            <a:r>
              <a:rPr lang="sv-SE" altLang="sv-SE" baseline="0" dirty="0" smtClean="0">
                <a:latin typeface="Arial" pitchFamily="34" charset="0"/>
              </a:rPr>
              <a:t> special </a:t>
            </a:r>
            <a:r>
              <a:rPr lang="sv-SE" altLang="sv-SE" baseline="0" dirty="0" err="1" smtClean="0">
                <a:latin typeface="Arial" pitchFamily="34" charset="0"/>
              </a:rPr>
              <a:t>reasons</a:t>
            </a:r>
            <a:r>
              <a:rPr lang="sv-SE" altLang="sv-SE" baseline="0" dirty="0" smtClean="0">
                <a:latin typeface="Arial" pitchFamily="34" charset="0"/>
              </a:rPr>
              <a:t> and no </a:t>
            </a:r>
            <a:r>
              <a:rPr lang="sv-SE" altLang="sv-SE" baseline="0" dirty="0" err="1" smtClean="0">
                <a:latin typeface="Arial" pitchFamily="34" charset="0"/>
              </a:rPr>
              <a:t>opposing</a:t>
            </a:r>
            <a:r>
              <a:rPr lang="sv-SE" altLang="sv-SE" baseline="0" dirty="0" smtClean="0">
                <a:latin typeface="Arial" pitchFamily="34" charset="0"/>
              </a:rPr>
              <a:t> private </a:t>
            </a:r>
            <a:r>
              <a:rPr lang="sv-SE" altLang="sv-SE" baseline="0" dirty="0" err="1" smtClean="0">
                <a:latin typeface="Arial" pitchFamily="34" charset="0"/>
              </a:rPr>
              <a:t>interest</a:t>
            </a:r>
            <a:endParaRPr lang="sv-SE" altLang="sv-SE" dirty="0" smtClean="0">
              <a:latin typeface="Arial" pitchFamily="34" charset="0"/>
            </a:endParaRPr>
          </a:p>
        </p:txBody>
      </p:sp>
      <p:sp>
        <p:nvSpPr>
          <p:cNvPr id="7168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8C36D6BC-C2E2-4D4A-B91E-A1EFC0810911}" type="slidenum">
              <a:rPr lang="sv-SE" altLang="sv-SE" smtClean="0">
                <a:latin typeface="Arial" pitchFamily="34" charset="0"/>
              </a:rPr>
              <a:pPr eaLnBrk="1" hangingPunct="1"/>
              <a:t>6</a:t>
            </a:fld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Reformatio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pejus</a:t>
            </a:r>
            <a:endParaRPr lang="sv-SE" baseline="0" dirty="0" smtClean="0"/>
          </a:p>
          <a:p>
            <a:r>
              <a:rPr lang="sv-SE" baseline="0" dirty="0" smtClean="0"/>
              <a:t>Order an </a:t>
            </a:r>
            <a:r>
              <a:rPr lang="sv-SE" baseline="0" dirty="0" err="1" smtClean="0"/>
              <a:t>injunction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preventive</a:t>
            </a:r>
            <a:r>
              <a:rPr lang="sv-SE" baseline="0" dirty="0" smtClean="0"/>
              <a:t> - </a:t>
            </a:r>
            <a:r>
              <a:rPr lang="sv-SE" baseline="0" dirty="0" err="1" smtClean="0"/>
              <a:t>restorative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E3AD-A532-4B71-961A-EFC16413EED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81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dirty="0" smtClean="0"/>
          </a:p>
        </p:txBody>
      </p:sp>
      <p:sp>
        <p:nvSpPr>
          <p:cNvPr id="6451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6A28F5-CF52-418C-BFA5-C427C12AECB0}" type="slidenum">
              <a:rPr lang="sv-SE" smtClean="0"/>
              <a:pPr/>
              <a:t>8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168275" cy="6734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6681788"/>
            <a:ext cx="9144000" cy="176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4288" y="6694488"/>
            <a:ext cx="3952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 anchor="b"/>
          <a:lstStyle/>
          <a:p>
            <a:pPr algn="l">
              <a:spcBef>
                <a:spcPct val="0"/>
              </a:spcBef>
              <a:tabLst>
                <a:tab pos="9144000" algn="r"/>
              </a:tabLst>
            </a:pPr>
            <a:fld id="{0C797257-8954-4751-9755-5D976C882AF9}" type="slidenum">
              <a:rPr lang="sv-SE" sz="800" b="1">
                <a:solidFill>
                  <a:schemeClr val="bg1"/>
                </a:solidFill>
              </a:rPr>
              <a:pPr algn="l">
                <a:spcBef>
                  <a:spcPct val="0"/>
                </a:spcBef>
                <a:tabLst>
                  <a:tab pos="9144000" algn="r"/>
                </a:tabLst>
              </a:pPr>
              <a:t>‹#›</a:t>
            </a:fld>
            <a:r>
              <a:rPr lang="sv-SE" sz="1200" b="1">
                <a:solidFill>
                  <a:schemeClr val="bg1"/>
                </a:solidFill>
              </a:rPr>
              <a:t> 	</a:t>
            </a:r>
            <a:r>
              <a:rPr lang="sv-SE" sz="11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1470025"/>
          </a:xfrm>
        </p:spPr>
        <p:txBody>
          <a:bodyPr/>
          <a:lstStyle>
            <a:lvl1pPr algn="ctr">
              <a:lnSpc>
                <a:spcPts val="3800"/>
              </a:lnSpc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0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48200"/>
            <a:ext cx="2273813" cy="18135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VÄXJÖ TINGSRÄTT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96068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68275" cy="6734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6681788"/>
            <a:ext cx="9144000" cy="176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Huvudrubrik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677025"/>
            <a:ext cx="86042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3600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VÄXJÖ TINGSRÄTT</a:t>
            </a:r>
            <a:endParaRPr lang="sv-SE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4288" y="6694488"/>
            <a:ext cx="3952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 anchor="b"/>
          <a:lstStyle/>
          <a:p>
            <a:pPr algn="l">
              <a:spcBef>
                <a:spcPct val="0"/>
              </a:spcBef>
              <a:tabLst>
                <a:tab pos="9144000" algn="r"/>
              </a:tabLst>
            </a:pPr>
            <a:fld id="{6819FBE7-0700-4B2F-A349-50DC99DFC65F}" type="slidenum">
              <a:rPr lang="sv-SE" sz="800" b="1">
                <a:solidFill>
                  <a:schemeClr val="bg1"/>
                </a:solidFill>
              </a:rPr>
              <a:pPr algn="l">
                <a:spcBef>
                  <a:spcPct val="0"/>
                </a:spcBef>
                <a:tabLst>
                  <a:tab pos="9144000" algn="r"/>
                </a:tabLst>
              </a:pPr>
              <a:t>‹#›</a:t>
            </a:fld>
            <a:r>
              <a:rPr lang="sv-SE" sz="1200" b="1">
                <a:solidFill>
                  <a:schemeClr val="bg1"/>
                </a:solidFill>
              </a:rPr>
              <a:t> 	</a:t>
            </a:r>
            <a:r>
              <a:rPr lang="sv-SE" sz="1100" b="1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Reformatory</a:t>
            </a:r>
            <a:r>
              <a:rPr lang="sv-SE" dirty="0" smtClean="0"/>
              <a:t> </a:t>
            </a:r>
            <a:r>
              <a:rPr lang="sv-SE" dirty="0" err="1"/>
              <a:t>Procedure</a:t>
            </a:r>
            <a:r>
              <a:rPr lang="sv-SE" dirty="0"/>
              <a:t> </a:t>
            </a:r>
            <a:r>
              <a:rPr lang="sv-SE" dirty="0" smtClean="0"/>
              <a:t>in Administrative Cases - Sweden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88779"/>
            <a:ext cx="345638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4657"/>
            <a:ext cx="35972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133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18487" cy="791369"/>
          </a:xfrm>
        </p:spPr>
        <p:txBody>
          <a:bodyPr/>
          <a:lstStyle/>
          <a:p>
            <a:r>
              <a:rPr lang="sv-SE" dirty="0"/>
              <a:t>Swedish </a:t>
            </a:r>
            <a:r>
              <a:rPr lang="sv-SE" dirty="0" err="1" smtClean="0"/>
              <a:t>court</a:t>
            </a:r>
            <a:r>
              <a:rPr lang="sv-SE" dirty="0" smtClean="0"/>
              <a:t> </a:t>
            </a:r>
            <a:r>
              <a:rPr lang="sv-SE" dirty="0"/>
              <a:t>system in </a:t>
            </a:r>
            <a:r>
              <a:rPr lang="sv-SE" dirty="0" smtClean="0"/>
              <a:t>(</a:t>
            </a:r>
            <a:r>
              <a:rPr lang="sv-SE" dirty="0" err="1" smtClean="0"/>
              <a:t>most</a:t>
            </a:r>
            <a:r>
              <a:rPr lang="sv-SE" dirty="0" smtClean="0"/>
              <a:t>) environmental </a:t>
            </a:r>
            <a:r>
              <a:rPr lang="sv-SE" dirty="0" err="1"/>
              <a:t>matters</a:t>
            </a:r>
            <a:endParaRPr lang="sv-SE" altLang="sv-SE" dirty="0" smtClean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8789803"/>
              </p:ext>
            </p:extLst>
          </p:nvPr>
        </p:nvGraphicFramePr>
        <p:xfrm>
          <a:off x="899592" y="1282452"/>
          <a:ext cx="77724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Platshållare för datum 3"/>
          <p:cNvSpPr>
            <a:spLocks noGrp="1"/>
          </p:cNvSpPr>
          <p:nvPr>
            <p:ph type="dt" sz="quarter" idx="4294967295"/>
          </p:nvPr>
        </p:nvSpPr>
        <p:spPr bwMode="auto">
          <a:xfrm>
            <a:off x="6172200" y="6191250"/>
            <a:ext cx="2476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33"/>
              </a:buClr>
              <a:buChar char="–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33"/>
              </a:buClr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sv-SE" sz="1800" dirty="0"/>
          </a:p>
        </p:txBody>
      </p:sp>
      <p:cxnSp>
        <p:nvCxnSpPr>
          <p:cNvPr id="14342" name="Rak pil 5"/>
          <p:cNvCxnSpPr>
            <a:cxnSpLocks noChangeShapeType="1"/>
          </p:cNvCxnSpPr>
          <p:nvPr/>
        </p:nvCxnSpPr>
        <p:spPr bwMode="auto">
          <a:xfrm>
            <a:off x="7235825" y="3429000"/>
            <a:ext cx="288925" cy="28733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343" name="Rak pil 8"/>
          <p:cNvCxnSpPr>
            <a:cxnSpLocks noChangeShapeType="1"/>
          </p:cNvCxnSpPr>
          <p:nvPr/>
        </p:nvCxnSpPr>
        <p:spPr bwMode="auto">
          <a:xfrm>
            <a:off x="6265863" y="3141663"/>
            <a:ext cx="430212" cy="4318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" name="Rak pil 2"/>
          <p:cNvCxnSpPr/>
          <p:nvPr/>
        </p:nvCxnSpPr>
        <p:spPr bwMode="auto">
          <a:xfrm flipV="1">
            <a:off x="6102548" y="3572669"/>
            <a:ext cx="773708" cy="1080467"/>
          </a:xfrm>
          <a:prstGeom prst="straightConnector1">
            <a:avLst/>
          </a:prstGeom>
          <a:noFill/>
          <a:ln w="12700" cap="flat" cmpd="sng" algn="ctr">
            <a:solidFill>
              <a:srgbClr val="CC66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Rak pil 4"/>
          <p:cNvCxnSpPr/>
          <p:nvPr/>
        </p:nvCxnSpPr>
        <p:spPr bwMode="auto">
          <a:xfrm>
            <a:off x="5580112" y="4725144"/>
            <a:ext cx="0" cy="0"/>
          </a:xfrm>
          <a:prstGeom prst="straightConnector1">
            <a:avLst/>
          </a:prstGeom>
          <a:noFill/>
          <a:ln w="12700" cap="flat" cmpd="sng" algn="ctr">
            <a:solidFill>
              <a:srgbClr val="CC66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Svängd 12"/>
          <p:cNvSpPr/>
          <p:nvPr/>
        </p:nvSpPr>
        <p:spPr bwMode="auto">
          <a:xfrm>
            <a:off x="973168" y="4023410"/>
            <a:ext cx="288032" cy="720774"/>
          </a:xfrm>
          <a:prstGeom prst="bentArrow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Svängd 14"/>
          <p:cNvSpPr/>
          <p:nvPr/>
        </p:nvSpPr>
        <p:spPr bwMode="auto">
          <a:xfrm>
            <a:off x="1261200" y="2801378"/>
            <a:ext cx="216024" cy="792088"/>
          </a:xfrm>
          <a:prstGeom prst="bentArrow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6" name="Svängd 15"/>
          <p:cNvSpPr/>
          <p:nvPr/>
        </p:nvSpPr>
        <p:spPr bwMode="auto">
          <a:xfrm>
            <a:off x="1835696" y="1700808"/>
            <a:ext cx="288032" cy="576064"/>
          </a:xfrm>
          <a:prstGeom prst="bentArrow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9" name="Kurva 18"/>
          <p:cNvCxnSpPr/>
          <p:nvPr/>
        </p:nvCxnSpPr>
        <p:spPr bwMode="auto">
          <a:xfrm rot="16200000" flipV="1">
            <a:off x="6133959" y="2290659"/>
            <a:ext cx="900099" cy="584496"/>
          </a:xfrm>
          <a:prstGeom prst="curvedConnector3">
            <a:avLst/>
          </a:prstGeom>
          <a:noFill/>
          <a:ln w="12700" cap="flat" cmpd="sng" algn="ctr">
            <a:solidFill>
              <a:srgbClr val="CC66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Kurva 20"/>
          <p:cNvCxnSpPr/>
          <p:nvPr/>
        </p:nvCxnSpPr>
        <p:spPr bwMode="auto">
          <a:xfrm flipV="1">
            <a:off x="5148064" y="3032956"/>
            <a:ext cx="1143695" cy="539713"/>
          </a:xfrm>
          <a:prstGeom prst="curvedConnector3">
            <a:avLst/>
          </a:prstGeom>
          <a:noFill/>
          <a:ln w="12700" cap="flat" cmpd="sng" algn="ctr">
            <a:solidFill>
              <a:srgbClr val="CC66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Rak 23"/>
          <p:cNvCxnSpPr/>
          <p:nvPr/>
        </p:nvCxnSpPr>
        <p:spPr bwMode="auto">
          <a:xfrm flipH="1">
            <a:off x="1605608" y="1996480"/>
            <a:ext cx="432048" cy="0"/>
          </a:xfrm>
          <a:prstGeom prst="line">
            <a:avLst/>
          </a:prstGeom>
          <a:noFill/>
          <a:ln w="12700" cap="flat" cmpd="sng" algn="ctr">
            <a:solidFill>
              <a:srgbClr val="CC66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Rak 25"/>
          <p:cNvCxnSpPr/>
          <p:nvPr/>
        </p:nvCxnSpPr>
        <p:spPr bwMode="auto">
          <a:xfrm>
            <a:off x="1081180" y="3141663"/>
            <a:ext cx="360040" cy="0"/>
          </a:xfrm>
          <a:prstGeom prst="line">
            <a:avLst/>
          </a:prstGeom>
          <a:noFill/>
          <a:ln w="12700" cap="flat" cmpd="sng" algn="ctr">
            <a:solidFill>
              <a:srgbClr val="CC66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Upp 30"/>
          <p:cNvSpPr/>
          <p:nvPr/>
        </p:nvSpPr>
        <p:spPr bwMode="auto">
          <a:xfrm>
            <a:off x="4264928" y="5445224"/>
            <a:ext cx="576064" cy="216024"/>
          </a:xfrm>
          <a:prstGeom prst="upArrow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39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Cases handled by the Swedish Land and Environment Courts</a:t>
            </a:r>
          </a:p>
        </p:txBody>
      </p:sp>
      <p:sp>
        <p:nvSpPr>
          <p:cNvPr id="14339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Permit cases  (first instance)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Environmental harmful actions (major industries etc.)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Water actions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Appealed cases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Environmental Code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Planning and Buildings Act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Cases related to land - property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Imposition of conditional fines (first instance)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Environmental Code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Planning and Buildings Act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/>
              <a:t>Disputes (first instance)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Compensation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Damage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Compulsory purchase etc.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v-SE" dirty="0" smtClean="0"/>
          </a:p>
        </p:txBody>
      </p:sp>
      <p:sp>
        <p:nvSpPr>
          <p:cNvPr id="33796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sv-SE" altLang="sv-SE" dirty="0" smtClean="0">
                <a:solidFill>
                  <a:schemeClr val="tx2"/>
                </a:solidFill>
              </a:rPr>
              <a:t>Anders Bengtsson 2015</a:t>
            </a:r>
            <a:endParaRPr lang="en-US" altLang="sv-S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58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800" dirty="0" smtClean="0"/>
              <a:t>The Land and Environment Court in Växjö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sv-SE" sz="2800" b="1" dirty="0" smtClean="0"/>
              <a:t>Judges (9)</a:t>
            </a:r>
          </a:p>
          <a:p>
            <a:pPr eaLnBrk="1" hangingPunct="1"/>
            <a:r>
              <a:rPr lang="en-US" altLang="sv-SE" sz="2800" b="1" dirty="0" smtClean="0"/>
              <a:t>Technical advisors (9) </a:t>
            </a:r>
          </a:p>
          <a:p>
            <a:pPr eaLnBrk="1" hangingPunct="1"/>
            <a:r>
              <a:rPr lang="en-US" altLang="sv-SE" b="1" dirty="0" smtClean="0"/>
              <a:t>Specially appointed members - Layman judges </a:t>
            </a:r>
          </a:p>
          <a:p>
            <a:pPr lvl="1" eaLnBrk="1" hangingPunct="1"/>
            <a:r>
              <a:rPr lang="en-US" altLang="sv-SE" b="1" dirty="0" smtClean="0"/>
              <a:t>The National Environment Protection Agency</a:t>
            </a:r>
          </a:p>
          <a:p>
            <a:pPr lvl="1" eaLnBrk="1" hangingPunct="1"/>
            <a:r>
              <a:rPr lang="en-US" altLang="sv-SE" b="1" dirty="0" smtClean="0"/>
              <a:t>The National Board of Housing, Building and Planning</a:t>
            </a:r>
            <a:endParaRPr lang="en-US" altLang="sv-SE" b="1" i="1" dirty="0" smtClean="0"/>
          </a:p>
          <a:p>
            <a:pPr lvl="1" eaLnBrk="1" hangingPunct="1"/>
            <a:r>
              <a:rPr lang="en-US" altLang="sv-SE" b="1" dirty="0" smtClean="0"/>
              <a:t>Industrial, municipality, agricultural</a:t>
            </a:r>
          </a:p>
          <a:p>
            <a:pPr eaLnBrk="1" hangingPunct="1"/>
            <a:r>
              <a:rPr lang="en-US" altLang="sv-SE" b="1" dirty="0" smtClean="0"/>
              <a:t>Drafting secretaries (11)</a:t>
            </a:r>
          </a:p>
          <a:p>
            <a:pPr eaLnBrk="1" hangingPunct="1"/>
            <a:r>
              <a:rPr lang="en-US" altLang="sv-SE" b="1" dirty="0" smtClean="0"/>
              <a:t>Secretaries (9)</a:t>
            </a:r>
          </a:p>
          <a:p>
            <a:pPr eaLnBrk="1" hangingPunct="1"/>
            <a:endParaRPr lang="sv-SE" altLang="sv-SE" dirty="0" smtClean="0"/>
          </a:p>
        </p:txBody>
      </p:sp>
      <p:sp>
        <p:nvSpPr>
          <p:cNvPr id="32772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sv-SE" altLang="sv-SE" dirty="0" smtClean="0">
                <a:solidFill>
                  <a:schemeClr val="tx2"/>
                </a:solidFill>
              </a:rPr>
              <a:t>Anders Bengtsson 2015</a:t>
            </a:r>
            <a:endParaRPr lang="en-US" altLang="sv-S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65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ubrik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US" altLang="sv-SE" sz="3600" dirty="0" smtClean="0"/>
              <a:t>Some fundaments regarding the Swedish procedure in environmental cases</a:t>
            </a:r>
          </a:p>
        </p:txBody>
      </p:sp>
      <p:sp>
        <p:nvSpPr>
          <p:cNvPr id="39939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69272"/>
          </a:xfrm>
        </p:spPr>
        <p:txBody>
          <a:bodyPr/>
          <a:lstStyle/>
          <a:p>
            <a:r>
              <a:rPr lang="en-US" altLang="sv-SE" dirty="0" smtClean="0"/>
              <a:t>The operator has the </a:t>
            </a:r>
            <a:r>
              <a:rPr lang="en-US" altLang="sv-SE" b="1" dirty="0" smtClean="0"/>
              <a:t>burden of proof </a:t>
            </a:r>
            <a:r>
              <a:rPr lang="en-US" altLang="sv-SE" dirty="0" smtClean="0"/>
              <a:t>in most cases (exception for criminal cases and civil cases on damage) </a:t>
            </a:r>
          </a:p>
          <a:p>
            <a:r>
              <a:rPr lang="en-US" altLang="sv-SE" dirty="0" smtClean="0"/>
              <a:t>Not only the formal parties has the right to take part </a:t>
            </a:r>
          </a:p>
          <a:p>
            <a:pPr lvl="1"/>
            <a:r>
              <a:rPr lang="en-US" altLang="sv-SE" dirty="0" smtClean="0"/>
              <a:t>of </a:t>
            </a:r>
            <a:r>
              <a:rPr lang="en-US" altLang="sv-SE" b="1" dirty="0" smtClean="0"/>
              <a:t>documents</a:t>
            </a:r>
            <a:r>
              <a:rPr lang="en-US" altLang="sv-SE" dirty="0" smtClean="0"/>
              <a:t> (at the court or, </a:t>
            </a:r>
            <a:r>
              <a:rPr lang="en-US" altLang="sv-SE" dirty="0"/>
              <a:t>in cases </a:t>
            </a:r>
            <a:r>
              <a:rPr lang="en-US" altLang="sv-SE" dirty="0" smtClean="0"/>
              <a:t>on permit to certain operations, at an appointed keeper of the documents in the case) – secrecy as an exception, </a:t>
            </a:r>
          </a:p>
          <a:p>
            <a:pPr lvl="1"/>
            <a:r>
              <a:rPr lang="en-US" altLang="sv-SE" dirty="0" smtClean="0"/>
              <a:t>in the </a:t>
            </a:r>
            <a:r>
              <a:rPr lang="en-US" altLang="sv-SE" b="1" dirty="0" smtClean="0"/>
              <a:t>hearing</a:t>
            </a:r>
            <a:r>
              <a:rPr lang="en-US" altLang="sv-SE" dirty="0" smtClean="0"/>
              <a:t> and </a:t>
            </a:r>
            <a:r>
              <a:rPr lang="en-US" altLang="sv-SE" i="1" dirty="0" smtClean="0"/>
              <a:t>to make statements </a:t>
            </a:r>
            <a:r>
              <a:rPr lang="en-US" altLang="sv-SE" dirty="0" smtClean="0"/>
              <a:t>(more restricted in appealed cases) </a:t>
            </a:r>
          </a:p>
          <a:p>
            <a:r>
              <a:rPr lang="en-US" altLang="sv-SE" dirty="0" smtClean="0"/>
              <a:t>If </a:t>
            </a:r>
            <a:r>
              <a:rPr lang="en-US" altLang="sv-SE" dirty="0"/>
              <a:t>a private party has access to the </a:t>
            </a:r>
            <a:r>
              <a:rPr lang="en-US" altLang="sv-SE" dirty="0" smtClean="0"/>
              <a:t>process </a:t>
            </a:r>
            <a:r>
              <a:rPr lang="en-US" altLang="sv-SE" dirty="0"/>
              <a:t>(regarded as “concerned” by the </a:t>
            </a:r>
            <a:r>
              <a:rPr lang="en-US" altLang="sv-SE" dirty="0" smtClean="0"/>
              <a:t>effects of the contested decision</a:t>
            </a:r>
            <a:r>
              <a:rPr lang="en-US" altLang="sv-SE" dirty="0"/>
              <a:t>) he/she can </a:t>
            </a:r>
            <a:r>
              <a:rPr lang="en-US" altLang="sv-SE" b="1" dirty="0"/>
              <a:t>invoke</a:t>
            </a:r>
            <a:r>
              <a:rPr lang="en-US" altLang="sv-SE" dirty="0"/>
              <a:t> not only his/her specific interests but also </a:t>
            </a:r>
            <a:r>
              <a:rPr lang="en-US" altLang="sv-SE" b="1" dirty="0"/>
              <a:t>public interests</a:t>
            </a:r>
          </a:p>
          <a:p>
            <a:r>
              <a:rPr lang="en-US" altLang="sv-SE" dirty="0" smtClean="0"/>
              <a:t>The </a:t>
            </a:r>
            <a:r>
              <a:rPr lang="en-US" altLang="sv-SE" dirty="0"/>
              <a:t>first deciding authority – automatically counterpart </a:t>
            </a:r>
            <a:r>
              <a:rPr lang="en-US" altLang="sv-SE" dirty="0" smtClean="0"/>
              <a:t>– the affected municipality and also other </a:t>
            </a:r>
            <a:r>
              <a:rPr lang="en-US" altLang="sv-SE" dirty="0"/>
              <a:t>authorities may have this position</a:t>
            </a:r>
          </a:p>
          <a:p>
            <a:r>
              <a:rPr lang="en-US" altLang="sv-SE" b="1" dirty="0" smtClean="0"/>
              <a:t>No litigation costs </a:t>
            </a:r>
            <a:r>
              <a:rPr lang="en-US" altLang="sv-SE" dirty="0" smtClean="0"/>
              <a:t>in administrative cases</a:t>
            </a:r>
          </a:p>
        </p:txBody>
      </p:sp>
      <p:sp>
        <p:nvSpPr>
          <p:cNvPr id="39940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sv-SE" altLang="sv-SE" dirty="0" smtClean="0">
                <a:solidFill>
                  <a:schemeClr val="tx2"/>
                </a:solidFill>
              </a:rPr>
              <a:t>Anders Bengtsson 2015</a:t>
            </a:r>
            <a:endParaRPr lang="en-US" altLang="sv-S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6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v-SE" dirty="0" smtClean="0"/>
              <a:t>The role of the court in administrative cases  </a:t>
            </a:r>
          </a:p>
        </p:txBody>
      </p:sp>
      <p:sp>
        <p:nvSpPr>
          <p:cNvPr id="4096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sv-SE" dirty="0" smtClean="0"/>
              <a:t>The court has an obligation to </a:t>
            </a:r>
            <a:r>
              <a:rPr lang="en-US" altLang="sv-SE" b="1" dirty="0" smtClean="0"/>
              <a:t>ex officio examine </a:t>
            </a:r>
            <a:r>
              <a:rPr lang="en-US" altLang="sv-SE" dirty="0" smtClean="0"/>
              <a:t>the case (inquisitorial approach)</a:t>
            </a:r>
          </a:p>
          <a:p>
            <a:pPr lvl="1"/>
            <a:r>
              <a:rPr lang="en-US" altLang="sv-SE" dirty="0" smtClean="0"/>
              <a:t>regarding the “concerned” parties</a:t>
            </a:r>
          </a:p>
          <a:p>
            <a:pPr lvl="1"/>
            <a:r>
              <a:rPr lang="en-US" altLang="sv-SE" dirty="0" smtClean="0"/>
              <a:t>the court may ask questions to clarify uncertainties (procedural but to a certain extent also substantial, especially in first instance cases)</a:t>
            </a:r>
          </a:p>
          <a:p>
            <a:pPr lvl="1"/>
            <a:r>
              <a:rPr lang="en-US" altLang="sv-SE" dirty="0" smtClean="0"/>
              <a:t>In </a:t>
            </a:r>
            <a:r>
              <a:rPr lang="en-US" altLang="sv-SE" i="1" dirty="0" smtClean="0"/>
              <a:t>first instance cases </a:t>
            </a:r>
            <a:r>
              <a:rPr lang="en-US" altLang="sv-SE" dirty="0" smtClean="0"/>
              <a:t>and if needed, the court may order the operator to </a:t>
            </a:r>
            <a:r>
              <a:rPr lang="en-US" altLang="sv-SE" dirty="0"/>
              <a:t>make complementary investigations alt. appoint an expert to make the investigation (the </a:t>
            </a:r>
            <a:r>
              <a:rPr lang="en-US" altLang="sv-SE" dirty="0" smtClean="0"/>
              <a:t>operator has </a:t>
            </a:r>
            <a:r>
              <a:rPr lang="en-US" altLang="sv-SE" dirty="0"/>
              <a:t>to pay the costs), or</a:t>
            </a:r>
          </a:p>
          <a:p>
            <a:pPr lvl="1"/>
            <a:r>
              <a:rPr lang="en-US" altLang="sv-SE" dirty="0"/>
              <a:t>in </a:t>
            </a:r>
            <a:r>
              <a:rPr lang="en-US" altLang="sv-SE" i="1" dirty="0"/>
              <a:t>appealed cases </a:t>
            </a:r>
            <a:r>
              <a:rPr lang="en-US" altLang="sv-SE" dirty="0"/>
              <a:t>alternatively refer the case back to the authority </a:t>
            </a:r>
            <a:endParaRPr lang="en-US" altLang="sv-SE" dirty="0" smtClean="0"/>
          </a:p>
          <a:p>
            <a:r>
              <a:rPr lang="en-US" altLang="sv-SE" dirty="0" smtClean="0"/>
              <a:t>The </a:t>
            </a:r>
            <a:r>
              <a:rPr lang="en-US" altLang="sv-SE" dirty="0"/>
              <a:t>court is </a:t>
            </a:r>
            <a:r>
              <a:rPr lang="en-US" altLang="sv-SE" b="1" dirty="0"/>
              <a:t>bound by the claims </a:t>
            </a:r>
            <a:r>
              <a:rPr lang="en-US" altLang="sv-SE" dirty="0"/>
              <a:t>of the parties but </a:t>
            </a:r>
            <a:r>
              <a:rPr lang="en-US" altLang="sv-SE" b="1" dirty="0"/>
              <a:t>not by the causes of the </a:t>
            </a:r>
            <a:r>
              <a:rPr lang="en-US" altLang="sv-SE" b="1" dirty="0" smtClean="0"/>
              <a:t>action</a:t>
            </a:r>
          </a:p>
          <a:p>
            <a:r>
              <a:rPr lang="en-US" altLang="sv-SE" dirty="0"/>
              <a:t>In </a:t>
            </a:r>
            <a:r>
              <a:rPr lang="en-US" altLang="sv-SE" dirty="0" smtClean="0"/>
              <a:t>administrative cases </a:t>
            </a:r>
            <a:r>
              <a:rPr lang="en-US" altLang="sv-SE" dirty="0"/>
              <a:t>a </a:t>
            </a:r>
            <a:r>
              <a:rPr lang="en-US" altLang="sv-SE" b="1" dirty="0"/>
              <a:t>written procedure </a:t>
            </a:r>
            <a:r>
              <a:rPr lang="en-US" altLang="sv-SE" dirty="0" smtClean="0"/>
              <a:t>is the </a:t>
            </a:r>
            <a:r>
              <a:rPr lang="en-US" altLang="sv-SE" dirty="0"/>
              <a:t>general rule – </a:t>
            </a:r>
            <a:r>
              <a:rPr lang="en-US" altLang="sv-SE" dirty="0" smtClean="0"/>
              <a:t>the </a:t>
            </a:r>
            <a:r>
              <a:rPr lang="en-US" altLang="sv-SE" dirty="0"/>
              <a:t>court may have an oral hearing +/or view at the </a:t>
            </a:r>
            <a:r>
              <a:rPr lang="en-US" altLang="sv-SE" dirty="0" smtClean="0"/>
              <a:t>site </a:t>
            </a:r>
          </a:p>
          <a:p>
            <a:r>
              <a:rPr lang="en-US" altLang="sv-SE" dirty="0" smtClean="0"/>
              <a:t>Judicial review – on the merits – </a:t>
            </a:r>
            <a:r>
              <a:rPr lang="en-US" altLang="sv-SE" b="1" dirty="0" smtClean="0"/>
              <a:t>reformatory process </a:t>
            </a:r>
            <a:r>
              <a:rPr lang="en-US" altLang="sv-SE" dirty="0" smtClean="0"/>
              <a:t>as the general rule</a:t>
            </a:r>
            <a:endParaRPr lang="en-US" altLang="sv-SE" dirty="0"/>
          </a:p>
          <a:p>
            <a:endParaRPr lang="en-US" altLang="sv-SE" dirty="0" smtClean="0"/>
          </a:p>
          <a:p>
            <a:pPr eaLnBrk="1" hangingPunct="1"/>
            <a:endParaRPr lang="en-US" altLang="sv-SE" dirty="0" smtClean="0"/>
          </a:p>
          <a:p>
            <a:pPr eaLnBrk="1" hangingPunct="1"/>
            <a:endParaRPr lang="sv-SE" altLang="sv-SE" dirty="0" smtClean="0"/>
          </a:p>
        </p:txBody>
      </p:sp>
      <p:sp>
        <p:nvSpPr>
          <p:cNvPr id="40964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sv-SE" altLang="sv-SE" dirty="0" smtClean="0">
                <a:solidFill>
                  <a:schemeClr val="tx2"/>
                </a:solidFill>
              </a:rPr>
              <a:t>Anders Bengtsson 2015</a:t>
            </a:r>
            <a:endParaRPr lang="en-US" altLang="sv-S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35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Reformatory</a:t>
            </a:r>
            <a:r>
              <a:rPr lang="sv-SE" dirty="0" smtClean="0"/>
              <a:t> </a:t>
            </a:r>
            <a:r>
              <a:rPr lang="sv-SE" dirty="0" err="1" smtClean="0"/>
              <a:t>procedure</a:t>
            </a:r>
            <a:r>
              <a:rPr lang="sv-SE" dirty="0" smtClean="0"/>
              <a:t> - </a:t>
            </a:r>
            <a:r>
              <a:rPr lang="sv-SE" dirty="0" err="1" smtClean="0"/>
              <a:t>some</a:t>
            </a:r>
            <a:r>
              <a:rPr lang="sv-SE" dirty="0" smtClean="0"/>
              <a:t> different </a:t>
            </a:r>
            <a:r>
              <a:rPr lang="sv-SE" dirty="0" err="1" smtClean="0"/>
              <a:t>ways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solve</a:t>
            </a:r>
            <a:r>
              <a:rPr lang="sv-SE" dirty="0" smtClean="0"/>
              <a:t> a </a:t>
            </a:r>
            <a:r>
              <a:rPr lang="sv-SE" dirty="0" err="1" smtClean="0"/>
              <a:t>case</a:t>
            </a:r>
            <a:r>
              <a:rPr lang="sv-SE" dirty="0" smtClean="0"/>
              <a:t> 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727809"/>
              </p:ext>
            </p:extLst>
          </p:nvPr>
        </p:nvGraphicFramePr>
        <p:xfrm>
          <a:off x="539552" y="2944564"/>
          <a:ext cx="8229600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6484869"/>
              </p:ext>
            </p:extLst>
          </p:nvPr>
        </p:nvGraphicFramePr>
        <p:xfrm>
          <a:off x="539552" y="27940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5034643"/>
              </p:ext>
            </p:extLst>
          </p:nvPr>
        </p:nvGraphicFramePr>
        <p:xfrm>
          <a:off x="1589584" y="24716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827584" y="26369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Permit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 – NGO/</a:t>
            </a:r>
            <a:r>
              <a:rPr lang="sv-SE" dirty="0" err="1" smtClean="0"/>
              <a:t>neighbor</a:t>
            </a:r>
            <a:r>
              <a:rPr lang="sv-SE" dirty="0" smtClean="0"/>
              <a:t> </a:t>
            </a:r>
            <a:r>
              <a:rPr lang="sv-SE" dirty="0" err="1" smtClean="0"/>
              <a:t>complains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204220" y="4110514"/>
            <a:ext cx="402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Permit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 – the operator </a:t>
            </a:r>
            <a:r>
              <a:rPr lang="sv-SE" dirty="0" err="1" smtClean="0"/>
              <a:t>complains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708488" y="537321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Injunction</a:t>
            </a:r>
            <a:r>
              <a:rPr lang="sv-SE" dirty="0" smtClean="0"/>
              <a:t> – the NGO/</a:t>
            </a:r>
            <a:r>
              <a:rPr lang="sv-SE" dirty="0" err="1" smtClean="0"/>
              <a:t>neighbor</a:t>
            </a:r>
            <a:r>
              <a:rPr lang="sv-SE" dirty="0" smtClean="0"/>
              <a:t> </a:t>
            </a:r>
            <a:r>
              <a:rPr lang="sv-SE" dirty="0" err="1" smtClean="0"/>
              <a:t>complains</a:t>
            </a:r>
            <a:endParaRPr lang="sv-SE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4283941"/>
              </p:ext>
            </p:extLst>
          </p:nvPr>
        </p:nvGraphicFramePr>
        <p:xfrm>
          <a:off x="1331640" y="-30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180371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7875"/>
          </a:xfrm>
        </p:spPr>
        <p:txBody>
          <a:bodyPr/>
          <a:lstStyle/>
          <a:p>
            <a:r>
              <a:rPr lang="sv-SE" dirty="0" smtClean="0"/>
              <a:t>A hearing at the Land and Environment Court in Växjö</a:t>
            </a:r>
            <a:br>
              <a:rPr lang="sv-SE" dirty="0" smtClean="0"/>
            </a:br>
            <a:endParaRPr lang="sv-SE" dirty="0" smtClean="0"/>
          </a:p>
        </p:txBody>
      </p:sp>
      <p:pic>
        <p:nvPicPr>
          <p:cNvPr id="2051" name="Platshållare för innehåll 3" descr="Miljödomstole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6744" y="1556792"/>
            <a:ext cx="6111875" cy="4525963"/>
          </a:xfrm>
        </p:spPr>
      </p:pic>
    </p:spTree>
    <p:extLst>
      <p:ext uri="{BB962C8B-B14F-4D97-AF65-F5344CB8AC3E}">
        <p14:creationId xmlns:p14="http://schemas.microsoft.com/office/powerpoint/2010/main" val="722260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_sverigesdomstolar_v0">
  <a:themeElements>
    <a:clrScheme name="SverigesDomstolar">
      <a:dk1>
        <a:sysClr val="windowText" lastClr="000000"/>
      </a:dk1>
      <a:lt1>
        <a:sysClr val="window" lastClr="FFFFFF"/>
      </a:lt1>
      <a:dk2>
        <a:srgbClr val="006699"/>
      </a:dk2>
      <a:lt2>
        <a:srgbClr val="E0E0E0"/>
      </a:lt2>
      <a:accent1>
        <a:srgbClr val="CC654D"/>
      </a:accent1>
      <a:accent2>
        <a:srgbClr val="6699CC"/>
      </a:accent2>
      <a:accent3>
        <a:srgbClr val="FFCC66"/>
      </a:accent3>
      <a:accent4>
        <a:srgbClr val="990000"/>
      </a:accent4>
      <a:accent5>
        <a:srgbClr val="006699"/>
      </a:accent5>
      <a:accent6>
        <a:srgbClr val="CC9933"/>
      </a:accent6>
      <a:hlink>
        <a:srgbClr val="0000FF"/>
      </a:hlink>
      <a:folHlink>
        <a:srgbClr val="800080"/>
      </a:folHlink>
    </a:clrScheme>
    <a:fontScheme name="mall_sverigesdomstolar_v0">
      <a:majorFont>
        <a:latin typeface="Garamon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mall_sverigesdomstolar_v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1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14">
        <a:dk1>
          <a:srgbClr val="000000"/>
        </a:dk1>
        <a:lt1>
          <a:srgbClr val="FFFFFF"/>
        </a:lt1>
        <a:dk2>
          <a:srgbClr val="006699"/>
        </a:dk2>
        <a:lt2>
          <a:srgbClr val="C0C0C0"/>
        </a:lt2>
        <a:accent1>
          <a:srgbClr val="CC66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B8B8"/>
        </a:accent5>
        <a:accent6>
          <a:srgbClr val="2D2D8A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Grundmall</Template>
  <TotalTime>12665</TotalTime>
  <Words>866</Words>
  <Application>Microsoft Office PowerPoint</Application>
  <PresentationFormat>On-screen Show (4:3)</PresentationFormat>
  <Paragraphs>98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mall_sverigesdomstolar_v0</vt:lpstr>
      <vt:lpstr>Reformatory Procedure in Administrative Cases - Sweden</vt:lpstr>
      <vt:lpstr>Swedish court system in (most) environmental matters</vt:lpstr>
      <vt:lpstr>Cases handled by the Swedish Land and Environment Courts</vt:lpstr>
      <vt:lpstr>The Land and Environment Court in Växjö</vt:lpstr>
      <vt:lpstr>Some fundaments regarding the Swedish procedure in environmental cases</vt:lpstr>
      <vt:lpstr>The role of the court in administrative cases  </vt:lpstr>
      <vt:lpstr>Reformatory procedure - some different ways to solve a case </vt:lpstr>
      <vt:lpstr>A hearing at the Land and Environment Court in Växjö </vt:lpstr>
    </vt:vector>
  </TitlesOfParts>
  <Company>Sveriges Domstolar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Bengtsson Anders - TVX</dc:creator>
  <cp:lastModifiedBy>Maryna Yanush</cp:lastModifiedBy>
  <cp:revision>162</cp:revision>
  <cp:lastPrinted>2015-04-10T14:32:21Z</cp:lastPrinted>
  <dcterms:created xsi:type="dcterms:W3CDTF">2015-03-24T09:39:40Z</dcterms:created>
  <dcterms:modified xsi:type="dcterms:W3CDTF">2015-06-10T08:15:20Z</dcterms:modified>
</cp:coreProperties>
</file>