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296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77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606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712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43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414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30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458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14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73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910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25C6-64EA-48D2-BC8D-136C4D6596C8}" type="datetimeFigureOut">
              <a:rPr lang="de-CH" smtClean="0"/>
              <a:t>03.12.2013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E7C0-9CDC-47DB-A10C-909A9E7371E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63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PRTR-online </a:t>
            </a:r>
            <a:r>
              <a:rPr lang="de-CH" dirty="0" err="1" smtClean="0"/>
              <a:t>survey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42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10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7"/>
            <a:ext cx="8359580" cy="51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11 – Item 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8"/>
            <a:ext cx="8352719" cy="51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12 – Item 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8"/>
            <a:ext cx="8352719" cy="51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13 – Item 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8"/>
            <a:ext cx="8350954" cy="51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14 – Item 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7"/>
            <a:ext cx="8385460" cy="51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15 – Item 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941616"/>
            <a:ext cx="7988351" cy="59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16 – Item 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357" y="1371421"/>
            <a:ext cx="8716413" cy="54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17 – Item 4</a:t>
            </a:r>
            <a:endParaRPr lang="de-CH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7"/>
            <a:ext cx="8376833" cy="51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18 – Item 4</a:t>
            </a:r>
            <a:endParaRPr lang="de-CH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828661"/>
            <a:ext cx="8640885" cy="50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687" y="267419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19 – Item 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01" y="1752454"/>
            <a:ext cx="9097154" cy="51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060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s – Items</a:t>
            </a:r>
          </a:p>
        </p:txBody>
      </p:sp>
    </p:spTree>
    <p:extLst>
      <p:ext uri="{BB962C8B-B14F-4D97-AF65-F5344CB8AC3E}">
        <p14:creationId xmlns:p14="http://schemas.microsoft.com/office/powerpoint/2010/main" val="6245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687" y="267419"/>
            <a:ext cx="145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20</a:t>
            </a:r>
            <a:endParaRPr lang="de-CH" sz="2000" dirty="0"/>
          </a:p>
        </p:txBody>
      </p:sp>
      <p:sp>
        <p:nvSpPr>
          <p:cNvPr id="4" name="Rectangle 3"/>
          <p:cNvSpPr/>
          <p:nvPr/>
        </p:nvSpPr>
        <p:spPr>
          <a:xfrm>
            <a:off x="1798046" y="1310041"/>
            <a:ext cx="1020505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 issues have been covered by the questions above.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"To reduce consumption of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sensitize other authorities about the environmental impacts of production activities"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track the stages with the highest level of waste and pollution generation in the life cycle of chemicals in order to reduce or eliminate waste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PRTR would be a control and monitoring tool very useful in regard to emissions and discharges which are issued to different environmental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PRTR may enhance the contribution  to the prevention and reduction of pollution of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Emission reduction, pollution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some kind, the use of PRTR is "random". We should consider to use quantities t/year of emissions as a </a:t>
            </a:r>
            <a:r>
              <a:rPr lang="en-US" sz="1400" dirty="0" err="1" smtClean="0"/>
              <a:t>treshold</a:t>
            </a:r>
            <a:r>
              <a:rPr lang="en-US" sz="1400" dirty="0" smtClean="0"/>
              <a:t> in stead of kind of installations. Many in installations not mentioned in the annex do have bigger emissions than those installations mentioned in the annex!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Improve public information about ecological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public environmental control over the activities of enterprises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Nothing different of what have been already mentioned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PRTR should provide its users with high quality and precise data on emissions with focus on what is really the point of PRTR: about releases and transfers of emissions. We use PRTR as additional data source to fill missing data in other systems, and we also use PRTR as data source for cross-checking with other data sources. We take PRTR as one of many information systems we use in the area of environment protection.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"EU Integration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Voluntary reporting"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PRTR should more be used in spatial planning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"I would like to have quality assurance of data, including: Completeness, consistency, credibility"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2174" y="386116"/>
            <a:ext cx="609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Microsoft Sans Serif" panose="020B0604020202020204" pitchFamily="34" charset="0"/>
              </a:rPr>
              <a:t>In addition to what has been mentioned in the survey: How would you want to use a PRTR, or what kind of specific use should a PRTR allow?</a:t>
            </a:r>
            <a:r>
              <a:rPr lang="en-US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64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687" y="267419"/>
            <a:ext cx="145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20</a:t>
            </a:r>
            <a:endParaRPr lang="de-CH" sz="2000" dirty="0"/>
          </a:p>
        </p:txBody>
      </p:sp>
      <p:sp>
        <p:nvSpPr>
          <p:cNvPr id="4" name="Rectangle 3"/>
          <p:cNvSpPr/>
          <p:nvPr/>
        </p:nvSpPr>
        <p:spPr>
          <a:xfrm>
            <a:off x="1798046" y="1344563"/>
            <a:ext cx="1020505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Free accessibility to environmental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minimize reporting burdens for industry, data submitted should be used to satisfy as many reporting obligations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Raw data in life cycle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measuring compliance with 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PRTR should ensure easy and convenient handling. Information on pollutants should be provided to the public in a transparent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Our country needs in free computer program for the establishment national PRTRs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assess implementation of green chemistry practices by facilities.  To track progress towards achieving global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"PRTR should enable the use of data for the purpose of implementation of the Strategy of Environmental Protection, scientific research activities, action plans for sustainable development in a given period of data analysis 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Monitoring the gradual reduction of discharges of pollutants into the environment ( water, air, soil 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Monitoring the formation and disposal of non-hazardous waste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400" dirty="0" smtClean="0"/>
              <a:t>Monitoring of hazardous waste 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Reducing the use of energy (electricity, oil, gas, coal)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PRTR should be publicly available for all citizens. It is necessary to raise the public awareness of nature conservation for a healthier life and protect the Earth . PRTR is a useful set of data - "" laboratory test "" nature of the annual amount of emitted pollutants . Based on these data must make decisions in order to prevent further pollution of the appointment of environmental conditions and measures prescribed BAT and BREF documents. PRTR should be a powerful tool for environmental protection. Valid data in the PRTR database must be based on the information which will be used to create environmental policy and make important decisions ."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 it as a basis for a dialog between stakeholders (industry, NGOs, authorities).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 we have data only for air and water pollution, which doesn't cover all substances provided in the Annex of PRTRs Protocol, we would like to use a PRTR for all substances and in all media.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582174" y="386116"/>
            <a:ext cx="609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Microsoft Sans Serif" panose="020B0604020202020204" pitchFamily="34" charset="0"/>
              </a:rPr>
              <a:t>In addition to what has been mentioned in the survey: How would you want to use a PRTR, or what kind of specific use should a PRTR allow?</a:t>
            </a:r>
            <a:r>
              <a:rPr lang="en-US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70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23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3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831709"/>
            <a:ext cx="8652127" cy="50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6687" y="267419"/>
            <a:ext cx="223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4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532979"/>
            <a:ext cx="7722136" cy="532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23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5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8"/>
            <a:ext cx="8352719" cy="51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23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6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639668"/>
            <a:ext cx="8023150" cy="52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23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7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8"/>
            <a:ext cx="8352719" cy="51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687" y="267419"/>
            <a:ext cx="223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8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1746357"/>
            <a:ext cx="8376833" cy="51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6687" y="267419"/>
            <a:ext cx="223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Question</a:t>
            </a:r>
            <a:r>
              <a:rPr lang="de-CH" sz="2000" dirty="0" smtClean="0"/>
              <a:t> 9 – Item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061"/>
            <a:ext cx="7210939" cy="4412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6037" y="162840"/>
            <a:ext cx="5865963" cy="618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CLRTAP, UNFCCC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Immission </a:t>
            </a:r>
            <a:r>
              <a:rPr lang="de-CH" dirty="0" err="1" smtClean="0"/>
              <a:t>Control</a:t>
            </a:r>
            <a:r>
              <a:rPr lang="de-CH" dirty="0" smtClean="0"/>
              <a:t> </a:t>
            </a:r>
            <a:r>
              <a:rPr lang="de-CH" dirty="0" err="1" smtClean="0"/>
              <a:t>Act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Climate</a:t>
            </a:r>
            <a:r>
              <a:rPr lang="de-CH" dirty="0" smtClean="0"/>
              <a:t> Change, </a:t>
            </a:r>
            <a:r>
              <a:rPr lang="de-CH" dirty="0" err="1" smtClean="0"/>
              <a:t>PoPs</a:t>
            </a:r>
            <a:r>
              <a:rPr lang="de-CH" dirty="0" smtClean="0"/>
              <a:t>, CLRTAP, Basel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UNFCCC,CLRTAP,EEA(RO-EIONET),UWWTD,ICPDR, BASEL&amp;DUNAV CONVENTION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E-PRTR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submit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SEQE - </a:t>
            </a:r>
            <a:r>
              <a:rPr lang="de-CH" dirty="0" err="1" smtClean="0"/>
              <a:t>emission</a:t>
            </a:r>
            <a:r>
              <a:rPr lang="de-CH" dirty="0" smtClean="0"/>
              <a:t> </a:t>
            </a:r>
            <a:r>
              <a:rPr lang="de-CH" dirty="0" err="1" smtClean="0"/>
              <a:t>trading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r>
              <a:rPr lang="de-CH" dirty="0" smtClean="0"/>
              <a:t> "ETS" / </a:t>
            </a:r>
            <a:r>
              <a:rPr lang="de-CH" dirty="0" err="1" smtClean="0"/>
              <a:t>directive</a:t>
            </a:r>
            <a:r>
              <a:rPr lang="de-CH" dirty="0" smtClean="0"/>
              <a:t> 2001/80/CE / </a:t>
            </a:r>
            <a:r>
              <a:rPr lang="de-CH" dirty="0" err="1" smtClean="0"/>
              <a:t>directive</a:t>
            </a:r>
            <a:r>
              <a:rPr lang="de-CH" dirty="0" smtClean="0"/>
              <a:t> 2001/81/CE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E-PRTR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PRTR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also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fulfilling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obligations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European </a:t>
            </a:r>
            <a:r>
              <a:rPr lang="de-CH" dirty="0" err="1" smtClean="0"/>
              <a:t>Directive</a:t>
            </a:r>
            <a:r>
              <a:rPr lang="de-CH" dirty="0" smtClean="0"/>
              <a:t> on Industrial </a:t>
            </a:r>
            <a:r>
              <a:rPr lang="de-CH" dirty="0" err="1" smtClean="0"/>
              <a:t>Emissions</a:t>
            </a:r>
            <a:r>
              <a:rPr lang="de-CH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Barclone</a:t>
            </a:r>
            <a:r>
              <a:rPr lang="de-CH" dirty="0" smtClean="0"/>
              <a:t> </a:t>
            </a:r>
            <a:r>
              <a:rPr lang="de-CH" dirty="0" err="1" smtClean="0"/>
              <a:t>Convention</a:t>
            </a:r>
            <a:r>
              <a:rPr lang="de-CH" dirty="0" smtClean="0"/>
              <a:t>, Stockholm </a:t>
            </a:r>
            <a:r>
              <a:rPr lang="de-CH" dirty="0" err="1" smtClean="0"/>
              <a:t>Convention</a:t>
            </a:r>
            <a:r>
              <a:rPr lang="de-CH" dirty="0" smtClean="0"/>
              <a:t>, IPCC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The E-PRTR-</a:t>
            </a:r>
            <a:r>
              <a:rPr lang="de-CH" dirty="0" err="1" smtClean="0"/>
              <a:t>data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Reporting </a:t>
            </a:r>
            <a:r>
              <a:rPr lang="de-CH" dirty="0" err="1" smtClean="0"/>
              <a:t>til</a:t>
            </a:r>
            <a:r>
              <a:rPr lang="de-CH" dirty="0" smtClean="0"/>
              <a:t> E-PRTR. PRTR-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serves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input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emission</a:t>
            </a:r>
            <a:r>
              <a:rPr lang="de-CH" dirty="0" smtClean="0"/>
              <a:t> </a:t>
            </a:r>
            <a:r>
              <a:rPr lang="de-CH" dirty="0" err="1" smtClean="0"/>
              <a:t>inventories</a:t>
            </a:r>
            <a:r>
              <a:rPr lang="de-CH" dirty="0" smtClean="0"/>
              <a:t> on CLRTAP </a:t>
            </a:r>
            <a:r>
              <a:rPr lang="de-CH" dirty="0" err="1" smtClean="0"/>
              <a:t>and</a:t>
            </a:r>
            <a:r>
              <a:rPr lang="de-CH" dirty="0" smtClean="0"/>
              <a:t> UNFCCC </a:t>
            </a:r>
            <a:r>
              <a:rPr lang="de-CH" dirty="0" err="1" smtClean="0"/>
              <a:t>and</a:t>
            </a:r>
            <a:r>
              <a:rPr lang="de-CH" dirty="0" smtClean="0"/>
              <a:t> Stockholm. Data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reported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those</a:t>
            </a:r>
            <a:r>
              <a:rPr lang="de-CH" dirty="0" smtClean="0"/>
              <a:t> </a:t>
            </a:r>
            <a:r>
              <a:rPr lang="de-CH" dirty="0" err="1" smtClean="0"/>
              <a:t>conventions</a:t>
            </a:r>
            <a:r>
              <a:rPr lang="de-CH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Austria Air Emission </a:t>
            </a:r>
            <a:r>
              <a:rPr lang="de-CH" dirty="0" err="1" smtClean="0"/>
              <a:t>Inventory</a:t>
            </a:r>
            <a:r>
              <a:rPr lang="de-CH" dirty="0" smtClean="0"/>
              <a:t> E-PRTR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verification</a:t>
            </a:r>
            <a:r>
              <a:rPr lang="de-CH" dirty="0" smtClean="0"/>
              <a:t> </a:t>
            </a:r>
            <a:r>
              <a:rPr lang="de-CH" dirty="0" err="1" smtClean="0"/>
              <a:t>purposes</a:t>
            </a:r>
            <a:r>
              <a:rPr lang="de-CH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CLRTAP, GHG, LCP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EPRTR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The USA PRTR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Commision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Environmental </a:t>
            </a:r>
            <a:r>
              <a:rPr lang="de-CH" dirty="0" err="1" smtClean="0"/>
              <a:t>Cooperation's</a:t>
            </a:r>
            <a:r>
              <a:rPr lang="de-CH" dirty="0" smtClean="0"/>
              <a:t> </a:t>
            </a:r>
            <a:r>
              <a:rPr lang="de-CH" dirty="0" err="1" smtClean="0"/>
              <a:t>Taking</a:t>
            </a:r>
            <a:r>
              <a:rPr lang="de-CH" dirty="0" smtClean="0"/>
              <a:t> Stock Online </a:t>
            </a:r>
            <a:r>
              <a:rPr lang="de-CH" dirty="0" err="1" smtClean="0"/>
              <a:t>tool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81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Grand écran</PresentationFormat>
  <Paragraphs>69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Microsoft Sans Serif</vt:lpstr>
      <vt:lpstr>Symbol</vt:lpstr>
      <vt:lpstr>Thème Office</vt:lpstr>
      <vt:lpstr>PRTR-online survey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Etoc Erucsbo</dc:creator>
  <cp:lastModifiedBy>Etoc Erucsbo</cp:lastModifiedBy>
  <cp:revision>17</cp:revision>
  <dcterms:created xsi:type="dcterms:W3CDTF">2013-11-18T22:00:38Z</dcterms:created>
  <dcterms:modified xsi:type="dcterms:W3CDTF">2013-12-03T17:28:59Z</dcterms:modified>
</cp:coreProperties>
</file>