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80" r:id="rId3"/>
    <p:sldId id="284" r:id="rId4"/>
    <p:sldId id="282" r:id="rId5"/>
    <p:sldId id="285" r:id="rId6"/>
    <p:sldId id="286" r:id="rId7"/>
    <p:sldId id="291" r:id="rId8"/>
    <p:sldId id="287" r:id="rId9"/>
    <p:sldId id="288" r:id="rId10"/>
    <p:sldId id="290" r:id="rId11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64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93000-6649-497F-9B38-07F276D5CF4F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8265A5-CFD5-448B-BEA1-9074AE94F137}">
      <dgm:prSet/>
      <dgm:spPr/>
      <dgm:t>
        <a:bodyPr/>
        <a:lstStyle/>
        <a:p>
          <a:pPr rtl="0"/>
          <a:r>
            <a:rPr lang="en-US" b="1" u="sng" dirty="0" smtClean="0"/>
            <a:t>CA –</a:t>
          </a:r>
          <a:r>
            <a:rPr lang="en-US" b="1" u="sng" dirty="0" err="1" smtClean="0"/>
            <a:t>AoA</a:t>
          </a:r>
          <a:r>
            <a:rPr lang="en-US" b="1" u="sng" dirty="0" smtClean="0"/>
            <a:t>:</a:t>
          </a:r>
          <a:endParaRPr lang="ru-RU" dirty="0"/>
        </a:p>
      </dgm:t>
    </dgm:pt>
    <dgm:pt modelId="{A337FD6E-BA2A-4E03-A96A-B6661342E949}" type="parTrans" cxnId="{C57645E0-445F-4878-9DDC-38C7CD153E76}">
      <dgm:prSet/>
      <dgm:spPr/>
      <dgm:t>
        <a:bodyPr/>
        <a:lstStyle/>
        <a:p>
          <a:endParaRPr lang="ru-RU"/>
        </a:p>
      </dgm:t>
    </dgm:pt>
    <dgm:pt modelId="{6506E8C0-F037-4945-8461-E00CF5B2CB62}" type="sibTrans" cxnId="{C57645E0-445F-4878-9DDC-38C7CD153E76}">
      <dgm:prSet/>
      <dgm:spPr/>
      <dgm:t>
        <a:bodyPr/>
        <a:lstStyle/>
        <a:p>
          <a:endParaRPr lang="ru-RU"/>
        </a:p>
      </dgm:t>
    </dgm:pt>
    <dgm:pt modelId="{851AC5CF-6B3D-4813-B89A-1437D684D03E}">
      <dgm:prSet custT="1"/>
      <dgm:spPr/>
      <dgm:t>
        <a:bodyPr/>
        <a:lstStyle/>
        <a:p>
          <a:pPr rtl="0"/>
          <a:r>
            <a:rPr lang="en-US" sz="2000" dirty="0" smtClean="0"/>
            <a:t>To ensure involvement of CA to the process of the EE-</a:t>
          </a:r>
          <a:r>
            <a:rPr lang="en-US" sz="2000" dirty="0" err="1" smtClean="0"/>
            <a:t>AoA</a:t>
          </a:r>
          <a:r>
            <a:rPr lang="en-US" sz="2000" dirty="0" smtClean="0"/>
            <a:t> for assessing the state of the environmental governance and performance, needs and opportunities for SEIS</a:t>
          </a:r>
          <a:endParaRPr lang="ru-RU" sz="2000" dirty="0"/>
        </a:p>
      </dgm:t>
    </dgm:pt>
    <dgm:pt modelId="{0DDCB2C9-88C7-4363-970F-E50F6F8A2C1D}" type="parTrans" cxnId="{64EDD4D2-F9DC-4D04-8EC6-29C1C208A7AE}">
      <dgm:prSet/>
      <dgm:spPr/>
      <dgm:t>
        <a:bodyPr/>
        <a:lstStyle/>
        <a:p>
          <a:endParaRPr lang="ru-RU"/>
        </a:p>
      </dgm:t>
    </dgm:pt>
    <dgm:pt modelId="{7A3CA5D4-9459-4ECC-8C2C-7301A7BBDB7E}" type="sibTrans" cxnId="{64EDD4D2-F9DC-4D04-8EC6-29C1C208A7AE}">
      <dgm:prSet/>
      <dgm:spPr/>
      <dgm:t>
        <a:bodyPr/>
        <a:lstStyle/>
        <a:p>
          <a:endParaRPr lang="ru-RU"/>
        </a:p>
      </dgm:t>
    </dgm:pt>
    <dgm:pt modelId="{3A8878C6-A73F-4BAE-AF55-CC373E35CFE3}">
      <dgm:prSet custT="1"/>
      <dgm:spPr/>
      <dgm:t>
        <a:bodyPr/>
        <a:lstStyle/>
        <a:p>
          <a:pPr rtl="0"/>
          <a:r>
            <a:rPr lang="en-US" sz="2000" b="1" u="sng" dirty="0" smtClean="0"/>
            <a:t>EU AWARE- SEIS:</a:t>
          </a:r>
          <a:endParaRPr lang="ru-RU" sz="2000" dirty="0"/>
        </a:p>
      </dgm:t>
    </dgm:pt>
    <dgm:pt modelId="{6730809B-EE79-4F8C-A45F-62E6D050E0D8}" type="parTrans" cxnId="{F607EE94-8613-4121-AAC3-1776DDCD3A59}">
      <dgm:prSet/>
      <dgm:spPr/>
      <dgm:t>
        <a:bodyPr/>
        <a:lstStyle/>
        <a:p>
          <a:endParaRPr lang="ru-RU"/>
        </a:p>
      </dgm:t>
    </dgm:pt>
    <dgm:pt modelId="{01E95F3C-DEFE-4C9A-B9B4-03CAB2734061}" type="sibTrans" cxnId="{F607EE94-8613-4121-AAC3-1776DDCD3A59}">
      <dgm:prSet/>
      <dgm:spPr/>
      <dgm:t>
        <a:bodyPr/>
        <a:lstStyle/>
        <a:p>
          <a:endParaRPr lang="ru-RU"/>
        </a:p>
      </dgm:t>
    </dgm:pt>
    <dgm:pt modelId="{13C51DE5-2B93-47ED-B3D9-5C0BF0529A3F}">
      <dgm:prSet custT="1"/>
      <dgm:spPr/>
      <dgm:t>
        <a:bodyPr/>
        <a:lstStyle/>
        <a:p>
          <a:pPr rtl="0"/>
          <a:r>
            <a:rPr lang="en-US" sz="2000" dirty="0" smtClean="0"/>
            <a:t>To raise awareness of stakeholders on SEIS and obtain their support  as for the prospective area of future EU- CA cooperation on water and environment </a:t>
          </a:r>
          <a:endParaRPr lang="ru-RU" sz="2000" dirty="0"/>
        </a:p>
      </dgm:t>
    </dgm:pt>
    <dgm:pt modelId="{53A938F6-4B65-454C-BB91-1F2BDC529A4E}" type="parTrans" cxnId="{F6AEC2E7-443E-49B3-9814-0D892E43959E}">
      <dgm:prSet/>
      <dgm:spPr/>
      <dgm:t>
        <a:bodyPr/>
        <a:lstStyle/>
        <a:p>
          <a:endParaRPr lang="ru-RU"/>
        </a:p>
      </dgm:t>
    </dgm:pt>
    <dgm:pt modelId="{35438276-3D3B-4111-97D8-426DC2035028}" type="sibTrans" cxnId="{F6AEC2E7-443E-49B3-9814-0D892E43959E}">
      <dgm:prSet/>
      <dgm:spPr/>
      <dgm:t>
        <a:bodyPr/>
        <a:lstStyle/>
        <a:p>
          <a:endParaRPr lang="ru-RU"/>
        </a:p>
      </dgm:t>
    </dgm:pt>
    <dgm:pt modelId="{EC3579F8-98CD-4267-95BC-7360192E6C82}">
      <dgm:prSet custT="1"/>
      <dgm:spPr/>
      <dgm:t>
        <a:bodyPr/>
        <a:lstStyle/>
        <a:p>
          <a:pPr rtl="0"/>
          <a:r>
            <a:rPr lang="en-US" sz="2000" b="1" u="sng" dirty="0" smtClean="0"/>
            <a:t>BILATERAL SEIS: </a:t>
          </a:r>
          <a:endParaRPr lang="ru-RU" sz="2000" dirty="0"/>
        </a:p>
      </dgm:t>
    </dgm:pt>
    <dgm:pt modelId="{AC5EE14F-C2CB-41FF-84C7-C2EC92D3C2F6}" type="parTrans" cxnId="{E89BBE29-781F-40BB-AE5A-F4F762BDBB18}">
      <dgm:prSet/>
      <dgm:spPr/>
      <dgm:t>
        <a:bodyPr/>
        <a:lstStyle/>
        <a:p>
          <a:endParaRPr lang="ru-RU"/>
        </a:p>
      </dgm:t>
    </dgm:pt>
    <dgm:pt modelId="{10BE7271-2C89-4C93-A232-E1DAD7458F6E}" type="sibTrans" cxnId="{E89BBE29-781F-40BB-AE5A-F4F762BDBB18}">
      <dgm:prSet/>
      <dgm:spPr/>
      <dgm:t>
        <a:bodyPr/>
        <a:lstStyle/>
        <a:p>
          <a:endParaRPr lang="ru-RU"/>
        </a:p>
      </dgm:t>
    </dgm:pt>
    <dgm:pt modelId="{7ED1C117-D8FA-47CD-8B32-561F7EADF23F}">
      <dgm:prSet custT="1"/>
      <dgm:spPr/>
      <dgm:t>
        <a:bodyPr/>
        <a:lstStyle/>
        <a:p>
          <a:pPr rtl="0"/>
          <a:r>
            <a:rPr lang="en-US" sz="2000" dirty="0" smtClean="0"/>
            <a:t>To gradually (country-by-country) support CA countries in  addressing SEIS oriented recommendations of the </a:t>
          </a:r>
          <a:r>
            <a:rPr lang="en-US" sz="2000" dirty="0" smtClean="0"/>
            <a:t>CA-</a:t>
          </a:r>
          <a:r>
            <a:rPr lang="en-US" sz="2000" dirty="0" err="1" smtClean="0"/>
            <a:t>AoA</a:t>
          </a:r>
          <a:r>
            <a:rPr lang="ru-RU" sz="2000" dirty="0" smtClean="0"/>
            <a:t> (</a:t>
          </a:r>
          <a:r>
            <a:rPr lang="en-US" sz="2000" dirty="0" smtClean="0"/>
            <a:t>FOEN)     </a:t>
          </a:r>
          <a:endParaRPr lang="ru-RU" sz="2000" dirty="0"/>
        </a:p>
      </dgm:t>
    </dgm:pt>
    <dgm:pt modelId="{39678948-1C05-44B5-B974-2AA15D911298}" type="parTrans" cxnId="{9802F92A-75FB-41D7-A816-5DA0165E3401}">
      <dgm:prSet/>
      <dgm:spPr/>
      <dgm:t>
        <a:bodyPr/>
        <a:lstStyle/>
        <a:p>
          <a:endParaRPr lang="ru-RU"/>
        </a:p>
      </dgm:t>
    </dgm:pt>
    <dgm:pt modelId="{00363085-574E-44B5-A406-8D258EE58B9B}" type="sibTrans" cxnId="{9802F92A-75FB-41D7-A816-5DA0165E3401}">
      <dgm:prSet/>
      <dgm:spPr/>
      <dgm:t>
        <a:bodyPr/>
        <a:lstStyle/>
        <a:p>
          <a:endParaRPr lang="ru-RU"/>
        </a:p>
      </dgm:t>
    </dgm:pt>
    <dgm:pt modelId="{6BA01E20-D821-476E-A639-52E74DF8F025}" type="pres">
      <dgm:prSet presAssocID="{50293000-6649-497F-9B38-07F276D5CF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D1162E-E50D-494F-AAEF-4E42C7F7D19F}" type="pres">
      <dgm:prSet presAssocID="{5A8265A5-CFD5-448B-BEA1-9074AE94F137}" presName="composite" presStyleCnt="0"/>
      <dgm:spPr/>
    </dgm:pt>
    <dgm:pt modelId="{C3436C57-F519-4B0A-9502-16BECBED69B9}" type="pres">
      <dgm:prSet presAssocID="{5A8265A5-CFD5-448B-BEA1-9074AE94F13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B0454-2DF7-4798-A320-C2E38BFD7EE5}" type="pres">
      <dgm:prSet presAssocID="{5A8265A5-CFD5-448B-BEA1-9074AE94F13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DFB9A-5785-4310-8A50-3A28B3A73B4D}" type="pres">
      <dgm:prSet presAssocID="{6506E8C0-F037-4945-8461-E00CF5B2CB62}" presName="sp" presStyleCnt="0"/>
      <dgm:spPr/>
    </dgm:pt>
    <dgm:pt modelId="{24CAFF52-6358-402B-B801-BE8D52A46A49}" type="pres">
      <dgm:prSet presAssocID="{3A8878C6-A73F-4BAE-AF55-CC373E35CFE3}" presName="composite" presStyleCnt="0"/>
      <dgm:spPr/>
    </dgm:pt>
    <dgm:pt modelId="{6AD496A9-687E-4A1C-B216-5C3D2A483454}" type="pres">
      <dgm:prSet presAssocID="{3A8878C6-A73F-4BAE-AF55-CC373E35CF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30E5F-9C30-4231-9D67-F61BA6B6CF5E}" type="pres">
      <dgm:prSet presAssocID="{3A8878C6-A73F-4BAE-AF55-CC373E35CFE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83A3D-53E1-4284-9EF1-E5AA0E855C95}" type="pres">
      <dgm:prSet presAssocID="{01E95F3C-DEFE-4C9A-B9B4-03CAB2734061}" presName="sp" presStyleCnt="0"/>
      <dgm:spPr/>
    </dgm:pt>
    <dgm:pt modelId="{F40770E1-FD17-4463-9966-E2131FFE6713}" type="pres">
      <dgm:prSet presAssocID="{EC3579F8-98CD-4267-95BC-7360192E6C82}" presName="composite" presStyleCnt="0"/>
      <dgm:spPr/>
    </dgm:pt>
    <dgm:pt modelId="{4B8E8FE4-5587-44F2-9C0D-A83016EDDC1E}" type="pres">
      <dgm:prSet presAssocID="{EC3579F8-98CD-4267-95BC-7360192E6C8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E2B31-5F10-4362-A744-748903C34B00}" type="pres">
      <dgm:prSet presAssocID="{EC3579F8-98CD-4267-95BC-7360192E6C8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07EE94-8613-4121-AAC3-1776DDCD3A59}" srcId="{50293000-6649-497F-9B38-07F276D5CF4F}" destId="{3A8878C6-A73F-4BAE-AF55-CC373E35CFE3}" srcOrd="1" destOrd="0" parTransId="{6730809B-EE79-4F8C-A45F-62E6D050E0D8}" sibTransId="{01E95F3C-DEFE-4C9A-B9B4-03CAB2734061}"/>
    <dgm:cxn modelId="{1FB4FA3E-A433-43C8-BFE4-4A6A3CC8B9BC}" type="presOf" srcId="{851AC5CF-6B3D-4813-B89A-1437D684D03E}" destId="{8C6B0454-2DF7-4798-A320-C2E38BFD7EE5}" srcOrd="0" destOrd="0" presId="urn:microsoft.com/office/officeart/2005/8/layout/chevron2"/>
    <dgm:cxn modelId="{C57645E0-445F-4878-9DDC-38C7CD153E76}" srcId="{50293000-6649-497F-9B38-07F276D5CF4F}" destId="{5A8265A5-CFD5-448B-BEA1-9074AE94F137}" srcOrd="0" destOrd="0" parTransId="{A337FD6E-BA2A-4E03-A96A-B6661342E949}" sibTransId="{6506E8C0-F037-4945-8461-E00CF5B2CB62}"/>
    <dgm:cxn modelId="{AE52DE87-9FF1-4993-BD9E-CB325D02251F}" type="presOf" srcId="{7ED1C117-D8FA-47CD-8B32-561F7EADF23F}" destId="{F1BE2B31-5F10-4362-A744-748903C34B00}" srcOrd="0" destOrd="0" presId="urn:microsoft.com/office/officeart/2005/8/layout/chevron2"/>
    <dgm:cxn modelId="{F6AEC2E7-443E-49B3-9814-0D892E43959E}" srcId="{3A8878C6-A73F-4BAE-AF55-CC373E35CFE3}" destId="{13C51DE5-2B93-47ED-B3D9-5C0BF0529A3F}" srcOrd="0" destOrd="0" parTransId="{53A938F6-4B65-454C-BB91-1F2BDC529A4E}" sibTransId="{35438276-3D3B-4111-97D8-426DC2035028}"/>
    <dgm:cxn modelId="{0A971AE7-3827-4544-A3E8-D1AFD537A275}" type="presOf" srcId="{5A8265A5-CFD5-448B-BEA1-9074AE94F137}" destId="{C3436C57-F519-4B0A-9502-16BECBED69B9}" srcOrd="0" destOrd="0" presId="urn:microsoft.com/office/officeart/2005/8/layout/chevron2"/>
    <dgm:cxn modelId="{6E30F382-B678-4D3E-8DF5-61F0A288A533}" type="presOf" srcId="{3A8878C6-A73F-4BAE-AF55-CC373E35CFE3}" destId="{6AD496A9-687E-4A1C-B216-5C3D2A483454}" srcOrd="0" destOrd="0" presId="urn:microsoft.com/office/officeart/2005/8/layout/chevron2"/>
    <dgm:cxn modelId="{D3EC3537-CF5C-4C9E-B7C6-10F9F824CA36}" type="presOf" srcId="{13C51DE5-2B93-47ED-B3D9-5C0BF0529A3F}" destId="{EA630E5F-9C30-4231-9D67-F61BA6B6CF5E}" srcOrd="0" destOrd="0" presId="urn:microsoft.com/office/officeart/2005/8/layout/chevron2"/>
    <dgm:cxn modelId="{B62E3CFD-2A02-4C15-B72B-F0960C46F648}" type="presOf" srcId="{50293000-6649-497F-9B38-07F276D5CF4F}" destId="{6BA01E20-D821-476E-A639-52E74DF8F025}" srcOrd="0" destOrd="0" presId="urn:microsoft.com/office/officeart/2005/8/layout/chevron2"/>
    <dgm:cxn modelId="{9802F92A-75FB-41D7-A816-5DA0165E3401}" srcId="{EC3579F8-98CD-4267-95BC-7360192E6C82}" destId="{7ED1C117-D8FA-47CD-8B32-561F7EADF23F}" srcOrd="0" destOrd="0" parTransId="{39678948-1C05-44B5-B974-2AA15D911298}" sibTransId="{00363085-574E-44B5-A406-8D258EE58B9B}"/>
    <dgm:cxn modelId="{E89BBE29-781F-40BB-AE5A-F4F762BDBB18}" srcId="{50293000-6649-497F-9B38-07F276D5CF4F}" destId="{EC3579F8-98CD-4267-95BC-7360192E6C82}" srcOrd="2" destOrd="0" parTransId="{AC5EE14F-C2CB-41FF-84C7-C2EC92D3C2F6}" sibTransId="{10BE7271-2C89-4C93-A232-E1DAD7458F6E}"/>
    <dgm:cxn modelId="{A53D150C-F927-473D-97A8-643309F0CF56}" type="presOf" srcId="{EC3579F8-98CD-4267-95BC-7360192E6C82}" destId="{4B8E8FE4-5587-44F2-9C0D-A83016EDDC1E}" srcOrd="0" destOrd="0" presId="urn:microsoft.com/office/officeart/2005/8/layout/chevron2"/>
    <dgm:cxn modelId="{64EDD4D2-F9DC-4D04-8EC6-29C1C208A7AE}" srcId="{5A8265A5-CFD5-448B-BEA1-9074AE94F137}" destId="{851AC5CF-6B3D-4813-B89A-1437D684D03E}" srcOrd="0" destOrd="0" parTransId="{0DDCB2C9-88C7-4363-970F-E50F6F8A2C1D}" sibTransId="{7A3CA5D4-9459-4ECC-8C2C-7301A7BBDB7E}"/>
    <dgm:cxn modelId="{33515D98-DEA4-40FE-8CB0-D0375D8EFD6E}" type="presParOf" srcId="{6BA01E20-D821-476E-A639-52E74DF8F025}" destId="{48D1162E-E50D-494F-AAEF-4E42C7F7D19F}" srcOrd="0" destOrd="0" presId="urn:microsoft.com/office/officeart/2005/8/layout/chevron2"/>
    <dgm:cxn modelId="{E4D95690-BC48-4E97-A1D4-98429B633C97}" type="presParOf" srcId="{48D1162E-E50D-494F-AAEF-4E42C7F7D19F}" destId="{C3436C57-F519-4B0A-9502-16BECBED69B9}" srcOrd="0" destOrd="0" presId="urn:microsoft.com/office/officeart/2005/8/layout/chevron2"/>
    <dgm:cxn modelId="{0C3F4363-404C-4090-80D4-E8A21DC4D073}" type="presParOf" srcId="{48D1162E-E50D-494F-AAEF-4E42C7F7D19F}" destId="{8C6B0454-2DF7-4798-A320-C2E38BFD7EE5}" srcOrd="1" destOrd="0" presId="urn:microsoft.com/office/officeart/2005/8/layout/chevron2"/>
    <dgm:cxn modelId="{34E4909F-23DE-46E2-AAB8-CB74DB55F2DD}" type="presParOf" srcId="{6BA01E20-D821-476E-A639-52E74DF8F025}" destId="{935DFB9A-5785-4310-8A50-3A28B3A73B4D}" srcOrd="1" destOrd="0" presId="urn:microsoft.com/office/officeart/2005/8/layout/chevron2"/>
    <dgm:cxn modelId="{9DDE2556-B0D3-4782-A358-C1030E838D23}" type="presParOf" srcId="{6BA01E20-D821-476E-A639-52E74DF8F025}" destId="{24CAFF52-6358-402B-B801-BE8D52A46A49}" srcOrd="2" destOrd="0" presId="urn:microsoft.com/office/officeart/2005/8/layout/chevron2"/>
    <dgm:cxn modelId="{3D98D09F-EB88-4112-A60D-5B09C813798D}" type="presParOf" srcId="{24CAFF52-6358-402B-B801-BE8D52A46A49}" destId="{6AD496A9-687E-4A1C-B216-5C3D2A483454}" srcOrd="0" destOrd="0" presId="urn:microsoft.com/office/officeart/2005/8/layout/chevron2"/>
    <dgm:cxn modelId="{6FF6AC09-E4F8-45E1-B302-570A0F4841FF}" type="presParOf" srcId="{24CAFF52-6358-402B-B801-BE8D52A46A49}" destId="{EA630E5F-9C30-4231-9D67-F61BA6B6CF5E}" srcOrd="1" destOrd="0" presId="urn:microsoft.com/office/officeart/2005/8/layout/chevron2"/>
    <dgm:cxn modelId="{3F31102A-46D1-404F-83AE-359459EF5688}" type="presParOf" srcId="{6BA01E20-D821-476E-A639-52E74DF8F025}" destId="{D8C83A3D-53E1-4284-9EF1-E5AA0E855C95}" srcOrd="3" destOrd="0" presId="urn:microsoft.com/office/officeart/2005/8/layout/chevron2"/>
    <dgm:cxn modelId="{2086DAA5-3E43-4725-8F54-4A554C36A1D6}" type="presParOf" srcId="{6BA01E20-D821-476E-A639-52E74DF8F025}" destId="{F40770E1-FD17-4463-9966-E2131FFE6713}" srcOrd="4" destOrd="0" presId="urn:microsoft.com/office/officeart/2005/8/layout/chevron2"/>
    <dgm:cxn modelId="{8D062725-A972-4AA7-9D2A-9FF348B7E4C0}" type="presParOf" srcId="{F40770E1-FD17-4463-9966-E2131FFE6713}" destId="{4B8E8FE4-5587-44F2-9C0D-A83016EDDC1E}" srcOrd="0" destOrd="0" presId="urn:microsoft.com/office/officeart/2005/8/layout/chevron2"/>
    <dgm:cxn modelId="{1FD323B1-5B83-4EEC-88EC-574B36992F5E}" type="presParOf" srcId="{F40770E1-FD17-4463-9966-E2131FFE6713}" destId="{F1BE2B31-5F10-4362-A744-748903C34B00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2329B-61C5-4B16-801B-D70A2372BC63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6CE8B4-C7FA-46BF-8B8F-7A99946A9850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To obtain official support from CA Governments  along with nomination of experts </a:t>
          </a:r>
          <a:endParaRPr lang="en-US" sz="2000" dirty="0"/>
        </a:p>
      </dgm:t>
    </dgm:pt>
    <dgm:pt modelId="{7A23AA90-D757-47E8-AED9-059FC3AEAD8A}" type="parTrans" cxnId="{2B499285-1085-4925-B189-20EDF4640147}">
      <dgm:prSet/>
      <dgm:spPr/>
      <dgm:t>
        <a:bodyPr/>
        <a:lstStyle/>
        <a:p>
          <a:endParaRPr lang="ru-RU"/>
        </a:p>
      </dgm:t>
    </dgm:pt>
    <dgm:pt modelId="{CC2B412C-0F94-432C-9D6C-32C9B93D087B}" type="sibTrans" cxnId="{2B499285-1085-4925-B189-20EDF4640147}">
      <dgm:prSet/>
      <dgm:spPr/>
      <dgm:t>
        <a:bodyPr/>
        <a:lstStyle/>
        <a:p>
          <a:endParaRPr lang="ru-RU"/>
        </a:p>
      </dgm:t>
    </dgm:pt>
    <dgm:pt modelId="{2BB38860-F43E-4A7A-BF7B-8624D471F8A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To commission the review of CA-</a:t>
          </a:r>
          <a:r>
            <a:rPr lang="en-US" sz="2000" dirty="0" err="1" smtClean="0"/>
            <a:t>AoA</a:t>
          </a:r>
          <a:r>
            <a:rPr lang="en-US" sz="2000" dirty="0" smtClean="0"/>
            <a:t> recommendations  for respective countries focusing on opportunities through SEIS</a:t>
          </a:r>
          <a:endParaRPr lang="ru-RU" sz="2000" dirty="0"/>
        </a:p>
      </dgm:t>
    </dgm:pt>
    <dgm:pt modelId="{EB803E03-354E-4C7C-8F0C-88E7396939E7}" type="parTrans" cxnId="{5FC6F3FB-C283-4D8D-95B2-BF9940583396}">
      <dgm:prSet/>
      <dgm:spPr/>
      <dgm:t>
        <a:bodyPr/>
        <a:lstStyle/>
        <a:p>
          <a:endParaRPr lang="ru-RU"/>
        </a:p>
      </dgm:t>
    </dgm:pt>
    <dgm:pt modelId="{260754BB-6F4D-4441-9EDE-4202E5714D2E}" type="sibTrans" cxnId="{5FC6F3FB-C283-4D8D-95B2-BF9940583396}">
      <dgm:prSet/>
      <dgm:spPr/>
      <dgm:t>
        <a:bodyPr/>
        <a:lstStyle/>
        <a:p>
          <a:endParaRPr lang="ru-RU"/>
        </a:p>
      </dgm:t>
    </dgm:pt>
    <dgm:pt modelId="{D6401AA8-47F9-4E12-9699-1CB80694354E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To employ international expert with experience on ENPI-SEIS for sharing  expertise and lessons learnt   </a:t>
          </a:r>
          <a:endParaRPr lang="ru-RU" sz="2000" dirty="0"/>
        </a:p>
      </dgm:t>
    </dgm:pt>
    <dgm:pt modelId="{0F30BB8D-AD17-457E-AB14-C54B77B44EDC}" type="parTrans" cxnId="{3A2F8210-2C7A-41F3-BF42-C92748A2EBE9}">
      <dgm:prSet/>
      <dgm:spPr/>
      <dgm:t>
        <a:bodyPr/>
        <a:lstStyle/>
        <a:p>
          <a:endParaRPr lang="ru-RU"/>
        </a:p>
      </dgm:t>
    </dgm:pt>
    <dgm:pt modelId="{8E68CC37-D3E5-4FF7-8D43-788F198123C9}" type="sibTrans" cxnId="{3A2F8210-2C7A-41F3-BF42-C92748A2EBE9}">
      <dgm:prSet/>
      <dgm:spPr/>
      <dgm:t>
        <a:bodyPr/>
        <a:lstStyle/>
        <a:p>
          <a:endParaRPr lang="ru-RU"/>
        </a:p>
      </dgm:t>
    </dgm:pt>
    <dgm:pt modelId="{253D01AB-3ACF-46B0-B509-B73C4DFB552A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To hold 5 national awareness raising seminars on SEIS in CA countries</a:t>
          </a:r>
          <a:endParaRPr lang="ru-RU" sz="2000" dirty="0"/>
        </a:p>
      </dgm:t>
    </dgm:pt>
    <dgm:pt modelId="{56AC28D3-9C67-40E7-80E6-FC0F4998F40F}" type="parTrans" cxnId="{CF179006-FE83-4090-B217-30B05EC2C981}">
      <dgm:prSet/>
      <dgm:spPr/>
      <dgm:t>
        <a:bodyPr/>
        <a:lstStyle/>
        <a:p>
          <a:endParaRPr lang="ru-RU"/>
        </a:p>
      </dgm:t>
    </dgm:pt>
    <dgm:pt modelId="{D8E90A0F-053C-4B99-8616-CC84E460F54B}" type="sibTrans" cxnId="{CF179006-FE83-4090-B217-30B05EC2C981}">
      <dgm:prSet/>
      <dgm:spPr/>
      <dgm:t>
        <a:bodyPr/>
        <a:lstStyle/>
        <a:p>
          <a:endParaRPr lang="ru-RU"/>
        </a:p>
      </dgm:t>
    </dgm:pt>
    <dgm:pt modelId="{F4AE90D8-663D-4735-BDF4-7A3D849CB19F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dirty="0" smtClean="0"/>
            <a:t>To obtain written official support for particular follow up activities on SEIS</a:t>
          </a:r>
          <a:endParaRPr lang="ru-RU" sz="2000" dirty="0"/>
        </a:p>
      </dgm:t>
    </dgm:pt>
    <dgm:pt modelId="{A6FB8E2B-A38B-437D-A24A-8B31F51A8048}" type="parTrans" cxnId="{4001F54F-5A3D-4565-8A7E-57F88D64C6DD}">
      <dgm:prSet/>
      <dgm:spPr/>
      <dgm:t>
        <a:bodyPr/>
        <a:lstStyle/>
        <a:p>
          <a:endParaRPr lang="ru-RU"/>
        </a:p>
      </dgm:t>
    </dgm:pt>
    <dgm:pt modelId="{5CD142BF-526C-430A-A038-9AAFDF35BF67}" type="sibTrans" cxnId="{4001F54F-5A3D-4565-8A7E-57F88D64C6DD}">
      <dgm:prSet/>
      <dgm:spPr/>
      <dgm:t>
        <a:bodyPr/>
        <a:lstStyle/>
        <a:p>
          <a:endParaRPr lang="ru-RU"/>
        </a:p>
      </dgm:t>
    </dgm:pt>
    <dgm:pt modelId="{3FB434A4-13AE-4346-A209-C6EC381BB794}">
      <dgm:prSet custT="1"/>
      <dgm:spPr/>
      <dgm:t>
        <a:bodyPr/>
        <a:lstStyle/>
        <a:p>
          <a:endParaRPr lang="ru-RU"/>
        </a:p>
      </dgm:t>
    </dgm:pt>
    <dgm:pt modelId="{C5988ED8-693C-43D9-8D67-1B2AFA34937F}" type="parTrans" cxnId="{AD039CE9-D052-430A-B58F-6AC46C8E0D51}">
      <dgm:prSet/>
      <dgm:spPr/>
      <dgm:t>
        <a:bodyPr/>
        <a:lstStyle/>
        <a:p>
          <a:endParaRPr lang="ru-RU"/>
        </a:p>
      </dgm:t>
    </dgm:pt>
    <dgm:pt modelId="{7C9909B3-F3ED-4912-BE8E-44FD5BC40DCC}" type="sibTrans" cxnId="{AD039CE9-D052-430A-B58F-6AC46C8E0D51}">
      <dgm:prSet/>
      <dgm:spPr/>
      <dgm:t>
        <a:bodyPr/>
        <a:lstStyle/>
        <a:p>
          <a:endParaRPr lang="ru-RU"/>
        </a:p>
      </dgm:t>
    </dgm:pt>
    <dgm:pt modelId="{A4549C99-D939-4F6E-9E74-2428AE025761}" type="pres">
      <dgm:prSet presAssocID="{98D2329B-61C5-4B16-801B-D70A2372BC6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5740DF-B25E-475B-AF78-C1280AD2ECB0}" type="pres">
      <dgm:prSet presAssocID="{98D2329B-61C5-4B16-801B-D70A2372BC63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273440F4-E901-48C6-ADC8-0C83C5235EAD}" type="pres">
      <dgm:prSet presAssocID="{98D2329B-61C5-4B16-801B-D70A2372BC6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D38CE-6B4F-4334-9ED9-A336427A3F2F}" type="pres">
      <dgm:prSet presAssocID="{98D2329B-61C5-4B16-801B-D70A2372BC6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C8691-1258-4B41-9AA1-5AC0328E9559}" type="pres">
      <dgm:prSet presAssocID="{98D2329B-61C5-4B16-801B-D70A2372BC6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5FA9A-8097-4F6E-93C9-39D1FCA0856D}" type="pres">
      <dgm:prSet presAssocID="{98D2329B-61C5-4B16-801B-D70A2372BC6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FEAE8-B706-4018-B3C9-A9716537E7A0}" type="pres">
      <dgm:prSet presAssocID="{98D2329B-61C5-4B16-801B-D70A2372BC6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DA684-BEA4-46D8-93B7-845D8EFFDEE1}" type="pres">
      <dgm:prSet presAssocID="{98D2329B-61C5-4B16-801B-D70A2372BC6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BBBD2-9E64-43D9-8608-26341FC07F0E}" type="pres">
      <dgm:prSet presAssocID="{98D2329B-61C5-4B16-801B-D70A2372BC6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9145A-9647-496A-A19B-FF724C08B087}" type="pres">
      <dgm:prSet presAssocID="{98D2329B-61C5-4B16-801B-D70A2372BC6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2688A-1AD6-47A8-B713-904FE2EBEC9C}" type="pres">
      <dgm:prSet presAssocID="{98D2329B-61C5-4B16-801B-D70A2372BC6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08DFA-B135-46CD-8DB4-E8824500CBE2}" type="pres">
      <dgm:prSet presAssocID="{98D2329B-61C5-4B16-801B-D70A2372BC6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97C1D-0EEC-4664-9547-FC3653E8D144}" type="pres">
      <dgm:prSet presAssocID="{98D2329B-61C5-4B16-801B-D70A2372BC6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8522A-AAD3-4610-B188-2CB74412744C}" type="pres">
      <dgm:prSet presAssocID="{98D2329B-61C5-4B16-801B-D70A2372BC6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0FAD6-BD3F-4271-9036-9A270FD3869B}" type="pres">
      <dgm:prSet presAssocID="{98D2329B-61C5-4B16-801B-D70A2372BC6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E037E-B249-4CA9-B562-98E683773186}" type="pres">
      <dgm:prSet presAssocID="{98D2329B-61C5-4B16-801B-D70A2372BC6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3A3AE9-3FEB-4016-B9C7-E4F8227BB37F}" type="presOf" srcId="{C76CE8B4-C7FA-46BF-8B8F-7A99946A9850}" destId="{273440F4-E901-48C6-ADC8-0C83C5235EAD}" srcOrd="0" destOrd="0" presId="urn:microsoft.com/office/officeart/2005/8/layout/vProcess5"/>
    <dgm:cxn modelId="{4001F54F-5A3D-4565-8A7E-57F88D64C6DD}" srcId="{98D2329B-61C5-4B16-801B-D70A2372BC63}" destId="{F4AE90D8-663D-4735-BDF4-7A3D849CB19F}" srcOrd="4" destOrd="0" parTransId="{A6FB8E2B-A38B-437D-A24A-8B31F51A8048}" sibTransId="{5CD142BF-526C-430A-A038-9AAFDF35BF67}"/>
    <dgm:cxn modelId="{CF179006-FE83-4090-B217-30B05EC2C981}" srcId="{98D2329B-61C5-4B16-801B-D70A2372BC63}" destId="{253D01AB-3ACF-46B0-B509-B73C4DFB552A}" srcOrd="3" destOrd="0" parTransId="{56AC28D3-9C67-40E7-80E6-FC0F4998F40F}" sibTransId="{D8E90A0F-053C-4B99-8616-CC84E460F54B}"/>
    <dgm:cxn modelId="{C0A553E4-9772-434E-9272-26B292402467}" type="presOf" srcId="{CC2B412C-0F94-432C-9D6C-32C9B93D087B}" destId="{2C2DA684-BEA4-46D8-93B7-845D8EFFDEE1}" srcOrd="0" destOrd="0" presId="urn:microsoft.com/office/officeart/2005/8/layout/vProcess5"/>
    <dgm:cxn modelId="{3A2F8210-2C7A-41F3-BF42-C92748A2EBE9}" srcId="{98D2329B-61C5-4B16-801B-D70A2372BC63}" destId="{D6401AA8-47F9-4E12-9699-1CB80694354E}" srcOrd="2" destOrd="0" parTransId="{0F30BB8D-AD17-457E-AB14-C54B77B44EDC}" sibTransId="{8E68CC37-D3E5-4FF7-8D43-788F198123C9}"/>
    <dgm:cxn modelId="{9C1D02D9-9878-41E4-943C-B437067FFD54}" type="presOf" srcId="{2BB38860-F43E-4A7A-BF7B-8624D471F8AE}" destId="{C89D38CE-6B4F-4334-9ED9-A336427A3F2F}" srcOrd="0" destOrd="0" presId="urn:microsoft.com/office/officeart/2005/8/layout/vProcess5"/>
    <dgm:cxn modelId="{5FC6F3FB-C283-4D8D-95B2-BF9940583396}" srcId="{98D2329B-61C5-4B16-801B-D70A2372BC63}" destId="{2BB38860-F43E-4A7A-BF7B-8624D471F8AE}" srcOrd="1" destOrd="0" parTransId="{EB803E03-354E-4C7C-8F0C-88E7396939E7}" sibTransId="{260754BB-6F4D-4441-9EDE-4202E5714D2E}"/>
    <dgm:cxn modelId="{1492DDBE-D22A-4289-9698-1209EDFA7B9D}" type="presOf" srcId="{D6401AA8-47F9-4E12-9699-1CB80694354E}" destId="{1178522A-AAD3-4610-B188-2CB74412744C}" srcOrd="1" destOrd="0" presId="urn:microsoft.com/office/officeart/2005/8/layout/vProcess5"/>
    <dgm:cxn modelId="{4D5BE0C5-FA91-4693-A462-4FB894B71DEA}" type="presOf" srcId="{C76CE8B4-C7FA-46BF-8B8F-7A99946A9850}" destId="{69108DFA-B135-46CD-8DB4-E8824500CBE2}" srcOrd="1" destOrd="0" presId="urn:microsoft.com/office/officeart/2005/8/layout/vProcess5"/>
    <dgm:cxn modelId="{D1762A76-A42D-4668-A419-51EF54A85D17}" type="presOf" srcId="{D8E90A0F-053C-4B99-8616-CC84E460F54B}" destId="{C592688A-1AD6-47A8-B713-904FE2EBEC9C}" srcOrd="0" destOrd="0" presId="urn:microsoft.com/office/officeart/2005/8/layout/vProcess5"/>
    <dgm:cxn modelId="{9A9B6572-8C0D-4A50-B745-549EE5D4E8F7}" type="presOf" srcId="{8E68CC37-D3E5-4FF7-8D43-788F198123C9}" destId="{6559145A-9647-496A-A19B-FF724C08B087}" srcOrd="0" destOrd="0" presId="urn:microsoft.com/office/officeart/2005/8/layout/vProcess5"/>
    <dgm:cxn modelId="{AD039CE9-D052-430A-B58F-6AC46C8E0D51}" srcId="{98D2329B-61C5-4B16-801B-D70A2372BC63}" destId="{3FB434A4-13AE-4346-A209-C6EC381BB794}" srcOrd="5" destOrd="0" parTransId="{C5988ED8-693C-43D9-8D67-1B2AFA34937F}" sibTransId="{7C9909B3-F3ED-4912-BE8E-44FD5BC40DCC}"/>
    <dgm:cxn modelId="{17B6BA8A-2C91-458B-BAE5-55E400D06EE5}" type="presOf" srcId="{253D01AB-3ACF-46B0-B509-B73C4DFB552A}" destId="{F6F5FA9A-8097-4F6E-93C9-39D1FCA0856D}" srcOrd="0" destOrd="0" presId="urn:microsoft.com/office/officeart/2005/8/layout/vProcess5"/>
    <dgm:cxn modelId="{A41D4154-3318-4815-836D-3654D64F6E78}" type="presOf" srcId="{253D01AB-3ACF-46B0-B509-B73C4DFB552A}" destId="{C090FAD6-BD3F-4271-9036-9A270FD3869B}" srcOrd="1" destOrd="0" presId="urn:microsoft.com/office/officeart/2005/8/layout/vProcess5"/>
    <dgm:cxn modelId="{C912EFA5-EEC6-4134-A70E-5A894B40E204}" type="presOf" srcId="{260754BB-6F4D-4441-9EDE-4202E5714D2E}" destId="{180BBBD2-9E64-43D9-8608-26341FC07F0E}" srcOrd="0" destOrd="0" presId="urn:microsoft.com/office/officeart/2005/8/layout/vProcess5"/>
    <dgm:cxn modelId="{2B499285-1085-4925-B189-20EDF4640147}" srcId="{98D2329B-61C5-4B16-801B-D70A2372BC63}" destId="{C76CE8B4-C7FA-46BF-8B8F-7A99946A9850}" srcOrd="0" destOrd="0" parTransId="{7A23AA90-D757-47E8-AED9-059FC3AEAD8A}" sibTransId="{CC2B412C-0F94-432C-9D6C-32C9B93D087B}"/>
    <dgm:cxn modelId="{6C63B885-56BF-4432-B8A9-4022466265E0}" type="presOf" srcId="{2BB38860-F43E-4A7A-BF7B-8624D471F8AE}" destId="{63497C1D-0EEC-4664-9547-FC3653E8D144}" srcOrd="1" destOrd="0" presId="urn:microsoft.com/office/officeart/2005/8/layout/vProcess5"/>
    <dgm:cxn modelId="{76BE7A43-14AE-40AA-9B2C-43CB3EA6E977}" type="presOf" srcId="{F4AE90D8-663D-4735-BDF4-7A3D849CB19F}" destId="{868FEAE8-B706-4018-B3C9-A9716537E7A0}" srcOrd="0" destOrd="0" presId="urn:microsoft.com/office/officeart/2005/8/layout/vProcess5"/>
    <dgm:cxn modelId="{B1C912AC-0773-4756-A1C3-0F0C132E33B3}" type="presOf" srcId="{98D2329B-61C5-4B16-801B-D70A2372BC63}" destId="{A4549C99-D939-4F6E-9E74-2428AE025761}" srcOrd="0" destOrd="0" presId="urn:microsoft.com/office/officeart/2005/8/layout/vProcess5"/>
    <dgm:cxn modelId="{EECE1B29-31E9-47F9-BD0B-246E4C1BA9CC}" type="presOf" srcId="{D6401AA8-47F9-4E12-9699-1CB80694354E}" destId="{065C8691-1258-4B41-9AA1-5AC0328E9559}" srcOrd="0" destOrd="0" presId="urn:microsoft.com/office/officeart/2005/8/layout/vProcess5"/>
    <dgm:cxn modelId="{DE1AAFAD-BC75-4A9F-8978-C2280BE43C9E}" type="presOf" srcId="{F4AE90D8-663D-4735-BDF4-7A3D849CB19F}" destId="{A85E037E-B249-4CA9-B562-98E683773186}" srcOrd="1" destOrd="0" presId="urn:microsoft.com/office/officeart/2005/8/layout/vProcess5"/>
    <dgm:cxn modelId="{CE00C0A8-4FAA-43E2-A932-3A2888313A12}" type="presParOf" srcId="{A4549C99-D939-4F6E-9E74-2428AE025761}" destId="{515740DF-B25E-475B-AF78-C1280AD2ECB0}" srcOrd="0" destOrd="0" presId="urn:microsoft.com/office/officeart/2005/8/layout/vProcess5"/>
    <dgm:cxn modelId="{11801FCC-9F9E-4F00-A4B6-46C725D82C5F}" type="presParOf" srcId="{A4549C99-D939-4F6E-9E74-2428AE025761}" destId="{273440F4-E901-48C6-ADC8-0C83C5235EAD}" srcOrd="1" destOrd="0" presId="urn:microsoft.com/office/officeart/2005/8/layout/vProcess5"/>
    <dgm:cxn modelId="{595C5454-7689-4FF1-AE2C-2E8E3379148D}" type="presParOf" srcId="{A4549C99-D939-4F6E-9E74-2428AE025761}" destId="{C89D38CE-6B4F-4334-9ED9-A336427A3F2F}" srcOrd="2" destOrd="0" presId="urn:microsoft.com/office/officeart/2005/8/layout/vProcess5"/>
    <dgm:cxn modelId="{3EE9AEFF-D931-459C-B855-388B1B823999}" type="presParOf" srcId="{A4549C99-D939-4F6E-9E74-2428AE025761}" destId="{065C8691-1258-4B41-9AA1-5AC0328E9559}" srcOrd="3" destOrd="0" presId="urn:microsoft.com/office/officeart/2005/8/layout/vProcess5"/>
    <dgm:cxn modelId="{DF162BBE-6404-4262-B328-ED0B88530347}" type="presParOf" srcId="{A4549C99-D939-4F6E-9E74-2428AE025761}" destId="{F6F5FA9A-8097-4F6E-93C9-39D1FCA0856D}" srcOrd="4" destOrd="0" presId="urn:microsoft.com/office/officeart/2005/8/layout/vProcess5"/>
    <dgm:cxn modelId="{7443A4B0-BCC7-43D6-8456-91873EF4AD59}" type="presParOf" srcId="{A4549C99-D939-4F6E-9E74-2428AE025761}" destId="{868FEAE8-B706-4018-B3C9-A9716537E7A0}" srcOrd="5" destOrd="0" presId="urn:microsoft.com/office/officeart/2005/8/layout/vProcess5"/>
    <dgm:cxn modelId="{145566D8-BB54-469D-9E87-9B9F43DC473E}" type="presParOf" srcId="{A4549C99-D939-4F6E-9E74-2428AE025761}" destId="{2C2DA684-BEA4-46D8-93B7-845D8EFFDEE1}" srcOrd="6" destOrd="0" presId="urn:microsoft.com/office/officeart/2005/8/layout/vProcess5"/>
    <dgm:cxn modelId="{E8F82F03-8868-4E1C-91FA-96AEAABCFFD7}" type="presParOf" srcId="{A4549C99-D939-4F6E-9E74-2428AE025761}" destId="{180BBBD2-9E64-43D9-8608-26341FC07F0E}" srcOrd="7" destOrd="0" presId="urn:microsoft.com/office/officeart/2005/8/layout/vProcess5"/>
    <dgm:cxn modelId="{ACB9954A-4C76-438A-B8E0-8689050DBEF4}" type="presParOf" srcId="{A4549C99-D939-4F6E-9E74-2428AE025761}" destId="{6559145A-9647-496A-A19B-FF724C08B087}" srcOrd="8" destOrd="0" presId="urn:microsoft.com/office/officeart/2005/8/layout/vProcess5"/>
    <dgm:cxn modelId="{A9BCB250-704C-4742-B00A-F203CCB43F69}" type="presParOf" srcId="{A4549C99-D939-4F6E-9E74-2428AE025761}" destId="{C592688A-1AD6-47A8-B713-904FE2EBEC9C}" srcOrd="9" destOrd="0" presId="urn:microsoft.com/office/officeart/2005/8/layout/vProcess5"/>
    <dgm:cxn modelId="{0556F875-C65E-44C4-83E5-1FF84748E140}" type="presParOf" srcId="{A4549C99-D939-4F6E-9E74-2428AE025761}" destId="{69108DFA-B135-46CD-8DB4-E8824500CBE2}" srcOrd="10" destOrd="0" presId="urn:microsoft.com/office/officeart/2005/8/layout/vProcess5"/>
    <dgm:cxn modelId="{3535C2A3-B9E3-43AF-AB46-6CB7D48DE731}" type="presParOf" srcId="{A4549C99-D939-4F6E-9E74-2428AE025761}" destId="{63497C1D-0EEC-4664-9547-FC3653E8D144}" srcOrd="11" destOrd="0" presId="urn:microsoft.com/office/officeart/2005/8/layout/vProcess5"/>
    <dgm:cxn modelId="{36E3606B-B342-4FA1-AE5B-44DBB455F99D}" type="presParOf" srcId="{A4549C99-D939-4F6E-9E74-2428AE025761}" destId="{1178522A-AAD3-4610-B188-2CB74412744C}" srcOrd="12" destOrd="0" presId="urn:microsoft.com/office/officeart/2005/8/layout/vProcess5"/>
    <dgm:cxn modelId="{357218FD-EC69-4993-85B7-95FCB9EB0406}" type="presParOf" srcId="{A4549C99-D939-4F6E-9E74-2428AE025761}" destId="{C090FAD6-BD3F-4271-9036-9A270FD3869B}" srcOrd="13" destOrd="0" presId="urn:microsoft.com/office/officeart/2005/8/layout/vProcess5"/>
    <dgm:cxn modelId="{F941E6EF-DBCE-4074-A0CC-DCFE80F86AAE}" type="presParOf" srcId="{A4549C99-D939-4F6E-9E74-2428AE025761}" destId="{A85E037E-B249-4CA9-B562-98E683773186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25D8C9-566F-442A-B3FA-2FFFC656331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C535B-D492-4766-B1EF-1C3FC58CE12C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To support improvement of the national  environment and natural resources  statistics in Kyrgyzstan    </a:t>
          </a:r>
          <a:endParaRPr lang="ru-RU" sz="2000" dirty="0">
            <a:solidFill>
              <a:schemeClr val="bg1"/>
            </a:solidFill>
          </a:endParaRPr>
        </a:p>
      </dgm:t>
    </dgm:pt>
    <dgm:pt modelId="{94E84059-BF6A-4774-9B6D-4CFCF8E7143B}" type="parTrans" cxnId="{8EEB891C-74A5-4403-89E5-926A0016FFCF}">
      <dgm:prSet/>
      <dgm:spPr/>
      <dgm:t>
        <a:bodyPr/>
        <a:lstStyle/>
        <a:p>
          <a:endParaRPr lang="ru-RU"/>
        </a:p>
      </dgm:t>
    </dgm:pt>
    <dgm:pt modelId="{22046A9E-25FF-4980-B909-8C61181AA70E}" type="sibTrans" cxnId="{8EEB891C-74A5-4403-89E5-926A0016FFCF}">
      <dgm:prSet/>
      <dgm:spPr/>
      <dgm:t>
        <a:bodyPr/>
        <a:lstStyle/>
        <a:p>
          <a:endParaRPr lang="ru-RU"/>
        </a:p>
      </dgm:t>
    </dgm:pt>
    <dgm:pt modelId="{F7D0AE01-FB0F-4E20-AEC6-C06DB6664B93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To establish the inter-agencies working group (SEIS WG) and facilitate the dialogues to identify the most vital areas for improvement </a:t>
          </a:r>
          <a:endParaRPr lang="ru-RU" sz="2000" dirty="0">
            <a:solidFill>
              <a:schemeClr val="bg1"/>
            </a:solidFill>
          </a:endParaRPr>
        </a:p>
      </dgm:t>
    </dgm:pt>
    <dgm:pt modelId="{9318CC5E-E2D8-4D6B-BEDC-26579123EF12}" type="parTrans" cxnId="{B446B5D2-5972-4DDB-A8A5-F4631FD7C22C}">
      <dgm:prSet/>
      <dgm:spPr/>
      <dgm:t>
        <a:bodyPr/>
        <a:lstStyle/>
        <a:p>
          <a:endParaRPr lang="ru-RU"/>
        </a:p>
      </dgm:t>
    </dgm:pt>
    <dgm:pt modelId="{095CFFF3-4583-4468-A958-7EB536176D0E}" type="sibTrans" cxnId="{B446B5D2-5972-4DDB-A8A5-F4631FD7C22C}">
      <dgm:prSet/>
      <dgm:spPr/>
      <dgm:t>
        <a:bodyPr/>
        <a:lstStyle/>
        <a:p>
          <a:endParaRPr lang="ru-RU"/>
        </a:p>
      </dgm:t>
    </dgm:pt>
    <dgm:pt modelId="{065F3B63-C0CE-4795-A637-0B5313E95016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To commission review and analysis of the situation on the base of recommendations of  SEIS WG</a:t>
          </a:r>
          <a:endParaRPr lang="ru-RU" sz="2000" dirty="0">
            <a:solidFill>
              <a:schemeClr val="bg1"/>
            </a:solidFill>
          </a:endParaRPr>
        </a:p>
      </dgm:t>
    </dgm:pt>
    <dgm:pt modelId="{1B2CE2B7-301C-4955-A1E3-7AD373D4B671}" type="parTrans" cxnId="{5D26D297-D5C3-4105-8EC7-A7D1BA3CEAAD}">
      <dgm:prSet/>
      <dgm:spPr/>
      <dgm:t>
        <a:bodyPr/>
        <a:lstStyle/>
        <a:p>
          <a:endParaRPr lang="ru-RU"/>
        </a:p>
      </dgm:t>
    </dgm:pt>
    <dgm:pt modelId="{BB1C0D72-5DD1-4CB2-93DE-5D615E3901F0}" type="sibTrans" cxnId="{5D26D297-D5C3-4105-8EC7-A7D1BA3CEAAD}">
      <dgm:prSet/>
      <dgm:spPr/>
      <dgm:t>
        <a:bodyPr/>
        <a:lstStyle/>
        <a:p>
          <a:endParaRPr lang="ru-RU"/>
        </a:p>
      </dgm:t>
    </dgm:pt>
    <dgm:pt modelId="{68834C94-2E89-4965-B309-FCEFF89DE536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To discuss with SEIS WG and approve the </a:t>
          </a:r>
          <a:r>
            <a:rPr lang="en-US" sz="2000" dirty="0" err="1" smtClean="0">
              <a:solidFill>
                <a:schemeClr val="bg1"/>
              </a:solidFill>
            </a:rPr>
            <a:t>ToR</a:t>
          </a:r>
          <a:r>
            <a:rPr lang="en-US" sz="2000" dirty="0" smtClean="0">
              <a:solidFill>
                <a:schemeClr val="bg1"/>
              </a:solidFill>
            </a:rPr>
            <a:t>   for particular activities toward improvement of statistics  and ensure endorsement of activities</a:t>
          </a:r>
          <a:endParaRPr lang="ru-RU" sz="2000" dirty="0">
            <a:solidFill>
              <a:schemeClr val="bg1"/>
            </a:solidFill>
          </a:endParaRPr>
        </a:p>
      </dgm:t>
    </dgm:pt>
    <dgm:pt modelId="{4AF56669-E4B5-4D68-B9BB-9A00178D5411}" type="parTrans" cxnId="{12EEEE22-824E-41BD-8655-500BFD2B2103}">
      <dgm:prSet/>
      <dgm:spPr/>
      <dgm:t>
        <a:bodyPr/>
        <a:lstStyle/>
        <a:p>
          <a:endParaRPr lang="ru-RU"/>
        </a:p>
      </dgm:t>
    </dgm:pt>
    <dgm:pt modelId="{E8C21865-C3CD-4B59-B32E-10B6E88C12DC}" type="sibTrans" cxnId="{12EEEE22-824E-41BD-8655-500BFD2B2103}">
      <dgm:prSet/>
      <dgm:spPr/>
      <dgm:t>
        <a:bodyPr/>
        <a:lstStyle/>
        <a:p>
          <a:endParaRPr lang="ru-RU"/>
        </a:p>
      </dgm:t>
    </dgm:pt>
    <dgm:pt modelId="{3445A4D3-05DF-423A-AB2A-F5854C8198FD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To ensure participation of AWARE-SEIS focal points in AWARE-SEIS national seminars </a:t>
          </a:r>
          <a:endParaRPr lang="ru-RU" sz="2000" dirty="0">
            <a:solidFill>
              <a:schemeClr val="bg1"/>
            </a:solidFill>
          </a:endParaRPr>
        </a:p>
      </dgm:t>
    </dgm:pt>
    <dgm:pt modelId="{D8593AC0-C268-45C8-BD5D-965276F79385}" type="parTrans" cxnId="{8578CCDA-AC8F-45BB-9F8D-B85A895A31C7}">
      <dgm:prSet/>
      <dgm:spPr/>
      <dgm:t>
        <a:bodyPr/>
        <a:lstStyle/>
        <a:p>
          <a:endParaRPr lang="ru-RU"/>
        </a:p>
      </dgm:t>
    </dgm:pt>
    <dgm:pt modelId="{20AA1914-EA11-44CD-B25A-AF58A700D356}" type="sibTrans" cxnId="{8578CCDA-AC8F-45BB-9F8D-B85A895A31C7}">
      <dgm:prSet/>
      <dgm:spPr/>
      <dgm:t>
        <a:bodyPr/>
        <a:lstStyle/>
        <a:p>
          <a:endParaRPr lang="ru-RU"/>
        </a:p>
      </dgm:t>
    </dgm:pt>
    <dgm:pt modelId="{0F980A6F-1C8C-47F5-9B4F-7AACAA9E507B}">
      <dgm:prSet phldrT="[Текст]" custT="1"/>
      <dgm:spPr/>
      <dgm:t>
        <a:bodyPr/>
        <a:lstStyle/>
        <a:p>
          <a:endParaRPr lang="ru-RU"/>
        </a:p>
      </dgm:t>
    </dgm:pt>
    <dgm:pt modelId="{758AAD0E-4859-4109-A690-3BB0D649554D}" type="parTrans" cxnId="{B12FF7EC-0897-4031-A7C4-E0082D80F9BE}">
      <dgm:prSet/>
      <dgm:spPr/>
      <dgm:t>
        <a:bodyPr/>
        <a:lstStyle/>
        <a:p>
          <a:endParaRPr lang="ru-RU"/>
        </a:p>
      </dgm:t>
    </dgm:pt>
    <dgm:pt modelId="{6CF88BF1-2C26-4182-AFE5-3D5F29B0CD0F}" type="sibTrans" cxnId="{B12FF7EC-0897-4031-A7C4-E0082D80F9BE}">
      <dgm:prSet/>
      <dgm:spPr/>
      <dgm:t>
        <a:bodyPr/>
        <a:lstStyle/>
        <a:p>
          <a:endParaRPr lang="ru-RU"/>
        </a:p>
      </dgm:t>
    </dgm:pt>
    <dgm:pt modelId="{CFB0B31B-FEE0-45E5-87C7-6C2777FCCE87}" type="pres">
      <dgm:prSet presAssocID="{D225D8C9-566F-442A-B3FA-2FFFC656331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72DFB5-07F0-44FC-92FE-A4C212451B62}" type="pres">
      <dgm:prSet presAssocID="{D225D8C9-566F-442A-B3FA-2FFFC6563310}" presName="dummyMaxCanvas" presStyleCnt="0">
        <dgm:presLayoutVars/>
      </dgm:prSet>
      <dgm:spPr/>
    </dgm:pt>
    <dgm:pt modelId="{5DC1DAE7-E938-4405-BC18-17D50D138A1C}" type="pres">
      <dgm:prSet presAssocID="{D225D8C9-566F-442A-B3FA-2FFFC656331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14069-E944-42D5-AD45-39540EFE520E}" type="pres">
      <dgm:prSet presAssocID="{D225D8C9-566F-442A-B3FA-2FFFC656331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6712F-6329-42FA-809C-D16B787ABE37}" type="pres">
      <dgm:prSet presAssocID="{D225D8C9-566F-442A-B3FA-2FFFC656331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E8C8C-006F-4B56-A186-D4ADC1251A48}" type="pres">
      <dgm:prSet presAssocID="{D225D8C9-566F-442A-B3FA-2FFFC656331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9CE19-AF1F-4D84-9311-DD1139F1F0C8}" type="pres">
      <dgm:prSet presAssocID="{D225D8C9-566F-442A-B3FA-2FFFC656331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A6B9A-CF15-4E54-AE38-5E6AADCA2C9C}" type="pres">
      <dgm:prSet presAssocID="{D225D8C9-566F-442A-B3FA-2FFFC656331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03510-BF4E-41FA-AA5B-38BB1039EDCE}" type="pres">
      <dgm:prSet presAssocID="{D225D8C9-566F-442A-B3FA-2FFFC656331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0EC8E-7526-4EA8-A55F-E89BA32CC678}" type="pres">
      <dgm:prSet presAssocID="{D225D8C9-566F-442A-B3FA-2FFFC656331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F113A-C8B7-4B79-AC5E-E60F63CADFC9}" type="pres">
      <dgm:prSet presAssocID="{D225D8C9-566F-442A-B3FA-2FFFC656331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A5E9C-7A31-4867-ADD3-D7B7437302B1}" type="pres">
      <dgm:prSet presAssocID="{D225D8C9-566F-442A-B3FA-2FFFC656331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F6AC2-353C-46B8-951E-C11463617BFB}" type="pres">
      <dgm:prSet presAssocID="{D225D8C9-566F-442A-B3FA-2FFFC656331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3DE4D-340C-4236-A1B4-06BA035A0239}" type="pres">
      <dgm:prSet presAssocID="{D225D8C9-566F-442A-B3FA-2FFFC656331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53D3A-283B-4442-ACEC-83B3A96AAE27}" type="pres">
      <dgm:prSet presAssocID="{D225D8C9-566F-442A-B3FA-2FFFC656331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FAEAD-F688-404E-AFF0-9269C2F49F16}" type="pres">
      <dgm:prSet presAssocID="{D225D8C9-566F-442A-B3FA-2FFFC656331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DBE220-6045-4097-B883-2DC14476A1A1}" type="presOf" srcId="{D225D8C9-566F-442A-B3FA-2FFFC6563310}" destId="{CFB0B31B-FEE0-45E5-87C7-6C2777FCCE87}" srcOrd="0" destOrd="0" presId="urn:microsoft.com/office/officeart/2005/8/layout/vProcess5"/>
    <dgm:cxn modelId="{0E3A4BEE-ACA2-4FA4-A7C6-C4C64CACE36A}" type="presOf" srcId="{68834C94-2E89-4965-B309-FCEFF89DE536}" destId="{2FF53D3A-283B-4442-ACEC-83B3A96AAE27}" srcOrd="1" destOrd="0" presId="urn:microsoft.com/office/officeart/2005/8/layout/vProcess5"/>
    <dgm:cxn modelId="{B1632284-9808-4A89-97EF-10BB986B633E}" type="presOf" srcId="{68834C94-2E89-4965-B309-FCEFF89DE536}" destId="{40DE8C8C-006F-4B56-A186-D4ADC1251A48}" srcOrd="0" destOrd="0" presId="urn:microsoft.com/office/officeart/2005/8/layout/vProcess5"/>
    <dgm:cxn modelId="{B446B5D2-5972-4DDB-A8A5-F4631FD7C22C}" srcId="{D225D8C9-566F-442A-B3FA-2FFFC6563310}" destId="{F7D0AE01-FB0F-4E20-AEC6-C06DB6664B93}" srcOrd="1" destOrd="0" parTransId="{9318CC5E-E2D8-4D6B-BEDC-26579123EF12}" sibTransId="{095CFFF3-4583-4468-A958-7EB536176D0E}"/>
    <dgm:cxn modelId="{4D01F036-6BC7-4C26-B505-833D85C97259}" type="presOf" srcId="{F7D0AE01-FB0F-4E20-AEC6-C06DB6664B93}" destId="{9F4F6AC2-353C-46B8-951E-C11463617BFB}" srcOrd="1" destOrd="0" presId="urn:microsoft.com/office/officeart/2005/8/layout/vProcess5"/>
    <dgm:cxn modelId="{D6233B57-0100-46CB-8BBE-2C927BDA25D5}" type="presOf" srcId="{E8C21865-C3CD-4B59-B32E-10B6E88C12DC}" destId="{213F113A-C8B7-4B79-AC5E-E60F63CADFC9}" srcOrd="0" destOrd="0" presId="urn:microsoft.com/office/officeart/2005/8/layout/vProcess5"/>
    <dgm:cxn modelId="{12EEEE22-824E-41BD-8655-500BFD2B2103}" srcId="{D225D8C9-566F-442A-B3FA-2FFFC6563310}" destId="{68834C94-2E89-4965-B309-FCEFF89DE536}" srcOrd="3" destOrd="0" parTransId="{4AF56669-E4B5-4D68-B9BB-9A00178D5411}" sibTransId="{E8C21865-C3CD-4B59-B32E-10B6E88C12DC}"/>
    <dgm:cxn modelId="{656C33D2-7F80-4183-A608-366BF7374B80}" type="presOf" srcId="{F7D0AE01-FB0F-4E20-AEC6-C06DB6664B93}" destId="{6C314069-E944-42D5-AD45-39540EFE520E}" srcOrd="0" destOrd="0" presId="urn:microsoft.com/office/officeart/2005/8/layout/vProcess5"/>
    <dgm:cxn modelId="{29A1A4F2-79C5-4F7B-87A0-6FFB5329763F}" type="presOf" srcId="{22046A9E-25FF-4980-B909-8C61181AA70E}" destId="{54FA6B9A-CF15-4E54-AE38-5E6AADCA2C9C}" srcOrd="0" destOrd="0" presId="urn:microsoft.com/office/officeart/2005/8/layout/vProcess5"/>
    <dgm:cxn modelId="{71A1D642-80A7-41EE-A905-790BFA4E0A78}" type="presOf" srcId="{BB1C0D72-5DD1-4CB2-93DE-5D615E3901F0}" destId="{A3A0EC8E-7526-4EA8-A55F-E89BA32CC678}" srcOrd="0" destOrd="0" presId="urn:microsoft.com/office/officeart/2005/8/layout/vProcess5"/>
    <dgm:cxn modelId="{8578CCDA-AC8F-45BB-9F8D-B85A895A31C7}" srcId="{D225D8C9-566F-442A-B3FA-2FFFC6563310}" destId="{3445A4D3-05DF-423A-AB2A-F5854C8198FD}" srcOrd="4" destOrd="0" parTransId="{D8593AC0-C268-45C8-BD5D-965276F79385}" sibTransId="{20AA1914-EA11-44CD-B25A-AF58A700D356}"/>
    <dgm:cxn modelId="{8EEB891C-74A5-4403-89E5-926A0016FFCF}" srcId="{D225D8C9-566F-442A-B3FA-2FFFC6563310}" destId="{E56C535B-D492-4766-B1EF-1C3FC58CE12C}" srcOrd="0" destOrd="0" parTransId="{94E84059-BF6A-4774-9B6D-4CFCF8E7143B}" sibTransId="{22046A9E-25FF-4980-B909-8C61181AA70E}"/>
    <dgm:cxn modelId="{B12FF7EC-0897-4031-A7C4-E0082D80F9BE}" srcId="{D225D8C9-566F-442A-B3FA-2FFFC6563310}" destId="{0F980A6F-1C8C-47F5-9B4F-7AACAA9E507B}" srcOrd="5" destOrd="0" parTransId="{758AAD0E-4859-4109-A690-3BB0D649554D}" sibTransId="{6CF88BF1-2C26-4182-AFE5-3D5F29B0CD0F}"/>
    <dgm:cxn modelId="{D17FD209-0AA2-4878-8B6E-F2F875D15D9A}" type="presOf" srcId="{E56C535B-D492-4766-B1EF-1C3FC58CE12C}" destId="{12DA5E9C-7A31-4867-ADD3-D7B7437302B1}" srcOrd="1" destOrd="0" presId="urn:microsoft.com/office/officeart/2005/8/layout/vProcess5"/>
    <dgm:cxn modelId="{803D11A1-E071-42EE-9E80-D53A7D35204E}" type="presOf" srcId="{065F3B63-C0CE-4795-A637-0B5313E95016}" destId="{AC83DE4D-340C-4236-A1B4-06BA035A0239}" srcOrd="1" destOrd="0" presId="urn:microsoft.com/office/officeart/2005/8/layout/vProcess5"/>
    <dgm:cxn modelId="{E0FDA92D-AA40-4B30-8012-185DAB559E40}" type="presOf" srcId="{E56C535B-D492-4766-B1EF-1C3FC58CE12C}" destId="{5DC1DAE7-E938-4405-BC18-17D50D138A1C}" srcOrd="0" destOrd="0" presId="urn:microsoft.com/office/officeart/2005/8/layout/vProcess5"/>
    <dgm:cxn modelId="{FF1B1FF2-CA40-4CDF-BE42-4FD42DA064D2}" type="presOf" srcId="{3445A4D3-05DF-423A-AB2A-F5854C8198FD}" destId="{02B9CE19-AF1F-4D84-9311-DD1139F1F0C8}" srcOrd="0" destOrd="0" presId="urn:microsoft.com/office/officeart/2005/8/layout/vProcess5"/>
    <dgm:cxn modelId="{CACFEA55-0590-48D0-AEB3-762BD5BB6E14}" type="presOf" srcId="{095CFFF3-4583-4468-A958-7EB536176D0E}" destId="{A8803510-BF4E-41FA-AA5B-38BB1039EDCE}" srcOrd="0" destOrd="0" presId="urn:microsoft.com/office/officeart/2005/8/layout/vProcess5"/>
    <dgm:cxn modelId="{5D26D297-D5C3-4105-8EC7-A7D1BA3CEAAD}" srcId="{D225D8C9-566F-442A-B3FA-2FFFC6563310}" destId="{065F3B63-C0CE-4795-A637-0B5313E95016}" srcOrd="2" destOrd="0" parTransId="{1B2CE2B7-301C-4955-A1E3-7AD373D4B671}" sibTransId="{BB1C0D72-5DD1-4CB2-93DE-5D615E3901F0}"/>
    <dgm:cxn modelId="{BB86EFC5-E152-4FB5-9EA7-664AACBB29D4}" type="presOf" srcId="{3445A4D3-05DF-423A-AB2A-F5854C8198FD}" destId="{6D6FAEAD-F688-404E-AFF0-9269C2F49F16}" srcOrd="1" destOrd="0" presId="urn:microsoft.com/office/officeart/2005/8/layout/vProcess5"/>
    <dgm:cxn modelId="{9722F202-F5EB-49A5-B2E9-26123E7EF7F0}" type="presOf" srcId="{065F3B63-C0CE-4795-A637-0B5313E95016}" destId="{BE06712F-6329-42FA-809C-D16B787ABE37}" srcOrd="0" destOrd="0" presId="urn:microsoft.com/office/officeart/2005/8/layout/vProcess5"/>
    <dgm:cxn modelId="{FA80DECA-13F7-4CD9-AC6F-1580D575E537}" type="presParOf" srcId="{CFB0B31B-FEE0-45E5-87C7-6C2777FCCE87}" destId="{1972DFB5-07F0-44FC-92FE-A4C212451B62}" srcOrd="0" destOrd="0" presId="urn:microsoft.com/office/officeart/2005/8/layout/vProcess5"/>
    <dgm:cxn modelId="{6510B4D6-55BF-4107-A7A9-90623E26A6AC}" type="presParOf" srcId="{CFB0B31B-FEE0-45E5-87C7-6C2777FCCE87}" destId="{5DC1DAE7-E938-4405-BC18-17D50D138A1C}" srcOrd="1" destOrd="0" presId="urn:microsoft.com/office/officeart/2005/8/layout/vProcess5"/>
    <dgm:cxn modelId="{A0556483-73EF-4E78-BA11-C2C8B3D3342D}" type="presParOf" srcId="{CFB0B31B-FEE0-45E5-87C7-6C2777FCCE87}" destId="{6C314069-E944-42D5-AD45-39540EFE520E}" srcOrd="2" destOrd="0" presId="urn:microsoft.com/office/officeart/2005/8/layout/vProcess5"/>
    <dgm:cxn modelId="{41312013-17C5-4075-A238-C3A2EB534DC6}" type="presParOf" srcId="{CFB0B31B-FEE0-45E5-87C7-6C2777FCCE87}" destId="{BE06712F-6329-42FA-809C-D16B787ABE37}" srcOrd="3" destOrd="0" presId="urn:microsoft.com/office/officeart/2005/8/layout/vProcess5"/>
    <dgm:cxn modelId="{E1AAE64E-0DFC-4B76-8BBD-B841E007738A}" type="presParOf" srcId="{CFB0B31B-FEE0-45E5-87C7-6C2777FCCE87}" destId="{40DE8C8C-006F-4B56-A186-D4ADC1251A48}" srcOrd="4" destOrd="0" presId="urn:microsoft.com/office/officeart/2005/8/layout/vProcess5"/>
    <dgm:cxn modelId="{5E29F0C2-B73E-428F-BB19-8BDB391A2085}" type="presParOf" srcId="{CFB0B31B-FEE0-45E5-87C7-6C2777FCCE87}" destId="{02B9CE19-AF1F-4D84-9311-DD1139F1F0C8}" srcOrd="5" destOrd="0" presId="urn:microsoft.com/office/officeart/2005/8/layout/vProcess5"/>
    <dgm:cxn modelId="{16A363C2-0928-4D1E-BC14-7970707BF4A2}" type="presParOf" srcId="{CFB0B31B-FEE0-45E5-87C7-6C2777FCCE87}" destId="{54FA6B9A-CF15-4E54-AE38-5E6AADCA2C9C}" srcOrd="6" destOrd="0" presId="urn:microsoft.com/office/officeart/2005/8/layout/vProcess5"/>
    <dgm:cxn modelId="{98D806BF-7529-4D26-B519-CAB41DFBAEFB}" type="presParOf" srcId="{CFB0B31B-FEE0-45E5-87C7-6C2777FCCE87}" destId="{A8803510-BF4E-41FA-AA5B-38BB1039EDCE}" srcOrd="7" destOrd="0" presId="urn:microsoft.com/office/officeart/2005/8/layout/vProcess5"/>
    <dgm:cxn modelId="{A50272D9-8ACB-446B-9431-1A80144E041B}" type="presParOf" srcId="{CFB0B31B-FEE0-45E5-87C7-6C2777FCCE87}" destId="{A3A0EC8E-7526-4EA8-A55F-E89BA32CC678}" srcOrd="8" destOrd="0" presId="urn:microsoft.com/office/officeart/2005/8/layout/vProcess5"/>
    <dgm:cxn modelId="{F3EC7F3A-D0B7-4936-B33B-7D84A68F58B4}" type="presParOf" srcId="{CFB0B31B-FEE0-45E5-87C7-6C2777FCCE87}" destId="{213F113A-C8B7-4B79-AC5E-E60F63CADFC9}" srcOrd="9" destOrd="0" presId="urn:microsoft.com/office/officeart/2005/8/layout/vProcess5"/>
    <dgm:cxn modelId="{21B647C6-29A4-4707-919F-265526AA3DE5}" type="presParOf" srcId="{CFB0B31B-FEE0-45E5-87C7-6C2777FCCE87}" destId="{12DA5E9C-7A31-4867-ADD3-D7B7437302B1}" srcOrd="10" destOrd="0" presId="urn:microsoft.com/office/officeart/2005/8/layout/vProcess5"/>
    <dgm:cxn modelId="{F36FE853-E563-43B9-A560-B0ECC15A724D}" type="presParOf" srcId="{CFB0B31B-FEE0-45E5-87C7-6C2777FCCE87}" destId="{9F4F6AC2-353C-46B8-951E-C11463617BFB}" srcOrd="11" destOrd="0" presId="urn:microsoft.com/office/officeart/2005/8/layout/vProcess5"/>
    <dgm:cxn modelId="{89AA6ACB-6318-49D8-AA2B-5DC22AA6BC2B}" type="presParOf" srcId="{CFB0B31B-FEE0-45E5-87C7-6C2777FCCE87}" destId="{AC83DE4D-340C-4236-A1B4-06BA035A0239}" srcOrd="12" destOrd="0" presId="urn:microsoft.com/office/officeart/2005/8/layout/vProcess5"/>
    <dgm:cxn modelId="{B957CF4A-4338-4806-A84A-E866E16ED315}" type="presParOf" srcId="{CFB0B31B-FEE0-45E5-87C7-6C2777FCCE87}" destId="{2FF53D3A-283B-4442-ACEC-83B3A96AAE27}" srcOrd="13" destOrd="0" presId="urn:microsoft.com/office/officeart/2005/8/layout/vProcess5"/>
    <dgm:cxn modelId="{830030F3-4E3C-4370-8DCB-81D17C132FA1}" type="presParOf" srcId="{CFB0B31B-FEE0-45E5-87C7-6C2777FCCE87}" destId="{6D6FAEAD-F688-404E-AFF0-9269C2F49F16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0EB35-3E78-4EA8-9EE4-9CFF8842D9F9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45205-E1B6-4BA8-8AAD-6479F8447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BF6A-E318-481C-AC67-494125BE9210}" type="datetimeFigureOut">
              <a:rPr lang="ru-RU" smtClean="0"/>
              <a:pPr/>
              <a:t>01.11.2012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2453-9566-44C3-99BA-69D3151013D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cnet.org/" TargetMode="External"/><Relationship Id="rId2" Type="http://schemas.openxmlformats.org/officeDocument/2006/relationships/hyperlink" Target="mailto:TMakeyev@carec.k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oa.ew.eea.europa.eu/tools/country-fiches/country-fiches-consultation/eastern-europe-caucasus-and-central-asia/central-asia" TargetMode="External"/><Relationship Id="rId2" Type="http://schemas.openxmlformats.org/officeDocument/2006/relationships/hyperlink" Target="http://aoa.ew.eea.europa.eu/virtual-library-view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a.europa.eu/themes/regions/pan-european/sub-regional-assessment-of-assessment-reports" TargetMode="External"/><Relationship Id="rId4" Type="http://schemas.openxmlformats.org/officeDocument/2006/relationships/hyperlink" Target="http://aoa.ew.eea.europa.eu/tools/general_template/general-templat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ctrTitle"/>
          </p:nvPr>
        </p:nvSpPr>
        <p:spPr>
          <a:xfrm>
            <a:off x="1371600" y="2643182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 EFFORTS TOWARD SEIS IN </a:t>
            </a:r>
            <a:b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ASIA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6000768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Almaty,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September 1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55650" y="214313"/>
            <a:ext cx="7488238" cy="221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Thank you for your kind attention! 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00063" y="4572008"/>
            <a:ext cx="8320087" cy="1428760"/>
          </a:xfrm>
        </p:spPr>
        <p:txBody>
          <a:bodyPr>
            <a:normAutofit fontScale="92500" lnSpcReduction="20000"/>
          </a:bodyPr>
          <a:lstStyle/>
          <a:p>
            <a:pPr algn="ctr" hangingPunct="1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Talaibek Makeev, </a:t>
            </a:r>
          </a:p>
          <a:p>
            <a:pPr algn="ctr" hangingPunct="1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CAREC,</a:t>
            </a:r>
          </a:p>
          <a:p>
            <a:pPr algn="ctr" hangingPunct="1">
              <a:buNone/>
            </a:pPr>
            <a:r>
              <a:rPr lang="en-US" sz="2400" dirty="0" smtClean="0">
                <a:hlinkClick r:id="rId2"/>
              </a:rPr>
              <a:t>TMakeyev@carec.kz</a:t>
            </a:r>
            <a:r>
              <a:rPr lang="en-US" sz="2400" dirty="0" smtClean="0"/>
              <a:t>,</a:t>
            </a:r>
          </a:p>
          <a:p>
            <a:pPr algn="ctr" hangingPunct="1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www.carecnet.org</a:t>
            </a:r>
            <a:r>
              <a:rPr lang="en-US" sz="2400" dirty="0" smtClean="0"/>
              <a:t>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CAREC IN PROMOTING SEIS FOR CA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88238" cy="45561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EE-AOA PRODUCTS FOR CENTRAL ASIA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9750" y="1785926"/>
            <a:ext cx="8280400" cy="507207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Virtual Library: </a:t>
            </a:r>
          </a:p>
          <a:p>
            <a:pPr lvl="1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http://aoa.ew.eea.europa.eu/virtual-library-viewer</a:t>
            </a: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Around 200 sources on CA , </a:t>
            </a: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Country Fiches:</a:t>
            </a:r>
          </a:p>
          <a:p>
            <a:pPr lvl="1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http://aoa.ew.eea.europa.eu/tools/country-fiches/country-fiches-consultation/eastern-europe-caucasus-and-central-asia/central-asia</a:t>
            </a: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subfolders for each of 5 countries </a:t>
            </a:r>
          </a:p>
          <a:p>
            <a:pPr lvl="1"/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Review templates: </a:t>
            </a:r>
          </a:p>
          <a:p>
            <a:pPr lvl="1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http://aoa.ew.eea.europa.eu/tools/general_template/general-template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 national, 8 sub-regional, and 12 regional Pan-European assessments on Water and Water Related Ecosystems (51 total)</a:t>
            </a:r>
          </a:p>
          <a:p>
            <a:pPr lvl="1"/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 national, 7 sub-regional, 20 regional Pan-European and Asian-Pacific,  4 global assessments  on Resource Efficiency and Green Economy  (62 total)</a:t>
            </a:r>
            <a:endParaRPr lang="en-US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Report:</a:t>
            </a:r>
          </a:p>
          <a:p>
            <a:pPr lvl="1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5"/>
              </a:rPr>
              <a:t>http://www.eea.europa.eu/themes/regions/pan-european/sub-regional-assessment-of-assessment-reports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CA-AOA KEY RECOMMENDATIONS 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Unification and increased compatibility of assessments in two dimensions: </a:t>
            </a:r>
            <a:endParaRPr lang="ru-RU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within the CA sub-region for interfacing and scoping them through transboundary cooperation; </a:t>
            </a:r>
            <a:endParaRPr lang="ru-RU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within the Pan-European cooperation framework for necessary information and data sharing;</a:t>
            </a:r>
          </a:p>
          <a:p>
            <a:pPr algn="just">
              <a:spcAft>
                <a:spcPts val="600"/>
              </a:spcAft>
            </a:pP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 of compatible information and data collection systems  (</a:t>
            </a:r>
            <a:r>
              <a:rPr lang="en-US" sz="1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SoE</a:t>
            </a: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reporting, statistics, indicators) are needed, also in the two above dimensions. In this context the SEIS could be the basis for future EU-CA cooperation and improved data accessibility;</a:t>
            </a:r>
          </a:p>
          <a:p>
            <a:pPr algn="just">
              <a:spcAft>
                <a:spcPts val="600"/>
              </a:spcAft>
            </a:pP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Ensuring a system for </a:t>
            </a:r>
            <a:r>
              <a:rPr lang="en-US" sz="1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SoER</a:t>
            </a: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development environmental indicators based </a:t>
            </a:r>
            <a:r>
              <a:rPr lang="en-GB" sz="1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SoER</a:t>
            </a:r>
            <a:r>
              <a:rPr lang="en-GB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capacities of responsible national institutions for the establishment of compatible assessment systems and process,  and the expert capacity in national institutions</a:t>
            </a:r>
            <a:endParaRPr lang="ru-RU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000" dirty="0" smtClean="0"/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SCOPE OF THE AWARE –SEIS 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UP TO MOMENT OUTCOMES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4 nominations of AWARE-SEIS focal points (Kazakhstan, Kyrgyzstan, Turkmenistan, Uzbekistan)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5 national CA-</a:t>
            </a:r>
            <a:r>
              <a:rPr lang="en-US" sz="2400" dirty="0" err="1" smtClean="0">
                <a:solidFill>
                  <a:schemeClr val="bg1"/>
                </a:solidFill>
              </a:rPr>
              <a:t>AoA</a:t>
            </a:r>
            <a:r>
              <a:rPr lang="en-US" sz="2400" dirty="0" smtClean="0">
                <a:solidFill>
                  <a:schemeClr val="bg1"/>
                </a:solidFill>
              </a:rPr>
              <a:t>  follow up reviews (Kazakhstan, Kyrgyzstan, Tajikistan, Turkmenistan, Uzbekistan)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Presentation of the ENPI-SEIS experience and lessons learnt for promotion of SEIS in CA, which was developed by International expert employed in consultations with EEA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National AWARE-SEIS seminar s held in Kazakhstan, Kyrgyzstan, Tajikistan and Uzbekistan  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Recommendations of the national seminars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KEY RECOMMENDATIONS 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8000" b="1" dirty="0" smtClean="0">
                <a:solidFill>
                  <a:schemeClr val="bg1"/>
                </a:solidFill>
              </a:rPr>
              <a:t>Explore  an opportunity of implementation  of Eye on Earth  activities in Kazakhstan </a:t>
            </a:r>
          </a:p>
          <a:p>
            <a:pPr lvl="0"/>
            <a:r>
              <a:rPr lang="en-US" sz="8000" b="1" dirty="0" smtClean="0">
                <a:solidFill>
                  <a:schemeClr val="bg1"/>
                </a:solidFill>
              </a:rPr>
              <a:t>Work on improvement of water and waste statistics in Kyrgyzstan </a:t>
            </a:r>
          </a:p>
          <a:p>
            <a:pPr lvl="0"/>
            <a:r>
              <a:rPr lang="en-US" sz="8000" b="1" dirty="0" smtClean="0">
                <a:solidFill>
                  <a:schemeClr val="bg1"/>
                </a:solidFill>
              </a:rPr>
              <a:t>To assist Tajikistan in setting up the </a:t>
            </a:r>
            <a:r>
              <a:rPr lang="en-US" sz="8000" b="1" dirty="0" err="1" smtClean="0">
                <a:solidFill>
                  <a:schemeClr val="bg1"/>
                </a:solidFill>
              </a:rPr>
              <a:t>SoER</a:t>
            </a:r>
            <a:r>
              <a:rPr lang="en-US" sz="8000" b="1" dirty="0" smtClean="0">
                <a:solidFill>
                  <a:schemeClr val="bg1"/>
                </a:solidFill>
              </a:rPr>
              <a:t> system and development of the </a:t>
            </a:r>
            <a:r>
              <a:rPr lang="en-US" sz="8000" b="1" dirty="0" err="1" smtClean="0">
                <a:solidFill>
                  <a:schemeClr val="bg1"/>
                </a:solidFill>
              </a:rPr>
              <a:t>SoER</a:t>
            </a:r>
            <a:r>
              <a:rPr lang="en-US" sz="8000" b="1" dirty="0" smtClean="0">
                <a:solidFill>
                  <a:schemeClr val="bg1"/>
                </a:solidFill>
              </a:rPr>
              <a:t> for 2011</a:t>
            </a:r>
          </a:p>
          <a:p>
            <a:pPr lvl="0"/>
            <a:r>
              <a:rPr lang="en-US" sz="8000" b="1" dirty="0" smtClean="0">
                <a:solidFill>
                  <a:schemeClr val="bg1"/>
                </a:solidFill>
              </a:rPr>
              <a:t>To establish the  national interagency working group  on SEIS  in Uzbekistan </a:t>
            </a:r>
          </a:p>
          <a:p>
            <a:r>
              <a:rPr lang="en-US" sz="8000" b="1" dirty="0" smtClean="0">
                <a:solidFill>
                  <a:schemeClr val="bg1"/>
                </a:solidFill>
              </a:rPr>
              <a:t>To </a:t>
            </a:r>
            <a:r>
              <a:rPr lang="en-US" sz="8000" b="1" dirty="0" smtClean="0">
                <a:solidFill>
                  <a:schemeClr val="bg1"/>
                </a:solidFill>
              </a:rPr>
              <a:t>analyze </a:t>
            </a:r>
            <a:r>
              <a:rPr lang="en-US" sz="8000" b="1" dirty="0" smtClean="0">
                <a:solidFill>
                  <a:schemeClr val="bg1"/>
                </a:solidFill>
              </a:rPr>
              <a:t>compatibility  of the national  environmental statistic in Uzbekistan to  EECCA environmental indicators in order to improve  it and approximate  to  best practices  on  the environmental statistics , including development of  respective Guidance  and Compendiums </a:t>
            </a:r>
          </a:p>
          <a:p>
            <a:r>
              <a:rPr lang="en-US" sz="8000" b="1" dirty="0" smtClean="0">
                <a:solidFill>
                  <a:schemeClr val="bg1"/>
                </a:solidFill>
              </a:rPr>
              <a:t>Series  of capacity building activities on environmental indicators for responsible  specialists  in relevant governmental Agencies </a:t>
            </a:r>
            <a:r>
              <a:rPr lang="ru-RU" sz="8000" b="1" dirty="0" smtClean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8000" b="1" dirty="0" smtClean="0">
                <a:solidFill>
                  <a:schemeClr val="bg1"/>
                </a:solidFill>
              </a:rPr>
              <a:t>Support implementation of the </a:t>
            </a:r>
            <a:r>
              <a:rPr lang="en-US" sz="8000" b="1" dirty="0" err="1" smtClean="0">
                <a:solidFill>
                  <a:schemeClr val="bg1"/>
                </a:solidFill>
              </a:rPr>
              <a:t>AoA</a:t>
            </a:r>
            <a:r>
              <a:rPr lang="en-US" sz="8000" b="1" dirty="0" smtClean="0">
                <a:solidFill>
                  <a:schemeClr val="bg1"/>
                </a:solidFill>
              </a:rPr>
              <a:t> project on biodiversity , climate change, air and waste  initiated by UNECE  in two of CA countries </a:t>
            </a:r>
          </a:p>
          <a:p>
            <a:pPr lvl="0"/>
            <a:r>
              <a:rPr lang="en-US" sz="8000" b="1" dirty="0" smtClean="0">
                <a:solidFill>
                  <a:schemeClr val="bg1"/>
                </a:solidFill>
              </a:rPr>
              <a:t>To design and  develop the publication on SEIS with simple and clear explanations of  its scope, objectives and methodology for all stakeholders</a:t>
            </a:r>
            <a:r>
              <a:rPr lang="en-US" sz="8000" dirty="0" smtClean="0">
                <a:solidFill>
                  <a:schemeClr val="bg1"/>
                </a:solidFill>
              </a:rPr>
              <a:t>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SCOPE OF THE BILATERAL SEIS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UP TO MOMENT OUTCOMES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 SEIS WG established and 3 meetings held 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Interest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OECD, UNDP and Finish Environmental Institute (FEI) to be involved in the activities  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of statistical gaps in </a:t>
            </a:r>
            <a:r>
              <a:rPr lang="en-US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SoER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2007-2010  developed under UNDP assistance and in use of UNECE Guidelines on indicator-based reporting 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Recommendation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work on improvement of water and waste statistics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by: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Assessing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opportunities and needs for transferring the water statistic reporting from the central level (DWR) to the NSC  to local level from entities to the NSC’s district departments 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Piloting/testing  the transfer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water statistics at 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district level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(FEI)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Assess needs for collection and reporting the waste and chemical statistics to report to Basel, Rotterdam and Stockholm  Conventions 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Analysis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relevant activities of NSC and DWR</a:t>
            </a:r>
          </a:p>
          <a:p>
            <a:r>
              <a:rPr lang="en-US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for assessment of water statistics transfer opportunities and needs 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Obtained letters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support from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NSC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DWR for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piloting  activity in two districts  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857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EXISTING EFFORTS TOWARD SEIS IN  CENTRAL ASIA </vt:lpstr>
      <vt:lpstr>CAREC IN PROMOTING SEIS FOR CA</vt:lpstr>
      <vt:lpstr>EE-AOA PRODUCTS FOR CENTRAL ASIA</vt:lpstr>
      <vt:lpstr>CA-AOA KEY RECOMMENDATIONS </vt:lpstr>
      <vt:lpstr>SCOPE OF THE AWARE –SEIS </vt:lpstr>
      <vt:lpstr>UP TO MOMENT OUTCOMES</vt:lpstr>
      <vt:lpstr>KEY RECOMMENDATIONS   </vt:lpstr>
      <vt:lpstr>SCOPE OF THE BILATERAL SEIS </vt:lpstr>
      <vt:lpstr>UP TO MOMENT OUTCOMES </vt:lpstr>
      <vt:lpstr>     Thank you for your kind attention!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Saule Murataliyeva</dc:creator>
  <cp:lastModifiedBy>tmakeyev</cp:lastModifiedBy>
  <cp:revision>70</cp:revision>
  <dcterms:created xsi:type="dcterms:W3CDTF">2011-03-29T05:56:36Z</dcterms:created>
  <dcterms:modified xsi:type="dcterms:W3CDTF">2012-11-01T10:37:35Z</dcterms:modified>
</cp:coreProperties>
</file>