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handoutMasterIdLst>
    <p:handoutMasterId r:id="rId12"/>
  </p:handoutMasterIdLst>
  <p:sldIdLst>
    <p:sldId id="304" r:id="rId2"/>
    <p:sldId id="331" r:id="rId3"/>
    <p:sldId id="327" r:id="rId4"/>
    <p:sldId id="315" r:id="rId5"/>
    <p:sldId id="326" r:id="rId6"/>
    <p:sldId id="328" r:id="rId7"/>
    <p:sldId id="330" r:id="rId8"/>
    <p:sldId id="317" r:id="rId9"/>
    <p:sldId id="313" r:id="rId10"/>
  </p:sldIdLst>
  <p:sldSz cx="9144000" cy="6858000" type="screen4x3"/>
  <p:notesSz cx="6858000" cy="9144000"/>
  <p:custDataLst>
    <p:tags r:id="rId1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orient="horz" pos="816">
          <p15:clr>
            <a:srgbClr val="A4A3A4"/>
          </p15:clr>
        </p15:guide>
        <p15:guide id="3" orient="horz" pos="3840">
          <p15:clr>
            <a:srgbClr val="A4A3A4"/>
          </p15:clr>
        </p15:guide>
        <p15:guide id="4" orient="horz" pos="1056">
          <p15:clr>
            <a:srgbClr val="A4A3A4"/>
          </p15:clr>
        </p15:guide>
        <p15:guide id="5" pos="2880">
          <p15:clr>
            <a:srgbClr val="A4A3A4"/>
          </p15:clr>
        </p15:guide>
        <p15:guide id="6" pos="288">
          <p15:clr>
            <a:srgbClr val="A4A3A4"/>
          </p15:clr>
        </p15:guide>
        <p15:guide id="7" pos="5472">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A2E6D"/>
    <a:srgbClr val="0A1F5A"/>
    <a:srgbClr val="0A387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73A0DAA-6AF3-43AB-8588-CEC1D06C72B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8757" autoAdjust="0"/>
  </p:normalViewPr>
  <p:slideViewPr>
    <p:cSldViewPr>
      <p:cViewPr varScale="1">
        <p:scale>
          <a:sx n="88" d="100"/>
          <a:sy n="88" d="100"/>
        </p:scale>
        <p:origin x="1914" y="96"/>
      </p:cViewPr>
      <p:guideLst>
        <p:guide orient="horz" pos="2160"/>
        <p:guide orient="horz" pos="816"/>
        <p:guide orient="horz" pos="3840"/>
        <p:guide orient="horz" pos="1056"/>
        <p:guide pos="2880"/>
        <p:guide pos="288"/>
        <p:guide pos="5472"/>
      </p:guideLst>
    </p:cSldViewPr>
  </p:slideViewPr>
  <p:notesTextViewPr>
    <p:cViewPr>
      <p:scale>
        <a:sx n="1" d="1"/>
        <a:sy n="1" d="1"/>
      </p:scale>
      <p:origin x="0" y="0"/>
    </p:cViewPr>
  </p:notesTextViewPr>
  <p:sorterViewPr>
    <p:cViewPr>
      <p:scale>
        <a:sx n="100" d="100"/>
        <a:sy n="100" d="100"/>
      </p:scale>
      <p:origin x="0" y="0"/>
    </p:cViewPr>
  </p:sorterViewPr>
  <p:notesViewPr>
    <p:cSldViewPr showGuides="1">
      <p:cViewPr varScale="1">
        <p:scale>
          <a:sx n="92" d="100"/>
          <a:sy n="92" d="100"/>
        </p:scale>
        <p:origin x="-3780" y="-12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gs" Target="tags/tag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latin typeface="Arial"/>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DCC02A0-C947-4278-96D1-0DB9C063DF55}" type="datetimeFigureOut">
              <a:rPr lang="en-US" smtClean="0">
                <a:latin typeface="Arial"/>
              </a:rPr>
              <a:t>20-Mar-17</a:t>
            </a:fld>
            <a:endParaRPr lang="en-US" dirty="0">
              <a:latin typeface="Arial"/>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latin typeface="Arial"/>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533FAA7-9DA0-4163-8828-B20FAF1EB063}" type="slidenum">
              <a:rPr lang="en-US" smtClean="0">
                <a:latin typeface="Arial"/>
              </a:rPr>
              <a:t>‹#›</a:t>
            </a:fld>
            <a:endParaRPr lang="en-US" dirty="0">
              <a:latin typeface="Arial"/>
            </a:endParaRPr>
          </a:p>
        </p:txBody>
      </p:sp>
    </p:spTree>
    <p:extLst>
      <p:ext uri="{BB962C8B-B14F-4D97-AF65-F5344CB8AC3E}">
        <p14:creationId xmlns:p14="http://schemas.microsoft.com/office/powerpoint/2010/main" val="280106262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381000" y="381000"/>
            <a:ext cx="3432175" cy="2573338"/>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381000" y="3124200"/>
            <a:ext cx="6096000" cy="5334000"/>
          </a:xfrm>
          <a:prstGeom prst="rect">
            <a:avLst/>
          </a:prstGeom>
        </p:spPr>
        <p:txBody>
          <a:bodyPr vert="horz" lIns="0" tIns="0" rIns="0" bIns="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Footer Placeholder 5"/>
          <p:cNvSpPr>
            <a:spLocks noGrp="1"/>
          </p:cNvSpPr>
          <p:nvPr>
            <p:ph type="ftr" sz="quarter" idx="4"/>
          </p:nvPr>
        </p:nvSpPr>
        <p:spPr>
          <a:xfrm>
            <a:off x="381000" y="8686800"/>
            <a:ext cx="4876800" cy="227013"/>
          </a:xfrm>
          <a:prstGeom prst="rect">
            <a:avLst/>
          </a:prstGeom>
        </p:spPr>
        <p:txBody>
          <a:bodyPr vert="horz" wrap="none" lIns="0" tIns="0" rIns="0" bIns="0" rtlCol="0" anchor="ctr"/>
          <a:lstStyle>
            <a:lvl1pPr algn="l">
              <a:defRPr sz="1000">
                <a:latin typeface="Arial"/>
              </a:defRPr>
            </a:lvl1pPr>
          </a:lstStyle>
          <a:p>
            <a:endParaRPr lang="en-US" dirty="0"/>
          </a:p>
        </p:txBody>
      </p:sp>
      <p:sp>
        <p:nvSpPr>
          <p:cNvPr id="7" name="Slide Number Placeholder 6"/>
          <p:cNvSpPr>
            <a:spLocks noGrp="1"/>
          </p:cNvSpPr>
          <p:nvPr>
            <p:ph type="sldNum" sz="quarter" idx="5"/>
          </p:nvPr>
        </p:nvSpPr>
        <p:spPr>
          <a:xfrm>
            <a:off x="5867400" y="8686800"/>
            <a:ext cx="609600" cy="227013"/>
          </a:xfrm>
          <a:prstGeom prst="rect">
            <a:avLst/>
          </a:prstGeom>
        </p:spPr>
        <p:txBody>
          <a:bodyPr vert="horz" wrap="none" lIns="0" tIns="0" rIns="0" bIns="0" rtlCol="0" anchor="ctr"/>
          <a:lstStyle>
            <a:lvl1pPr algn="r">
              <a:defRPr sz="1000">
                <a:latin typeface="Arial"/>
              </a:defRPr>
            </a:lvl1pPr>
          </a:lstStyle>
          <a:p>
            <a:fld id="{8547E1EE-0039-4797-B978-F453418260D1}" type="slidenum">
              <a:rPr lang="en-US" smtClean="0"/>
              <a:pPr/>
              <a:t>‹#›</a:t>
            </a:fld>
            <a:endParaRPr lang="en-US" dirty="0"/>
          </a:p>
        </p:txBody>
      </p:sp>
    </p:spTree>
    <p:extLst>
      <p:ext uri="{BB962C8B-B14F-4D97-AF65-F5344CB8AC3E}">
        <p14:creationId xmlns:p14="http://schemas.microsoft.com/office/powerpoint/2010/main" val="2736465104"/>
      </p:ext>
    </p:extLst>
  </p:cSld>
  <p:clrMap bg1="lt1" tx1="dk1" bg2="lt2" tx2="dk2" accent1="accent1" accent2="accent2" accent3="accent3" accent4="accent4" accent5="accent5" accent6="accent6" hlink="hlink" folHlink="folHlink"/>
  <p:notesStyle>
    <a:lvl1pPr marL="0" algn="l" defTabSz="914400" rtl="0" eaLnBrk="1" latinLnBrk="0" hangingPunct="1">
      <a:spcBef>
        <a:spcPts val="600"/>
      </a:spcBef>
      <a:defRPr sz="1100" kern="1200">
        <a:solidFill>
          <a:schemeClr val="tx1"/>
        </a:solidFill>
        <a:latin typeface="Arial"/>
        <a:ea typeface="+mn-ea"/>
        <a:cs typeface="+mn-cs"/>
      </a:defRPr>
    </a:lvl1pPr>
    <a:lvl2pPr marL="182880" indent="-137160" algn="l" defTabSz="914400" rtl="0" eaLnBrk="1" latinLnBrk="0" hangingPunct="1">
      <a:spcBef>
        <a:spcPts val="600"/>
      </a:spcBef>
      <a:buFont typeface="HP Simplified" panose="020B0604020204020204" pitchFamily="34" charset="0"/>
      <a:buChar char="•"/>
      <a:defRPr sz="1050" kern="1200">
        <a:solidFill>
          <a:schemeClr val="tx1"/>
        </a:solidFill>
        <a:latin typeface="Arial"/>
        <a:ea typeface="+mn-ea"/>
        <a:cs typeface="+mn-cs"/>
      </a:defRPr>
    </a:lvl2pPr>
    <a:lvl3pPr marL="339725" indent="-104775" algn="l" defTabSz="914400" rtl="0" eaLnBrk="1" latinLnBrk="0" hangingPunct="1">
      <a:spcBef>
        <a:spcPts val="600"/>
      </a:spcBef>
      <a:buFont typeface="HP Simplified" panose="020B0604020204020204" pitchFamily="34" charset="0"/>
      <a:buChar char="–"/>
      <a:defRPr sz="1000" kern="1200">
        <a:solidFill>
          <a:schemeClr val="tx1"/>
        </a:solidFill>
        <a:latin typeface="Arial"/>
        <a:ea typeface="+mn-ea"/>
        <a:cs typeface="+mn-cs"/>
      </a:defRPr>
    </a:lvl3pPr>
    <a:lvl4pPr marL="515938" indent="-117475" algn="l" defTabSz="914400" rtl="0" eaLnBrk="1" latinLnBrk="0" hangingPunct="1">
      <a:spcBef>
        <a:spcPts val="600"/>
      </a:spcBef>
      <a:buFont typeface="HP Simplified" panose="020B0604020204020204" pitchFamily="34" charset="0"/>
      <a:buChar char="•"/>
      <a:defRPr sz="900" kern="1200">
        <a:solidFill>
          <a:schemeClr val="tx1"/>
        </a:solidFill>
        <a:latin typeface="Arial"/>
        <a:ea typeface="+mn-ea"/>
        <a:cs typeface="+mn-cs"/>
      </a:defRPr>
    </a:lvl4pPr>
    <a:lvl5pPr marL="633413" indent="-117475" algn="l" defTabSz="914400" rtl="0" eaLnBrk="1" latinLnBrk="0" hangingPunct="1">
      <a:spcBef>
        <a:spcPts val="600"/>
      </a:spcBef>
      <a:buFont typeface="HP Simplified" panose="020B0604020204020204" pitchFamily="34" charset="0"/>
      <a:buChar char="–"/>
      <a:defRPr sz="800" kern="1200">
        <a:solidFill>
          <a:schemeClr val="tx1"/>
        </a:solidFill>
        <a:latin typeface="Arial"/>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 sample </a:t>
            </a:r>
            <a:r>
              <a:rPr lang="en-US" b="1" dirty="0"/>
              <a:t>Title Slide with Picture </a:t>
            </a:r>
            <a:r>
              <a:rPr lang="en-US" dirty="0"/>
              <a:t>ideal for including a dark picture with a brief title and subtitle</a:t>
            </a:r>
            <a:r>
              <a:rPr lang="en-US" dirty="0" smtClean="0"/>
              <a:t>.</a:t>
            </a:r>
            <a:endParaRPr lang="en-US" dirty="0"/>
          </a:p>
        </p:txBody>
      </p:sp>
      <p:sp>
        <p:nvSpPr>
          <p:cNvPr id="4" name="Slide Number Placeholder 3"/>
          <p:cNvSpPr>
            <a:spLocks noGrp="1"/>
          </p:cNvSpPr>
          <p:nvPr>
            <p:ph type="sldNum" sz="quarter" idx="10"/>
          </p:nvPr>
        </p:nvSpPr>
        <p:spPr/>
        <p:txBody>
          <a:bodyPr/>
          <a:lstStyle/>
          <a:p>
            <a:fld id="{8547E1EE-0039-4797-B978-F453418260D1}" type="slidenum">
              <a:rPr lang="en-US" smtClean="0"/>
              <a:pPr/>
              <a:t>1</a:t>
            </a:fld>
            <a:endParaRPr lang="en-US"/>
          </a:p>
        </p:txBody>
      </p:sp>
    </p:spTree>
    <p:extLst>
      <p:ext uri="{BB962C8B-B14F-4D97-AF65-F5344CB8AC3E}">
        <p14:creationId xmlns:p14="http://schemas.microsoft.com/office/powerpoint/2010/main" val="608440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547E1EE-0039-4797-B978-F453418260D1}" type="slidenum">
              <a:rPr lang="en-US" smtClean="0"/>
              <a:pPr/>
              <a:t>4</a:t>
            </a:fld>
            <a:endParaRPr lang="en-US"/>
          </a:p>
        </p:txBody>
      </p:sp>
    </p:spTree>
    <p:extLst>
      <p:ext uri="{BB962C8B-B14F-4D97-AF65-F5344CB8AC3E}">
        <p14:creationId xmlns:p14="http://schemas.microsoft.com/office/powerpoint/2010/main" val="7563696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547E1EE-0039-4797-B978-F453418260D1}" type="slidenum">
              <a:rPr lang="en-US" smtClean="0"/>
              <a:pPr/>
              <a:t>8</a:t>
            </a:fld>
            <a:endParaRPr lang="en-US"/>
          </a:p>
        </p:txBody>
      </p:sp>
    </p:spTree>
    <p:extLst>
      <p:ext uri="{BB962C8B-B14F-4D97-AF65-F5344CB8AC3E}">
        <p14:creationId xmlns:p14="http://schemas.microsoft.com/office/powerpoint/2010/main" val="75636960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with Picture">
    <p:bg>
      <p:bgPr>
        <a:blipFill dpi="0" rotWithShape="1">
          <a:blip r:embed="rId2"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1" name="Rectangle 10"/>
          <p:cNvSpPr/>
          <p:nvPr userDrawn="1"/>
        </p:nvSpPr>
        <p:spPr>
          <a:xfrm>
            <a:off x="-36512" y="0"/>
            <a:ext cx="9180512" cy="6858000"/>
          </a:xfrm>
          <a:prstGeom prst="rect">
            <a:avLst/>
          </a:prstGeom>
          <a:solidFill>
            <a:schemeClr val="bg1">
              <a:alpha val="40000"/>
            </a:schemeClr>
          </a:solidFill>
          <a:ln w="19050">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dirty="0" smtClean="0">
              <a:latin typeface="Arial"/>
            </a:endParaRPr>
          </a:p>
        </p:txBody>
      </p:sp>
      <p:sp>
        <p:nvSpPr>
          <p:cNvPr id="2" name="Title 1"/>
          <p:cNvSpPr>
            <a:spLocks noGrp="1"/>
          </p:cNvSpPr>
          <p:nvPr>
            <p:ph type="ctrTitle"/>
          </p:nvPr>
        </p:nvSpPr>
        <p:spPr>
          <a:xfrm>
            <a:off x="457200" y="2763520"/>
            <a:ext cx="6858000" cy="1554480"/>
          </a:xfrm>
        </p:spPr>
        <p:txBody>
          <a:bodyPr/>
          <a:lstStyle>
            <a:lvl1pPr>
              <a:defRPr sz="5000" spc="-100" baseline="0"/>
            </a:lvl1pPr>
          </a:lstStyle>
          <a:p>
            <a:r>
              <a:rPr lang="en-US" dirty="0" smtClean="0"/>
              <a:t>Click to edit Master title style</a:t>
            </a:r>
            <a:endParaRPr lang="en-US" dirty="0"/>
          </a:p>
        </p:txBody>
      </p:sp>
      <p:sp>
        <p:nvSpPr>
          <p:cNvPr id="3" name="Subtitle 2"/>
          <p:cNvSpPr>
            <a:spLocks noGrp="1"/>
          </p:cNvSpPr>
          <p:nvPr>
            <p:ph type="subTitle" idx="1"/>
          </p:nvPr>
        </p:nvSpPr>
        <p:spPr>
          <a:xfrm>
            <a:off x="457200" y="4419600"/>
            <a:ext cx="6858000" cy="1188720"/>
          </a:xfrm>
        </p:spPr>
        <p:txBody>
          <a:bodyPr>
            <a:noAutofit/>
          </a:bodyPr>
          <a:lstStyle>
            <a:lvl1pPr marL="0" indent="0" algn="l">
              <a:spcBef>
                <a:spcPts val="60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5" name="copyright"/>
          <p:cNvSpPr txBox="1"/>
          <p:nvPr userDrawn="1"/>
        </p:nvSpPr>
        <p:spPr>
          <a:xfrm>
            <a:off x="457200" y="6482536"/>
            <a:ext cx="2819400" cy="223064"/>
          </a:xfrm>
          <a:prstGeom prst="rect">
            <a:avLst/>
          </a:prstGeom>
          <a:noFill/>
        </p:spPr>
        <p:txBody>
          <a:bodyPr wrap="square" lIns="0" tIns="0" rIns="0" bIns="0" rtlCol="0" anchor="b">
            <a:no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700" b="0" i="0" dirty="0" smtClean="0">
                <a:solidFill>
                  <a:srgbClr val="FFFFFF"/>
                </a:solidFill>
                <a:latin typeface="Arial"/>
                <a:cs typeface="Arial"/>
              </a:rPr>
              <a:t>.</a:t>
            </a:r>
          </a:p>
        </p:txBody>
      </p:sp>
      <p:pic>
        <p:nvPicPr>
          <p:cNvPr id="4" name="Picture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300192" y="5910070"/>
            <a:ext cx="2593853" cy="795530"/>
          </a:xfrm>
          <a:prstGeom prst="rect">
            <a:avLst/>
          </a:prstGeom>
        </p:spPr>
      </p:pic>
    </p:spTree>
    <p:extLst>
      <p:ext uri="{BB962C8B-B14F-4D97-AF65-F5344CB8AC3E}">
        <p14:creationId xmlns:p14="http://schemas.microsoft.com/office/powerpoint/2010/main" val="175771741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icture with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762000"/>
          </a:xfrm>
        </p:spPr>
        <p:txBody>
          <a:bodyPr anchor="b"/>
          <a:lstStyle>
            <a:lvl1pPr algn="l">
              <a:defRPr sz="2800" b="1"/>
            </a:lvl1pPr>
          </a:lstStyle>
          <a:p>
            <a:r>
              <a:rPr lang="en-US" smtClean="0"/>
              <a:t>Click to edit Master title style</a:t>
            </a:r>
            <a:endParaRPr lang="en-US" dirty="0"/>
          </a:p>
        </p:txBody>
      </p:sp>
      <p:sp>
        <p:nvSpPr>
          <p:cNvPr id="3" name="Picture Placeholder 2"/>
          <p:cNvSpPr>
            <a:spLocks noGrp="1"/>
          </p:cNvSpPr>
          <p:nvPr>
            <p:ph type="pic" idx="1"/>
          </p:nvPr>
        </p:nvSpPr>
        <p:spPr>
          <a:xfrm>
            <a:off x="457200" y="1295400"/>
            <a:ext cx="5029200" cy="4800600"/>
          </a:xfrm>
        </p:spPr>
        <p:txBody>
          <a:bodyPr tIns="457200">
            <a:noAutofit/>
          </a:bodyPr>
          <a:lstStyle>
            <a:lvl1pPr marL="0" indent="0" algn="ct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8" name="Text Placeholder 8"/>
          <p:cNvSpPr>
            <a:spLocks noGrp="1"/>
          </p:cNvSpPr>
          <p:nvPr>
            <p:ph type="body" sz="quarter" idx="13"/>
          </p:nvPr>
        </p:nvSpPr>
        <p:spPr>
          <a:xfrm>
            <a:off x="5760720" y="1295400"/>
            <a:ext cx="2926080" cy="48006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Tree>
    <p:extLst>
      <p:ext uri="{BB962C8B-B14F-4D97-AF65-F5344CB8AC3E}">
        <p14:creationId xmlns:p14="http://schemas.microsoft.com/office/powerpoint/2010/main" val="852440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Two Pictures with Captions">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762000"/>
          </a:xfrm>
        </p:spPr>
        <p:txBody>
          <a:bodyPr anchor="b"/>
          <a:lstStyle>
            <a:lvl1pPr algn="l">
              <a:defRPr sz="2800" b="1"/>
            </a:lvl1pPr>
          </a:lstStyle>
          <a:p>
            <a:r>
              <a:rPr lang="en-US" smtClean="0"/>
              <a:t>Click to edit Master title style</a:t>
            </a:r>
            <a:endParaRPr lang="en-US" dirty="0"/>
          </a:p>
        </p:txBody>
      </p:sp>
      <p:sp>
        <p:nvSpPr>
          <p:cNvPr id="3" name="Picture Placeholder 2"/>
          <p:cNvSpPr>
            <a:spLocks noGrp="1"/>
          </p:cNvSpPr>
          <p:nvPr>
            <p:ph type="pic" idx="1"/>
          </p:nvPr>
        </p:nvSpPr>
        <p:spPr>
          <a:xfrm>
            <a:off x="457200" y="1295400"/>
            <a:ext cx="3986784" cy="3505200"/>
          </a:xfrm>
        </p:spPr>
        <p:txBody>
          <a:bodyPr tIns="457200">
            <a:noAutofit/>
          </a:bodyPr>
          <a:lstStyle>
            <a:lvl1pPr marL="0" indent="0" algn="ct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8" name="Picture Placeholder 2"/>
          <p:cNvSpPr>
            <a:spLocks noGrp="1"/>
          </p:cNvSpPr>
          <p:nvPr>
            <p:ph type="pic" idx="13"/>
          </p:nvPr>
        </p:nvSpPr>
        <p:spPr>
          <a:xfrm>
            <a:off x="4700016" y="1295400"/>
            <a:ext cx="3986784" cy="3505200"/>
          </a:xfrm>
        </p:spPr>
        <p:txBody>
          <a:bodyPr tIns="457200">
            <a:noAutofit/>
          </a:bodyPr>
          <a:lstStyle>
            <a:lvl1pPr marL="0" indent="0" algn="ct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457200" y="4953000"/>
            <a:ext cx="3986784" cy="1130490"/>
          </a:xfrm>
        </p:spPr>
        <p:txBody>
          <a:bodyPr>
            <a:noAutofit/>
          </a:bodyPr>
          <a:lstStyle>
            <a:lvl1pPr marL="0" indent="0">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3"/>
          <p:cNvSpPr>
            <a:spLocks noGrp="1"/>
          </p:cNvSpPr>
          <p:nvPr>
            <p:ph type="body" sz="half" idx="14"/>
          </p:nvPr>
        </p:nvSpPr>
        <p:spPr>
          <a:xfrm>
            <a:off x="4700016" y="4953000"/>
            <a:ext cx="3986784" cy="1130490"/>
          </a:xfrm>
        </p:spPr>
        <p:txBody>
          <a:bodyPr>
            <a:noAutofit/>
          </a:bodyPr>
          <a:lstStyle>
            <a:lvl1pPr marL="0" indent="0">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202104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hree Pictures with Captions">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762000"/>
          </a:xfrm>
        </p:spPr>
        <p:txBody>
          <a:bodyPr anchor="b"/>
          <a:lstStyle>
            <a:lvl1pPr algn="l">
              <a:defRPr sz="2800" b="1"/>
            </a:lvl1pPr>
          </a:lstStyle>
          <a:p>
            <a:r>
              <a:rPr lang="en-US" smtClean="0"/>
              <a:t>Click to edit Master title style</a:t>
            </a:r>
            <a:endParaRPr lang="en-US" dirty="0"/>
          </a:p>
        </p:txBody>
      </p:sp>
      <p:sp>
        <p:nvSpPr>
          <p:cNvPr id="3" name="Picture Placeholder 2"/>
          <p:cNvSpPr>
            <a:spLocks noGrp="1"/>
          </p:cNvSpPr>
          <p:nvPr>
            <p:ph type="pic" idx="1"/>
          </p:nvPr>
        </p:nvSpPr>
        <p:spPr>
          <a:xfrm>
            <a:off x="457200" y="1295400"/>
            <a:ext cx="2560320" cy="2743200"/>
          </a:xfrm>
        </p:spPr>
        <p:txBody>
          <a:bodyPr tIns="457200">
            <a:noAutofit/>
          </a:bodyPr>
          <a:lstStyle>
            <a:lvl1pPr marL="0" indent="0" algn="ct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457200" y="4211392"/>
            <a:ext cx="2560320" cy="1884608"/>
          </a:xfrm>
        </p:spPr>
        <p:txBody>
          <a:bodyPr>
            <a:noAutofit/>
          </a:bodyPr>
          <a:lstStyle>
            <a:lvl1pPr marL="0" indent="0">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 name="Picture Placeholder 2"/>
          <p:cNvSpPr>
            <a:spLocks noGrp="1"/>
          </p:cNvSpPr>
          <p:nvPr>
            <p:ph type="pic" idx="15"/>
          </p:nvPr>
        </p:nvSpPr>
        <p:spPr>
          <a:xfrm>
            <a:off x="3291840" y="1295400"/>
            <a:ext cx="2560320" cy="2743200"/>
          </a:xfrm>
        </p:spPr>
        <p:txBody>
          <a:bodyPr tIns="457200">
            <a:noAutofit/>
          </a:bodyPr>
          <a:lstStyle>
            <a:lvl1pPr marL="0" indent="0" algn="ct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11" name="Picture Placeholder 2"/>
          <p:cNvSpPr>
            <a:spLocks noGrp="1"/>
          </p:cNvSpPr>
          <p:nvPr>
            <p:ph type="pic" idx="16"/>
          </p:nvPr>
        </p:nvSpPr>
        <p:spPr>
          <a:xfrm>
            <a:off x="6126480" y="1295400"/>
            <a:ext cx="2560320" cy="2743200"/>
          </a:xfrm>
        </p:spPr>
        <p:txBody>
          <a:bodyPr tIns="457200">
            <a:noAutofit/>
          </a:bodyPr>
          <a:lstStyle>
            <a:lvl1pPr marL="0" indent="0" algn="ct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12" name="Text Placeholder 3"/>
          <p:cNvSpPr>
            <a:spLocks noGrp="1"/>
          </p:cNvSpPr>
          <p:nvPr>
            <p:ph type="body" sz="half" idx="17"/>
          </p:nvPr>
        </p:nvSpPr>
        <p:spPr>
          <a:xfrm>
            <a:off x="3291840" y="4211392"/>
            <a:ext cx="2560320" cy="1884608"/>
          </a:xfrm>
        </p:spPr>
        <p:txBody>
          <a:bodyPr>
            <a:noAutofit/>
          </a:bodyPr>
          <a:lstStyle>
            <a:lvl1pPr marL="0" indent="0">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3" name="Text Placeholder 3"/>
          <p:cNvSpPr>
            <a:spLocks noGrp="1"/>
          </p:cNvSpPr>
          <p:nvPr>
            <p:ph type="body" sz="half" idx="18"/>
          </p:nvPr>
        </p:nvSpPr>
        <p:spPr>
          <a:xfrm>
            <a:off x="6126480" y="4211392"/>
            <a:ext cx="2560320" cy="1884608"/>
          </a:xfrm>
        </p:spPr>
        <p:txBody>
          <a:bodyPr>
            <a:noAutofit/>
          </a:bodyPr>
          <a:lstStyle>
            <a:lvl1pPr marL="0" indent="0">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0961172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lvl8pPr>
              <a:defRPr/>
            </a:lvl8pPr>
          </a:lstStyle>
          <a:p>
            <a:pPr lvl="0"/>
            <a:r>
              <a:rPr lang="en-US" dirty="0" smtClean="0"/>
              <a:t>Click to edit Master text styles</a:t>
            </a:r>
          </a:p>
          <a:p>
            <a:pPr lvl="1"/>
            <a:r>
              <a:rPr lang="en-US" dirty="0" smtClean="0"/>
              <a:t>Second level</a:t>
            </a:r>
          </a:p>
          <a:p>
            <a:pPr lvl="2"/>
            <a:r>
              <a:rPr lang="en-US" dirty="0" smtClean="0"/>
              <a:t>Third level </a:t>
            </a:r>
            <a:endParaRPr lang="en-US" dirty="0"/>
          </a:p>
        </p:txBody>
      </p:sp>
    </p:spTree>
    <p:extLst>
      <p:ext uri="{BB962C8B-B14F-4D97-AF65-F5344CB8AC3E}">
        <p14:creationId xmlns:p14="http://schemas.microsoft.com/office/powerpoint/2010/main" val="27092124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6858000" cy="1828800"/>
          </a:xfrm>
        </p:spPr>
        <p:txBody>
          <a:bodyPr anchor="t"/>
          <a:lstStyle>
            <a:lvl1pPr algn="l">
              <a:defRPr sz="3200" b="1" cap="none" spc="-100" baseline="0"/>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4419600"/>
            <a:ext cx="6858000" cy="1188720"/>
          </a:xfrm>
        </p:spPr>
        <p:txBody>
          <a:bodyPr anchor="t">
            <a:noAutofit/>
          </a:bodyPr>
          <a:lstStyle>
            <a:lvl1pPr marL="0" indent="0">
              <a:spcBef>
                <a:spcPts val="60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Tree>
    <p:extLst>
      <p:ext uri="{BB962C8B-B14F-4D97-AF65-F5344CB8AC3E}">
        <p14:creationId xmlns:p14="http://schemas.microsoft.com/office/powerpoint/2010/main" val="21292054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5pP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 </a:t>
            </a:r>
            <a:endParaRPr lang="en-US" dirty="0"/>
          </a:p>
        </p:txBody>
      </p:sp>
    </p:spTree>
    <p:extLst>
      <p:ext uri="{BB962C8B-B14F-4D97-AF65-F5344CB8AC3E}">
        <p14:creationId xmlns:p14="http://schemas.microsoft.com/office/powerpoint/2010/main" val="2250106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8" name="Text Placeholder 7"/>
          <p:cNvSpPr>
            <a:spLocks noGrp="1"/>
          </p:cNvSpPr>
          <p:nvPr>
            <p:ph type="body" sz="quarter" idx="13" hasCustomPrompt="1"/>
          </p:nvPr>
        </p:nvSpPr>
        <p:spPr>
          <a:xfrm>
            <a:off x="457200" y="1133856"/>
            <a:ext cx="8229600" cy="274320"/>
          </a:xfrm>
        </p:spPr>
        <p:txBody>
          <a:bodyPr>
            <a:noAutofit/>
          </a:bodyPr>
          <a:lstStyle>
            <a:lvl1pPr marL="0" indent="0">
              <a:spcBef>
                <a:spcPts val="0"/>
              </a:spcBef>
              <a:buNone/>
              <a:defRPr sz="1800">
                <a:solidFill>
                  <a:schemeClr val="accent1"/>
                </a:solidFill>
              </a:defRPr>
            </a:lvl1pPr>
            <a:lvl2pPr marL="0" indent="0">
              <a:spcBef>
                <a:spcPts val="0"/>
              </a:spcBef>
              <a:buNone/>
              <a:defRPr sz="1800"/>
            </a:lvl2pPr>
            <a:lvl3pPr marL="0" indent="0">
              <a:spcBef>
                <a:spcPts val="0"/>
              </a:spcBef>
              <a:buNone/>
              <a:defRPr sz="1800"/>
            </a:lvl3pPr>
            <a:lvl4pPr marL="0" indent="0">
              <a:spcBef>
                <a:spcPts val="0"/>
              </a:spcBef>
              <a:buNone/>
              <a:defRPr sz="1800"/>
            </a:lvl4pPr>
            <a:lvl5pPr marL="0" indent="0">
              <a:spcBef>
                <a:spcPts val="0"/>
              </a:spcBef>
              <a:buNone/>
              <a:defRPr sz="1800"/>
            </a:lvl5pPr>
            <a:lvl6pPr marL="0" indent="0">
              <a:spcBef>
                <a:spcPts val="0"/>
              </a:spcBef>
              <a:buNone/>
              <a:defRPr sz="1800"/>
            </a:lvl6pPr>
            <a:lvl7pPr marL="0" indent="0">
              <a:spcBef>
                <a:spcPts val="0"/>
              </a:spcBef>
              <a:buNone/>
              <a:defRPr sz="1800"/>
            </a:lvl7pPr>
            <a:lvl8pPr marL="0" indent="0">
              <a:spcBef>
                <a:spcPts val="0"/>
              </a:spcBef>
              <a:buNone/>
              <a:defRPr sz="1800"/>
            </a:lvl8pPr>
            <a:lvl9pPr marL="0" indent="0">
              <a:spcBef>
                <a:spcPts val="0"/>
              </a:spcBef>
              <a:buNone/>
              <a:defRPr sz="1800"/>
            </a:lvl9pPr>
          </a:lstStyle>
          <a:p>
            <a:pPr lvl="0"/>
            <a:r>
              <a:rPr lang="en-US" dirty="0" smtClean="0"/>
              <a:t>Click to add subtitle</a:t>
            </a:r>
          </a:p>
        </p:txBody>
      </p:sp>
      <p:sp>
        <p:nvSpPr>
          <p:cNvPr id="3" name="Content Placeholder 2"/>
          <p:cNvSpPr>
            <a:spLocks noGrp="1"/>
          </p:cNvSpPr>
          <p:nvPr>
            <p:ph idx="1"/>
          </p:nvPr>
        </p:nvSpPr>
        <p:spPr>
          <a:xfrm>
            <a:off x="457200" y="1676399"/>
            <a:ext cx="8229600" cy="4419601"/>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Tree>
    <p:extLst>
      <p:ext uri="{BB962C8B-B14F-4D97-AF65-F5344CB8AC3E}">
        <p14:creationId xmlns:p14="http://schemas.microsoft.com/office/powerpoint/2010/main" val="29521543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and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7"/>
          <p:cNvSpPr>
            <a:spLocks noGrp="1"/>
          </p:cNvSpPr>
          <p:nvPr>
            <p:ph type="body" sz="quarter" idx="13" hasCustomPrompt="1"/>
          </p:nvPr>
        </p:nvSpPr>
        <p:spPr>
          <a:xfrm>
            <a:off x="457200" y="1133856"/>
            <a:ext cx="8229600" cy="260574"/>
          </a:xfrm>
        </p:spPr>
        <p:txBody>
          <a:bodyPr>
            <a:noAutofit/>
          </a:bodyPr>
          <a:lstStyle>
            <a:lvl1pPr marL="0" indent="0">
              <a:spcBef>
                <a:spcPts val="0"/>
              </a:spcBef>
              <a:buNone/>
              <a:defRPr sz="1800">
                <a:solidFill>
                  <a:srgbClr val="0A1F5A"/>
                </a:solidFill>
              </a:defRPr>
            </a:lvl1pPr>
            <a:lvl2pPr marL="0" indent="0">
              <a:spcBef>
                <a:spcPts val="0"/>
              </a:spcBef>
              <a:buNone/>
              <a:defRPr sz="1800"/>
            </a:lvl2pPr>
            <a:lvl3pPr marL="0" indent="0">
              <a:spcBef>
                <a:spcPts val="0"/>
              </a:spcBef>
              <a:buNone/>
              <a:defRPr sz="1800"/>
            </a:lvl3pPr>
            <a:lvl4pPr marL="0" indent="0">
              <a:spcBef>
                <a:spcPts val="0"/>
              </a:spcBef>
              <a:buNone/>
              <a:defRPr sz="1800"/>
            </a:lvl4pPr>
            <a:lvl5pPr marL="0" indent="0">
              <a:spcBef>
                <a:spcPts val="0"/>
              </a:spcBef>
              <a:buNone/>
              <a:defRPr sz="1800"/>
            </a:lvl5pPr>
            <a:lvl6pPr marL="0" indent="0">
              <a:spcBef>
                <a:spcPts val="0"/>
              </a:spcBef>
              <a:buNone/>
              <a:defRPr sz="1800"/>
            </a:lvl6pPr>
            <a:lvl7pPr marL="0" indent="0">
              <a:spcBef>
                <a:spcPts val="0"/>
              </a:spcBef>
              <a:buNone/>
              <a:defRPr sz="1800"/>
            </a:lvl7pPr>
            <a:lvl8pPr marL="0" indent="0">
              <a:spcBef>
                <a:spcPts val="0"/>
              </a:spcBef>
              <a:buNone/>
              <a:defRPr sz="1800"/>
            </a:lvl8pPr>
            <a:lvl9pPr marL="0" indent="0">
              <a:spcBef>
                <a:spcPts val="0"/>
              </a:spcBef>
              <a:buNone/>
              <a:defRPr sz="1800"/>
            </a:lvl9pPr>
          </a:lstStyle>
          <a:p>
            <a:pPr lvl="0"/>
            <a:r>
              <a:rPr lang="en-US" dirty="0" smtClean="0"/>
              <a:t>Click to add subtitle</a:t>
            </a:r>
          </a:p>
        </p:txBody>
      </p:sp>
    </p:spTree>
    <p:extLst>
      <p:ext uri="{BB962C8B-B14F-4D97-AF65-F5344CB8AC3E}">
        <p14:creationId xmlns:p14="http://schemas.microsoft.com/office/powerpoint/2010/main" val="3449390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762000"/>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7200" y="1295401"/>
            <a:ext cx="3986784" cy="4800600"/>
          </a:xfrm>
        </p:spPr>
        <p:txBody>
          <a:bodyPr>
            <a:normAutofit/>
          </a:bodyPr>
          <a:lstStyle>
            <a:lvl1pPr>
              <a:defRPr sz="2000"/>
            </a:lvl1pPr>
            <a:lvl2pPr>
              <a:defRPr sz="2000"/>
            </a:lvl2pPr>
            <a:lvl3pPr>
              <a:defRPr sz="2000"/>
            </a:lvl3pPr>
            <a:lvl4pPr>
              <a:defRPr sz="2000"/>
            </a:lvl4pPr>
            <a:lvl5pPr>
              <a:defRPr sz="1200"/>
            </a:lvl5pPr>
            <a:lvl6pPr marL="914400" indent="0">
              <a:buNone/>
              <a:defRPr sz="1200"/>
            </a:lvl6pPr>
            <a:lvl7pPr>
              <a:defRPr sz="1200"/>
            </a:lvl7pPr>
            <a:lvl8pPr>
              <a:defRPr sz="1200"/>
            </a:lvl8pPr>
            <a:lvl9pPr>
              <a:defRPr sz="1200"/>
            </a:lvl9pPr>
          </a:lstStyle>
          <a:p>
            <a:pPr lvl="0"/>
            <a:r>
              <a:rPr lang="en-US" dirty="0" smtClean="0"/>
              <a:t>Click to edit Master text styles</a:t>
            </a:r>
          </a:p>
          <a:p>
            <a:pPr lvl="1"/>
            <a:r>
              <a:rPr lang="en-US" dirty="0" smtClean="0"/>
              <a:t>Second level </a:t>
            </a:r>
          </a:p>
        </p:txBody>
      </p:sp>
      <p:sp>
        <p:nvSpPr>
          <p:cNvPr id="4" name="Content Placeholder 3"/>
          <p:cNvSpPr>
            <a:spLocks noGrp="1"/>
          </p:cNvSpPr>
          <p:nvPr>
            <p:ph sz="half" idx="2"/>
          </p:nvPr>
        </p:nvSpPr>
        <p:spPr>
          <a:xfrm>
            <a:off x="4700016" y="1295401"/>
            <a:ext cx="3986784" cy="4800600"/>
          </a:xfrm>
        </p:spPr>
        <p:txBody>
          <a:bodyPr>
            <a:normAutofit/>
          </a:bodyPr>
          <a:lstStyle>
            <a:lvl1pPr>
              <a:defRPr sz="2000"/>
            </a:lvl1pPr>
            <a:lvl2pPr>
              <a:defRPr sz="2000"/>
            </a:lvl2pPr>
            <a:lvl3pPr>
              <a:defRPr sz="2000"/>
            </a:lvl3pPr>
            <a:lvl4pPr>
              <a:defRPr sz="2000"/>
            </a:lvl4pPr>
            <a:lvl5pPr>
              <a:defRPr sz="1200"/>
            </a:lvl5pPr>
            <a:lvl6pPr>
              <a:defRPr sz="1200"/>
            </a:lvl6pPr>
            <a:lvl7pPr>
              <a:defRPr sz="1200"/>
            </a:lvl7pPr>
            <a:lvl8pPr>
              <a:defRPr sz="1200"/>
            </a:lvl8pPr>
            <a:lvl9pPr>
              <a:defRPr sz="1200"/>
            </a:lvl9pPr>
          </a:lstStyle>
          <a:p>
            <a:pPr lvl="0"/>
            <a:r>
              <a:rPr lang="en-US" dirty="0" smtClean="0"/>
              <a:t>Click to edit Master text styles</a:t>
            </a:r>
          </a:p>
          <a:p>
            <a:pPr lvl="1"/>
            <a:r>
              <a:rPr lang="en-US" dirty="0" smtClean="0"/>
              <a:t>Second level</a:t>
            </a:r>
          </a:p>
        </p:txBody>
      </p:sp>
    </p:spTree>
    <p:extLst>
      <p:ext uri="{BB962C8B-B14F-4D97-AF65-F5344CB8AC3E}">
        <p14:creationId xmlns:p14="http://schemas.microsoft.com/office/powerpoint/2010/main" val="12695688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wo Content, Subtitle and Headings">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762000"/>
          </a:xfrm>
        </p:spPr>
        <p:txBody>
          <a:bodyPr/>
          <a:lstStyle>
            <a:lvl1pPr>
              <a:defRPr/>
            </a:lvl1pPr>
          </a:lstStyle>
          <a:p>
            <a:r>
              <a:rPr lang="en-US" smtClean="0"/>
              <a:t>Click to edit Master title style</a:t>
            </a:r>
            <a:endParaRPr lang="en-US" dirty="0"/>
          </a:p>
        </p:txBody>
      </p:sp>
      <p:sp>
        <p:nvSpPr>
          <p:cNvPr id="10" name="Text Placeholder 7"/>
          <p:cNvSpPr>
            <a:spLocks noGrp="1"/>
          </p:cNvSpPr>
          <p:nvPr>
            <p:ph type="body" sz="quarter" idx="13" hasCustomPrompt="1"/>
          </p:nvPr>
        </p:nvSpPr>
        <p:spPr>
          <a:xfrm>
            <a:off x="457200" y="1133856"/>
            <a:ext cx="8229600" cy="260574"/>
          </a:xfrm>
        </p:spPr>
        <p:txBody>
          <a:bodyPr>
            <a:noAutofit/>
          </a:bodyPr>
          <a:lstStyle>
            <a:lvl1pPr marL="0" indent="0">
              <a:spcBef>
                <a:spcPts val="0"/>
              </a:spcBef>
              <a:buNone/>
              <a:defRPr sz="1800">
                <a:solidFill>
                  <a:schemeClr val="accent1"/>
                </a:solidFill>
              </a:defRPr>
            </a:lvl1pPr>
            <a:lvl2pPr marL="0" indent="0">
              <a:spcBef>
                <a:spcPts val="0"/>
              </a:spcBef>
              <a:buNone/>
              <a:defRPr sz="1800"/>
            </a:lvl2pPr>
            <a:lvl3pPr marL="0" indent="0">
              <a:spcBef>
                <a:spcPts val="0"/>
              </a:spcBef>
              <a:buNone/>
              <a:defRPr sz="1800"/>
            </a:lvl3pPr>
            <a:lvl4pPr marL="0" indent="0">
              <a:spcBef>
                <a:spcPts val="0"/>
              </a:spcBef>
              <a:buNone/>
              <a:defRPr sz="1800"/>
            </a:lvl4pPr>
            <a:lvl5pPr marL="0" indent="0">
              <a:spcBef>
                <a:spcPts val="0"/>
              </a:spcBef>
              <a:buNone/>
              <a:defRPr sz="1800"/>
            </a:lvl5pPr>
            <a:lvl6pPr marL="0" indent="0">
              <a:spcBef>
                <a:spcPts val="0"/>
              </a:spcBef>
              <a:buNone/>
              <a:defRPr sz="1800"/>
            </a:lvl6pPr>
            <a:lvl7pPr marL="0" indent="0">
              <a:spcBef>
                <a:spcPts val="0"/>
              </a:spcBef>
              <a:buNone/>
              <a:defRPr sz="1800"/>
            </a:lvl7pPr>
            <a:lvl8pPr marL="0" indent="0">
              <a:spcBef>
                <a:spcPts val="0"/>
              </a:spcBef>
              <a:buNone/>
              <a:defRPr sz="1800"/>
            </a:lvl8pPr>
            <a:lvl9pPr marL="0" indent="0">
              <a:spcBef>
                <a:spcPts val="0"/>
              </a:spcBef>
              <a:buNone/>
              <a:defRPr sz="1800"/>
            </a:lvl9pPr>
          </a:lstStyle>
          <a:p>
            <a:pPr lvl="0"/>
            <a:r>
              <a:rPr lang="en-US" dirty="0" smtClean="0"/>
              <a:t>Click to add subtitle</a:t>
            </a:r>
          </a:p>
        </p:txBody>
      </p:sp>
      <p:sp>
        <p:nvSpPr>
          <p:cNvPr id="3" name="Text Placeholder 2"/>
          <p:cNvSpPr>
            <a:spLocks noGrp="1"/>
          </p:cNvSpPr>
          <p:nvPr>
            <p:ph type="body" idx="1" hasCustomPrompt="1"/>
          </p:nvPr>
        </p:nvSpPr>
        <p:spPr>
          <a:xfrm>
            <a:off x="457200" y="1676399"/>
            <a:ext cx="3986784" cy="274320"/>
          </a:xfrm>
        </p:spPr>
        <p:txBody>
          <a:bodyPr anchor="t">
            <a:noAutofit/>
          </a:bodyPr>
          <a:lstStyle>
            <a:lvl1pPr marL="0" indent="0">
              <a:spcBef>
                <a:spcPts val="0"/>
              </a:spcBef>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add heading</a:t>
            </a:r>
          </a:p>
        </p:txBody>
      </p:sp>
      <p:sp>
        <p:nvSpPr>
          <p:cNvPr id="4" name="Content Placeholder 3"/>
          <p:cNvSpPr>
            <a:spLocks noGrp="1"/>
          </p:cNvSpPr>
          <p:nvPr>
            <p:ph sz="half" idx="2"/>
          </p:nvPr>
        </p:nvSpPr>
        <p:spPr>
          <a:xfrm>
            <a:off x="457200" y="2057401"/>
            <a:ext cx="3986784" cy="4038600"/>
          </a:xfrm>
        </p:spPr>
        <p:txBody>
          <a:bodyPr>
            <a:normAutofit/>
          </a:bodyPr>
          <a:lstStyle>
            <a:lvl1pPr>
              <a:defRPr sz="2000"/>
            </a:lvl1pPr>
            <a:lvl2pPr>
              <a:defRPr sz="20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dirty="0" smtClean="0"/>
              <a:t>Click to edit Master text styles</a:t>
            </a:r>
          </a:p>
          <a:p>
            <a:pPr lvl="1"/>
            <a:r>
              <a:rPr lang="en-US" dirty="0" smtClean="0"/>
              <a:t>Second level </a:t>
            </a:r>
          </a:p>
        </p:txBody>
      </p:sp>
      <p:sp>
        <p:nvSpPr>
          <p:cNvPr id="5" name="Text Placeholder 4"/>
          <p:cNvSpPr>
            <a:spLocks noGrp="1"/>
          </p:cNvSpPr>
          <p:nvPr>
            <p:ph type="body" sz="quarter" idx="3" hasCustomPrompt="1"/>
          </p:nvPr>
        </p:nvSpPr>
        <p:spPr>
          <a:xfrm>
            <a:off x="4700016" y="1676399"/>
            <a:ext cx="3986784" cy="274320"/>
          </a:xfrm>
        </p:spPr>
        <p:txBody>
          <a:bodyPr anchor="t">
            <a:noAutofit/>
          </a:bodyPr>
          <a:lstStyle>
            <a:lvl1pPr marL="0" indent="0">
              <a:spcBef>
                <a:spcPts val="0"/>
              </a:spcBef>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add heading</a:t>
            </a:r>
          </a:p>
        </p:txBody>
      </p:sp>
      <p:sp>
        <p:nvSpPr>
          <p:cNvPr id="6" name="Content Placeholder 5"/>
          <p:cNvSpPr>
            <a:spLocks noGrp="1"/>
          </p:cNvSpPr>
          <p:nvPr>
            <p:ph sz="quarter" idx="4"/>
          </p:nvPr>
        </p:nvSpPr>
        <p:spPr>
          <a:xfrm>
            <a:off x="4700016" y="2057401"/>
            <a:ext cx="3986784" cy="4038600"/>
          </a:xfrm>
        </p:spPr>
        <p:txBody>
          <a:bodyPr>
            <a:normAutofit/>
          </a:bodyPr>
          <a:lstStyle>
            <a:lvl1pPr>
              <a:defRPr sz="2000"/>
            </a:lvl1pPr>
            <a:lvl2pPr>
              <a:defRPr sz="20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dirty="0" smtClean="0"/>
              <a:t>Click to edit Master text styles</a:t>
            </a:r>
          </a:p>
          <a:p>
            <a:pPr lvl="1"/>
            <a:r>
              <a:rPr lang="en-US" dirty="0" smtClean="0"/>
              <a:t>Second level l</a:t>
            </a:r>
          </a:p>
        </p:txBody>
      </p:sp>
    </p:spTree>
    <p:extLst>
      <p:ext uri="{BB962C8B-B14F-4D97-AF65-F5344CB8AC3E}">
        <p14:creationId xmlns:p14="http://schemas.microsoft.com/office/powerpoint/2010/main" val="11299202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762000"/>
          </a:xfrm>
        </p:spPr>
        <p:txBody>
          <a:bodyPr anchor="b"/>
          <a:lstStyle>
            <a:lvl1pPr algn="l">
              <a:defRPr sz="2800" b="1"/>
            </a:lvl1pPr>
          </a:lstStyle>
          <a:p>
            <a:r>
              <a:rPr lang="en-US" smtClean="0"/>
              <a:t>Click to edit Master title style</a:t>
            </a:r>
            <a:endParaRPr lang="en-US" dirty="0"/>
          </a:p>
        </p:txBody>
      </p:sp>
      <p:sp>
        <p:nvSpPr>
          <p:cNvPr id="3" name="Content Placeholder 2"/>
          <p:cNvSpPr>
            <a:spLocks noGrp="1"/>
          </p:cNvSpPr>
          <p:nvPr>
            <p:ph idx="1"/>
          </p:nvPr>
        </p:nvSpPr>
        <p:spPr>
          <a:xfrm>
            <a:off x="457200" y="1295401"/>
            <a:ext cx="5715000" cy="4800600"/>
          </a:xfrm>
        </p:spPr>
        <p:txBody>
          <a:bodyPr>
            <a:normAutofit/>
          </a:bodyPr>
          <a:lstStyle>
            <a:lvl1pPr>
              <a:defRPr sz="2000"/>
            </a:lvl1pPr>
            <a:lvl2pPr>
              <a:defRPr sz="2000"/>
            </a:lvl2pPr>
            <a:lvl3pPr>
              <a:defRPr sz="2000"/>
            </a:lvl3pPr>
            <a:lvl4pPr>
              <a:defRPr sz="1200"/>
            </a:lvl4pPr>
            <a:lvl5pPr>
              <a:defRPr sz="1200"/>
            </a:lvl5pPr>
            <a:lvl6pPr marL="914400" indent="0">
              <a:buNone/>
              <a:defRPr sz="1200"/>
            </a:lvl6pPr>
            <a:lvl7pPr>
              <a:defRPr sz="1200"/>
            </a:lvl7pPr>
            <a:lvl8pPr>
              <a:defRPr sz="1200"/>
            </a:lvl8pPr>
            <a:lvl9pPr>
              <a:defRPr sz="1200"/>
            </a:lvl9pPr>
          </a:lstStyle>
          <a:p>
            <a:pPr lvl="0"/>
            <a:r>
              <a:rPr lang="en-US" dirty="0" smtClean="0"/>
              <a:t>Click to edit Master text styles</a:t>
            </a:r>
          </a:p>
          <a:p>
            <a:pPr lvl="1"/>
            <a:r>
              <a:rPr lang="en-US" dirty="0" smtClean="0"/>
              <a:t>Second level</a:t>
            </a:r>
          </a:p>
          <a:p>
            <a:pPr lvl="2"/>
            <a:r>
              <a:rPr lang="en-US" dirty="0" smtClean="0"/>
              <a:t>Third level</a:t>
            </a:r>
          </a:p>
        </p:txBody>
      </p:sp>
      <p:sp>
        <p:nvSpPr>
          <p:cNvPr id="4" name="Text Placeholder 3"/>
          <p:cNvSpPr>
            <a:spLocks noGrp="1"/>
          </p:cNvSpPr>
          <p:nvPr>
            <p:ph type="body" sz="half" idx="2"/>
          </p:nvPr>
        </p:nvSpPr>
        <p:spPr>
          <a:xfrm>
            <a:off x="6400800" y="1295400"/>
            <a:ext cx="2286000" cy="4800600"/>
          </a:xfrm>
        </p:spPr>
        <p:txBody>
          <a:bodyPr>
            <a:noAutofit/>
          </a:bodyPr>
          <a:lstStyle>
            <a:lvl1pPr marL="0" indent="0">
              <a:spcBef>
                <a:spcPts val="6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Tree>
    <p:extLst>
      <p:ext uri="{BB962C8B-B14F-4D97-AF65-F5344CB8AC3E}">
        <p14:creationId xmlns:p14="http://schemas.microsoft.com/office/powerpoint/2010/main" val="35328020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762000"/>
          </a:xfrm>
        </p:spPr>
        <p:txBody>
          <a:bodyPr anchor="b"/>
          <a:lstStyle>
            <a:lvl1pPr algn="l">
              <a:defRPr sz="2800" b="1"/>
            </a:lvl1pPr>
          </a:lstStyle>
          <a:p>
            <a:r>
              <a:rPr lang="en-US" smtClean="0"/>
              <a:t>Click to edit Master title style</a:t>
            </a:r>
            <a:endParaRPr lang="en-US" dirty="0"/>
          </a:p>
        </p:txBody>
      </p:sp>
      <p:sp>
        <p:nvSpPr>
          <p:cNvPr id="3" name="Picture Placeholder 2"/>
          <p:cNvSpPr>
            <a:spLocks noGrp="1"/>
          </p:cNvSpPr>
          <p:nvPr>
            <p:ph type="pic" idx="1"/>
          </p:nvPr>
        </p:nvSpPr>
        <p:spPr>
          <a:xfrm>
            <a:off x="457200" y="1295400"/>
            <a:ext cx="5029200" cy="4800600"/>
          </a:xfrm>
        </p:spPr>
        <p:txBody>
          <a:bodyPr tIns="457200">
            <a:noAutofit/>
          </a:bodyPr>
          <a:lstStyle>
            <a:lvl1pPr marL="0" indent="0" algn="ct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5760720" y="1295400"/>
            <a:ext cx="2926080" cy="4800600"/>
          </a:xfrm>
        </p:spPr>
        <p:txBody>
          <a:bodyPr>
            <a:noAutofit/>
          </a:bodyPr>
          <a:lstStyle>
            <a:lvl1pPr marL="0" indent="0">
              <a:spcBef>
                <a:spcPts val="6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Tree>
    <p:extLst>
      <p:ext uri="{BB962C8B-B14F-4D97-AF65-F5344CB8AC3E}">
        <p14:creationId xmlns:p14="http://schemas.microsoft.com/office/powerpoint/2010/main" val="118828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04800"/>
            <a:ext cx="8229600" cy="762000"/>
          </a:xfrm>
          <a:prstGeom prst="rect">
            <a:avLst/>
          </a:prstGeom>
        </p:spPr>
        <p:txBody>
          <a:bodyPr vert="horz" lIns="0" tIns="0" rIns="0" bIns="0" rtlCol="0" anchor="b" anchorCtr="0">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295401"/>
            <a:ext cx="8229600" cy="4800600"/>
          </a:xfrm>
          <a:prstGeom prst="rect">
            <a:avLst/>
          </a:prstGeom>
        </p:spPr>
        <p:txBody>
          <a:bodyPr vert="horz" lIns="0" tIns="0" rIns="0" bIns="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pic>
        <p:nvPicPr>
          <p:cNvPr id="6" name="Picture 5"/>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7524328" y="199572"/>
            <a:ext cx="1512168" cy="462292"/>
          </a:xfrm>
          <a:prstGeom prst="rect">
            <a:avLst/>
          </a:prstGeom>
        </p:spPr>
      </p:pic>
    </p:spTree>
    <p:extLst>
      <p:ext uri="{BB962C8B-B14F-4D97-AF65-F5344CB8AC3E}">
        <p14:creationId xmlns:p14="http://schemas.microsoft.com/office/powerpoint/2010/main" val="865477330"/>
      </p:ext>
    </p:extLst>
  </p:cSld>
  <p:clrMap bg1="lt1" tx1="dk1" bg2="lt2" tx2="dk2" accent1="accent1" accent2="accent2" accent3="accent3" accent4="accent4" accent5="accent5" accent6="accent6" hlink="hlink" folHlink="folHlink"/>
  <p:sldLayoutIdLst>
    <p:sldLayoutId id="2147483673" r:id="rId1"/>
    <p:sldLayoutId id="2147483651" r:id="rId2"/>
    <p:sldLayoutId id="2147483650" r:id="rId3"/>
    <p:sldLayoutId id="2147483663" r:id="rId4"/>
    <p:sldLayoutId id="2147483665" r:id="rId5"/>
    <p:sldLayoutId id="2147483652" r:id="rId6"/>
    <p:sldLayoutId id="2147483666" r:id="rId7"/>
    <p:sldLayoutId id="2147483656" r:id="rId8"/>
    <p:sldLayoutId id="2147483657" r:id="rId9"/>
    <p:sldLayoutId id="2147483670" r:id="rId10"/>
    <p:sldLayoutId id="2147483671" r:id="rId11"/>
    <p:sldLayoutId id="2147483672" r:id="rId12"/>
    <p:sldLayoutId id="2147483658" r:id="rId1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sldNum="0" hdr="0" ftr="0" dt="0"/>
  <p:txStyles>
    <p:titleStyle>
      <a:lvl1pPr algn="l" defTabSz="914400" rtl="0" eaLnBrk="1" latinLnBrk="0" hangingPunct="1">
        <a:lnSpc>
          <a:spcPct val="90000"/>
        </a:lnSpc>
        <a:spcBef>
          <a:spcPct val="0"/>
        </a:spcBef>
        <a:buNone/>
        <a:defRPr sz="3200" b="1" kern="1200">
          <a:solidFill>
            <a:schemeClr val="tx1"/>
          </a:solidFill>
          <a:latin typeface="Arial"/>
          <a:ea typeface="+mj-ea"/>
          <a:cs typeface="+mj-cs"/>
        </a:defRPr>
      </a:lvl1pPr>
    </p:titleStyle>
    <p:bodyStyle>
      <a:lvl1pPr marL="182880" indent="-182880" algn="l" defTabSz="914400" rtl="0" eaLnBrk="1" latinLnBrk="0" hangingPunct="1">
        <a:lnSpc>
          <a:spcPct val="90000"/>
        </a:lnSpc>
        <a:spcBef>
          <a:spcPts val="1200"/>
        </a:spcBef>
        <a:buClr>
          <a:schemeClr val="tx1"/>
        </a:buClr>
        <a:buFont typeface="HP Simplified" panose="020B0604020204020204" pitchFamily="34" charset="0"/>
        <a:buChar char="•"/>
        <a:defRPr sz="2000" kern="1200">
          <a:solidFill>
            <a:schemeClr val="tx1"/>
          </a:solidFill>
          <a:latin typeface="Arial"/>
          <a:ea typeface="+mn-ea"/>
          <a:cs typeface="+mn-cs"/>
        </a:defRPr>
      </a:lvl1pPr>
      <a:lvl2pPr marL="411480" indent="-182880" algn="l" defTabSz="914400" rtl="0" eaLnBrk="1" latinLnBrk="0" hangingPunct="1">
        <a:lnSpc>
          <a:spcPct val="90000"/>
        </a:lnSpc>
        <a:spcBef>
          <a:spcPts val="800"/>
        </a:spcBef>
        <a:buClr>
          <a:schemeClr val="tx1"/>
        </a:buClr>
        <a:buSzPct val="80000"/>
        <a:buFont typeface="HP Simplified" panose="020B0604020204020204" pitchFamily="34" charset="0"/>
        <a:buChar char="–"/>
        <a:defRPr sz="2000" kern="1200">
          <a:solidFill>
            <a:schemeClr val="tx1"/>
          </a:solidFill>
          <a:latin typeface="Arial"/>
          <a:ea typeface="+mn-ea"/>
          <a:cs typeface="+mn-cs"/>
        </a:defRPr>
      </a:lvl2pPr>
      <a:lvl3pPr marL="548640" indent="-137160" algn="l" defTabSz="914400" rtl="0" eaLnBrk="1" latinLnBrk="0" hangingPunct="1">
        <a:lnSpc>
          <a:spcPct val="90000"/>
        </a:lnSpc>
        <a:spcBef>
          <a:spcPts val="600"/>
        </a:spcBef>
        <a:buClr>
          <a:schemeClr val="tx1"/>
        </a:buClr>
        <a:buFont typeface="HP Simplified" panose="020B0604020204020204" pitchFamily="34" charset="0"/>
        <a:buChar char="•"/>
        <a:defRPr sz="2000" kern="1200">
          <a:solidFill>
            <a:schemeClr val="tx1"/>
          </a:solidFill>
          <a:latin typeface="Arial"/>
          <a:ea typeface="+mn-ea"/>
          <a:cs typeface="+mn-cs"/>
        </a:defRPr>
      </a:lvl3pPr>
      <a:lvl4pPr marL="731520" indent="-137160" algn="l" defTabSz="914400" rtl="0" eaLnBrk="1" latinLnBrk="0" hangingPunct="1">
        <a:lnSpc>
          <a:spcPct val="90000"/>
        </a:lnSpc>
        <a:spcBef>
          <a:spcPts val="600"/>
        </a:spcBef>
        <a:buClr>
          <a:schemeClr val="tx1"/>
        </a:buClr>
        <a:buSzPct val="80000"/>
        <a:buFont typeface="HP Simplified" panose="020B0604020204020204" pitchFamily="34" charset="0"/>
        <a:buChar char="–"/>
        <a:defRPr sz="2000" kern="1200">
          <a:solidFill>
            <a:schemeClr val="tx1"/>
          </a:solidFill>
          <a:latin typeface="Arial"/>
          <a:ea typeface="+mn-ea"/>
          <a:cs typeface="+mn-cs"/>
        </a:defRPr>
      </a:lvl4pPr>
      <a:lvl5pPr marL="868680" indent="-137160" algn="l" defTabSz="914400" rtl="0" eaLnBrk="1" latinLnBrk="0" hangingPunct="1">
        <a:lnSpc>
          <a:spcPct val="90000"/>
        </a:lnSpc>
        <a:spcBef>
          <a:spcPts val="600"/>
        </a:spcBef>
        <a:buClr>
          <a:schemeClr val="tx1"/>
        </a:buClr>
        <a:buFont typeface="HP Simplified" panose="020B0604020204020204" pitchFamily="34" charset="0"/>
        <a:buChar char="•"/>
        <a:defRPr sz="1200" kern="1200">
          <a:solidFill>
            <a:schemeClr val="tx1"/>
          </a:solidFill>
          <a:latin typeface="Arial"/>
          <a:ea typeface="+mn-ea"/>
          <a:cs typeface="+mn-cs"/>
        </a:defRPr>
      </a:lvl5pPr>
      <a:lvl6pPr marL="1051560" indent="-137160" algn="l" defTabSz="914400" rtl="0" eaLnBrk="1" latinLnBrk="0" hangingPunct="1">
        <a:lnSpc>
          <a:spcPct val="90000"/>
        </a:lnSpc>
        <a:spcBef>
          <a:spcPts val="600"/>
        </a:spcBef>
        <a:buClr>
          <a:schemeClr val="tx1"/>
        </a:buClr>
        <a:buSzPct val="80000"/>
        <a:buFont typeface="HP Simplified" panose="020B0604020204020204" pitchFamily="34" charset="0"/>
        <a:buChar char="–"/>
        <a:defRPr sz="1200" kern="1200">
          <a:solidFill>
            <a:schemeClr val="tx1"/>
          </a:solidFill>
          <a:latin typeface="+mn-lt"/>
          <a:ea typeface="+mn-ea"/>
          <a:cs typeface="+mn-cs"/>
        </a:defRPr>
      </a:lvl6pPr>
      <a:lvl7pPr marL="1188720" indent="-137160" algn="l" defTabSz="914400" rtl="0" eaLnBrk="1" latinLnBrk="0" hangingPunct="1">
        <a:lnSpc>
          <a:spcPct val="90000"/>
        </a:lnSpc>
        <a:spcBef>
          <a:spcPts val="600"/>
        </a:spcBef>
        <a:buClr>
          <a:schemeClr val="tx1"/>
        </a:buClr>
        <a:buFont typeface="HP Simplified" panose="020B0604020204020204" pitchFamily="34" charset="0"/>
        <a:buChar char="•"/>
        <a:defRPr sz="1200" kern="1200">
          <a:solidFill>
            <a:schemeClr val="tx1"/>
          </a:solidFill>
          <a:latin typeface="+mn-lt"/>
          <a:ea typeface="+mn-ea"/>
          <a:cs typeface="+mn-cs"/>
        </a:defRPr>
      </a:lvl7pPr>
      <a:lvl8pPr marL="1371600" indent="-137160" algn="l" defTabSz="914400" rtl="0" eaLnBrk="1" latinLnBrk="0" hangingPunct="1">
        <a:lnSpc>
          <a:spcPct val="90000"/>
        </a:lnSpc>
        <a:spcBef>
          <a:spcPts val="600"/>
        </a:spcBef>
        <a:buClr>
          <a:schemeClr val="tx1"/>
        </a:buClr>
        <a:buSzPct val="80000"/>
        <a:buFont typeface="HP Simplified" panose="020B0604020204020204" pitchFamily="34" charset="0"/>
        <a:buChar char="–"/>
        <a:defRPr sz="1200" kern="1200">
          <a:solidFill>
            <a:schemeClr val="tx1"/>
          </a:solidFill>
          <a:latin typeface="+mn-lt"/>
          <a:ea typeface="+mn-ea"/>
          <a:cs typeface="+mn-cs"/>
        </a:defRPr>
      </a:lvl8pPr>
      <a:lvl9pPr marL="1554480" indent="-137160" algn="l" defTabSz="914400" rtl="0" eaLnBrk="1" latinLnBrk="0" hangingPunct="1">
        <a:lnSpc>
          <a:spcPct val="90000"/>
        </a:lnSpc>
        <a:spcBef>
          <a:spcPts val="600"/>
        </a:spcBef>
        <a:buClr>
          <a:schemeClr val="tx1"/>
        </a:buClr>
        <a:buFont typeface="HP Simplified" panose="020B0604020204020204" pitchFamily="34" charset="0"/>
        <a:buChar char="•"/>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hyperlink" Target="mailto:air_meetings@unece.org" TargetMode="Externa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57000"/>
            <a:lum/>
          </a:blip>
          <a:srcRect/>
          <a:stretch>
            <a:fillRect l="-6000" r="-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51520" y="1268760"/>
            <a:ext cx="8784976" cy="1554480"/>
          </a:xfrm>
        </p:spPr>
        <p:txBody>
          <a:bodyPr/>
          <a:lstStyle/>
          <a:p>
            <a:r>
              <a:rPr lang="en-US" sz="4400" dirty="0" smtClean="0"/>
              <a:t>Capacity-building and awareness-raising activities </a:t>
            </a:r>
            <a:br>
              <a:rPr lang="en-US" sz="4400" dirty="0" smtClean="0"/>
            </a:br>
            <a:r>
              <a:rPr lang="en-US" sz="4400" dirty="0" smtClean="0"/>
              <a:t>April 2016 -February 2017</a:t>
            </a:r>
            <a:endParaRPr lang="en-US" sz="4400" dirty="0"/>
          </a:p>
        </p:txBody>
      </p:sp>
      <p:sp>
        <p:nvSpPr>
          <p:cNvPr id="3" name="Subtitle 2"/>
          <p:cNvSpPr>
            <a:spLocks noGrp="1"/>
          </p:cNvSpPr>
          <p:nvPr>
            <p:ph type="subTitle" idx="1"/>
          </p:nvPr>
        </p:nvSpPr>
        <p:spPr>
          <a:xfrm>
            <a:off x="395536" y="4365104"/>
            <a:ext cx="8280920" cy="1512168"/>
          </a:xfrm>
        </p:spPr>
        <p:txBody>
          <a:bodyPr/>
          <a:lstStyle/>
          <a:p>
            <a:r>
              <a:rPr lang="en-US" dirty="0" smtClean="0"/>
              <a:t>Secretariat to the Convention on Long-range Transboundary Air Pollution</a:t>
            </a:r>
            <a:endParaRPr lang="ru-RU" dirty="0" smtClean="0"/>
          </a:p>
          <a:p>
            <a:endParaRPr lang="ru-RU" dirty="0"/>
          </a:p>
          <a:p>
            <a:r>
              <a:rPr lang="en-US" dirty="0"/>
              <a:t>EMEP Steering Body and Working Group on Effects </a:t>
            </a:r>
            <a:r>
              <a:rPr lang="en-US" dirty="0" err="1"/>
              <a:t>bureaux</a:t>
            </a:r>
            <a:r>
              <a:rPr lang="en-US" dirty="0"/>
              <a:t> meeting</a:t>
            </a:r>
          </a:p>
          <a:p>
            <a:r>
              <a:rPr lang="en-US" dirty="0" smtClean="0"/>
              <a:t>March </a:t>
            </a:r>
            <a:r>
              <a:rPr lang="ru-RU" dirty="0" smtClean="0"/>
              <a:t>20</a:t>
            </a:r>
            <a:r>
              <a:rPr lang="en-US" dirty="0" smtClean="0"/>
              <a:t>17</a:t>
            </a:r>
            <a:endParaRPr lang="en-US" dirty="0"/>
          </a:p>
          <a:p>
            <a:endParaRPr lang="en-US" dirty="0"/>
          </a:p>
        </p:txBody>
      </p:sp>
    </p:spTree>
    <p:extLst>
      <p:ext uri="{BB962C8B-B14F-4D97-AF65-F5344CB8AC3E}">
        <p14:creationId xmlns:p14="http://schemas.microsoft.com/office/powerpoint/2010/main" val="8371797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57200" y="1124744"/>
            <a:ext cx="8229600" cy="4971257"/>
          </a:xfrm>
        </p:spPr>
        <p:txBody>
          <a:bodyPr/>
          <a:lstStyle/>
          <a:p>
            <a:r>
              <a:rPr lang="en-US" sz="2400" b="1" dirty="0"/>
              <a:t>Analysis of the national air quality assessment and management policies and legislation of </a:t>
            </a:r>
            <a:r>
              <a:rPr lang="en-US" sz="2400" b="1" dirty="0" smtClean="0"/>
              <a:t>Kyrgyzstan </a:t>
            </a:r>
            <a:r>
              <a:rPr lang="en-US" sz="2400" b="1" dirty="0"/>
              <a:t>and recommendations on further steps towards </a:t>
            </a:r>
            <a:r>
              <a:rPr lang="en-US" sz="2400" b="1" dirty="0" smtClean="0"/>
              <a:t>ratification (a roundtable in Bishkek, 12 April 2016)</a:t>
            </a:r>
          </a:p>
          <a:p>
            <a:r>
              <a:rPr lang="en-US" sz="2400" b="1" dirty="0" smtClean="0"/>
              <a:t>Workshop on emission inventories (13-15 April 2016)</a:t>
            </a:r>
          </a:p>
          <a:p>
            <a:endParaRPr lang="en-US" b="1"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3568" y="3430384"/>
            <a:ext cx="4036005" cy="2665617"/>
          </a:xfrm>
          <a:prstGeom prst="rect">
            <a:avLst/>
          </a:prstGeom>
        </p:spPr>
      </p:pic>
    </p:spTree>
    <p:extLst>
      <p:ext uri="{BB962C8B-B14F-4D97-AF65-F5344CB8AC3E}">
        <p14:creationId xmlns:p14="http://schemas.microsoft.com/office/powerpoint/2010/main" val="14930070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448" y="2368170"/>
            <a:ext cx="6951712" cy="3797134"/>
          </a:xfrm>
        </p:spPr>
      </p:pic>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6824" y="476672"/>
            <a:ext cx="4066028" cy="22871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Content Placeholder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28184" y="1772817"/>
            <a:ext cx="2625868" cy="2882494"/>
          </a:xfrm>
          <a:prstGeom prst="rect">
            <a:avLst/>
          </a:prstGeom>
        </p:spPr>
      </p:pic>
    </p:spTree>
    <p:extLst>
      <p:ext uri="{BB962C8B-B14F-4D97-AF65-F5344CB8AC3E}">
        <p14:creationId xmlns:p14="http://schemas.microsoft.com/office/powerpoint/2010/main" val="17812904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52736"/>
            <a:ext cx="8229600" cy="762000"/>
          </a:xfrm>
        </p:spPr>
        <p:txBody>
          <a:bodyPr/>
          <a:lstStyle/>
          <a:p>
            <a:r>
              <a:rPr lang="en-US" dirty="0" smtClean="0"/>
              <a:t>2016: All Parties in Eastern Europe, the Caucasus and Central Asia report their emissions</a:t>
            </a:r>
            <a:endParaRPr lang="en-US" dirty="0"/>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57200" y="1988840"/>
            <a:ext cx="8064896" cy="4419600"/>
          </a:xfrm>
        </p:spPr>
      </p:pic>
    </p:spTree>
    <p:extLst>
      <p:ext uri="{BB962C8B-B14F-4D97-AF65-F5344CB8AC3E}">
        <p14:creationId xmlns:p14="http://schemas.microsoft.com/office/powerpoint/2010/main" val="40194061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6054" y="2001719"/>
            <a:ext cx="8229600" cy="762000"/>
          </a:xfrm>
        </p:spPr>
        <p:txBody>
          <a:bodyPr/>
          <a:lstStyle/>
          <a:p>
            <a:r>
              <a:rPr lang="en-US" dirty="0" smtClean="0"/>
              <a:t/>
            </a:r>
            <a:br>
              <a:rPr lang="en-US" dirty="0" smtClean="0"/>
            </a:br>
            <a:r>
              <a:rPr lang="en-US" dirty="0"/>
              <a:t/>
            </a:r>
            <a:br>
              <a:rPr lang="en-US" dirty="0"/>
            </a:br>
            <a:r>
              <a:rPr lang="en-US" dirty="0" smtClean="0"/>
              <a:t>Analysis of the national air quality assessment and management policies and legislation of Kazakhstan and recommendations on further steps towards ratification</a:t>
            </a:r>
            <a:endParaRPr lang="en-GB" dirty="0"/>
          </a:p>
        </p:txBody>
      </p:sp>
      <p:sp>
        <p:nvSpPr>
          <p:cNvPr id="4" name="Content Placeholder 3"/>
          <p:cNvSpPr>
            <a:spLocks noGrp="1"/>
          </p:cNvSpPr>
          <p:nvPr>
            <p:ph idx="1"/>
          </p:nvPr>
        </p:nvSpPr>
        <p:spPr>
          <a:xfrm>
            <a:off x="599906" y="3031036"/>
            <a:ext cx="8229600" cy="648072"/>
          </a:xfrm>
        </p:spPr>
        <p:txBody>
          <a:bodyPr/>
          <a:lstStyle/>
          <a:p>
            <a:r>
              <a:rPr lang="en-US" b="1" dirty="0" smtClean="0">
                <a:solidFill>
                  <a:prstClr val="black">
                    <a:lumMod val="50000"/>
                    <a:lumOff val="50000"/>
                  </a:prstClr>
                </a:solidFill>
              </a:rPr>
              <a:t>Roundtable, Astana, Kazakhstan, September 2016</a:t>
            </a:r>
            <a:endParaRPr lang="en-US" b="1" dirty="0">
              <a:solidFill>
                <a:prstClr val="black">
                  <a:lumMod val="50000"/>
                  <a:lumOff val="50000"/>
                </a:prstClr>
              </a:solidFill>
            </a:endParaRPr>
          </a:p>
          <a:p>
            <a:endParaRPr lang="en-GB"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95736" y="3904628"/>
            <a:ext cx="3528392" cy="2336579"/>
          </a:xfrm>
          <a:prstGeom prst="rect">
            <a:avLst/>
          </a:prstGeom>
        </p:spPr>
      </p:pic>
    </p:spTree>
    <p:extLst>
      <p:ext uri="{BB962C8B-B14F-4D97-AF65-F5344CB8AC3E}">
        <p14:creationId xmlns:p14="http://schemas.microsoft.com/office/powerpoint/2010/main" val="1323479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6615" y="1706659"/>
            <a:ext cx="8229600" cy="762000"/>
          </a:xfrm>
        </p:spPr>
        <p:txBody>
          <a:bodyPr/>
          <a:lstStyle/>
          <a:p>
            <a:r>
              <a:rPr lang="en-US" dirty="0" smtClean="0"/>
              <a:t/>
            </a:r>
            <a:br>
              <a:rPr lang="en-US" dirty="0" smtClean="0"/>
            </a:br>
            <a:r>
              <a:rPr lang="en-US" dirty="0"/>
              <a:t/>
            </a:r>
            <a:br>
              <a:rPr lang="en-US" dirty="0"/>
            </a:br>
            <a:r>
              <a:rPr lang="en-US" dirty="0" err="1" smtClean="0"/>
              <a:t>Subregional</a:t>
            </a:r>
            <a:r>
              <a:rPr lang="en-US" dirty="0" smtClean="0"/>
              <a:t> workshop “Get your right to a healthy community”</a:t>
            </a:r>
            <a:r>
              <a:rPr lang="ru-RU" dirty="0" smtClean="0"/>
              <a:t/>
            </a:r>
            <a:br>
              <a:rPr lang="ru-RU" dirty="0" smtClean="0"/>
            </a:br>
            <a:r>
              <a:rPr lang="ru-RU" dirty="0"/>
              <a:t/>
            </a:r>
            <a:br>
              <a:rPr lang="ru-RU" dirty="0"/>
            </a:br>
            <a:r>
              <a:rPr lang="en-US" sz="2000" dirty="0" smtClean="0"/>
              <a:t>Minsk</a:t>
            </a:r>
            <a:r>
              <a:rPr lang="ru-RU" sz="2000" dirty="0" smtClean="0"/>
              <a:t>, 19-21 </a:t>
            </a:r>
            <a:r>
              <a:rPr lang="en-US" sz="2000" dirty="0" smtClean="0"/>
              <a:t>September</a:t>
            </a:r>
            <a:r>
              <a:rPr lang="ru-RU" sz="2000" dirty="0" smtClean="0"/>
              <a:t> 2016 </a:t>
            </a:r>
            <a:endParaRPr lang="en-GB" sz="2000" dirty="0"/>
          </a:p>
        </p:txBody>
      </p:sp>
      <p:sp>
        <p:nvSpPr>
          <p:cNvPr id="4" name="Content Placeholder 3"/>
          <p:cNvSpPr>
            <a:spLocks noGrp="1"/>
          </p:cNvSpPr>
          <p:nvPr>
            <p:ph idx="1"/>
          </p:nvPr>
        </p:nvSpPr>
        <p:spPr>
          <a:xfrm>
            <a:off x="446615" y="2565725"/>
            <a:ext cx="8229600" cy="4419601"/>
          </a:xfrm>
        </p:spPr>
        <p:txBody>
          <a:bodyPr/>
          <a:lstStyle/>
          <a:p>
            <a:r>
              <a:rPr lang="en-US" dirty="0" smtClean="0"/>
              <a:t>Organized in cooperation with the secretariat to the Protocol on Pollutant Release and Transfer Registers (PRTR) to the Aarhus Convention and the Ministry of Natural Resources and Environmental Protection of Belarus </a:t>
            </a:r>
            <a:endParaRPr lang="en-GB"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99792" y="3853978"/>
            <a:ext cx="3816424" cy="2146571"/>
          </a:xfrm>
          <a:prstGeom prst="rect">
            <a:avLst/>
          </a:prstGeom>
        </p:spPr>
      </p:pic>
    </p:spTree>
    <p:extLst>
      <p:ext uri="{BB962C8B-B14F-4D97-AF65-F5344CB8AC3E}">
        <p14:creationId xmlns:p14="http://schemas.microsoft.com/office/powerpoint/2010/main" val="22453277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Consultation meeting in Yerevan, Armenia</a:t>
            </a:r>
            <a:endParaRPr lang="en-US" dirty="0"/>
          </a:p>
        </p:txBody>
      </p:sp>
      <p:sp>
        <p:nvSpPr>
          <p:cNvPr id="3" name="Text Placeholder 2"/>
          <p:cNvSpPr>
            <a:spLocks noGrp="1"/>
          </p:cNvSpPr>
          <p:nvPr>
            <p:ph type="body" sz="quarter" idx="13"/>
          </p:nvPr>
        </p:nvSpPr>
        <p:spPr>
          <a:xfrm>
            <a:off x="457200" y="1412776"/>
            <a:ext cx="8229600" cy="778024"/>
          </a:xfrm>
        </p:spPr>
        <p:txBody>
          <a:bodyPr/>
          <a:lstStyle/>
          <a:p>
            <a:r>
              <a:rPr lang="en-US" b="1" dirty="0" smtClean="0">
                <a:solidFill>
                  <a:schemeClr val="tx1"/>
                </a:solidFill>
              </a:rPr>
              <a:t>Support</a:t>
            </a:r>
            <a:r>
              <a:rPr lang="en-US" b="1" dirty="0" smtClean="0"/>
              <a:t> </a:t>
            </a:r>
            <a:r>
              <a:rPr lang="en-US" b="1" dirty="0">
                <a:solidFill>
                  <a:schemeClr val="tx1"/>
                </a:solidFill>
              </a:rPr>
              <a:t>in </a:t>
            </a:r>
            <a:r>
              <a:rPr lang="en-US" b="1" dirty="0" smtClean="0">
                <a:solidFill>
                  <a:schemeClr val="tx1"/>
                </a:solidFill>
              </a:rPr>
              <a:t>emission reporting under the Convention:</a:t>
            </a:r>
          </a:p>
          <a:p>
            <a:r>
              <a:rPr lang="en-US" b="1" dirty="0" smtClean="0">
                <a:solidFill>
                  <a:schemeClr val="tx1"/>
                </a:solidFill>
              </a:rPr>
              <a:t>NFR, IIR, gridded data</a:t>
            </a:r>
            <a:endParaRPr lang="en-US" b="1" dirty="0">
              <a:solidFill>
                <a:schemeClr val="tx1"/>
              </a:solidFill>
            </a:endParaRPr>
          </a:p>
          <a:p>
            <a:endParaRPr lang="en-US" b="1" dirty="0" smtClean="0">
              <a:solidFill>
                <a:schemeClr val="tx1"/>
              </a:solidFill>
            </a:endParaRPr>
          </a:p>
          <a:p>
            <a:endParaRPr lang="en-US" dirty="0">
              <a:solidFill>
                <a:schemeClr val="tx1"/>
              </a:solidFill>
            </a:endParaRPr>
          </a:p>
          <a:p>
            <a:r>
              <a:rPr lang="en-US" dirty="0" smtClean="0">
                <a:solidFill>
                  <a:schemeClr val="tx1"/>
                </a:solidFill>
              </a:rPr>
              <a:t> </a:t>
            </a:r>
            <a:endParaRPr lang="en-US" dirty="0">
              <a:solidFill>
                <a:schemeClr val="tx1"/>
              </a:solidFill>
            </a:endParaRPr>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012798" y="2924944"/>
            <a:ext cx="4571651" cy="3066185"/>
          </a:xfrm>
        </p:spPr>
      </p:pic>
    </p:spTree>
    <p:extLst>
      <p:ext uri="{BB962C8B-B14F-4D97-AF65-F5344CB8AC3E}">
        <p14:creationId xmlns:p14="http://schemas.microsoft.com/office/powerpoint/2010/main" val="3295381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4221088"/>
            <a:ext cx="8229600" cy="762000"/>
          </a:xfrm>
        </p:spPr>
        <p:txBody>
          <a:bodyPr/>
          <a:lstStyle/>
          <a:p>
            <a:r>
              <a:rPr lang="en-US" sz="2400" dirty="0" smtClean="0"/>
              <a:t>Other:</a:t>
            </a:r>
            <a:br>
              <a:rPr lang="en-US" sz="2400" dirty="0" smtClean="0"/>
            </a:br>
            <a:r>
              <a:rPr lang="en-US" sz="2400" dirty="0" smtClean="0"/>
              <a:t/>
            </a:r>
            <a:br>
              <a:rPr lang="en-US" sz="2400" dirty="0" smtClean="0"/>
            </a:br>
            <a:r>
              <a:rPr lang="en-US" sz="2400" dirty="0"/>
              <a:t>Support to the organization of the workshop on BATs with a focus on countries in Eastern Europe, the Caucasus and Central Asia (Berlin, April 2016) </a:t>
            </a:r>
            <a:br>
              <a:rPr lang="en-US" sz="2400" dirty="0"/>
            </a:br>
            <a:r>
              <a:rPr lang="en-US" sz="2400" dirty="0" smtClean="0"/>
              <a:t/>
            </a:r>
            <a:br>
              <a:rPr lang="en-US" sz="2400" dirty="0" smtClean="0"/>
            </a:br>
            <a:r>
              <a:rPr lang="en-US" sz="2400" dirty="0" smtClean="0"/>
              <a:t>Organizational </a:t>
            </a:r>
            <a:r>
              <a:rPr lang="en-US" sz="2400" dirty="0" smtClean="0"/>
              <a:t>support to the meeting of the Coordinating Group on the promotion of actions towards ratification </a:t>
            </a:r>
            <a:r>
              <a:rPr lang="en-US" sz="2400" dirty="0"/>
              <a:t>(</a:t>
            </a:r>
            <a:r>
              <a:rPr lang="en-US" sz="2400" dirty="0" smtClean="0"/>
              <a:t>St-Petersburg, October 2016)</a:t>
            </a:r>
            <a:endParaRPr lang="en-US" sz="2400" dirty="0"/>
          </a:p>
        </p:txBody>
      </p:sp>
    </p:spTree>
    <p:extLst>
      <p:ext uri="{BB962C8B-B14F-4D97-AF65-F5344CB8AC3E}">
        <p14:creationId xmlns:p14="http://schemas.microsoft.com/office/powerpoint/2010/main" val="7645331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5874" y="2852936"/>
            <a:ext cx="8229600" cy="762000"/>
          </a:xfrm>
        </p:spPr>
        <p:txBody>
          <a:bodyPr/>
          <a:lstStyle/>
          <a:p>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t>Thank you for your attention!</a:t>
            </a:r>
            <a:br>
              <a:rPr lang="en-US" dirty="0" smtClean="0"/>
            </a:br>
            <a:r>
              <a:rPr lang="en-US" dirty="0"/>
              <a:t/>
            </a:r>
            <a:br>
              <a:rPr lang="en-US" dirty="0"/>
            </a:br>
            <a:r>
              <a:rPr lang="en-US" dirty="0" smtClean="0">
                <a:hlinkClick r:id="rId2"/>
              </a:rPr>
              <a:t>air_meetings@unece.org</a:t>
            </a:r>
            <a:r>
              <a:rPr lang="en-US" dirty="0" smtClean="0"/>
              <a:t/>
            </a:r>
            <a:br>
              <a:rPr lang="en-US" dirty="0" smtClean="0"/>
            </a:br>
            <a:endParaRPr lang="en-GB" dirty="0"/>
          </a:p>
        </p:txBody>
      </p:sp>
      <p:sp>
        <p:nvSpPr>
          <p:cNvPr id="5" name="Title 1"/>
          <p:cNvSpPr txBox="1">
            <a:spLocks/>
          </p:cNvSpPr>
          <p:nvPr/>
        </p:nvSpPr>
        <p:spPr>
          <a:xfrm>
            <a:off x="467544" y="260648"/>
            <a:ext cx="6858000" cy="1828800"/>
          </a:xfrm>
          <a:prstGeom prst="rect">
            <a:avLst/>
          </a:prstGeom>
        </p:spPr>
        <p:txBody>
          <a:bodyPr vert="horz" lIns="0" tIns="0" rIns="0" bIns="0" rtlCol="0" anchor="b" anchorCtr="0">
            <a:noAutofit/>
          </a:bodyPr>
          <a:lstStyle>
            <a:lvl1pPr algn="l" defTabSz="914400" rtl="0" eaLnBrk="1" latinLnBrk="0" hangingPunct="1">
              <a:lnSpc>
                <a:spcPct val="90000"/>
              </a:lnSpc>
              <a:spcBef>
                <a:spcPct val="0"/>
              </a:spcBef>
              <a:buNone/>
              <a:defRPr sz="2800" b="1" kern="1200">
                <a:solidFill>
                  <a:schemeClr val="tx1"/>
                </a:solidFill>
                <a:latin typeface="Arial"/>
                <a:ea typeface="+mj-ea"/>
                <a:cs typeface="+mj-cs"/>
              </a:defRPr>
            </a:lvl1pPr>
          </a:lstStyle>
          <a:p>
            <a:endParaRPr lang="en-US" dirty="0"/>
          </a:p>
        </p:txBody>
      </p:sp>
    </p:spTree>
    <p:extLst>
      <p:ext uri="{BB962C8B-B14F-4D97-AF65-F5344CB8AC3E}">
        <p14:creationId xmlns:p14="http://schemas.microsoft.com/office/powerpoint/2010/main" val="3430490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UNECE_POTX_4x3">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HP Simplified">
      <a:majorFont>
        <a:latin typeface="HP Simplified"/>
        <a:ea typeface=""/>
        <a:cs typeface=""/>
      </a:majorFont>
      <a:minorFont>
        <a:latin typeface="HP Simplifie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miter lim="800000"/>
        </a:ln>
        <a:ln w="25400" cap="flat" cmpd="sng" algn="ctr">
          <a:solidFill>
            <a:schemeClr val="phClr"/>
          </a:solidFill>
          <a:miter lim="800000"/>
        </a:ln>
        <a:ln w="38100" cap="flat" cmpd="sng" algn="ctr">
          <a:solidFill>
            <a:schemeClr val="phClr"/>
          </a:solidFill>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19050">
          <a:noFill/>
          <a:miter lim="800000"/>
        </a:ln>
      </a:spPr>
      <a:bodyPr rtlCol="0" anchor="ctr"/>
      <a:lstStyle>
        <a:defPPr algn="ctr">
          <a:lnSpc>
            <a:spcPct val="90000"/>
          </a:lnSpc>
          <a:defRPr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1"/>
          </a:solidFill>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lnSpc>
            <a:spcPct val="90000"/>
          </a:lnSpc>
          <a:defRPr dirty="0" err="1" smtClean="0"/>
        </a:defPPr>
      </a:lstStyle>
    </a:txDef>
  </a:objectDefaults>
  <a:extraClrSchemeLst/>
  <a:custClrLst>
    <a:custClr name="65% HP blue">
      <a:srgbClr val="59BBE4"/>
    </a:custClr>
    <a:custClr name="15% HP blue">
      <a:srgbClr val="D9EFF9"/>
    </a:custClr>
    <a:custClr name="Green">
      <a:srgbClr val="008B2C"/>
    </a:custClr>
    <a:custClr name="75% Green">
      <a:srgbClr val="40A85F"/>
    </a:custClr>
    <a:custClr name="50% Green">
      <a:srgbClr val="7FC594"/>
    </a:custClr>
    <a:custClr name="25% Green">
      <a:srgbClr val="BFE2CA"/>
    </a:custClr>
    <a:custClr name="Orange">
      <a:srgbClr val="F05332"/>
    </a:custClr>
    <a:custClr name="75% Orange">
      <a:srgbClr val="F47E65"/>
    </a:custClr>
    <a:custClr name="50% Orange">
      <a:srgbClr val="F7A998"/>
    </a:custClr>
    <a:custClr name="25% Orange">
      <a:srgbClr val="FBD4C0"/>
    </a:custClr>
  </a:custClrLst>
</a:theme>
</file>

<file path=ppt/theme/theme2.xml><?xml version="1.0" encoding="utf-8"?>
<a:theme xmlns:a="http://schemas.openxmlformats.org/drawingml/2006/main" name="Office Theme">
  <a:themeElements>
    <a:clrScheme name="HP">
      <a:dk1>
        <a:sysClr val="windowText" lastClr="000000"/>
      </a:dk1>
      <a:lt1>
        <a:sysClr val="window" lastClr="FFFFFF"/>
      </a:lt1>
      <a:dk2>
        <a:srgbClr val="535455"/>
      </a:dk2>
      <a:lt2>
        <a:srgbClr val="E5E8E8"/>
      </a:lt2>
      <a:accent1>
        <a:srgbClr val="0096D6"/>
      </a:accent1>
      <a:accent2>
        <a:srgbClr val="822980"/>
      </a:accent2>
      <a:accent3>
        <a:srgbClr val="87898B"/>
      </a:accent3>
      <a:accent4>
        <a:srgbClr val="99D5EF"/>
      </a:accent4>
      <a:accent5>
        <a:srgbClr val="C094BF"/>
      </a:accent5>
      <a:accent6>
        <a:srgbClr val="B9B8BB"/>
      </a:accent6>
      <a:hlink>
        <a:srgbClr val="0096D6"/>
      </a:hlink>
      <a:folHlink>
        <a:srgbClr val="87898B"/>
      </a:folHlink>
    </a:clrScheme>
    <a:fontScheme name="HP Simplified">
      <a:majorFont>
        <a:latin typeface="HP Simplified"/>
        <a:ea typeface=""/>
        <a:cs typeface=""/>
      </a:majorFont>
      <a:minorFont>
        <a:latin typeface="HP Simplifie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miter lim="800000"/>
        </a:ln>
        <a:ln w="25400" cap="flat" cmpd="sng" algn="ctr">
          <a:solidFill>
            <a:schemeClr val="phClr"/>
          </a:solidFill>
          <a:miter lim="800000"/>
        </a:ln>
        <a:ln w="38100" cap="flat" cmpd="sng" algn="ctr">
          <a:solidFill>
            <a:schemeClr val="phClr"/>
          </a:solidFill>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lnSpc>
            <a:spcPct val="90000"/>
          </a:lnSpc>
          <a:defRPr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1"/>
          </a:solidFill>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lnSpc>
            <a:spcPct val="90000"/>
          </a:lnSpc>
          <a:defRPr dirty="0" err="1" smtClean="0"/>
        </a:defPPr>
      </a:lstStyle>
    </a:txDef>
  </a:objectDefaults>
  <a:extraClrSchemeLst/>
  <a:custClrLst>
    <a:custClr name="65% HP blue">
      <a:srgbClr val="59BBE4"/>
    </a:custClr>
    <a:custClr name="15% HP blue">
      <a:srgbClr val="D9EFF9"/>
    </a:custClr>
    <a:custClr name="Green">
      <a:srgbClr val="008B2C"/>
    </a:custClr>
    <a:custClr name="75% Green">
      <a:srgbClr val="40A85F"/>
    </a:custClr>
    <a:custClr name="50% Green">
      <a:srgbClr val="7FC594"/>
    </a:custClr>
    <a:custClr name="25% Green">
      <a:srgbClr val="BFE2CA"/>
    </a:custClr>
    <a:custClr name="Orange">
      <a:srgbClr val="F05332"/>
    </a:custClr>
    <a:custClr name="75% Orange">
      <a:srgbClr val="F47E65"/>
    </a:custClr>
    <a:custClr name="50% Orange">
      <a:srgbClr val="F7A998"/>
    </a:custClr>
    <a:custClr name="25% Orange">
      <a:srgbClr val="FBD4C0"/>
    </a:custClr>
  </a:custClrLst>
</a:theme>
</file>

<file path=ppt/theme/theme3.xml><?xml version="1.0" encoding="utf-8"?>
<a:theme xmlns:a="http://schemas.openxmlformats.org/drawingml/2006/main" name="Office Theme">
  <a:themeElements>
    <a:clrScheme name="HP">
      <a:dk1>
        <a:sysClr val="windowText" lastClr="000000"/>
      </a:dk1>
      <a:lt1>
        <a:sysClr val="window" lastClr="FFFFFF"/>
      </a:lt1>
      <a:dk2>
        <a:srgbClr val="535455"/>
      </a:dk2>
      <a:lt2>
        <a:srgbClr val="E5E8E8"/>
      </a:lt2>
      <a:accent1>
        <a:srgbClr val="0096D6"/>
      </a:accent1>
      <a:accent2>
        <a:srgbClr val="822980"/>
      </a:accent2>
      <a:accent3>
        <a:srgbClr val="87898B"/>
      </a:accent3>
      <a:accent4>
        <a:srgbClr val="99D5EF"/>
      </a:accent4>
      <a:accent5>
        <a:srgbClr val="C094BF"/>
      </a:accent5>
      <a:accent6>
        <a:srgbClr val="B9B8BB"/>
      </a:accent6>
      <a:hlink>
        <a:srgbClr val="0096D6"/>
      </a:hlink>
      <a:folHlink>
        <a:srgbClr val="87898B"/>
      </a:folHlink>
    </a:clrScheme>
    <a:fontScheme name="HP Simplified">
      <a:majorFont>
        <a:latin typeface="HP Simplified"/>
        <a:ea typeface=""/>
        <a:cs typeface=""/>
      </a:majorFont>
      <a:minorFont>
        <a:latin typeface="HP Simplifie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miter lim="800000"/>
        </a:ln>
        <a:ln w="25400" cap="flat" cmpd="sng" algn="ctr">
          <a:solidFill>
            <a:schemeClr val="phClr"/>
          </a:solidFill>
          <a:miter lim="800000"/>
        </a:ln>
        <a:ln w="38100" cap="flat" cmpd="sng" algn="ctr">
          <a:solidFill>
            <a:schemeClr val="phClr"/>
          </a:solidFill>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lnSpc>
            <a:spcPct val="90000"/>
          </a:lnSpc>
          <a:defRPr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1"/>
          </a:solidFill>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lnSpc>
            <a:spcPct val="90000"/>
          </a:lnSpc>
          <a:defRPr dirty="0" err="1" smtClean="0"/>
        </a:defPPr>
      </a:lstStyle>
    </a:txDef>
  </a:objectDefaults>
  <a:extraClrSchemeLst/>
  <a:custClrLst>
    <a:custClr name="65% HP blue">
      <a:srgbClr val="59BBE4"/>
    </a:custClr>
    <a:custClr name="15% HP blue">
      <a:srgbClr val="D9EFF9"/>
    </a:custClr>
    <a:custClr name="Green">
      <a:srgbClr val="008B2C"/>
    </a:custClr>
    <a:custClr name="75% Green">
      <a:srgbClr val="40A85F"/>
    </a:custClr>
    <a:custClr name="50% Green">
      <a:srgbClr val="7FC594"/>
    </a:custClr>
    <a:custClr name="25% Green">
      <a:srgbClr val="BFE2CA"/>
    </a:custClr>
    <a:custClr name="Orange">
      <a:srgbClr val="F05332"/>
    </a:custClr>
    <a:custClr name="75% Orange">
      <a:srgbClr val="F47E65"/>
    </a:custClr>
    <a:custClr name="50% Orange">
      <a:srgbClr val="F7A998"/>
    </a:custClr>
    <a:custClr name="25% Orange">
      <a:srgbClr val="FBD4C0"/>
    </a:custClr>
  </a:custClrLst>
</a:theme>
</file>

<file path=docProps/app.xml><?xml version="1.0" encoding="utf-8"?>
<Properties xmlns="http://schemas.openxmlformats.org/officeDocument/2006/extended-properties" xmlns:vt="http://schemas.openxmlformats.org/officeDocument/2006/docPropsVTypes">
  <Template>UNECE_POTX_4x3</Template>
  <TotalTime>2726</TotalTime>
  <Words>170</Words>
  <Application>Microsoft Office PowerPoint</Application>
  <PresentationFormat>On-screen Show (4:3)</PresentationFormat>
  <Paragraphs>24</Paragraphs>
  <Slides>9</Slides>
  <Notes>3</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9</vt:i4>
      </vt:variant>
    </vt:vector>
  </HeadingPairs>
  <TitlesOfParts>
    <vt:vector size="12" baseType="lpstr">
      <vt:lpstr>Arial</vt:lpstr>
      <vt:lpstr>HP Simplified</vt:lpstr>
      <vt:lpstr>UNECE_POTX_4x3</vt:lpstr>
      <vt:lpstr>Capacity-building and awareness-raising activities  April 2016 -February 2017</vt:lpstr>
      <vt:lpstr>PowerPoint Presentation</vt:lpstr>
      <vt:lpstr>PowerPoint Presentation</vt:lpstr>
      <vt:lpstr>2016: All Parties in Eastern Europe, the Caucasus and Central Asia report their emissions</vt:lpstr>
      <vt:lpstr>  Analysis of the national air quality assessment and management policies and legislation of Kazakhstan and recommendations on further steps towards ratification</vt:lpstr>
      <vt:lpstr>  Subregional workshop “Get your right to a healthy community”  Minsk, 19-21 September 2016 </vt:lpstr>
      <vt:lpstr>Consultation meeting in Yerevan, Armenia</vt:lpstr>
      <vt:lpstr>Other:  Support to the organization of the workshop on BATs with a focus on countries in Eastern Europe, the Caucasus and Central Asia (Berlin, April 2016)   Organizational support to the meeting of the Coordinating Group on the promotion of actions towards ratification (St-Petersburg, October 2016)</vt:lpstr>
      <vt:lpstr>    Thank you for your attention!  air_meetings@unece.org </vt:lpstr>
    </vt:vector>
  </TitlesOfParts>
  <Company>ECE-ISU</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to use this template</dc:title>
  <dc:creator>Jean Rodriguez</dc:creator>
  <cp:lastModifiedBy>Alina Novikova</cp:lastModifiedBy>
  <cp:revision>118</cp:revision>
  <dcterms:created xsi:type="dcterms:W3CDTF">2015-05-13T14:05:37Z</dcterms:created>
  <dcterms:modified xsi:type="dcterms:W3CDTF">2017-03-21T14:37:12Z</dcterms:modified>
</cp:coreProperties>
</file>