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308" r:id="rId2"/>
    <p:sldId id="306" r:id="rId3"/>
    <p:sldId id="315" r:id="rId4"/>
    <p:sldId id="314" r:id="rId5"/>
    <p:sldId id="318" r:id="rId6"/>
    <p:sldId id="304" r:id="rId7"/>
    <p:sldId id="297" r:id="rId8"/>
    <p:sldId id="309" r:id="rId9"/>
    <p:sldId id="298" r:id="rId10"/>
    <p:sldId id="301" r:id="rId11"/>
    <p:sldId id="312" r:id="rId12"/>
    <p:sldId id="305" r:id="rId13"/>
    <p:sldId id="313" r:id="rId14"/>
    <p:sldId id="307" r:id="rId15"/>
  </p:sldIdLst>
  <p:sldSz cx="9144000" cy="6858000" type="screen4x3"/>
  <p:notesSz cx="6858000" cy="9144000"/>
  <p:custDataLst>
    <p:tags r:id="rId18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llanmörkt forma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047" autoAdjust="0"/>
    <p:restoredTop sz="94660"/>
  </p:normalViewPr>
  <p:slideViewPr>
    <p:cSldViewPr>
      <p:cViewPr>
        <p:scale>
          <a:sx n="100" d="100"/>
          <a:sy n="100" d="100"/>
        </p:scale>
        <p:origin x="-72" y="-72"/>
      </p:cViewPr>
      <p:guideLst>
        <p:guide orient="horz" pos="2160"/>
        <p:guide orient="horz" pos="343"/>
        <p:guide orient="horz" pos="702"/>
        <p:guide orient="horz" pos="3539"/>
        <p:guide orient="horz" pos="4159"/>
        <p:guide orient="horz" pos="4212"/>
        <p:guide orient="horz" pos="4246"/>
        <p:guide orient="horz" pos="235"/>
        <p:guide pos="2880"/>
        <p:guide pos="340"/>
        <p:guide pos="2768"/>
        <p:guide pos="3000"/>
        <p:guide pos="4630"/>
        <p:guide pos="543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7" d="100"/>
          <a:sy n="67" d="100"/>
        </p:scale>
        <p:origin x="-1860" y="-96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2469C8D-D75A-4BA0-9086-5EC52AB225EF}" type="datetimeFigureOut">
              <a:rPr lang="sv-SE"/>
              <a:pPr>
                <a:defRPr/>
              </a:pPr>
              <a:t>2017-03-20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72BD741-DBBA-493A-85C1-CC83912580C2}" type="slidenum">
              <a:rPr lang="sv-SE"/>
              <a:pPr>
                <a:defRPr/>
              </a:pPr>
              <a:t>‹N›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43FDE9A-0EBF-4F2E-BC9D-773CE24605CA}" type="datetimeFigureOut">
              <a:rPr lang="sv-SE"/>
              <a:pPr>
                <a:defRPr/>
              </a:pPr>
              <a:t>2017-03-20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sv-SE" noProof="0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 noProof="0" smtClean="0"/>
              <a:t>Klicka här för att ändra format på bakgrundstexten</a:t>
            </a:r>
          </a:p>
          <a:p>
            <a:pPr lvl="1"/>
            <a:r>
              <a:rPr lang="sv-SE" noProof="0" smtClean="0"/>
              <a:t>Nivå två</a:t>
            </a:r>
          </a:p>
          <a:p>
            <a:pPr lvl="2"/>
            <a:r>
              <a:rPr lang="sv-SE" noProof="0" smtClean="0"/>
              <a:t>Nivå tre</a:t>
            </a:r>
          </a:p>
          <a:p>
            <a:pPr lvl="3"/>
            <a:r>
              <a:rPr lang="sv-SE" noProof="0" smtClean="0"/>
              <a:t>Nivå fyra</a:t>
            </a:r>
          </a:p>
          <a:p>
            <a:pPr lvl="4"/>
            <a:r>
              <a:rPr lang="sv-SE" noProof="0" smtClean="0"/>
              <a:t>Nivå fem</a:t>
            </a:r>
            <a:endParaRPr lang="sv-SE" noProof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85137C0-4E1F-4623-B35D-FC4FEFD441FF}" type="slidenum">
              <a:rPr lang="sv-SE"/>
              <a:pPr>
                <a:defRPr/>
              </a:pPr>
              <a:t>‹N›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ledningsbild ljus bild - svar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11"/>
          <p:cNvPicPr>
            <a:picLocks noChangeAspect="1"/>
          </p:cNvPicPr>
          <p:nvPr userDrawn="1"/>
        </p:nvPicPr>
        <p:blipFill>
          <a:blip r:embed="rId2"/>
          <a:srcRect l="12701"/>
          <a:stretch>
            <a:fillRect/>
          </a:stretch>
        </p:blipFill>
        <p:spPr bwMode="auto">
          <a:xfrm>
            <a:off x="0" y="5876925"/>
            <a:ext cx="9224963" cy="109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Bildobjekt 14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8305800" y="6581775"/>
            <a:ext cx="719138" cy="15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Bildobjekt 9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539750" y="5975350"/>
            <a:ext cx="539750" cy="6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Platshållare för bild 15"/>
          <p:cNvSpPr>
            <a:spLocks noGrp="1"/>
          </p:cNvSpPr>
          <p:nvPr>
            <p:ph type="pic" sz="quarter" idx="10"/>
          </p:nvPr>
        </p:nvSpPr>
        <p:spPr>
          <a:xfrm>
            <a:off x="0" y="-2"/>
            <a:ext cx="9144000" cy="5878800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lang="sv-SE" noProof="0" smtClean="0"/>
              <a:t>Klicka på ikonen för att lägga till en bild</a:t>
            </a:r>
            <a:endParaRPr lang="sv-SE" noProof="0" dirty="0"/>
          </a:p>
        </p:txBody>
      </p:sp>
      <p:sp>
        <p:nvSpPr>
          <p:cNvPr id="21" name="Rubrik 20"/>
          <p:cNvSpPr>
            <a:spLocks noGrp="1"/>
          </p:cNvSpPr>
          <p:nvPr>
            <p:ph type="title"/>
          </p:nvPr>
        </p:nvSpPr>
        <p:spPr bwMode="black">
          <a:xfrm>
            <a:off x="756000" y="1341735"/>
            <a:ext cx="7920000" cy="1188000"/>
          </a:xfrm>
        </p:spPr>
        <p:txBody>
          <a:bodyPr anchor="b"/>
          <a:lstStyle>
            <a:lvl1pPr>
              <a:defRPr sz="3600" cap="none" baseline="0">
                <a:solidFill>
                  <a:schemeClr val="tx1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6"/>
          </p:nvPr>
        </p:nvSpPr>
        <p:spPr>
          <a:xfrm>
            <a:off x="756000" y="3597357"/>
            <a:ext cx="5904458" cy="2880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800" b="1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it-IT" dirty="0" smtClean="0"/>
              <a:t>Fare clic per modificare stili del testo dello schema</a:t>
            </a:r>
          </a:p>
        </p:txBody>
      </p:sp>
      <p:sp>
        <p:nvSpPr>
          <p:cNvPr id="11" name="Platshållare för text 3"/>
          <p:cNvSpPr>
            <a:spLocks noGrp="1"/>
          </p:cNvSpPr>
          <p:nvPr>
            <p:ph type="body" sz="quarter" idx="17"/>
          </p:nvPr>
        </p:nvSpPr>
        <p:spPr>
          <a:xfrm>
            <a:off x="756000" y="3849357"/>
            <a:ext cx="5904458" cy="2880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it-IT" dirty="0" smtClean="0"/>
              <a:t>Fare clic per modificare stili del testo dello schema</a:t>
            </a:r>
          </a:p>
        </p:txBody>
      </p:sp>
      <p:sp>
        <p:nvSpPr>
          <p:cNvPr id="9" name="Platshållare för sidfot 3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 algn="l"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r>
              <a:rPr lang="sv-SE"/>
              <a:t>| Titel | Datum</a:t>
            </a:r>
            <a:endParaRPr lang="sv-SE" dirty="0"/>
          </a:p>
        </p:txBody>
      </p:sp>
      <p:sp>
        <p:nvSpPr>
          <p:cNvPr id="10" name="Platshållare för bildnummer 4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 algn="l"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20546EC3-14F4-4759-9854-09A98303D3F9}" type="slidenum">
              <a:rPr lang="sv-SE"/>
              <a:pPr>
                <a:defRPr/>
              </a:pPr>
              <a:t>‹N›</a:t>
            </a:fld>
            <a:endParaRPr lang="sv-SE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4 bilder och text  - vit bakgr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objekt 14"/>
          <p:cNvPicPr>
            <a:picLocks noChangeAspect="1"/>
          </p:cNvPicPr>
          <p:nvPr userDrawn="1"/>
        </p:nvPicPr>
        <p:blipFill>
          <a:blip r:embed="rId2"/>
          <a:srcRect l="12701"/>
          <a:stretch>
            <a:fillRect/>
          </a:stretch>
        </p:blipFill>
        <p:spPr bwMode="auto">
          <a:xfrm>
            <a:off x="0" y="5876925"/>
            <a:ext cx="9224963" cy="109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ktangel 5"/>
          <p:cNvSpPr/>
          <p:nvPr userDrawn="1"/>
        </p:nvSpPr>
        <p:spPr>
          <a:xfrm>
            <a:off x="0" y="0"/>
            <a:ext cx="9144000" cy="58785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v-SE" dirty="0"/>
          </a:p>
        </p:txBody>
      </p:sp>
      <p:pic>
        <p:nvPicPr>
          <p:cNvPr id="16" name="Bildobjekt 15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8305800" y="6581775"/>
            <a:ext cx="719138" cy="15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Bildobjekt 16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539750" y="5975350"/>
            <a:ext cx="539750" cy="6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 bwMode="black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 bwMode="black">
          <a:xfrm>
            <a:off x="4762500" y="1600200"/>
            <a:ext cx="3852000" cy="4003675"/>
          </a:xfrm>
        </p:spPr>
        <p:txBody>
          <a:bodyPr/>
          <a:lstStyle>
            <a:lvl1pPr>
              <a:defRPr sz="20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0"/>
          </p:nvPr>
        </p:nvSpPr>
        <p:spPr bwMode="black">
          <a:xfrm>
            <a:off x="518400" y="1600200"/>
            <a:ext cx="1872000" cy="1404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/>
            </a:lvl1pPr>
          </a:lstStyle>
          <a:p>
            <a:pPr lvl="0"/>
            <a:r>
              <a:rPr lang="sv-SE" noProof="0" smtClean="0"/>
              <a:t>Klicka på ikonen för att lägga till en bild</a:t>
            </a:r>
            <a:endParaRPr lang="sv-SE" noProof="0"/>
          </a:p>
        </p:txBody>
      </p:sp>
      <p:sp>
        <p:nvSpPr>
          <p:cNvPr id="12" name="Platshållare för text 11"/>
          <p:cNvSpPr>
            <a:spLocks noGrp="1"/>
          </p:cNvSpPr>
          <p:nvPr>
            <p:ph type="body" sz="quarter" idx="11"/>
          </p:nvPr>
        </p:nvSpPr>
        <p:spPr bwMode="black">
          <a:xfrm>
            <a:off x="518400" y="4624164"/>
            <a:ext cx="3854450" cy="993999"/>
          </a:xfr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11" name="Platshållare för bild 8"/>
          <p:cNvSpPr>
            <a:spLocks noGrp="1"/>
          </p:cNvSpPr>
          <p:nvPr>
            <p:ph type="pic" sz="quarter" idx="12"/>
          </p:nvPr>
        </p:nvSpPr>
        <p:spPr bwMode="black">
          <a:xfrm>
            <a:off x="2530525" y="1600200"/>
            <a:ext cx="1872000" cy="1404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/>
            </a:lvl1pPr>
          </a:lstStyle>
          <a:p>
            <a:pPr lvl="0"/>
            <a:r>
              <a:rPr lang="sv-SE" noProof="0" smtClean="0"/>
              <a:t>Klicka på ikonen för att lägga till en bild</a:t>
            </a:r>
            <a:endParaRPr lang="sv-SE" noProof="0"/>
          </a:p>
        </p:txBody>
      </p:sp>
      <p:sp>
        <p:nvSpPr>
          <p:cNvPr id="13" name="Platshållare för bild 8"/>
          <p:cNvSpPr>
            <a:spLocks noGrp="1"/>
          </p:cNvSpPr>
          <p:nvPr>
            <p:ph type="pic" sz="quarter" idx="13"/>
          </p:nvPr>
        </p:nvSpPr>
        <p:spPr bwMode="black">
          <a:xfrm>
            <a:off x="518400" y="3140968"/>
            <a:ext cx="1872000" cy="1404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/>
            </a:lvl1pPr>
          </a:lstStyle>
          <a:p>
            <a:pPr lvl="0"/>
            <a:r>
              <a:rPr lang="sv-SE" noProof="0" smtClean="0"/>
              <a:t>Klicka på ikonen för att lägga till en bild</a:t>
            </a:r>
            <a:endParaRPr lang="sv-SE" noProof="0"/>
          </a:p>
        </p:txBody>
      </p:sp>
      <p:sp>
        <p:nvSpPr>
          <p:cNvPr id="14" name="Platshållare för bild 8"/>
          <p:cNvSpPr>
            <a:spLocks noGrp="1"/>
          </p:cNvSpPr>
          <p:nvPr>
            <p:ph type="pic" sz="quarter" idx="14"/>
          </p:nvPr>
        </p:nvSpPr>
        <p:spPr bwMode="black">
          <a:xfrm>
            <a:off x="2530525" y="3140968"/>
            <a:ext cx="1872000" cy="1404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/>
            </a:lvl1pPr>
          </a:lstStyle>
          <a:p>
            <a:pPr lvl="0"/>
            <a:r>
              <a:rPr lang="sv-SE" noProof="0" smtClean="0"/>
              <a:t>Klicka på ikonen för att lägga till en bild</a:t>
            </a:r>
            <a:endParaRPr lang="sv-SE" noProof="0"/>
          </a:p>
        </p:txBody>
      </p:sp>
      <p:sp>
        <p:nvSpPr>
          <p:cNvPr id="18" name="Platshållare för sidfot 2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| Titel | Datum</a:t>
            </a:r>
            <a:endParaRPr lang="sv-SE" dirty="0"/>
          </a:p>
        </p:txBody>
      </p:sp>
      <p:sp>
        <p:nvSpPr>
          <p:cNvPr id="19" name="Platshållare för bildnumm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838F6A-B0F2-46BD-A166-F084B8CA7613}" type="slidenum">
              <a:rPr lang="sv-SE"/>
              <a:pPr>
                <a:defRPr/>
              </a:pPr>
              <a:t>‹N›</a:t>
            </a:fld>
            <a:endParaRPr lang="sv-S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, turkos bakgrun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15"/>
          <p:cNvPicPr>
            <a:picLocks noChangeAspect="1"/>
          </p:cNvPicPr>
          <p:nvPr userDrawn="1"/>
        </p:nvPicPr>
        <p:blipFill>
          <a:blip r:embed="rId2"/>
          <a:srcRect l="12701"/>
          <a:stretch>
            <a:fillRect/>
          </a:stretch>
        </p:blipFill>
        <p:spPr bwMode="auto">
          <a:xfrm>
            <a:off x="0" y="5876925"/>
            <a:ext cx="9224963" cy="109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Bildobjekt 18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8305800" y="6581775"/>
            <a:ext cx="719138" cy="15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Bildobjekt 6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539750" y="5975350"/>
            <a:ext cx="539750" cy="6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6" name="Platshållare för sidfot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l"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r>
              <a:rPr lang="sv-SE"/>
              <a:t>| Titel | Datum</a:t>
            </a:r>
            <a:endParaRPr lang="sv-SE" dirty="0"/>
          </a:p>
        </p:txBody>
      </p:sp>
      <p:sp>
        <p:nvSpPr>
          <p:cNvPr id="7" name="Platshållare för bild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l"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8ED64057-1DBE-4593-A1B5-E03639F9FBD4}" type="slidenum">
              <a:rPr lang="sv-SE"/>
              <a:pPr>
                <a:defRPr/>
              </a:pPr>
              <a:t>‹N›</a:t>
            </a:fld>
            <a:endParaRPr lang="sv-SE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, vit bakgrun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15"/>
          <p:cNvPicPr>
            <a:picLocks noChangeAspect="1"/>
          </p:cNvPicPr>
          <p:nvPr userDrawn="1"/>
        </p:nvPicPr>
        <p:blipFill>
          <a:blip r:embed="rId2"/>
          <a:srcRect l="12701"/>
          <a:stretch>
            <a:fillRect/>
          </a:stretch>
        </p:blipFill>
        <p:spPr bwMode="auto">
          <a:xfrm>
            <a:off x="0" y="5876925"/>
            <a:ext cx="9224963" cy="109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Bildobjekt 18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8305800" y="6581775"/>
            <a:ext cx="719138" cy="15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Bildobjekt 6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539750" y="5975350"/>
            <a:ext cx="539750" cy="6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6" name="Platshållare för sidfot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l"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r>
              <a:rPr lang="sv-SE"/>
              <a:t>| Titel | Datum</a:t>
            </a:r>
            <a:endParaRPr lang="sv-SE" dirty="0"/>
          </a:p>
        </p:txBody>
      </p:sp>
      <p:sp>
        <p:nvSpPr>
          <p:cNvPr id="7" name="Platshållare för bild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l"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EA21A096-EBA8-4200-AE4A-39C13D52A641}" type="slidenum">
              <a:rPr lang="sv-SE"/>
              <a:pPr>
                <a:defRPr/>
              </a:pPr>
              <a:t>‹N›</a:t>
            </a:fld>
            <a:endParaRPr lang="sv-SE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vå Tabelldelar - vit bakgrund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13"/>
          <p:cNvPicPr>
            <a:picLocks noChangeAspect="1"/>
          </p:cNvPicPr>
          <p:nvPr userDrawn="1"/>
        </p:nvPicPr>
        <p:blipFill>
          <a:blip r:embed="rId2"/>
          <a:srcRect l="12701"/>
          <a:stretch>
            <a:fillRect/>
          </a:stretch>
        </p:blipFill>
        <p:spPr bwMode="auto">
          <a:xfrm>
            <a:off x="0" y="5876925"/>
            <a:ext cx="9224963" cy="109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Bildobjekt 16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8305800" y="6581775"/>
            <a:ext cx="719138" cy="15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Bildobjekt 8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539750" y="5975350"/>
            <a:ext cx="539750" cy="6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 bwMode="black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6" name="Platshållare för tabell 5"/>
          <p:cNvSpPr>
            <a:spLocks noGrp="1"/>
          </p:cNvSpPr>
          <p:nvPr>
            <p:ph type="tbl" sz="quarter" idx="10"/>
          </p:nvPr>
        </p:nvSpPr>
        <p:spPr>
          <a:xfrm>
            <a:off x="518400" y="1602000"/>
            <a:ext cx="3852000" cy="4003200"/>
          </a:xfrm>
        </p:spPr>
        <p:txBody>
          <a:bodyPr/>
          <a:lstStyle/>
          <a:p>
            <a:pPr lvl="0"/>
            <a:r>
              <a:rPr lang="sv-SE" noProof="0" smtClean="0"/>
              <a:t>Klicka på ikonen för att lägga till en tabell</a:t>
            </a:r>
            <a:endParaRPr lang="sv-SE" noProof="0"/>
          </a:p>
        </p:txBody>
      </p:sp>
      <p:sp>
        <p:nvSpPr>
          <p:cNvPr id="8" name="Platshållare för tabell 7"/>
          <p:cNvSpPr>
            <a:spLocks noGrp="1"/>
          </p:cNvSpPr>
          <p:nvPr>
            <p:ph type="tbl" sz="quarter" idx="11"/>
          </p:nvPr>
        </p:nvSpPr>
        <p:spPr>
          <a:xfrm>
            <a:off x="4762800" y="1602000"/>
            <a:ext cx="3852000" cy="4003200"/>
          </a:xfrm>
        </p:spPr>
        <p:txBody>
          <a:bodyPr/>
          <a:lstStyle/>
          <a:p>
            <a:pPr lvl="0"/>
            <a:r>
              <a:rPr lang="sv-SE" noProof="0" smtClean="0"/>
              <a:t>Klicka på ikonen för att lägga till en tabell</a:t>
            </a:r>
            <a:endParaRPr lang="sv-SE" noProof="0" dirty="0"/>
          </a:p>
        </p:txBody>
      </p:sp>
      <p:sp>
        <p:nvSpPr>
          <p:cNvPr id="10" name="Platshållare för sidfot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algn="l"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r>
              <a:rPr lang="sv-SE"/>
              <a:t>| Titel | Datum</a:t>
            </a:r>
            <a:endParaRPr lang="sv-SE" dirty="0"/>
          </a:p>
        </p:txBody>
      </p:sp>
      <p:sp>
        <p:nvSpPr>
          <p:cNvPr id="11" name="Platshållare för bildnumm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 algn="l"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6480DE0B-332B-4C8D-8858-5CE692C60AC8}" type="slidenum">
              <a:rPr lang="sv-SE"/>
              <a:pPr>
                <a:defRPr/>
              </a:pPr>
              <a:t>‹N›</a:t>
            </a:fld>
            <a:endParaRPr lang="sv-SE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ningsbild mörk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9"/>
          <p:cNvPicPr>
            <a:picLocks noChangeAspect="1"/>
          </p:cNvPicPr>
          <p:nvPr userDrawn="1"/>
        </p:nvPicPr>
        <p:blipFill>
          <a:blip r:embed="rId2"/>
          <a:srcRect l="12701"/>
          <a:stretch>
            <a:fillRect/>
          </a:stretch>
        </p:blipFill>
        <p:spPr bwMode="auto">
          <a:xfrm>
            <a:off x="0" y="5876925"/>
            <a:ext cx="9224963" cy="109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Bildobjekt 12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8305800" y="6581775"/>
            <a:ext cx="719138" cy="15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Bildobjekt 7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539750" y="5975350"/>
            <a:ext cx="539750" cy="6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Platshållare för bild 15"/>
          <p:cNvSpPr>
            <a:spLocks noGrp="1"/>
          </p:cNvSpPr>
          <p:nvPr>
            <p:ph type="pic" sz="quarter" idx="10"/>
          </p:nvPr>
        </p:nvSpPr>
        <p:spPr>
          <a:xfrm>
            <a:off x="0" y="-2"/>
            <a:ext cx="9144000" cy="5878800"/>
          </a:xfrm>
          <a:solidFill>
            <a:schemeClr val="bg1"/>
          </a:solidFill>
        </p:spPr>
        <p:txBody>
          <a:bodyPr>
            <a:normAutofit/>
          </a:bodyPr>
          <a:lstStyle>
            <a:lvl1pPr marL="0" indent="0" algn="ctr">
              <a:buFontTx/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sv-SE" noProof="0" smtClean="0"/>
              <a:t>Klicka på ikonen för att lägga till en bild</a:t>
            </a:r>
            <a:endParaRPr lang="sv-SE" noProof="0" dirty="0"/>
          </a:p>
        </p:txBody>
      </p:sp>
      <p:sp>
        <p:nvSpPr>
          <p:cNvPr id="21" name="Rubrik 20"/>
          <p:cNvSpPr>
            <a:spLocks noGrp="1"/>
          </p:cNvSpPr>
          <p:nvPr>
            <p:ph type="title"/>
          </p:nvPr>
        </p:nvSpPr>
        <p:spPr bwMode="black">
          <a:xfrm>
            <a:off x="4572000" y="1411200"/>
            <a:ext cx="3841891" cy="1143000"/>
          </a:xfrm>
        </p:spPr>
        <p:txBody>
          <a:bodyPr anchor="b"/>
          <a:lstStyle>
            <a:lvl1pPr>
              <a:defRPr sz="1800" cap="none" baseline="0">
                <a:solidFill>
                  <a:schemeClr val="bg1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7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r>
              <a:rPr lang="sv-SE"/>
              <a:t>| Titel | Datum</a:t>
            </a:r>
            <a:endParaRPr lang="sv-SE" dirty="0"/>
          </a:p>
        </p:txBody>
      </p:sp>
      <p:sp>
        <p:nvSpPr>
          <p:cNvPr id="8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7B35A17D-AF2E-4DBD-9F7E-7DC1DA7BDC67}" type="slidenum">
              <a:rPr lang="sv-SE"/>
              <a:pPr>
                <a:defRPr/>
              </a:pPr>
              <a:t>‹N›</a:t>
            </a:fld>
            <a:endParaRPr lang="sv-SE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ningsbild ljus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9"/>
          <p:cNvPicPr>
            <a:picLocks noChangeAspect="1"/>
          </p:cNvPicPr>
          <p:nvPr userDrawn="1"/>
        </p:nvPicPr>
        <p:blipFill>
          <a:blip r:embed="rId2"/>
          <a:srcRect l="12701"/>
          <a:stretch>
            <a:fillRect/>
          </a:stretch>
        </p:blipFill>
        <p:spPr bwMode="auto">
          <a:xfrm>
            <a:off x="0" y="5876925"/>
            <a:ext cx="9224963" cy="109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Bildobjekt 12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8305800" y="6581775"/>
            <a:ext cx="719138" cy="15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Bildobjekt 7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539750" y="5975350"/>
            <a:ext cx="539750" cy="6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Platshållare för bild 15"/>
          <p:cNvSpPr>
            <a:spLocks noGrp="1"/>
          </p:cNvSpPr>
          <p:nvPr>
            <p:ph type="pic" sz="quarter" idx="10"/>
          </p:nvPr>
        </p:nvSpPr>
        <p:spPr>
          <a:xfrm>
            <a:off x="0" y="-2"/>
            <a:ext cx="9144000" cy="5878800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sv-SE" noProof="0" smtClean="0"/>
              <a:t>Klicka på ikonen för att lägga till en bild</a:t>
            </a:r>
            <a:endParaRPr lang="sv-SE" noProof="0" dirty="0"/>
          </a:p>
        </p:txBody>
      </p:sp>
      <p:sp>
        <p:nvSpPr>
          <p:cNvPr id="21" name="Rubrik 20"/>
          <p:cNvSpPr>
            <a:spLocks noGrp="1"/>
          </p:cNvSpPr>
          <p:nvPr>
            <p:ph type="title"/>
          </p:nvPr>
        </p:nvSpPr>
        <p:spPr bwMode="black">
          <a:xfrm>
            <a:off x="4572000" y="1411200"/>
            <a:ext cx="3841891" cy="1143000"/>
          </a:xfrm>
        </p:spPr>
        <p:txBody>
          <a:bodyPr anchor="b"/>
          <a:lstStyle>
            <a:lvl1pPr>
              <a:defRPr sz="1800" cap="none" baseline="0">
                <a:solidFill>
                  <a:schemeClr val="tx1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7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r>
              <a:rPr lang="sv-SE"/>
              <a:t>| Titel | Datum</a:t>
            </a:r>
            <a:endParaRPr lang="sv-SE" dirty="0"/>
          </a:p>
        </p:txBody>
      </p:sp>
      <p:sp>
        <p:nvSpPr>
          <p:cNvPr id="8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CB59EFA8-AEF7-4631-B7AB-040270E35E47}" type="slidenum">
              <a:rPr lang="sv-SE"/>
              <a:pPr>
                <a:defRPr/>
              </a:pPr>
              <a:t>‹N›</a:t>
            </a:fld>
            <a:endParaRPr lang="sv-SE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fot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| Titel | Datum</a:t>
            </a:r>
            <a:endParaRPr lang="sv-SE" dirty="0"/>
          </a:p>
        </p:txBody>
      </p:sp>
      <p:sp>
        <p:nvSpPr>
          <p:cNvPr id="3" name="Platshållare för bild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12DAA9-DAA4-4F1C-A2F2-BD4985540B96}" type="slidenum">
              <a:rPr lang="sv-SE"/>
              <a:pPr>
                <a:defRPr/>
              </a:pPr>
              <a:t>‹N›</a:t>
            </a:fld>
            <a:endParaRPr lang="sv-SE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ledningsbild mörk bild - vi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13"/>
          <p:cNvPicPr>
            <a:picLocks noChangeAspect="1"/>
          </p:cNvPicPr>
          <p:nvPr userDrawn="1"/>
        </p:nvPicPr>
        <p:blipFill>
          <a:blip r:embed="rId2"/>
          <a:srcRect l="12701"/>
          <a:stretch>
            <a:fillRect/>
          </a:stretch>
        </p:blipFill>
        <p:spPr bwMode="auto">
          <a:xfrm>
            <a:off x="0" y="5876925"/>
            <a:ext cx="9224963" cy="109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Bildobjekt 22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8305800" y="6581775"/>
            <a:ext cx="719138" cy="15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Bildobjekt 9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539750" y="5975350"/>
            <a:ext cx="539750" cy="6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Platshållare för bild 15"/>
          <p:cNvSpPr>
            <a:spLocks noGrp="1"/>
          </p:cNvSpPr>
          <p:nvPr>
            <p:ph type="pic" sz="quarter" idx="10"/>
          </p:nvPr>
        </p:nvSpPr>
        <p:spPr>
          <a:xfrm>
            <a:off x="0" y="-2"/>
            <a:ext cx="9144000" cy="5878800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lang="sv-SE" noProof="0" smtClean="0"/>
              <a:t>Klicka på ikonen för att lägga till en bild</a:t>
            </a:r>
            <a:endParaRPr lang="sv-SE" noProof="0" dirty="0"/>
          </a:p>
        </p:txBody>
      </p:sp>
      <p:sp>
        <p:nvSpPr>
          <p:cNvPr id="21" name="Rubrik 20"/>
          <p:cNvSpPr>
            <a:spLocks noGrp="1"/>
          </p:cNvSpPr>
          <p:nvPr>
            <p:ph type="title"/>
          </p:nvPr>
        </p:nvSpPr>
        <p:spPr bwMode="black">
          <a:xfrm>
            <a:off x="756000" y="1342800"/>
            <a:ext cx="7920000" cy="1198800"/>
          </a:xfrm>
        </p:spPr>
        <p:txBody>
          <a:bodyPr anchor="b"/>
          <a:lstStyle>
            <a:lvl1pPr>
              <a:defRPr sz="3600" cap="none" baseline="0"/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6"/>
          </p:nvPr>
        </p:nvSpPr>
        <p:spPr>
          <a:xfrm>
            <a:off x="755774" y="3594792"/>
            <a:ext cx="5904458" cy="2880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800" b="1">
                <a:solidFill>
                  <a:schemeClr val="bg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it-IT" dirty="0" smtClean="0"/>
              <a:t>Fare clic per modificare stili del testo dello schema</a:t>
            </a:r>
          </a:p>
        </p:txBody>
      </p:sp>
      <p:sp>
        <p:nvSpPr>
          <p:cNvPr id="11" name="Platshållare för text 3"/>
          <p:cNvSpPr>
            <a:spLocks noGrp="1"/>
          </p:cNvSpPr>
          <p:nvPr>
            <p:ph type="body" sz="quarter" idx="17"/>
          </p:nvPr>
        </p:nvSpPr>
        <p:spPr>
          <a:xfrm>
            <a:off x="755774" y="3846784"/>
            <a:ext cx="5904458" cy="288000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chemeClr val="bg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it-IT" dirty="0" smtClean="0"/>
              <a:t>Fare clic per modificare stili del testo dello schema</a:t>
            </a:r>
          </a:p>
          <a:p>
            <a:pPr lvl="1"/>
            <a:r>
              <a:rPr lang="it-IT" dirty="0" smtClean="0"/>
              <a:t>Secondo livello</a:t>
            </a:r>
          </a:p>
        </p:txBody>
      </p:sp>
      <p:sp>
        <p:nvSpPr>
          <p:cNvPr id="9" name="Platshållare för sidfot 3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 algn="l"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r>
              <a:rPr lang="sv-SE"/>
              <a:t>| Titel | Datum</a:t>
            </a:r>
            <a:endParaRPr lang="sv-SE" dirty="0"/>
          </a:p>
        </p:txBody>
      </p:sp>
      <p:sp>
        <p:nvSpPr>
          <p:cNvPr id="10" name="Platshållare för bildnummer 4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 algn="l"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2816D7E9-4417-43DF-8530-C37EC9C419F3}" type="slidenum">
              <a:rPr lang="sv-SE"/>
              <a:pPr>
                <a:defRPr/>
              </a:pPr>
              <a:t>‹N›</a:t>
            </a:fld>
            <a:endParaRPr lang="sv-SE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, turkos bakgr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8" name="Platshållare för innehåll 2"/>
          <p:cNvSpPr>
            <a:spLocks noGrp="1"/>
          </p:cNvSpPr>
          <p:nvPr>
            <p:ph idx="1"/>
          </p:nvPr>
        </p:nvSpPr>
        <p:spPr bwMode="black">
          <a:xfrm>
            <a:off x="518864" y="1628775"/>
            <a:ext cx="8101261" cy="397509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| Titel | Datum</a:t>
            </a:r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ED3F66-574C-42DD-B685-029CCF8887C4}" type="slidenum">
              <a:rPr lang="sv-SE"/>
              <a:pPr>
                <a:defRPr/>
              </a:pPr>
              <a:t>‹N›</a:t>
            </a:fld>
            <a:endParaRPr lang="sv-SE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Rubrik och innehåll, vit bakgr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11"/>
          <p:cNvPicPr>
            <a:picLocks noChangeAspect="1"/>
          </p:cNvPicPr>
          <p:nvPr userDrawn="1"/>
        </p:nvPicPr>
        <p:blipFill>
          <a:blip r:embed="rId2"/>
          <a:srcRect l="12701"/>
          <a:stretch>
            <a:fillRect/>
          </a:stretch>
        </p:blipFill>
        <p:spPr bwMode="auto">
          <a:xfrm>
            <a:off x="0" y="5876925"/>
            <a:ext cx="9224963" cy="109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Bildobjekt 14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8305800" y="6581775"/>
            <a:ext cx="719138" cy="15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Bildobjekt 7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539750" y="5975350"/>
            <a:ext cx="539750" cy="6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 bwMode="black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 bwMode="black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7" name="Platshållare för sidfot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l"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r>
              <a:rPr lang="sv-SE"/>
              <a:t>| Titel | Datum</a:t>
            </a:r>
            <a:endParaRPr lang="sv-SE" dirty="0"/>
          </a:p>
        </p:txBody>
      </p:sp>
      <p:sp>
        <p:nvSpPr>
          <p:cNvPr id="8" name="Platshållare för bild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l"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3889D4F0-ED4F-4660-ABB0-4178C5008900}" type="slidenum">
              <a:rPr lang="sv-SE"/>
              <a:pPr>
                <a:defRPr/>
              </a:pPr>
              <a:t>‹N›</a:t>
            </a:fld>
            <a:endParaRPr lang="sv-SE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, turkos bakgr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518400" y="1600200"/>
            <a:ext cx="3852000" cy="4003675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762500" y="1600200"/>
            <a:ext cx="3852000" cy="4003675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5" name="Platshållare för sidfot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| Titel | Datum</a:t>
            </a:r>
            <a:endParaRPr lang="sv-SE" dirty="0"/>
          </a:p>
        </p:txBody>
      </p:sp>
      <p:sp>
        <p:nvSpPr>
          <p:cNvPr id="6" name="Platshållare för bild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9EE502-E564-4007-B14E-959D04FC7258}" type="slidenum">
              <a:rPr lang="sv-SE"/>
              <a:pPr>
                <a:defRPr/>
              </a:pPr>
              <a:t>‹N›</a:t>
            </a:fld>
            <a:endParaRPr lang="sv-SE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vå innehållsdelar, vit bakgr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13"/>
          <p:cNvPicPr>
            <a:picLocks noChangeAspect="1"/>
          </p:cNvPicPr>
          <p:nvPr userDrawn="1"/>
        </p:nvPicPr>
        <p:blipFill>
          <a:blip r:embed="rId2"/>
          <a:srcRect l="12701"/>
          <a:stretch>
            <a:fillRect/>
          </a:stretch>
        </p:blipFill>
        <p:spPr bwMode="auto">
          <a:xfrm>
            <a:off x="0" y="5876925"/>
            <a:ext cx="9224963" cy="109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Bildobjekt 16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8305800" y="6581775"/>
            <a:ext cx="719138" cy="15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Bildobjekt 8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539750" y="5975350"/>
            <a:ext cx="539750" cy="6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 bwMode="black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 bwMode="black">
          <a:xfrm>
            <a:off x="518400" y="1600200"/>
            <a:ext cx="3852000" cy="4003675"/>
          </a:xfrm>
        </p:spPr>
        <p:txBody>
          <a:bodyPr/>
          <a:lstStyle>
            <a:lvl1pPr>
              <a:defRPr sz="20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 bwMode="black">
          <a:xfrm>
            <a:off x="4762500" y="1600200"/>
            <a:ext cx="3852000" cy="4003675"/>
          </a:xfrm>
        </p:spPr>
        <p:txBody>
          <a:bodyPr/>
          <a:lstStyle>
            <a:lvl1pPr>
              <a:defRPr sz="20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8" name="Platshållare för sidfot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l"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r>
              <a:rPr lang="sv-SE"/>
              <a:t>| Titel | Datum</a:t>
            </a:r>
            <a:endParaRPr lang="sv-SE" dirty="0"/>
          </a:p>
        </p:txBody>
      </p:sp>
      <p:sp>
        <p:nvSpPr>
          <p:cNvPr id="9" name="Platshållare för bild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l"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C74795D5-A7EE-45E1-9DCA-CFE882A0C8A3}" type="slidenum">
              <a:rPr lang="sv-SE"/>
              <a:pPr>
                <a:defRPr/>
              </a:pPr>
              <a:t>‹N›</a:t>
            </a:fld>
            <a:endParaRPr lang="sv-SE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och text  - turkos bakgrun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 bwMode="black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 bwMode="black">
          <a:xfrm>
            <a:off x="4762500" y="1600200"/>
            <a:ext cx="3852000" cy="4003675"/>
          </a:xfr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0"/>
          </p:nvPr>
        </p:nvSpPr>
        <p:spPr bwMode="black">
          <a:xfrm>
            <a:off x="518400" y="1600201"/>
            <a:ext cx="3852000" cy="2836912"/>
          </a:xfrm>
        </p:spPr>
        <p:txBody>
          <a:bodyPr/>
          <a:lstStyle/>
          <a:p>
            <a:pPr lvl="0"/>
            <a:r>
              <a:rPr lang="sv-SE" noProof="0" smtClean="0"/>
              <a:t>Klicka på ikonen för att lägga till en bild</a:t>
            </a:r>
            <a:endParaRPr lang="sv-SE" noProof="0"/>
          </a:p>
        </p:txBody>
      </p:sp>
      <p:sp>
        <p:nvSpPr>
          <p:cNvPr id="12" name="Platshållare för text 11"/>
          <p:cNvSpPr>
            <a:spLocks noGrp="1"/>
          </p:cNvSpPr>
          <p:nvPr>
            <p:ph type="body" sz="quarter" idx="11"/>
          </p:nvPr>
        </p:nvSpPr>
        <p:spPr bwMode="black">
          <a:xfrm>
            <a:off x="539750" y="4624164"/>
            <a:ext cx="3854450" cy="993999"/>
          </a:xfr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sidfot 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| Titel | Datum</a:t>
            </a:r>
            <a:endParaRPr lang="sv-SE" dirty="0"/>
          </a:p>
        </p:txBody>
      </p:sp>
      <p:sp>
        <p:nvSpPr>
          <p:cNvPr id="7" name="Platshållare för bildnumm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CE9C4F-185A-4344-A3EB-BBA44209ACC6}" type="slidenum">
              <a:rPr lang="sv-SE"/>
              <a:pPr>
                <a:defRPr/>
              </a:pPr>
              <a:t>‹N›</a:t>
            </a:fld>
            <a:endParaRPr lang="sv-S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och text  - vit bakgr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10"/>
          <p:cNvPicPr>
            <a:picLocks noChangeAspect="1"/>
          </p:cNvPicPr>
          <p:nvPr userDrawn="1"/>
        </p:nvPicPr>
        <p:blipFill>
          <a:blip r:embed="rId2"/>
          <a:srcRect l="12701"/>
          <a:stretch>
            <a:fillRect/>
          </a:stretch>
        </p:blipFill>
        <p:spPr bwMode="auto">
          <a:xfrm>
            <a:off x="0" y="5876925"/>
            <a:ext cx="9224963" cy="109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Bildobjekt 18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8305800" y="6581775"/>
            <a:ext cx="719138" cy="15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Bildobjekt 9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539750" y="5975350"/>
            <a:ext cx="539750" cy="6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 bwMode="black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 bwMode="black">
          <a:xfrm>
            <a:off x="4762500" y="1600200"/>
            <a:ext cx="3852000" cy="4003675"/>
          </a:xfrm>
        </p:spPr>
        <p:txBody>
          <a:bodyPr/>
          <a:lstStyle>
            <a:lvl1pPr>
              <a:defRPr sz="20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0"/>
          </p:nvPr>
        </p:nvSpPr>
        <p:spPr bwMode="black">
          <a:xfrm>
            <a:off x="518400" y="1600201"/>
            <a:ext cx="3852000" cy="2836912"/>
          </a:xfrm>
        </p:spPr>
        <p:txBody>
          <a:bodyPr/>
          <a:lstStyle/>
          <a:p>
            <a:pPr lvl="0"/>
            <a:r>
              <a:rPr lang="sv-SE" noProof="0" smtClean="0"/>
              <a:t>Klicka på ikonen för att lägga till en bild</a:t>
            </a:r>
            <a:endParaRPr lang="sv-SE" noProof="0"/>
          </a:p>
        </p:txBody>
      </p:sp>
      <p:sp>
        <p:nvSpPr>
          <p:cNvPr id="12" name="Platshållare för text 11"/>
          <p:cNvSpPr>
            <a:spLocks noGrp="1"/>
          </p:cNvSpPr>
          <p:nvPr>
            <p:ph type="body" sz="quarter" idx="11"/>
          </p:nvPr>
        </p:nvSpPr>
        <p:spPr bwMode="black">
          <a:xfrm>
            <a:off x="539750" y="4624164"/>
            <a:ext cx="3854450" cy="993999"/>
          </a:xfr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10" name="Platshållare för sidfot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algn="l"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r>
              <a:rPr lang="sv-SE"/>
              <a:t>| Titel | Datum</a:t>
            </a:r>
            <a:endParaRPr lang="sv-SE" dirty="0"/>
          </a:p>
        </p:txBody>
      </p:sp>
      <p:sp>
        <p:nvSpPr>
          <p:cNvPr id="11" name="Platshållare för bildnumm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 algn="l"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26103321-4689-46E7-89AB-26F1421BC6E2}" type="slidenum">
              <a:rPr lang="sv-SE"/>
              <a:pPr>
                <a:defRPr/>
              </a:pPr>
              <a:t>‹N›</a:t>
            </a:fld>
            <a:endParaRPr lang="sv-SE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bilder och text  - turkos bakgr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 bwMode="black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 bwMode="black">
          <a:xfrm>
            <a:off x="4762500" y="1600200"/>
            <a:ext cx="3852000" cy="4003675"/>
          </a:xfr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0"/>
          </p:nvPr>
        </p:nvSpPr>
        <p:spPr bwMode="black">
          <a:xfrm>
            <a:off x="518400" y="1600200"/>
            <a:ext cx="1872000" cy="1404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/>
            </a:lvl1pPr>
          </a:lstStyle>
          <a:p>
            <a:pPr lvl="0"/>
            <a:r>
              <a:rPr lang="sv-SE" noProof="0" smtClean="0"/>
              <a:t>Klicka på ikonen för att lägga till en bild</a:t>
            </a:r>
            <a:endParaRPr lang="sv-SE" noProof="0"/>
          </a:p>
        </p:txBody>
      </p:sp>
      <p:sp>
        <p:nvSpPr>
          <p:cNvPr id="12" name="Platshållare för text 11"/>
          <p:cNvSpPr>
            <a:spLocks noGrp="1"/>
          </p:cNvSpPr>
          <p:nvPr>
            <p:ph type="body" sz="quarter" idx="11"/>
          </p:nvPr>
        </p:nvSpPr>
        <p:spPr bwMode="black">
          <a:xfrm>
            <a:off x="518400" y="4624164"/>
            <a:ext cx="3854450" cy="993999"/>
          </a:xfr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11" name="Platshållare för bild 8"/>
          <p:cNvSpPr>
            <a:spLocks noGrp="1"/>
          </p:cNvSpPr>
          <p:nvPr>
            <p:ph type="pic" sz="quarter" idx="12"/>
          </p:nvPr>
        </p:nvSpPr>
        <p:spPr bwMode="black">
          <a:xfrm>
            <a:off x="2530525" y="1600200"/>
            <a:ext cx="1872000" cy="1404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/>
            </a:lvl1pPr>
          </a:lstStyle>
          <a:p>
            <a:pPr lvl="0"/>
            <a:r>
              <a:rPr lang="sv-SE" noProof="0" smtClean="0"/>
              <a:t>Klicka på ikonen för att lägga till en bild</a:t>
            </a:r>
            <a:endParaRPr lang="sv-SE" noProof="0"/>
          </a:p>
        </p:txBody>
      </p:sp>
      <p:sp>
        <p:nvSpPr>
          <p:cNvPr id="13" name="Platshållare för bild 8"/>
          <p:cNvSpPr>
            <a:spLocks noGrp="1"/>
          </p:cNvSpPr>
          <p:nvPr>
            <p:ph type="pic" sz="quarter" idx="13"/>
          </p:nvPr>
        </p:nvSpPr>
        <p:spPr bwMode="black">
          <a:xfrm>
            <a:off x="518400" y="3140968"/>
            <a:ext cx="1872000" cy="1404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/>
            </a:lvl1pPr>
          </a:lstStyle>
          <a:p>
            <a:pPr lvl="0"/>
            <a:r>
              <a:rPr lang="sv-SE" noProof="0" smtClean="0"/>
              <a:t>Klicka på ikonen för att lägga till en bild</a:t>
            </a:r>
            <a:endParaRPr lang="sv-SE" noProof="0"/>
          </a:p>
        </p:txBody>
      </p:sp>
      <p:sp>
        <p:nvSpPr>
          <p:cNvPr id="14" name="Platshållare för bild 8"/>
          <p:cNvSpPr>
            <a:spLocks noGrp="1"/>
          </p:cNvSpPr>
          <p:nvPr>
            <p:ph type="pic" sz="quarter" idx="14"/>
          </p:nvPr>
        </p:nvSpPr>
        <p:spPr bwMode="black">
          <a:xfrm>
            <a:off x="2530525" y="3140968"/>
            <a:ext cx="1872000" cy="1404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/>
            </a:lvl1pPr>
          </a:lstStyle>
          <a:p>
            <a:pPr lvl="0"/>
            <a:r>
              <a:rPr lang="sv-SE" noProof="0" smtClean="0"/>
              <a:t>Klicka på ikonen för att lägga till en bild</a:t>
            </a:r>
            <a:endParaRPr lang="sv-SE" noProof="0"/>
          </a:p>
        </p:txBody>
      </p:sp>
      <p:sp>
        <p:nvSpPr>
          <p:cNvPr id="10" name="Platshållare för sidfot 3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| Titel | Datum</a:t>
            </a:r>
            <a:endParaRPr lang="sv-SE" dirty="0"/>
          </a:p>
        </p:txBody>
      </p:sp>
      <p:sp>
        <p:nvSpPr>
          <p:cNvPr id="15" name="Platshållare för bildnumm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021101-B506-4BA0-B9B3-91E43CB65528}" type="slidenum">
              <a:rPr lang="sv-SE"/>
              <a:pPr>
                <a:defRPr/>
              </a:pPr>
              <a:t>‹N›</a:t>
            </a:fld>
            <a:endParaRPr lang="sv-SE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Bildobjekt 10"/>
          <p:cNvPicPr>
            <a:picLocks noChangeAspect="1"/>
          </p:cNvPicPr>
          <p:nvPr/>
        </p:nvPicPr>
        <p:blipFill>
          <a:blip r:embed="rId18"/>
          <a:srcRect l="12701"/>
          <a:stretch>
            <a:fillRect/>
          </a:stretch>
        </p:blipFill>
        <p:spPr bwMode="auto">
          <a:xfrm>
            <a:off x="0" y="5876925"/>
            <a:ext cx="9224963" cy="109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ktangel 7"/>
          <p:cNvSpPr/>
          <p:nvPr/>
        </p:nvSpPr>
        <p:spPr>
          <a:xfrm>
            <a:off x="0" y="0"/>
            <a:ext cx="9144000" cy="587851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v-SE"/>
          </a:p>
        </p:txBody>
      </p:sp>
      <p:sp>
        <p:nvSpPr>
          <p:cNvPr id="1028" name="Platshållare för rubrik 1"/>
          <p:cNvSpPr>
            <a:spLocks noGrp="1"/>
          </p:cNvSpPr>
          <p:nvPr>
            <p:ph type="title"/>
          </p:nvPr>
        </p:nvSpPr>
        <p:spPr bwMode="white">
          <a:xfrm>
            <a:off x="517525" y="376238"/>
            <a:ext cx="8108950" cy="811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 bwMode="white">
          <a:xfrm>
            <a:off x="519113" y="1628775"/>
            <a:ext cx="8101012" cy="39751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</a:p>
          <a:p>
            <a:pPr lvl="7"/>
            <a:r>
              <a:rPr lang="sv-SE" dirty="0" smtClean="0"/>
              <a:t>Nivå 6</a:t>
            </a:r>
          </a:p>
          <a:p>
            <a:pPr lvl="8"/>
            <a:r>
              <a:rPr lang="sv-SE" dirty="0" smtClean="0"/>
              <a:t>Nivå 7</a:t>
            </a:r>
          </a:p>
          <a:p>
            <a:pPr lvl="5"/>
            <a:endParaRPr lang="sv-SE" dirty="0" smtClean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3"/>
          </p:nvPr>
        </p:nvSpPr>
        <p:spPr>
          <a:xfrm>
            <a:off x="755650" y="6613525"/>
            <a:ext cx="3779838" cy="127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sv-SE"/>
              <a:t>| Titel | Datum</a:t>
            </a:r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4"/>
          </p:nvPr>
        </p:nvSpPr>
        <p:spPr>
          <a:xfrm>
            <a:off x="539750" y="6613525"/>
            <a:ext cx="215900" cy="1270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E6575AA-8533-47F4-9777-9F869103F53B}" type="slidenum">
              <a:rPr lang="sv-SE"/>
              <a:pPr>
                <a:defRPr/>
              </a:pPr>
              <a:t>‹N›</a:t>
            </a:fld>
            <a:endParaRPr lang="sv-SE" dirty="0"/>
          </a:p>
        </p:txBody>
      </p:sp>
      <p:pic>
        <p:nvPicPr>
          <p:cNvPr id="1032" name="Bildobjekt 9"/>
          <p:cNvPicPr>
            <a:picLocks noChangeAspect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8305800" y="6581775"/>
            <a:ext cx="719138" cy="15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Bildobjekt 6"/>
          <p:cNvPicPr>
            <a:picLocks noChangeAspect="1"/>
          </p:cNvPicPr>
          <p:nvPr userDrawn="1"/>
        </p:nvPicPr>
        <p:blipFill>
          <a:blip r:embed="rId20"/>
          <a:srcRect/>
          <a:stretch>
            <a:fillRect/>
          </a:stretch>
        </p:blipFill>
        <p:spPr bwMode="auto">
          <a:xfrm>
            <a:off x="539750" y="5975350"/>
            <a:ext cx="539750" cy="6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1" r:id="rId3"/>
    <p:sldLayoutId id="2147483667" r:id="rId4"/>
    <p:sldLayoutId id="2147483662" r:id="rId5"/>
    <p:sldLayoutId id="2147483668" r:id="rId6"/>
    <p:sldLayoutId id="2147483669" r:id="rId7"/>
    <p:sldLayoutId id="2147483670" r:id="rId8"/>
    <p:sldLayoutId id="2147483663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64" r:id="rId16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 kern="12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1pPr>
      <a:lvl2pPr marL="628650" indent="-2730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chemeClr val="bg1"/>
          </a:solidFill>
          <a:latin typeface="+mn-lt"/>
          <a:ea typeface="+mn-ea"/>
          <a:cs typeface="+mn-cs"/>
        </a:defRPr>
      </a:lvl2pPr>
      <a:lvl3pPr marL="903288" indent="-261938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chemeClr val="bg1"/>
          </a:solidFill>
          <a:latin typeface="+mn-lt"/>
          <a:ea typeface="+mn-ea"/>
          <a:cs typeface="+mn-cs"/>
        </a:defRPr>
      </a:lvl3pPr>
      <a:lvl4pPr marL="1163638" indent="-238125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chemeClr val="bg1"/>
          </a:solidFill>
          <a:latin typeface="+mn-lt"/>
          <a:ea typeface="+mn-ea"/>
          <a:cs typeface="+mn-cs"/>
        </a:defRPr>
      </a:lvl4pPr>
      <a:lvl5pPr marL="1449388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chemeClr val="bg1"/>
          </a:solidFill>
          <a:latin typeface="+mn-lt"/>
          <a:ea typeface="+mn-ea"/>
          <a:cs typeface="+mn-cs"/>
        </a:defRPr>
      </a:lvl5pPr>
      <a:lvl6pPr marL="2286000" indent="0" algn="l" defTabSz="914400" rtl="0" eaLnBrk="1" latinLnBrk="0" hangingPunct="1">
        <a:spcBef>
          <a:spcPct val="20000"/>
        </a:spcBef>
        <a:buFont typeface="Arial" pitchFamily="34" charset="0"/>
        <a:buNone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743200" indent="0" algn="l" defTabSz="914400" rtl="0" eaLnBrk="1" latinLnBrk="0" hangingPunct="1">
        <a:spcBef>
          <a:spcPct val="20000"/>
        </a:spcBef>
        <a:buFont typeface="Arial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lang="sv-SE" sz="1600" kern="1200" dirty="0" smtClean="0">
          <a:solidFill>
            <a:schemeClr val="bg1"/>
          </a:solidFill>
          <a:latin typeface="+mn-lt"/>
          <a:ea typeface="+mn-ea"/>
          <a:cs typeface="+mn-cs"/>
        </a:defRPr>
      </a:lvl8pPr>
      <a:lvl9pPr marL="2076450" indent="-285750" algn="l" defTabSz="914400" rtl="0" eaLnBrk="1" latinLnBrk="0" hangingPunct="1">
        <a:spcBef>
          <a:spcPct val="20000"/>
        </a:spcBef>
        <a:buFont typeface="Arial" pitchFamily="34" charset="0"/>
        <a:buChar char="•"/>
        <a:defRPr lang="sv-SE" sz="1600" kern="1200" dirty="0" smtClean="0">
          <a:solidFill>
            <a:schemeClr val="bg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13" Type="http://schemas.openxmlformats.org/officeDocument/2006/relationships/image" Target="../media/image19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12" Type="http://schemas.openxmlformats.org/officeDocument/2006/relationships/image" Target="../media/image18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2.jpeg"/><Relationship Id="rId11" Type="http://schemas.openxmlformats.org/officeDocument/2006/relationships/image" Target="../media/image17.jpeg"/><Relationship Id="rId5" Type="http://schemas.openxmlformats.org/officeDocument/2006/relationships/image" Target="../media/image11.jpeg"/><Relationship Id="rId10" Type="http://schemas.openxmlformats.org/officeDocument/2006/relationships/image" Target="../media/image16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3"/>
          <p:cNvSpPr>
            <a:spLocks noChangeArrowheads="1"/>
          </p:cNvSpPr>
          <p:nvPr/>
        </p:nvSpPr>
        <p:spPr bwMode="auto">
          <a:xfrm>
            <a:off x="250825" y="1989138"/>
            <a:ext cx="8424863" cy="297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75000"/>
              </a:lnSpc>
            </a:pPr>
            <a:r>
              <a:rPr lang="en-US" altLang="sv-SE" sz="2800" b="1"/>
              <a:t>UNESCO Call for Data</a:t>
            </a:r>
          </a:p>
          <a:p>
            <a:pPr algn="ctr">
              <a:lnSpc>
                <a:spcPct val="75000"/>
              </a:lnSpc>
            </a:pPr>
            <a:endParaRPr lang="sv-SE" altLang="sv-SE" sz="2800" b="1"/>
          </a:p>
          <a:p>
            <a:pPr algn="ctr">
              <a:lnSpc>
                <a:spcPct val="75000"/>
              </a:lnSpc>
            </a:pPr>
            <a:r>
              <a:rPr lang="en-US" altLang="sv-SE" sz="2800" b="1"/>
              <a:t>Summary 2015-2016 </a:t>
            </a:r>
          </a:p>
          <a:p>
            <a:pPr algn="ctr">
              <a:lnSpc>
                <a:spcPct val="75000"/>
              </a:lnSpc>
            </a:pPr>
            <a:endParaRPr lang="en-US" altLang="sv-SE" sz="2800" b="1"/>
          </a:p>
          <a:p>
            <a:pPr algn="ctr">
              <a:lnSpc>
                <a:spcPct val="75000"/>
              </a:lnSpc>
            </a:pPr>
            <a:r>
              <a:rPr lang="en-US" altLang="sv-SE" sz="2800" b="1"/>
              <a:t>Outlook 201</a:t>
            </a:r>
            <a:r>
              <a:rPr lang="sv-SE" altLang="sv-SE" sz="2800" b="1"/>
              <a:t>7</a:t>
            </a:r>
            <a:r>
              <a:rPr lang="en-US" altLang="sv-SE" sz="2800" b="1"/>
              <a:t>-201</a:t>
            </a:r>
            <a:r>
              <a:rPr lang="sv-SE" altLang="sv-SE" sz="2800" b="1"/>
              <a:t>8</a:t>
            </a:r>
            <a:endParaRPr lang="en-US" altLang="sv-SE" sz="2800" b="1"/>
          </a:p>
          <a:p>
            <a:pPr algn="ctr">
              <a:lnSpc>
                <a:spcPct val="75000"/>
              </a:lnSpc>
            </a:pPr>
            <a:endParaRPr lang="en-US" altLang="sv-SE" sz="2800" b="1"/>
          </a:p>
          <a:p>
            <a:pPr algn="ctr">
              <a:lnSpc>
                <a:spcPct val="75000"/>
              </a:lnSpc>
            </a:pPr>
            <a:endParaRPr lang="en-US" altLang="sv-SE" sz="2800" b="1"/>
          </a:p>
          <a:p>
            <a:pPr algn="ctr"/>
            <a:endParaRPr lang="en-US" altLang="sv-SE" sz="2400" b="1"/>
          </a:p>
          <a:p>
            <a:pPr eaLnBrk="0" hangingPunct="0">
              <a:buSzPct val="100000"/>
            </a:pPr>
            <a:r>
              <a:rPr lang="sv-SE" altLang="sv-SE" b="1"/>
              <a:t>Johan Tidblad &amp; Pasquale Spezzano</a:t>
            </a:r>
            <a:endParaRPr lang="it-IT" altLang="sv-SE" b="1"/>
          </a:p>
        </p:txBody>
      </p:sp>
      <p:pic>
        <p:nvPicPr>
          <p:cNvPr id="20482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80513" cy="99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1125538"/>
            <a:ext cx="2533650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1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35825" y="1125538"/>
            <a:ext cx="1741488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5" name="Rectangle 11"/>
          <p:cNvSpPr>
            <a:spLocks noChangeArrowheads="1"/>
          </p:cNvSpPr>
          <p:nvPr/>
        </p:nvSpPr>
        <p:spPr bwMode="auto">
          <a:xfrm>
            <a:off x="250825" y="5084763"/>
            <a:ext cx="6015038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sv-SE" sz="1400" b="1"/>
              <a:t>EMEP Steering Body and Working Group on Effects bureaux meeting</a:t>
            </a:r>
            <a:endParaRPr lang="en-GB" altLang="sv-SE" sz="1400" b="1"/>
          </a:p>
          <a:p>
            <a:r>
              <a:rPr lang="en-GB" altLang="sv-SE" sz="1400" b="1"/>
              <a:t>Geneva, Switzerland</a:t>
            </a:r>
          </a:p>
          <a:p>
            <a:r>
              <a:rPr lang="en-GB" altLang="sv-SE" sz="1400" b="1"/>
              <a:t>20 - 23 March 2017</a:t>
            </a:r>
            <a:endParaRPr lang="it-IT" altLang="sv-SE" sz="1400" b="1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v-SE" smtClean="0"/>
              <a:t>Main achievements 2015-2016 (4/5)</a:t>
            </a:r>
          </a:p>
        </p:txBody>
      </p:sp>
      <p:sp>
        <p:nvSpPr>
          <p:cNvPr id="3" name="Platshållare för bildnumm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FE90FBD-CA1A-47A5-A468-5699BE3BB628}" type="slidenum">
              <a:rPr lang="sv-SE"/>
              <a:pPr>
                <a:defRPr/>
              </a:pPr>
              <a:t>10</a:t>
            </a:fld>
            <a:endParaRPr lang="sv-SE"/>
          </a:p>
        </p:txBody>
      </p:sp>
      <p:sp>
        <p:nvSpPr>
          <p:cNvPr id="24579" name="Platshållare för innehåll 3"/>
          <p:cNvSpPr>
            <a:spLocks noGrp="1"/>
          </p:cNvSpPr>
          <p:nvPr>
            <p:ph idx="1"/>
          </p:nvPr>
        </p:nvSpPr>
        <p:spPr>
          <a:xfrm>
            <a:off x="323850" y="1628775"/>
            <a:ext cx="8569325" cy="3975100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Font typeface="Arial" charset="0"/>
              <a:buNone/>
            </a:pPr>
            <a:r>
              <a:rPr lang="en-US" sz="2400" smtClean="0"/>
              <a:t>32</a:t>
            </a:r>
            <a:r>
              <a:rPr lang="en-US" sz="2400" baseline="30000" smtClean="0"/>
              <a:t>nd</a:t>
            </a:r>
            <a:r>
              <a:rPr lang="en-US" sz="2400" smtClean="0"/>
              <a:t> Task Force meeting  (Rome,  Italy,  11  to  13 May  2016)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15  participants  from  12  countries: Croatia, Czech Republic, Finland, France, Germany, Greece, Italy, Norway, Spain, Sweden, Switzerland, and the UK. 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Croatia has previously not participated in the activities of ICP Materials and the contribution is therefore especially welcomed.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The meeting was also attended by an Italian representative to the Executive Body of the Convention. </a:t>
            </a:r>
          </a:p>
          <a:p>
            <a:pPr eaLnBrk="1" hangingPunct="1"/>
            <a:endParaRPr lang="sv-SE" smtClean="0"/>
          </a:p>
          <a:p>
            <a:pPr marL="355600" lvl="1" indent="0" eaLnBrk="1" hangingPunct="1">
              <a:buFont typeface="Arial" charset="0"/>
              <a:buNone/>
            </a:pPr>
            <a:endParaRPr lang="sv-SE" smtClean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ubrik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sv-SE" smtClean="0"/>
              <a:t>Main achievements 2015-2016 (5/5)</a:t>
            </a:r>
          </a:p>
        </p:txBody>
      </p:sp>
      <p:sp>
        <p:nvSpPr>
          <p:cNvPr id="3" name="Platshållare för bildnummer 2"/>
          <p:cNvSpPr txBox="1">
            <a:spLocks noGrp="1"/>
          </p:cNvSpPr>
          <p:nvPr/>
        </p:nvSpPr>
        <p:spPr>
          <a:xfrm>
            <a:off x="539750" y="6613525"/>
            <a:ext cx="215900" cy="127000"/>
          </a:xfrm>
          <a:prstGeom prst="rect">
            <a:avLst/>
          </a:prstGeom>
          <a:noFill/>
        </p:spPr>
        <p:txBody>
          <a:bodyPr lIns="0" r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5DFD7454-E012-4218-AC24-589A6D8F961E}" type="slidenum">
              <a:rPr lang="sv-SE" sz="9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11</a:t>
            </a:fld>
            <a:endParaRPr lang="sv-SE" sz="900">
              <a:solidFill>
                <a:schemeClr val="tx1">
                  <a:lumMod val="50000"/>
                  <a:lumOff val="5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25603" name="Platshållare för innehåll 3"/>
          <p:cNvSpPr>
            <a:spLocks noGrp="1"/>
          </p:cNvSpPr>
          <p:nvPr>
            <p:ph idx="4294967295"/>
          </p:nvPr>
        </p:nvSpPr>
        <p:spPr bwMode="black">
          <a:xfrm>
            <a:off x="250825" y="981075"/>
            <a:ext cx="8569325" cy="39751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Font typeface="Arial" charset="0"/>
              <a:buNone/>
            </a:pPr>
            <a:r>
              <a:rPr lang="en-US" sz="2400" smtClean="0"/>
              <a:t>	Publications &amp; presentations ICP Materials </a:t>
            </a:r>
          </a:p>
          <a:p>
            <a:pPr eaLnBrk="1" hangingPunct="1">
              <a:lnSpc>
                <a:spcPct val="75000"/>
              </a:lnSpc>
              <a:spcBef>
                <a:spcPct val="0"/>
              </a:spcBef>
              <a:buFont typeface="Arial" charset="0"/>
              <a:buNone/>
            </a:pPr>
            <a:endParaRPr lang="en-US" sz="2400" smtClean="0"/>
          </a:p>
          <a:p>
            <a:pPr eaLnBrk="1" hangingPunct="1"/>
            <a:r>
              <a:rPr lang="en-US" sz="1600" smtClean="0"/>
              <a:t>Kreislova K, Geiplova H, Skorepova I, Skorepa J and Majtas D (2015). Actual maps of atmospheric corrosivity for the Czech Republic. Proceedings of EUROCORR 2015, Graz, Austria</a:t>
            </a:r>
          </a:p>
          <a:p>
            <a:pPr eaLnBrk="1" hangingPunct="1"/>
            <a:r>
              <a:rPr lang="en-US" sz="1600" smtClean="0"/>
              <a:t>Roots O (2015). ICP materials. Long-term studies at the Lahemaa monitoring station, Estonia. Proceedings of the Estonian Academy of Sciences, 64 (1), 43-52</a:t>
            </a:r>
          </a:p>
          <a:p>
            <a:pPr eaLnBrk="1" hangingPunct="1"/>
            <a:r>
              <a:rPr lang="en-US" sz="1600" smtClean="0"/>
              <a:t>Kreislova K and Geiplova H (2016). Prediction of the long-term corrosion rate of copper alloy objects. Materials and Corrosion, 67(2), 152-159</a:t>
            </a:r>
          </a:p>
          <a:p>
            <a:pPr eaLnBrk="1" hangingPunct="1"/>
            <a:r>
              <a:rPr lang="en-US" sz="1600" smtClean="0"/>
              <a:t>Christodoulakis J, Tzanis C, Varotsos C A, Ferm M and Tidblad J (2016). Impacts of air pollution and climate on materials in Athens, Greece. Atmospheric Chemistry and Physics Discussion, doi:10.5194/acp-2016-196</a:t>
            </a:r>
          </a:p>
          <a:p>
            <a:pPr eaLnBrk="1" hangingPunct="1"/>
            <a:r>
              <a:rPr lang="en-US" sz="1600" smtClean="0"/>
              <a:t>Tidblad J and Thierry D (2016). Evaluation of corrosion products and trends in corrosion rates for aluminium exposed at different atmospheric environments in Europe, EUROCORR 2016, 12-15 September, Montpellier, France</a:t>
            </a:r>
          </a:p>
          <a:p>
            <a:pPr eaLnBrk="1" hangingPunct="1"/>
            <a:r>
              <a:rPr lang="en-US" sz="1600" smtClean="0"/>
              <a:t>Grøntoft T. (2017) Conservation-restoration costs for limestone facades due to air pollution in Krakow, Poland, meeting European target values and expected climate change, Sustainable Cities and Society 29 (2017) 169-177</a:t>
            </a:r>
          </a:p>
          <a:p>
            <a:pPr eaLnBrk="1" hangingPunct="1">
              <a:buFont typeface="Arial" charset="0"/>
              <a:buNone/>
            </a:pPr>
            <a:endParaRPr lang="en-US" sz="1600" smtClean="0"/>
          </a:p>
          <a:p>
            <a:pPr eaLnBrk="1" hangingPunct="1"/>
            <a:endParaRPr lang="sv-SE" smtClean="0"/>
          </a:p>
          <a:p>
            <a:pPr marL="355600" lvl="1" indent="0" eaLnBrk="1" hangingPunct="1">
              <a:buFont typeface="Arial" charset="0"/>
              <a:buNone/>
            </a:pPr>
            <a:endParaRPr lang="sv-SE" smtClean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v-SE" smtClean="0"/>
              <a:t>Exposures for trend analysis (1/2)</a:t>
            </a:r>
          </a:p>
        </p:txBody>
      </p:sp>
      <p:sp>
        <p:nvSpPr>
          <p:cNvPr id="3" name="Platshållare för bildnumm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CCE3539-B8EF-4DF9-9E3D-303A86070B23}" type="slidenum">
              <a:rPr lang="sv-SE"/>
              <a:pPr>
                <a:defRPr/>
              </a:pPr>
              <a:t>12</a:t>
            </a:fld>
            <a:endParaRPr lang="sv-SE"/>
          </a:p>
        </p:txBody>
      </p:sp>
      <p:sp>
        <p:nvSpPr>
          <p:cNvPr id="27651" name="Platshållare för innehåll 3"/>
          <p:cNvSpPr>
            <a:spLocks noGrp="1"/>
          </p:cNvSpPr>
          <p:nvPr>
            <p:ph idx="1"/>
          </p:nvPr>
        </p:nvSpPr>
        <p:spPr>
          <a:xfrm>
            <a:off x="519113" y="1628775"/>
            <a:ext cx="8101012" cy="3975100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Font typeface="Arial" charset="0"/>
              <a:buNone/>
            </a:pPr>
            <a:endParaRPr lang="sv-SE" smtClean="0"/>
          </a:p>
          <a:p>
            <a:pPr eaLnBrk="1" hangingPunct="1"/>
            <a:r>
              <a:rPr lang="sv-SE" smtClean="0"/>
              <a:t>Report: Trends in pollution, corrosion and soiling (2017)</a:t>
            </a:r>
          </a:p>
          <a:p>
            <a:pPr eaLnBrk="1" hangingPunct="1"/>
            <a:endParaRPr lang="sv-SE" smtClean="0"/>
          </a:p>
          <a:p>
            <a:pPr eaLnBrk="1" hangingPunct="1"/>
            <a:r>
              <a:rPr lang="sv-SE" smtClean="0"/>
              <a:t>Start of new exposure (2017)</a:t>
            </a:r>
          </a:p>
          <a:p>
            <a:pPr eaLnBrk="1" hangingPunct="1"/>
            <a:endParaRPr lang="sv-SE" smtClean="0"/>
          </a:p>
          <a:p>
            <a:pPr eaLnBrk="1" hangingPunct="1"/>
            <a:r>
              <a:rPr lang="en-US" smtClean="0"/>
              <a:t>Presentation: Air pollution effects during 30 years of research within ICP Materials (1987-2017), Eurocorr 2017, Prague, Czech Republic</a:t>
            </a:r>
            <a:endParaRPr lang="sv-SE" smtClean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ubrik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sv-SE" smtClean="0"/>
              <a:t>Exposures for trend analysis (2/2)</a:t>
            </a:r>
          </a:p>
        </p:txBody>
      </p:sp>
      <p:sp>
        <p:nvSpPr>
          <p:cNvPr id="3" name="Platshållare för bildnummer 2"/>
          <p:cNvSpPr txBox="1">
            <a:spLocks noGrp="1"/>
          </p:cNvSpPr>
          <p:nvPr/>
        </p:nvSpPr>
        <p:spPr>
          <a:xfrm>
            <a:off x="539750" y="6613525"/>
            <a:ext cx="215900" cy="127000"/>
          </a:xfrm>
          <a:prstGeom prst="rect">
            <a:avLst/>
          </a:prstGeom>
          <a:noFill/>
        </p:spPr>
        <p:txBody>
          <a:bodyPr lIns="0" r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8F9D12E4-C74A-4A3F-9C5F-D27A330AEEFF}" type="slidenum">
              <a:rPr lang="sv-SE" sz="9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13</a:t>
            </a:fld>
            <a:endParaRPr lang="sv-SE" sz="900">
              <a:solidFill>
                <a:schemeClr val="tx1">
                  <a:lumMod val="50000"/>
                  <a:lumOff val="5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28675" name="Platshållare för innehåll 3"/>
          <p:cNvSpPr>
            <a:spLocks noGrp="1"/>
          </p:cNvSpPr>
          <p:nvPr>
            <p:ph idx="4294967295"/>
          </p:nvPr>
        </p:nvSpPr>
        <p:spPr bwMode="black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Font typeface="Arial" charset="0"/>
              <a:buNone/>
            </a:pPr>
            <a:endParaRPr lang="sv-SE" smtClean="0"/>
          </a:p>
          <a:p>
            <a:pPr eaLnBrk="1" hangingPunct="1"/>
            <a:r>
              <a:rPr lang="en-US" smtClean="0"/>
              <a:t>The next exposure will start end 2017 and will consist of two sets of samples, exposed for 1 year and 4 years, respectively.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Exposure will be performed in the network of atmospheric corrosion test sites, currently 26 stations in 18 countries.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Croatia is a new country and may join the exposure program by providing test sites.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nummer 2"/>
          <p:cNvSpPr txBox="1">
            <a:spLocks noGrp="1"/>
          </p:cNvSpPr>
          <p:nvPr/>
        </p:nvSpPr>
        <p:spPr>
          <a:xfrm>
            <a:off x="539750" y="6613525"/>
            <a:ext cx="215900" cy="127000"/>
          </a:xfrm>
          <a:prstGeom prst="rect">
            <a:avLst/>
          </a:prstGeom>
          <a:noFill/>
        </p:spPr>
        <p:txBody>
          <a:bodyPr lIns="0" r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01E026F9-0A58-4009-9342-619CE1B1A9D2}" type="slidenum">
              <a:rPr lang="sv-SE" sz="9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14</a:t>
            </a:fld>
            <a:endParaRPr lang="sv-SE" sz="900">
              <a:solidFill>
                <a:schemeClr val="tx1">
                  <a:lumMod val="50000"/>
                  <a:lumOff val="5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33794" name="Rectangle 5"/>
          <p:cNvSpPr>
            <a:spLocks noChangeArrowheads="1"/>
          </p:cNvSpPr>
          <p:nvPr/>
        </p:nvSpPr>
        <p:spPr bwMode="auto">
          <a:xfrm>
            <a:off x="1763713" y="4508500"/>
            <a:ext cx="575945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altLang="sv-SE" sz="2400" b="1">
                <a:latin typeface="Comic Sans MS" pitchFamily="66" charset="0"/>
              </a:rPr>
              <a:t>Thank you for your attention!</a:t>
            </a:r>
          </a:p>
          <a:p>
            <a:pPr algn="ctr"/>
            <a:endParaRPr lang="en-GB" altLang="sv-SE" sz="2400" b="1">
              <a:latin typeface="Comic Sans MS" pitchFamily="66" charset="0"/>
            </a:endParaRPr>
          </a:p>
          <a:p>
            <a:pPr algn="ctr"/>
            <a:r>
              <a:rPr lang="en-GB" altLang="sv-SE" sz="2400" b="1">
                <a:latin typeface="Comic Sans MS" pitchFamily="66" charset="0"/>
              </a:rPr>
              <a:t>Any questions?</a:t>
            </a:r>
          </a:p>
        </p:txBody>
      </p:sp>
      <p:sp>
        <p:nvSpPr>
          <p:cNvPr id="33795" name="Rectangle 8"/>
          <p:cNvSpPr>
            <a:spLocks noChangeArrowheads="1"/>
          </p:cNvSpPr>
          <p:nvPr/>
        </p:nvSpPr>
        <p:spPr bwMode="auto">
          <a:xfrm>
            <a:off x="468313" y="333375"/>
            <a:ext cx="8424862" cy="1552575"/>
          </a:xfrm>
          <a:prstGeom prst="rect">
            <a:avLst/>
          </a:prstGeom>
          <a:solidFill>
            <a:srgbClr val="00808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altLang="sv-SE" sz="2400" b="1">
                <a:latin typeface="Comic Sans MS" pitchFamily="66" charset="0"/>
              </a:rPr>
              <a:t>Welcome to ICP Materials </a:t>
            </a:r>
            <a:r>
              <a:rPr lang="it-IT" altLang="sv-SE" sz="2400" b="1">
                <a:latin typeface="Comic Sans MS" pitchFamily="66" charset="0"/>
              </a:rPr>
              <a:t>33</a:t>
            </a:r>
            <a:r>
              <a:rPr lang="it-IT" altLang="sv-SE" sz="2400" b="1" baseline="30000">
                <a:latin typeface="Comic Sans MS" pitchFamily="66" charset="0"/>
              </a:rPr>
              <a:t>rd</a:t>
            </a:r>
            <a:r>
              <a:rPr lang="en-GB" altLang="sv-SE" sz="2400" b="1">
                <a:latin typeface="Comic Sans MS" pitchFamily="66" charset="0"/>
              </a:rPr>
              <a:t> meeting</a:t>
            </a:r>
          </a:p>
          <a:p>
            <a:pPr algn="ctr">
              <a:spcBef>
                <a:spcPct val="50000"/>
              </a:spcBef>
            </a:pPr>
            <a:r>
              <a:rPr lang="en-GB" altLang="sv-SE" sz="2400" b="1">
                <a:latin typeface="Comic Sans MS" pitchFamily="66" charset="0"/>
              </a:rPr>
              <a:t>May 10-12, 2017</a:t>
            </a:r>
          </a:p>
          <a:p>
            <a:pPr algn="ctr">
              <a:spcBef>
                <a:spcPct val="50000"/>
              </a:spcBef>
            </a:pPr>
            <a:r>
              <a:rPr lang="en-US" altLang="sv-SE" sz="2400" b="1">
                <a:latin typeface="Comic Sans MS" pitchFamily="66" charset="0"/>
              </a:rPr>
              <a:t>Hämeenlinna, Finland</a:t>
            </a:r>
            <a:endParaRPr lang="it-IT" altLang="sv-SE" sz="2400"/>
          </a:p>
        </p:txBody>
      </p:sp>
      <p:pic>
        <p:nvPicPr>
          <p:cNvPr id="33796" name="Picture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32138" y="2060575"/>
            <a:ext cx="3121025" cy="234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v-SE" smtClean="0"/>
              <a:t>UNESCO call for data (1/4)</a:t>
            </a:r>
          </a:p>
        </p:txBody>
      </p:sp>
      <p:sp>
        <p:nvSpPr>
          <p:cNvPr id="3" name="Platshållare för bildnumm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B549B0B-E906-47D4-8A70-C1569F5DB1ED}" type="slidenum">
              <a:rPr lang="sv-SE"/>
              <a:pPr>
                <a:defRPr/>
              </a:pPr>
              <a:t>2</a:t>
            </a:fld>
            <a:endParaRPr lang="sv-SE"/>
          </a:p>
        </p:txBody>
      </p:sp>
      <p:sp>
        <p:nvSpPr>
          <p:cNvPr id="29699" name="Platshållare för innehåll 3"/>
          <p:cNvSpPr>
            <a:spLocks noGrp="1"/>
          </p:cNvSpPr>
          <p:nvPr>
            <p:ph idx="1"/>
          </p:nvPr>
        </p:nvSpPr>
        <p:spPr>
          <a:xfrm>
            <a:off x="519113" y="1628775"/>
            <a:ext cx="8101012" cy="3975100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Font typeface="Arial" charset="0"/>
              <a:buNone/>
            </a:pPr>
            <a:endParaRPr lang="sv-SE" smtClean="0"/>
          </a:p>
          <a:p>
            <a:pPr eaLnBrk="1" hangingPunct="1"/>
            <a:r>
              <a:rPr lang="sv-SE" smtClean="0"/>
              <a:t>”Living” Interim report (2016/2017)</a:t>
            </a:r>
          </a:p>
          <a:p>
            <a:pPr eaLnBrk="1" hangingPunct="1"/>
            <a:endParaRPr lang="sv-SE" smtClean="0"/>
          </a:p>
          <a:p>
            <a:pPr eaLnBrk="1" hangingPunct="1"/>
            <a:r>
              <a:rPr lang="sv-SE" smtClean="0"/>
              <a:t>Status report (2017)</a:t>
            </a:r>
          </a:p>
          <a:p>
            <a:pPr eaLnBrk="1" hangingPunct="1"/>
            <a:endParaRPr lang="sv-SE" smtClean="0"/>
          </a:p>
          <a:p>
            <a:pPr eaLnBrk="1" hangingPunct="1"/>
            <a:endParaRPr lang="sv-SE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ubrik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sv-SE" smtClean="0"/>
              <a:t>UNESCO call for data (2/4)</a:t>
            </a:r>
          </a:p>
        </p:txBody>
      </p:sp>
      <p:sp>
        <p:nvSpPr>
          <p:cNvPr id="3" name="Platshållare för bildnummer 2"/>
          <p:cNvSpPr txBox="1">
            <a:spLocks noGrp="1"/>
          </p:cNvSpPr>
          <p:nvPr/>
        </p:nvSpPr>
        <p:spPr>
          <a:xfrm>
            <a:off x="539750" y="6613525"/>
            <a:ext cx="215900" cy="127000"/>
          </a:xfrm>
          <a:prstGeom prst="rect">
            <a:avLst/>
          </a:prstGeom>
          <a:noFill/>
        </p:spPr>
        <p:txBody>
          <a:bodyPr lIns="0" r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F0BFEC30-4780-4A45-BD65-061C391DB437}" type="slidenum">
              <a:rPr lang="sv-SE" sz="9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3</a:t>
            </a:fld>
            <a:endParaRPr lang="sv-SE" sz="900">
              <a:solidFill>
                <a:schemeClr val="tx1">
                  <a:lumMod val="50000"/>
                  <a:lumOff val="5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30723" name="Platshållare för innehåll 3"/>
          <p:cNvSpPr>
            <a:spLocks noGrp="1"/>
          </p:cNvSpPr>
          <p:nvPr>
            <p:ph idx="4294967295"/>
          </p:nvPr>
        </p:nvSpPr>
        <p:spPr bwMode="black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Font typeface="Arial" charset="0"/>
              <a:buNone/>
            </a:pPr>
            <a:r>
              <a:rPr lang="en-US" smtClean="0"/>
              <a:t>Six Parties are participating to the Call for Data</a:t>
            </a:r>
          </a:p>
          <a:p>
            <a:pPr eaLnBrk="1" hangingPunct="1">
              <a:buFont typeface="Arial" charset="0"/>
              <a:buNone/>
            </a:pPr>
            <a:endParaRPr lang="sv-SE" smtClean="0"/>
          </a:p>
          <a:p>
            <a:pPr eaLnBrk="1" hangingPunct="1"/>
            <a:r>
              <a:rPr lang="en-US" smtClean="0"/>
              <a:t>Croatia</a:t>
            </a:r>
          </a:p>
          <a:p>
            <a:pPr eaLnBrk="1" hangingPunct="1"/>
            <a:r>
              <a:rPr lang="en-US" smtClean="0"/>
              <a:t>Germany</a:t>
            </a:r>
          </a:p>
          <a:p>
            <a:pPr eaLnBrk="1" hangingPunct="1"/>
            <a:r>
              <a:rPr lang="en-US" smtClean="0"/>
              <a:t>Italy</a:t>
            </a:r>
          </a:p>
          <a:p>
            <a:pPr eaLnBrk="1" hangingPunct="1"/>
            <a:r>
              <a:rPr lang="en-US" smtClean="0"/>
              <a:t>Norway</a:t>
            </a:r>
          </a:p>
          <a:p>
            <a:pPr eaLnBrk="1" hangingPunct="1"/>
            <a:r>
              <a:rPr lang="en-US" smtClean="0"/>
              <a:t>Sweden</a:t>
            </a:r>
          </a:p>
          <a:p>
            <a:pPr eaLnBrk="1" hangingPunct="1"/>
            <a:r>
              <a:rPr lang="en-US" smtClean="0"/>
              <a:t>Switzerland</a:t>
            </a:r>
          </a:p>
          <a:p>
            <a:pPr eaLnBrk="1" hangingPunct="1"/>
            <a:endParaRPr lang="sv-SE" smtClean="0"/>
          </a:p>
          <a:p>
            <a:pPr eaLnBrk="1" hangingPunct="1"/>
            <a:endParaRPr lang="sv-SE" smtClean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ubrik 1"/>
          <p:cNvSpPr>
            <a:spLocks noGrp="1"/>
          </p:cNvSpPr>
          <p:nvPr>
            <p:ph type="title" idx="4294967295"/>
          </p:nvPr>
        </p:nvSpPr>
        <p:spPr>
          <a:xfrm>
            <a:off x="539750" y="404813"/>
            <a:ext cx="8108950" cy="811212"/>
          </a:xfrm>
        </p:spPr>
        <p:txBody>
          <a:bodyPr/>
          <a:lstStyle/>
          <a:p>
            <a:pPr eaLnBrk="1" hangingPunct="1"/>
            <a:r>
              <a:rPr lang="sv-SE" smtClean="0"/>
              <a:t>UNESCO call for data (3/4)</a:t>
            </a:r>
          </a:p>
        </p:txBody>
      </p:sp>
      <p:sp>
        <p:nvSpPr>
          <p:cNvPr id="3" name="Platshållare för bildnummer 2"/>
          <p:cNvSpPr txBox="1">
            <a:spLocks noGrp="1"/>
          </p:cNvSpPr>
          <p:nvPr/>
        </p:nvSpPr>
        <p:spPr>
          <a:xfrm>
            <a:off x="539750" y="6613525"/>
            <a:ext cx="215900" cy="127000"/>
          </a:xfrm>
          <a:prstGeom prst="rect">
            <a:avLst/>
          </a:prstGeom>
          <a:noFill/>
        </p:spPr>
        <p:txBody>
          <a:bodyPr lIns="0" r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61D9A1C4-4DF6-4571-863D-C971E030A63D}" type="slidenum">
              <a:rPr lang="sv-SE" sz="9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4</a:t>
            </a:fld>
            <a:endParaRPr lang="sv-SE" sz="900">
              <a:solidFill>
                <a:schemeClr val="tx1">
                  <a:lumMod val="50000"/>
                  <a:lumOff val="50000"/>
                </a:schemeClr>
              </a:solidFill>
              <a:latin typeface="+mn-lt"/>
              <a:cs typeface="+mn-cs"/>
            </a:endParaRPr>
          </a:p>
        </p:txBody>
      </p:sp>
      <p:pic>
        <p:nvPicPr>
          <p:cNvPr id="31747" name="Picture 6" descr="Sit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981075"/>
            <a:ext cx="4689475" cy="448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8" name="Rectangle 10"/>
          <p:cNvSpPr>
            <a:spLocks noChangeArrowheads="1"/>
          </p:cNvSpPr>
          <p:nvPr/>
        </p:nvSpPr>
        <p:spPr bwMode="auto">
          <a:xfrm>
            <a:off x="5364163" y="981075"/>
            <a:ext cx="3600450" cy="4010025"/>
          </a:xfrm>
          <a:prstGeom prst="rect">
            <a:avLst/>
          </a:prstGeom>
          <a:solidFill>
            <a:schemeClr val="bg1">
              <a:alpha val="0"/>
            </a:schemeClr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 eaLnBrk="0" hangingPunct="0"/>
            <a:r>
              <a:rPr lang="sv-SE" altLang="sv-SE" b="1">
                <a:solidFill>
                  <a:schemeClr val="bg1"/>
                </a:solidFill>
              </a:rPr>
              <a:t>A page dedicated to the Call for Data has been added to the ICP Materials website, where all documents and some examples of the reporting template are available for downloading</a:t>
            </a:r>
            <a:r>
              <a:rPr lang="sv-SE" altLang="sv-SE">
                <a:solidFill>
                  <a:schemeClr val="bg1"/>
                </a:solidFill>
              </a:rPr>
              <a:t>.</a:t>
            </a:r>
            <a:r>
              <a:rPr lang="it-IT" altLang="sv-SE" sz="2000">
                <a:solidFill>
                  <a:schemeClr val="bg1"/>
                </a:solidFill>
              </a:rPr>
              <a:t> </a:t>
            </a:r>
          </a:p>
          <a:p>
            <a:pPr algn="just" eaLnBrk="0" hangingPunct="0"/>
            <a:endParaRPr lang="it-IT" altLang="sv-SE" sz="2000">
              <a:solidFill>
                <a:schemeClr val="bg1"/>
              </a:solidFill>
            </a:endParaRPr>
          </a:p>
          <a:p>
            <a:pPr algn="just" eaLnBrk="0" hangingPunct="0"/>
            <a:r>
              <a:rPr lang="en-US" altLang="sv-SE" b="1">
                <a:solidFill>
                  <a:schemeClr val="bg1"/>
                </a:solidFill>
              </a:rPr>
              <a:t>Submitted contributions are compiled in an interim report, currently dated January 2017, which is also available on the website.</a:t>
            </a:r>
            <a:endParaRPr lang="it-IT" altLang="sv-SE" b="1">
              <a:solidFill>
                <a:schemeClr val="bg1"/>
              </a:solidFill>
            </a:endParaRPr>
          </a:p>
          <a:p>
            <a:pPr algn="just" eaLnBrk="0" hangingPunct="0"/>
            <a:endParaRPr lang="it-IT" altLang="sv-SE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ubrik 1"/>
          <p:cNvSpPr>
            <a:spLocks noGrp="1"/>
          </p:cNvSpPr>
          <p:nvPr>
            <p:ph type="title" idx="4294967295"/>
          </p:nvPr>
        </p:nvSpPr>
        <p:spPr>
          <a:xfrm>
            <a:off x="539750" y="404813"/>
            <a:ext cx="8108950" cy="811212"/>
          </a:xfrm>
        </p:spPr>
        <p:txBody>
          <a:bodyPr/>
          <a:lstStyle/>
          <a:p>
            <a:pPr eaLnBrk="1" hangingPunct="1"/>
            <a:r>
              <a:rPr lang="sv-SE" smtClean="0"/>
              <a:t>UNESCO call for data (4/4)</a:t>
            </a:r>
          </a:p>
        </p:txBody>
      </p:sp>
      <p:sp>
        <p:nvSpPr>
          <p:cNvPr id="3" name="Platshållare för bildnummer 2"/>
          <p:cNvSpPr txBox="1">
            <a:spLocks noGrp="1"/>
          </p:cNvSpPr>
          <p:nvPr/>
        </p:nvSpPr>
        <p:spPr>
          <a:xfrm>
            <a:off x="539750" y="6613525"/>
            <a:ext cx="215900" cy="127000"/>
          </a:xfrm>
          <a:prstGeom prst="rect">
            <a:avLst/>
          </a:prstGeom>
          <a:noFill/>
        </p:spPr>
        <p:txBody>
          <a:bodyPr lIns="0" r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E03A2662-FE4A-410D-9323-E90F2DB69E4E}" type="slidenum">
              <a:rPr lang="sv-SE" sz="9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5</a:t>
            </a:fld>
            <a:endParaRPr lang="sv-SE" sz="900">
              <a:solidFill>
                <a:schemeClr val="tx1">
                  <a:lumMod val="50000"/>
                  <a:lumOff val="50000"/>
                </a:schemeClr>
              </a:solidFill>
              <a:latin typeface="+mn-lt"/>
              <a:cs typeface="+mn-cs"/>
            </a:endParaRPr>
          </a:p>
        </p:txBody>
      </p:sp>
      <p:pic>
        <p:nvPicPr>
          <p:cNvPr id="32771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4076700"/>
            <a:ext cx="2400300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2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84888" y="3573463"/>
            <a:ext cx="1465262" cy="109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3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40650" y="4221163"/>
            <a:ext cx="1144588" cy="152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4" name="Picture 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56325" y="4868863"/>
            <a:ext cx="1474788" cy="89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5" name="Picture 1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596188" y="2997200"/>
            <a:ext cx="1406525" cy="103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6" name="Picture 1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619250" y="1125538"/>
            <a:ext cx="182403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7" name="Picture 1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23850" y="1052513"/>
            <a:ext cx="1141413" cy="1306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8" name="Picture 13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851275" y="1125538"/>
            <a:ext cx="1828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9" name="Picture 14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235825" y="1196975"/>
            <a:ext cx="1738313" cy="107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80" name="Picture 15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724525" y="1773238"/>
            <a:ext cx="1468438" cy="1096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81" name="Picture 16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3348038" y="2852738"/>
            <a:ext cx="1828800" cy="137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82" name="Picture 17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3348038" y="4292600"/>
            <a:ext cx="1806575" cy="135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83" name="Line 38"/>
          <p:cNvSpPr>
            <a:spLocks noChangeShapeType="1"/>
          </p:cNvSpPr>
          <p:nvPr/>
        </p:nvSpPr>
        <p:spPr bwMode="auto">
          <a:xfrm flipV="1">
            <a:off x="1116013" y="2349500"/>
            <a:ext cx="576262" cy="2159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t-IT"/>
          </a:p>
        </p:txBody>
      </p:sp>
      <p:sp>
        <p:nvSpPr>
          <p:cNvPr id="32784" name="Line 39"/>
          <p:cNvSpPr>
            <a:spLocks noChangeShapeType="1"/>
          </p:cNvSpPr>
          <p:nvPr/>
        </p:nvSpPr>
        <p:spPr bwMode="auto">
          <a:xfrm flipV="1">
            <a:off x="4787900" y="2420938"/>
            <a:ext cx="936625" cy="431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t-IT"/>
          </a:p>
        </p:txBody>
      </p:sp>
      <p:sp>
        <p:nvSpPr>
          <p:cNvPr id="32785" name="Line 40"/>
          <p:cNvSpPr>
            <a:spLocks noChangeShapeType="1"/>
          </p:cNvSpPr>
          <p:nvPr/>
        </p:nvSpPr>
        <p:spPr bwMode="auto">
          <a:xfrm flipV="1">
            <a:off x="1258888" y="3500438"/>
            <a:ext cx="2089150" cy="10080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32786" name="Line 41"/>
          <p:cNvSpPr>
            <a:spLocks noChangeShapeType="1"/>
          </p:cNvSpPr>
          <p:nvPr/>
        </p:nvSpPr>
        <p:spPr bwMode="auto">
          <a:xfrm flipV="1">
            <a:off x="1116013" y="4292600"/>
            <a:ext cx="2232025" cy="7921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t-IT"/>
          </a:p>
        </p:txBody>
      </p:sp>
      <p:sp>
        <p:nvSpPr>
          <p:cNvPr id="32787" name="Line 42"/>
          <p:cNvSpPr>
            <a:spLocks noChangeShapeType="1"/>
          </p:cNvSpPr>
          <p:nvPr/>
        </p:nvSpPr>
        <p:spPr bwMode="auto">
          <a:xfrm flipV="1">
            <a:off x="1258888" y="5013325"/>
            <a:ext cx="2089150" cy="2873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32788" name="Line 43"/>
          <p:cNvSpPr>
            <a:spLocks noChangeShapeType="1"/>
          </p:cNvSpPr>
          <p:nvPr/>
        </p:nvSpPr>
        <p:spPr bwMode="auto">
          <a:xfrm flipV="1">
            <a:off x="5148263" y="4581525"/>
            <a:ext cx="936625" cy="1428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t-IT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ubrik 1"/>
          <p:cNvSpPr>
            <a:spLocks noGrp="1"/>
          </p:cNvSpPr>
          <p:nvPr>
            <p:ph type="title"/>
          </p:nvPr>
        </p:nvSpPr>
        <p:spPr>
          <a:xfrm>
            <a:off x="4572000" y="376238"/>
            <a:ext cx="4054475" cy="811212"/>
          </a:xfrm>
        </p:spPr>
        <p:txBody>
          <a:bodyPr/>
          <a:lstStyle/>
          <a:p>
            <a:pPr eaLnBrk="1" hangingPunct="1"/>
            <a:r>
              <a:rPr lang="sv-SE" smtClean="0"/>
              <a:t>Outlook 2017-2018</a:t>
            </a:r>
          </a:p>
        </p:txBody>
      </p:sp>
      <p:sp>
        <p:nvSpPr>
          <p:cNvPr id="26626" name="Platshållare för innehåll 2"/>
          <p:cNvSpPr>
            <a:spLocks noGrp="1"/>
          </p:cNvSpPr>
          <p:nvPr>
            <p:ph idx="1"/>
          </p:nvPr>
        </p:nvSpPr>
        <p:spPr>
          <a:xfrm>
            <a:off x="4572000" y="1628775"/>
            <a:ext cx="4048125" cy="3975100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sv-SE" smtClean="0"/>
              <a:t>Activities</a:t>
            </a:r>
          </a:p>
          <a:p>
            <a:pPr eaLnBrk="1" hangingPunct="1"/>
            <a:endParaRPr lang="sv-SE" smtClean="0"/>
          </a:p>
          <a:p>
            <a:pPr eaLnBrk="1" hangingPunct="1"/>
            <a:r>
              <a:rPr lang="sv-SE" smtClean="0"/>
              <a:t>Deliverables</a:t>
            </a:r>
          </a:p>
          <a:p>
            <a:pPr eaLnBrk="1" hangingPunct="1"/>
            <a:endParaRPr lang="sv-SE" smtClean="0"/>
          </a:p>
          <a:p>
            <a:pPr eaLnBrk="1" hangingPunct="1"/>
            <a:r>
              <a:rPr lang="sv-SE" smtClean="0"/>
              <a:t>Meetings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E6D829F-F049-4777-BE6F-D9A9E1C79A90}" type="slidenum">
              <a:rPr lang="sv-SE"/>
              <a:pPr>
                <a:defRPr/>
              </a:pPr>
              <a:t>6</a:t>
            </a:fld>
            <a:endParaRPr lang="sv-SE" dirty="0"/>
          </a:p>
        </p:txBody>
      </p:sp>
      <p:pic>
        <p:nvPicPr>
          <p:cNvPr id="26628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3092450"/>
            <a:ext cx="4100513" cy="252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207963"/>
            <a:ext cx="4100513" cy="272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ubrik 1"/>
          <p:cNvSpPr>
            <a:spLocks noGrp="1"/>
          </p:cNvSpPr>
          <p:nvPr>
            <p:ph type="title"/>
          </p:nvPr>
        </p:nvSpPr>
        <p:spPr>
          <a:xfrm>
            <a:off x="517525" y="376238"/>
            <a:ext cx="8108950" cy="604837"/>
          </a:xfrm>
        </p:spPr>
        <p:txBody>
          <a:bodyPr/>
          <a:lstStyle/>
          <a:p>
            <a:pPr eaLnBrk="1" hangingPunct="1"/>
            <a:r>
              <a:rPr lang="sv-SE" smtClean="0"/>
              <a:t>Main achievements 2015-2016 (1/5):</a:t>
            </a:r>
          </a:p>
        </p:txBody>
      </p:sp>
      <p:sp>
        <p:nvSpPr>
          <p:cNvPr id="3" name="Platshållare för bildnumm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D196640-475A-4CF4-9030-38CE1A64961E}" type="slidenum">
              <a:rPr lang="sv-SE"/>
              <a:pPr>
                <a:defRPr/>
              </a:pPr>
              <a:t>7</a:t>
            </a:fld>
            <a:endParaRPr lang="sv-SE"/>
          </a:p>
        </p:txBody>
      </p:sp>
      <p:sp>
        <p:nvSpPr>
          <p:cNvPr id="21507" name="Platshållare för innehåll 3"/>
          <p:cNvSpPr>
            <a:spLocks noGrp="1"/>
          </p:cNvSpPr>
          <p:nvPr>
            <p:ph idx="1"/>
          </p:nvPr>
        </p:nvSpPr>
        <p:spPr>
          <a:xfrm>
            <a:off x="395288" y="1196975"/>
            <a:ext cx="8101012" cy="4608513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1600" smtClean="0"/>
              <a:t>Contribution to WGE trend report “Trends in ecosystem and health responses to long-range transported atmospheric pollutants” (2015)</a:t>
            </a:r>
          </a:p>
          <a:p>
            <a:pPr eaLnBrk="1" hangingPunct="1"/>
            <a:endParaRPr lang="en-US" sz="1600" smtClean="0"/>
          </a:p>
          <a:p>
            <a:pPr eaLnBrk="1" hangingPunct="1"/>
            <a:r>
              <a:rPr lang="en-US" sz="1600" smtClean="0"/>
              <a:t>ICP Materials Report No 77: Pilot study on the inventory and condition of stock of materials at risk at UNESCO cultural heritage sites. Part IV:  The relationship between the environment and the artifact (2015)</a:t>
            </a:r>
          </a:p>
          <a:p>
            <a:pPr eaLnBrk="1" hangingPunct="1"/>
            <a:endParaRPr lang="en-US" sz="1600" smtClean="0"/>
          </a:p>
          <a:p>
            <a:pPr eaLnBrk="1" hangingPunct="1"/>
            <a:r>
              <a:rPr lang="en-US" sz="1600" smtClean="0"/>
              <a:t>ICP Materials Report No 78: Results of corrosion and soiling from the 2011–2015 exposure programme for trend analysis (2016)</a:t>
            </a:r>
          </a:p>
          <a:p>
            <a:pPr eaLnBrk="1" hangingPunct="1"/>
            <a:endParaRPr lang="en-US" sz="1600" smtClean="0"/>
          </a:p>
          <a:p>
            <a:pPr eaLnBrk="1" hangingPunct="1"/>
            <a:r>
              <a:rPr lang="en-US" sz="1600" smtClean="0"/>
              <a:t>ICP Materials Report No 79: Technical manual for the trend exposure programme 2011-2015 (2016)</a:t>
            </a:r>
          </a:p>
          <a:p>
            <a:pPr eaLnBrk="1" hangingPunct="1"/>
            <a:endParaRPr lang="en-US" sz="1600" smtClean="0"/>
          </a:p>
          <a:p>
            <a:pPr eaLnBrk="1" hangingPunct="1"/>
            <a:r>
              <a:rPr lang="en-US" sz="1600" smtClean="0"/>
              <a:t>Call for Data on Inventory and condition of stock of materials at UNESCO cultural heritage sites 2015-2017 (2015)</a:t>
            </a:r>
          </a:p>
          <a:p>
            <a:pPr eaLnBrk="1" hangingPunct="1"/>
            <a:endParaRPr lang="en-US" sz="1600" smtClean="0"/>
          </a:p>
          <a:p>
            <a:pPr eaLnBrk="1" hangingPunct="1"/>
            <a:r>
              <a:rPr lang="en-US" sz="1600" smtClean="0"/>
              <a:t>Overview of contributions &amp; participation (2016)</a:t>
            </a:r>
          </a:p>
          <a:p>
            <a:pPr eaLnBrk="1" hangingPunct="1"/>
            <a:endParaRPr lang="en-US" sz="1600" smtClean="0"/>
          </a:p>
          <a:p>
            <a:pPr eaLnBrk="1" hangingPunct="1"/>
            <a:endParaRPr lang="en-US" sz="1800" smtClean="0"/>
          </a:p>
          <a:p>
            <a:pPr eaLnBrk="1" hangingPunct="1"/>
            <a:endParaRPr lang="sv-SE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ubrik 1"/>
          <p:cNvSpPr>
            <a:spLocks noGrp="1"/>
          </p:cNvSpPr>
          <p:nvPr>
            <p:ph type="title" idx="4294967295"/>
          </p:nvPr>
        </p:nvSpPr>
        <p:spPr>
          <a:xfrm>
            <a:off x="517525" y="376238"/>
            <a:ext cx="8108950" cy="604837"/>
          </a:xfrm>
        </p:spPr>
        <p:txBody>
          <a:bodyPr/>
          <a:lstStyle/>
          <a:p>
            <a:pPr eaLnBrk="1" hangingPunct="1"/>
            <a:r>
              <a:rPr lang="sv-SE" smtClean="0"/>
              <a:t>Main achievements 2015-2016 (2/5):</a:t>
            </a:r>
          </a:p>
        </p:txBody>
      </p:sp>
      <p:sp>
        <p:nvSpPr>
          <p:cNvPr id="3" name="Platshållare för bildnummer 2"/>
          <p:cNvSpPr txBox="1">
            <a:spLocks noGrp="1"/>
          </p:cNvSpPr>
          <p:nvPr/>
        </p:nvSpPr>
        <p:spPr>
          <a:xfrm>
            <a:off x="539750" y="6613525"/>
            <a:ext cx="215900" cy="127000"/>
          </a:xfrm>
          <a:prstGeom prst="rect">
            <a:avLst/>
          </a:prstGeom>
          <a:noFill/>
        </p:spPr>
        <p:txBody>
          <a:bodyPr lIns="0" r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FFF9EF10-F063-442F-B8E7-458324B84F91}" type="slidenum">
              <a:rPr lang="sv-SE" sz="9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8</a:t>
            </a:fld>
            <a:endParaRPr lang="sv-SE" sz="900">
              <a:solidFill>
                <a:schemeClr val="tx1">
                  <a:lumMod val="50000"/>
                  <a:lumOff val="5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22531" name="Platshållare för innehåll 3"/>
          <p:cNvSpPr>
            <a:spLocks noGrp="1"/>
          </p:cNvSpPr>
          <p:nvPr>
            <p:ph idx="4294967295"/>
          </p:nvPr>
        </p:nvSpPr>
        <p:spPr bwMode="black">
          <a:xfrm>
            <a:off x="395288" y="1196975"/>
            <a:ext cx="8101012" cy="4608513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Font typeface="Arial" charset="0"/>
              <a:buNone/>
            </a:pPr>
            <a:r>
              <a:rPr lang="en-US" sz="2400" smtClean="0"/>
              <a:t>	2014-2015 exposure for trend analysis</a:t>
            </a:r>
          </a:p>
          <a:p>
            <a:pPr eaLnBrk="1" hangingPunct="1"/>
            <a:endParaRPr lang="en-US" sz="2400" smtClean="0"/>
          </a:p>
          <a:p>
            <a:pPr eaLnBrk="1" hangingPunct="1"/>
            <a:endParaRPr lang="en-US" sz="1800" smtClean="0"/>
          </a:p>
          <a:p>
            <a:pPr eaLnBrk="1" hangingPunct="1"/>
            <a:r>
              <a:rPr lang="en-US" sz="1800" smtClean="0"/>
              <a:t>The exposure 2014–2015 included samples of carbon steel, zinc, copper, limestone and modern glass. </a:t>
            </a:r>
          </a:p>
          <a:p>
            <a:pPr eaLnBrk="1" hangingPunct="1"/>
            <a:endParaRPr lang="en-US" sz="1800" smtClean="0"/>
          </a:p>
          <a:p>
            <a:pPr eaLnBrk="1" hangingPunct="1"/>
            <a:r>
              <a:rPr lang="en-US" sz="1800" smtClean="0"/>
              <a:t>Stainless steel was also exposed for the first time at selected sites in the network of test sites.</a:t>
            </a:r>
          </a:p>
          <a:p>
            <a:pPr eaLnBrk="1" hangingPunct="1"/>
            <a:endParaRPr lang="en-US" sz="1800" smtClean="0"/>
          </a:p>
          <a:p>
            <a:pPr eaLnBrk="1" hangingPunct="1"/>
            <a:r>
              <a:rPr lang="en-US" sz="1800" smtClean="0"/>
              <a:t>In addition, samples exposed for four years (2011–2015) of carbon steel, weathering steel, zinc, aluminum and limestone were withdrawn and evaluated.</a:t>
            </a:r>
          </a:p>
          <a:p>
            <a:pPr eaLnBrk="1" hangingPunct="1"/>
            <a:endParaRPr lang="en-US" sz="1800" smtClean="0"/>
          </a:p>
          <a:p>
            <a:pPr eaLnBrk="1" hangingPunct="1"/>
            <a:endParaRPr lang="en-US" sz="1800" smtClean="0"/>
          </a:p>
          <a:p>
            <a:pPr eaLnBrk="1" hangingPunct="1"/>
            <a:endParaRPr lang="en-US" sz="1800" smtClean="0"/>
          </a:p>
          <a:p>
            <a:pPr lvl="1" eaLnBrk="1" hangingPunct="1"/>
            <a:endParaRPr lang="sv-SE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ubrik 1"/>
          <p:cNvSpPr>
            <a:spLocks noGrp="1"/>
          </p:cNvSpPr>
          <p:nvPr>
            <p:ph type="title"/>
          </p:nvPr>
        </p:nvSpPr>
        <p:spPr>
          <a:xfrm>
            <a:off x="517525" y="376238"/>
            <a:ext cx="8108950" cy="531812"/>
          </a:xfrm>
        </p:spPr>
        <p:txBody>
          <a:bodyPr/>
          <a:lstStyle/>
          <a:p>
            <a:pPr eaLnBrk="1" hangingPunct="1"/>
            <a:r>
              <a:rPr lang="sv-SE" smtClean="0"/>
              <a:t>Main achievements 2015-2016 (3/5):</a:t>
            </a:r>
            <a:br>
              <a:rPr lang="sv-SE" smtClean="0"/>
            </a:br>
            <a:r>
              <a:rPr lang="sv-SE" smtClean="0"/>
              <a:t>Corrosion loss and soiling remain to high</a:t>
            </a:r>
          </a:p>
        </p:txBody>
      </p:sp>
      <p:sp>
        <p:nvSpPr>
          <p:cNvPr id="3" name="Platshållare för bildnumm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809570F-9FBE-4BCB-A6B7-BE1DDA7DCAC3}" type="slidenum">
              <a:rPr lang="sv-SE"/>
              <a:pPr>
                <a:defRPr/>
              </a:pPr>
              <a:t>9</a:t>
            </a:fld>
            <a:endParaRPr lang="sv-SE"/>
          </a:p>
        </p:txBody>
      </p:sp>
      <p:sp>
        <p:nvSpPr>
          <p:cNvPr id="23555" name="textruta 4"/>
          <p:cNvSpPr txBox="1">
            <a:spLocks noChangeArrowheads="1"/>
          </p:cNvSpPr>
          <p:nvPr/>
        </p:nvSpPr>
        <p:spPr bwMode="auto">
          <a:xfrm>
            <a:off x="0" y="3141663"/>
            <a:ext cx="42402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v-SE" sz="1600" i="1">
                <a:solidFill>
                  <a:schemeClr val="bg1"/>
                </a:solidFill>
              </a:rPr>
              <a:t>Trend of yearly corrosion loss of carbon steel</a:t>
            </a:r>
          </a:p>
        </p:txBody>
      </p:sp>
      <p:pic>
        <p:nvPicPr>
          <p:cNvPr id="23556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1412875"/>
            <a:ext cx="3119438" cy="175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64163" y="1412875"/>
            <a:ext cx="2738437" cy="179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8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1188" y="3789363"/>
            <a:ext cx="3119437" cy="175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9" name="Picture 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92725" y="3716338"/>
            <a:ext cx="3119438" cy="176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60" name="textruta 4"/>
          <p:cNvSpPr txBox="1">
            <a:spLocks noChangeArrowheads="1"/>
          </p:cNvSpPr>
          <p:nvPr/>
        </p:nvSpPr>
        <p:spPr bwMode="auto">
          <a:xfrm>
            <a:off x="4932363" y="3141663"/>
            <a:ext cx="355123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v-SE" sz="1600" i="1">
                <a:solidFill>
                  <a:schemeClr val="bg1"/>
                </a:solidFill>
              </a:rPr>
              <a:t>Trend of yearly corrosion loss of zinc </a:t>
            </a:r>
          </a:p>
        </p:txBody>
      </p:sp>
      <p:sp>
        <p:nvSpPr>
          <p:cNvPr id="23561" name="textruta 4"/>
          <p:cNvSpPr txBox="1">
            <a:spLocks noChangeArrowheads="1"/>
          </p:cNvSpPr>
          <p:nvPr/>
        </p:nvSpPr>
        <p:spPr bwMode="auto">
          <a:xfrm>
            <a:off x="0" y="5516563"/>
            <a:ext cx="42751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v-SE" sz="1600" i="1">
                <a:solidFill>
                  <a:schemeClr val="bg1"/>
                </a:solidFill>
              </a:rPr>
              <a:t>Trend in surface recession rate for Limestone</a:t>
            </a:r>
          </a:p>
        </p:txBody>
      </p:sp>
      <p:sp>
        <p:nvSpPr>
          <p:cNvPr id="23562" name="textruta 4"/>
          <p:cNvSpPr txBox="1">
            <a:spLocks noChangeArrowheads="1"/>
          </p:cNvSpPr>
          <p:nvPr/>
        </p:nvSpPr>
        <p:spPr bwMode="auto">
          <a:xfrm>
            <a:off x="4530725" y="5516563"/>
            <a:ext cx="46132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v-SE" sz="1600" i="1">
                <a:solidFill>
                  <a:schemeClr val="bg1"/>
                </a:solidFill>
              </a:rPr>
              <a:t>Soiling of modern glass for the different exposure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f971512819320eb049776154f7d9b6d86730a"/>
</p:tagLst>
</file>

<file path=ppt/theme/theme1.xml><?xml version="1.0" encoding="utf-8"?>
<a:theme xmlns:a="http://schemas.openxmlformats.org/drawingml/2006/main" name="Swerea grundmall">
  <a:themeElements>
    <a:clrScheme name="Swerea">
      <a:dk1>
        <a:sysClr val="windowText" lastClr="000000"/>
      </a:dk1>
      <a:lt1>
        <a:sysClr val="window" lastClr="FFFFFF"/>
      </a:lt1>
      <a:dk2>
        <a:srgbClr val="004990"/>
      </a:dk2>
      <a:lt2>
        <a:srgbClr val="EEECE1"/>
      </a:lt2>
      <a:accent1>
        <a:srgbClr val="008C99"/>
      </a:accent1>
      <a:accent2>
        <a:srgbClr val="004990"/>
      </a:accent2>
      <a:accent3>
        <a:srgbClr val="387C2B"/>
      </a:accent3>
      <a:accent4>
        <a:srgbClr val="69331F"/>
      </a:accent4>
      <a:accent5>
        <a:srgbClr val="80BD26"/>
      </a:accent5>
      <a:accent6>
        <a:srgbClr val="9FCBED"/>
      </a:accent6>
      <a:hlink>
        <a:srgbClr val="004990"/>
      </a:hlink>
      <a:folHlink>
        <a:srgbClr val="800080"/>
      </a:folHlink>
    </a:clrScheme>
    <a:fontScheme name="Swere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solidFill>
            <a:schemeClr val="accent1"/>
          </a:solidFill>
        </a:ln>
      </a:spPr>
      <a:bodyPr rtlCol="0" anchor="ctr"/>
      <a:lstStyle>
        <a:defPPr algn="ctr"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="" xmlns:thm15="http://schemas.microsoft.com/office/thememl/2012/main" name="SWEREA grundmall.potx" id="{7747404C-D541-4012-9450-B6F449A2ABFC}" vid="{86CFF82D-BA8D-45A6-A712-C823CBB89C50}"/>
    </a:ext>
  </a:extLst>
</a:theme>
</file>

<file path=ppt/theme/theme2.xml><?xml version="1.0" encoding="utf-8"?>
<a:theme xmlns:a="http://schemas.openxmlformats.org/drawingml/2006/main" name="Office-tema">
  <a:themeElements>
    <a:clrScheme name="SWERE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08C99"/>
      </a:accent1>
      <a:accent2>
        <a:srgbClr val="004990"/>
      </a:accent2>
      <a:accent3>
        <a:srgbClr val="387C2B"/>
      </a:accent3>
      <a:accent4>
        <a:srgbClr val="FFF203"/>
      </a:accent4>
      <a:accent5>
        <a:srgbClr val="69331F"/>
      </a:accent5>
      <a:accent6>
        <a:srgbClr val="9FCBED"/>
      </a:accent6>
      <a:hlink>
        <a:srgbClr val="0000FF"/>
      </a:hlink>
      <a:folHlink>
        <a:srgbClr val="800080"/>
      </a:folHlink>
    </a:clrScheme>
    <a:fontScheme name="SWERE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SWERE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08C99"/>
      </a:accent1>
      <a:accent2>
        <a:srgbClr val="004990"/>
      </a:accent2>
      <a:accent3>
        <a:srgbClr val="387C2B"/>
      </a:accent3>
      <a:accent4>
        <a:srgbClr val="FFF203"/>
      </a:accent4>
      <a:accent5>
        <a:srgbClr val="69331F"/>
      </a:accent5>
      <a:accent6>
        <a:srgbClr val="9FCBED"/>
      </a:accent6>
      <a:hlink>
        <a:srgbClr val="0000FF"/>
      </a:hlink>
      <a:folHlink>
        <a:srgbClr val="800080"/>
      </a:folHlink>
    </a:clrScheme>
    <a:fontScheme name="SWERE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506</TotalTime>
  <Words>707</Words>
  <Application>Microsoft Office PowerPoint</Application>
  <PresentationFormat>Presentazione su schermo (4:3)</PresentationFormat>
  <Paragraphs>117</Paragraphs>
  <Slides>14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2</vt:i4>
      </vt:variant>
      <vt:variant>
        <vt:lpstr>Modello struttura</vt:lpstr>
      </vt:variant>
      <vt:variant>
        <vt:i4>13</vt:i4>
      </vt:variant>
      <vt:variant>
        <vt:lpstr>Titoli diapositive</vt:lpstr>
      </vt:variant>
      <vt:variant>
        <vt:i4>14</vt:i4>
      </vt:variant>
    </vt:vector>
  </HeadingPairs>
  <TitlesOfParts>
    <vt:vector size="29" baseType="lpstr">
      <vt:lpstr>Arial</vt:lpstr>
      <vt:lpstr>Comic Sans MS</vt:lpstr>
      <vt:lpstr>Swerea grundmall</vt:lpstr>
      <vt:lpstr>Swerea grundmall</vt:lpstr>
      <vt:lpstr>Swerea grundmall</vt:lpstr>
      <vt:lpstr>Swerea grundmall</vt:lpstr>
      <vt:lpstr>Swerea grundmall</vt:lpstr>
      <vt:lpstr>Swerea grundmall</vt:lpstr>
      <vt:lpstr>Swerea grundmall</vt:lpstr>
      <vt:lpstr>Swerea grundmall</vt:lpstr>
      <vt:lpstr>Swerea grundmall</vt:lpstr>
      <vt:lpstr>Swerea grundmall</vt:lpstr>
      <vt:lpstr>Swerea grundmall</vt:lpstr>
      <vt:lpstr>Swerea grundmall</vt:lpstr>
      <vt:lpstr>Swerea grundmall</vt:lpstr>
      <vt:lpstr>Diapositiva 1</vt:lpstr>
      <vt:lpstr>UNESCO call for data (1/4)</vt:lpstr>
      <vt:lpstr>UNESCO call for data (2/4)</vt:lpstr>
      <vt:lpstr>UNESCO call for data (3/4)</vt:lpstr>
      <vt:lpstr>UNESCO call for data (4/4)</vt:lpstr>
      <vt:lpstr>Outlook 2017-2018</vt:lpstr>
      <vt:lpstr>Main achievements 2015-2016 (1/5):</vt:lpstr>
      <vt:lpstr>Main achievements 2015-2016 (2/5):</vt:lpstr>
      <vt:lpstr>Main achievements 2015-2016 (3/5): Corrosion loss and soiling remain to high</vt:lpstr>
      <vt:lpstr>Main achievements 2015-2016 (4/5)</vt:lpstr>
      <vt:lpstr>Main achievements 2015-2016 (5/5)</vt:lpstr>
      <vt:lpstr>Exposures for trend analysis (1/2)</vt:lpstr>
      <vt:lpstr>Exposures for trend analysis (2/2)</vt:lpstr>
      <vt:lpstr>Diapositiva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Johan Tidblad</dc:creator>
  <cp:lastModifiedBy>p</cp:lastModifiedBy>
  <cp:revision>33</cp:revision>
  <cp:lastPrinted>2013-09-03T06:31:49Z</cp:lastPrinted>
  <dcterms:created xsi:type="dcterms:W3CDTF">2015-03-24T12:58:53Z</dcterms:created>
  <dcterms:modified xsi:type="dcterms:W3CDTF">2017-03-20T13:03:54Z</dcterms:modified>
</cp:coreProperties>
</file>