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4" r:id="rId6"/>
    <p:sldId id="262" r:id="rId7"/>
    <p:sldId id="260" r:id="rId8"/>
    <p:sldId id="267" r:id="rId9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seidling" initials="w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FBC71-17EF-44C0-A3F1-A4AEB12FDB94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7D4F4-7B2F-4F12-BA2D-3E0207CD5E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4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20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90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416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Hope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not </a:t>
            </a:r>
            <a:r>
              <a:rPr lang="sv-SE" baseline="0" dirty="0" err="1" smtClean="0"/>
              <a:t>upset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people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73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08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Desribe</a:t>
            </a:r>
            <a:r>
              <a:rPr lang="sv-SE" dirty="0" smtClean="0"/>
              <a:t> EMEP web.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r>
              <a:rPr lang="sv-SE" dirty="0" smtClean="0"/>
              <a:t> </a:t>
            </a:r>
            <a:r>
              <a:rPr lang="sv-SE" dirty="0" err="1" smtClean="0"/>
              <a:t>example</a:t>
            </a:r>
            <a:r>
              <a:rPr lang="sv-SE" dirty="0" smtClean="0"/>
              <a:t>? </a:t>
            </a:r>
            <a:r>
              <a:rPr lang="sv-SE" dirty="0" err="1" smtClean="0"/>
              <a:t>Identify</a:t>
            </a:r>
            <a:r>
              <a:rPr lang="sv-SE" dirty="0" smtClean="0"/>
              <a:t> features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like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smtClean="0"/>
              <a:t>!!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969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Here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specify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integration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aiming</a:t>
            </a:r>
            <a:r>
              <a:rPr lang="sv-SE" dirty="0" smtClean="0"/>
              <a:t> at.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79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7D4F4-7B2F-4F12-BA2D-3E0207CD5E8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706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656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40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62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04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60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62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10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80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33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53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75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0692-5F7C-4988-85D7-67ED14F8D823}" type="datetimeFigureOut">
              <a:rPr lang="sv-SE" smtClean="0"/>
              <a:t>2017-03-20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C6CE-2B0A-4805-967D-A2489577BE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8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solidFill>
                  <a:srgbClr val="0070C0"/>
                </a:solidFill>
              </a:rPr>
              <a:t>Common webaccess </a:t>
            </a:r>
            <a:r>
              <a:rPr lang="sv-SE" sz="2800" dirty="0" err="1" smtClean="0">
                <a:solidFill>
                  <a:srgbClr val="0070C0"/>
                </a:solidFill>
              </a:rPr>
              <a:t>to</a:t>
            </a:r>
            <a:r>
              <a:rPr lang="sv-SE" sz="2800" dirty="0" smtClean="0">
                <a:solidFill>
                  <a:srgbClr val="0070C0"/>
                </a:solidFill>
              </a:rPr>
              <a:t> data and knowledge under the WGE </a:t>
            </a:r>
            <a:endParaRPr lang="sv-SE" sz="2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sz="4800" dirty="0"/>
              <a:t>u</a:t>
            </a:r>
            <a:r>
              <a:rPr lang="da-DK" sz="4800" dirty="0" smtClean="0"/>
              <a:t>nece-wge.org</a:t>
            </a:r>
            <a:endParaRPr lang="en-US" sz="4800" dirty="0" smtClean="0"/>
          </a:p>
          <a:p>
            <a:endParaRPr lang="en-US" dirty="0" smtClean="0"/>
          </a:p>
          <a:p>
            <a:r>
              <a:rPr lang="en-US" sz="2000" dirty="0" smtClean="0"/>
              <a:t>Jesper </a:t>
            </a:r>
            <a:r>
              <a:rPr lang="en-US" sz="2000" dirty="0" smtClean="0"/>
              <a:t>Bak and Walter </a:t>
            </a:r>
            <a:r>
              <a:rPr lang="en-US" sz="2000" dirty="0" smtClean="0"/>
              <a:t>Seidling, Filip </a:t>
            </a:r>
            <a:r>
              <a:rPr lang="en-US" sz="2000" dirty="0" err="1" smtClean="0"/>
              <a:t>Moldan</a:t>
            </a:r>
            <a:endParaRPr lang="en-US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3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70C0"/>
                </a:solidFill>
              </a:rPr>
              <a:t>Goals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In the long term:</a:t>
            </a:r>
          </a:p>
          <a:p>
            <a:r>
              <a:rPr lang="sv-SE" dirty="0" err="1" smtClean="0"/>
              <a:t>Improve</a:t>
            </a:r>
            <a:r>
              <a:rPr lang="sv-SE" dirty="0" smtClean="0"/>
              <a:t> the </a:t>
            </a:r>
            <a:r>
              <a:rPr lang="sv-SE" dirty="0" err="1" smtClean="0"/>
              <a:t>visibility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WGE </a:t>
            </a:r>
            <a:r>
              <a:rPr lang="sv-SE" dirty="0" err="1" smtClean="0"/>
              <a:t>work</a:t>
            </a:r>
            <a:endParaRPr lang="sv-SE" dirty="0" smtClean="0"/>
          </a:p>
          <a:p>
            <a:r>
              <a:rPr lang="sv-SE" dirty="0" smtClean="0"/>
              <a:t>To </a:t>
            </a:r>
            <a:r>
              <a:rPr lang="sv-SE" dirty="0" err="1" smtClean="0"/>
              <a:t>provide</a:t>
            </a:r>
            <a:r>
              <a:rPr lang="sv-SE" dirty="0" smtClean="0"/>
              <a:t> an </a:t>
            </a:r>
            <a:r>
              <a:rPr lang="sv-SE" dirty="0" err="1" smtClean="0"/>
              <a:t>overview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all </a:t>
            </a:r>
            <a:r>
              <a:rPr lang="sv-SE" dirty="0"/>
              <a:t>information </a:t>
            </a:r>
            <a:r>
              <a:rPr lang="sv-SE" dirty="0" err="1" smtClean="0"/>
              <a:t>available</a:t>
            </a:r>
            <a:r>
              <a:rPr lang="sv-SE" dirty="0" smtClean="0"/>
              <a:t> under the WGE</a:t>
            </a:r>
          </a:p>
          <a:p>
            <a:r>
              <a:rPr lang="sv-SE" dirty="0" smtClean="0"/>
              <a:t>To </a:t>
            </a:r>
            <a:r>
              <a:rPr lang="sv-SE" dirty="0" err="1" smtClean="0"/>
              <a:t>provide</a:t>
            </a:r>
            <a:r>
              <a:rPr lang="sv-SE" dirty="0" smtClean="0"/>
              <a:t> common </a:t>
            </a:r>
            <a:r>
              <a:rPr lang="sv-SE" dirty="0" err="1" smtClean="0"/>
              <a:t>one-point</a:t>
            </a:r>
            <a:r>
              <a:rPr lang="sv-SE" dirty="0" smtClean="0"/>
              <a:t> access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/>
              <a:t>data and </a:t>
            </a:r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 smtClean="0"/>
              <a:t>collected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In </a:t>
            </a:r>
            <a:r>
              <a:rPr lang="sv-SE" dirty="0" err="1" smtClean="0"/>
              <a:t>this</a:t>
            </a:r>
            <a:r>
              <a:rPr lang="sv-SE" dirty="0" smtClean="0"/>
              <a:t> step:</a:t>
            </a:r>
          </a:p>
          <a:p>
            <a:r>
              <a:rPr lang="sv-SE" dirty="0" smtClean="0"/>
              <a:t>To make an </a:t>
            </a:r>
            <a:r>
              <a:rPr lang="sv-SE" dirty="0" err="1" smtClean="0"/>
              <a:t>overview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 </a:t>
            </a:r>
            <a:r>
              <a:rPr lang="sv-SE" dirty="0" smtClean="0"/>
              <a:t>status</a:t>
            </a:r>
          </a:p>
          <a:p>
            <a:r>
              <a:rPr lang="sv-SE" dirty="0" err="1" smtClean="0"/>
              <a:t>Prepare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participate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068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70C0"/>
                </a:solidFill>
              </a:rPr>
              <a:t>Current</a:t>
            </a:r>
            <a:r>
              <a:rPr lang="sv-SE" dirty="0" smtClean="0">
                <a:solidFill>
                  <a:srgbClr val="0070C0"/>
                </a:solidFill>
              </a:rPr>
              <a:t> status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 6 </a:t>
            </a:r>
            <a:r>
              <a:rPr lang="sv-SE" dirty="0" err="1" smtClean="0"/>
              <a:t>ICPs</a:t>
            </a:r>
            <a:r>
              <a:rPr lang="sv-SE" dirty="0" smtClean="0"/>
              <a:t> and TF on Health </a:t>
            </a:r>
            <a:r>
              <a:rPr lang="sv-SE" dirty="0" err="1" smtClean="0"/>
              <a:t>linked</a:t>
            </a:r>
            <a:r>
              <a:rPr lang="sv-SE" dirty="0" smtClean="0"/>
              <a:t> from WGE </a:t>
            </a:r>
            <a:r>
              <a:rPr lang="sv-SE" dirty="0" err="1" smtClean="0"/>
              <a:t>home</a:t>
            </a:r>
            <a:r>
              <a:rPr lang="sv-SE" dirty="0" smtClean="0"/>
              <a:t> page, JEG DM has no </a:t>
            </a:r>
            <a:r>
              <a:rPr lang="sv-SE" dirty="0" err="1" smtClean="0"/>
              <a:t>webpage</a:t>
            </a:r>
            <a:endParaRPr lang="sv-SE" dirty="0" smtClean="0"/>
          </a:p>
          <a:p>
            <a:r>
              <a:rPr lang="sv-SE" dirty="0" smtClean="0"/>
              <a:t>All in </a:t>
            </a:r>
            <a:r>
              <a:rPr lang="sv-SE" dirty="0"/>
              <a:t>E</a:t>
            </a:r>
            <a:r>
              <a:rPr lang="sv-SE" dirty="0" smtClean="0"/>
              <a:t>nglish, in addition </a:t>
            </a:r>
            <a:r>
              <a:rPr lang="sv-SE" dirty="0" err="1" smtClean="0"/>
              <a:t>host</a:t>
            </a:r>
            <a:r>
              <a:rPr lang="sv-SE" dirty="0" smtClean="0"/>
              <a:t> country </a:t>
            </a:r>
            <a:r>
              <a:rPr lang="sv-SE" dirty="0" err="1" smtClean="0"/>
              <a:t>languages</a:t>
            </a:r>
            <a:r>
              <a:rPr lang="sv-SE" dirty="0" smtClean="0"/>
              <a:t> </a:t>
            </a:r>
            <a:r>
              <a:rPr lang="sv-SE" dirty="0" err="1" smtClean="0"/>
              <a:t>sometimes</a:t>
            </a:r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material </a:t>
            </a:r>
            <a:r>
              <a:rPr lang="sv-SE" dirty="0" err="1" smtClean="0"/>
              <a:t>varies</a:t>
            </a:r>
            <a:r>
              <a:rPr lang="sv-SE" dirty="0" smtClean="0"/>
              <a:t> </a:t>
            </a:r>
            <a:r>
              <a:rPr lang="sv-SE" dirty="0" err="1" smtClean="0"/>
              <a:t>strongly</a:t>
            </a:r>
            <a:endParaRPr lang="sv-SE" dirty="0" smtClean="0"/>
          </a:p>
          <a:p>
            <a:r>
              <a:rPr lang="sv-SE" dirty="0" smtClean="0"/>
              <a:t>All webpages </a:t>
            </a:r>
            <a:r>
              <a:rPr lang="sv-SE" dirty="0" err="1" smtClean="0"/>
              <a:t>consistently</a:t>
            </a:r>
            <a:r>
              <a:rPr lang="sv-SE" dirty="0" smtClean="0"/>
              <a:t> </a:t>
            </a:r>
            <a:r>
              <a:rPr lang="sv-SE" dirty="0" err="1" smtClean="0"/>
              <a:t>linked</a:t>
            </a:r>
            <a:r>
              <a:rPr lang="sv-SE" dirty="0" smtClean="0"/>
              <a:t> from WGE web, (from </a:t>
            </a:r>
            <a:r>
              <a:rPr lang="sv-SE" dirty="0" err="1" smtClean="0"/>
              <a:t>description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each</a:t>
            </a:r>
            <a:r>
              <a:rPr lang="sv-SE" dirty="0" smtClean="0"/>
              <a:t> ICP) </a:t>
            </a:r>
          </a:p>
          <a:p>
            <a:endParaRPr lang="sv-SE" i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i="1" dirty="0" smtClean="0"/>
          </a:p>
          <a:p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2935"/>
              </p:ext>
            </p:extLst>
          </p:nvPr>
        </p:nvGraphicFramePr>
        <p:xfrm>
          <a:off x="683570" y="961360"/>
          <a:ext cx="7406658" cy="433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4"/>
                <a:gridCol w="720080"/>
                <a:gridCol w="720080"/>
                <a:gridCol w="720080"/>
                <a:gridCol w="792088"/>
                <a:gridCol w="792088"/>
                <a:gridCol w="565902"/>
                <a:gridCol w="648072"/>
                <a:gridCol w="576064"/>
                <a:gridCol w="648070"/>
              </a:tblGrid>
              <a:tr h="1743968"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ICP</a:t>
                      </a:r>
                      <a:endParaRPr lang="sv-SE" sz="2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Registration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required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Links </a:t>
                      </a:r>
                      <a:r>
                        <a:rPr lang="sv-SE" dirty="0" err="1" smtClean="0"/>
                        <a:t>to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other</a:t>
                      </a:r>
                      <a:r>
                        <a:rPr lang="sv-SE" dirty="0" smtClean="0"/>
                        <a:t>  </a:t>
                      </a:r>
                      <a:r>
                        <a:rPr lang="sv-SE" dirty="0" err="1" smtClean="0"/>
                        <a:t>ICPs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Data </a:t>
                      </a:r>
                      <a:r>
                        <a:rPr lang="sv-SE" dirty="0" err="1" smtClean="0"/>
                        <a:t>downloadable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Reports</a:t>
                      </a:r>
                      <a:r>
                        <a:rPr lang="sv-SE" dirty="0" smtClean="0"/>
                        <a:t>  </a:t>
                      </a:r>
                      <a:r>
                        <a:rPr lang="sv-SE" dirty="0" err="1" smtClean="0"/>
                        <a:t>download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Overview</a:t>
                      </a:r>
                      <a:r>
                        <a:rPr lang="sv-SE" dirty="0" smtClean="0"/>
                        <a:t> data </a:t>
                      </a:r>
                      <a:r>
                        <a:rPr lang="sv-SE" dirty="0" err="1" smtClean="0"/>
                        <a:t>collected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 at </a:t>
                      </a:r>
                      <a:r>
                        <a:rPr lang="sv-SE" dirty="0" err="1" smtClean="0"/>
                        <a:t>one</a:t>
                      </a:r>
                      <a:r>
                        <a:rPr lang="sv-SE" dirty="0" smtClean="0"/>
                        <a:t> site?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Link</a:t>
                      </a:r>
                      <a:r>
                        <a:rPr lang="sv-SE" baseline="0" dirty="0" smtClean="0"/>
                        <a:t> to WGE 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Link to EU</a:t>
                      </a:r>
                      <a:endParaRPr lang="sv-SE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Integration in </a:t>
                      </a:r>
                      <a:r>
                        <a:rPr lang="sv-SE" dirty="0" err="1" smtClean="0"/>
                        <a:t>host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institute</a:t>
                      </a:r>
                      <a:r>
                        <a:rPr lang="sv-SE" dirty="0" smtClean="0"/>
                        <a:t> site</a:t>
                      </a:r>
                      <a:endParaRPr lang="sv-SE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Forests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(Y)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Waters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(Y)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Materials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(Y)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Vegetation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N(Y)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(Y)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Mod&amp;Map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(Y)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TF Health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5670376"/>
            <a:ext cx="8229600" cy="1143000"/>
          </a:xfrm>
        </p:spPr>
        <p:txBody>
          <a:bodyPr>
            <a:normAutofit/>
          </a:bodyPr>
          <a:lstStyle/>
          <a:p>
            <a:r>
              <a:rPr lang="sv-SE" sz="2000" dirty="0" err="1" smtClean="0"/>
              <a:t>These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features </a:t>
            </a:r>
            <a:r>
              <a:rPr lang="sv-SE" sz="2000" dirty="0" err="1" smtClean="0"/>
              <a:t>which</a:t>
            </a:r>
            <a:r>
              <a:rPr lang="sv-SE" sz="2000" dirty="0" smtClean="0"/>
              <a:t> </a:t>
            </a:r>
            <a:r>
              <a:rPr lang="sv-SE" sz="2000" dirty="0" err="1" smtClean="0"/>
              <a:t>could</a:t>
            </a:r>
            <a:r>
              <a:rPr lang="sv-SE" sz="2000" dirty="0" smtClean="0"/>
              <a:t> be </a:t>
            </a:r>
            <a:r>
              <a:rPr lang="sv-SE" sz="2000" dirty="0" err="1" smtClean="0"/>
              <a:t>found</a:t>
            </a:r>
            <a:r>
              <a:rPr lang="sv-SE" sz="2000" dirty="0" smtClean="0"/>
              <a:t> </a:t>
            </a:r>
            <a:r>
              <a:rPr lang="sv-SE" sz="2000" b="1" i="1" dirty="0" err="1" smtClean="0"/>
              <a:t>easily</a:t>
            </a:r>
            <a:r>
              <a:rPr lang="sv-SE" sz="2000" dirty="0" smtClean="0"/>
              <a:t>, </a:t>
            </a:r>
            <a:r>
              <a:rPr lang="sv-SE" sz="2000" dirty="0" err="1" smtClean="0"/>
              <a:t>more</a:t>
            </a:r>
            <a:r>
              <a:rPr lang="sv-SE" sz="2000" dirty="0" smtClean="0"/>
              <a:t> </a:t>
            </a:r>
            <a:r>
              <a:rPr lang="sv-SE" sz="2000" dirty="0" err="1" smtClean="0"/>
              <a:t>content</a:t>
            </a:r>
            <a:r>
              <a:rPr lang="sv-SE" sz="2000" dirty="0" smtClean="0"/>
              <a:t> (</a:t>
            </a:r>
            <a:r>
              <a:rPr lang="sv-SE" sz="2000" dirty="0" err="1" smtClean="0"/>
              <a:t>which</a:t>
            </a:r>
            <a:r>
              <a:rPr lang="sv-SE" sz="2000" dirty="0" smtClean="0"/>
              <a:t> is not </a:t>
            </a:r>
            <a:r>
              <a:rPr lang="sv-SE" sz="2000" dirty="0" err="1" smtClean="0"/>
              <a:t>obvious</a:t>
            </a:r>
            <a:r>
              <a:rPr lang="sv-SE" sz="2000" dirty="0" smtClean="0"/>
              <a:t> at the </a:t>
            </a:r>
            <a:r>
              <a:rPr lang="sv-SE" sz="2000" dirty="0" err="1" smtClean="0"/>
              <a:t>first</a:t>
            </a:r>
            <a:r>
              <a:rPr lang="sv-SE" sz="2000" dirty="0" smtClean="0"/>
              <a:t> screening) </a:t>
            </a:r>
            <a:r>
              <a:rPr lang="sv-SE" sz="2000" dirty="0" err="1" smtClean="0"/>
              <a:t>exists</a:t>
            </a:r>
            <a:r>
              <a:rPr lang="sv-SE" sz="2000" dirty="0" smtClean="0"/>
              <a:t>!</a:t>
            </a:r>
            <a:endParaRPr lang="sv-SE" sz="2000" b="1" i="1" dirty="0"/>
          </a:p>
        </p:txBody>
      </p:sp>
    </p:spTree>
    <p:extLst>
      <p:ext uri="{BB962C8B-B14F-4D97-AF65-F5344CB8AC3E}">
        <p14:creationId xmlns:p14="http://schemas.microsoft.com/office/powerpoint/2010/main" val="16674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In </a:t>
            </a:r>
            <a:r>
              <a:rPr lang="sv-SE" dirty="0" err="1" smtClean="0">
                <a:solidFill>
                  <a:srgbClr val="0070C0"/>
                </a:solidFill>
              </a:rPr>
              <a:t>brief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All web pages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and </a:t>
            </a:r>
            <a:r>
              <a:rPr lang="sv-SE" dirty="0" err="1" smtClean="0"/>
              <a:t>running</a:t>
            </a:r>
            <a:endParaRPr lang="sv-SE" dirty="0" smtClean="0"/>
          </a:p>
          <a:p>
            <a:r>
              <a:rPr lang="sv-SE" dirty="0" err="1"/>
              <a:t>T</a:t>
            </a:r>
            <a:r>
              <a:rPr lang="sv-SE" dirty="0" err="1" smtClean="0"/>
              <a:t>hey</a:t>
            </a:r>
            <a:r>
              <a:rPr lang="sv-SE" dirty="0" smtClean="0"/>
              <a:t> </a:t>
            </a:r>
            <a:r>
              <a:rPr lang="sv-SE" dirty="0" err="1" smtClean="0"/>
              <a:t>provide</a:t>
            </a:r>
            <a:r>
              <a:rPr lang="sv-SE" dirty="0" smtClean="0"/>
              <a:t> </a:t>
            </a:r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information</a:t>
            </a:r>
          </a:p>
          <a:p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webpage</a:t>
            </a:r>
            <a:r>
              <a:rPr lang="sv-SE" dirty="0" smtClean="0"/>
              <a:t> has </a:t>
            </a:r>
            <a:r>
              <a:rPr lang="sv-SE" dirty="0" err="1" smtClean="0"/>
              <a:t>particular</a:t>
            </a:r>
            <a:r>
              <a:rPr lang="sv-SE" dirty="0" smtClean="0"/>
              <a:t> </a:t>
            </a:r>
            <a:r>
              <a:rPr lang="sv-SE" dirty="0" err="1" smtClean="0"/>
              <a:t>strengths</a:t>
            </a:r>
            <a:r>
              <a:rPr lang="sv-SE" dirty="0" smtClean="0"/>
              <a:t> </a:t>
            </a:r>
            <a:r>
              <a:rPr lang="sv-SE" dirty="0" err="1" smtClean="0"/>
              <a:t>none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all</a:t>
            </a:r>
          </a:p>
          <a:p>
            <a:r>
              <a:rPr lang="sv-SE" dirty="0" smtClean="0"/>
              <a:t>All offer </a:t>
            </a:r>
            <a:r>
              <a:rPr lang="sv-SE" dirty="0" err="1" smtClean="0"/>
              <a:t>reports</a:t>
            </a:r>
            <a:r>
              <a:rPr lang="sv-SE" dirty="0" smtClean="0"/>
              <a:t> for </a:t>
            </a:r>
            <a:r>
              <a:rPr lang="sv-SE" dirty="0" err="1" smtClean="0"/>
              <a:t>downloads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Web pages </a:t>
            </a:r>
            <a:r>
              <a:rPr lang="sv-SE" dirty="0" err="1" smtClean="0"/>
              <a:t>vary</a:t>
            </a:r>
            <a:r>
              <a:rPr lang="sv-SE" dirty="0" smtClean="0"/>
              <a:t> in all </a:t>
            </a:r>
            <a:r>
              <a:rPr lang="sv-SE" dirty="0" err="1" smtClean="0"/>
              <a:t>respects</a:t>
            </a:r>
            <a:r>
              <a:rPr lang="sv-SE" dirty="0" smtClean="0"/>
              <a:t>, </a:t>
            </a: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relatively</a:t>
            </a:r>
            <a:r>
              <a:rPr lang="sv-SE" dirty="0" smtClean="0"/>
              <a:t> </a:t>
            </a:r>
            <a:r>
              <a:rPr lang="sv-SE" dirty="0" err="1" smtClean="0"/>
              <a:t>few</a:t>
            </a:r>
            <a:r>
              <a:rPr lang="sv-SE" dirty="0" smtClean="0"/>
              <a:t> common </a:t>
            </a:r>
            <a:r>
              <a:rPr lang="sv-SE" dirty="0" err="1" smtClean="0"/>
              <a:t>denominators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 err="1" smtClean="0"/>
              <a:t>There</a:t>
            </a:r>
            <a:r>
              <a:rPr lang="sv-SE" dirty="0" smtClean="0"/>
              <a:t> is </a:t>
            </a:r>
            <a:r>
              <a:rPr lang="sv-SE" dirty="0" err="1" smtClean="0"/>
              <a:t>relatively</a:t>
            </a:r>
            <a:r>
              <a:rPr lang="sv-SE" dirty="0" smtClean="0"/>
              <a:t> </a:t>
            </a:r>
            <a:r>
              <a:rPr lang="sv-SE" dirty="0" err="1" smtClean="0"/>
              <a:t>weak</a:t>
            </a:r>
            <a:r>
              <a:rPr lang="sv-SE" dirty="0" smtClean="0"/>
              <a:t> </a:t>
            </a:r>
            <a:r>
              <a:rPr lang="sv-SE" dirty="0" err="1" smtClean="0"/>
              <a:t>connections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ICPs</a:t>
            </a:r>
            <a:r>
              <a:rPr lang="sv-SE" dirty="0" smtClean="0"/>
              <a:t>, WGE or </a:t>
            </a:r>
            <a:r>
              <a:rPr lang="sv-SE" dirty="0" err="1" smtClean="0"/>
              <a:t>to</a:t>
            </a:r>
            <a:r>
              <a:rPr lang="sv-SE" dirty="0" smtClean="0"/>
              <a:t> EMEP</a:t>
            </a:r>
          </a:p>
          <a:p>
            <a:r>
              <a:rPr lang="sv-SE" dirty="0" err="1" smtClean="0"/>
              <a:t>Possibility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download</a:t>
            </a:r>
            <a:r>
              <a:rPr lang="sv-SE" dirty="0" smtClean="0"/>
              <a:t> data is </a:t>
            </a:r>
            <a:r>
              <a:rPr lang="sv-SE" dirty="0" err="1" smtClean="0"/>
              <a:t>lacking</a:t>
            </a:r>
            <a:endParaRPr lang="sv-SE" dirty="0" smtClean="0"/>
          </a:p>
          <a:p>
            <a:endParaRPr lang="sv-SE" i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498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EMEP, </a:t>
            </a:r>
            <a:r>
              <a:rPr lang="sv-SE" dirty="0" err="1" smtClean="0">
                <a:solidFill>
                  <a:srgbClr val="0070C0"/>
                </a:solidFill>
              </a:rPr>
              <a:t>continued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Main </a:t>
            </a:r>
            <a:r>
              <a:rPr lang="sv-SE" dirty="0" err="1" smtClean="0"/>
              <a:t>technology</a:t>
            </a:r>
            <a:r>
              <a:rPr lang="sv-SE" dirty="0" smtClean="0"/>
              <a:t> </a:t>
            </a:r>
            <a:r>
              <a:rPr lang="sv-SE" dirty="0" err="1" smtClean="0"/>
              <a:t>plain</a:t>
            </a:r>
            <a:r>
              <a:rPr lang="sv-SE" dirty="0" smtClean="0"/>
              <a:t> html and perl </a:t>
            </a:r>
            <a:r>
              <a:rPr lang="sv-SE" dirty="0" err="1" smtClean="0"/>
              <a:t>programming</a:t>
            </a:r>
            <a:r>
              <a:rPr lang="sv-SE" dirty="0" smtClean="0"/>
              <a:t> for </a:t>
            </a:r>
            <a:r>
              <a:rPr lang="sv-SE" dirty="0" err="1" smtClean="0"/>
              <a:t>dbase</a:t>
            </a:r>
            <a:r>
              <a:rPr lang="sv-SE" dirty="0" smtClean="0"/>
              <a:t> access</a:t>
            </a:r>
          </a:p>
          <a:p>
            <a:endParaRPr lang="sv-SE" dirty="0"/>
          </a:p>
          <a:p>
            <a:r>
              <a:rPr lang="sv-SE" dirty="0" err="1" smtClean="0"/>
              <a:t>Pros</a:t>
            </a:r>
            <a:r>
              <a:rPr lang="sv-SE" dirty="0" smtClean="0"/>
              <a:t>: </a:t>
            </a:r>
            <a:r>
              <a:rPr lang="sv-SE" dirty="0" err="1" smtClean="0"/>
              <a:t>cheap</a:t>
            </a:r>
            <a:r>
              <a:rPr lang="sv-SE" dirty="0" smtClean="0"/>
              <a:t>, simple, fast</a:t>
            </a:r>
          </a:p>
          <a:p>
            <a:r>
              <a:rPr lang="sv-SE" dirty="0" err="1" smtClean="0"/>
              <a:t>Cons</a:t>
            </a:r>
            <a:r>
              <a:rPr lang="sv-SE" dirty="0" smtClean="0"/>
              <a:t>: no </a:t>
            </a:r>
            <a:r>
              <a:rPr lang="sv-SE" dirty="0" err="1" smtClean="0"/>
              <a:t>fancy</a:t>
            </a:r>
            <a:r>
              <a:rPr lang="sv-SE" dirty="0" smtClean="0"/>
              <a:t> layout, no </a:t>
            </a:r>
            <a:r>
              <a:rPr lang="sv-SE" dirty="0" err="1" smtClean="0"/>
              <a:t>adoptation</a:t>
            </a:r>
            <a:r>
              <a:rPr lang="sv-SE" dirty="0" smtClean="0"/>
              <a:t> for 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ipads</a:t>
            </a:r>
            <a:r>
              <a:rPr lang="sv-SE" dirty="0" smtClean="0"/>
              <a:t> and </a:t>
            </a:r>
            <a:r>
              <a:rPr lang="sv-SE" dirty="0" err="1" smtClean="0"/>
              <a:t>phones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Wish</a:t>
            </a:r>
            <a:r>
              <a:rPr lang="sv-SE" dirty="0" smtClean="0"/>
              <a:t>: CMS system,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 plan is progressive </a:t>
            </a:r>
            <a:r>
              <a:rPr lang="sv-SE" dirty="0" err="1" smtClean="0"/>
              <a:t>update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existing </a:t>
            </a:r>
            <a:r>
              <a:rPr lang="sv-SE" dirty="0" err="1" smtClean="0"/>
              <a:t>platform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61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Ambition </a:t>
            </a:r>
            <a:r>
              <a:rPr lang="sv-SE" dirty="0" err="1" smtClean="0">
                <a:solidFill>
                  <a:srgbClr val="0070C0"/>
                </a:solidFill>
              </a:rPr>
              <a:t>levels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67333"/>
            <a:ext cx="89289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>
                <a:solidFill>
                  <a:srgbClr val="FF0000"/>
                </a:solidFill>
              </a:rPr>
              <a:t>Start: </a:t>
            </a:r>
            <a:r>
              <a:rPr lang="sv-SE" b="1" dirty="0" err="1" smtClean="0">
                <a:solidFill>
                  <a:srgbClr val="FF0000"/>
                </a:solidFill>
              </a:rPr>
              <a:t>Low</a:t>
            </a:r>
            <a:endParaRPr lang="sv-S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WGE </a:t>
            </a:r>
            <a:r>
              <a:rPr lang="sv-SE" dirty="0" err="1" smtClean="0"/>
              <a:t>expands</a:t>
            </a:r>
            <a:r>
              <a:rPr lang="sv-SE" dirty="0" smtClean="0"/>
              <a:t> by </a:t>
            </a:r>
            <a:r>
              <a:rPr lang="sv-SE" dirty="0" err="1" smtClean="0"/>
              <a:t>adding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/>
              <a:t>page (wge.int)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smtClean="0"/>
              <a:t>a short </a:t>
            </a:r>
            <a:r>
              <a:rPr lang="sv-SE" dirty="0" err="1" smtClean="0"/>
              <a:t>description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WGE </a:t>
            </a:r>
            <a:r>
              <a:rPr lang="sv-SE" dirty="0" err="1" smtClean="0"/>
              <a:t>work</a:t>
            </a:r>
            <a:r>
              <a:rPr lang="sv-SE" dirty="0" smtClean="0"/>
              <a:t> and </a:t>
            </a:r>
            <a:r>
              <a:rPr lang="sv-SE" dirty="0" err="1" smtClean="0"/>
              <a:t>acess</a:t>
            </a:r>
            <a:r>
              <a:rPr lang="sv-SE" dirty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all webpages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bodies</a:t>
            </a:r>
            <a:r>
              <a:rPr lang="sv-SE" dirty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specific</a:t>
            </a:r>
            <a:r>
              <a:rPr lang="sv-SE" dirty="0" smtClean="0"/>
              <a:t> parts (</a:t>
            </a:r>
            <a:r>
              <a:rPr lang="sv-SE" dirty="0" err="1" smtClean="0"/>
              <a:t>reports</a:t>
            </a:r>
            <a:r>
              <a:rPr lang="sv-SE" dirty="0" smtClean="0"/>
              <a:t>, </a:t>
            </a:r>
            <a:r>
              <a:rPr lang="sv-SE" dirty="0" err="1" smtClean="0"/>
              <a:t>bakground</a:t>
            </a:r>
            <a:r>
              <a:rPr lang="sv-SE" dirty="0" smtClean="0"/>
              <a:t>, </a:t>
            </a:r>
            <a:r>
              <a:rPr lang="sv-SE" dirty="0" err="1" smtClean="0"/>
              <a:t>overview</a:t>
            </a:r>
            <a:r>
              <a:rPr lang="sv-SE" dirty="0" smtClean="0"/>
              <a:t> data </a:t>
            </a:r>
            <a:r>
              <a:rPr lang="sv-SE" dirty="0" err="1" smtClean="0"/>
              <a:t>collected</a:t>
            </a:r>
            <a:r>
              <a:rPr lang="sv-SE" dirty="0" smtClean="0"/>
              <a:t>, personel </a:t>
            </a:r>
            <a:r>
              <a:rPr lang="sv-SE" dirty="0" err="1" smtClean="0"/>
              <a:t>etc</a:t>
            </a:r>
            <a:r>
              <a:rPr lang="sv-SE" dirty="0" smtClean="0"/>
              <a:t>)</a:t>
            </a:r>
          </a:p>
          <a:p>
            <a:endParaRPr lang="sv-SE" dirty="0" smtClean="0"/>
          </a:p>
          <a:p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little</a:t>
            </a:r>
            <a:r>
              <a:rPr lang="sv-SE" dirty="0" smtClean="0"/>
              <a:t> or no </a:t>
            </a:r>
            <a:r>
              <a:rPr lang="sv-SE" dirty="0" err="1" smtClean="0"/>
              <a:t>modifications</a:t>
            </a:r>
            <a:r>
              <a:rPr lang="sv-SE" dirty="0" smtClean="0"/>
              <a:t> </a:t>
            </a:r>
            <a:r>
              <a:rPr lang="sv-SE" dirty="0" err="1" smtClean="0"/>
              <a:t>required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existing ICP webpages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60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70C0"/>
                </a:solidFill>
              </a:rPr>
              <a:t>Way forward</a:t>
            </a:r>
            <a:endParaRPr lang="sv-SE" sz="2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7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461</Words>
  <Application>Microsoft Office PowerPoint</Application>
  <PresentationFormat>On-screen Show (4:3)</PresentationFormat>
  <Paragraphs>128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Common webaccess to data and knowledge under the WGE </vt:lpstr>
      <vt:lpstr>Goals</vt:lpstr>
      <vt:lpstr>Current status</vt:lpstr>
      <vt:lpstr>These are features which could be found easily, more content (which is not obvious at the first screening) exists!</vt:lpstr>
      <vt:lpstr>In brief</vt:lpstr>
      <vt:lpstr>EMEP, continued</vt:lpstr>
      <vt:lpstr>Ambition levels</vt:lpstr>
      <vt:lpstr>Way forward</vt:lpstr>
    </vt:vector>
  </TitlesOfParts>
  <Company>IVL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Moldan</dc:creator>
  <cp:lastModifiedBy>Bak, Jesper Leth</cp:lastModifiedBy>
  <cp:revision>37</cp:revision>
  <cp:lastPrinted>2015-09-01T08:21:34Z</cp:lastPrinted>
  <dcterms:created xsi:type="dcterms:W3CDTF">2015-08-31T16:38:22Z</dcterms:created>
  <dcterms:modified xsi:type="dcterms:W3CDTF">2017-03-21T10:05:27Z</dcterms:modified>
</cp:coreProperties>
</file>