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theme/theme5.xml" ContentType="application/vnd.openxmlformats-officedocument.theme+xml"/>
  <Override PartName="/ppt/slideLayouts/slideLayout30.xml" ContentType="application/vnd.openxmlformats-officedocument.presentationml.slideLayout+xml"/>
  <Override PartName="/ppt/theme/theme6.xml" ContentType="application/vnd.openxmlformats-officedocument.theme+xml"/>
  <Override PartName="/ppt/slideLayouts/slideLayout31.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7" r:id="rId2"/>
    <p:sldMasterId id="2147483651" r:id="rId3"/>
    <p:sldMasterId id="2147483659" r:id="rId4"/>
    <p:sldMasterId id="2147483653" r:id="rId5"/>
    <p:sldMasterId id="2147483661" r:id="rId6"/>
    <p:sldMasterId id="2147483663" r:id="rId7"/>
  </p:sldMasterIdLst>
  <p:notesMasterIdLst>
    <p:notesMasterId r:id="rId26"/>
  </p:notesMasterIdLst>
  <p:handoutMasterIdLst>
    <p:handoutMasterId r:id="rId27"/>
  </p:handoutMasterIdLst>
  <p:sldIdLst>
    <p:sldId id="644" r:id="rId8"/>
    <p:sldId id="681" r:id="rId9"/>
    <p:sldId id="666" r:id="rId10"/>
    <p:sldId id="668" r:id="rId11"/>
    <p:sldId id="669" r:id="rId12"/>
    <p:sldId id="671" r:id="rId13"/>
    <p:sldId id="679" r:id="rId14"/>
    <p:sldId id="677" r:id="rId15"/>
    <p:sldId id="678" r:id="rId16"/>
    <p:sldId id="673" r:id="rId17"/>
    <p:sldId id="680" r:id="rId18"/>
    <p:sldId id="682" r:id="rId19"/>
    <p:sldId id="683" r:id="rId20"/>
    <p:sldId id="684" r:id="rId21"/>
    <p:sldId id="676" r:id="rId22"/>
    <p:sldId id="685" r:id="rId23"/>
    <p:sldId id="686" r:id="rId24"/>
    <p:sldId id="687" r:id="rId25"/>
  </p:sldIdLst>
  <p:sldSz cx="9144000" cy="6858000" type="screen4x3"/>
  <p:notesSz cx="6797675" cy="9926638"/>
  <p:defaultTextStyle>
    <a:defPPr>
      <a:defRPr lang="de-DE"/>
    </a:defPPr>
    <a:lvl1pPr algn="l" rtl="0" eaLnBrk="0" fontAlgn="base" hangingPunct="0">
      <a:spcBef>
        <a:spcPct val="0"/>
      </a:spcBef>
      <a:spcAft>
        <a:spcPct val="0"/>
      </a:spcAft>
      <a:defRPr sz="1600" b="1" kern="1200">
        <a:solidFill>
          <a:schemeClr val="tx2"/>
        </a:solidFill>
        <a:latin typeface="Arial Narrow" panose="020B0606020202030204" pitchFamily="34" charset="0"/>
        <a:ea typeface="+mn-ea"/>
        <a:cs typeface="Arial" panose="020B0604020202020204" pitchFamily="34" charset="0"/>
      </a:defRPr>
    </a:lvl1pPr>
    <a:lvl2pPr marL="457200" algn="l" rtl="0" eaLnBrk="0" fontAlgn="base" hangingPunct="0">
      <a:spcBef>
        <a:spcPct val="0"/>
      </a:spcBef>
      <a:spcAft>
        <a:spcPct val="0"/>
      </a:spcAft>
      <a:defRPr sz="1600" b="1" kern="1200">
        <a:solidFill>
          <a:schemeClr val="tx2"/>
        </a:solidFill>
        <a:latin typeface="Arial Narrow" panose="020B0606020202030204" pitchFamily="34" charset="0"/>
        <a:ea typeface="+mn-ea"/>
        <a:cs typeface="Arial" panose="020B0604020202020204" pitchFamily="34" charset="0"/>
      </a:defRPr>
    </a:lvl2pPr>
    <a:lvl3pPr marL="914400" algn="l" rtl="0" eaLnBrk="0" fontAlgn="base" hangingPunct="0">
      <a:spcBef>
        <a:spcPct val="0"/>
      </a:spcBef>
      <a:spcAft>
        <a:spcPct val="0"/>
      </a:spcAft>
      <a:defRPr sz="1600" b="1" kern="1200">
        <a:solidFill>
          <a:schemeClr val="tx2"/>
        </a:solidFill>
        <a:latin typeface="Arial Narrow" panose="020B0606020202030204" pitchFamily="34" charset="0"/>
        <a:ea typeface="+mn-ea"/>
        <a:cs typeface="Arial" panose="020B0604020202020204" pitchFamily="34" charset="0"/>
      </a:defRPr>
    </a:lvl3pPr>
    <a:lvl4pPr marL="1371600" algn="l" rtl="0" eaLnBrk="0" fontAlgn="base" hangingPunct="0">
      <a:spcBef>
        <a:spcPct val="0"/>
      </a:spcBef>
      <a:spcAft>
        <a:spcPct val="0"/>
      </a:spcAft>
      <a:defRPr sz="1600" b="1" kern="1200">
        <a:solidFill>
          <a:schemeClr val="tx2"/>
        </a:solidFill>
        <a:latin typeface="Arial Narrow" panose="020B0606020202030204" pitchFamily="34" charset="0"/>
        <a:ea typeface="+mn-ea"/>
        <a:cs typeface="Arial" panose="020B0604020202020204" pitchFamily="34" charset="0"/>
      </a:defRPr>
    </a:lvl4pPr>
    <a:lvl5pPr marL="1828800" algn="l" rtl="0" eaLnBrk="0" fontAlgn="base" hangingPunct="0">
      <a:spcBef>
        <a:spcPct val="0"/>
      </a:spcBef>
      <a:spcAft>
        <a:spcPct val="0"/>
      </a:spcAft>
      <a:defRPr sz="1600" b="1" kern="1200">
        <a:solidFill>
          <a:schemeClr val="tx2"/>
        </a:solidFill>
        <a:latin typeface="Arial Narrow" panose="020B0606020202030204" pitchFamily="34" charset="0"/>
        <a:ea typeface="+mn-ea"/>
        <a:cs typeface="Arial" panose="020B0604020202020204" pitchFamily="34" charset="0"/>
      </a:defRPr>
    </a:lvl5pPr>
    <a:lvl6pPr marL="2286000" algn="l" defTabSz="914400" rtl="0" eaLnBrk="1" latinLnBrk="0" hangingPunct="1">
      <a:defRPr sz="1600" b="1" kern="1200">
        <a:solidFill>
          <a:schemeClr val="tx2"/>
        </a:solidFill>
        <a:latin typeface="Arial Narrow" panose="020B0606020202030204" pitchFamily="34" charset="0"/>
        <a:ea typeface="+mn-ea"/>
        <a:cs typeface="Arial" panose="020B0604020202020204" pitchFamily="34" charset="0"/>
      </a:defRPr>
    </a:lvl6pPr>
    <a:lvl7pPr marL="2743200" algn="l" defTabSz="914400" rtl="0" eaLnBrk="1" latinLnBrk="0" hangingPunct="1">
      <a:defRPr sz="1600" b="1" kern="1200">
        <a:solidFill>
          <a:schemeClr val="tx2"/>
        </a:solidFill>
        <a:latin typeface="Arial Narrow" panose="020B0606020202030204" pitchFamily="34" charset="0"/>
        <a:ea typeface="+mn-ea"/>
        <a:cs typeface="Arial" panose="020B0604020202020204" pitchFamily="34" charset="0"/>
      </a:defRPr>
    </a:lvl7pPr>
    <a:lvl8pPr marL="3200400" algn="l" defTabSz="914400" rtl="0" eaLnBrk="1" latinLnBrk="0" hangingPunct="1">
      <a:defRPr sz="1600" b="1" kern="1200">
        <a:solidFill>
          <a:schemeClr val="tx2"/>
        </a:solidFill>
        <a:latin typeface="Arial Narrow" panose="020B0606020202030204" pitchFamily="34" charset="0"/>
        <a:ea typeface="+mn-ea"/>
        <a:cs typeface="Arial" panose="020B0604020202020204" pitchFamily="34" charset="0"/>
      </a:defRPr>
    </a:lvl8pPr>
    <a:lvl9pPr marL="3657600" algn="l" defTabSz="914400" rtl="0" eaLnBrk="1" latinLnBrk="0" hangingPunct="1">
      <a:defRPr sz="1600" b="1" kern="1200">
        <a:solidFill>
          <a:schemeClr val="tx2"/>
        </a:solidFill>
        <a:latin typeface="Arial Narrow" panose="020B0606020202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004">
          <p15:clr>
            <a:srgbClr val="A4A3A4"/>
          </p15:clr>
        </p15:guide>
        <p15:guide id="2" orient="horz" pos="2322">
          <p15:clr>
            <a:srgbClr val="A4A3A4"/>
          </p15:clr>
        </p15:guide>
        <p15:guide id="3" orient="horz" pos="2690">
          <p15:clr>
            <a:srgbClr val="A4A3A4"/>
          </p15:clr>
        </p15:guide>
        <p15:guide id="4" pos="2282">
          <p15:clr>
            <a:srgbClr val="A4A3A4"/>
          </p15:clr>
        </p15:guide>
        <p15:guide id="5" pos="5336">
          <p15:clr>
            <a:srgbClr val="A4A3A4"/>
          </p15:clr>
        </p15:guide>
        <p15:guide id="6" pos="2230">
          <p15:clr>
            <a:srgbClr val="A4A3A4"/>
          </p15:clr>
        </p15:guide>
        <p15:guide id="7" pos="556">
          <p15:clr>
            <a:srgbClr val="A4A3A4"/>
          </p15:clr>
        </p15:guide>
        <p15:guide id="8" pos="3998">
          <p15:clr>
            <a:srgbClr val="A4A3A4"/>
          </p15:clr>
        </p15:guide>
        <p15:guide id="9" pos="5759">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00"/>
    <a:srgbClr val="0099CC"/>
    <a:srgbClr val="FF99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74" autoAdjust="0"/>
    <p:restoredTop sz="98517" autoAdjust="0"/>
  </p:normalViewPr>
  <p:slideViewPr>
    <p:cSldViewPr snapToGrid="0">
      <p:cViewPr varScale="1">
        <p:scale>
          <a:sx n="71" d="100"/>
          <a:sy n="71" d="100"/>
        </p:scale>
        <p:origin x="1398" y="60"/>
      </p:cViewPr>
      <p:guideLst>
        <p:guide orient="horz" pos="1004"/>
        <p:guide orient="horz" pos="2322"/>
        <p:guide orient="horz" pos="2690"/>
        <p:guide pos="2282"/>
        <p:guide pos="5336"/>
        <p:guide pos="2230"/>
        <p:guide pos="556"/>
        <p:guide pos="3998"/>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4" d="100"/>
          <a:sy n="54" d="100"/>
        </p:scale>
        <p:origin x="-1926"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5957" name="Rectangle 5"/>
          <p:cNvSpPr>
            <a:spLocks noGrp="1" noChangeArrowheads="1"/>
          </p:cNvSpPr>
          <p:nvPr>
            <p:ph type="sldNum" sz="quarter" idx="3"/>
          </p:nvPr>
        </p:nvSpPr>
        <p:spPr bwMode="auto">
          <a:xfrm>
            <a:off x="5610226" y="9189203"/>
            <a:ext cx="898525" cy="542701"/>
          </a:xfrm>
          <a:prstGeom prst="rect">
            <a:avLst/>
          </a:prstGeom>
          <a:noFill/>
          <a:ln w="9525">
            <a:noFill/>
            <a:miter lim="800000"/>
            <a:headEnd/>
            <a:tailEnd/>
          </a:ln>
        </p:spPr>
        <p:txBody>
          <a:bodyPr vert="horz" wrap="square" lIns="91945" tIns="45972" rIns="91945" bIns="45972" numCol="1" anchor="ctr" anchorCtr="0" compatLnSpc="1">
            <a:prstTxWarp prst="textNoShape">
              <a:avLst/>
            </a:prstTxWarp>
          </a:bodyPr>
          <a:lstStyle>
            <a:lvl1pPr algn="r" defTabSz="911225">
              <a:defRPr sz="1200" b="0">
                <a:solidFill>
                  <a:schemeClr val="accent2"/>
                </a:solidFill>
                <a:latin typeface="Arial" charset="0"/>
                <a:ea typeface="Arial Unicode MS" pitchFamily="34" charset="-128"/>
                <a:cs typeface="Arial Unicode MS" pitchFamily="34" charset="-128"/>
              </a:defRPr>
            </a:lvl1pPr>
          </a:lstStyle>
          <a:p>
            <a:pPr>
              <a:defRPr/>
            </a:pPr>
            <a:r>
              <a:rPr lang="en-GB"/>
              <a:t> </a:t>
            </a:r>
          </a:p>
        </p:txBody>
      </p:sp>
      <p:sp>
        <p:nvSpPr>
          <p:cNvPr id="20483" name="Rectangle 6"/>
          <p:cNvSpPr>
            <a:spLocks noChangeArrowheads="1"/>
          </p:cNvSpPr>
          <p:nvPr/>
        </p:nvSpPr>
        <p:spPr bwMode="auto">
          <a:xfrm>
            <a:off x="2155825" y="9316898"/>
            <a:ext cx="2921000" cy="26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5972" rIns="0" bIns="45972" anchor="ctr"/>
          <a:lstStyle>
            <a:lvl1pPr defTabSz="911225">
              <a:defRPr sz="1600" b="1">
                <a:solidFill>
                  <a:schemeClr val="tx2"/>
                </a:solidFill>
                <a:latin typeface="Arial Narrow" panose="020B0606020202030204" pitchFamily="34" charset="0"/>
                <a:cs typeface="Arial" panose="020B0604020202020204" pitchFamily="34" charset="0"/>
              </a:defRPr>
            </a:lvl1pPr>
            <a:lvl2pPr marL="742950" indent="-285750" defTabSz="911225">
              <a:defRPr sz="1600" b="1">
                <a:solidFill>
                  <a:schemeClr val="tx2"/>
                </a:solidFill>
                <a:latin typeface="Arial Narrow" panose="020B0606020202030204" pitchFamily="34" charset="0"/>
                <a:cs typeface="Arial" panose="020B0604020202020204" pitchFamily="34" charset="0"/>
              </a:defRPr>
            </a:lvl2pPr>
            <a:lvl3pPr marL="1143000" indent="-228600" defTabSz="911225">
              <a:defRPr sz="1600" b="1">
                <a:solidFill>
                  <a:schemeClr val="tx2"/>
                </a:solidFill>
                <a:latin typeface="Arial Narrow" panose="020B0606020202030204" pitchFamily="34" charset="0"/>
                <a:cs typeface="Arial" panose="020B0604020202020204" pitchFamily="34" charset="0"/>
              </a:defRPr>
            </a:lvl3pPr>
            <a:lvl4pPr marL="1600200" indent="-228600" defTabSz="911225">
              <a:defRPr sz="1600" b="1">
                <a:solidFill>
                  <a:schemeClr val="tx2"/>
                </a:solidFill>
                <a:latin typeface="Arial Narrow" panose="020B0606020202030204" pitchFamily="34" charset="0"/>
                <a:cs typeface="Arial" panose="020B0604020202020204" pitchFamily="34" charset="0"/>
              </a:defRPr>
            </a:lvl4pPr>
            <a:lvl5pPr marL="2057400" indent="-228600" defTabSz="911225">
              <a:defRPr sz="1600" b="1">
                <a:solidFill>
                  <a:schemeClr val="tx2"/>
                </a:solidFill>
                <a:latin typeface="Arial Narrow" panose="020B0606020202030204" pitchFamily="34" charset="0"/>
                <a:cs typeface="Arial" panose="020B0604020202020204" pitchFamily="34" charset="0"/>
              </a:defRPr>
            </a:lvl5pPr>
            <a:lvl6pPr marL="2514600" indent="-228600" defTabSz="911225"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6pPr>
            <a:lvl7pPr marL="2971800" indent="-228600" defTabSz="911225"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7pPr>
            <a:lvl8pPr marL="3429000" indent="-228600" defTabSz="911225"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8pPr>
            <a:lvl9pPr marL="3886200" indent="-228600" defTabSz="911225"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9pPr>
          </a:lstStyle>
          <a:p>
            <a:endParaRPr lang="en-GB" sz="1200" b="0">
              <a:solidFill>
                <a:schemeClr val="accent2"/>
              </a:solidFill>
              <a:latin typeface="Arial" panose="020B060402020202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693887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4"/>
          <p:cNvSpPr>
            <a:spLocks noGrp="1" noRot="1" noChangeAspect="1" noChangeArrowheads="1" noTextEdit="1"/>
          </p:cNvSpPr>
          <p:nvPr>
            <p:ph type="sldImg" idx="2"/>
          </p:nvPr>
        </p:nvSpPr>
        <p:spPr bwMode="auto">
          <a:xfrm>
            <a:off x="720725" y="742950"/>
            <a:ext cx="5313363" cy="39862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896939" y="4877923"/>
            <a:ext cx="4943475" cy="4228279"/>
          </a:xfrm>
          <a:prstGeom prst="rect">
            <a:avLst/>
          </a:prstGeom>
          <a:noFill/>
          <a:ln w="9525" algn="ctr">
            <a:noFill/>
            <a:miter lim="800000"/>
            <a:headEnd/>
            <a:tailEnd/>
          </a:ln>
        </p:spPr>
        <p:txBody>
          <a:bodyPr vert="horz" wrap="square" lIns="91945" tIns="45972" rIns="91945" bIns="45972" numCol="1" anchor="t" anchorCtr="0" compatLnSpc="1">
            <a:prstTxWarp prst="textNoShape">
              <a:avLst/>
            </a:prstTxWarp>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314" name="Rectangle 2"/>
          <p:cNvSpPr>
            <a:spLocks noGrp="1" noChangeArrowheads="1"/>
          </p:cNvSpPr>
          <p:nvPr>
            <p:ph type="hdr" sz="quarter"/>
          </p:nvPr>
        </p:nvSpPr>
        <p:spPr bwMode="auto">
          <a:xfrm>
            <a:off x="223838" y="0"/>
            <a:ext cx="2921000" cy="363929"/>
          </a:xfrm>
          <a:prstGeom prst="rect">
            <a:avLst/>
          </a:prstGeom>
          <a:noFill/>
          <a:ln w="9525">
            <a:noFill/>
            <a:miter lim="800000"/>
            <a:headEnd/>
            <a:tailEnd/>
          </a:ln>
        </p:spPr>
        <p:txBody>
          <a:bodyPr vert="horz" wrap="square" lIns="91945" tIns="45972" rIns="91945" bIns="45972" numCol="1" anchor="t" anchorCtr="0" compatLnSpc="1">
            <a:prstTxWarp prst="textNoShape">
              <a:avLst/>
            </a:prstTxWarp>
          </a:bodyPr>
          <a:lstStyle>
            <a:lvl1pPr defTabSz="911225">
              <a:defRPr sz="1200" b="0">
                <a:solidFill>
                  <a:schemeClr val="accent2"/>
                </a:solidFill>
                <a:latin typeface="Arial" charset="0"/>
                <a:ea typeface="Arial Unicode MS" pitchFamily="34" charset="-128"/>
                <a:cs typeface="Arial Unicode MS" pitchFamily="34" charset="-128"/>
              </a:defRPr>
            </a:lvl1pPr>
          </a:lstStyle>
          <a:p>
            <a:pPr>
              <a:defRPr/>
            </a:pPr>
            <a:endParaRPr lang="en-GB"/>
          </a:p>
        </p:txBody>
      </p:sp>
      <p:sp>
        <p:nvSpPr>
          <p:cNvPr id="13315" name="Rectangle 3"/>
          <p:cNvSpPr>
            <a:spLocks noGrp="1" noChangeArrowheads="1"/>
          </p:cNvSpPr>
          <p:nvPr>
            <p:ph type="dt" idx="1"/>
          </p:nvPr>
        </p:nvSpPr>
        <p:spPr bwMode="auto">
          <a:xfrm>
            <a:off x="223838" y="395852"/>
            <a:ext cx="2921000" cy="274543"/>
          </a:xfrm>
          <a:prstGeom prst="rect">
            <a:avLst/>
          </a:prstGeom>
          <a:noFill/>
          <a:ln w="9525">
            <a:noFill/>
            <a:miter lim="800000"/>
            <a:headEnd/>
            <a:tailEnd/>
          </a:ln>
        </p:spPr>
        <p:txBody>
          <a:bodyPr vert="horz" wrap="square" lIns="91945" tIns="45972" rIns="91945" bIns="45972" numCol="1" anchor="t" anchorCtr="0" compatLnSpc="1">
            <a:prstTxWarp prst="textNoShape">
              <a:avLst/>
            </a:prstTxWarp>
          </a:bodyPr>
          <a:lstStyle>
            <a:lvl1pPr defTabSz="911225">
              <a:defRPr sz="1200" b="0">
                <a:solidFill>
                  <a:schemeClr val="accent2"/>
                </a:solidFill>
                <a:latin typeface="Arial" charset="0"/>
                <a:ea typeface="Arial Unicode MS" pitchFamily="34" charset="-128"/>
                <a:cs typeface="Arial Unicode MS" pitchFamily="34" charset="-128"/>
              </a:defRPr>
            </a:lvl1pPr>
          </a:lstStyle>
          <a:p>
            <a:pPr>
              <a:defRPr/>
            </a:pPr>
            <a:endParaRPr lang="en-GB"/>
          </a:p>
        </p:txBody>
      </p:sp>
      <p:sp>
        <p:nvSpPr>
          <p:cNvPr id="13319" name="Rectangle 7"/>
          <p:cNvSpPr>
            <a:spLocks noGrp="1" noChangeArrowheads="1"/>
          </p:cNvSpPr>
          <p:nvPr>
            <p:ph type="sldNum" sz="quarter" idx="5"/>
          </p:nvPr>
        </p:nvSpPr>
        <p:spPr bwMode="auto">
          <a:xfrm>
            <a:off x="5611813" y="9189203"/>
            <a:ext cx="900112" cy="542701"/>
          </a:xfrm>
          <a:prstGeom prst="rect">
            <a:avLst/>
          </a:prstGeom>
          <a:noFill/>
          <a:ln w="9525">
            <a:noFill/>
            <a:miter lim="800000"/>
            <a:headEnd/>
            <a:tailEnd/>
          </a:ln>
        </p:spPr>
        <p:txBody>
          <a:bodyPr vert="horz" wrap="square" lIns="91945" tIns="45972" rIns="91945" bIns="45972" numCol="1" anchor="ctr" anchorCtr="0" compatLnSpc="1">
            <a:prstTxWarp prst="textNoShape">
              <a:avLst/>
            </a:prstTxWarp>
          </a:bodyPr>
          <a:lstStyle>
            <a:lvl1pPr algn="r" defTabSz="911225">
              <a:defRPr sz="1200" b="0" smtClean="0">
                <a:solidFill>
                  <a:schemeClr val="accent2"/>
                </a:solidFill>
                <a:latin typeface="Arial" panose="020B0604020202020204" pitchFamily="34" charset="0"/>
                <a:ea typeface="Arial Unicode MS" panose="020B0604020202020204" pitchFamily="34" charset="-128"/>
                <a:cs typeface="Arial Unicode MS" panose="020B0604020202020204" pitchFamily="34" charset="-128"/>
              </a:defRPr>
            </a:lvl1pPr>
          </a:lstStyle>
          <a:p>
            <a:pPr>
              <a:defRPr/>
            </a:pPr>
            <a:r>
              <a:rPr lang="en-GB"/>
              <a:t>Slide </a:t>
            </a:r>
            <a:fld id="{EFCA8239-0916-4C45-B995-2A8ACE5EBA9F}" type="slidenum">
              <a:rPr lang="en-GB"/>
              <a:pPr>
                <a:defRPr/>
              </a:pPr>
              <a:t>‹#›</a:t>
            </a:fld>
            <a:endParaRPr lang="en-GB"/>
          </a:p>
        </p:txBody>
      </p:sp>
      <p:pic>
        <p:nvPicPr>
          <p:cNvPr id="19463" name="Picture 11" descr="Steria Logo 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0839" y="137272"/>
            <a:ext cx="1081087" cy="494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Rectangle 6"/>
          <p:cNvSpPr>
            <a:spLocks noChangeArrowheads="1"/>
          </p:cNvSpPr>
          <p:nvPr/>
        </p:nvSpPr>
        <p:spPr bwMode="auto">
          <a:xfrm>
            <a:off x="2155825" y="9318493"/>
            <a:ext cx="2921000" cy="268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5972" rIns="0" bIns="45972" anchor="ctr"/>
          <a:lstStyle>
            <a:lvl1pPr defTabSz="911225">
              <a:defRPr sz="1600" b="1">
                <a:solidFill>
                  <a:schemeClr val="tx2"/>
                </a:solidFill>
                <a:latin typeface="Arial Narrow" panose="020B0606020202030204" pitchFamily="34" charset="0"/>
                <a:cs typeface="Arial" panose="020B0604020202020204" pitchFamily="34" charset="0"/>
              </a:defRPr>
            </a:lvl1pPr>
            <a:lvl2pPr marL="742950" indent="-285750" defTabSz="911225">
              <a:defRPr sz="1600" b="1">
                <a:solidFill>
                  <a:schemeClr val="tx2"/>
                </a:solidFill>
                <a:latin typeface="Arial Narrow" panose="020B0606020202030204" pitchFamily="34" charset="0"/>
                <a:cs typeface="Arial" panose="020B0604020202020204" pitchFamily="34" charset="0"/>
              </a:defRPr>
            </a:lvl2pPr>
            <a:lvl3pPr marL="1143000" indent="-228600" defTabSz="911225">
              <a:defRPr sz="1600" b="1">
                <a:solidFill>
                  <a:schemeClr val="tx2"/>
                </a:solidFill>
                <a:latin typeface="Arial Narrow" panose="020B0606020202030204" pitchFamily="34" charset="0"/>
                <a:cs typeface="Arial" panose="020B0604020202020204" pitchFamily="34" charset="0"/>
              </a:defRPr>
            </a:lvl3pPr>
            <a:lvl4pPr marL="1600200" indent="-228600" defTabSz="911225">
              <a:defRPr sz="1600" b="1">
                <a:solidFill>
                  <a:schemeClr val="tx2"/>
                </a:solidFill>
                <a:latin typeface="Arial Narrow" panose="020B0606020202030204" pitchFamily="34" charset="0"/>
                <a:cs typeface="Arial" panose="020B0604020202020204" pitchFamily="34" charset="0"/>
              </a:defRPr>
            </a:lvl4pPr>
            <a:lvl5pPr marL="2057400" indent="-228600" defTabSz="911225">
              <a:defRPr sz="1600" b="1">
                <a:solidFill>
                  <a:schemeClr val="tx2"/>
                </a:solidFill>
                <a:latin typeface="Arial Narrow" panose="020B0606020202030204" pitchFamily="34" charset="0"/>
                <a:cs typeface="Arial" panose="020B0604020202020204" pitchFamily="34" charset="0"/>
              </a:defRPr>
            </a:lvl5pPr>
            <a:lvl6pPr marL="2514600" indent="-228600" defTabSz="911225"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6pPr>
            <a:lvl7pPr marL="2971800" indent="-228600" defTabSz="911225"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7pPr>
            <a:lvl8pPr marL="3429000" indent="-228600" defTabSz="911225"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8pPr>
            <a:lvl9pPr marL="3886200" indent="-228600" defTabSz="911225"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9pPr>
          </a:lstStyle>
          <a:p>
            <a:endParaRPr lang="en-GB" sz="1200" b="0">
              <a:solidFill>
                <a:schemeClr val="accent2"/>
              </a:solidFill>
              <a:latin typeface="Arial" panose="020B0604020202020204" pitchFamily="34" charset="0"/>
              <a:ea typeface="Arial Unicode MS" panose="020B0604020202020204" pitchFamily="34" charset="-128"/>
              <a:cs typeface="Arial Unicode MS" panose="020B0604020202020204" pitchFamily="34" charset="-128"/>
            </a:endParaRPr>
          </a:p>
        </p:txBody>
      </p:sp>
      <p:sp>
        <p:nvSpPr>
          <p:cNvPr id="19465" name="Text Box 13"/>
          <p:cNvSpPr txBox="1">
            <a:spLocks noChangeArrowheads="1"/>
          </p:cNvSpPr>
          <p:nvPr/>
        </p:nvSpPr>
        <p:spPr bwMode="auto">
          <a:xfrm>
            <a:off x="223839" y="9310514"/>
            <a:ext cx="623887" cy="27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5972" rIns="0" bIns="45972">
            <a:spAutoFit/>
          </a:bodyPr>
          <a:lstStyle>
            <a:lvl1pPr defTabSz="911225">
              <a:defRPr sz="1600" b="1">
                <a:solidFill>
                  <a:schemeClr val="tx2"/>
                </a:solidFill>
                <a:latin typeface="Arial Narrow" panose="020B0606020202030204" pitchFamily="34" charset="0"/>
                <a:cs typeface="Arial" panose="020B0604020202020204" pitchFamily="34" charset="0"/>
              </a:defRPr>
            </a:lvl1pPr>
            <a:lvl2pPr marL="742950" indent="-285750" defTabSz="911225">
              <a:defRPr sz="1600" b="1">
                <a:solidFill>
                  <a:schemeClr val="tx2"/>
                </a:solidFill>
                <a:latin typeface="Arial Narrow" panose="020B0606020202030204" pitchFamily="34" charset="0"/>
                <a:cs typeface="Arial" panose="020B0604020202020204" pitchFamily="34" charset="0"/>
              </a:defRPr>
            </a:lvl2pPr>
            <a:lvl3pPr marL="1143000" indent="-228600" defTabSz="911225">
              <a:defRPr sz="1600" b="1">
                <a:solidFill>
                  <a:schemeClr val="tx2"/>
                </a:solidFill>
                <a:latin typeface="Arial Narrow" panose="020B0606020202030204" pitchFamily="34" charset="0"/>
                <a:cs typeface="Arial" panose="020B0604020202020204" pitchFamily="34" charset="0"/>
              </a:defRPr>
            </a:lvl3pPr>
            <a:lvl4pPr marL="1600200" indent="-228600" defTabSz="911225">
              <a:defRPr sz="1600" b="1">
                <a:solidFill>
                  <a:schemeClr val="tx2"/>
                </a:solidFill>
                <a:latin typeface="Arial Narrow" panose="020B0606020202030204" pitchFamily="34" charset="0"/>
                <a:cs typeface="Arial" panose="020B0604020202020204" pitchFamily="34" charset="0"/>
              </a:defRPr>
            </a:lvl4pPr>
            <a:lvl5pPr marL="2057400" indent="-228600" defTabSz="911225">
              <a:defRPr sz="1600" b="1">
                <a:solidFill>
                  <a:schemeClr val="tx2"/>
                </a:solidFill>
                <a:latin typeface="Arial Narrow" panose="020B0606020202030204" pitchFamily="34" charset="0"/>
                <a:cs typeface="Arial" panose="020B0604020202020204" pitchFamily="34" charset="0"/>
              </a:defRPr>
            </a:lvl5pPr>
            <a:lvl6pPr marL="2514600" indent="-228600" defTabSz="911225"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6pPr>
            <a:lvl7pPr marL="2971800" indent="-228600" defTabSz="911225"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7pPr>
            <a:lvl8pPr marL="3429000" indent="-228600" defTabSz="911225"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8pPr>
            <a:lvl9pPr marL="3886200" indent="-228600" defTabSz="911225"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9pPr>
          </a:lstStyle>
          <a:p>
            <a:pPr>
              <a:spcBef>
                <a:spcPct val="50000"/>
              </a:spcBef>
            </a:pPr>
            <a:r>
              <a:rPr lang="en-GB" sz="1200" b="0">
                <a:solidFill>
                  <a:schemeClr val="accent2"/>
                </a:solidFill>
                <a:latin typeface="Arial" panose="020B0604020202020204" pitchFamily="34" charset="0"/>
                <a:ea typeface="Arial Unicode MS" panose="020B0604020202020204" pitchFamily="34" charset="-128"/>
                <a:cs typeface="Arial Unicode MS" panose="020B0604020202020204" pitchFamily="34" charset="-128"/>
              </a:rPr>
              <a:t>© Steria</a:t>
            </a:r>
          </a:p>
        </p:txBody>
      </p:sp>
    </p:spTree>
    <p:extLst>
      <p:ext uri="{BB962C8B-B14F-4D97-AF65-F5344CB8AC3E}">
        <p14:creationId xmlns:p14="http://schemas.microsoft.com/office/powerpoint/2010/main" val="34717412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2"/>
        </a:solidFill>
        <a:latin typeface="Arial" pitchFamily="34" charset="0"/>
        <a:ea typeface="Arial Unicode MS" pitchFamily="34" charset="-128"/>
        <a:cs typeface="Arial" pitchFamily="34" charset="0"/>
      </a:defRPr>
    </a:lvl1pPr>
    <a:lvl2pPr marL="457200" algn="l" rtl="0" eaLnBrk="0" fontAlgn="base" hangingPunct="0">
      <a:spcBef>
        <a:spcPct val="30000"/>
      </a:spcBef>
      <a:spcAft>
        <a:spcPct val="0"/>
      </a:spcAft>
      <a:defRPr sz="1200" kern="1200">
        <a:solidFill>
          <a:schemeClr val="tx2"/>
        </a:solidFill>
        <a:latin typeface="Arial" pitchFamily="34" charset="0"/>
        <a:ea typeface="Arial Unicode MS" pitchFamily="34" charset="-128"/>
        <a:cs typeface="Arial" pitchFamily="34" charset="0"/>
      </a:defRPr>
    </a:lvl2pPr>
    <a:lvl3pPr marL="914400" algn="l" rtl="0" eaLnBrk="0" fontAlgn="base" hangingPunct="0">
      <a:spcBef>
        <a:spcPct val="30000"/>
      </a:spcBef>
      <a:spcAft>
        <a:spcPct val="0"/>
      </a:spcAft>
      <a:defRPr sz="1200" kern="1200">
        <a:solidFill>
          <a:schemeClr val="tx2"/>
        </a:solidFill>
        <a:latin typeface="Arial" pitchFamily="34" charset="0"/>
        <a:ea typeface="Arial Unicode MS" pitchFamily="34" charset="-128"/>
        <a:cs typeface="Arial" pitchFamily="34" charset="0"/>
      </a:defRPr>
    </a:lvl3pPr>
    <a:lvl4pPr marL="1371600" algn="l" rtl="0" eaLnBrk="0" fontAlgn="base" hangingPunct="0">
      <a:spcBef>
        <a:spcPct val="30000"/>
      </a:spcBef>
      <a:spcAft>
        <a:spcPct val="0"/>
      </a:spcAft>
      <a:defRPr sz="1200" kern="1200">
        <a:solidFill>
          <a:schemeClr val="tx2"/>
        </a:solidFill>
        <a:latin typeface="Arial" pitchFamily="34" charset="0"/>
        <a:ea typeface="Arial Unicode MS" pitchFamily="34" charset="-128"/>
        <a:cs typeface="Arial" pitchFamily="34" charset="0"/>
      </a:defRPr>
    </a:lvl4pPr>
    <a:lvl5pPr marL="1828800" algn="l" rtl="0" eaLnBrk="0" fontAlgn="base" hangingPunct="0">
      <a:spcBef>
        <a:spcPct val="30000"/>
      </a:spcBef>
      <a:spcAft>
        <a:spcPct val="0"/>
      </a:spcAft>
      <a:defRPr sz="1200" kern="1200">
        <a:solidFill>
          <a:schemeClr val="tx2"/>
        </a:solidFill>
        <a:latin typeface="Arial" pitchFamily="34" charset="0"/>
        <a:ea typeface="Arial Unicode MS" pitchFamily="34" charset="-128"/>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920750" y="747713"/>
            <a:ext cx="4960938" cy="3721100"/>
          </a:xfrm>
          <a:ln/>
        </p:spPr>
      </p:sp>
      <p:sp>
        <p:nvSpPr>
          <p:cNvPr id="22531" name="Notes Placeholder 2"/>
          <p:cNvSpPr>
            <a:spLocks noGrp="1"/>
          </p:cNvSpPr>
          <p:nvPr>
            <p:ph type="body" idx="1"/>
          </p:nvPr>
        </p:nvSpPr>
        <p:spPr>
          <a:xfrm>
            <a:off x="679450" y="4715113"/>
            <a:ext cx="5438775" cy="4464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970" tIns="45985" rIns="91970" bIns="45985"/>
          <a:lstStyle/>
          <a:p>
            <a:pPr eaLnBrk="1" hangingPunct="1">
              <a:spcBef>
                <a:spcPct val="0"/>
              </a:spcBef>
            </a:pPr>
            <a:endParaRPr lang="en-US"/>
          </a:p>
        </p:txBody>
      </p:sp>
      <p:sp>
        <p:nvSpPr>
          <p:cNvPr id="22532" name="Slide Number Placeholder 3"/>
          <p:cNvSpPr txBox="1">
            <a:spLocks noGrp="1"/>
          </p:cNvSpPr>
          <p:nvPr/>
        </p:nvSpPr>
        <p:spPr bwMode="auto">
          <a:xfrm>
            <a:off x="3849688" y="9425438"/>
            <a:ext cx="2946400" cy="499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970" tIns="45985" rIns="91970" bIns="45985" anchor="b"/>
          <a:lstStyle>
            <a:lvl1pPr defTabSz="919163">
              <a:defRPr sz="1600" b="1">
                <a:solidFill>
                  <a:schemeClr val="tx2"/>
                </a:solidFill>
                <a:latin typeface="Arial Narrow" panose="020B0606020202030204" pitchFamily="34" charset="0"/>
                <a:cs typeface="Arial" panose="020B0604020202020204" pitchFamily="34" charset="0"/>
              </a:defRPr>
            </a:lvl1pPr>
            <a:lvl2pPr marL="742950" indent="-285750" defTabSz="919163">
              <a:defRPr sz="1600" b="1">
                <a:solidFill>
                  <a:schemeClr val="tx2"/>
                </a:solidFill>
                <a:latin typeface="Arial Narrow" panose="020B0606020202030204" pitchFamily="34" charset="0"/>
                <a:cs typeface="Arial" panose="020B0604020202020204" pitchFamily="34" charset="0"/>
              </a:defRPr>
            </a:lvl2pPr>
            <a:lvl3pPr marL="1143000" indent="-228600" defTabSz="919163">
              <a:defRPr sz="1600" b="1">
                <a:solidFill>
                  <a:schemeClr val="tx2"/>
                </a:solidFill>
                <a:latin typeface="Arial Narrow" panose="020B0606020202030204" pitchFamily="34" charset="0"/>
                <a:cs typeface="Arial" panose="020B0604020202020204" pitchFamily="34" charset="0"/>
              </a:defRPr>
            </a:lvl3pPr>
            <a:lvl4pPr marL="1600200" indent="-228600" defTabSz="919163">
              <a:defRPr sz="1600" b="1">
                <a:solidFill>
                  <a:schemeClr val="tx2"/>
                </a:solidFill>
                <a:latin typeface="Arial Narrow" panose="020B0606020202030204" pitchFamily="34" charset="0"/>
                <a:cs typeface="Arial" panose="020B0604020202020204" pitchFamily="34" charset="0"/>
              </a:defRPr>
            </a:lvl4pPr>
            <a:lvl5pPr marL="2057400" indent="-228600" defTabSz="919163">
              <a:defRPr sz="1600" b="1">
                <a:solidFill>
                  <a:schemeClr val="tx2"/>
                </a:solidFill>
                <a:latin typeface="Arial Narrow" panose="020B0606020202030204" pitchFamily="34" charset="0"/>
                <a:cs typeface="Arial" panose="020B0604020202020204" pitchFamily="34" charset="0"/>
              </a:defRPr>
            </a:lvl5pPr>
            <a:lvl6pPr marL="2514600" indent="-228600" defTabSz="919163"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6pPr>
            <a:lvl7pPr marL="2971800" indent="-228600" defTabSz="919163"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7pPr>
            <a:lvl8pPr marL="3429000" indent="-228600" defTabSz="919163"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8pPr>
            <a:lvl9pPr marL="3886200" indent="-228600" defTabSz="919163"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9pPr>
          </a:lstStyle>
          <a:p>
            <a:pPr algn="r" eaLnBrk="1" hangingPunct="1"/>
            <a:fld id="{46D21A8D-5403-4629-9441-8887A8A62CE2}" type="slidenum">
              <a:rPr lang="en-US" sz="1200" b="0">
                <a:solidFill>
                  <a:schemeClr val="tx1"/>
                </a:solidFill>
                <a:latin typeface="Calibri" panose="020F0502020204030204" pitchFamily="34" charset="0"/>
              </a:rPr>
              <a:pPr algn="r" eaLnBrk="1" hangingPunct="1"/>
              <a:t>1</a:t>
            </a:fld>
            <a:endParaRPr lang="en-US" sz="1200" b="0">
              <a:solidFill>
                <a:schemeClr val="tx1"/>
              </a:solidFill>
              <a:latin typeface="Calibri" panose="020F0502020204030204" pitchFamily="34" charset="0"/>
            </a:endParaRPr>
          </a:p>
        </p:txBody>
      </p:sp>
    </p:spTree>
    <p:extLst>
      <p:ext uri="{BB962C8B-B14F-4D97-AF65-F5344CB8AC3E}">
        <p14:creationId xmlns:p14="http://schemas.microsoft.com/office/powerpoint/2010/main" val="3041198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920750" y="747713"/>
            <a:ext cx="4960938" cy="3721100"/>
          </a:xfrm>
          <a:ln/>
        </p:spPr>
      </p:sp>
      <p:sp>
        <p:nvSpPr>
          <p:cNvPr id="22531" name="Notes Placeholder 2"/>
          <p:cNvSpPr>
            <a:spLocks noGrp="1"/>
          </p:cNvSpPr>
          <p:nvPr>
            <p:ph type="body" idx="1"/>
          </p:nvPr>
        </p:nvSpPr>
        <p:spPr>
          <a:xfrm>
            <a:off x="679450" y="4715113"/>
            <a:ext cx="5438775" cy="4464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970" tIns="45985" rIns="91970" bIns="45985"/>
          <a:lstStyle/>
          <a:p>
            <a:pPr eaLnBrk="1" hangingPunct="1">
              <a:spcBef>
                <a:spcPct val="0"/>
              </a:spcBef>
            </a:pPr>
            <a:endParaRPr lang="en-US"/>
          </a:p>
        </p:txBody>
      </p:sp>
      <p:sp>
        <p:nvSpPr>
          <p:cNvPr id="22532" name="Slide Number Placeholder 3"/>
          <p:cNvSpPr txBox="1">
            <a:spLocks noGrp="1"/>
          </p:cNvSpPr>
          <p:nvPr/>
        </p:nvSpPr>
        <p:spPr bwMode="auto">
          <a:xfrm>
            <a:off x="3849688" y="9425438"/>
            <a:ext cx="2946400" cy="499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970" tIns="45985" rIns="91970" bIns="45985" anchor="b"/>
          <a:lstStyle>
            <a:lvl1pPr defTabSz="919163">
              <a:defRPr sz="1600" b="1">
                <a:solidFill>
                  <a:schemeClr val="tx2"/>
                </a:solidFill>
                <a:latin typeface="Arial Narrow" panose="020B0606020202030204" pitchFamily="34" charset="0"/>
                <a:cs typeface="Arial" panose="020B0604020202020204" pitchFamily="34" charset="0"/>
              </a:defRPr>
            </a:lvl1pPr>
            <a:lvl2pPr marL="742950" indent="-285750" defTabSz="919163">
              <a:defRPr sz="1600" b="1">
                <a:solidFill>
                  <a:schemeClr val="tx2"/>
                </a:solidFill>
                <a:latin typeface="Arial Narrow" panose="020B0606020202030204" pitchFamily="34" charset="0"/>
                <a:cs typeface="Arial" panose="020B0604020202020204" pitchFamily="34" charset="0"/>
              </a:defRPr>
            </a:lvl2pPr>
            <a:lvl3pPr marL="1143000" indent="-228600" defTabSz="919163">
              <a:defRPr sz="1600" b="1">
                <a:solidFill>
                  <a:schemeClr val="tx2"/>
                </a:solidFill>
                <a:latin typeface="Arial Narrow" panose="020B0606020202030204" pitchFamily="34" charset="0"/>
                <a:cs typeface="Arial" panose="020B0604020202020204" pitchFamily="34" charset="0"/>
              </a:defRPr>
            </a:lvl3pPr>
            <a:lvl4pPr marL="1600200" indent="-228600" defTabSz="919163">
              <a:defRPr sz="1600" b="1">
                <a:solidFill>
                  <a:schemeClr val="tx2"/>
                </a:solidFill>
                <a:latin typeface="Arial Narrow" panose="020B0606020202030204" pitchFamily="34" charset="0"/>
                <a:cs typeface="Arial" panose="020B0604020202020204" pitchFamily="34" charset="0"/>
              </a:defRPr>
            </a:lvl4pPr>
            <a:lvl5pPr marL="2057400" indent="-228600" defTabSz="919163">
              <a:defRPr sz="1600" b="1">
                <a:solidFill>
                  <a:schemeClr val="tx2"/>
                </a:solidFill>
                <a:latin typeface="Arial Narrow" panose="020B0606020202030204" pitchFamily="34" charset="0"/>
                <a:cs typeface="Arial" panose="020B0604020202020204" pitchFamily="34" charset="0"/>
              </a:defRPr>
            </a:lvl5pPr>
            <a:lvl6pPr marL="2514600" indent="-228600" defTabSz="919163"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6pPr>
            <a:lvl7pPr marL="2971800" indent="-228600" defTabSz="919163"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7pPr>
            <a:lvl8pPr marL="3429000" indent="-228600" defTabSz="919163"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8pPr>
            <a:lvl9pPr marL="3886200" indent="-228600" defTabSz="919163"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9pPr>
          </a:lstStyle>
          <a:p>
            <a:pPr algn="r" eaLnBrk="1" hangingPunct="1"/>
            <a:fld id="{46D21A8D-5403-4629-9441-8887A8A62CE2}" type="slidenum">
              <a:rPr lang="en-US" sz="1200" b="0">
                <a:solidFill>
                  <a:schemeClr val="tx1"/>
                </a:solidFill>
                <a:latin typeface="Calibri" panose="020F0502020204030204" pitchFamily="34" charset="0"/>
              </a:rPr>
              <a:pPr algn="r" eaLnBrk="1" hangingPunct="1"/>
              <a:t>2</a:t>
            </a:fld>
            <a:endParaRPr lang="en-US" sz="1200" b="0">
              <a:solidFill>
                <a:schemeClr val="tx1"/>
              </a:solidFill>
              <a:latin typeface="Calibri" panose="020F0502020204030204" pitchFamily="34" charset="0"/>
            </a:endParaRPr>
          </a:p>
        </p:txBody>
      </p:sp>
    </p:spTree>
    <p:extLst>
      <p:ext uri="{BB962C8B-B14F-4D97-AF65-F5344CB8AC3E}">
        <p14:creationId xmlns:p14="http://schemas.microsoft.com/office/powerpoint/2010/main" val="2387114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920750" y="747713"/>
            <a:ext cx="4960938" cy="3721100"/>
          </a:xfrm>
          <a:ln/>
        </p:spPr>
      </p:sp>
      <p:sp>
        <p:nvSpPr>
          <p:cNvPr id="28675" name="Notes Placeholder 2"/>
          <p:cNvSpPr>
            <a:spLocks noGrp="1"/>
          </p:cNvSpPr>
          <p:nvPr>
            <p:ph type="body" idx="1"/>
          </p:nvPr>
        </p:nvSpPr>
        <p:spPr>
          <a:xfrm>
            <a:off x="679450" y="4715113"/>
            <a:ext cx="5438775" cy="4464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970" tIns="45985" rIns="91970" bIns="45985"/>
          <a:lstStyle/>
          <a:p>
            <a:pPr eaLnBrk="1" hangingPunct="1">
              <a:spcBef>
                <a:spcPct val="0"/>
              </a:spcBef>
            </a:pPr>
            <a:endParaRPr lang="en-US"/>
          </a:p>
        </p:txBody>
      </p:sp>
      <p:sp>
        <p:nvSpPr>
          <p:cNvPr id="28676" name="Slide Number Placeholder 3"/>
          <p:cNvSpPr txBox="1">
            <a:spLocks noGrp="1"/>
          </p:cNvSpPr>
          <p:nvPr/>
        </p:nvSpPr>
        <p:spPr bwMode="auto">
          <a:xfrm>
            <a:off x="3849688" y="9425438"/>
            <a:ext cx="2946400" cy="499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970" tIns="45985" rIns="91970" bIns="45985" anchor="b"/>
          <a:lstStyle>
            <a:lvl1pPr defTabSz="919163">
              <a:defRPr sz="1600" b="1">
                <a:solidFill>
                  <a:schemeClr val="tx2"/>
                </a:solidFill>
                <a:latin typeface="Arial Narrow" panose="020B0606020202030204" pitchFamily="34" charset="0"/>
                <a:cs typeface="Arial" panose="020B0604020202020204" pitchFamily="34" charset="0"/>
              </a:defRPr>
            </a:lvl1pPr>
            <a:lvl2pPr marL="742950" indent="-285750" defTabSz="919163">
              <a:defRPr sz="1600" b="1">
                <a:solidFill>
                  <a:schemeClr val="tx2"/>
                </a:solidFill>
                <a:latin typeface="Arial Narrow" panose="020B0606020202030204" pitchFamily="34" charset="0"/>
                <a:cs typeface="Arial" panose="020B0604020202020204" pitchFamily="34" charset="0"/>
              </a:defRPr>
            </a:lvl2pPr>
            <a:lvl3pPr marL="1143000" indent="-228600" defTabSz="919163">
              <a:defRPr sz="1600" b="1">
                <a:solidFill>
                  <a:schemeClr val="tx2"/>
                </a:solidFill>
                <a:latin typeface="Arial Narrow" panose="020B0606020202030204" pitchFamily="34" charset="0"/>
                <a:cs typeface="Arial" panose="020B0604020202020204" pitchFamily="34" charset="0"/>
              </a:defRPr>
            </a:lvl3pPr>
            <a:lvl4pPr marL="1600200" indent="-228600" defTabSz="919163">
              <a:defRPr sz="1600" b="1">
                <a:solidFill>
                  <a:schemeClr val="tx2"/>
                </a:solidFill>
                <a:latin typeface="Arial Narrow" panose="020B0606020202030204" pitchFamily="34" charset="0"/>
                <a:cs typeface="Arial" panose="020B0604020202020204" pitchFamily="34" charset="0"/>
              </a:defRPr>
            </a:lvl4pPr>
            <a:lvl5pPr marL="2057400" indent="-228600" defTabSz="919163">
              <a:defRPr sz="1600" b="1">
                <a:solidFill>
                  <a:schemeClr val="tx2"/>
                </a:solidFill>
                <a:latin typeface="Arial Narrow" panose="020B0606020202030204" pitchFamily="34" charset="0"/>
                <a:cs typeface="Arial" panose="020B0604020202020204" pitchFamily="34" charset="0"/>
              </a:defRPr>
            </a:lvl5pPr>
            <a:lvl6pPr marL="2514600" indent="-228600" defTabSz="919163"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6pPr>
            <a:lvl7pPr marL="2971800" indent="-228600" defTabSz="919163"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7pPr>
            <a:lvl8pPr marL="3429000" indent="-228600" defTabSz="919163"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8pPr>
            <a:lvl9pPr marL="3886200" indent="-228600" defTabSz="919163" eaLnBrk="0" fontAlgn="base" hangingPunct="0">
              <a:spcBef>
                <a:spcPct val="0"/>
              </a:spcBef>
              <a:spcAft>
                <a:spcPct val="0"/>
              </a:spcAft>
              <a:defRPr sz="1600" b="1">
                <a:solidFill>
                  <a:schemeClr val="tx2"/>
                </a:solidFill>
                <a:latin typeface="Arial Narrow" panose="020B0606020202030204" pitchFamily="34" charset="0"/>
                <a:cs typeface="Arial" panose="020B0604020202020204" pitchFamily="34" charset="0"/>
              </a:defRPr>
            </a:lvl9pPr>
          </a:lstStyle>
          <a:p>
            <a:pPr algn="r" eaLnBrk="1" hangingPunct="1"/>
            <a:fld id="{97A0BCF7-D281-4DE4-AB6E-75BB305596FB}" type="slidenum">
              <a:rPr lang="en-US" sz="1200" b="0">
                <a:solidFill>
                  <a:schemeClr val="tx1"/>
                </a:solidFill>
                <a:latin typeface="Calibri" panose="020F0502020204030204" pitchFamily="34" charset="0"/>
              </a:rPr>
              <a:pPr algn="r" eaLnBrk="1" hangingPunct="1"/>
              <a:t>8</a:t>
            </a:fld>
            <a:endParaRPr lang="en-US" sz="1200" b="0">
              <a:solidFill>
                <a:schemeClr val="tx1"/>
              </a:solidFill>
              <a:latin typeface="Calibri" panose="020F0502020204030204" pitchFamily="34" charset="0"/>
            </a:endParaRPr>
          </a:p>
        </p:txBody>
      </p:sp>
    </p:spTree>
    <p:extLst>
      <p:ext uri="{BB962C8B-B14F-4D97-AF65-F5344CB8AC3E}">
        <p14:creationId xmlns:p14="http://schemas.microsoft.com/office/powerpoint/2010/main" val="22301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4717504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gray">
          <a:xfrm>
            <a:off x="0" y="2354263"/>
            <a:ext cx="9144000" cy="650875"/>
          </a:xfrm>
          <a:prstGeom prst="rect">
            <a:avLst/>
          </a:prstGeom>
          <a:solidFill>
            <a:schemeClr val="accent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sp>
        <p:nvSpPr>
          <p:cNvPr id="5" name="Rectangle 4"/>
          <p:cNvSpPr>
            <a:spLocks noChangeArrowheads="1"/>
          </p:cNvSpPr>
          <p:nvPr/>
        </p:nvSpPr>
        <p:spPr bwMode="gray">
          <a:xfrm>
            <a:off x="1381125" y="1365250"/>
            <a:ext cx="7762875" cy="989013"/>
          </a:xfrm>
          <a:prstGeom prst="rect">
            <a:avLst/>
          </a:prstGeom>
          <a:solidFill>
            <a:schemeClr val="tx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6" name="Rectangle 6"/>
          <p:cNvSpPr>
            <a:spLocks noChangeArrowheads="1"/>
          </p:cNvSpPr>
          <p:nvPr/>
        </p:nvSpPr>
        <p:spPr bwMode="gray">
          <a:xfrm>
            <a:off x="0" y="1365250"/>
            <a:ext cx="1381125" cy="989013"/>
          </a:xfrm>
          <a:prstGeom prst="rect">
            <a:avLst/>
          </a:prstGeom>
          <a:solidFill>
            <a:schemeClr val="bg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7" name="Text Box 7"/>
          <p:cNvSpPr txBox="1">
            <a:spLocks noChangeArrowheads="1"/>
          </p:cNvSpPr>
          <p:nvPr/>
        </p:nvSpPr>
        <p:spPr bwMode="gray">
          <a:xfrm>
            <a:off x="696913" y="1570038"/>
            <a:ext cx="609600" cy="579437"/>
          </a:xfrm>
          <a:prstGeom prst="rect">
            <a:avLst/>
          </a:prstGeom>
          <a:noFill/>
          <a:ln>
            <a:noFill/>
          </a:ln>
          <a:extLst/>
        </p:spPr>
        <p:txBody>
          <a:bodyP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3200" b="0">
                <a:solidFill>
                  <a:schemeClr val="accent1"/>
                </a:solidFill>
                <a:ea typeface="Arial Unicode MS" panose="020B0604020202020204" pitchFamily="34" charset="-128"/>
                <a:cs typeface="Arial Unicode MS" panose="020B0604020202020204" pitchFamily="34" charset="-128"/>
                <a:sym typeface="Wingdings" panose="05000000000000000000" pitchFamily="2" charset="2"/>
              </a:rPr>
              <a:t></a:t>
            </a:r>
            <a:endParaRPr lang="en-GB" sz="2400" b="0">
              <a:solidFill>
                <a:schemeClr val="accent1"/>
              </a:solidFill>
              <a:ea typeface="Arial Unicode MS" panose="020B0604020202020204" pitchFamily="34" charset="-128"/>
              <a:cs typeface="Arial Unicode MS" panose="020B0604020202020204" pitchFamily="34" charset="-128"/>
            </a:endParaRPr>
          </a:p>
        </p:txBody>
      </p:sp>
      <p:sp>
        <p:nvSpPr>
          <p:cNvPr id="8" name="Rectangle 9"/>
          <p:cNvSpPr>
            <a:spLocks noChangeArrowheads="1"/>
          </p:cNvSpPr>
          <p:nvPr/>
        </p:nvSpPr>
        <p:spPr bwMode="gray">
          <a:xfrm>
            <a:off x="0" y="2901950"/>
            <a:ext cx="9144000" cy="3956050"/>
          </a:xfrm>
          <a:prstGeom prst="rect">
            <a:avLst/>
          </a:prstGeom>
          <a:solidFill>
            <a:schemeClr val="accent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pic>
        <p:nvPicPr>
          <p:cNvPr id="9"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5425" y="190500"/>
            <a:ext cx="104457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7161" name="Rectangle 5"/>
          <p:cNvSpPr>
            <a:spLocks noGrp="1" noChangeArrowheads="1"/>
          </p:cNvSpPr>
          <p:nvPr>
            <p:ph type="ctrTitle"/>
          </p:nvPr>
        </p:nvSpPr>
        <p:spPr>
          <a:xfrm>
            <a:off x="685800" y="2130425"/>
            <a:ext cx="7772400" cy="1470025"/>
          </a:xfrm>
        </p:spPr>
        <p:txBody>
          <a:bodyPr/>
          <a:lstStyle>
            <a:lvl1pPr>
              <a:defRPr smtClean="0">
                <a:latin typeface="Arial" charset="0"/>
                <a:cs typeface="Arial" charset="0"/>
              </a:defRPr>
            </a:lvl1pPr>
          </a:lstStyle>
          <a:p>
            <a:r>
              <a:rPr lang="en-US"/>
              <a:t>Click to edit Master title style</a:t>
            </a:r>
          </a:p>
        </p:txBody>
      </p:sp>
      <p:sp>
        <p:nvSpPr>
          <p:cNvPr id="177162" name="Rectangle 10"/>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smtClean="0">
                <a:latin typeface="Arial" charset="0"/>
                <a:cs typeface="Arial" charset="0"/>
              </a:defRPr>
            </a:lvl1pPr>
          </a:lstStyle>
          <a:p>
            <a:r>
              <a:rPr lang="en-US"/>
              <a:t>Click to edit Master subtitle style</a:t>
            </a:r>
          </a:p>
        </p:txBody>
      </p:sp>
    </p:spTree>
    <p:extLst>
      <p:ext uri="{BB962C8B-B14F-4D97-AF65-F5344CB8AC3E}">
        <p14:creationId xmlns:p14="http://schemas.microsoft.com/office/powerpoint/2010/main" val="3809811280"/>
      </p:ext>
    </p:extLst>
  </p:cSld>
  <p:clrMapOvr>
    <a:masterClrMapping/>
  </p:clrMapOvr>
  <p:transition>
    <p:fade/>
  </p:transition>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tel og innhold over tekst">
    <p:spTree>
      <p:nvGrpSpPr>
        <p:cNvPr id="1" name=""/>
        <p:cNvGrpSpPr/>
        <p:nvPr/>
      </p:nvGrpSpPr>
      <p:grpSpPr>
        <a:xfrm>
          <a:off x="0" y="0"/>
          <a:ext cx="0" cy="0"/>
          <a:chOff x="0" y="0"/>
          <a:chExt cx="0" cy="0"/>
        </a:xfrm>
      </p:grpSpPr>
      <p:sp>
        <p:nvSpPr>
          <p:cNvPr id="2" name="Tittel 1"/>
          <p:cNvSpPr>
            <a:spLocks noGrp="1"/>
          </p:cNvSpPr>
          <p:nvPr>
            <p:ph type="title"/>
          </p:nvPr>
        </p:nvSpPr>
        <p:spPr>
          <a:xfrm>
            <a:off x="881063" y="277813"/>
            <a:ext cx="7950200" cy="974725"/>
          </a:xfrm>
        </p:spPr>
        <p:txBody>
          <a:bodyPr/>
          <a:lstStyle>
            <a:lvl1pPr>
              <a:defRPr>
                <a:latin typeface="Arial" pitchFamily="34" charset="0"/>
                <a:cs typeface="Arial" pitchFamily="34" charset="0"/>
              </a:defRPr>
            </a:lvl1pPr>
          </a:lstStyle>
          <a:p>
            <a:r>
              <a:rPr lang="nb-NO" dirty="0"/>
              <a:t>Klikk for å redigere tittelstil</a:t>
            </a:r>
          </a:p>
        </p:txBody>
      </p:sp>
      <p:sp>
        <p:nvSpPr>
          <p:cNvPr id="3" name="Plassholder for innhold 2"/>
          <p:cNvSpPr>
            <a:spLocks noGrp="1"/>
          </p:cNvSpPr>
          <p:nvPr>
            <p:ph sz="half" idx="1"/>
          </p:nvPr>
        </p:nvSpPr>
        <p:spPr>
          <a:xfrm>
            <a:off x="877888" y="1547813"/>
            <a:ext cx="7953375" cy="2119312"/>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tekst 3"/>
          <p:cNvSpPr>
            <a:spLocks noGrp="1"/>
          </p:cNvSpPr>
          <p:nvPr>
            <p:ph type="body" sz="half" idx="2"/>
          </p:nvPr>
        </p:nvSpPr>
        <p:spPr>
          <a:xfrm>
            <a:off x="877888" y="3819525"/>
            <a:ext cx="7953375" cy="21209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93060536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261938" y="6372225"/>
            <a:ext cx="1952625" cy="214313"/>
          </a:xfrm>
          <a:prstGeom prst="rect">
            <a:avLst/>
          </a:prstGeom>
          <a:noFill/>
          <a:ln>
            <a:noFill/>
          </a:ln>
          <a:extLst/>
        </p:spPr>
        <p:txBody>
          <a:bodyPr rIns="0" anchor="ct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600">
                <a:solidFill>
                  <a:schemeClr val="accent2"/>
                </a:solidFill>
                <a:ea typeface="Arial Unicode MS" panose="020B0604020202020204" pitchFamily="34" charset="-128"/>
                <a:cs typeface="Arial Unicode MS" panose="020B0604020202020204" pitchFamily="34" charset="-128"/>
                <a:sym typeface="Wingdings" panose="05000000000000000000" pitchFamily="2" charset="2"/>
              </a:rPr>
              <a:t></a:t>
            </a:r>
            <a:r>
              <a:rPr lang="en-GB" sz="600">
                <a:solidFill>
                  <a:schemeClr val="accent2"/>
                </a:solidFill>
                <a:ea typeface="Arial Unicode MS" panose="020B0604020202020204" pitchFamily="34" charset="-128"/>
                <a:cs typeface="Arial Unicode MS" panose="020B0604020202020204" pitchFamily="34" charset="-128"/>
              </a:rPr>
              <a:t> </a:t>
            </a:r>
            <a:r>
              <a:rPr lang="en-GB" sz="800">
                <a:solidFill>
                  <a:schemeClr val="accent1"/>
                </a:solidFill>
                <a:ea typeface="Arial Unicode MS" panose="020B0604020202020204" pitchFamily="34" charset="-128"/>
                <a:cs typeface="Arial Unicode MS" panose="020B0604020202020204" pitchFamily="34" charset="-128"/>
              </a:rPr>
              <a:t>www.cmpdi.co.in</a:t>
            </a:r>
            <a:endParaRPr lang="en-GB" sz="800" b="0">
              <a:solidFill>
                <a:schemeClr val="accent1"/>
              </a:solidFill>
              <a:ea typeface="Arial Unicode MS" panose="020B0604020202020204" pitchFamily="34" charset="-128"/>
              <a:cs typeface="Arial Unicode MS" panose="020B0604020202020204" pitchFamily="34" charset="-128"/>
            </a:endParaRPr>
          </a:p>
        </p:txBody>
      </p:sp>
      <p:sp>
        <p:nvSpPr>
          <p:cNvPr id="5" name="Rectangle 8"/>
          <p:cNvSpPr>
            <a:spLocks noChangeArrowheads="1"/>
          </p:cNvSpPr>
          <p:nvPr/>
        </p:nvSpPr>
        <p:spPr bwMode="gray">
          <a:xfrm>
            <a:off x="0" y="0"/>
            <a:ext cx="885825" cy="1365250"/>
          </a:xfrm>
          <a:prstGeom prst="rect">
            <a:avLst/>
          </a:prstGeom>
          <a:solidFill>
            <a:schemeClr val="bg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6" name="Rectangle 5"/>
          <p:cNvSpPr>
            <a:spLocks noChangeArrowheads="1"/>
          </p:cNvSpPr>
          <p:nvPr/>
        </p:nvSpPr>
        <p:spPr bwMode="gray">
          <a:xfrm>
            <a:off x="0" y="1252538"/>
            <a:ext cx="885825" cy="120650"/>
          </a:xfrm>
          <a:prstGeom prst="rect">
            <a:avLst/>
          </a:prstGeom>
          <a:solidFill>
            <a:srgbClr val="4066AA"/>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7" name="Rectangle 2"/>
          <p:cNvSpPr>
            <a:spLocks noChangeArrowheads="1"/>
          </p:cNvSpPr>
          <p:nvPr/>
        </p:nvSpPr>
        <p:spPr bwMode="gray">
          <a:xfrm>
            <a:off x="881063" y="0"/>
            <a:ext cx="8262937" cy="1365250"/>
          </a:xfrm>
          <a:prstGeom prst="rect">
            <a:avLst/>
          </a:prstGeom>
          <a:solidFill>
            <a:schemeClr val="tx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8" name="Text Box 9"/>
          <p:cNvSpPr txBox="1">
            <a:spLocks noChangeArrowheads="1"/>
          </p:cNvSpPr>
          <p:nvPr/>
        </p:nvSpPr>
        <p:spPr bwMode="gray">
          <a:xfrm>
            <a:off x="225425" y="476250"/>
            <a:ext cx="609600" cy="579438"/>
          </a:xfrm>
          <a:prstGeom prst="rect">
            <a:avLst/>
          </a:prstGeom>
          <a:noFill/>
          <a:ln>
            <a:noFill/>
          </a:ln>
          <a:extLst/>
        </p:spPr>
        <p:txBody>
          <a:bodyP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3200" b="0">
                <a:solidFill>
                  <a:schemeClr val="accent1"/>
                </a:solidFill>
                <a:ea typeface="Arial Unicode MS" panose="020B0604020202020204" pitchFamily="34" charset="-128"/>
                <a:cs typeface="Arial Unicode MS" panose="020B0604020202020204" pitchFamily="34" charset="-128"/>
                <a:sym typeface="Wingdings" panose="05000000000000000000" pitchFamily="2" charset="2"/>
              </a:rPr>
              <a:t></a:t>
            </a:r>
            <a:endParaRPr lang="en-GB" sz="2400" b="0">
              <a:solidFill>
                <a:schemeClr val="accent1"/>
              </a:solidFill>
              <a:ea typeface="Arial Unicode MS" panose="020B0604020202020204" pitchFamily="34" charset="-128"/>
              <a:cs typeface="Arial Unicode MS" panose="020B0604020202020204" pitchFamily="34" charset="-128"/>
            </a:endParaRPr>
          </a:p>
        </p:txBody>
      </p:sp>
      <p:sp>
        <p:nvSpPr>
          <p:cNvPr id="9" name="Rectangle 12"/>
          <p:cNvSpPr>
            <a:spLocks noChangeArrowheads="1"/>
          </p:cNvSpPr>
          <p:nvPr/>
        </p:nvSpPr>
        <p:spPr bwMode="gray">
          <a:xfrm>
            <a:off x="881063" y="1252538"/>
            <a:ext cx="8258175" cy="120650"/>
          </a:xfrm>
          <a:prstGeom prst="rect">
            <a:avLst/>
          </a:prstGeom>
          <a:solidFill>
            <a:schemeClr val="accent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pic>
        <p:nvPicPr>
          <p:cNvPr id="10" name="Picture 10" descr="Steria Logo X"/>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8588" y="6194425"/>
            <a:ext cx="1074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a:latin typeface="Arial" pitchFamily="34" charset="0"/>
                <a:cs typeface="Arial" pitchFamily="34" charset="0"/>
              </a:defRPr>
            </a:lvl1pPr>
          </a:lstStyle>
          <a:p>
            <a:r>
              <a:rPr lang="en-US" dirty="0"/>
              <a:t>Click to edit Master title style</a:t>
            </a:r>
          </a:p>
        </p:txBody>
      </p:sp>
      <p:sp>
        <p:nvSpPr>
          <p:cNvPr id="3" name="Chart Placeholder 2"/>
          <p:cNvSpPr>
            <a:spLocks noGrp="1"/>
          </p:cNvSpPr>
          <p:nvPr>
            <p:ph type="chart" idx="1"/>
          </p:nvPr>
        </p:nvSpPr>
        <p:spPr>
          <a:xfrm>
            <a:off x="457200" y="1600200"/>
            <a:ext cx="8229600" cy="4525963"/>
          </a:xfrm>
        </p:spPr>
        <p:txBody>
          <a:bodyPr/>
          <a:lstStyle>
            <a:lvl1pPr>
              <a:defRPr>
                <a:latin typeface="Arial" pitchFamily="34" charset="0"/>
                <a:cs typeface="Arial" pitchFamily="34" charset="0"/>
              </a:defRPr>
            </a:lvl1pPr>
          </a:lstStyle>
          <a:p>
            <a:pPr lvl="0"/>
            <a:endParaRPr lang="en-US" noProof="0" dirty="0"/>
          </a:p>
        </p:txBody>
      </p:sp>
      <p:sp>
        <p:nvSpPr>
          <p:cNvPr id="11" name="Rectangle 4"/>
          <p:cNvSpPr>
            <a:spLocks noGrp="1" noChangeArrowheads="1"/>
          </p:cNvSpPr>
          <p:nvPr>
            <p:ph type="dt" sz="half" idx="10"/>
          </p:nvPr>
        </p:nvSpPr>
        <p:spPr>
          <a:xfrm>
            <a:off x="1746250" y="6383338"/>
            <a:ext cx="879475" cy="193675"/>
          </a:xfrm>
          <a:prstGeom prst="rect">
            <a:avLst/>
          </a:prstGeom>
        </p:spPr>
        <p:txBody>
          <a:bodyPr/>
          <a:lstStyle>
            <a:lvl1pPr eaLnBrk="1" hangingPunct="1">
              <a:defRPr>
                <a:latin typeface="Arial" pitchFamily="34" charset="0"/>
                <a:cs typeface="Arial" charset="0"/>
              </a:defRPr>
            </a:lvl1pPr>
          </a:lstStyle>
          <a:p>
            <a:pPr>
              <a:defRPr/>
            </a:pPr>
            <a:endParaRPr lang="en-US"/>
          </a:p>
        </p:txBody>
      </p:sp>
      <p:sp>
        <p:nvSpPr>
          <p:cNvPr id="12" name="Rectangle 5"/>
          <p:cNvSpPr>
            <a:spLocks noGrp="1" noChangeArrowheads="1"/>
          </p:cNvSpPr>
          <p:nvPr>
            <p:ph type="ftr" sz="quarter" idx="11"/>
          </p:nvPr>
        </p:nvSpPr>
        <p:spPr>
          <a:xfrm>
            <a:off x="3070225" y="6381750"/>
            <a:ext cx="3003550" cy="204788"/>
          </a:xfrm>
          <a:prstGeom prst="rect">
            <a:avLst/>
          </a:prstGeom>
        </p:spPr>
        <p:txBody>
          <a:bodyPr/>
          <a:lstStyle>
            <a:lvl1pPr eaLnBrk="1" hangingPunct="1">
              <a:defRPr>
                <a:latin typeface="Arial" pitchFamily="34" charset="0"/>
                <a:cs typeface="Arial" charset="0"/>
              </a:defRPr>
            </a:lvl1pPr>
          </a:lstStyle>
          <a:p>
            <a:pPr>
              <a:defRPr/>
            </a:pPr>
            <a:endParaRPr lang="en-US"/>
          </a:p>
        </p:txBody>
      </p:sp>
      <p:sp>
        <p:nvSpPr>
          <p:cNvPr id="13" name="Rectangle 6"/>
          <p:cNvSpPr>
            <a:spLocks noGrp="1" noChangeArrowheads="1"/>
          </p:cNvSpPr>
          <p:nvPr>
            <p:ph type="sldNum" sz="quarter" idx="12"/>
          </p:nvPr>
        </p:nvSpPr>
        <p:spPr>
          <a:xfrm>
            <a:off x="2733675" y="6383338"/>
            <a:ext cx="254000" cy="19367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Arial" panose="020B0604020202020204" pitchFamily="34" charset="0"/>
              </a:defRPr>
            </a:lvl1pPr>
          </a:lstStyle>
          <a:p>
            <a:pPr>
              <a:defRPr/>
            </a:pPr>
            <a:fld id="{B6E4110E-C012-4553-B2E9-3A1874D60045}" type="slidenum">
              <a:rPr lang="en-US"/>
              <a:pPr>
                <a:defRPr/>
              </a:pPr>
              <a:t>‹#›</a:t>
            </a:fld>
            <a:endParaRPr lang="en-US"/>
          </a:p>
        </p:txBody>
      </p:sp>
    </p:spTree>
    <p:extLst>
      <p:ext uri="{BB962C8B-B14F-4D97-AF65-F5344CB8AC3E}">
        <p14:creationId xmlns:p14="http://schemas.microsoft.com/office/powerpoint/2010/main" val="43967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261938" y="6372225"/>
            <a:ext cx="1952625" cy="214313"/>
          </a:xfrm>
          <a:prstGeom prst="rect">
            <a:avLst/>
          </a:prstGeom>
          <a:noFill/>
          <a:ln>
            <a:noFill/>
          </a:ln>
          <a:extLst/>
        </p:spPr>
        <p:txBody>
          <a:bodyPr rIns="0" anchor="ct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600">
                <a:solidFill>
                  <a:schemeClr val="accent2"/>
                </a:solidFill>
                <a:ea typeface="Arial Unicode MS" panose="020B0604020202020204" pitchFamily="34" charset="-128"/>
                <a:cs typeface="Arial Unicode MS" panose="020B0604020202020204" pitchFamily="34" charset="-128"/>
                <a:sym typeface="Wingdings" panose="05000000000000000000" pitchFamily="2" charset="2"/>
              </a:rPr>
              <a:t></a:t>
            </a:r>
            <a:r>
              <a:rPr lang="en-GB" sz="600">
                <a:solidFill>
                  <a:schemeClr val="accent2"/>
                </a:solidFill>
                <a:ea typeface="Arial Unicode MS" panose="020B0604020202020204" pitchFamily="34" charset="-128"/>
                <a:cs typeface="Arial Unicode MS" panose="020B0604020202020204" pitchFamily="34" charset="-128"/>
              </a:rPr>
              <a:t> </a:t>
            </a:r>
            <a:r>
              <a:rPr lang="en-GB" sz="800">
                <a:solidFill>
                  <a:schemeClr val="accent1"/>
                </a:solidFill>
                <a:ea typeface="Arial Unicode MS" panose="020B0604020202020204" pitchFamily="34" charset="-128"/>
                <a:cs typeface="Arial Unicode MS" panose="020B0604020202020204" pitchFamily="34" charset="-128"/>
              </a:rPr>
              <a:t>www.cmpdi.co.in</a:t>
            </a:r>
            <a:endParaRPr lang="en-GB" sz="800" b="0">
              <a:solidFill>
                <a:schemeClr val="accent1"/>
              </a:solidFill>
              <a:ea typeface="Arial Unicode MS" panose="020B0604020202020204" pitchFamily="34" charset="-128"/>
              <a:cs typeface="Arial Unicode MS" panose="020B0604020202020204" pitchFamily="34" charset="-128"/>
            </a:endParaRPr>
          </a:p>
        </p:txBody>
      </p:sp>
      <p:sp>
        <p:nvSpPr>
          <p:cNvPr id="5" name="Rectangle 8"/>
          <p:cNvSpPr>
            <a:spLocks noChangeArrowheads="1"/>
          </p:cNvSpPr>
          <p:nvPr/>
        </p:nvSpPr>
        <p:spPr bwMode="gray">
          <a:xfrm>
            <a:off x="0" y="0"/>
            <a:ext cx="885825" cy="1365250"/>
          </a:xfrm>
          <a:prstGeom prst="rect">
            <a:avLst/>
          </a:prstGeom>
          <a:solidFill>
            <a:schemeClr val="bg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6" name="Rectangle 5"/>
          <p:cNvSpPr>
            <a:spLocks noChangeArrowheads="1"/>
          </p:cNvSpPr>
          <p:nvPr/>
        </p:nvSpPr>
        <p:spPr bwMode="gray">
          <a:xfrm>
            <a:off x="0" y="1252538"/>
            <a:ext cx="885825" cy="120650"/>
          </a:xfrm>
          <a:prstGeom prst="rect">
            <a:avLst/>
          </a:prstGeom>
          <a:solidFill>
            <a:srgbClr val="4066AA"/>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7" name="Rectangle 2"/>
          <p:cNvSpPr>
            <a:spLocks noChangeArrowheads="1"/>
          </p:cNvSpPr>
          <p:nvPr/>
        </p:nvSpPr>
        <p:spPr bwMode="gray">
          <a:xfrm>
            <a:off x="881063" y="0"/>
            <a:ext cx="8262937" cy="1365250"/>
          </a:xfrm>
          <a:prstGeom prst="rect">
            <a:avLst/>
          </a:prstGeom>
          <a:solidFill>
            <a:schemeClr val="tx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8" name="Text Box 9"/>
          <p:cNvSpPr txBox="1">
            <a:spLocks noChangeArrowheads="1"/>
          </p:cNvSpPr>
          <p:nvPr/>
        </p:nvSpPr>
        <p:spPr bwMode="gray">
          <a:xfrm>
            <a:off x="225425" y="476250"/>
            <a:ext cx="609600" cy="579438"/>
          </a:xfrm>
          <a:prstGeom prst="rect">
            <a:avLst/>
          </a:prstGeom>
          <a:noFill/>
          <a:ln>
            <a:noFill/>
          </a:ln>
          <a:extLst/>
        </p:spPr>
        <p:txBody>
          <a:bodyP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3200" b="0">
                <a:solidFill>
                  <a:schemeClr val="accent1"/>
                </a:solidFill>
                <a:ea typeface="Arial Unicode MS" panose="020B0604020202020204" pitchFamily="34" charset="-128"/>
                <a:cs typeface="Arial Unicode MS" panose="020B0604020202020204" pitchFamily="34" charset="-128"/>
                <a:sym typeface="Wingdings" panose="05000000000000000000" pitchFamily="2" charset="2"/>
              </a:rPr>
              <a:t></a:t>
            </a:r>
            <a:endParaRPr lang="en-GB" sz="2400" b="0">
              <a:solidFill>
                <a:schemeClr val="accent1"/>
              </a:solidFill>
              <a:ea typeface="Arial Unicode MS" panose="020B0604020202020204" pitchFamily="34" charset="-128"/>
              <a:cs typeface="Arial Unicode MS" panose="020B0604020202020204" pitchFamily="34" charset="-128"/>
            </a:endParaRPr>
          </a:p>
        </p:txBody>
      </p:sp>
      <p:sp>
        <p:nvSpPr>
          <p:cNvPr id="9" name="Rectangle 12"/>
          <p:cNvSpPr>
            <a:spLocks noChangeArrowheads="1"/>
          </p:cNvSpPr>
          <p:nvPr/>
        </p:nvSpPr>
        <p:spPr bwMode="gray">
          <a:xfrm>
            <a:off x="881063" y="1252538"/>
            <a:ext cx="8258175" cy="120650"/>
          </a:xfrm>
          <a:prstGeom prst="rect">
            <a:avLst/>
          </a:prstGeom>
          <a:solidFill>
            <a:schemeClr val="accent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pic>
        <p:nvPicPr>
          <p:cNvPr id="10" name="Picture 10" descr="Steria Logo X"/>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8588" y="6194425"/>
            <a:ext cx="1074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a:latin typeface="Arial" pitchFamily="34" charset="0"/>
                <a:cs typeface="Arial" pitchFamily="34" charset="0"/>
              </a:defRPr>
            </a:lvl1pPr>
          </a:lstStyle>
          <a:p>
            <a:r>
              <a:rPr lang="en-US" dirty="0"/>
              <a:t>Click to edit Master title style</a:t>
            </a:r>
          </a:p>
        </p:txBody>
      </p:sp>
      <p:sp>
        <p:nvSpPr>
          <p:cNvPr id="3" name="Table Placeholder 2"/>
          <p:cNvSpPr>
            <a:spLocks noGrp="1"/>
          </p:cNvSpPr>
          <p:nvPr>
            <p:ph type="tbl" idx="1"/>
          </p:nvPr>
        </p:nvSpPr>
        <p:spPr>
          <a:xfrm>
            <a:off x="457200" y="1600200"/>
            <a:ext cx="8229600" cy="4525963"/>
          </a:xfrm>
        </p:spPr>
        <p:txBody>
          <a:bodyPr/>
          <a:lstStyle>
            <a:lvl1pPr>
              <a:defRPr>
                <a:latin typeface="Arial" pitchFamily="34" charset="0"/>
                <a:cs typeface="Arial" pitchFamily="34" charset="0"/>
              </a:defRPr>
            </a:lvl1pPr>
          </a:lstStyle>
          <a:p>
            <a:pPr lvl="0"/>
            <a:endParaRPr lang="en-US" noProof="0" dirty="0"/>
          </a:p>
        </p:txBody>
      </p:sp>
      <p:sp>
        <p:nvSpPr>
          <p:cNvPr id="11" name="Rectangle 4"/>
          <p:cNvSpPr>
            <a:spLocks noGrp="1" noChangeArrowheads="1"/>
          </p:cNvSpPr>
          <p:nvPr>
            <p:ph type="dt" sz="half" idx="10"/>
          </p:nvPr>
        </p:nvSpPr>
        <p:spPr>
          <a:xfrm>
            <a:off x="1746250" y="6383338"/>
            <a:ext cx="879475" cy="193675"/>
          </a:xfrm>
          <a:prstGeom prst="rect">
            <a:avLst/>
          </a:prstGeom>
        </p:spPr>
        <p:txBody>
          <a:bodyPr/>
          <a:lstStyle>
            <a:lvl1pPr eaLnBrk="1" hangingPunct="1">
              <a:defRPr>
                <a:latin typeface="Arial" pitchFamily="34" charset="0"/>
                <a:cs typeface="Arial" charset="0"/>
              </a:defRPr>
            </a:lvl1pPr>
          </a:lstStyle>
          <a:p>
            <a:pPr>
              <a:defRPr/>
            </a:pPr>
            <a:endParaRPr lang="en-US"/>
          </a:p>
        </p:txBody>
      </p:sp>
      <p:sp>
        <p:nvSpPr>
          <p:cNvPr id="12" name="Rectangle 5"/>
          <p:cNvSpPr>
            <a:spLocks noGrp="1" noChangeArrowheads="1"/>
          </p:cNvSpPr>
          <p:nvPr>
            <p:ph type="ftr" sz="quarter" idx="11"/>
          </p:nvPr>
        </p:nvSpPr>
        <p:spPr>
          <a:xfrm>
            <a:off x="3070225" y="6381750"/>
            <a:ext cx="3003550" cy="204788"/>
          </a:xfrm>
          <a:prstGeom prst="rect">
            <a:avLst/>
          </a:prstGeom>
        </p:spPr>
        <p:txBody>
          <a:bodyPr/>
          <a:lstStyle>
            <a:lvl1pPr eaLnBrk="1" hangingPunct="1">
              <a:defRPr>
                <a:latin typeface="Arial" pitchFamily="34" charset="0"/>
                <a:cs typeface="Arial" charset="0"/>
              </a:defRPr>
            </a:lvl1pPr>
          </a:lstStyle>
          <a:p>
            <a:pPr>
              <a:defRPr/>
            </a:pPr>
            <a:endParaRPr lang="en-US"/>
          </a:p>
        </p:txBody>
      </p:sp>
      <p:sp>
        <p:nvSpPr>
          <p:cNvPr id="13" name="Rectangle 6"/>
          <p:cNvSpPr>
            <a:spLocks noGrp="1" noChangeArrowheads="1"/>
          </p:cNvSpPr>
          <p:nvPr>
            <p:ph type="sldNum" sz="quarter" idx="12"/>
          </p:nvPr>
        </p:nvSpPr>
        <p:spPr>
          <a:xfrm>
            <a:off x="2733675" y="6383338"/>
            <a:ext cx="254000" cy="19367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Arial" panose="020B0604020202020204" pitchFamily="34" charset="0"/>
              </a:defRPr>
            </a:lvl1pPr>
          </a:lstStyle>
          <a:p>
            <a:pPr>
              <a:defRPr/>
            </a:pPr>
            <a:fld id="{5D2F1EF3-CE96-43CA-B60A-6BECC1567EDA}" type="slidenum">
              <a:rPr lang="en-US"/>
              <a:pPr>
                <a:defRPr/>
              </a:pPr>
              <a:t>‹#›</a:t>
            </a:fld>
            <a:endParaRPr lang="en-US"/>
          </a:p>
        </p:txBody>
      </p:sp>
    </p:spTree>
    <p:extLst>
      <p:ext uri="{BB962C8B-B14F-4D97-AF65-F5344CB8AC3E}">
        <p14:creationId xmlns:p14="http://schemas.microsoft.com/office/powerpoint/2010/main" val="709571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261938" y="6372225"/>
            <a:ext cx="1952625" cy="214313"/>
          </a:xfrm>
          <a:prstGeom prst="rect">
            <a:avLst/>
          </a:prstGeom>
          <a:noFill/>
          <a:ln>
            <a:noFill/>
          </a:ln>
          <a:extLst/>
        </p:spPr>
        <p:txBody>
          <a:bodyPr rIns="0" anchor="ct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600">
                <a:solidFill>
                  <a:schemeClr val="accent2"/>
                </a:solidFill>
                <a:ea typeface="Arial Unicode MS" panose="020B0604020202020204" pitchFamily="34" charset="-128"/>
                <a:cs typeface="Arial Unicode MS" panose="020B0604020202020204" pitchFamily="34" charset="-128"/>
                <a:sym typeface="Wingdings" panose="05000000000000000000" pitchFamily="2" charset="2"/>
              </a:rPr>
              <a:t></a:t>
            </a:r>
            <a:r>
              <a:rPr lang="en-GB" sz="600">
                <a:solidFill>
                  <a:schemeClr val="accent2"/>
                </a:solidFill>
                <a:ea typeface="Arial Unicode MS" panose="020B0604020202020204" pitchFamily="34" charset="-128"/>
                <a:cs typeface="Arial Unicode MS" panose="020B0604020202020204" pitchFamily="34" charset="-128"/>
              </a:rPr>
              <a:t> </a:t>
            </a:r>
            <a:r>
              <a:rPr lang="en-GB" sz="800">
                <a:solidFill>
                  <a:schemeClr val="accent1"/>
                </a:solidFill>
                <a:ea typeface="Arial Unicode MS" panose="020B0604020202020204" pitchFamily="34" charset="-128"/>
                <a:cs typeface="Arial Unicode MS" panose="020B0604020202020204" pitchFamily="34" charset="-128"/>
              </a:rPr>
              <a:t>www.cmpdi.co.in</a:t>
            </a:r>
            <a:endParaRPr lang="en-GB" sz="800" b="0">
              <a:solidFill>
                <a:schemeClr val="accent1"/>
              </a:solidFill>
              <a:ea typeface="Arial Unicode MS" panose="020B0604020202020204" pitchFamily="34" charset="-128"/>
              <a:cs typeface="Arial Unicode MS" panose="020B0604020202020204" pitchFamily="34" charset="-128"/>
            </a:endParaRPr>
          </a:p>
        </p:txBody>
      </p:sp>
      <p:sp>
        <p:nvSpPr>
          <p:cNvPr id="4" name="Rectangle 8"/>
          <p:cNvSpPr>
            <a:spLocks noChangeArrowheads="1"/>
          </p:cNvSpPr>
          <p:nvPr/>
        </p:nvSpPr>
        <p:spPr bwMode="gray">
          <a:xfrm>
            <a:off x="0" y="0"/>
            <a:ext cx="885825" cy="1365250"/>
          </a:xfrm>
          <a:prstGeom prst="rect">
            <a:avLst/>
          </a:prstGeom>
          <a:solidFill>
            <a:schemeClr val="bg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5" name="Rectangle 4"/>
          <p:cNvSpPr>
            <a:spLocks noChangeArrowheads="1"/>
          </p:cNvSpPr>
          <p:nvPr/>
        </p:nvSpPr>
        <p:spPr bwMode="gray">
          <a:xfrm>
            <a:off x="0" y="1252538"/>
            <a:ext cx="885825" cy="120650"/>
          </a:xfrm>
          <a:prstGeom prst="rect">
            <a:avLst/>
          </a:prstGeom>
          <a:solidFill>
            <a:srgbClr val="4066AA"/>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6" name="Rectangle 2"/>
          <p:cNvSpPr>
            <a:spLocks noChangeArrowheads="1"/>
          </p:cNvSpPr>
          <p:nvPr/>
        </p:nvSpPr>
        <p:spPr bwMode="gray">
          <a:xfrm>
            <a:off x="881063" y="0"/>
            <a:ext cx="8262937" cy="1365250"/>
          </a:xfrm>
          <a:prstGeom prst="rect">
            <a:avLst/>
          </a:prstGeom>
          <a:solidFill>
            <a:schemeClr val="tx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7" name="Text Box 9"/>
          <p:cNvSpPr txBox="1">
            <a:spLocks noChangeArrowheads="1"/>
          </p:cNvSpPr>
          <p:nvPr/>
        </p:nvSpPr>
        <p:spPr bwMode="gray">
          <a:xfrm>
            <a:off x="225425" y="476250"/>
            <a:ext cx="609600" cy="579438"/>
          </a:xfrm>
          <a:prstGeom prst="rect">
            <a:avLst/>
          </a:prstGeom>
          <a:noFill/>
          <a:ln>
            <a:noFill/>
          </a:ln>
          <a:extLst/>
        </p:spPr>
        <p:txBody>
          <a:bodyP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3200" b="0">
                <a:solidFill>
                  <a:schemeClr val="accent1"/>
                </a:solidFill>
                <a:ea typeface="Arial Unicode MS" panose="020B0604020202020204" pitchFamily="34" charset="-128"/>
                <a:cs typeface="Arial Unicode MS" panose="020B0604020202020204" pitchFamily="34" charset="-128"/>
                <a:sym typeface="Wingdings" panose="05000000000000000000" pitchFamily="2" charset="2"/>
              </a:rPr>
              <a:t></a:t>
            </a:r>
            <a:endParaRPr lang="en-GB" sz="2400" b="0">
              <a:solidFill>
                <a:schemeClr val="accent1"/>
              </a:solidFill>
              <a:ea typeface="Arial Unicode MS" panose="020B0604020202020204" pitchFamily="34" charset="-128"/>
              <a:cs typeface="Arial Unicode MS" panose="020B0604020202020204" pitchFamily="34" charset="-128"/>
            </a:endParaRPr>
          </a:p>
        </p:txBody>
      </p:sp>
      <p:sp>
        <p:nvSpPr>
          <p:cNvPr id="8" name="Rectangle 12"/>
          <p:cNvSpPr>
            <a:spLocks noChangeArrowheads="1"/>
          </p:cNvSpPr>
          <p:nvPr/>
        </p:nvSpPr>
        <p:spPr bwMode="gray">
          <a:xfrm>
            <a:off x="881063" y="1252538"/>
            <a:ext cx="8258175" cy="120650"/>
          </a:xfrm>
          <a:prstGeom prst="rect">
            <a:avLst/>
          </a:prstGeom>
          <a:solidFill>
            <a:schemeClr val="accent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pic>
        <p:nvPicPr>
          <p:cNvPr id="9" name="Picture 10" descr="Steria Logo X"/>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8588" y="6194425"/>
            <a:ext cx="1074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p:nvPr>
        </p:nvSpPr>
        <p:spPr>
          <a:xfrm>
            <a:off x="457200" y="274638"/>
            <a:ext cx="8229600" cy="5851525"/>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4"/>
          <p:cNvSpPr>
            <a:spLocks noGrp="1" noChangeArrowheads="1"/>
          </p:cNvSpPr>
          <p:nvPr>
            <p:ph type="dt" sz="half" idx="10"/>
          </p:nvPr>
        </p:nvSpPr>
        <p:spPr>
          <a:xfrm>
            <a:off x="1746250" y="6383338"/>
            <a:ext cx="879475" cy="193675"/>
          </a:xfrm>
          <a:prstGeom prst="rect">
            <a:avLst/>
          </a:prstGeom>
        </p:spPr>
        <p:txBody>
          <a:bodyPr/>
          <a:lstStyle>
            <a:lvl1pPr eaLnBrk="1" hangingPunct="1">
              <a:defRPr>
                <a:latin typeface="Arial" pitchFamily="34" charset="0"/>
                <a:cs typeface="Arial" charset="0"/>
              </a:defRPr>
            </a:lvl1pPr>
          </a:lstStyle>
          <a:p>
            <a:pPr>
              <a:defRPr/>
            </a:pPr>
            <a:endParaRPr lang="en-US"/>
          </a:p>
        </p:txBody>
      </p:sp>
      <p:sp>
        <p:nvSpPr>
          <p:cNvPr id="11" name="Rectangle 5"/>
          <p:cNvSpPr>
            <a:spLocks noGrp="1" noChangeArrowheads="1"/>
          </p:cNvSpPr>
          <p:nvPr>
            <p:ph type="ftr" sz="quarter" idx="11"/>
          </p:nvPr>
        </p:nvSpPr>
        <p:spPr>
          <a:xfrm>
            <a:off x="3070225" y="6381750"/>
            <a:ext cx="3003550" cy="204788"/>
          </a:xfrm>
          <a:prstGeom prst="rect">
            <a:avLst/>
          </a:prstGeom>
        </p:spPr>
        <p:txBody>
          <a:bodyPr/>
          <a:lstStyle>
            <a:lvl1pPr eaLnBrk="1" hangingPunct="1">
              <a:defRPr>
                <a:latin typeface="Arial" pitchFamily="34" charset="0"/>
                <a:cs typeface="Arial" charset="0"/>
              </a:defRPr>
            </a:lvl1pPr>
          </a:lstStyle>
          <a:p>
            <a:pPr>
              <a:defRPr/>
            </a:pPr>
            <a:endParaRPr lang="en-US"/>
          </a:p>
        </p:txBody>
      </p:sp>
      <p:sp>
        <p:nvSpPr>
          <p:cNvPr id="12" name="Rectangle 6"/>
          <p:cNvSpPr>
            <a:spLocks noGrp="1" noChangeArrowheads="1"/>
          </p:cNvSpPr>
          <p:nvPr>
            <p:ph type="sldNum" sz="quarter" idx="12"/>
          </p:nvPr>
        </p:nvSpPr>
        <p:spPr>
          <a:xfrm>
            <a:off x="2733675" y="6383338"/>
            <a:ext cx="254000" cy="19367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Arial" panose="020B0604020202020204" pitchFamily="34" charset="0"/>
              </a:defRPr>
            </a:lvl1pPr>
          </a:lstStyle>
          <a:p>
            <a:pPr>
              <a:defRPr/>
            </a:pPr>
            <a:fld id="{6A5E560C-FE4E-4EDB-A05E-7B34A46A9C62}" type="slidenum">
              <a:rPr lang="en-US"/>
              <a:pPr>
                <a:defRPr/>
              </a:pPr>
              <a:t>‹#›</a:t>
            </a:fld>
            <a:endParaRPr lang="en-US"/>
          </a:p>
        </p:txBody>
      </p:sp>
    </p:spTree>
    <p:extLst>
      <p:ext uri="{BB962C8B-B14F-4D97-AF65-F5344CB8AC3E}">
        <p14:creationId xmlns:p14="http://schemas.microsoft.com/office/powerpoint/2010/main" val="2264003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1_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81063" y="277813"/>
            <a:ext cx="7950200" cy="974725"/>
          </a:xfrm>
        </p:spPr>
        <p:txBody>
          <a:bodyPr/>
          <a:lstStyle/>
          <a:p>
            <a:r>
              <a:rPr lang="en-US"/>
              <a:t>Click to edit Master title style</a:t>
            </a:r>
          </a:p>
        </p:txBody>
      </p:sp>
      <p:sp>
        <p:nvSpPr>
          <p:cNvPr id="3" name="Table Placeholder 2"/>
          <p:cNvSpPr>
            <a:spLocks noGrp="1"/>
          </p:cNvSpPr>
          <p:nvPr>
            <p:ph type="tbl" idx="1"/>
          </p:nvPr>
        </p:nvSpPr>
        <p:spPr>
          <a:xfrm>
            <a:off x="877888" y="1547813"/>
            <a:ext cx="7953375" cy="4392612"/>
          </a:xfrm>
        </p:spPr>
        <p:txBody>
          <a:bodyPr/>
          <a:lstStyle/>
          <a:p>
            <a:pPr lvl="0"/>
            <a:endParaRPr lang="en-US" noProof="0"/>
          </a:p>
        </p:txBody>
      </p:sp>
    </p:spTree>
    <p:extLst>
      <p:ext uri="{BB962C8B-B14F-4D97-AF65-F5344CB8AC3E}">
        <p14:creationId xmlns:p14="http://schemas.microsoft.com/office/powerpoint/2010/main" val="3308766638"/>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1_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77888" y="277813"/>
            <a:ext cx="7953375" cy="56626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66009698"/>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4" name="Rectangle 2"/>
          <p:cNvSpPr>
            <a:spLocks noChangeArrowheads="1"/>
          </p:cNvSpPr>
          <p:nvPr/>
        </p:nvSpPr>
        <p:spPr bwMode="gray">
          <a:xfrm>
            <a:off x="0" y="2354263"/>
            <a:ext cx="9144000" cy="650875"/>
          </a:xfrm>
          <a:prstGeom prst="rect">
            <a:avLst/>
          </a:prstGeom>
          <a:solidFill>
            <a:schemeClr val="accent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sp>
        <p:nvSpPr>
          <p:cNvPr id="5" name="Rectangle 4"/>
          <p:cNvSpPr>
            <a:spLocks noChangeArrowheads="1"/>
          </p:cNvSpPr>
          <p:nvPr/>
        </p:nvSpPr>
        <p:spPr bwMode="gray">
          <a:xfrm>
            <a:off x="1381125" y="1365250"/>
            <a:ext cx="7762875" cy="989013"/>
          </a:xfrm>
          <a:prstGeom prst="rect">
            <a:avLst/>
          </a:prstGeom>
          <a:solidFill>
            <a:schemeClr val="tx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6" name="Rectangle 6"/>
          <p:cNvSpPr>
            <a:spLocks noChangeArrowheads="1"/>
          </p:cNvSpPr>
          <p:nvPr/>
        </p:nvSpPr>
        <p:spPr bwMode="gray">
          <a:xfrm>
            <a:off x="0" y="1365250"/>
            <a:ext cx="1381125" cy="989013"/>
          </a:xfrm>
          <a:prstGeom prst="rect">
            <a:avLst/>
          </a:prstGeom>
          <a:solidFill>
            <a:schemeClr val="bg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7" name="Text Box 7"/>
          <p:cNvSpPr txBox="1">
            <a:spLocks noChangeArrowheads="1"/>
          </p:cNvSpPr>
          <p:nvPr/>
        </p:nvSpPr>
        <p:spPr bwMode="gray">
          <a:xfrm>
            <a:off x="696913" y="1570038"/>
            <a:ext cx="609600" cy="579437"/>
          </a:xfrm>
          <a:prstGeom prst="rect">
            <a:avLst/>
          </a:prstGeom>
          <a:noFill/>
          <a:ln>
            <a:noFill/>
          </a:ln>
          <a:extLst/>
        </p:spPr>
        <p:txBody>
          <a:bodyP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3200" b="0">
                <a:solidFill>
                  <a:schemeClr val="accent1"/>
                </a:solidFill>
                <a:ea typeface="Arial Unicode MS" panose="020B0604020202020204" pitchFamily="34" charset="-128"/>
                <a:cs typeface="Arial Unicode MS" panose="020B0604020202020204" pitchFamily="34" charset="-128"/>
                <a:sym typeface="Wingdings" panose="05000000000000000000" pitchFamily="2" charset="2"/>
              </a:rPr>
              <a:t></a:t>
            </a:r>
            <a:endParaRPr lang="en-GB" sz="2400" b="0">
              <a:solidFill>
                <a:schemeClr val="accent1"/>
              </a:solidFill>
              <a:ea typeface="Arial Unicode MS" panose="020B0604020202020204" pitchFamily="34" charset="-128"/>
              <a:cs typeface="Arial Unicode MS" panose="020B0604020202020204" pitchFamily="34" charset="-128"/>
            </a:endParaRPr>
          </a:p>
        </p:txBody>
      </p:sp>
      <p:sp>
        <p:nvSpPr>
          <p:cNvPr id="8" name="Text Box 8"/>
          <p:cNvSpPr txBox="1">
            <a:spLocks noChangeArrowheads="1"/>
          </p:cNvSpPr>
          <p:nvPr/>
        </p:nvSpPr>
        <p:spPr bwMode="auto">
          <a:xfrm>
            <a:off x="7278688" y="966788"/>
            <a:ext cx="1652587" cy="244475"/>
          </a:xfrm>
          <a:prstGeom prst="rect">
            <a:avLst/>
          </a:prstGeom>
          <a:noFill/>
          <a:ln>
            <a:noFill/>
          </a:ln>
          <a:extLst/>
        </p:spPr>
        <p:txBody>
          <a:bodyPr rIns="0" anchor="ct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r>
              <a:rPr lang="en-GB" sz="800">
                <a:solidFill>
                  <a:schemeClr val="accent2"/>
                </a:solidFill>
                <a:ea typeface="Arial Unicode MS" panose="020B0604020202020204" pitchFamily="34" charset="-128"/>
                <a:cs typeface="Arial Unicode MS" panose="020B0604020202020204" pitchFamily="34" charset="-128"/>
                <a:sym typeface="Wingdings" panose="05000000000000000000" pitchFamily="2" charset="2"/>
              </a:rPr>
              <a:t></a:t>
            </a:r>
            <a:r>
              <a:rPr lang="en-GB" sz="800">
                <a:solidFill>
                  <a:schemeClr val="accent2"/>
                </a:solidFill>
                <a:ea typeface="Arial Unicode MS" panose="020B0604020202020204" pitchFamily="34" charset="-128"/>
                <a:cs typeface="Arial Unicode MS" panose="020B0604020202020204" pitchFamily="34" charset="-128"/>
              </a:rPr>
              <a:t> </a:t>
            </a:r>
            <a:r>
              <a:rPr lang="en-GB" sz="1000">
                <a:solidFill>
                  <a:schemeClr val="accent1"/>
                </a:solidFill>
                <a:ea typeface="Arial Unicode MS" panose="020B0604020202020204" pitchFamily="34" charset="-128"/>
                <a:cs typeface="Arial Unicode MS" panose="020B0604020202020204" pitchFamily="34" charset="-128"/>
              </a:rPr>
              <a:t>www.cmpdi.co.in</a:t>
            </a:r>
            <a:endParaRPr lang="en-GB" sz="1000" b="0">
              <a:solidFill>
                <a:schemeClr val="accent1"/>
              </a:solidFill>
              <a:ea typeface="Arial Unicode MS" panose="020B0604020202020204" pitchFamily="34" charset="-128"/>
              <a:cs typeface="Arial Unicode MS" panose="020B0604020202020204" pitchFamily="34" charset="-128"/>
            </a:endParaRPr>
          </a:p>
        </p:txBody>
      </p:sp>
      <p:sp>
        <p:nvSpPr>
          <p:cNvPr id="9" name="Rectangle 9"/>
          <p:cNvSpPr>
            <a:spLocks noChangeArrowheads="1"/>
          </p:cNvSpPr>
          <p:nvPr/>
        </p:nvSpPr>
        <p:spPr bwMode="gray">
          <a:xfrm>
            <a:off x="0" y="2901950"/>
            <a:ext cx="9144000" cy="3956050"/>
          </a:xfrm>
          <a:prstGeom prst="rect">
            <a:avLst/>
          </a:prstGeom>
          <a:solidFill>
            <a:schemeClr val="accent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sp>
        <p:nvSpPr>
          <p:cNvPr id="212999" name="Rectangle 5"/>
          <p:cNvSpPr>
            <a:spLocks noGrp="1" noChangeArrowheads="1"/>
          </p:cNvSpPr>
          <p:nvPr>
            <p:ph type="ctrTitle"/>
          </p:nvPr>
        </p:nvSpPr>
        <p:spPr>
          <a:xfrm>
            <a:off x="1511300" y="1365250"/>
            <a:ext cx="7419975" cy="989013"/>
          </a:xfrm>
        </p:spPr>
        <p:txBody>
          <a:bodyPr/>
          <a:lstStyle>
            <a:lvl1pPr>
              <a:defRPr>
                <a:latin typeface="Arial" pitchFamily="34" charset="0"/>
                <a:cs typeface="Arial" pitchFamily="34" charset="0"/>
              </a:defRPr>
            </a:lvl1pPr>
          </a:lstStyle>
          <a:p>
            <a:r>
              <a:rPr lang="en-GB" dirty="0"/>
              <a:t>Click to edit Master title style</a:t>
            </a:r>
          </a:p>
        </p:txBody>
      </p:sp>
      <p:sp>
        <p:nvSpPr>
          <p:cNvPr id="213000" name="Rectangle 10"/>
          <p:cNvSpPr>
            <a:spLocks noGrp="1" noChangeArrowheads="1"/>
          </p:cNvSpPr>
          <p:nvPr>
            <p:ph type="subTitle" idx="1"/>
          </p:nvPr>
        </p:nvSpPr>
        <p:spPr bwMode="gray">
          <a:xfrm>
            <a:off x="1511300" y="2354263"/>
            <a:ext cx="7442200" cy="650875"/>
          </a:xfrm>
        </p:spPr>
        <p:txBody>
          <a:bodyPr anchor="ctr"/>
          <a:lstStyle>
            <a:lvl1pPr marL="0" indent="0">
              <a:lnSpc>
                <a:spcPct val="95000"/>
              </a:lnSpc>
              <a:buFont typeface="Wingdings" pitchFamily="2" charset="2"/>
              <a:buNone/>
              <a:defRPr sz="2000">
                <a:solidFill>
                  <a:schemeClr val="bg1"/>
                </a:solidFill>
                <a:latin typeface="Arial" pitchFamily="34" charset="0"/>
                <a:cs typeface="Arial" pitchFamily="34" charset="0"/>
              </a:defRPr>
            </a:lvl1pPr>
          </a:lstStyle>
          <a:p>
            <a:r>
              <a:rPr lang="en-GB" dirty="0"/>
              <a:t>Click to edit Master subtitle style</a:t>
            </a:r>
          </a:p>
        </p:txBody>
      </p:sp>
    </p:spTree>
    <p:extLst>
      <p:ext uri="{BB962C8B-B14F-4D97-AF65-F5344CB8AC3E}">
        <p14:creationId xmlns:p14="http://schemas.microsoft.com/office/powerpoint/2010/main" val="218610025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atin typeface="Arial" pitchFamily="34" charset="0"/>
                <a:cs typeface="Arial" pitchFamily="34" charset="0"/>
              </a:defRPr>
            </a:lvl1pPr>
          </a:lstStyle>
          <a:p>
            <a:r>
              <a:rPr lang="nb-NO" dirty="0"/>
              <a:t>Klikk for å redigere tittelstil</a:t>
            </a:r>
          </a:p>
        </p:txBody>
      </p:sp>
      <p:sp>
        <p:nvSpPr>
          <p:cNvPr id="3" name="Plassholder for innhold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421851975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CMPDI">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nb-NO" dirty="0"/>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dirty="0"/>
              <a:t>Klikk for å redigere tekststiler i malen</a:t>
            </a:r>
          </a:p>
        </p:txBody>
      </p:sp>
    </p:spTree>
    <p:extLst>
      <p:ext uri="{BB962C8B-B14F-4D97-AF65-F5344CB8AC3E}">
        <p14:creationId xmlns:p14="http://schemas.microsoft.com/office/powerpoint/2010/main" val="3748475368"/>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atin typeface="Arial" pitchFamily="34" charset="0"/>
                <a:cs typeface="Arial" pitchFamily="34" charset="0"/>
              </a:defRPr>
            </a:lvl1pPr>
          </a:lstStyle>
          <a:p>
            <a:r>
              <a:rPr lang="nb-NO" dirty="0"/>
              <a:t>Klikk for å redigere tittelstil</a:t>
            </a:r>
          </a:p>
        </p:txBody>
      </p:sp>
      <p:sp>
        <p:nvSpPr>
          <p:cNvPr id="3" name="Plassholder for innhold 2"/>
          <p:cNvSpPr>
            <a:spLocks noGrp="1"/>
          </p:cNvSpPr>
          <p:nvPr>
            <p:ph sz="half" idx="1"/>
          </p:nvPr>
        </p:nvSpPr>
        <p:spPr>
          <a:xfrm>
            <a:off x="877888" y="1547813"/>
            <a:ext cx="3900487" cy="4392612"/>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p:cNvSpPr>
            <a:spLocks noGrp="1"/>
          </p:cNvSpPr>
          <p:nvPr>
            <p:ph sz="half" idx="2"/>
          </p:nvPr>
        </p:nvSpPr>
        <p:spPr>
          <a:xfrm>
            <a:off x="4930775" y="1547813"/>
            <a:ext cx="3900488" cy="4392612"/>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218429888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4" name="Rectangle 2"/>
          <p:cNvSpPr>
            <a:spLocks noChangeArrowheads="1"/>
          </p:cNvSpPr>
          <p:nvPr/>
        </p:nvSpPr>
        <p:spPr bwMode="gray">
          <a:xfrm>
            <a:off x="0" y="2354263"/>
            <a:ext cx="9144000" cy="650875"/>
          </a:xfrm>
          <a:prstGeom prst="rect">
            <a:avLst/>
          </a:prstGeom>
          <a:solidFill>
            <a:schemeClr val="accent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sp>
        <p:nvSpPr>
          <p:cNvPr id="5" name="Rectangle 4"/>
          <p:cNvSpPr>
            <a:spLocks noChangeArrowheads="1"/>
          </p:cNvSpPr>
          <p:nvPr/>
        </p:nvSpPr>
        <p:spPr bwMode="gray">
          <a:xfrm>
            <a:off x="1381125" y="1365250"/>
            <a:ext cx="7762875" cy="989013"/>
          </a:xfrm>
          <a:prstGeom prst="rect">
            <a:avLst/>
          </a:prstGeom>
          <a:solidFill>
            <a:schemeClr val="tx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6" name="Rectangle 6"/>
          <p:cNvSpPr>
            <a:spLocks noChangeArrowheads="1"/>
          </p:cNvSpPr>
          <p:nvPr/>
        </p:nvSpPr>
        <p:spPr bwMode="gray">
          <a:xfrm>
            <a:off x="0" y="1365250"/>
            <a:ext cx="1381125" cy="989013"/>
          </a:xfrm>
          <a:prstGeom prst="rect">
            <a:avLst/>
          </a:prstGeom>
          <a:solidFill>
            <a:schemeClr val="bg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7" name="Text Box 7"/>
          <p:cNvSpPr txBox="1">
            <a:spLocks noChangeArrowheads="1"/>
          </p:cNvSpPr>
          <p:nvPr/>
        </p:nvSpPr>
        <p:spPr bwMode="gray">
          <a:xfrm>
            <a:off x="696913" y="1570038"/>
            <a:ext cx="609600" cy="579437"/>
          </a:xfrm>
          <a:prstGeom prst="rect">
            <a:avLst/>
          </a:prstGeom>
          <a:noFill/>
          <a:ln>
            <a:noFill/>
          </a:ln>
          <a:extLst/>
        </p:spPr>
        <p:txBody>
          <a:bodyP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3200" b="0">
                <a:solidFill>
                  <a:schemeClr val="accent1"/>
                </a:solidFill>
                <a:ea typeface="Arial Unicode MS" panose="020B0604020202020204" pitchFamily="34" charset="-128"/>
                <a:cs typeface="Arial Unicode MS" panose="020B0604020202020204" pitchFamily="34" charset="-128"/>
                <a:sym typeface="Wingdings" panose="05000000000000000000" pitchFamily="2" charset="2"/>
              </a:rPr>
              <a:t></a:t>
            </a:r>
            <a:endParaRPr lang="en-GB" sz="2400" b="0">
              <a:solidFill>
                <a:schemeClr val="accent1"/>
              </a:solidFill>
              <a:ea typeface="Arial Unicode MS" panose="020B0604020202020204" pitchFamily="34" charset="-128"/>
              <a:cs typeface="Arial Unicode MS" panose="020B0604020202020204" pitchFamily="34" charset="-128"/>
            </a:endParaRPr>
          </a:p>
        </p:txBody>
      </p:sp>
      <p:sp>
        <p:nvSpPr>
          <p:cNvPr id="8" name="Rectangle 9"/>
          <p:cNvSpPr>
            <a:spLocks noChangeArrowheads="1"/>
          </p:cNvSpPr>
          <p:nvPr/>
        </p:nvSpPr>
        <p:spPr bwMode="gray">
          <a:xfrm>
            <a:off x="0" y="2901950"/>
            <a:ext cx="9144000" cy="3956050"/>
          </a:xfrm>
          <a:prstGeom prst="rect">
            <a:avLst/>
          </a:prstGeom>
          <a:solidFill>
            <a:schemeClr val="accent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pic>
        <p:nvPicPr>
          <p:cNvPr id="9"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5425" y="190500"/>
            <a:ext cx="104457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7" name="Rectangle 5"/>
          <p:cNvSpPr>
            <a:spLocks noGrp="1" noChangeArrowheads="1"/>
          </p:cNvSpPr>
          <p:nvPr>
            <p:ph type="ctrTitle"/>
          </p:nvPr>
        </p:nvSpPr>
        <p:spPr>
          <a:xfrm>
            <a:off x="1511300" y="1365250"/>
            <a:ext cx="7419975" cy="989013"/>
          </a:xfrm>
        </p:spPr>
        <p:txBody>
          <a:bodyPr/>
          <a:lstStyle>
            <a:lvl1pPr>
              <a:defRPr>
                <a:latin typeface="Arial" pitchFamily="34" charset="0"/>
                <a:cs typeface="Arial" pitchFamily="34" charset="0"/>
              </a:defRPr>
            </a:lvl1pPr>
          </a:lstStyle>
          <a:p>
            <a:r>
              <a:rPr lang="en-GB" dirty="0"/>
              <a:t>Click to edit Master title style</a:t>
            </a:r>
          </a:p>
        </p:txBody>
      </p:sp>
      <p:sp>
        <p:nvSpPr>
          <p:cNvPr id="87048" name="Rectangle 10"/>
          <p:cNvSpPr>
            <a:spLocks noGrp="1" noChangeArrowheads="1"/>
          </p:cNvSpPr>
          <p:nvPr>
            <p:ph type="subTitle" idx="1"/>
          </p:nvPr>
        </p:nvSpPr>
        <p:spPr bwMode="gray">
          <a:xfrm>
            <a:off x="1511300" y="2354263"/>
            <a:ext cx="7442200" cy="650875"/>
          </a:xfrm>
        </p:spPr>
        <p:txBody>
          <a:bodyPr anchor="ctr"/>
          <a:lstStyle>
            <a:lvl1pPr marL="0" indent="0">
              <a:lnSpc>
                <a:spcPct val="95000"/>
              </a:lnSpc>
              <a:buFont typeface="Wingdings" pitchFamily="2" charset="2"/>
              <a:buNone/>
              <a:defRPr sz="2000">
                <a:solidFill>
                  <a:schemeClr val="bg1"/>
                </a:solidFill>
                <a:latin typeface="Arial" pitchFamily="34" charset="0"/>
                <a:cs typeface="Arial" pitchFamily="34" charset="0"/>
              </a:defRPr>
            </a:lvl1pPr>
          </a:lstStyle>
          <a:p>
            <a:r>
              <a:rPr lang="en-GB" dirty="0"/>
              <a:t>Click to edit Master subtitle style</a:t>
            </a:r>
          </a:p>
        </p:txBody>
      </p:sp>
    </p:spTree>
    <p:extLst>
      <p:ext uri="{BB962C8B-B14F-4D97-AF65-F5344CB8AC3E}">
        <p14:creationId xmlns:p14="http://schemas.microsoft.com/office/powerpoint/2010/main" val="1874270232"/>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atin typeface="Arial" pitchFamily="34" charset="0"/>
                <a:cs typeface="Arial" pitchFamily="34" charset="0"/>
              </a:defRPr>
            </a:lvl1pPr>
          </a:lstStyle>
          <a:p>
            <a:r>
              <a:rPr lang="nb-NO" dirty="0"/>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5592873"/>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atin typeface="Arial" pitchFamily="34" charset="0"/>
                <a:cs typeface="Arial" pitchFamily="34" charset="0"/>
              </a:defRPr>
            </a:lvl1pPr>
          </a:lstStyle>
          <a:p>
            <a:r>
              <a:rPr lang="nb-NO" dirty="0"/>
              <a:t>Klikk for å redigere tittelstil</a:t>
            </a:r>
          </a:p>
        </p:txBody>
      </p:sp>
    </p:spTree>
    <p:extLst>
      <p:ext uri="{BB962C8B-B14F-4D97-AF65-F5344CB8AC3E}">
        <p14:creationId xmlns:p14="http://schemas.microsoft.com/office/powerpoint/2010/main" val="697933779"/>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201990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atin typeface="Arial" pitchFamily="34" charset="0"/>
                <a:cs typeface="Arial" pitchFamily="34" charset="0"/>
              </a:defRPr>
            </a:lvl1pPr>
          </a:lstStyle>
          <a:p>
            <a:r>
              <a:rPr lang="nb-NO" dirty="0"/>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a:t>Klikk for å redigere tekststiler i malen</a:t>
            </a:r>
          </a:p>
        </p:txBody>
      </p:sp>
    </p:spTree>
    <p:extLst>
      <p:ext uri="{BB962C8B-B14F-4D97-AF65-F5344CB8AC3E}">
        <p14:creationId xmlns:p14="http://schemas.microsoft.com/office/powerpoint/2010/main" val="3824598853"/>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nb-NO" dirty="0"/>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dirty="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a:t>Klikk for å redigere tekststiler i malen</a:t>
            </a:r>
          </a:p>
        </p:txBody>
      </p:sp>
    </p:spTree>
    <p:extLst>
      <p:ext uri="{BB962C8B-B14F-4D97-AF65-F5344CB8AC3E}">
        <p14:creationId xmlns:p14="http://schemas.microsoft.com/office/powerpoint/2010/main" val="797670943"/>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atin typeface="Arial" pitchFamily="34" charset="0"/>
                <a:cs typeface="Arial" pitchFamily="34" charset="0"/>
              </a:defRPr>
            </a:lvl1pPr>
          </a:lstStyle>
          <a:p>
            <a:r>
              <a:rPr lang="nb-NO" dirty="0"/>
              <a:t>Klikk for å redigere tittelstil</a:t>
            </a:r>
          </a:p>
        </p:txBody>
      </p:sp>
      <p:sp>
        <p:nvSpPr>
          <p:cNvPr id="3" name="Plassholder for loddrett tekst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290982453"/>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843713" y="277813"/>
            <a:ext cx="1987550" cy="5662612"/>
          </a:xfrm>
        </p:spPr>
        <p:txBody>
          <a:bodyPr vert="eaVert"/>
          <a:lstStyle>
            <a:lvl1pPr>
              <a:defRPr>
                <a:latin typeface="Arial" pitchFamily="34" charset="0"/>
                <a:cs typeface="Arial" pitchFamily="34" charset="0"/>
              </a:defRPr>
            </a:lvl1pPr>
          </a:lstStyle>
          <a:p>
            <a:r>
              <a:rPr lang="nb-NO" dirty="0"/>
              <a:t>Klikk for å redigere tittelstil</a:t>
            </a:r>
          </a:p>
        </p:txBody>
      </p:sp>
      <p:sp>
        <p:nvSpPr>
          <p:cNvPr id="3" name="Plassholder for loddrett tekst 2"/>
          <p:cNvSpPr>
            <a:spLocks noGrp="1"/>
          </p:cNvSpPr>
          <p:nvPr>
            <p:ph type="body" orient="vert" idx="1"/>
          </p:nvPr>
        </p:nvSpPr>
        <p:spPr>
          <a:xfrm>
            <a:off x="877888" y="277813"/>
            <a:ext cx="5813425" cy="5662612"/>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1739651192"/>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4" name="Rectangle 2"/>
          <p:cNvSpPr>
            <a:spLocks noChangeArrowheads="1"/>
          </p:cNvSpPr>
          <p:nvPr/>
        </p:nvSpPr>
        <p:spPr bwMode="gray">
          <a:xfrm>
            <a:off x="0" y="2354263"/>
            <a:ext cx="9144000" cy="650875"/>
          </a:xfrm>
          <a:prstGeom prst="rect">
            <a:avLst/>
          </a:prstGeom>
          <a:solidFill>
            <a:schemeClr val="accent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sp>
        <p:nvSpPr>
          <p:cNvPr id="5" name="Rectangle 4"/>
          <p:cNvSpPr>
            <a:spLocks noChangeArrowheads="1"/>
          </p:cNvSpPr>
          <p:nvPr/>
        </p:nvSpPr>
        <p:spPr bwMode="gray">
          <a:xfrm>
            <a:off x="1381125" y="1365250"/>
            <a:ext cx="7762875" cy="989013"/>
          </a:xfrm>
          <a:prstGeom prst="rect">
            <a:avLst/>
          </a:prstGeom>
          <a:solidFill>
            <a:schemeClr val="tx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6" name="Rectangle 6"/>
          <p:cNvSpPr>
            <a:spLocks noChangeArrowheads="1"/>
          </p:cNvSpPr>
          <p:nvPr/>
        </p:nvSpPr>
        <p:spPr bwMode="gray">
          <a:xfrm>
            <a:off x="0" y="1365250"/>
            <a:ext cx="1381125" cy="989013"/>
          </a:xfrm>
          <a:prstGeom prst="rect">
            <a:avLst/>
          </a:prstGeom>
          <a:solidFill>
            <a:schemeClr val="bg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7" name="Text Box 7"/>
          <p:cNvSpPr txBox="1">
            <a:spLocks noChangeArrowheads="1"/>
          </p:cNvSpPr>
          <p:nvPr/>
        </p:nvSpPr>
        <p:spPr bwMode="gray">
          <a:xfrm>
            <a:off x="696913" y="1570038"/>
            <a:ext cx="609600" cy="579437"/>
          </a:xfrm>
          <a:prstGeom prst="rect">
            <a:avLst/>
          </a:prstGeom>
          <a:noFill/>
          <a:ln>
            <a:noFill/>
          </a:ln>
          <a:extLst/>
        </p:spPr>
        <p:txBody>
          <a:bodyP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3200" b="0">
                <a:solidFill>
                  <a:schemeClr val="accent2"/>
                </a:solidFill>
                <a:ea typeface="Arial Unicode MS" panose="020B0604020202020204" pitchFamily="34" charset="-128"/>
                <a:cs typeface="Arial Unicode MS" panose="020B0604020202020204" pitchFamily="34" charset="-128"/>
                <a:sym typeface="Wingdings" panose="05000000000000000000" pitchFamily="2" charset="2"/>
              </a:rPr>
              <a:t></a:t>
            </a:r>
            <a:endParaRPr lang="en-GB" sz="2400" b="0">
              <a:solidFill>
                <a:schemeClr val="accent2"/>
              </a:solidFill>
              <a:ea typeface="Arial Unicode MS" panose="020B0604020202020204" pitchFamily="34" charset="-128"/>
              <a:cs typeface="Arial Unicode MS" panose="020B0604020202020204" pitchFamily="34" charset="-128"/>
            </a:endParaRPr>
          </a:p>
        </p:txBody>
      </p:sp>
      <p:sp>
        <p:nvSpPr>
          <p:cNvPr id="8" name="Rectangle 8"/>
          <p:cNvSpPr>
            <a:spLocks noChangeArrowheads="1"/>
          </p:cNvSpPr>
          <p:nvPr/>
        </p:nvSpPr>
        <p:spPr bwMode="gray">
          <a:xfrm>
            <a:off x="0" y="2901950"/>
            <a:ext cx="9144000" cy="3956050"/>
          </a:xfrm>
          <a:prstGeom prst="rect">
            <a:avLst/>
          </a:prstGeom>
          <a:solidFill>
            <a:schemeClr val="accent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sp>
        <p:nvSpPr>
          <p:cNvPr id="9" name="Text Box 8"/>
          <p:cNvSpPr txBox="1">
            <a:spLocks noChangeArrowheads="1"/>
          </p:cNvSpPr>
          <p:nvPr/>
        </p:nvSpPr>
        <p:spPr bwMode="auto">
          <a:xfrm>
            <a:off x="7278688" y="966788"/>
            <a:ext cx="1652587" cy="244475"/>
          </a:xfrm>
          <a:prstGeom prst="rect">
            <a:avLst/>
          </a:prstGeom>
          <a:noFill/>
          <a:ln>
            <a:noFill/>
          </a:ln>
          <a:extLst/>
        </p:spPr>
        <p:txBody>
          <a:bodyPr rIns="0" anchor="ct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r>
              <a:rPr lang="en-GB" sz="800">
                <a:solidFill>
                  <a:schemeClr val="accent2"/>
                </a:solidFill>
                <a:ea typeface="Arial Unicode MS" panose="020B0604020202020204" pitchFamily="34" charset="-128"/>
                <a:cs typeface="Arial Unicode MS" panose="020B0604020202020204" pitchFamily="34" charset="-128"/>
                <a:sym typeface="Wingdings" panose="05000000000000000000" pitchFamily="2" charset="2"/>
              </a:rPr>
              <a:t></a:t>
            </a:r>
            <a:r>
              <a:rPr lang="en-GB" sz="800">
                <a:solidFill>
                  <a:schemeClr val="accent2"/>
                </a:solidFill>
                <a:ea typeface="Arial Unicode MS" panose="020B0604020202020204" pitchFamily="34" charset="-128"/>
                <a:cs typeface="Arial Unicode MS" panose="020B0604020202020204" pitchFamily="34" charset="-128"/>
              </a:rPr>
              <a:t> </a:t>
            </a:r>
            <a:r>
              <a:rPr lang="en-GB" sz="1000">
                <a:solidFill>
                  <a:schemeClr val="accent1"/>
                </a:solidFill>
                <a:ea typeface="Arial Unicode MS" panose="020B0604020202020204" pitchFamily="34" charset="-128"/>
                <a:cs typeface="Arial Unicode MS" panose="020B0604020202020204" pitchFamily="34" charset="-128"/>
              </a:rPr>
              <a:t>www.steria.com</a:t>
            </a:r>
            <a:endParaRPr lang="en-GB" sz="1000" b="0">
              <a:solidFill>
                <a:schemeClr val="accent1"/>
              </a:solidFill>
              <a:ea typeface="Arial Unicode MS" panose="020B0604020202020204" pitchFamily="34" charset="-128"/>
              <a:cs typeface="Arial Unicode MS" panose="020B0604020202020204" pitchFamily="34" charset="-128"/>
            </a:endParaRPr>
          </a:p>
        </p:txBody>
      </p:sp>
      <p:sp>
        <p:nvSpPr>
          <p:cNvPr id="113670" name="Rectangle 5"/>
          <p:cNvSpPr>
            <a:spLocks noGrp="1" noChangeArrowheads="1"/>
          </p:cNvSpPr>
          <p:nvPr>
            <p:ph type="ctrTitle"/>
          </p:nvPr>
        </p:nvSpPr>
        <p:spPr>
          <a:xfrm>
            <a:off x="1511300" y="1365250"/>
            <a:ext cx="7419975" cy="989013"/>
          </a:xfrm>
        </p:spPr>
        <p:txBody>
          <a:bodyPr/>
          <a:lstStyle>
            <a:lvl1pPr>
              <a:defRPr>
                <a:latin typeface="Arial" pitchFamily="34" charset="0"/>
                <a:cs typeface="Arial" pitchFamily="34" charset="0"/>
              </a:defRPr>
            </a:lvl1pPr>
          </a:lstStyle>
          <a:p>
            <a:r>
              <a:rPr lang="en-GB" dirty="0"/>
              <a:t>Click to edit Master title style</a:t>
            </a:r>
          </a:p>
        </p:txBody>
      </p:sp>
      <p:sp>
        <p:nvSpPr>
          <p:cNvPr id="113671" name="Rectangle 10"/>
          <p:cNvSpPr>
            <a:spLocks noGrp="1" noChangeArrowheads="1"/>
          </p:cNvSpPr>
          <p:nvPr>
            <p:ph type="subTitle" idx="1"/>
          </p:nvPr>
        </p:nvSpPr>
        <p:spPr bwMode="gray">
          <a:xfrm>
            <a:off x="1511300" y="2354263"/>
            <a:ext cx="7442200" cy="650875"/>
          </a:xfrm>
        </p:spPr>
        <p:txBody>
          <a:bodyPr anchor="ctr"/>
          <a:lstStyle>
            <a:lvl1pPr marL="0" indent="0">
              <a:lnSpc>
                <a:spcPct val="95000"/>
              </a:lnSpc>
              <a:buFont typeface="Wingdings" pitchFamily="2" charset="2"/>
              <a:buNone/>
              <a:defRPr sz="2000">
                <a:solidFill>
                  <a:schemeClr val="bg1"/>
                </a:solidFill>
                <a:latin typeface="Arial" pitchFamily="34" charset="0"/>
                <a:cs typeface="Arial" pitchFamily="34" charset="0"/>
              </a:defRPr>
            </a:lvl1pPr>
          </a:lstStyle>
          <a:p>
            <a:r>
              <a:rPr lang="en-GB" dirty="0"/>
              <a:t>Click to edit Master subtitle style</a:t>
            </a:r>
          </a:p>
        </p:txBody>
      </p:sp>
    </p:spTree>
    <p:extLst>
      <p:ext uri="{BB962C8B-B14F-4D97-AF65-F5344CB8AC3E}">
        <p14:creationId xmlns:p14="http://schemas.microsoft.com/office/powerpoint/2010/main" val="3709263443"/>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4" name="Rectangle 2"/>
          <p:cNvSpPr>
            <a:spLocks noChangeArrowheads="1"/>
          </p:cNvSpPr>
          <p:nvPr/>
        </p:nvSpPr>
        <p:spPr bwMode="gray">
          <a:xfrm>
            <a:off x="0" y="2354263"/>
            <a:ext cx="9144000" cy="650875"/>
          </a:xfrm>
          <a:prstGeom prst="rect">
            <a:avLst/>
          </a:prstGeom>
          <a:solidFill>
            <a:schemeClr val="accent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sp>
        <p:nvSpPr>
          <p:cNvPr id="5" name="Rectangle 4"/>
          <p:cNvSpPr>
            <a:spLocks noChangeArrowheads="1"/>
          </p:cNvSpPr>
          <p:nvPr/>
        </p:nvSpPr>
        <p:spPr bwMode="gray">
          <a:xfrm>
            <a:off x="1381125" y="1365250"/>
            <a:ext cx="7762875" cy="989013"/>
          </a:xfrm>
          <a:prstGeom prst="rect">
            <a:avLst/>
          </a:prstGeom>
          <a:solidFill>
            <a:schemeClr val="tx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6" name="Rectangle 6"/>
          <p:cNvSpPr>
            <a:spLocks noChangeArrowheads="1"/>
          </p:cNvSpPr>
          <p:nvPr/>
        </p:nvSpPr>
        <p:spPr bwMode="gray">
          <a:xfrm>
            <a:off x="0" y="1365250"/>
            <a:ext cx="1381125" cy="989013"/>
          </a:xfrm>
          <a:prstGeom prst="rect">
            <a:avLst/>
          </a:prstGeom>
          <a:solidFill>
            <a:schemeClr val="bg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7" name="Text Box 7"/>
          <p:cNvSpPr txBox="1">
            <a:spLocks noChangeArrowheads="1"/>
          </p:cNvSpPr>
          <p:nvPr/>
        </p:nvSpPr>
        <p:spPr bwMode="gray">
          <a:xfrm>
            <a:off x="696913" y="1570038"/>
            <a:ext cx="609600" cy="579437"/>
          </a:xfrm>
          <a:prstGeom prst="rect">
            <a:avLst/>
          </a:prstGeom>
          <a:noFill/>
          <a:ln>
            <a:noFill/>
          </a:ln>
          <a:extLst/>
        </p:spPr>
        <p:txBody>
          <a:bodyP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3200" b="0">
                <a:solidFill>
                  <a:schemeClr val="accent2"/>
                </a:solidFill>
                <a:ea typeface="Arial Unicode MS" panose="020B0604020202020204" pitchFamily="34" charset="-128"/>
                <a:cs typeface="Arial Unicode MS" panose="020B0604020202020204" pitchFamily="34" charset="-128"/>
                <a:sym typeface="Wingdings" panose="05000000000000000000" pitchFamily="2" charset="2"/>
              </a:rPr>
              <a:t></a:t>
            </a:r>
            <a:endParaRPr lang="en-GB" sz="2400" b="0">
              <a:solidFill>
                <a:schemeClr val="accent2"/>
              </a:solidFill>
              <a:ea typeface="Arial Unicode MS" panose="020B0604020202020204" pitchFamily="34" charset="-128"/>
              <a:cs typeface="Arial Unicode MS" panose="020B0604020202020204" pitchFamily="34" charset="-128"/>
            </a:endParaRPr>
          </a:p>
        </p:txBody>
      </p:sp>
      <p:sp>
        <p:nvSpPr>
          <p:cNvPr id="8" name="Rectangle 8"/>
          <p:cNvSpPr>
            <a:spLocks noChangeArrowheads="1"/>
          </p:cNvSpPr>
          <p:nvPr/>
        </p:nvSpPr>
        <p:spPr bwMode="gray">
          <a:xfrm>
            <a:off x="0" y="2901950"/>
            <a:ext cx="9144000" cy="3956050"/>
          </a:xfrm>
          <a:prstGeom prst="rect">
            <a:avLst/>
          </a:prstGeom>
          <a:solidFill>
            <a:schemeClr val="accent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sp>
        <p:nvSpPr>
          <p:cNvPr id="222214" name="Rectangle 5"/>
          <p:cNvSpPr>
            <a:spLocks noGrp="1" noChangeArrowheads="1"/>
          </p:cNvSpPr>
          <p:nvPr>
            <p:ph type="ctrTitle"/>
          </p:nvPr>
        </p:nvSpPr>
        <p:spPr>
          <a:xfrm>
            <a:off x="1511300" y="1365250"/>
            <a:ext cx="7419975" cy="989013"/>
          </a:xfrm>
        </p:spPr>
        <p:txBody>
          <a:bodyPr/>
          <a:lstStyle>
            <a:lvl1pPr>
              <a:defRPr>
                <a:latin typeface="Arial" pitchFamily="34" charset="0"/>
                <a:cs typeface="Arial" pitchFamily="34" charset="0"/>
              </a:defRPr>
            </a:lvl1pPr>
          </a:lstStyle>
          <a:p>
            <a:r>
              <a:rPr lang="en-GB" dirty="0"/>
              <a:t>Click to edit Master title style</a:t>
            </a:r>
          </a:p>
        </p:txBody>
      </p:sp>
      <p:sp>
        <p:nvSpPr>
          <p:cNvPr id="222215" name="Rectangle 10"/>
          <p:cNvSpPr>
            <a:spLocks noGrp="1" noChangeArrowheads="1"/>
          </p:cNvSpPr>
          <p:nvPr>
            <p:ph type="subTitle" idx="1"/>
          </p:nvPr>
        </p:nvSpPr>
        <p:spPr bwMode="gray">
          <a:xfrm>
            <a:off x="1511300" y="2354263"/>
            <a:ext cx="7442200" cy="650875"/>
          </a:xfrm>
        </p:spPr>
        <p:txBody>
          <a:bodyPr anchor="ctr"/>
          <a:lstStyle>
            <a:lvl1pPr marL="0" indent="0">
              <a:lnSpc>
                <a:spcPct val="95000"/>
              </a:lnSpc>
              <a:buFont typeface="Wingdings" pitchFamily="2" charset="2"/>
              <a:buNone/>
              <a:defRPr sz="2000">
                <a:solidFill>
                  <a:schemeClr val="bg1"/>
                </a:solidFill>
                <a:latin typeface="Arial" pitchFamily="34" charset="0"/>
                <a:cs typeface="Arial" pitchFamily="34" charset="0"/>
              </a:defRPr>
            </a:lvl1pPr>
          </a:lstStyle>
          <a:p>
            <a:r>
              <a:rPr lang="en-GB" dirty="0"/>
              <a:t>Click to edit Master subtitle style</a:t>
            </a:r>
          </a:p>
        </p:txBody>
      </p:sp>
    </p:spTree>
    <p:extLst>
      <p:ext uri="{BB962C8B-B14F-4D97-AF65-F5344CB8AC3E}">
        <p14:creationId xmlns:p14="http://schemas.microsoft.com/office/powerpoint/2010/main" val="395767046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4" name="Rectangle 2"/>
          <p:cNvSpPr>
            <a:spLocks noChangeArrowheads="1"/>
          </p:cNvSpPr>
          <p:nvPr/>
        </p:nvSpPr>
        <p:spPr bwMode="gray">
          <a:xfrm>
            <a:off x="0" y="2354263"/>
            <a:ext cx="9144000" cy="650875"/>
          </a:xfrm>
          <a:prstGeom prst="rect">
            <a:avLst/>
          </a:prstGeom>
          <a:solidFill>
            <a:schemeClr val="hlink"/>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sp>
        <p:nvSpPr>
          <p:cNvPr id="5" name="Rectangle 4"/>
          <p:cNvSpPr>
            <a:spLocks noChangeArrowheads="1"/>
          </p:cNvSpPr>
          <p:nvPr/>
        </p:nvSpPr>
        <p:spPr bwMode="gray">
          <a:xfrm>
            <a:off x="1381125" y="1365250"/>
            <a:ext cx="7762875" cy="989013"/>
          </a:xfrm>
          <a:prstGeom prst="rect">
            <a:avLst/>
          </a:prstGeom>
          <a:solidFill>
            <a:schemeClr val="tx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6" name="Rectangle 6"/>
          <p:cNvSpPr>
            <a:spLocks noChangeArrowheads="1"/>
          </p:cNvSpPr>
          <p:nvPr/>
        </p:nvSpPr>
        <p:spPr bwMode="gray">
          <a:xfrm>
            <a:off x="0" y="1365250"/>
            <a:ext cx="1381125" cy="989013"/>
          </a:xfrm>
          <a:prstGeom prst="rect">
            <a:avLst/>
          </a:prstGeom>
          <a:solidFill>
            <a:schemeClr val="bg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7" name="Text Box 7"/>
          <p:cNvSpPr txBox="1">
            <a:spLocks noChangeArrowheads="1"/>
          </p:cNvSpPr>
          <p:nvPr/>
        </p:nvSpPr>
        <p:spPr bwMode="gray">
          <a:xfrm>
            <a:off x="696913" y="1570038"/>
            <a:ext cx="609600" cy="579437"/>
          </a:xfrm>
          <a:prstGeom prst="rect">
            <a:avLst/>
          </a:prstGeom>
          <a:noFill/>
          <a:ln>
            <a:noFill/>
          </a:ln>
          <a:extLst/>
        </p:spPr>
        <p:txBody>
          <a:bodyP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3200" b="0">
                <a:solidFill>
                  <a:schemeClr val="hlink"/>
                </a:solidFill>
                <a:ea typeface="Arial Unicode MS" panose="020B0604020202020204" pitchFamily="34" charset="-128"/>
                <a:cs typeface="Arial Unicode MS" panose="020B0604020202020204" pitchFamily="34" charset="-128"/>
                <a:sym typeface="Wingdings" panose="05000000000000000000" pitchFamily="2" charset="2"/>
              </a:rPr>
              <a:t></a:t>
            </a:r>
            <a:endParaRPr lang="en-GB" sz="2400" b="0">
              <a:solidFill>
                <a:schemeClr val="hlink"/>
              </a:solidFill>
              <a:ea typeface="Arial Unicode MS" panose="020B0604020202020204" pitchFamily="34" charset="-128"/>
              <a:cs typeface="Arial Unicode MS" panose="020B0604020202020204" pitchFamily="34" charset="-128"/>
            </a:endParaRPr>
          </a:p>
        </p:txBody>
      </p:sp>
      <p:sp>
        <p:nvSpPr>
          <p:cNvPr id="8" name="Rectangle 8"/>
          <p:cNvSpPr>
            <a:spLocks noChangeArrowheads="1"/>
          </p:cNvSpPr>
          <p:nvPr/>
        </p:nvSpPr>
        <p:spPr bwMode="gray">
          <a:xfrm>
            <a:off x="0" y="2901950"/>
            <a:ext cx="9144000" cy="3956050"/>
          </a:xfrm>
          <a:prstGeom prst="rect">
            <a:avLst/>
          </a:prstGeom>
          <a:solidFill>
            <a:schemeClr val="hlink"/>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sp>
        <p:nvSpPr>
          <p:cNvPr id="132102" name="Rectangle 5"/>
          <p:cNvSpPr>
            <a:spLocks noGrp="1" noChangeArrowheads="1"/>
          </p:cNvSpPr>
          <p:nvPr>
            <p:ph type="ctrTitle"/>
          </p:nvPr>
        </p:nvSpPr>
        <p:spPr>
          <a:xfrm>
            <a:off x="1511300" y="1365250"/>
            <a:ext cx="7419975" cy="989013"/>
          </a:xfrm>
        </p:spPr>
        <p:txBody>
          <a:bodyPr/>
          <a:lstStyle>
            <a:lvl1pPr>
              <a:defRPr>
                <a:latin typeface="Arial" pitchFamily="34" charset="0"/>
                <a:cs typeface="Arial" pitchFamily="34" charset="0"/>
              </a:defRPr>
            </a:lvl1pPr>
          </a:lstStyle>
          <a:p>
            <a:r>
              <a:rPr lang="en-GB" dirty="0"/>
              <a:t>Click to edit Master title style</a:t>
            </a:r>
          </a:p>
        </p:txBody>
      </p:sp>
      <p:sp>
        <p:nvSpPr>
          <p:cNvPr id="132103" name="Rectangle 10"/>
          <p:cNvSpPr>
            <a:spLocks noGrp="1" noChangeArrowheads="1"/>
          </p:cNvSpPr>
          <p:nvPr>
            <p:ph type="subTitle" idx="1"/>
          </p:nvPr>
        </p:nvSpPr>
        <p:spPr>
          <a:xfrm>
            <a:off x="1511300" y="2354263"/>
            <a:ext cx="7442200" cy="650875"/>
          </a:xfrm>
        </p:spPr>
        <p:txBody>
          <a:bodyPr anchor="ctr"/>
          <a:lstStyle>
            <a:lvl1pPr marL="0" indent="0">
              <a:lnSpc>
                <a:spcPct val="95000"/>
              </a:lnSpc>
              <a:buFont typeface="Wingdings" pitchFamily="2" charset="2"/>
              <a:buNone/>
              <a:defRPr sz="2000">
                <a:solidFill>
                  <a:schemeClr val="bg1"/>
                </a:solidFill>
                <a:latin typeface="Arial" pitchFamily="34" charset="0"/>
                <a:cs typeface="Arial" pitchFamily="34" charset="0"/>
              </a:defRPr>
            </a:lvl1pPr>
          </a:lstStyle>
          <a:p>
            <a:r>
              <a:rPr lang="en-GB" dirty="0"/>
              <a:t>Click to edit Master subtitle style</a:t>
            </a:r>
          </a:p>
        </p:txBody>
      </p:sp>
    </p:spTree>
    <p:extLst>
      <p:ext uri="{BB962C8B-B14F-4D97-AF65-F5344CB8AC3E}">
        <p14:creationId xmlns:p14="http://schemas.microsoft.com/office/powerpoint/2010/main" val="92049291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atin typeface="Arial" pitchFamily="34" charset="0"/>
                <a:cs typeface="Arial" pitchFamily="34" charset="0"/>
              </a:defRPr>
            </a:lvl1pPr>
          </a:lstStyle>
          <a:p>
            <a:r>
              <a:rPr lang="nb-NO" dirty="0"/>
              <a:t>Klikk for å redigere tittelstil</a:t>
            </a:r>
          </a:p>
        </p:txBody>
      </p:sp>
      <p:sp>
        <p:nvSpPr>
          <p:cNvPr id="3" name="Plassholder for innhold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3287347572"/>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4" name="Rectangle 2"/>
          <p:cNvSpPr>
            <a:spLocks noChangeArrowheads="1"/>
          </p:cNvSpPr>
          <p:nvPr/>
        </p:nvSpPr>
        <p:spPr bwMode="gray">
          <a:xfrm>
            <a:off x="0" y="2354263"/>
            <a:ext cx="9144000" cy="650875"/>
          </a:xfrm>
          <a:prstGeom prst="rect">
            <a:avLst/>
          </a:prstGeom>
          <a:solidFill>
            <a:schemeClr val="hlink"/>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sp>
        <p:nvSpPr>
          <p:cNvPr id="5" name="Rectangle 4"/>
          <p:cNvSpPr>
            <a:spLocks noChangeArrowheads="1"/>
          </p:cNvSpPr>
          <p:nvPr/>
        </p:nvSpPr>
        <p:spPr bwMode="gray">
          <a:xfrm>
            <a:off x="1381125" y="1365250"/>
            <a:ext cx="7762875" cy="989013"/>
          </a:xfrm>
          <a:prstGeom prst="rect">
            <a:avLst/>
          </a:prstGeom>
          <a:solidFill>
            <a:schemeClr val="tx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6" name="Rectangle 6"/>
          <p:cNvSpPr>
            <a:spLocks noChangeArrowheads="1"/>
          </p:cNvSpPr>
          <p:nvPr/>
        </p:nvSpPr>
        <p:spPr bwMode="gray">
          <a:xfrm>
            <a:off x="0" y="1365250"/>
            <a:ext cx="1381125" cy="989013"/>
          </a:xfrm>
          <a:prstGeom prst="rect">
            <a:avLst/>
          </a:prstGeom>
          <a:solidFill>
            <a:schemeClr val="bg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7" name="Text Box 7"/>
          <p:cNvSpPr txBox="1">
            <a:spLocks noChangeArrowheads="1"/>
          </p:cNvSpPr>
          <p:nvPr/>
        </p:nvSpPr>
        <p:spPr bwMode="gray">
          <a:xfrm>
            <a:off x="696913" y="1570038"/>
            <a:ext cx="609600" cy="579437"/>
          </a:xfrm>
          <a:prstGeom prst="rect">
            <a:avLst/>
          </a:prstGeom>
          <a:noFill/>
          <a:ln>
            <a:noFill/>
          </a:ln>
          <a:extLst/>
        </p:spPr>
        <p:txBody>
          <a:bodyP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3200" b="0">
                <a:solidFill>
                  <a:schemeClr val="hlink"/>
                </a:solidFill>
                <a:ea typeface="Arial Unicode MS" panose="020B0604020202020204" pitchFamily="34" charset="-128"/>
                <a:cs typeface="Arial Unicode MS" panose="020B0604020202020204" pitchFamily="34" charset="-128"/>
                <a:sym typeface="Wingdings" panose="05000000000000000000" pitchFamily="2" charset="2"/>
              </a:rPr>
              <a:t></a:t>
            </a:r>
            <a:endParaRPr lang="en-GB" sz="2400" b="0">
              <a:solidFill>
                <a:schemeClr val="hlink"/>
              </a:solidFill>
              <a:ea typeface="Arial Unicode MS" panose="020B0604020202020204" pitchFamily="34" charset="-128"/>
              <a:cs typeface="Arial Unicode MS" panose="020B0604020202020204" pitchFamily="34" charset="-128"/>
            </a:endParaRPr>
          </a:p>
        </p:txBody>
      </p:sp>
      <p:sp>
        <p:nvSpPr>
          <p:cNvPr id="8" name="Rectangle 8"/>
          <p:cNvSpPr>
            <a:spLocks noChangeArrowheads="1"/>
          </p:cNvSpPr>
          <p:nvPr/>
        </p:nvSpPr>
        <p:spPr bwMode="gray">
          <a:xfrm>
            <a:off x="0" y="2901950"/>
            <a:ext cx="9144000" cy="3956050"/>
          </a:xfrm>
          <a:prstGeom prst="rect">
            <a:avLst/>
          </a:prstGeom>
          <a:solidFill>
            <a:schemeClr val="hlink"/>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sp>
        <p:nvSpPr>
          <p:cNvPr id="228358" name="Rectangle 5"/>
          <p:cNvSpPr>
            <a:spLocks noGrp="1" noChangeArrowheads="1"/>
          </p:cNvSpPr>
          <p:nvPr>
            <p:ph type="ctrTitle"/>
          </p:nvPr>
        </p:nvSpPr>
        <p:spPr>
          <a:xfrm>
            <a:off x="1511300" y="1365250"/>
            <a:ext cx="7419975" cy="989013"/>
          </a:xfrm>
        </p:spPr>
        <p:txBody>
          <a:bodyPr/>
          <a:lstStyle>
            <a:lvl1pPr>
              <a:defRPr>
                <a:latin typeface="Arial" pitchFamily="34" charset="0"/>
                <a:cs typeface="Arial" pitchFamily="34" charset="0"/>
              </a:defRPr>
            </a:lvl1pPr>
          </a:lstStyle>
          <a:p>
            <a:r>
              <a:rPr lang="en-GB" dirty="0"/>
              <a:t>Click to edit Master title style</a:t>
            </a:r>
          </a:p>
        </p:txBody>
      </p:sp>
      <p:sp>
        <p:nvSpPr>
          <p:cNvPr id="228359" name="Rectangle 10"/>
          <p:cNvSpPr>
            <a:spLocks noGrp="1" noChangeArrowheads="1"/>
          </p:cNvSpPr>
          <p:nvPr>
            <p:ph type="subTitle" idx="1"/>
          </p:nvPr>
        </p:nvSpPr>
        <p:spPr>
          <a:xfrm>
            <a:off x="1511300" y="2354263"/>
            <a:ext cx="7442200" cy="650875"/>
          </a:xfrm>
        </p:spPr>
        <p:txBody>
          <a:bodyPr anchor="ctr"/>
          <a:lstStyle>
            <a:lvl1pPr marL="0" indent="0">
              <a:lnSpc>
                <a:spcPct val="95000"/>
              </a:lnSpc>
              <a:buFont typeface="Wingdings" pitchFamily="2" charset="2"/>
              <a:buNone/>
              <a:defRPr sz="2000">
                <a:solidFill>
                  <a:schemeClr val="bg1"/>
                </a:solidFill>
                <a:latin typeface="Arial" pitchFamily="34" charset="0"/>
                <a:cs typeface="Arial" pitchFamily="34" charset="0"/>
              </a:defRPr>
            </a:lvl1pPr>
          </a:lstStyle>
          <a:p>
            <a:r>
              <a:rPr lang="en-GB" dirty="0"/>
              <a:t>Click to edit Master subtitle style</a:t>
            </a:r>
          </a:p>
        </p:txBody>
      </p:sp>
    </p:spTree>
    <p:extLst>
      <p:ext uri="{BB962C8B-B14F-4D97-AF65-F5344CB8AC3E}">
        <p14:creationId xmlns:p14="http://schemas.microsoft.com/office/powerpoint/2010/main" val="4146694733"/>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4" name="Rectangle 2"/>
          <p:cNvSpPr>
            <a:spLocks noChangeArrowheads="1"/>
          </p:cNvSpPr>
          <p:nvPr/>
        </p:nvSpPr>
        <p:spPr bwMode="gray">
          <a:xfrm>
            <a:off x="0" y="2354263"/>
            <a:ext cx="9144000" cy="650875"/>
          </a:xfrm>
          <a:prstGeom prst="rect">
            <a:avLst/>
          </a:prstGeom>
          <a:solidFill>
            <a:schemeClr val="folHlink"/>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sp>
        <p:nvSpPr>
          <p:cNvPr id="5" name="Rectangle 4"/>
          <p:cNvSpPr>
            <a:spLocks noChangeArrowheads="1"/>
          </p:cNvSpPr>
          <p:nvPr/>
        </p:nvSpPr>
        <p:spPr bwMode="gray">
          <a:xfrm>
            <a:off x="1381125" y="1365250"/>
            <a:ext cx="7762875" cy="989013"/>
          </a:xfrm>
          <a:prstGeom prst="rect">
            <a:avLst/>
          </a:prstGeom>
          <a:solidFill>
            <a:schemeClr val="tx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6" name="Rectangle 6"/>
          <p:cNvSpPr>
            <a:spLocks noChangeArrowheads="1"/>
          </p:cNvSpPr>
          <p:nvPr/>
        </p:nvSpPr>
        <p:spPr bwMode="gray">
          <a:xfrm>
            <a:off x="0" y="1365250"/>
            <a:ext cx="1381125" cy="989013"/>
          </a:xfrm>
          <a:prstGeom prst="rect">
            <a:avLst/>
          </a:prstGeom>
          <a:solidFill>
            <a:schemeClr val="bg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7" name="Text Box 7"/>
          <p:cNvSpPr txBox="1">
            <a:spLocks noChangeArrowheads="1"/>
          </p:cNvSpPr>
          <p:nvPr/>
        </p:nvSpPr>
        <p:spPr bwMode="auto">
          <a:xfrm>
            <a:off x="696913" y="1570038"/>
            <a:ext cx="609600" cy="579437"/>
          </a:xfrm>
          <a:prstGeom prst="rect">
            <a:avLst/>
          </a:prstGeom>
          <a:noFill/>
          <a:ln>
            <a:noFill/>
          </a:ln>
          <a:extLst/>
        </p:spPr>
        <p:txBody>
          <a:bodyP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3200" b="0">
                <a:solidFill>
                  <a:schemeClr val="folHlink"/>
                </a:solidFill>
                <a:ea typeface="Arial Unicode MS" panose="020B0604020202020204" pitchFamily="34" charset="-128"/>
                <a:cs typeface="Arial Unicode MS" panose="020B0604020202020204" pitchFamily="34" charset="-128"/>
                <a:sym typeface="Wingdings" panose="05000000000000000000" pitchFamily="2" charset="2"/>
              </a:rPr>
              <a:t></a:t>
            </a:r>
            <a:endParaRPr lang="en-GB" sz="2400" b="0">
              <a:solidFill>
                <a:schemeClr val="folHlink"/>
              </a:solidFill>
              <a:ea typeface="Arial Unicode MS" panose="020B0604020202020204" pitchFamily="34" charset="-128"/>
              <a:cs typeface="Arial Unicode MS" panose="020B0604020202020204" pitchFamily="34" charset="-128"/>
            </a:endParaRPr>
          </a:p>
        </p:txBody>
      </p:sp>
      <p:sp>
        <p:nvSpPr>
          <p:cNvPr id="8" name="Rectangle 8"/>
          <p:cNvSpPr>
            <a:spLocks noChangeArrowheads="1"/>
          </p:cNvSpPr>
          <p:nvPr/>
        </p:nvSpPr>
        <p:spPr bwMode="gray">
          <a:xfrm>
            <a:off x="0" y="2901950"/>
            <a:ext cx="9144000" cy="3956050"/>
          </a:xfrm>
          <a:prstGeom prst="rect">
            <a:avLst/>
          </a:prstGeom>
          <a:solidFill>
            <a:schemeClr val="folHlink"/>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sp>
        <p:nvSpPr>
          <p:cNvPr id="232454" name="Rectangle 5"/>
          <p:cNvSpPr>
            <a:spLocks noGrp="1" noChangeArrowheads="1"/>
          </p:cNvSpPr>
          <p:nvPr>
            <p:ph type="ctrTitle"/>
          </p:nvPr>
        </p:nvSpPr>
        <p:spPr>
          <a:xfrm>
            <a:off x="1511300" y="1365250"/>
            <a:ext cx="7419975" cy="989013"/>
          </a:xfrm>
        </p:spPr>
        <p:txBody>
          <a:bodyPr/>
          <a:lstStyle>
            <a:lvl1pPr>
              <a:defRPr>
                <a:latin typeface="Arial" pitchFamily="34" charset="0"/>
                <a:cs typeface="Arial" pitchFamily="34" charset="0"/>
              </a:defRPr>
            </a:lvl1pPr>
          </a:lstStyle>
          <a:p>
            <a:r>
              <a:rPr lang="en-GB" dirty="0"/>
              <a:t>Click to edit Master title style</a:t>
            </a:r>
          </a:p>
        </p:txBody>
      </p:sp>
      <p:sp>
        <p:nvSpPr>
          <p:cNvPr id="232455" name="Rectangle 10"/>
          <p:cNvSpPr>
            <a:spLocks noGrp="1" noChangeArrowheads="1"/>
          </p:cNvSpPr>
          <p:nvPr>
            <p:ph type="subTitle" idx="1"/>
          </p:nvPr>
        </p:nvSpPr>
        <p:spPr bwMode="white">
          <a:xfrm>
            <a:off x="1511300" y="2354263"/>
            <a:ext cx="7442200" cy="650875"/>
          </a:xfrm>
        </p:spPr>
        <p:txBody>
          <a:bodyPr anchor="ctr"/>
          <a:lstStyle>
            <a:lvl1pPr marL="0" indent="0">
              <a:lnSpc>
                <a:spcPct val="95000"/>
              </a:lnSpc>
              <a:buFont typeface="Wingdings" pitchFamily="2" charset="2"/>
              <a:buNone/>
              <a:defRPr sz="2000">
                <a:solidFill>
                  <a:schemeClr val="bg1"/>
                </a:solidFill>
                <a:latin typeface="Arial" pitchFamily="34" charset="0"/>
                <a:cs typeface="Arial" pitchFamily="34" charset="0"/>
              </a:defRPr>
            </a:lvl1pPr>
          </a:lstStyle>
          <a:p>
            <a:r>
              <a:rPr lang="en-GB" dirty="0"/>
              <a:t>Click to edit Master subtitle style</a:t>
            </a:r>
          </a:p>
        </p:txBody>
      </p:sp>
    </p:spTree>
    <p:extLst>
      <p:ext uri="{BB962C8B-B14F-4D97-AF65-F5344CB8AC3E}">
        <p14:creationId xmlns:p14="http://schemas.microsoft.com/office/powerpoint/2010/main" val="231621468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89919295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atin typeface="Arial" pitchFamily="34" charset="0"/>
                <a:cs typeface="Arial" pitchFamily="34" charset="0"/>
              </a:defRPr>
            </a:lvl1pPr>
          </a:lstStyle>
          <a:p>
            <a:r>
              <a:rPr lang="nb-NO" dirty="0"/>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a:t>Klikk for å redigere tekststiler i malen</a:t>
            </a:r>
          </a:p>
        </p:txBody>
      </p:sp>
    </p:spTree>
    <p:extLst>
      <p:ext uri="{BB962C8B-B14F-4D97-AF65-F5344CB8AC3E}">
        <p14:creationId xmlns:p14="http://schemas.microsoft.com/office/powerpoint/2010/main" val="292617310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nb-NO" dirty="0"/>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dirty="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a:t>Klikk for å redigere tekststiler i malen</a:t>
            </a:r>
          </a:p>
        </p:txBody>
      </p:sp>
    </p:spTree>
    <p:extLst>
      <p:ext uri="{BB962C8B-B14F-4D97-AF65-F5344CB8AC3E}">
        <p14:creationId xmlns:p14="http://schemas.microsoft.com/office/powerpoint/2010/main" val="49074551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atin typeface="Arial" pitchFamily="34" charset="0"/>
                <a:cs typeface="Arial" pitchFamily="34" charset="0"/>
              </a:defRPr>
            </a:lvl1pPr>
          </a:lstStyle>
          <a:p>
            <a:r>
              <a:rPr lang="nb-NO" dirty="0"/>
              <a:t>Klikk for å redigere tittelstil</a:t>
            </a:r>
          </a:p>
        </p:txBody>
      </p:sp>
      <p:sp>
        <p:nvSpPr>
          <p:cNvPr id="3" name="Plassholder for loddrett tekst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18062461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843713" y="277813"/>
            <a:ext cx="1987550" cy="5662612"/>
          </a:xfrm>
        </p:spPr>
        <p:txBody>
          <a:bodyPr vert="eaVert"/>
          <a:lstStyle>
            <a:lvl1pPr>
              <a:defRPr>
                <a:latin typeface="Arial" pitchFamily="34" charset="0"/>
                <a:cs typeface="Arial" pitchFamily="34" charset="0"/>
              </a:defRPr>
            </a:lvl1pPr>
          </a:lstStyle>
          <a:p>
            <a:r>
              <a:rPr lang="nb-NO" dirty="0"/>
              <a:t>Klikk for å redigere tittelstil</a:t>
            </a:r>
          </a:p>
        </p:txBody>
      </p:sp>
      <p:sp>
        <p:nvSpPr>
          <p:cNvPr id="3" name="Plassholder for loddrett tekst 2"/>
          <p:cNvSpPr>
            <a:spLocks noGrp="1"/>
          </p:cNvSpPr>
          <p:nvPr>
            <p:ph type="body" orient="vert" idx="1"/>
          </p:nvPr>
        </p:nvSpPr>
        <p:spPr>
          <a:xfrm>
            <a:off x="877888" y="277813"/>
            <a:ext cx="5813425" cy="5662612"/>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229920406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881063" y="277813"/>
            <a:ext cx="7950200" cy="974725"/>
          </a:xfrm>
        </p:spPr>
        <p:txBody>
          <a:bodyPr/>
          <a:lstStyle>
            <a:lvl1pPr>
              <a:defRPr>
                <a:latin typeface="Arial" pitchFamily="34" charset="0"/>
                <a:cs typeface="Arial" pitchFamily="34" charset="0"/>
              </a:defRPr>
            </a:lvl1pPr>
          </a:lstStyle>
          <a:p>
            <a:r>
              <a:rPr lang="nb-NO" dirty="0"/>
              <a:t>Klikk for å redigere tittelstil</a:t>
            </a:r>
          </a:p>
        </p:txBody>
      </p:sp>
      <p:sp>
        <p:nvSpPr>
          <p:cNvPr id="3" name="Plassholder for tekst 2"/>
          <p:cNvSpPr>
            <a:spLocks noGrp="1"/>
          </p:cNvSpPr>
          <p:nvPr>
            <p:ph type="body" sz="half" idx="1"/>
          </p:nvPr>
        </p:nvSpPr>
        <p:spPr>
          <a:xfrm>
            <a:off x="877888" y="1547813"/>
            <a:ext cx="3900487" cy="4392612"/>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p:cNvSpPr>
            <a:spLocks noGrp="1"/>
          </p:cNvSpPr>
          <p:nvPr>
            <p:ph sz="half" idx="2"/>
          </p:nvPr>
        </p:nvSpPr>
        <p:spPr>
          <a:xfrm>
            <a:off x="4930775" y="1547813"/>
            <a:ext cx="3900488" cy="4392612"/>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143963960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1.jpe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8.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29.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30.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8"/>
          <p:cNvSpPr>
            <a:spLocks noChangeArrowheads="1"/>
          </p:cNvSpPr>
          <p:nvPr/>
        </p:nvSpPr>
        <p:spPr bwMode="gray">
          <a:xfrm>
            <a:off x="0" y="0"/>
            <a:ext cx="885825" cy="1365250"/>
          </a:xfrm>
          <a:prstGeom prst="rect">
            <a:avLst/>
          </a:prstGeom>
          <a:solidFill>
            <a:schemeClr val="bg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1028" name="Rectangle 11"/>
          <p:cNvSpPr>
            <a:spLocks noChangeArrowheads="1"/>
          </p:cNvSpPr>
          <p:nvPr/>
        </p:nvSpPr>
        <p:spPr bwMode="gray">
          <a:xfrm>
            <a:off x="0" y="1252538"/>
            <a:ext cx="885825" cy="120650"/>
          </a:xfrm>
          <a:prstGeom prst="rect">
            <a:avLst/>
          </a:prstGeom>
          <a:solidFill>
            <a:srgbClr val="4066AA"/>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1029" name="Rectangle 2"/>
          <p:cNvSpPr>
            <a:spLocks noChangeArrowheads="1"/>
          </p:cNvSpPr>
          <p:nvPr/>
        </p:nvSpPr>
        <p:spPr bwMode="gray">
          <a:xfrm>
            <a:off x="881063" y="0"/>
            <a:ext cx="8262937" cy="1365250"/>
          </a:xfrm>
          <a:prstGeom prst="rect">
            <a:avLst/>
          </a:prstGeom>
          <a:solidFill>
            <a:schemeClr val="tx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2" name="Rectangle 5"/>
          <p:cNvSpPr>
            <a:spLocks noGrp="1" noChangeArrowheads="1"/>
          </p:cNvSpPr>
          <p:nvPr>
            <p:ph type="title"/>
          </p:nvPr>
        </p:nvSpPr>
        <p:spPr bwMode="gray">
          <a:xfrm>
            <a:off x="881063" y="277813"/>
            <a:ext cx="795020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31" name="Text Box 9"/>
          <p:cNvSpPr txBox="1">
            <a:spLocks noChangeArrowheads="1"/>
          </p:cNvSpPr>
          <p:nvPr/>
        </p:nvSpPr>
        <p:spPr bwMode="gray">
          <a:xfrm>
            <a:off x="225425" y="476250"/>
            <a:ext cx="609600" cy="579438"/>
          </a:xfrm>
          <a:prstGeom prst="rect">
            <a:avLst/>
          </a:prstGeom>
          <a:noFill/>
          <a:ln>
            <a:noFill/>
          </a:ln>
          <a:extLst/>
        </p:spPr>
        <p:txBody>
          <a:bodyP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3200" b="0">
                <a:solidFill>
                  <a:schemeClr val="accent1"/>
                </a:solidFill>
                <a:ea typeface="Arial Unicode MS" panose="020B0604020202020204" pitchFamily="34" charset="-128"/>
                <a:cs typeface="Arial Unicode MS" panose="020B0604020202020204" pitchFamily="34" charset="-128"/>
                <a:sym typeface="Wingdings" panose="05000000000000000000" pitchFamily="2" charset="2"/>
              </a:rPr>
              <a:t></a:t>
            </a:r>
            <a:endParaRPr lang="en-GB" sz="2400" b="0">
              <a:solidFill>
                <a:schemeClr val="accent1"/>
              </a:solidFill>
              <a:ea typeface="Arial Unicode MS" panose="020B0604020202020204" pitchFamily="34" charset="-128"/>
              <a:cs typeface="Arial Unicode MS" panose="020B0604020202020204" pitchFamily="34" charset="-128"/>
            </a:endParaRPr>
          </a:p>
        </p:txBody>
      </p:sp>
      <p:sp>
        <p:nvSpPr>
          <p:cNvPr id="3" name="Rectangle 10"/>
          <p:cNvSpPr>
            <a:spLocks noGrp="1" noChangeArrowheads="1"/>
          </p:cNvSpPr>
          <p:nvPr>
            <p:ph type="body" idx="1"/>
          </p:nvPr>
        </p:nvSpPr>
        <p:spPr bwMode="auto">
          <a:xfrm>
            <a:off x="877888" y="1547813"/>
            <a:ext cx="7953375"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33" name="Rectangle 12"/>
          <p:cNvSpPr>
            <a:spLocks noChangeArrowheads="1"/>
          </p:cNvSpPr>
          <p:nvPr/>
        </p:nvSpPr>
        <p:spPr bwMode="gray">
          <a:xfrm>
            <a:off x="881063" y="1252538"/>
            <a:ext cx="8258175" cy="120650"/>
          </a:xfrm>
          <a:prstGeom prst="rect">
            <a:avLst/>
          </a:prstGeom>
          <a:solidFill>
            <a:schemeClr val="accent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pic>
        <p:nvPicPr>
          <p:cNvPr id="4" name="Picture 10" descr="Steria Logo X"/>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748588" y="6194425"/>
            <a:ext cx="1074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34" r:id="rId1"/>
    <p:sldLayoutId id="2147484135"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36" r:id="rId11"/>
    <p:sldLayoutId id="2147484137" r:id="rId12"/>
    <p:sldLayoutId id="2147484138" r:id="rId13"/>
    <p:sldLayoutId id="2147484122" r:id="rId14"/>
    <p:sldLayoutId id="2147484123" r:id="rId15"/>
  </p:sldLayoutIdLst>
  <p:transition>
    <p:fade/>
  </p:transition>
  <p:hf hdr="0" dt="0"/>
  <p:txStyles>
    <p:titleStyle>
      <a:lvl1pPr algn="l" rtl="0" eaLnBrk="0" fontAlgn="base" hangingPunct="0">
        <a:spcBef>
          <a:spcPct val="0"/>
        </a:spcBef>
        <a:spcAft>
          <a:spcPct val="0"/>
        </a:spcAft>
        <a:defRPr sz="28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2800">
          <a:solidFill>
            <a:schemeClr val="bg1"/>
          </a:solidFill>
          <a:latin typeface="Arial" pitchFamily="34" charset="0"/>
          <a:cs typeface="Arial" pitchFamily="34" charset="0"/>
        </a:defRPr>
      </a:lvl2pPr>
      <a:lvl3pPr algn="l" rtl="0" eaLnBrk="0" fontAlgn="base" hangingPunct="0">
        <a:spcBef>
          <a:spcPct val="0"/>
        </a:spcBef>
        <a:spcAft>
          <a:spcPct val="0"/>
        </a:spcAft>
        <a:defRPr sz="2800">
          <a:solidFill>
            <a:schemeClr val="bg1"/>
          </a:solidFill>
          <a:latin typeface="Arial" pitchFamily="34" charset="0"/>
          <a:cs typeface="Arial" pitchFamily="34" charset="0"/>
        </a:defRPr>
      </a:lvl3pPr>
      <a:lvl4pPr algn="l" rtl="0" eaLnBrk="0" fontAlgn="base" hangingPunct="0">
        <a:spcBef>
          <a:spcPct val="0"/>
        </a:spcBef>
        <a:spcAft>
          <a:spcPct val="0"/>
        </a:spcAft>
        <a:defRPr sz="2800">
          <a:solidFill>
            <a:schemeClr val="bg1"/>
          </a:solidFill>
          <a:latin typeface="Arial" pitchFamily="34" charset="0"/>
          <a:cs typeface="Arial" pitchFamily="34" charset="0"/>
        </a:defRPr>
      </a:lvl4pPr>
      <a:lvl5pPr algn="l" rtl="0" eaLnBrk="0" fontAlgn="base" hangingPunct="0">
        <a:spcBef>
          <a:spcPct val="0"/>
        </a:spcBef>
        <a:spcAft>
          <a:spcPct val="0"/>
        </a:spcAft>
        <a:defRPr sz="2800">
          <a:solidFill>
            <a:schemeClr val="bg1"/>
          </a:solidFill>
          <a:latin typeface="Arial" pitchFamily="34" charset="0"/>
          <a:cs typeface="Arial" pitchFamily="34" charset="0"/>
        </a:defRPr>
      </a:lvl5pPr>
      <a:lvl6pPr marL="457200" algn="l" rtl="0" fontAlgn="base">
        <a:spcBef>
          <a:spcPct val="0"/>
        </a:spcBef>
        <a:spcAft>
          <a:spcPct val="0"/>
        </a:spcAft>
        <a:defRPr sz="2800">
          <a:solidFill>
            <a:schemeClr val="bg1"/>
          </a:solidFill>
          <a:latin typeface="Arial" pitchFamily="34" charset="0"/>
          <a:cs typeface="Arial" pitchFamily="34" charset="0"/>
        </a:defRPr>
      </a:lvl6pPr>
      <a:lvl7pPr marL="914400" algn="l" rtl="0" fontAlgn="base">
        <a:spcBef>
          <a:spcPct val="0"/>
        </a:spcBef>
        <a:spcAft>
          <a:spcPct val="0"/>
        </a:spcAft>
        <a:defRPr sz="2800">
          <a:solidFill>
            <a:schemeClr val="bg1"/>
          </a:solidFill>
          <a:latin typeface="Arial" pitchFamily="34" charset="0"/>
          <a:cs typeface="Arial" pitchFamily="34" charset="0"/>
        </a:defRPr>
      </a:lvl7pPr>
      <a:lvl8pPr marL="1371600" algn="l" rtl="0" fontAlgn="base">
        <a:spcBef>
          <a:spcPct val="0"/>
        </a:spcBef>
        <a:spcAft>
          <a:spcPct val="0"/>
        </a:spcAft>
        <a:defRPr sz="2800">
          <a:solidFill>
            <a:schemeClr val="bg1"/>
          </a:solidFill>
          <a:latin typeface="Arial" pitchFamily="34" charset="0"/>
          <a:cs typeface="Arial" pitchFamily="34" charset="0"/>
        </a:defRPr>
      </a:lvl8pPr>
      <a:lvl9pPr marL="1828800" algn="l" rtl="0" fontAlgn="base">
        <a:spcBef>
          <a:spcPct val="0"/>
        </a:spcBef>
        <a:spcAft>
          <a:spcPct val="0"/>
        </a:spcAft>
        <a:defRPr sz="28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è"/>
        <a:defRPr sz="2400">
          <a:solidFill>
            <a:schemeClr val="tx2"/>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accent1"/>
        </a:buClr>
        <a:buSzPct val="80000"/>
        <a:buFont typeface="Wingdings" panose="05000000000000000000" pitchFamily="2" charset="2"/>
        <a:buChar char="§"/>
        <a:defRPr sz="2000">
          <a:solidFill>
            <a:schemeClr val="tx2"/>
          </a:solidFill>
          <a:latin typeface="Arial" pitchFamily="34" charset="0"/>
          <a:cs typeface="Arial" pitchFamily="34" charset="0"/>
        </a:defRPr>
      </a:lvl2pPr>
      <a:lvl3pPr marL="1143000" indent="-228600" algn="l" rtl="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itchFamily="34" charset="0"/>
          <a:cs typeface="Arial" pitchFamily="34" charset="0"/>
        </a:defRPr>
      </a:lvl3pPr>
      <a:lvl4pPr marL="1600200" indent="-228600" algn="l" rtl="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itchFamily="34" charset="0"/>
          <a:cs typeface="Arial" pitchFamily="34" charset="0"/>
        </a:defRPr>
      </a:lvl4pPr>
      <a:lvl5pPr marL="2057400" indent="-228600" algn="l" rtl="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itchFamily="34" charset="0"/>
          <a:cs typeface="Arial" pitchFamily="34" charset="0"/>
        </a:defRPr>
      </a:lvl5pPr>
      <a:lvl6pPr marL="2514600" indent="-228600" algn="l" rtl="0" fontAlgn="base">
        <a:spcBef>
          <a:spcPct val="20000"/>
        </a:spcBef>
        <a:spcAft>
          <a:spcPct val="0"/>
        </a:spcAft>
        <a:buClr>
          <a:schemeClr val="accent1"/>
        </a:buClr>
        <a:buSzPct val="80000"/>
        <a:buFont typeface="Wingdings" pitchFamily="2" charset="2"/>
        <a:buChar char="§"/>
        <a:defRPr>
          <a:solidFill>
            <a:schemeClr val="tx2"/>
          </a:solidFill>
          <a:latin typeface="+mn-lt"/>
          <a:cs typeface="+mn-cs"/>
        </a:defRPr>
      </a:lvl6pPr>
      <a:lvl7pPr marL="2971800" indent="-228600" algn="l" rtl="0" fontAlgn="base">
        <a:spcBef>
          <a:spcPct val="20000"/>
        </a:spcBef>
        <a:spcAft>
          <a:spcPct val="0"/>
        </a:spcAft>
        <a:buClr>
          <a:schemeClr val="accent1"/>
        </a:buClr>
        <a:buSzPct val="80000"/>
        <a:buFont typeface="Wingdings" pitchFamily="2" charset="2"/>
        <a:buChar char="§"/>
        <a:defRPr>
          <a:solidFill>
            <a:schemeClr val="tx2"/>
          </a:solidFill>
          <a:latin typeface="+mn-lt"/>
          <a:cs typeface="+mn-cs"/>
        </a:defRPr>
      </a:lvl7pPr>
      <a:lvl8pPr marL="3429000" indent="-228600" algn="l" rtl="0" fontAlgn="base">
        <a:spcBef>
          <a:spcPct val="20000"/>
        </a:spcBef>
        <a:spcAft>
          <a:spcPct val="0"/>
        </a:spcAft>
        <a:buClr>
          <a:schemeClr val="accent1"/>
        </a:buClr>
        <a:buSzPct val="80000"/>
        <a:buFont typeface="Wingdings" pitchFamily="2" charset="2"/>
        <a:buChar char="§"/>
        <a:defRPr>
          <a:solidFill>
            <a:schemeClr val="tx2"/>
          </a:solidFill>
          <a:latin typeface="+mn-lt"/>
          <a:cs typeface="+mn-cs"/>
        </a:defRPr>
      </a:lvl8pPr>
      <a:lvl9pPr marL="3886200" indent="-228600" algn="l" rtl="0" fontAlgn="base">
        <a:spcBef>
          <a:spcPct val="20000"/>
        </a:spcBef>
        <a:spcAft>
          <a:spcPct val="0"/>
        </a:spcAft>
        <a:buClr>
          <a:schemeClr val="accent1"/>
        </a:buClr>
        <a:buSzPct val="80000"/>
        <a:buFont typeface="Wingdings" pitchFamily="2" charset="2"/>
        <a:buChar char="§"/>
        <a:defRPr>
          <a:solidFill>
            <a:schemeClr val="tx2"/>
          </a:solidFill>
          <a:latin typeface="+mn-lt"/>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ext Box 6"/>
          <p:cNvSpPr txBox="1">
            <a:spLocks noChangeArrowheads="1"/>
          </p:cNvSpPr>
          <p:nvPr/>
        </p:nvSpPr>
        <p:spPr bwMode="auto">
          <a:xfrm>
            <a:off x="261938" y="6372225"/>
            <a:ext cx="1952625" cy="214313"/>
          </a:xfrm>
          <a:prstGeom prst="rect">
            <a:avLst/>
          </a:prstGeom>
          <a:noFill/>
          <a:ln>
            <a:noFill/>
          </a:ln>
          <a:extLst/>
        </p:spPr>
        <p:txBody>
          <a:bodyPr rIns="0" anchor="ct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600">
                <a:solidFill>
                  <a:schemeClr val="accent2"/>
                </a:solidFill>
                <a:ea typeface="Arial Unicode MS" panose="020B0604020202020204" pitchFamily="34" charset="-128"/>
                <a:cs typeface="Arial Unicode MS" panose="020B0604020202020204" pitchFamily="34" charset="-128"/>
                <a:sym typeface="Wingdings" panose="05000000000000000000" pitchFamily="2" charset="2"/>
              </a:rPr>
              <a:t></a:t>
            </a:r>
            <a:r>
              <a:rPr lang="en-GB" sz="600">
                <a:solidFill>
                  <a:schemeClr val="accent2"/>
                </a:solidFill>
                <a:ea typeface="Arial Unicode MS" panose="020B0604020202020204" pitchFamily="34" charset="-128"/>
                <a:cs typeface="Arial Unicode MS" panose="020B0604020202020204" pitchFamily="34" charset="-128"/>
              </a:rPr>
              <a:t> </a:t>
            </a:r>
            <a:r>
              <a:rPr lang="en-GB" sz="800">
                <a:solidFill>
                  <a:schemeClr val="accent1"/>
                </a:solidFill>
                <a:ea typeface="Arial Unicode MS" panose="020B0604020202020204" pitchFamily="34" charset="-128"/>
                <a:cs typeface="Arial Unicode MS" panose="020B0604020202020204" pitchFamily="34" charset="-128"/>
              </a:rPr>
              <a:t>www.cmpdi.co.in</a:t>
            </a:r>
            <a:endParaRPr lang="en-GB" sz="800" b="0">
              <a:solidFill>
                <a:schemeClr val="accent1"/>
              </a:solidFill>
              <a:ea typeface="Arial Unicode MS" panose="020B0604020202020204" pitchFamily="34" charset="-128"/>
              <a:cs typeface="Arial Unicode MS" panose="020B0604020202020204" pitchFamily="34" charset="-128"/>
            </a:endParaRPr>
          </a:p>
        </p:txBody>
      </p:sp>
      <p:sp>
        <p:nvSpPr>
          <p:cNvPr id="2051" name="Rectangle 8"/>
          <p:cNvSpPr>
            <a:spLocks noChangeArrowheads="1"/>
          </p:cNvSpPr>
          <p:nvPr/>
        </p:nvSpPr>
        <p:spPr bwMode="gray">
          <a:xfrm>
            <a:off x="0" y="0"/>
            <a:ext cx="885825" cy="1365250"/>
          </a:xfrm>
          <a:prstGeom prst="rect">
            <a:avLst/>
          </a:prstGeom>
          <a:solidFill>
            <a:schemeClr val="bg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2052" name="Rectangle 11"/>
          <p:cNvSpPr>
            <a:spLocks noChangeArrowheads="1"/>
          </p:cNvSpPr>
          <p:nvPr/>
        </p:nvSpPr>
        <p:spPr bwMode="gray">
          <a:xfrm>
            <a:off x="0" y="1252538"/>
            <a:ext cx="885825" cy="120650"/>
          </a:xfrm>
          <a:prstGeom prst="rect">
            <a:avLst/>
          </a:prstGeom>
          <a:solidFill>
            <a:srgbClr val="4066AA"/>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2053" name="Rectangle 2"/>
          <p:cNvSpPr>
            <a:spLocks noChangeArrowheads="1"/>
          </p:cNvSpPr>
          <p:nvPr/>
        </p:nvSpPr>
        <p:spPr bwMode="gray">
          <a:xfrm>
            <a:off x="881063" y="0"/>
            <a:ext cx="8262937" cy="1365250"/>
          </a:xfrm>
          <a:prstGeom prst="rect">
            <a:avLst/>
          </a:prstGeom>
          <a:solidFill>
            <a:schemeClr val="tx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2054" name="Rectangle 5"/>
          <p:cNvSpPr>
            <a:spLocks noGrp="1" noChangeArrowheads="1"/>
          </p:cNvSpPr>
          <p:nvPr>
            <p:ph type="title"/>
          </p:nvPr>
        </p:nvSpPr>
        <p:spPr bwMode="gray">
          <a:xfrm>
            <a:off x="881063" y="277813"/>
            <a:ext cx="795020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2055" name="Text Box 9"/>
          <p:cNvSpPr txBox="1">
            <a:spLocks noChangeArrowheads="1"/>
          </p:cNvSpPr>
          <p:nvPr/>
        </p:nvSpPr>
        <p:spPr bwMode="gray">
          <a:xfrm>
            <a:off x="225425" y="476250"/>
            <a:ext cx="609600" cy="579438"/>
          </a:xfrm>
          <a:prstGeom prst="rect">
            <a:avLst/>
          </a:prstGeom>
          <a:noFill/>
          <a:ln>
            <a:noFill/>
          </a:ln>
          <a:extLst/>
        </p:spPr>
        <p:txBody>
          <a:bodyP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3200" b="0">
                <a:solidFill>
                  <a:schemeClr val="accent1"/>
                </a:solidFill>
                <a:ea typeface="Arial Unicode MS" panose="020B0604020202020204" pitchFamily="34" charset="-128"/>
                <a:cs typeface="Arial Unicode MS" panose="020B0604020202020204" pitchFamily="34" charset="-128"/>
                <a:sym typeface="Wingdings" panose="05000000000000000000" pitchFamily="2" charset="2"/>
              </a:rPr>
              <a:t></a:t>
            </a:r>
            <a:endParaRPr lang="en-GB" sz="2400" b="0">
              <a:solidFill>
                <a:schemeClr val="accent1"/>
              </a:solidFill>
              <a:ea typeface="Arial Unicode MS" panose="020B0604020202020204" pitchFamily="34" charset="-128"/>
              <a:cs typeface="Arial Unicode MS" panose="020B0604020202020204" pitchFamily="34" charset="-128"/>
            </a:endParaRPr>
          </a:p>
        </p:txBody>
      </p:sp>
      <p:sp>
        <p:nvSpPr>
          <p:cNvPr id="2056" name="Rectangle 10"/>
          <p:cNvSpPr>
            <a:spLocks noGrp="1" noChangeArrowheads="1"/>
          </p:cNvSpPr>
          <p:nvPr>
            <p:ph type="body" idx="1"/>
          </p:nvPr>
        </p:nvSpPr>
        <p:spPr bwMode="auto">
          <a:xfrm>
            <a:off x="877888" y="1547813"/>
            <a:ext cx="7953375"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057" name="Rectangle 12"/>
          <p:cNvSpPr>
            <a:spLocks noChangeArrowheads="1"/>
          </p:cNvSpPr>
          <p:nvPr/>
        </p:nvSpPr>
        <p:spPr bwMode="gray">
          <a:xfrm>
            <a:off x="881063" y="1252538"/>
            <a:ext cx="8258175" cy="120650"/>
          </a:xfrm>
          <a:prstGeom prst="rect">
            <a:avLst/>
          </a:prstGeom>
          <a:solidFill>
            <a:schemeClr val="accent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pic>
        <p:nvPicPr>
          <p:cNvPr id="2058" name="Picture 10" descr="Steria Logo X"/>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748588" y="6194425"/>
            <a:ext cx="1074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9" name="Group 14"/>
          <p:cNvGrpSpPr>
            <a:grpSpLocks/>
          </p:cNvGrpSpPr>
          <p:nvPr/>
        </p:nvGrpSpPr>
        <p:grpSpPr bwMode="auto">
          <a:xfrm>
            <a:off x="0" y="1360488"/>
            <a:ext cx="885825" cy="4897437"/>
            <a:chOff x="0" y="857"/>
            <a:chExt cx="558" cy="3085"/>
          </a:xfrm>
        </p:grpSpPr>
        <p:sp>
          <p:nvSpPr>
            <p:cNvPr id="2060" name="Rectangle 15"/>
            <p:cNvSpPr>
              <a:spLocks noChangeArrowheads="1"/>
            </p:cNvSpPr>
            <p:nvPr/>
          </p:nvSpPr>
          <p:spPr bwMode="ltGray">
            <a:xfrm>
              <a:off x="0" y="857"/>
              <a:ext cx="558" cy="2613"/>
            </a:xfrm>
            <a:prstGeom prst="rect">
              <a:avLst/>
            </a:prstGeom>
            <a:solidFill>
              <a:srgbClr val="4066AA"/>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eaLnBrk="1" hangingPunct="1">
                <a:spcBef>
                  <a:spcPct val="50000"/>
                </a:spcBef>
                <a:defRPr/>
              </a:pPr>
              <a:endParaRPr lang="nb-NO" b="0"/>
            </a:p>
          </p:txBody>
        </p:sp>
        <p:sp>
          <p:nvSpPr>
            <p:cNvPr id="2061" name="Rectangle 16"/>
            <p:cNvSpPr>
              <a:spLocks noChangeArrowheads="1"/>
            </p:cNvSpPr>
            <p:nvPr/>
          </p:nvSpPr>
          <p:spPr bwMode="ltGray">
            <a:xfrm>
              <a:off x="0" y="3454"/>
              <a:ext cx="558" cy="488"/>
            </a:xfrm>
            <a:prstGeom prst="rect">
              <a:avLst/>
            </a:prstGeom>
            <a:gradFill rotWithShape="1">
              <a:gsLst>
                <a:gs pos="0">
                  <a:srgbClr val="4066AA"/>
                </a:gs>
                <a:gs pos="100000">
                  <a:schemeClr val="bg1"/>
                </a:gs>
              </a:gsLst>
              <a:lin ang="5400000" scaled="1"/>
            </a:gra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eaLnBrk="1" hangingPunct="1">
                <a:spcBef>
                  <a:spcPct val="50000"/>
                </a:spcBef>
                <a:defRPr/>
              </a:pPr>
              <a:endParaRPr lang="nb-NO" b="0"/>
            </a:p>
          </p:txBody>
        </p:sp>
      </p:grpSp>
    </p:spTree>
  </p:cSld>
  <p:clrMap bg1="lt1" tx1="dk1" bg2="lt2" tx2="dk2" accent1="accent1" accent2="accent2" accent3="accent3" accent4="accent4" accent5="accent5" accent6="accent6" hlink="hlink" folHlink="folHlink"/>
  <p:sldLayoutIdLst>
    <p:sldLayoutId id="2147484139" r:id="rId1"/>
    <p:sldLayoutId id="2147484124" r:id="rId2"/>
    <p:sldLayoutId id="2147484125" r:id="rId3"/>
    <p:sldLayoutId id="2147484126" r:id="rId4"/>
    <p:sldLayoutId id="2147484127" r:id="rId5"/>
    <p:sldLayoutId id="2147484128" r:id="rId6"/>
    <p:sldLayoutId id="2147484129" r:id="rId7"/>
    <p:sldLayoutId id="2147484130" r:id="rId8"/>
    <p:sldLayoutId id="2147484131" r:id="rId9"/>
    <p:sldLayoutId id="2147484132" r:id="rId10"/>
    <p:sldLayoutId id="2147484133" r:id="rId11"/>
  </p:sldLayoutIdLst>
  <p:transition>
    <p:fade/>
  </p:transition>
  <p:hf hdr="0" dt="0"/>
  <p:txStyles>
    <p:titleStyle>
      <a:lvl1pPr algn="l" rtl="0" eaLnBrk="0" fontAlgn="base" hangingPunct="0">
        <a:spcBef>
          <a:spcPct val="0"/>
        </a:spcBef>
        <a:spcAft>
          <a:spcPct val="0"/>
        </a:spcAft>
        <a:defRPr sz="28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2800">
          <a:solidFill>
            <a:schemeClr val="bg1"/>
          </a:solidFill>
          <a:latin typeface="Arial" pitchFamily="34" charset="0"/>
          <a:cs typeface="Arial" pitchFamily="34" charset="0"/>
        </a:defRPr>
      </a:lvl2pPr>
      <a:lvl3pPr algn="l" rtl="0" eaLnBrk="0" fontAlgn="base" hangingPunct="0">
        <a:spcBef>
          <a:spcPct val="0"/>
        </a:spcBef>
        <a:spcAft>
          <a:spcPct val="0"/>
        </a:spcAft>
        <a:defRPr sz="2800">
          <a:solidFill>
            <a:schemeClr val="bg1"/>
          </a:solidFill>
          <a:latin typeface="Arial" pitchFamily="34" charset="0"/>
          <a:cs typeface="Arial" pitchFamily="34" charset="0"/>
        </a:defRPr>
      </a:lvl3pPr>
      <a:lvl4pPr algn="l" rtl="0" eaLnBrk="0" fontAlgn="base" hangingPunct="0">
        <a:spcBef>
          <a:spcPct val="0"/>
        </a:spcBef>
        <a:spcAft>
          <a:spcPct val="0"/>
        </a:spcAft>
        <a:defRPr sz="2800">
          <a:solidFill>
            <a:schemeClr val="bg1"/>
          </a:solidFill>
          <a:latin typeface="Arial" pitchFamily="34" charset="0"/>
          <a:cs typeface="Arial" pitchFamily="34" charset="0"/>
        </a:defRPr>
      </a:lvl4pPr>
      <a:lvl5pPr algn="l" rtl="0" eaLnBrk="0" fontAlgn="base" hangingPunct="0">
        <a:spcBef>
          <a:spcPct val="0"/>
        </a:spcBef>
        <a:spcAft>
          <a:spcPct val="0"/>
        </a:spcAft>
        <a:defRPr sz="2800">
          <a:solidFill>
            <a:schemeClr val="bg1"/>
          </a:solidFill>
          <a:latin typeface="Arial" pitchFamily="34" charset="0"/>
          <a:cs typeface="Arial" pitchFamily="34" charset="0"/>
        </a:defRPr>
      </a:lvl5pPr>
      <a:lvl6pPr marL="457200" algn="l" rtl="0" fontAlgn="base">
        <a:spcBef>
          <a:spcPct val="0"/>
        </a:spcBef>
        <a:spcAft>
          <a:spcPct val="0"/>
        </a:spcAft>
        <a:defRPr sz="2800">
          <a:solidFill>
            <a:schemeClr val="bg1"/>
          </a:solidFill>
          <a:latin typeface="Arial" pitchFamily="34" charset="0"/>
          <a:cs typeface="Arial" pitchFamily="34" charset="0"/>
        </a:defRPr>
      </a:lvl6pPr>
      <a:lvl7pPr marL="914400" algn="l" rtl="0" fontAlgn="base">
        <a:spcBef>
          <a:spcPct val="0"/>
        </a:spcBef>
        <a:spcAft>
          <a:spcPct val="0"/>
        </a:spcAft>
        <a:defRPr sz="2800">
          <a:solidFill>
            <a:schemeClr val="bg1"/>
          </a:solidFill>
          <a:latin typeface="Arial" pitchFamily="34" charset="0"/>
          <a:cs typeface="Arial" pitchFamily="34" charset="0"/>
        </a:defRPr>
      </a:lvl7pPr>
      <a:lvl8pPr marL="1371600" algn="l" rtl="0" fontAlgn="base">
        <a:spcBef>
          <a:spcPct val="0"/>
        </a:spcBef>
        <a:spcAft>
          <a:spcPct val="0"/>
        </a:spcAft>
        <a:defRPr sz="2800">
          <a:solidFill>
            <a:schemeClr val="bg1"/>
          </a:solidFill>
          <a:latin typeface="Arial" pitchFamily="34" charset="0"/>
          <a:cs typeface="Arial" pitchFamily="34" charset="0"/>
        </a:defRPr>
      </a:lvl8pPr>
      <a:lvl9pPr marL="1828800" algn="l" rtl="0" fontAlgn="base">
        <a:spcBef>
          <a:spcPct val="0"/>
        </a:spcBef>
        <a:spcAft>
          <a:spcPct val="0"/>
        </a:spcAft>
        <a:defRPr sz="28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è"/>
        <a:defRPr sz="2400">
          <a:solidFill>
            <a:schemeClr val="tx2"/>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accent1"/>
        </a:buClr>
        <a:buSzPct val="80000"/>
        <a:buFont typeface="Wingdings" panose="05000000000000000000" pitchFamily="2" charset="2"/>
        <a:buChar char="§"/>
        <a:defRPr sz="2000">
          <a:solidFill>
            <a:schemeClr val="tx2"/>
          </a:solidFill>
          <a:latin typeface="Arial" pitchFamily="34" charset="0"/>
          <a:cs typeface="Arial" pitchFamily="34" charset="0"/>
        </a:defRPr>
      </a:lvl2pPr>
      <a:lvl3pPr marL="1143000" indent="-228600" algn="l" rtl="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itchFamily="34" charset="0"/>
          <a:cs typeface="Arial" pitchFamily="34" charset="0"/>
        </a:defRPr>
      </a:lvl3pPr>
      <a:lvl4pPr marL="1600200" indent="-228600" algn="l" rtl="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itchFamily="34" charset="0"/>
          <a:cs typeface="Arial" pitchFamily="34" charset="0"/>
        </a:defRPr>
      </a:lvl4pPr>
      <a:lvl5pPr marL="2057400" indent="-228600" algn="l" rtl="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itchFamily="34" charset="0"/>
          <a:cs typeface="Arial" pitchFamily="34" charset="0"/>
        </a:defRPr>
      </a:lvl5pPr>
      <a:lvl6pPr marL="2514600" indent="-228600" algn="l" rtl="0" fontAlgn="base">
        <a:spcBef>
          <a:spcPct val="20000"/>
        </a:spcBef>
        <a:spcAft>
          <a:spcPct val="0"/>
        </a:spcAft>
        <a:buClr>
          <a:schemeClr val="accent1"/>
        </a:buClr>
        <a:buSzPct val="80000"/>
        <a:buFont typeface="Wingdings" pitchFamily="2" charset="2"/>
        <a:buChar char="§"/>
        <a:defRPr>
          <a:solidFill>
            <a:schemeClr val="tx2"/>
          </a:solidFill>
          <a:latin typeface="+mn-lt"/>
          <a:cs typeface="+mn-cs"/>
        </a:defRPr>
      </a:lvl6pPr>
      <a:lvl7pPr marL="2971800" indent="-228600" algn="l" rtl="0" fontAlgn="base">
        <a:spcBef>
          <a:spcPct val="20000"/>
        </a:spcBef>
        <a:spcAft>
          <a:spcPct val="0"/>
        </a:spcAft>
        <a:buClr>
          <a:schemeClr val="accent1"/>
        </a:buClr>
        <a:buSzPct val="80000"/>
        <a:buFont typeface="Wingdings" pitchFamily="2" charset="2"/>
        <a:buChar char="§"/>
        <a:defRPr>
          <a:solidFill>
            <a:schemeClr val="tx2"/>
          </a:solidFill>
          <a:latin typeface="+mn-lt"/>
          <a:cs typeface="+mn-cs"/>
        </a:defRPr>
      </a:lvl7pPr>
      <a:lvl8pPr marL="3429000" indent="-228600" algn="l" rtl="0" fontAlgn="base">
        <a:spcBef>
          <a:spcPct val="20000"/>
        </a:spcBef>
        <a:spcAft>
          <a:spcPct val="0"/>
        </a:spcAft>
        <a:buClr>
          <a:schemeClr val="accent1"/>
        </a:buClr>
        <a:buSzPct val="80000"/>
        <a:buFont typeface="Wingdings" pitchFamily="2" charset="2"/>
        <a:buChar char="§"/>
        <a:defRPr>
          <a:solidFill>
            <a:schemeClr val="tx2"/>
          </a:solidFill>
          <a:latin typeface="+mn-lt"/>
          <a:cs typeface="+mn-cs"/>
        </a:defRPr>
      </a:lvl8pPr>
      <a:lvl9pPr marL="3886200" indent="-228600" algn="l" rtl="0" fontAlgn="base">
        <a:spcBef>
          <a:spcPct val="20000"/>
        </a:spcBef>
        <a:spcAft>
          <a:spcPct val="0"/>
        </a:spcAft>
        <a:buClr>
          <a:schemeClr val="accent1"/>
        </a:buClr>
        <a:buSzPct val="80000"/>
        <a:buFont typeface="Wingdings" pitchFamily="2" charset="2"/>
        <a:buChar char="§"/>
        <a:defRPr>
          <a:solidFill>
            <a:schemeClr val="tx2"/>
          </a:solidFill>
          <a:latin typeface="+mn-lt"/>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gray">
          <a:xfrm>
            <a:off x="881063" y="0"/>
            <a:ext cx="8262937" cy="1365250"/>
          </a:xfrm>
          <a:prstGeom prst="rect">
            <a:avLst/>
          </a:prstGeom>
          <a:solidFill>
            <a:schemeClr val="tx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3075" name="Rectangle 5"/>
          <p:cNvSpPr>
            <a:spLocks noGrp="1" noChangeArrowheads="1"/>
          </p:cNvSpPr>
          <p:nvPr>
            <p:ph type="title"/>
          </p:nvPr>
        </p:nvSpPr>
        <p:spPr bwMode="gray">
          <a:xfrm>
            <a:off x="881063" y="269875"/>
            <a:ext cx="795020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3076" name="Rectangle 8"/>
          <p:cNvSpPr>
            <a:spLocks noChangeArrowheads="1"/>
          </p:cNvSpPr>
          <p:nvPr/>
        </p:nvSpPr>
        <p:spPr bwMode="gray">
          <a:xfrm>
            <a:off x="0" y="0"/>
            <a:ext cx="885825" cy="1365250"/>
          </a:xfrm>
          <a:prstGeom prst="rect">
            <a:avLst/>
          </a:prstGeom>
          <a:solidFill>
            <a:schemeClr val="bg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3077" name="Text Box 9"/>
          <p:cNvSpPr txBox="1">
            <a:spLocks noChangeArrowheads="1"/>
          </p:cNvSpPr>
          <p:nvPr/>
        </p:nvSpPr>
        <p:spPr bwMode="gray">
          <a:xfrm>
            <a:off x="225425" y="468313"/>
            <a:ext cx="609600" cy="579437"/>
          </a:xfrm>
          <a:prstGeom prst="rect">
            <a:avLst/>
          </a:prstGeom>
          <a:noFill/>
          <a:ln>
            <a:noFill/>
          </a:ln>
          <a:extLst/>
        </p:spPr>
        <p:txBody>
          <a:bodyP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3200" b="0">
                <a:solidFill>
                  <a:schemeClr val="accent2"/>
                </a:solidFill>
                <a:ea typeface="Arial Unicode MS" panose="020B0604020202020204" pitchFamily="34" charset="-128"/>
                <a:cs typeface="Arial Unicode MS" panose="020B0604020202020204" pitchFamily="34" charset="-128"/>
                <a:sym typeface="Wingdings" panose="05000000000000000000" pitchFamily="2" charset="2"/>
              </a:rPr>
              <a:t></a:t>
            </a:r>
            <a:endParaRPr lang="en-GB" sz="2400" b="0">
              <a:solidFill>
                <a:schemeClr val="accent2"/>
              </a:solidFill>
              <a:ea typeface="Arial Unicode MS" panose="020B0604020202020204" pitchFamily="34" charset="-128"/>
              <a:cs typeface="Arial Unicode MS" panose="020B0604020202020204" pitchFamily="34" charset="-128"/>
            </a:endParaRPr>
          </a:p>
        </p:txBody>
      </p:sp>
      <p:sp>
        <p:nvSpPr>
          <p:cNvPr id="3078" name="Rectangle 10"/>
          <p:cNvSpPr>
            <a:spLocks noGrp="1" noChangeArrowheads="1"/>
          </p:cNvSpPr>
          <p:nvPr>
            <p:ph type="body" idx="1"/>
          </p:nvPr>
        </p:nvSpPr>
        <p:spPr bwMode="auto">
          <a:xfrm>
            <a:off x="877888" y="1547813"/>
            <a:ext cx="7948612"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079" name="Rectangle 11"/>
          <p:cNvSpPr>
            <a:spLocks noChangeArrowheads="1"/>
          </p:cNvSpPr>
          <p:nvPr/>
        </p:nvSpPr>
        <p:spPr bwMode="gray">
          <a:xfrm>
            <a:off x="0" y="1244600"/>
            <a:ext cx="885825" cy="120650"/>
          </a:xfrm>
          <a:prstGeom prst="rect">
            <a:avLst/>
          </a:prstGeom>
          <a:solidFill>
            <a:srgbClr val="E18A4C"/>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3080" name="Rectangle 12"/>
          <p:cNvSpPr>
            <a:spLocks noChangeArrowheads="1"/>
          </p:cNvSpPr>
          <p:nvPr/>
        </p:nvSpPr>
        <p:spPr bwMode="gray">
          <a:xfrm>
            <a:off x="885825" y="1244600"/>
            <a:ext cx="8258175" cy="120650"/>
          </a:xfrm>
          <a:prstGeom prst="rect">
            <a:avLst/>
          </a:prstGeom>
          <a:solidFill>
            <a:schemeClr val="accent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sp>
        <p:nvSpPr>
          <p:cNvPr id="3081" name="Text Box 6"/>
          <p:cNvSpPr txBox="1">
            <a:spLocks noChangeArrowheads="1"/>
          </p:cNvSpPr>
          <p:nvPr/>
        </p:nvSpPr>
        <p:spPr bwMode="auto">
          <a:xfrm>
            <a:off x="261938" y="6372225"/>
            <a:ext cx="1952625" cy="214313"/>
          </a:xfrm>
          <a:prstGeom prst="rect">
            <a:avLst/>
          </a:prstGeom>
          <a:noFill/>
          <a:ln>
            <a:noFill/>
          </a:ln>
          <a:extLst/>
        </p:spPr>
        <p:txBody>
          <a:bodyPr rIns="0" anchor="ct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600">
                <a:solidFill>
                  <a:schemeClr val="accent2"/>
                </a:solidFill>
                <a:ea typeface="Arial Unicode MS" panose="020B0604020202020204" pitchFamily="34" charset="-128"/>
                <a:cs typeface="Arial Unicode MS" panose="020B0604020202020204" pitchFamily="34" charset="-128"/>
                <a:sym typeface="Wingdings" panose="05000000000000000000" pitchFamily="2" charset="2"/>
              </a:rPr>
              <a:t></a:t>
            </a:r>
            <a:r>
              <a:rPr lang="en-GB" sz="600">
                <a:solidFill>
                  <a:schemeClr val="accent2"/>
                </a:solidFill>
                <a:ea typeface="Arial Unicode MS" panose="020B0604020202020204" pitchFamily="34" charset="-128"/>
                <a:cs typeface="Arial Unicode MS" panose="020B0604020202020204" pitchFamily="34" charset="-128"/>
              </a:rPr>
              <a:t> </a:t>
            </a:r>
            <a:r>
              <a:rPr lang="en-GB" sz="800">
                <a:solidFill>
                  <a:schemeClr val="accent1"/>
                </a:solidFill>
                <a:ea typeface="Arial Unicode MS" panose="020B0604020202020204" pitchFamily="34" charset="-128"/>
                <a:cs typeface="Arial Unicode MS" panose="020B0604020202020204" pitchFamily="34" charset="-128"/>
              </a:rPr>
              <a:t>www.steria.com</a:t>
            </a:r>
            <a:endParaRPr lang="en-GB" sz="800" b="0">
              <a:solidFill>
                <a:schemeClr val="accent1"/>
              </a:solidFill>
              <a:ea typeface="Arial Unicode MS" panose="020B0604020202020204" pitchFamily="34" charset="-128"/>
              <a:cs typeface="Arial Unicode MS" panose="020B0604020202020204" pitchFamily="34" charset="-128"/>
            </a:endParaRPr>
          </a:p>
        </p:txBody>
      </p:sp>
    </p:spTree>
  </p:cSld>
  <p:clrMap bg1="lt1" tx1="dk1" bg2="lt2" tx2="dk2" accent1="accent1" accent2="accent2" accent3="accent3" accent4="accent4" accent5="accent5" accent6="accent6" hlink="hlink" folHlink="folHlink"/>
  <p:sldLayoutIdLst>
    <p:sldLayoutId id="2147484140" r:id="rId1"/>
  </p:sldLayoutIdLst>
  <p:transition>
    <p:fade/>
  </p:transition>
  <p:hf hdr="0" dt="0"/>
  <p:txStyles>
    <p:titleStyle>
      <a:lvl1pPr algn="l" rtl="0" eaLnBrk="0" fontAlgn="base" hangingPunct="0">
        <a:spcBef>
          <a:spcPct val="0"/>
        </a:spcBef>
        <a:spcAft>
          <a:spcPct val="0"/>
        </a:spcAft>
        <a:defRPr sz="28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2800">
          <a:solidFill>
            <a:schemeClr val="bg1"/>
          </a:solidFill>
          <a:latin typeface="Arial" pitchFamily="34" charset="0"/>
          <a:cs typeface="Arial" pitchFamily="34" charset="0"/>
        </a:defRPr>
      </a:lvl2pPr>
      <a:lvl3pPr algn="l" rtl="0" eaLnBrk="0" fontAlgn="base" hangingPunct="0">
        <a:spcBef>
          <a:spcPct val="0"/>
        </a:spcBef>
        <a:spcAft>
          <a:spcPct val="0"/>
        </a:spcAft>
        <a:defRPr sz="2800">
          <a:solidFill>
            <a:schemeClr val="bg1"/>
          </a:solidFill>
          <a:latin typeface="Arial" pitchFamily="34" charset="0"/>
          <a:cs typeface="Arial" pitchFamily="34" charset="0"/>
        </a:defRPr>
      </a:lvl3pPr>
      <a:lvl4pPr algn="l" rtl="0" eaLnBrk="0" fontAlgn="base" hangingPunct="0">
        <a:spcBef>
          <a:spcPct val="0"/>
        </a:spcBef>
        <a:spcAft>
          <a:spcPct val="0"/>
        </a:spcAft>
        <a:defRPr sz="2800">
          <a:solidFill>
            <a:schemeClr val="bg1"/>
          </a:solidFill>
          <a:latin typeface="Arial" pitchFamily="34" charset="0"/>
          <a:cs typeface="Arial" pitchFamily="34" charset="0"/>
        </a:defRPr>
      </a:lvl4pPr>
      <a:lvl5pPr algn="l" rtl="0" eaLnBrk="0" fontAlgn="base" hangingPunct="0">
        <a:spcBef>
          <a:spcPct val="0"/>
        </a:spcBef>
        <a:spcAft>
          <a:spcPct val="0"/>
        </a:spcAft>
        <a:defRPr sz="2800">
          <a:solidFill>
            <a:schemeClr val="bg1"/>
          </a:solidFill>
          <a:latin typeface="Arial" pitchFamily="34" charset="0"/>
          <a:cs typeface="Arial" pitchFamily="34" charset="0"/>
        </a:defRPr>
      </a:lvl5pPr>
      <a:lvl6pPr marL="457200" algn="l" rtl="0" eaLnBrk="0" fontAlgn="base" hangingPunct="0">
        <a:spcBef>
          <a:spcPct val="0"/>
        </a:spcBef>
        <a:spcAft>
          <a:spcPct val="0"/>
        </a:spcAft>
        <a:defRPr sz="2800">
          <a:solidFill>
            <a:schemeClr val="bg1"/>
          </a:solidFill>
          <a:latin typeface="Arial" pitchFamily="34" charset="0"/>
          <a:cs typeface="Arial" pitchFamily="34" charset="0"/>
        </a:defRPr>
      </a:lvl6pPr>
      <a:lvl7pPr marL="914400" algn="l" rtl="0" eaLnBrk="0" fontAlgn="base" hangingPunct="0">
        <a:spcBef>
          <a:spcPct val="0"/>
        </a:spcBef>
        <a:spcAft>
          <a:spcPct val="0"/>
        </a:spcAft>
        <a:defRPr sz="2800">
          <a:solidFill>
            <a:schemeClr val="bg1"/>
          </a:solidFill>
          <a:latin typeface="Arial" pitchFamily="34" charset="0"/>
          <a:cs typeface="Arial" pitchFamily="34" charset="0"/>
        </a:defRPr>
      </a:lvl7pPr>
      <a:lvl8pPr marL="1371600" algn="l" rtl="0" eaLnBrk="0" fontAlgn="base" hangingPunct="0">
        <a:spcBef>
          <a:spcPct val="0"/>
        </a:spcBef>
        <a:spcAft>
          <a:spcPct val="0"/>
        </a:spcAft>
        <a:defRPr sz="2800">
          <a:solidFill>
            <a:schemeClr val="bg1"/>
          </a:solidFill>
          <a:latin typeface="Arial" pitchFamily="34" charset="0"/>
          <a:cs typeface="Arial" pitchFamily="34" charset="0"/>
        </a:defRPr>
      </a:lvl8pPr>
      <a:lvl9pPr marL="1828800" algn="l" rtl="0" eaLnBrk="0" fontAlgn="base" hangingPunct="0">
        <a:spcBef>
          <a:spcPct val="0"/>
        </a:spcBef>
        <a:spcAft>
          <a:spcPct val="0"/>
        </a:spcAft>
        <a:defRPr sz="28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accent2"/>
        </a:buClr>
        <a:buSzPct val="80000"/>
        <a:buFont typeface="Wingdings" panose="05000000000000000000" pitchFamily="2" charset="2"/>
        <a:buChar char="è"/>
        <a:defRPr sz="2400">
          <a:solidFill>
            <a:schemeClr val="tx2"/>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000">
          <a:solidFill>
            <a:schemeClr val="tx2"/>
          </a:solidFill>
          <a:latin typeface="Arial" pitchFamily="34" charset="0"/>
          <a:cs typeface="Arial" pitchFamily="34" charset="0"/>
        </a:defRPr>
      </a:lvl2pPr>
      <a:lvl3pPr marL="1143000" indent="-228600" algn="l" rtl="0" eaLnBrk="0" fontAlgn="base" hangingPunct="0">
        <a:spcBef>
          <a:spcPct val="20000"/>
        </a:spcBef>
        <a:spcAft>
          <a:spcPct val="0"/>
        </a:spcAft>
        <a:buClr>
          <a:schemeClr val="accent2"/>
        </a:buClr>
        <a:buSzPct val="80000"/>
        <a:buFont typeface="Wingdings" panose="05000000000000000000" pitchFamily="2" charset="2"/>
        <a:buChar char="§"/>
        <a:defRPr>
          <a:solidFill>
            <a:schemeClr val="tx2"/>
          </a:solidFill>
          <a:latin typeface="Arial" pitchFamily="34" charset="0"/>
          <a:cs typeface="Arial" pitchFamily="34" charset="0"/>
        </a:defRPr>
      </a:lvl3pPr>
      <a:lvl4pPr marL="1600200" indent="-228600" algn="l" rtl="0" eaLnBrk="0" fontAlgn="base" hangingPunct="0">
        <a:spcBef>
          <a:spcPct val="20000"/>
        </a:spcBef>
        <a:spcAft>
          <a:spcPct val="0"/>
        </a:spcAft>
        <a:buClr>
          <a:schemeClr val="accent2"/>
        </a:buClr>
        <a:buSzPct val="80000"/>
        <a:buFont typeface="Wingdings" panose="05000000000000000000" pitchFamily="2" charset="2"/>
        <a:buChar char="§"/>
        <a:defRPr>
          <a:solidFill>
            <a:schemeClr val="tx2"/>
          </a:solidFill>
          <a:latin typeface="Arial" pitchFamily="34" charset="0"/>
          <a:cs typeface="Arial" pitchFamily="34" charset="0"/>
        </a:defRPr>
      </a:lvl4pPr>
      <a:lvl5pPr marL="2057400" indent="-228600" algn="l" rtl="0" eaLnBrk="0" fontAlgn="base" hangingPunct="0">
        <a:spcBef>
          <a:spcPct val="20000"/>
        </a:spcBef>
        <a:spcAft>
          <a:spcPct val="0"/>
        </a:spcAft>
        <a:buClr>
          <a:schemeClr val="accent2"/>
        </a:buClr>
        <a:buSzPct val="80000"/>
        <a:buFont typeface="Wingdings" panose="05000000000000000000" pitchFamily="2" charset="2"/>
        <a:buChar char="§"/>
        <a:defRPr>
          <a:solidFill>
            <a:schemeClr val="tx2"/>
          </a:solidFill>
          <a:latin typeface="Arial" pitchFamily="34" charset="0"/>
          <a:cs typeface="Arial" pitchFamily="34" charset="0"/>
        </a:defRPr>
      </a:lvl5pPr>
      <a:lvl6pPr marL="2514600" indent="-228600" algn="l" rtl="0" eaLnBrk="0" fontAlgn="base" hangingPunct="0">
        <a:spcBef>
          <a:spcPct val="20000"/>
        </a:spcBef>
        <a:spcAft>
          <a:spcPct val="0"/>
        </a:spcAft>
        <a:buClr>
          <a:schemeClr val="accent2"/>
        </a:buClr>
        <a:buSzPct val="80000"/>
        <a:buFont typeface="Wingdings" pitchFamily="2" charset="2"/>
        <a:buChar char="§"/>
        <a:defRPr>
          <a:solidFill>
            <a:schemeClr val="tx2"/>
          </a:solidFill>
          <a:latin typeface="+mn-lt"/>
          <a:cs typeface="+mn-cs"/>
        </a:defRPr>
      </a:lvl6pPr>
      <a:lvl7pPr marL="2971800" indent="-228600" algn="l" rtl="0" eaLnBrk="0" fontAlgn="base" hangingPunct="0">
        <a:spcBef>
          <a:spcPct val="20000"/>
        </a:spcBef>
        <a:spcAft>
          <a:spcPct val="0"/>
        </a:spcAft>
        <a:buClr>
          <a:schemeClr val="accent2"/>
        </a:buClr>
        <a:buSzPct val="80000"/>
        <a:buFont typeface="Wingdings" pitchFamily="2" charset="2"/>
        <a:buChar char="§"/>
        <a:defRPr>
          <a:solidFill>
            <a:schemeClr val="tx2"/>
          </a:solidFill>
          <a:latin typeface="+mn-lt"/>
          <a:cs typeface="+mn-cs"/>
        </a:defRPr>
      </a:lvl7pPr>
      <a:lvl8pPr marL="3429000" indent="-228600" algn="l" rtl="0" eaLnBrk="0" fontAlgn="base" hangingPunct="0">
        <a:spcBef>
          <a:spcPct val="20000"/>
        </a:spcBef>
        <a:spcAft>
          <a:spcPct val="0"/>
        </a:spcAft>
        <a:buClr>
          <a:schemeClr val="accent2"/>
        </a:buClr>
        <a:buSzPct val="80000"/>
        <a:buFont typeface="Wingdings" pitchFamily="2" charset="2"/>
        <a:buChar char="§"/>
        <a:defRPr>
          <a:solidFill>
            <a:schemeClr val="tx2"/>
          </a:solidFill>
          <a:latin typeface="+mn-lt"/>
          <a:cs typeface="+mn-cs"/>
        </a:defRPr>
      </a:lvl8pPr>
      <a:lvl9pPr marL="3886200" indent="-228600" algn="l" rtl="0" eaLnBrk="0" fontAlgn="base" hangingPunct="0">
        <a:spcBef>
          <a:spcPct val="20000"/>
        </a:spcBef>
        <a:spcAft>
          <a:spcPct val="0"/>
        </a:spcAft>
        <a:buClr>
          <a:schemeClr val="accent2"/>
        </a:buClr>
        <a:buSzPct val="80000"/>
        <a:buFont typeface="Wingdings" pitchFamily="2" charset="2"/>
        <a:buChar char="§"/>
        <a:defRPr>
          <a:solidFill>
            <a:schemeClr val="tx2"/>
          </a:solidFill>
          <a:latin typeface="+mn-lt"/>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gray">
          <a:xfrm>
            <a:off x="881063" y="0"/>
            <a:ext cx="8262937" cy="1365250"/>
          </a:xfrm>
          <a:prstGeom prst="rect">
            <a:avLst/>
          </a:prstGeom>
          <a:solidFill>
            <a:schemeClr val="tx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4099" name="Rectangle 5"/>
          <p:cNvSpPr>
            <a:spLocks noGrp="1" noChangeArrowheads="1"/>
          </p:cNvSpPr>
          <p:nvPr>
            <p:ph type="title"/>
          </p:nvPr>
        </p:nvSpPr>
        <p:spPr bwMode="gray">
          <a:xfrm>
            <a:off x="881063" y="269875"/>
            <a:ext cx="795020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4100" name="Rectangle 8"/>
          <p:cNvSpPr>
            <a:spLocks noChangeArrowheads="1"/>
          </p:cNvSpPr>
          <p:nvPr/>
        </p:nvSpPr>
        <p:spPr bwMode="gray">
          <a:xfrm>
            <a:off x="0" y="0"/>
            <a:ext cx="885825" cy="1365250"/>
          </a:xfrm>
          <a:prstGeom prst="rect">
            <a:avLst/>
          </a:prstGeom>
          <a:solidFill>
            <a:schemeClr val="bg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4101" name="Text Box 9"/>
          <p:cNvSpPr txBox="1">
            <a:spLocks noChangeArrowheads="1"/>
          </p:cNvSpPr>
          <p:nvPr/>
        </p:nvSpPr>
        <p:spPr bwMode="gray">
          <a:xfrm>
            <a:off x="225425" y="468313"/>
            <a:ext cx="609600" cy="579437"/>
          </a:xfrm>
          <a:prstGeom prst="rect">
            <a:avLst/>
          </a:prstGeom>
          <a:noFill/>
          <a:ln>
            <a:noFill/>
          </a:ln>
          <a:extLst/>
        </p:spPr>
        <p:txBody>
          <a:bodyP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3200" b="0">
                <a:solidFill>
                  <a:schemeClr val="accent2"/>
                </a:solidFill>
                <a:ea typeface="Arial Unicode MS" panose="020B0604020202020204" pitchFamily="34" charset="-128"/>
                <a:cs typeface="Arial Unicode MS" panose="020B0604020202020204" pitchFamily="34" charset="-128"/>
                <a:sym typeface="Wingdings" panose="05000000000000000000" pitchFamily="2" charset="2"/>
              </a:rPr>
              <a:t></a:t>
            </a:r>
            <a:endParaRPr lang="en-GB" sz="2400" b="0">
              <a:solidFill>
                <a:schemeClr val="accent2"/>
              </a:solidFill>
              <a:ea typeface="Arial Unicode MS" panose="020B0604020202020204" pitchFamily="34" charset="-128"/>
              <a:cs typeface="Arial Unicode MS" panose="020B0604020202020204" pitchFamily="34" charset="-128"/>
            </a:endParaRPr>
          </a:p>
        </p:txBody>
      </p:sp>
      <p:sp>
        <p:nvSpPr>
          <p:cNvPr id="4102" name="Rectangle 10"/>
          <p:cNvSpPr>
            <a:spLocks noGrp="1" noChangeArrowheads="1"/>
          </p:cNvSpPr>
          <p:nvPr>
            <p:ph type="body" idx="1"/>
          </p:nvPr>
        </p:nvSpPr>
        <p:spPr bwMode="auto">
          <a:xfrm>
            <a:off x="877888" y="1547813"/>
            <a:ext cx="7948612"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103" name="Rectangle 11"/>
          <p:cNvSpPr>
            <a:spLocks noChangeArrowheads="1"/>
          </p:cNvSpPr>
          <p:nvPr/>
        </p:nvSpPr>
        <p:spPr bwMode="gray">
          <a:xfrm>
            <a:off x="0" y="1244600"/>
            <a:ext cx="885825" cy="120650"/>
          </a:xfrm>
          <a:prstGeom prst="rect">
            <a:avLst/>
          </a:prstGeom>
          <a:solidFill>
            <a:srgbClr val="E18A4C"/>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4104" name="Rectangle 12"/>
          <p:cNvSpPr>
            <a:spLocks noChangeArrowheads="1"/>
          </p:cNvSpPr>
          <p:nvPr/>
        </p:nvSpPr>
        <p:spPr bwMode="gray">
          <a:xfrm>
            <a:off x="885825" y="1244600"/>
            <a:ext cx="8258175" cy="120650"/>
          </a:xfrm>
          <a:prstGeom prst="rect">
            <a:avLst/>
          </a:prstGeom>
          <a:solidFill>
            <a:schemeClr val="accent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grpSp>
        <p:nvGrpSpPr>
          <p:cNvPr id="4105" name="Group 14"/>
          <p:cNvGrpSpPr>
            <a:grpSpLocks/>
          </p:cNvGrpSpPr>
          <p:nvPr/>
        </p:nvGrpSpPr>
        <p:grpSpPr bwMode="auto">
          <a:xfrm>
            <a:off x="0" y="1360488"/>
            <a:ext cx="885825" cy="4897437"/>
            <a:chOff x="0" y="857"/>
            <a:chExt cx="558" cy="3085"/>
          </a:xfrm>
        </p:grpSpPr>
        <p:sp>
          <p:nvSpPr>
            <p:cNvPr id="4106" name="Rectangle 15"/>
            <p:cNvSpPr>
              <a:spLocks noChangeArrowheads="1"/>
            </p:cNvSpPr>
            <p:nvPr/>
          </p:nvSpPr>
          <p:spPr bwMode="ltGray">
            <a:xfrm>
              <a:off x="0" y="857"/>
              <a:ext cx="558" cy="2613"/>
            </a:xfrm>
            <a:prstGeom prst="rect">
              <a:avLst/>
            </a:prstGeom>
            <a:solidFill>
              <a:srgbClr val="E18A4C"/>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eaLnBrk="1" hangingPunct="1">
                <a:spcBef>
                  <a:spcPct val="50000"/>
                </a:spcBef>
                <a:defRPr/>
              </a:pPr>
              <a:endParaRPr lang="nb-NO" b="0"/>
            </a:p>
          </p:txBody>
        </p:sp>
        <p:sp>
          <p:nvSpPr>
            <p:cNvPr id="4107" name="Rectangle 16"/>
            <p:cNvSpPr>
              <a:spLocks noChangeArrowheads="1"/>
            </p:cNvSpPr>
            <p:nvPr/>
          </p:nvSpPr>
          <p:spPr bwMode="ltGray">
            <a:xfrm>
              <a:off x="0" y="3454"/>
              <a:ext cx="558" cy="488"/>
            </a:xfrm>
            <a:prstGeom prst="rect">
              <a:avLst/>
            </a:prstGeom>
            <a:gradFill rotWithShape="1">
              <a:gsLst>
                <a:gs pos="0">
                  <a:srgbClr val="E18A4C"/>
                </a:gs>
                <a:gs pos="100000">
                  <a:schemeClr val="bg1"/>
                </a:gs>
              </a:gsLst>
              <a:lin ang="5400000" scaled="1"/>
            </a:gra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eaLnBrk="1" hangingPunct="1">
                <a:spcBef>
                  <a:spcPct val="50000"/>
                </a:spcBef>
                <a:defRPr/>
              </a:pPr>
              <a:endParaRPr lang="nb-NO" b="0"/>
            </a:p>
          </p:txBody>
        </p:sp>
      </p:grpSp>
    </p:spTree>
  </p:cSld>
  <p:clrMap bg1="lt1" tx1="dk1" bg2="lt2" tx2="dk2" accent1="accent1" accent2="accent2" accent3="accent3" accent4="accent4" accent5="accent5" accent6="accent6" hlink="hlink" folHlink="folHlink"/>
  <p:sldLayoutIdLst>
    <p:sldLayoutId id="2147484141" r:id="rId1"/>
  </p:sldLayoutIdLst>
  <p:transition>
    <p:fade/>
  </p:transition>
  <p:hf hdr="0" dt="0"/>
  <p:txStyles>
    <p:titleStyle>
      <a:lvl1pPr algn="l" rtl="0" eaLnBrk="0" fontAlgn="base" hangingPunct="0">
        <a:spcBef>
          <a:spcPct val="0"/>
        </a:spcBef>
        <a:spcAft>
          <a:spcPct val="0"/>
        </a:spcAft>
        <a:defRPr sz="28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2800">
          <a:solidFill>
            <a:schemeClr val="bg1"/>
          </a:solidFill>
          <a:latin typeface="Arial" pitchFamily="34" charset="0"/>
          <a:cs typeface="Arial" pitchFamily="34" charset="0"/>
        </a:defRPr>
      </a:lvl2pPr>
      <a:lvl3pPr algn="l" rtl="0" eaLnBrk="0" fontAlgn="base" hangingPunct="0">
        <a:spcBef>
          <a:spcPct val="0"/>
        </a:spcBef>
        <a:spcAft>
          <a:spcPct val="0"/>
        </a:spcAft>
        <a:defRPr sz="2800">
          <a:solidFill>
            <a:schemeClr val="bg1"/>
          </a:solidFill>
          <a:latin typeface="Arial" pitchFamily="34" charset="0"/>
          <a:cs typeface="Arial" pitchFamily="34" charset="0"/>
        </a:defRPr>
      </a:lvl3pPr>
      <a:lvl4pPr algn="l" rtl="0" eaLnBrk="0" fontAlgn="base" hangingPunct="0">
        <a:spcBef>
          <a:spcPct val="0"/>
        </a:spcBef>
        <a:spcAft>
          <a:spcPct val="0"/>
        </a:spcAft>
        <a:defRPr sz="2800">
          <a:solidFill>
            <a:schemeClr val="bg1"/>
          </a:solidFill>
          <a:latin typeface="Arial" pitchFamily="34" charset="0"/>
          <a:cs typeface="Arial" pitchFamily="34" charset="0"/>
        </a:defRPr>
      </a:lvl4pPr>
      <a:lvl5pPr algn="l" rtl="0" eaLnBrk="0" fontAlgn="base" hangingPunct="0">
        <a:spcBef>
          <a:spcPct val="0"/>
        </a:spcBef>
        <a:spcAft>
          <a:spcPct val="0"/>
        </a:spcAft>
        <a:defRPr sz="2800">
          <a:solidFill>
            <a:schemeClr val="bg1"/>
          </a:solidFill>
          <a:latin typeface="Arial" pitchFamily="34" charset="0"/>
          <a:cs typeface="Arial" pitchFamily="34" charset="0"/>
        </a:defRPr>
      </a:lvl5pPr>
      <a:lvl6pPr marL="457200" algn="l" rtl="0" eaLnBrk="0" fontAlgn="base" hangingPunct="0">
        <a:spcBef>
          <a:spcPct val="0"/>
        </a:spcBef>
        <a:spcAft>
          <a:spcPct val="0"/>
        </a:spcAft>
        <a:defRPr sz="2800">
          <a:solidFill>
            <a:schemeClr val="bg1"/>
          </a:solidFill>
          <a:latin typeface="Arial" pitchFamily="34" charset="0"/>
          <a:cs typeface="Arial" pitchFamily="34" charset="0"/>
        </a:defRPr>
      </a:lvl6pPr>
      <a:lvl7pPr marL="914400" algn="l" rtl="0" eaLnBrk="0" fontAlgn="base" hangingPunct="0">
        <a:spcBef>
          <a:spcPct val="0"/>
        </a:spcBef>
        <a:spcAft>
          <a:spcPct val="0"/>
        </a:spcAft>
        <a:defRPr sz="2800">
          <a:solidFill>
            <a:schemeClr val="bg1"/>
          </a:solidFill>
          <a:latin typeface="Arial" pitchFamily="34" charset="0"/>
          <a:cs typeface="Arial" pitchFamily="34" charset="0"/>
        </a:defRPr>
      </a:lvl7pPr>
      <a:lvl8pPr marL="1371600" algn="l" rtl="0" eaLnBrk="0" fontAlgn="base" hangingPunct="0">
        <a:spcBef>
          <a:spcPct val="0"/>
        </a:spcBef>
        <a:spcAft>
          <a:spcPct val="0"/>
        </a:spcAft>
        <a:defRPr sz="2800">
          <a:solidFill>
            <a:schemeClr val="bg1"/>
          </a:solidFill>
          <a:latin typeface="Arial" pitchFamily="34" charset="0"/>
          <a:cs typeface="Arial" pitchFamily="34" charset="0"/>
        </a:defRPr>
      </a:lvl8pPr>
      <a:lvl9pPr marL="1828800" algn="l" rtl="0" eaLnBrk="0" fontAlgn="base" hangingPunct="0">
        <a:spcBef>
          <a:spcPct val="0"/>
        </a:spcBef>
        <a:spcAft>
          <a:spcPct val="0"/>
        </a:spcAft>
        <a:defRPr sz="28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accent2"/>
        </a:buClr>
        <a:buSzPct val="80000"/>
        <a:buFont typeface="Wingdings" panose="05000000000000000000" pitchFamily="2" charset="2"/>
        <a:buChar char="è"/>
        <a:defRPr sz="2400">
          <a:solidFill>
            <a:schemeClr val="tx2"/>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000">
          <a:solidFill>
            <a:schemeClr val="tx2"/>
          </a:solidFill>
          <a:latin typeface="Arial" pitchFamily="34" charset="0"/>
          <a:cs typeface="Arial" pitchFamily="34" charset="0"/>
        </a:defRPr>
      </a:lvl2pPr>
      <a:lvl3pPr marL="1143000" indent="-228600" algn="l" rtl="0" eaLnBrk="0" fontAlgn="base" hangingPunct="0">
        <a:spcBef>
          <a:spcPct val="20000"/>
        </a:spcBef>
        <a:spcAft>
          <a:spcPct val="0"/>
        </a:spcAft>
        <a:buClr>
          <a:schemeClr val="accent2"/>
        </a:buClr>
        <a:buSzPct val="80000"/>
        <a:buFont typeface="Wingdings" panose="05000000000000000000" pitchFamily="2" charset="2"/>
        <a:buChar char="§"/>
        <a:defRPr>
          <a:solidFill>
            <a:schemeClr val="tx2"/>
          </a:solidFill>
          <a:latin typeface="Arial" pitchFamily="34" charset="0"/>
          <a:cs typeface="Arial" pitchFamily="34" charset="0"/>
        </a:defRPr>
      </a:lvl3pPr>
      <a:lvl4pPr marL="1600200" indent="-228600" algn="l" rtl="0" eaLnBrk="0" fontAlgn="base" hangingPunct="0">
        <a:spcBef>
          <a:spcPct val="20000"/>
        </a:spcBef>
        <a:spcAft>
          <a:spcPct val="0"/>
        </a:spcAft>
        <a:buClr>
          <a:schemeClr val="accent2"/>
        </a:buClr>
        <a:buSzPct val="80000"/>
        <a:buFont typeface="Wingdings" panose="05000000000000000000" pitchFamily="2" charset="2"/>
        <a:buChar char="§"/>
        <a:defRPr>
          <a:solidFill>
            <a:schemeClr val="tx2"/>
          </a:solidFill>
          <a:latin typeface="Arial" pitchFamily="34" charset="0"/>
          <a:cs typeface="Arial" pitchFamily="34" charset="0"/>
        </a:defRPr>
      </a:lvl4pPr>
      <a:lvl5pPr marL="2057400" indent="-228600" algn="l" rtl="0" eaLnBrk="0" fontAlgn="base" hangingPunct="0">
        <a:spcBef>
          <a:spcPct val="20000"/>
        </a:spcBef>
        <a:spcAft>
          <a:spcPct val="0"/>
        </a:spcAft>
        <a:buClr>
          <a:schemeClr val="accent2"/>
        </a:buClr>
        <a:buSzPct val="80000"/>
        <a:buFont typeface="Wingdings" panose="05000000000000000000" pitchFamily="2" charset="2"/>
        <a:buChar char="§"/>
        <a:defRPr>
          <a:solidFill>
            <a:schemeClr val="tx2"/>
          </a:solidFill>
          <a:latin typeface="Arial" pitchFamily="34" charset="0"/>
          <a:cs typeface="Arial" pitchFamily="34" charset="0"/>
        </a:defRPr>
      </a:lvl5pPr>
      <a:lvl6pPr marL="2514600" indent="-228600" algn="l" rtl="0" eaLnBrk="0" fontAlgn="base" hangingPunct="0">
        <a:spcBef>
          <a:spcPct val="20000"/>
        </a:spcBef>
        <a:spcAft>
          <a:spcPct val="0"/>
        </a:spcAft>
        <a:buClr>
          <a:schemeClr val="accent2"/>
        </a:buClr>
        <a:buSzPct val="80000"/>
        <a:buFont typeface="Wingdings" pitchFamily="2" charset="2"/>
        <a:buChar char="§"/>
        <a:defRPr>
          <a:solidFill>
            <a:schemeClr val="tx2"/>
          </a:solidFill>
          <a:latin typeface="+mn-lt"/>
          <a:cs typeface="+mn-cs"/>
        </a:defRPr>
      </a:lvl6pPr>
      <a:lvl7pPr marL="2971800" indent="-228600" algn="l" rtl="0" eaLnBrk="0" fontAlgn="base" hangingPunct="0">
        <a:spcBef>
          <a:spcPct val="20000"/>
        </a:spcBef>
        <a:spcAft>
          <a:spcPct val="0"/>
        </a:spcAft>
        <a:buClr>
          <a:schemeClr val="accent2"/>
        </a:buClr>
        <a:buSzPct val="80000"/>
        <a:buFont typeface="Wingdings" pitchFamily="2" charset="2"/>
        <a:buChar char="§"/>
        <a:defRPr>
          <a:solidFill>
            <a:schemeClr val="tx2"/>
          </a:solidFill>
          <a:latin typeface="+mn-lt"/>
          <a:cs typeface="+mn-cs"/>
        </a:defRPr>
      </a:lvl7pPr>
      <a:lvl8pPr marL="3429000" indent="-228600" algn="l" rtl="0" eaLnBrk="0" fontAlgn="base" hangingPunct="0">
        <a:spcBef>
          <a:spcPct val="20000"/>
        </a:spcBef>
        <a:spcAft>
          <a:spcPct val="0"/>
        </a:spcAft>
        <a:buClr>
          <a:schemeClr val="accent2"/>
        </a:buClr>
        <a:buSzPct val="80000"/>
        <a:buFont typeface="Wingdings" pitchFamily="2" charset="2"/>
        <a:buChar char="§"/>
        <a:defRPr>
          <a:solidFill>
            <a:schemeClr val="tx2"/>
          </a:solidFill>
          <a:latin typeface="+mn-lt"/>
          <a:cs typeface="+mn-cs"/>
        </a:defRPr>
      </a:lvl8pPr>
      <a:lvl9pPr marL="3886200" indent="-228600" algn="l" rtl="0" eaLnBrk="0" fontAlgn="base" hangingPunct="0">
        <a:spcBef>
          <a:spcPct val="20000"/>
        </a:spcBef>
        <a:spcAft>
          <a:spcPct val="0"/>
        </a:spcAft>
        <a:buClr>
          <a:schemeClr val="accent2"/>
        </a:buClr>
        <a:buSzPct val="80000"/>
        <a:buFont typeface="Wingdings" pitchFamily="2" charset="2"/>
        <a:buChar char="§"/>
        <a:defRPr>
          <a:solidFill>
            <a:schemeClr val="tx2"/>
          </a:solidFill>
          <a:latin typeface="+mn-lt"/>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gray">
          <a:xfrm>
            <a:off x="881063" y="0"/>
            <a:ext cx="8262937" cy="1365250"/>
          </a:xfrm>
          <a:prstGeom prst="rect">
            <a:avLst/>
          </a:prstGeom>
          <a:solidFill>
            <a:schemeClr val="tx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5123" name="Rectangle 5"/>
          <p:cNvSpPr>
            <a:spLocks noGrp="1" noChangeArrowheads="1"/>
          </p:cNvSpPr>
          <p:nvPr>
            <p:ph type="title"/>
          </p:nvPr>
        </p:nvSpPr>
        <p:spPr bwMode="gray">
          <a:xfrm>
            <a:off x="881063" y="269875"/>
            <a:ext cx="795020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5124" name="Rectangle 8"/>
          <p:cNvSpPr>
            <a:spLocks noChangeArrowheads="1"/>
          </p:cNvSpPr>
          <p:nvPr/>
        </p:nvSpPr>
        <p:spPr bwMode="gray">
          <a:xfrm>
            <a:off x="0" y="0"/>
            <a:ext cx="885825" cy="1365250"/>
          </a:xfrm>
          <a:prstGeom prst="rect">
            <a:avLst/>
          </a:prstGeom>
          <a:solidFill>
            <a:schemeClr val="bg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5125" name="Text Box 9"/>
          <p:cNvSpPr txBox="1">
            <a:spLocks noChangeArrowheads="1"/>
          </p:cNvSpPr>
          <p:nvPr/>
        </p:nvSpPr>
        <p:spPr bwMode="gray">
          <a:xfrm>
            <a:off x="225425" y="468313"/>
            <a:ext cx="609600" cy="579437"/>
          </a:xfrm>
          <a:prstGeom prst="rect">
            <a:avLst/>
          </a:prstGeom>
          <a:noFill/>
          <a:ln>
            <a:noFill/>
          </a:ln>
          <a:extLst/>
        </p:spPr>
        <p:txBody>
          <a:bodyP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3200" b="0">
                <a:solidFill>
                  <a:schemeClr val="hlink"/>
                </a:solidFill>
                <a:ea typeface="Arial Unicode MS" panose="020B0604020202020204" pitchFamily="34" charset="-128"/>
                <a:cs typeface="Arial Unicode MS" panose="020B0604020202020204" pitchFamily="34" charset="-128"/>
                <a:sym typeface="Wingdings" panose="05000000000000000000" pitchFamily="2" charset="2"/>
              </a:rPr>
              <a:t></a:t>
            </a:r>
            <a:endParaRPr lang="en-GB" sz="2400" b="0">
              <a:solidFill>
                <a:schemeClr val="hlink"/>
              </a:solidFill>
              <a:ea typeface="Arial Unicode MS" panose="020B0604020202020204" pitchFamily="34" charset="-128"/>
              <a:cs typeface="Arial Unicode MS" panose="020B0604020202020204" pitchFamily="34" charset="-128"/>
            </a:endParaRPr>
          </a:p>
        </p:txBody>
      </p:sp>
      <p:sp>
        <p:nvSpPr>
          <p:cNvPr id="5126" name="Rectangle 10"/>
          <p:cNvSpPr>
            <a:spLocks noGrp="1" noChangeArrowheads="1"/>
          </p:cNvSpPr>
          <p:nvPr>
            <p:ph type="body" idx="1"/>
          </p:nvPr>
        </p:nvSpPr>
        <p:spPr bwMode="gray">
          <a:xfrm>
            <a:off x="877888" y="1547813"/>
            <a:ext cx="7953375"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127" name="Rectangle 11"/>
          <p:cNvSpPr>
            <a:spLocks noChangeArrowheads="1"/>
          </p:cNvSpPr>
          <p:nvPr/>
        </p:nvSpPr>
        <p:spPr bwMode="gray">
          <a:xfrm>
            <a:off x="0" y="1244600"/>
            <a:ext cx="885825" cy="120650"/>
          </a:xfrm>
          <a:prstGeom prst="rect">
            <a:avLst/>
          </a:prstGeom>
          <a:solidFill>
            <a:srgbClr val="E14C67"/>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5128" name="Rectangle 12"/>
          <p:cNvSpPr>
            <a:spLocks noChangeArrowheads="1"/>
          </p:cNvSpPr>
          <p:nvPr/>
        </p:nvSpPr>
        <p:spPr bwMode="gray">
          <a:xfrm>
            <a:off x="885825" y="1244600"/>
            <a:ext cx="8258175" cy="120650"/>
          </a:xfrm>
          <a:prstGeom prst="rect">
            <a:avLst/>
          </a:prstGeom>
          <a:solidFill>
            <a:schemeClr val="hlink"/>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spTree>
  </p:cSld>
  <p:clrMap bg1="lt1" tx1="dk1" bg2="lt2" tx2="dk2" accent1="accent1" accent2="accent2" accent3="accent3" accent4="accent4" accent5="accent5" accent6="accent6" hlink="hlink" folHlink="folHlink"/>
  <p:sldLayoutIdLst>
    <p:sldLayoutId id="2147484142" r:id="rId1"/>
  </p:sldLayoutIdLst>
  <p:transition>
    <p:fade/>
  </p:transition>
  <p:hf hdr="0" dt="0"/>
  <p:txStyles>
    <p:titleStyle>
      <a:lvl1pPr algn="l" rtl="0" eaLnBrk="0" fontAlgn="base" hangingPunct="0">
        <a:spcBef>
          <a:spcPct val="0"/>
        </a:spcBef>
        <a:spcAft>
          <a:spcPct val="0"/>
        </a:spcAft>
        <a:defRPr sz="28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2800">
          <a:solidFill>
            <a:schemeClr val="bg1"/>
          </a:solidFill>
          <a:latin typeface="Arial" pitchFamily="34" charset="0"/>
          <a:cs typeface="Arial" pitchFamily="34" charset="0"/>
        </a:defRPr>
      </a:lvl2pPr>
      <a:lvl3pPr algn="l" rtl="0" eaLnBrk="0" fontAlgn="base" hangingPunct="0">
        <a:spcBef>
          <a:spcPct val="0"/>
        </a:spcBef>
        <a:spcAft>
          <a:spcPct val="0"/>
        </a:spcAft>
        <a:defRPr sz="2800">
          <a:solidFill>
            <a:schemeClr val="bg1"/>
          </a:solidFill>
          <a:latin typeface="Arial" pitchFamily="34" charset="0"/>
          <a:cs typeface="Arial" pitchFamily="34" charset="0"/>
        </a:defRPr>
      </a:lvl3pPr>
      <a:lvl4pPr algn="l" rtl="0" eaLnBrk="0" fontAlgn="base" hangingPunct="0">
        <a:spcBef>
          <a:spcPct val="0"/>
        </a:spcBef>
        <a:spcAft>
          <a:spcPct val="0"/>
        </a:spcAft>
        <a:defRPr sz="2800">
          <a:solidFill>
            <a:schemeClr val="bg1"/>
          </a:solidFill>
          <a:latin typeface="Arial" pitchFamily="34" charset="0"/>
          <a:cs typeface="Arial" pitchFamily="34" charset="0"/>
        </a:defRPr>
      </a:lvl4pPr>
      <a:lvl5pPr algn="l" rtl="0" eaLnBrk="0" fontAlgn="base" hangingPunct="0">
        <a:spcBef>
          <a:spcPct val="0"/>
        </a:spcBef>
        <a:spcAft>
          <a:spcPct val="0"/>
        </a:spcAft>
        <a:defRPr sz="2800">
          <a:solidFill>
            <a:schemeClr val="bg1"/>
          </a:solidFill>
          <a:latin typeface="Arial" pitchFamily="34" charset="0"/>
          <a:cs typeface="Arial" pitchFamily="34" charset="0"/>
        </a:defRPr>
      </a:lvl5pPr>
      <a:lvl6pPr marL="457200" algn="l" rtl="0" eaLnBrk="0" fontAlgn="base" hangingPunct="0">
        <a:spcBef>
          <a:spcPct val="0"/>
        </a:spcBef>
        <a:spcAft>
          <a:spcPct val="0"/>
        </a:spcAft>
        <a:defRPr sz="2800">
          <a:solidFill>
            <a:schemeClr val="bg1"/>
          </a:solidFill>
          <a:latin typeface="Arial" pitchFamily="34" charset="0"/>
          <a:cs typeface="Arial" pitchFamily="34" charset="0"/>
        </a:defRPr>
      </a:lvl6pPr>
      <a:lvl7pPr marL="914400" algn="l" rtl="0" eaLnBrk="0" fontAlgn="base" hangingPunct="0">
        <a:spcBef>
          <a:spcPct val="0"/>
        </a:spcBef>
        <a:spcAft>
          <a:spcPct val="0"/>
        </a:spcAft>
        <a:defRPr sz="2800">
          <a:solidFill>
            <a:schemeClr val="bg1"/>
          </a:solidFill>
          <a:latin typeface="Arial" pitchFamily="34" charset="0"/>
          <a:cs typeface="Arial" pitchFamily="34" charset="0"/>
        </a:defRPr>
      </a:lvl7pPr>
      <a:lvl8pPr marL="1371600" algn="l" rtl="0" eaLnBrk="0" fontAlgn="base" hangingPunct="0">
        <a:spcBef>
          <a:spcPct val="0"/>
        </a:spcBef>
        <a:spcAft>
          <a:spcPct val="0"/>
        </a:spcAft>
        <a:defRPr sz="2800">
          <a:solidFill>
            <a:schemeClr val="bg1"/>
          </a:solidFill>
          <a:latin typeface="Arial" pitchFamily="34" charset="0"/>
          <a:cs typeface="Arial" pitchFamily="34" charset="0"/>
        </a:defRPr>
      </a:lvl8pPr>
      <a:lvl9pPr marL="1828800" algn="l" rtl="0" eaLnBrk="0" fontAlgn="base" hangingPunct="0">
        <a:spcBef>
          <a:spcPct val="0"/>
        </a:spcBef>
        <a:spcAft>
          <a:spcPct val="0"/>
        </a:spcAft>
        <a:defRPr sz="28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è"/>
        <a:defRPr sz="2400">
          <a:solidFill>
            <a:schemeClr val="tx2"/>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hlink"/>
        </a:buClr>
        <a:buSzPct val="80000"/>
        <a:buFont typeface="Wingdings" panose="05000000000000000000" pitchFamily="2" charset="2"/>
        <a:buChar char="§"/>
        <a:defRPr sz="2000">
          <a:solidFill>
            <a:schemeClr val="tx2"/>
          </a:solidFill>
          <a:latin typeface="Arial" pitchFamily="34" charset="0"/>
          <a:cs typeface="Arial" pitchFamily="34" charset="0"/>
        </a:defRPr>
      </a:lvl2pPr>
      <a:lvl3pPr marL="1143000" indent="-228600" algn="l" rtl="0" eaLnBrk="0" fontAlgn="base" hangingPunct="0">
        <a:spcBef>
          <a:spcPct val="20000"/>
        </a:spcBef>
        <a:spcAft>
          <a:spcPct val="0"/>
        </a:spcAft>
        <a:buClr>
          <a:schemeClr val="hlink"/>
        </a:buClr>
        <a:buSzPct val="80000"/>
        <a:buFont typeface="Wingdings" panose="05000000000000000000" pitchFamily="2" charset="2"/>
        <a:buChar char="§"/>
        <a:defRPr>
          <a:solidFill>
            <a:schemeClr val="tx2"/>
          </a:solidFill>
          <a:latin typeface="Arial" pitchFamily="34" charset="0"/>
          <a:cs typeface="Arial" pitchFamily="34" charset="0"/>
        </a:defRPr>
      </a:lvl3pPr>
      <a:lvl4pPr marL="1600200" indent="-228600" algn="l" rtl="0" eaLnBrk="0" fontAlgn="base" hangingPunct="0">
        <a:spcBef>
          <a:spcPct val="20000"/>
        </a:spcBef>
        <a:spcAft>
          <a:spcPct val="0"/>
        </a:spcAft>
        <a:buClr>
          <a:schemeClr val="hlink"/>
        </a:buClr>
        <a:buSzPct val="80000"/>
        <a:buFont typeface="Wingdings" panose="05000000000000000000" pitchFamily="2" charset="2"/>
        <a:buChar char="§"/>
        <a:defRPr>
          <a:solidFill>
            <a:schemeClr val="tx2"/>
          </a:solidFill>
          <a:latin typeface="Arial" pitchFamily="34" charset="0"/>
          <a:cs typeface="Arial" pitchFamily="34" charset="0"/>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
        <a:defRPr>
          <a:solidFill>
            <a:schemeClr val="tx2"/>
          </a:solidFill>
          <a:latin typeface="Arial" pitchFamily="34" charset="0"/>
          <a:cs typeface="Arial" pitchFamily="34" charset="0"/>
        </a:defRPr>
      </a:lvl5pPr>
      <a:lvl6pPr marL="2514600" indent="-228600" algn="l" rtl="0" eaLnBrk="0" fontAlgn="base" hangingPunct="0">
        <a:spcBef>
          <a:spcPct val="20000"/>
        </a:spcBef>
        <a:spcAft>
          <a:spcPct val="0"/>
        </a:spcAft>
        <a:buClr>
          <a:schemeClr val="hlink"/>
        </a:buClr>
        <a:buSzPct val="80000"/>
        <a:buFont typeface="Wingdings" pitchFamily="2" charset="2"/>
        <a:buChar char="§"/>
        <a:defRPr>
          <a:solidFill>
            <a:schemeClr val="tx2"/>
          </a:solidFill>
          <a:latin typeface="+mn-lt"/>
          <a:cs typeface="+mn-cs"/>
        </a:defRPr>
      </a:lvl6pPr>
      <a:lvl7pPr marL="2971800" indent="-228600" algn="l" rtl="0" eaLnBrk="0" fontAlgn="base" hangingPunct="0">
        <a:spcBef>
          <a:spcPct val="20000"/>
        </a:spcBef>
        <a:spcAft>
          <a:spcPct val="0"/>
        </a:spcAft>
        <a:buClr>
          <a:schemeClr val="hlink"/>
        </a:buClr>
        <a:buSzPct val="80000"/>
        <a:buFont typeface="Wingdings" pitchFamily="2" charset="2"/>
        <a:buChar char="§"/>
        <a:defRPr>
          <a:solidFill>
            <a:schemeClr val="tx2"/>
          </a:solidFill>
          <a:latin typeface="+mn-lt"/>
          <a:cs typeface="+mn-cs"/>
        </a:defRPr>
      </a:lvl7pPr>
      <a:lvl8pPr marL="3429000" indent="-228600" algn="l" rtl="0" eaLnBrk="0" fontAlgn="base" hangingPunct="0">
        <a:spcBef>
          <a:spcPct val="20000"/>
        </a:spcBef>
        <a:spcAft>
          <a:spcPct val="0"/>
        </a:spcAft>
        <a:buClr>
          <a:schemeClr val="hlink"/>
        </a:buClr>
        <a:buSzPct val="80000"/>
        <a:buFont typeface="Wingdings" pitchFamily="2" charset="2"/>
        <a:buChar char="§"/>
        <a:defRPr>
          <a:solidFill>
            <a:schemeClr val="tx2"/>
          </a:solidFill>
          <a:latin typeface="+mn-lt"/>
          <a:cs typeface="+mn-cs"/>
        </a:defRPr>
      </a:lvl8pPr>
      <a:lvl9pPr marL="3886200" indent="-228600" algn="l" rtl="0" eaLnBrk="0" fontAlgn="base" hangingPunct="0">
        <a:spcBef>
          <a:spcPct val="20000"/>
        </a:spcBef>
        <a:spcAft>
          <a:spcPct val="0"/>
        </a:spcAft>
        <a:buClr>
          <a:schemeClr val="hlink"/>
        </a:buClr>
        <a:buSzPct val="80000"/>
        <a:buFont typeface="Wingdings" pitchFamily="2" charset="2"/>
        <a:buChar char="§"/>
        <a:defRPr>
          <a:solidFill>
            <a:schemeClr val="tx2"/>
          </a:solidFill>
          <a:latin typeface="+mn-lt"/>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gray">
          <a:xfrm>
            <a:off x="881063" y="0"/>
            <a:ext cx="8262937" cy="1365250"/>
          </a:xfrm>
          <a:prstGeom prst="rect">
            <a:avLst/>
          </a:prstGeom>
          <a:solidFill>
            <a:schemeClr val="tx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6147" name="Rectangle 5"/>
          <p:cNvSpPr>
            <a:spLocks noGrp="1" noChangeArrowheads="1"/>
          </p:cNvSpPr>
          <p:nvPr>
            <p:ph type="title"/>
          </p:nvPr>
        </p:nvSpPr>
        <p:spPr bwMode="gray">
          <a:xfrm>
            <a:off x="881063" y="269875"/>
            <a:ext cx="795020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6148" name="Rectangle 8"/>
          <p:cNvSpPr>
            <a:spLocks noChangeArrowheads="1"/>
          </p:cNvSpPr>
          <p:nvPr/>
        </p:nvSpPr>
        <p:spPr bwMode="gray">
          <a:xfrm>
            <a:off x="0" y="0"/>
            <a:ext cx="885825" cy="1365250"/>
          </a:xfrm>
          <a:prstGeom prst="rect">
            <a:avLst/>
          </a:prstGeom>
          <a:solidFill>
            <a:schemeClr val="bg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6149" name="Text Box 9"/>
          <p:cNvSpPr txBox="1">
            <a:spLocks noChangeArrowheads="1"/>
          </p:cNvSpPr>
          <p:nvPr/>
        </p:nvSpPr>
        <p:spPr bwMode="gray">
          <a:xfrm>
            <a:off x="225425" y="468313"/>
            <a:ext cx="609600" cy="579437"/>
          </a:xfrm>
          <a:prstGeom prst="rect">
            <a:avLst/>
          </a:prstGeom>
          <a:noFill/>
          <a:ln>
            <a:noFill/>
          </a:ln>
          <a:extLst/>
        </p:spPr>
        <p:txBody>
          <a:bodyP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3200" b="0">
                <a:solidFill>
                  <a:schemeClr val="hlink"/>
                </a:solidFill>
                <a:ea typeface="Arial Unicode MS" panose="020B0604020202020204" pitchFamily="34" charset="-128"/>
                <a:cs typeface="Arial Unicode MS" panose="020B0604020202020204" pitchFamily="34" charset="-128"/>
                <a:sym typeface="Wingdings" panose="05000000000000000000" pitchFamily="2" charset="2"/>
              </a:rPr>
              <a:t></a:t>
            </a:r>
            <a:endParaRPr lang="en-GB" sz="2400" b="0">
              <a:solidFill>
                <a:schemeClr val="hlink"/>
              </a:solidFill>
              <a:ea typeface="Arial Unicode MS" panose="020B0604020202020204" pitchFamily="34" charset="-128"/>
              <a:cs typeface="Arial Unicode MS" panose="020B0604020202020204" pitchFamily="34" charset="-128"/>
            </a:endParaRPr>
          </a:p>
        </p:txBody>
      </p:sp>
      <p:sp>
        <p:nvSpPr>
          <p:cNvPr id="6150" name="Rectangle 10"/>
          <p:cNvSpPr>
            <a:spLocks noGrp="1" noChangeArrowheads="1"/>
          </p:cNvSpPr>
          <p:nvPr>
            <p:ph type="body" idx="1"/>
          </p:nvPr>
        </p:nvSpPr>
        <p:spPr bwMode="gray">
          <a:xfrm>
            <a:off x="877888" y="1547813"/>
            <a:ext cx="7953375"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151" name="Rectangle 11"/>
          <p:cNvSpPr>
            <a:spLocks noChangeArrowheads="1"/>
          </p:cNvSpPr>
          <p:nvPr/>
        </p:nvSpPr>
        <p:spPr bwMode="gray">
          <a:xfrm>
            <a:off x="0" y="1244600"/>
            <a:ext cx="885825" cy="120650"/>
          </a:xfrm>
          <a:prstGeom prst="rect">
            <a:avLst/>
          </a:prstGeom>
          <a:solidFill>
            <a:srgbClr val="E14C67"/>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6152" name="Rectangle 12"/>
          <p:cNvSpPr>
            <a:spLocks noChangeArrowheads="1"/>
          </p:cNvSpPr>
          <p:nvPr/>
        </p:nvSpPr>
        <p:spPr bwMode="gray">
          <a:xfrm>
            <a:off x="885825" y="1244600"/>
            <a:ext cx="8258175" cy="120650"/>
          </a:xfrm>
          <a:prstGeom prst="rect">
            <a:avLst/>
          </a:prstGeom>
          <a:solidFill>
            <a:schemeClr val="hlink"/>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grpSp>
        <p:nvGrpSpPr>
          <p:cNvPr id="6153" name="Group 14"/>
          <p:cNvGrpSpPr>
            <a:grpSpLocks/>
          </p:cNvGrpSpPr>
          <p:nvPr/>
        </p:nvGrpSpPr>
        <p:grpSpPr bwMode="auto">
          <a:xfrm>
            <a:off x="0" y="1360488"/>
            <a:ext cx="885825" cy="4897437"/>
            <a:chOff x="0" y="857"/>
            <a:chExt cx="558" cy="3085"/>
          </a:xfrm>
        </p:grpSpPr>
        <p:sp>
          <p:nvSpPr>
            <p:cNvPr id="6154" name="Rectangle 15"/>
            <p:cNvSpPr>
              <a:spLocks noChangeArrowheads="1"/>
            </p:cNvSpPr>
            <p:nvPr/>
          </p:nvSpPr>
          <p:spPr bwMode="ltGray">
            <a:xfrm>
              <a:off x="0" y="857"/>
              <a:ext cx="558" cy="2613"/>
            </a:xfrm>
            <a:prstGeom prst="rect">
              <a:avLst/>
            </a:prstGeom>
            <a:solidFill>
              <a:srgbClr val="E14C67"/>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eaLnBrk="1" hangingPunct="1">
                <a:spcBef>
                  <a:spcPct val="50000"/>
                </a:spcBef>
                <a:defRPr/>
              </a:pPr>
              <a:endParaRPr lang="nb-NO" b="0"/>
            </a:p>
          </p:txBody>
        </p:sp>
        <p:sp>
          <p:nvSpPr>
            <p:cNvPr id="6155" name="Rectangle 16"/>
            <p:cNvSpPr>
              <a:spLocks noChangeArrowheads="1"/>
            </p:cNvSpPr>
            <p:nvPr/>
          </p:nvSpPr>
          <p:spPr bwMode="ltGray">
            <a:xfrm>
              <a:off x="0" y="3454"/>
              <a:ext cx="558" cy="488"/>
            </a:xfrm>
            <a:prstGeom prst="rect">
              <a:avLst/>
            </a:prstGeom>
            <a:gradFill rotWithShape="1">
              <a:gsLst>
                <a:gs pos="0">
                  <a:srgbClr val="E14C67"/>
                </a:gs>
                <a:gs pos="100000">
                  <a:schemeClr val="bg1"/>
                </a:gs>
              </a:gsLst>
              <a:lin ang="5400000" scaled="1"/>
            </a:gra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eaLnBrk="1" hangingPunct="1">
                <a:spcBef>
                  <a:spcPct val="50000"/>
                </a:spcBef>
                <a:defRPr/>
              </a:pPr>
              <a:endParaRPr lang="nb-NO" b="0"/>
            </a:p>
          </p:txBody>
        </p:sp>
      </p:grpSp>
    </p:spTree>
  </p:cSld>
  <p:clrMap bg1="lt1" tx1="dk1" bg2="lt2" tx2="dk2" accent1="accent1" accent2="accent2" accent3="accent3" accent4="accent4" accent5="accent5" accent6="accent6" hlink="hlink" folHlink="folHlink"/>
  <p:sldLayoutIdLst>
    <p:sldLayoutId id="2147484143" r:id="rId1"/>
  </p:sldLayoutIdLst>
  <p:transition>
    <p:fade/>
  </p:transition>
  <p:hf hdr="0" dt="0"/>
  <p:txStyles>
    <p:titleStyle>
      <a:lvl1pPr algn="l" rtl="0" eaLnBrk="0" fontAlgn="base" hangingPunct="0">
        <a:spcBef>
          <a:spcPct val="0"/>
        </a:spcBef>
        <a:spcAft>
          <a:spcPct val="0"/>
        </a:spcAft>
        <a:defRPr sz="28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2800">
          <a:solidFill>
            <a:schemeClr val="bg1"/>
          </a:solidFill>
          <a:latin typeface="Arial" pitchFamily="34" charset="0"/>
          <a:cs typeface="Arial" pitchFamily="34" charset="0"/>
        </a:defRPr>
      </a:lvl2pPr>
      <a:lvl3pPr algn="l" rtl="0" eaLnBrk="0" fontAlgn="base" hangingPunct="0">
        <a:spcBef>
          <a:spcPct val="0"/>
        </a:spcBef>
        <a:spcAft>
          <a:spcPct val="0"/>
        </a:spcAft>
        <a:defRPr sz="2800">
          <a:solidFill>
            <a:schemeClr val="bg1"/>
          </a:solidFill>
          <a:latin typeface="Arial" pitchFamily="34" charset="0"/>
          <a:cs typeface="Arial" pitchFamily="34" charset="0"/>
        </a:defRPr>
      </a:lvl3pPr>
      <a:lvl4pPr algn="l" rtl="0" eaLnBrk="0" fontAlgn="base" hangingPunct="0">
        <a:spcBef>
          <a:spcPct val="0"/>
        </a:spcBef>
        <a:spcAft>
          <a:spcPct val="0"/>
        </a:spcAft>
        <a:defRPr sz="2800">
          <a:solidFill>
            <a:schemeClr val="bg1"/>
          </a:solidFill>
          <a:latin typeface="Arial" pitchFamily="34" charset="0"/>
          <a:cs typeface="Arial" pitchFamily="34" charset="0"/>
        </a:defRPr>
      </a:lvl4pPr>
      <a:lvl5pPr algn="l" rtl="0" eaLnBrk="0" fontAlgn="base" hangingPunct="0">
        <a:spcBef>
          <a:spcPct val="0"/>
        </a:spcBef>
        <a:spcAft>
          <a:spcPct val="0"/>
        </a:spcAft>
        <a:defRPr sz="2800">
          <a:solidFill>
            <a:schemeClr val="bg1"/>
          </a:solidFill>
          <a:latin typeface="Arial" pitchFamily="34" charset="0"/>
          <a:cs typeface="Arial" pitchFamily="34" charset="0"/>
        </a:defRPr>
      </a:lvl5pPr>
      <a:lvl6pPr marL="457200" algn="l" rtl="0" eaLnBrk="0" fontAlgn="base" hangingPunct="0">
        <a:spcBef>
          <a:spcPct val="0"/>
        </a:spcBef>
        <a:spcAft>
          <a:spcPct val="0"/>
        </a:spcAft>
        <a:defRPr sz="2800">
          <a:solidFill>
            <a:schemeClr val="bg1"/>
          </a:solidFill>
          <a:latin typeface="Arial" pitchFamily="34" charset="0"/>
          <a:cs typeface="Arial" pitchFamily="34" charset="0"/>
        </a:defRPr>
      </a:lvl6pPr>
      <a:lvl7pPr marL="914400" algn="l" rtl="0" eaLnBrk="0" fontAlgn="base" hangingPunct="0">
        <a:spcBef>
          <a:spcPct val="0"/>
        </a:spcBef>
        <a:spcAft>
          <a:spcPct val="0"/>
        </a:spcAft>
        <a:defRPr sz="2800">
          <a:solidFill>
            <a:schemeClr val="bg1"/>
          </a:solidFill>
          <a:latin typeface="Arial" pitchFamily="34" charset="0"/>
          <a:cs typeface="Arial" pitchFamily="34" charset="0"/>
        </a:defRPr>
      </a:lvl7pPr>
      <a:lvl8pPr marL="1371600" algn="l" rtl="0" eaLnBrk="0" fontAlgn="base" hangingPunct="0">
        <a:spcBef>
          <a:spcPct val="0"/>
        </a:spcBef>
        <a:spcAft>
          <a:spcPct val="0"/>
        </a:spcAft>
        <a:defRPr sz="2800">
          <a:solidFill>
            <a:schemeClr val="bg1"/>
          </a:solidFill>
          <a:latin typeface="Arial" pitchFamily="34" charset="0"/>
          <a:cs typeface="Arial" pitchFamily="34" charset="0"/>
        </a:defRPr>
      </a:lvl8pPr>
      <a:lvl9pPr marL="1828800" algn="l" rtl="0" eaLnBrk="0" fontAlgn="base" hangingPunct="0">
        <a:spcBef>
          <a:spcPct val="0"/>
        </a:spcBef>
        <a:spcAft>
          <a:spcPct val="0"/>
        </a:spcAft>
        <a:defRPr sz="28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è"/>
        <a:defRPr sz="2400">
          <a:solidFill>
            <a:schemeClr val="tx2"/>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hlink"/>
        </a:buClr>
        <a:buSzPct val="80000"/>
        <a:buFont typeface="Wingdings" panose="05000000000000000000" pitchFamily="2" charset="2"/>
        <a:buChar char="§"/>
        <a:defRPr sz="2000">
          <a:solidFill>
            <a:schemeClr val="tx2"/>
          </a:solidFill>
          <a:latin typeface="Arial" pitchFamily="34" charset="0"/>
          <a:cs typeface="Arial" pitchFamily="34" charset="0"/>
        </a:defRPr>
      </a:lvl2pPr>
      <a:lvl3pPr marL="1143000" indent="-228600" algn="l" rtl="0" eaLnBrk="0" fontAlgn="base" hangingPunct="0">
        <a:spcBef>
          <a:spcPct val="20000"/>
        </a:spcBef>
        <a:spcAft>
          <a:spcPct val="0"/>
        </a:spcAft>
        <a:buClr>
          <a:schemeClr val="hlink"/>
        </a:buClr>
        <a:buSzPct val="80000"/>
        <a:buFont typeface="Wingdings" panose="05000000000000000000" pitchFamily="2" charset="2"/>
        <a:buChar char="§"/>
        <a:defRPr>
          <a:solidFill>
            <a:schemeClr val="tx2"/>
          </a:solidFill>
          <a:latin typeface="Arial" pitchFamily="34" charset="0"/>
          <a:cs typeface="Arial" pitchFamily="34" charset="0"/>
        </a:defRPr>
      </a:lvl3pPr>
      <a:lvl4pPr marL="1600200" indent="-228600" algn="l" rtl="0" eaLnBrk="0" fontAlgn="base" hangingPunct="0">
        <a:spcBef>
          <a:spcPct val="20000"/>
        </a:spcBef>
        <a:spcAft>
          <a:spcPct val="0"/>
        </a:spcAft>
        <a:buClr>
          <a:schemeClr val="hlink"/>
        </a:buClr>
        <a:buSzPct val="80000"/>
        <a:buFont typeface="Wingdings" panose="05000000000000000000" pitchFamily="2" charset="2"/>
        <a:buChar char="§"/>
        <a:defRPr>
          <a:solidFill>
            <a:schemeClr val="tx2"/>
          </a:solidFill>
          <a:latin typeface="Arial" pitchFamily="34" charset="0"/>
          <a:cs typeface="Arial" pitchFamily="34" charset="0"/>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
        <a:defRPr>
          <a:solidFill>
            <a:schemeClr val="tx2"/>
          </a:solidFill>
          <a:latin typeface="Arial" pitchFamily="34" charset="0"/>
          <a:cs typeface="Arial" pitchFamily="34" charset="0"/>
        </a:defRPr>
      </a:lvl5pPr>
      <a:lvl6pPr marL="2514600" indent="-228600" algn="l" rtl="0" eaLnBrk="0" fontAlgn="base" hangingPunct="0">
        <a:spcBef>
          <a:spcPct val="20000"/>
        </a:spcBef>
        <a:spcAft>
          <a:spcPct val="0"/>
        </a:spcAft>
        <a:buClr>
          <a:schemeClr val="hlink"/>
        </a:buClr>
        <a:buSzPct val="80000"/>
        <a:buFont typeface="Wingdings" pitchFamily="2" charset="2"/>
        <a:buChar char="§"/>
        <a:defRPr>
          <a:solidFill>
            <a:schemeClr val="tx2"/>
          </a:solidFill>
          <a:latin typeface="+mn-lt"/>
          <a:cs typeface="+mn-cs"/>
        </a:defRPr>
      </a:lvl6pPr>
      <a:lvl7pPr marL="2971800" indent="-228600" algn="l" rtl="0" eaLnBrk="0" fontAlgn="base" hangingPunct="0">
        <a:spcBef>
          <a:spcPct val="20000"/>
        </a:spcBef>
        <a:spcAft>
          <a:spcPct val="0"/>
        </a:spcAft>
        <a:buClr>
          <a:schemeClr val="hlink"/>
        </a:buClr>
        <a:buSzPct val="80000"/>
        <a:buFont typeface="Wingdings" pitchFamily="2" charset="2"/>
        <a:buChar char="§"/>
        <a:defRPr>
          <a:solidFill>
            <a:schemeClr val="tx2"/>
          </a:solidFill>
          <a:latin typeface="+mn-lt"/>
          <a:cs typeface="+mn-cs"/>
        </a:defRPr>
      </a:lvl7pPr>
      <a:lvl8pPr marL="3429000" indent="-228600" algn="l" rtl="0" eaLnBrk="0" fontAlgn="base" hangingPunct="0">
        <a:spcBef>
          <a:spcPct val="20000"/>
        </a:spcBef>
        <a:spcAft>
          <a:spcPct val="0"/>
        </a:spcAft>
        <a:buClr>
          <a:schemeClr val="hlink"/>
        </a:buClr>
        <a:buSzPct val="80000"/>
        <a:buFont typeface="Wingdings" pitchFamily="2" charset="2"/>
        <a:buChar char="§"/>
        <a:defRPr>
          <a:solidFill>
            <a:schemeClr val="tx2"/>
          </a:solidFill>
          <a:latin typeface="+mn-lt"/>
          <a:cs typeface="+mn-cs"/>
        </a:defRPr>
      </a:lvl8pPr>
      <a:lvl9pPr marL="3886200" indent="-228600" algn="l" rtl="0" eaLnBrk="0" fontAlgn="base" hangingPunct="0">
        <a:spcBef>
          <a:spcPct val="20000"/>
        </a:spcBef>
        <a:spcAft>
          <a:spcPct val="0"/>
        </a:spcAft>
        <a:buClr>
          <a:schemeClr val="hlink"/>
        </a:buClr>
        <a:buSzPct val="80000"/>
        <a:buFont typeface="Wingdings" pitchFamily="2" charset="2"/>
        <a:buChar char="§"/>
        <a:defRPr>
          <a:solidFill>
            <a:schemeClr val="tx2"/>
          </a:solidFill>
          <a:latin typeface="+mn-lt"/>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ChangeArrowheads="1"/>
          </p:cNvSpPr>
          <p:nvPr/>
        </p:nvSpPr>
        <p:spPr bwMode="gray">
          <a:xfrm>
            <a:off x="881063" y="0"/>
            <a:ext cx="8262937" cy="1365250"/>
          </a:xfrm>
          <a:prstGeom prst="rect">
            <a:avLst/>
          </a:prstGeom>
          <a:solidFill>
            <a:schemeClr val="tx1"/>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7171" name="Rectangle 5"/>
          <p:cNvSpPr>
            <a:spLocks noGrp="1" noChangeArrowheads="1"/>
          </p:cNvSpPr>
          <p:nvPr>
            <p:ph type="title"/>
          </p:nvPr>
        </p:nvSpPr>
        <p:spPr bwMode="gray">
          <a:xfrm>
            <a:off x="881063" y="269875"/>
            <a:ext cx="795020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7172" name="Rectangle 8"/>
          <p:cNvSpPr>
            <a:spLocks noChangeArrowheads="1"/>
          </p:cNvSpPr>
          <p:nvPr/>
        </p:nvSpPr>
        <p:spPr bwMode="gray">
          <a:xfrm>
            <a:off x="0" y="0"/>
            <a:ext cx="885825" cy="1365250"/>
          </a:xfrm>
          <a:prstGeom prst="rect">
            <a:avLst/>
          </a:prstGeom>
          <a:solidFill>
            <a:schemeClr val="bg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7173" name="Text Box 9"/>
          <p:cNvSpPr txBox="1">
            <a:spLocks noChangeArrowheads="1"/>
          </p:cNvSpPr>
          <p:nvPr/>
        </p:nvSpPr>
        <p:spPr bwMode="black">
          <a:xfrm>
            <a:off x="225425" y="468313"/>
            <a:ext cx="609600" cy="579437"/>
          </a:xfrm>
          <a:prstGeom prst="rect">
            <a:avLst/>
          </a:prstGeom>
          <a:noFill/>
          <a:ln>
            <a:noFill/>
          </a:ln>
          <a:extLst/>
        </p:spPr>
        <p:txBody>
          <a:bodyPr>
            <a:spAutoFit/>
          </a:bodyP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defRPr/>
            </a:pPr>
            <a:r>
              <a:rPr lang="en-GB" sz="3200" b="0">
                <a:solidFill>
                  <a:schemeClr val="folHlink"/>
                </a:solidFill>
                <a:ea typeface="Arial Unicode MS" panose="020B0604020202020204" pitchFamily="34" charset="-128"/>
                <a:cs typeface="Arial Unicode MS" panose="020B0604020202020204" pitchFamily="34" charset="-128"/>
                <a:sym typeface="Wingdings" panose="05000000000000000000" pitchFamily="2" charset="2"/>
              </a:rPr>
              <a:t></a:t>
            </a:r>
            <a:endParaRPr lang="en-GB" sz="2400" b="0">
              <a:solidFill>
                <a:schemeClr val="folHlink"/>
              </a:solidFill>
              <a:ea typeface="Arial Unicode MS" panose="020B0604020202020204" pitchFamily="34" charset="-128"/>
              <a:cs typeface="Arial Unicode MS" panose="020B0604020202020204" pitchFamily="34" charset="-128"/>
            </a:endParaRPr>
          </a:p>
        </p:txBody>
      </p:sp>
      <p:sp>
        <p:nvSpPr>
          <p:cNvPr id="7174" name="Rectangle 10"/>
          <p:cNvSpPr>
            <a:spLocks noGrp="1" noChangeArrowheads="1"/>
          </p:cNvSpPr>
          <p:nvPr>
            <p:ph type="body" idx="1"/>
          </p:nvPr>
        </p:nvSpPr>
        <p:spPr bwMode="auto">
          <a:xfrm>
            <a:off x="877888" y="1547813"/>
            <a:ext cx="7953375"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175" name="Rectangle 11"/>
          <p:cNvSpPr>
            <a:spLocks noChangeArrowheads="1"/>
          </p:cNvSpPr>
          <p:nvPr/>
        </p:nvSpPr>
        <p:spPr bwMode="gray">
          <a:xfrm>
            <a:off x="0" y="1244600"/>
            <a:ext cx="885825" cy="120650"/>
          </a:xfrm>
          <a:prstGeom prst="rect">
            <a:avLst/>
          </a:prstGeom>
          <a:solidFill>
            <a:srgbClr val="9BD06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r">
              <a:defRPr/>
            </a:pPr>
            <a:endParaRPr lang="en-GB" sz="2400" b="0">
              <a:solidFill>
                <a:schemeClr val="tx1"/>
              </a:solidFill>
              <a:ea typeface="ＭＳ Ｐゴシック" panose="020B0600070205080204" pitchFamily="34" charset="-128"/>
            </a:endParaRPr>
          </a:p>
        </p:txBody>
      </p:sp>
      <p:sp>
        <p:nvSpPr>
          <p:cNvPr id="7176" name="Rectangle 12"/>
          <p:cNvSpPr>
            <a:spLocks noChangeArrowheads="1"/>
          </p:cNvSpPr>
          <p:nvPr/>
        </p:nvSpPr>
        <p:spPr bwMode="gray">
          <a:xfrm>
            <a:off x="885825" y="1244600"/>
            <a:ext cx="8258175" cy="120650"/>
          </a:xfrm>
          <a:prstGeom prst="rect">
            <a:avLst/>
          </a:prstGeom>
          <a:solidFill>
            <a:schemeClr val="folHlink"/>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algn="ctr">
              <a:defRPr/>
            </a:pPr>
            <a:endParaRPr lang="en-US" sz="2400" b="0">
              <a:solidFill>
                <a:schemeClr val="tx1"/>
              </a:solidFill>
              <a:ea typeface="ＭＳ Ｐゴシック" panose="020B0600070205080204" pitchFamily="34" charset="-128"/>
            </a:endParaRPr>
          </a:p>
        </p:txBody>
      </p:sp>
      <p:grpSp>
        <p:nvGrpSpPr>
          <p:cNvPr id="7177" name="Group 14"/>
          <p:cNvGrpSpPr>
            <a:grpSpLocks/>
          </p:cNvGrpSpPr>
          <p:nvPr/>
        </p:nvGrpSpPr>
        <p:grpSpPr bwMode="auto">
          <a:xfrm>
            <a:off x="0" y="1360488"/>
            <a:ext cx="885825" cy="4897437"/>
            <a:chOff x="0" y="857"/>
            <a:chExt cx="558" cy="3085"/>
          </a:xfrm>
        </p:grpSpPr>
        <p:sp>
          <p:nvSpPr>
            <p:cNvPr id="7178" name="Rectangle 15"/>
            <p:cNvSpPr>
              <a:spLocks noChangeArrowheads="1"/>
            </p:cNvSpPr>
            <p:nvPr/>
          </p:nvSpPr>
          <p:spPr bwMode="ltGray">
            <a:xfrm>
              <a:off x="0" y="857"/>
              <a:ext cx="558" cy="2613"/>
            </a:xfrm>
            <a:prstGeom prst="rect">
              <a:avLst/>
            </a:prstGeom>
            <a:solidFill>
              <a:srgbClr val="9BD062"/>
            </a:soli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eaLnBrk="1" hangingPunct="1">
                <a:spcBef>
                  <a:spcPct val="50000"/>
                </a:spcBef>
                <a:defRPr/>
              </a:pPr>
              <a:endParaRPr lang="nb-NO" b="0"/>
            </a:p>
          </p:txBody>
        </p:sp>
        <p:sp>
          <p:nvSpPr>
            <p:cNvPr id="7179" name="Rectangle 16"/>
            <p:cNvSpPr>
              <a:spLocks noChangeArrowheads="1"/>
            </p:cNvSpPr>
            <p:nvPr/>
          </p:nvSpPr>
          <p:spPr bwMode="ltGray">
            <a:xfrm>
              <a:off x="0" y="3454"/>
              <a:ext cx="558" cy="488"/>
            </a:xfrm>
            <a:prstGeom prst="rect">
              <a:avLst/>
            </a:prstGeom>
            <a:gradFill rotWithShape="1">
              <a:gsLst>
                <a:gs pos="0">
                  <a:srgbClr val="9BD062"/>
                </a:gs>
                <a:gs pos="100000">
                  <a:schemeClr val="bg1"/>
                </a:gs>
              </a:gsLst>
              <a:lin ang="5400000" scaled="1"/>
            </a:gradFill>
            <a:ln>
              <a:noFill/>
            </a:ln>
            <a:extLst/>
          </p:spPr>
          <p:txBody>
            <a:bodyPr wrap="none" anchor="ctr"/>
            <a:lstStyle>
              <a:lvl1pPr>
                <a:defRPr sz="1600" b="1">
                  <a:solidFill>
                    <a:schemeClr val="tx2"/>
                  </a:solidFill>
                  <a:latin typeface="Arial" panose="020B0604020202020204" pitchFamily="34" charset="0"/>
                  <a:cs typeface="Arial" panose="020B0604020202020204" pitchFamily="34" charset="0"/>
                </a:defRPr>
              </a:lvl1pPr>
              <a:lvl2pPr marL="742950" indent="-285750">
                <a:defRPr sz="1600" b="1">
                  <a:solidFill>
                    <a:schemeClr val="tx2"/>
                  </a:solidFill>
                  <a:latin typeface="Arial" panose="020B0604020202020204" pitchFamily="34" charset="0"/>
                  <a:cs typeface="Arial" panose="020B0604020202020204" pitchFamily="34" charset="0"/>
                </a:defRPr>
              </a:lvl2pPr>
              <a:lvl3pPr marL="1143000" indent="-228600">
                <a:defRPr sz="1600" b="1">
                  <a:solidFill>
                    <a:schemeClr val="tx2"/>
                  </a:solidFill>
                  <a:latin typeface="Arial" panose="020B0604020202020204" pitchFamily="34" charset="0"/>
                  <a:cs typeface="Arial" panose="020B0604020202020204" pitchFamily="34" charset="0"/>
                </a:defRPr>
              </a:lvl3pPr>
              <a:lvl4pPr marL="1600200" indent="-228600">
                <a:defRPr sz="1600" b="1">
                  <a:solidFill>
                    <a:schemeClr val="tx2"/>
                  </a:solidFill>
                  <a:latin typeface="Arial" panose="020B0604020202020204" pitchFamily="34" charset="0"/>
                  <a:cs typeface="Arial" panose="020B0604020202020204" pitchFamily="34" charset="0"/>
                </a:defRPr>
              </a:lvl4pPr>
              <a:lvl5pPr marL="2057400" indent="-228600">
                <a:defRPr sz="16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chemeClr val="tx2"/>
                  </a:solidFill>
                  <a:latin typeface="Arial" panose="020B0604020202020204" pitchFamily="34" charset="0"/>
                  <a:cs typeface="Arial" panose="020B0604020202020204" pitchFamily="34" charset="0"/>
                </a:defRPr>
              </a:lvl9pPr>
            </a:lstStyle>
            <a:p>
              <a:pPr eaLnBrk="1" hangingPunct="1">
                <a:spcBef>
                  <a:spcPct val="50000"/>
                </a:spcBef>
                <a:defRPr/>
              </a:pPr>
              <a:endParaRPr lang="nb-NO" b="0"/>
            </a:p>
          </p:txBody>
        </p:sp>
      </p:grpSp>
    </p:spTree>
  </p:cSld>
  <p:clrMap bg1="lt1" tx1="dk1" bg2="lt2" tx2="dk2" accent1="accent1" accent2="accent2" accent3="accent3" accent4="accent4" accent5="accent5" accent6="accent6" hlink="hlink" folHlink="folHlink"/>
  <p:sldLayoutIdLst>
    <p:sldLayoutId id="2147484144" r:id="rId1"/>
  </p:sldLayoutIdLst>
  <p:transition>
    <p:fade/>
  </p:transition>
  <p:hf hdr="0" dt="0"/>
  <p:txStyles>
    <p:titleStyle>
      <a:lvl1pPr algn="l" rtl="0" eaLnBrk="0" fontAlgn="base" hangingPunct="0">
        <a:spcBef>
          <a:spcPct val="0"/>
        </a:spcBef>
        <a:spcAft>
          <a:spcPct val="0"/>
        </a:spcAft>
        <a:defRPr sz="28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2800">
          <a:solidFill>
            <a:schemeClr val="bg1"/>
          </a:solidFill>
          <a:latin typeface="Arial" pitchFamily="34" charset="0"/>
          <a:cs typeface="Arial" pitchFamily="34" charset="0"/>
        </a:defRPr>
      </a:lvl2pPr>
      <a:lvl3pPr algn="l" rtl="0" eaLnBrk="0" fontAlgn="base" hangingPunct="0">
        <a:spcBef>
          <a:spcPct val="0"/>
        </a:spcBef>
        <a:spcAft>
          <a:spcPct val="0"/>
        </a:spcAft>
        <a:defRPr sz="2800">
          <a:solidFill>
            <a:schemeClr val="bg1"/>
          </a:solidFill>
          <a:latin typeface="Arial" pitchFamily="34" charset="0"/>
          <a:cs typeface="Arial" pitchFamily="34" charset="0"/>
        </a:defRPr>
      </a:lvl3pPr>
      <a:lvl4pPr algn="l" rtl="0" eaLnBrk="0" fontAlgn="base" hangingPunct="0">
        <a:spcBef>
          <a:spcPct val="0"/>
        </a:spcBef>
        <a:spcAft>
          <a:spcPct val="0"/>
        </a:spcAft>
        <a:defRPr sz="2800">
          <a:solidFill>
            <a:schemeClr val="bg1"/>
          </a:solidFill>
          <a:latin typeface="Arial" pitchFamily="34" charset="0"/>
          <a:cs typeface="Arial" pitchFamily="34" charset="0"/>
        </a:defRPr>
      </a:lvl4pPr>
      <a:lvl5pPr algn="l" rtl="0" eaLnBrk="0" fontAlgn="base" hangingPunct="0">
        <a:spcBef>
          <a:spcPct val="0"/>
        </a:spcBef>
        <a:spcAft>
          <a:spcPct val="0"/>
        </a:spcAft>
        <a:defRPr sz="2800">
          <a:solidFill>
            <a:schemeClr val="bg1"/>
          </a:solidFill>
          <a:latin typeface="Arial" pitchFamily="34" charset="0"/>
          <a:cs typeface="Arial" pitchFamily="34" charset="0"/>
        </a:defRPr>
      </a:lvl5pPr>
      <a:lvl6pPr marL="457200" algn="l" rtl="0" eaLnBrk="0" fontAlgn="base" hangingPunct="0">
        <a:spcBef>
          <a:spcPct val="0"/>
        </a:spcBef>
        <a:spcAft>
          <a:spcPct val="0"/>
        </a:spcAft>
        <a:defRPr sz="2800">
          <a:solidFill>
            <a:schemeClr val="bg1"/>
          </a:solidFill>
          <a:latin typeface="Arial" pitchFamily="34" charset="0"/>
          <a:cs typeface="Arial" pitchFamily="34" charset="0"/>
        </a:defRPr>
      </a:lvl6pPr>
      <a:lvl7pPr marL="914400" algn="l" rtl="0" eaLnBrk="0" fontAlgn="base" hangingPunct="0">
        <a:spcBef>
          <a:spcPct val="0"/>
        </a:spcBef>
        <a:spcAft>
          <a:spcPct val="0"/>
        </a:spcAft>
        <a:defRPr sz="2800">
          <a:solidFill>
            <a:schemeClr val="bg1"/>
          </a:solidFill>
          <a:latin typeface="Arial" pitchFamily="34" charset="0"/>
          <a:cs typeface="Arial" pitchFamily="34" charset="0"/>
        </a:defRPr>
      </a:lvl7pPr>
      <a:lvl8pPr marL="1371600" algn="l" rtl="0" eaLnBrk="0" fontAlgn="base" hangingPunct="0">
        <a:spcBef>
          <a:spcPct val="0"/>
        </a:spcBef>
        <a:spcAft>
          <a:spcPct val="0"/>
        </a:spcAft>
        <a:defRPr sz="2800">
          <a:solidFill>
            <a:schemeClr val="bg1"/>
          </a:solidFill>
          <a:latin typeface="Arial" pitchFamily="34" charset="0"/>
          <a:cs typeface="Arial" pitchFamily="34" charset="0"/>
        </a:defRPr>
      </a:lvl8pPr>
      <a:lvl9pPr marL="1828800" algn="l" rtl="0" eaLnBrk="0" fontAlgn="base" hangingPunct="0">
        <a:spcBef>
          <a:spcPct val="0"/>
        </a:spcBef>
        <a:spcAft>
          <a:spcPct val="0"/>
        </a:spcAft>
        <a:defRPr sz="28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folHlink"/>
        </a:buClr>
        <a:buSzPct val="80000"/>
        <a:buFont typeface="Wingdings" panose="05000000000000000000" pitchFamily="2" charset="2"/>
        <a:buChar char="è"/>
        <a:defRPr sz="2400">
          <a:solidFill>
            <a:schemeClr val="tx2"/>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2"/>
          </a:solidFill>
          <a:latin typeface="Arial" pitchFamily="34" charset="0"/>
          <a:cs typeface="Arial" pitchFamily="34" charset="0"/>
        </a:defRPr>
      </a:lvl2pPr>
      <a:lvl3pPr marL="1143000" indent="-228600" algn="l" rtl="0" eaLnBrk="0" fontAlgn="base" hangingPunct="0">
        <a:spcBef>
          <a:spcPct val="20000"/>
        </a:spcBef>
        <a:spcAft>
          <a:spcPct val="0"/>
        </a:spcAft>
        <a:buClr>
          <a:schemeClr val="folHlink"/>
        </a:buClr>
        <a:buSzPct val="80000"/>
        <a:buFont typeface="Wingdings" panose="05000000000000000000" pitchFamily="2" charset="2"/>
        <a:buChar char="§"/>
        <a:defRPr>
          <a:solidFill>
            <a:schemeClr val="tx2"/>
          </a:solidFill>
          <a:latin typeface="Arial" pitchFamily="34" charset="0"/>
          <a:cs typeface="Arial" pitchFamily="34" charset="0"/>
        </a:defRPr>
      </a:lvl3pPr>
      <a:lvl4pPr marL="1600200" indent="-228600" algn="l" rtl="0" eaLnBrk="0" fontAlgn="base" hangingPunct="0">
        <a:spcBef>
          <a:spcPct val="20000"/>
        </a:spcBef>
        <a:spcAft>
          <a:spcPct val="0"/>
        </a:spcAft>
        <a:buClr>
          <a:schemeClr val="folHlink"/>
        </a:buClr>
        <a:buSzPct val="80000"/>
        <a:buFont typeface="Wingdings" panose="05000000000000000000" pitchFamily="2" charset="2"/>
        <a:buChar char="§"/>
        <a:defRPr>
          <a:solidFill>
            <a:schemeClr val="tx2"/>
          </a:solidFill>
          <a:latin typeface="Arial" pitchFamily="34" charset="0"/>
          <a:cs typeface="Arial" pitchFamily="34" charset="0"/>
        </a:defRPr>
      </a:lvl4pPr>
      <a:lvl5pPr marL="2057400" indent="-228600" algn="l" rtl="0" eaLnBrk="0" fontAlgn="base" hangingPunct="0">
        <a:spcBef>
          <a:spcPct val="20000"/>
        </a:spcBef>
        <a:spcAft>
          <a:spcPct val="0"/>
        </a:spcAft>
        <a:buClr>
          <a:schemeClr val="folHlink"/>
        </a:buClr>
        <a:buSzPct val="80000"/>
        <a:buFont typeface="Wingdings" panose="05000000000000000000" pitchFamily="2" charset="2"/>
        <a:buChar char="§"/>
        <a:defRPr>
          <a:solidFill>
            <a:schemeClr val="tx2"/>
          </a:solidFill>
          <a:latin typeface="Arial" pitchFamily="34" charset="0"/>
          <a:cs typeface="Arial" pitchFamily="34" charset="0"/>
        </a:defRPr>
      </a:lvl5pPr>
      <a:lvl6pPr marL="2514600" indent="-228600" algn="l" rtl="0" eaLnBrk="0" fontAlgn="base" hangingPunct="0">
        <a:spcBef>
          <a:spcPct val="20000"/>
        </a:spcBef>
        <a:spcAft>
          <a:spcPct val="0"/>
        </a:spcAft>
        <a:buClr>
          <a:schemeClr val="folHlink"/>
        </a:buClr>
        <a:buSzPct val="80000"/>
        <a:buFont typeface="Wingdings" pitchFamily="2" charset="2"/>
        <a:buChar char="§"/>
        <a:defRPr>
          <a:solidFill>
            <a:schemeClr val="tx2"/>
          </a:solidFill>
          <a:latin typeface="+mn-lt"/>
          <a:cs typeface="+mn-cs"/>
        </a:defRPr>
      </a:lvl6pPr>
      <a:lvl7pPr marL="2971800" indent="-228600" algn="l" rtl="0" eaLnBrk="0" fontAlgn="base" hangingPunct="0">
        <a:spcBef>
          <a:spcPct val="20000"/>
        </a:spcBef>
        <a:spcAft>
          <a:spcPct val="0"/>
        </a:spcAft>
        <a:buClr>
          <a:schemeClr val="folHlink"/>
        </a:buClr>
        <a:buSzPct val="80000"/>
        <a:buFont typeface="Wingdings" pitchFamily="2" charset="2"/>
        <a:buChar char="§"/>
        <a:defRPr>
          <a:solidFill>
            <a:schemeClr val="tx2"/>
          </a:solidFill>
          <a:latin typeface="+mn-lt"/>
          <a:cs typeface="+mn-cs"/>
        </a:defRPr>
      </a:lvl7pPr>
      <a:lvl8pPr marL="3429000" indent="-228600" algn="l" rtl="0" eaLnBrk="0" fontAlgn="base" hangingPunct="0">
        <a:spcBef>
          <a:spcPct val="20000"/>
        </a:spcBef>
        <a:spcAft>
          <a:spcPct val="0"/>
        </a:spcAft>
        <a:buClr>
          <a:schemeClr val="folHlink"/>
        </a:buClr>
        <a:buSzPct val="80000"/>
        <a:buFont typeface="Wingdings" pitchFamily="2" charset="2"/>
        <a:buChar char="§"/>
        <a:defRPr>
          <a:solidFill>
            <a:schemeClr val="tx2"/>
          </a:solidFill>
          <a:latin typeface="+mn-lt"/>
          <a:cs typeface="+mn-cs"/>
        </a:defRPr>
      </a:lvl8pPr>
      <a:lvl9pPr marL="3886200" indent="-228600" algn="l" rtl="0" eaLnBrk="0" fontAlgn="base" hangingPunct="0">
        <a:spcBef>
          <a:spcPct val="20000"/>
        </a:spcBef>
        <a:spcAft>
          <a:spcPct val="0"/>
        </a:spcAft>
        <a:buClr>
          <a:schemeClr val="folHlink"/>
        </a:buClr>
        <a:buSzPct val="80000"/>
        <a:buFont typeface="Wingdings" pitchFamily="2" charset="2"/>
        <a:buChar char="§"/>
        <a:defRPr>
          <a:solidFill>
            <a:schemeClr val="tx2"/>
          </a:solidFill>
          <a:latin typeface="+mn-lt"/>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1606550" y="193675"/>
            <a:ext cx="73357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80000"/>
              <a:buFont typeface="Wingdings" panose="05000000000000000000" pitchFamily="2" charset="2"/>
              <a:buChar char="è"/>
              <a:defRPr sz="2400">
                <a:solidFill>
                  <a:schemeClr val="tx2"/>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80000"/>
              <a:buFont typeface="Wingdings" panose="05000000000000000000" pitchFamily="2" charset="2"/>
              <a:buChar char="§"/>
              <a:defRPr sz="2000">
                <a:solidFill>
                  <a:schemeClr val="tx2"/>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3pPr>
            <a:lvl4pPr marL="1600200" indent="-228600">
              <a:spcBef>
                <a:spcPct val="20000"/>
              </a:spcBef>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sz="2800" dirty="0">
                <a:solidFill>
                  <a:schemeClr val="bg1"/>
                </a:solidFill>
                <a:latin typeface="Arial Narrow" panose="020B0606020202030204" pitchFamily="34" charset="0"/>
              </a:rPr>
              <a:t>UNFC based reporting – Coal and CBM Resources</a:t>
            </a:r>
          </a:p>
        </p:txBody>
      </p:sp>
      <p:sp>
        <p:nvSpPr>
          <p:cNvPr id="21507" name="TextBox 2"/>
          <p:cNvSpPr txBox="1">
            <a:spLocks noChangeArrowheads="1"/>
          </p:cNvSpPr>
          <p:nvPr/>
        </p:nvSpPr>
        <p:spPr bwMode="auto">
          <a:xfrm>
            <a:off x="472220" y="1744499"/>
            <a:ext cx="8153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è"/>
              <a:defRPr sz="2400">
                <a:solidFill>
                  <a:schemeClr val="tx2"/>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80000"/>
              <a:buFont typeface="Wingdings" panose="05000000000000000000" pitchFamily="2" charset="2"/>
              <a:buChar char="§"/>
              <a:defRPr sz="2000">
                <a:solidFill>
                  <a:schemeClr val="tx2"/>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3pPr>
            <a:lvl4pPr marL="1600200" indent="-228600">
              <a:spcBef>
                <a:spcPct val="20000"/>
              </a:spcBef>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3600" dirty="0"/>
              <a:t>Application of UNFC for </a:t>
            </a:r>
          </a:p>
          <a:p>
            <a:pPr algn="ctr" eaLnBrk="1" hangingPunct="1">
              <a:spcBef>
                <a:spcPct val="0"/>
              </a:spcBef>
              <a:buClrTx/>
              <a:buSzTx/>
              <a:buFontTx/>
              <a:buNone/>
            </a:pPr>
            <a:r>
              <a:rPr lang="en-US" sz="3600" dirty="0"/>
              <a:t>Integrated and Unified Reporting </a:t>
            </a:r>
          </a:p>
          <a:p>
            <a:pPr algn="ctr" eaLnBrk="1" hangingPunct="1">
              <a:spcBef>
                <a:spcPct val="0"/>
              </a:spcBef>
              <a:buClrTx/>
              <a:buSzTx/>
              <a:buFontTx/>
              <a:buNone/>
            </a:pPr>
            <a:r>
              <a:rPr lang="en-US" sz="3600" dirty="0"/>
              <a:t>of Coal and CBM Resources </a:t>
            </a:r>
          </a:p>
          <a:p>
            <a:pPr algn="ctr" eaLnBrk="1" hangingPunct="1">
              <a:spcBef>
                <a:spcPct val="0"/>
              </a:spcBef>
              <a:buClrTx/>
              <a:buSzTx/>
              <a:buFontTx/>
              <a:buNone/>
            </a:pPr>
            <a:r>
              <a:rPr lang="en-US" sz="3600" dirty="0"/>
              <a:t>– An Approach.</a:t>
            </a:r>
          </a:p>
          <a:p>
            <a:pPr algn="just" eaLnBrk="1" hangingPunct="1">
              <a:spcBef>
                <a:spcPct val="0"/>
              </a:spcBef>
              <a:buClrTx/>
              <a:buSzTx/>
              <a:buFontTx/>
              <a:buNone/>
            </a:pPr>
            <a:endParaRPr lang="en-US" sz="2000" b="0" dirty="0"/>
          </a:p>
          <a:p>
            <a:pPr algn="just" eaLnBrk="1" hangingPunct="1">
              <a:spcBef>
                <a:spcPct val="0"/>
              </a:spcBef>
              <a:buClrTx/>
              <a:buSzTx/>
              <a:buFontTx/>
              <a:buNone/>
            </a:pPr>
            <a:endParaRPr lang="en-US" sz="2000" b="0" dirty="0"/>
          </a:p>
          <a:p>
            <a:pPr algn="just" eaLnBrk="1" hangingPunct="1">
              <a:spcBef>
                <a:spcPct val="0"/>
              </a:spcBef>
              <a:buClrTx/>
              <a:buSzTx/>
              <a:buFontTx/>
              <a:buNone/>
            </a:pPr>
            <a:endParaRPr lang="en-US" sz="2000" b="0" dirty="0"/>
          </a:p>
          <a:p>
            <a:pPr algn="just" eaLnBrk="1" hangingPunct="1">
              <a:spcBef>
                <a:spcPct val="0"/>
              </a:spcBef>
              <a:buClrTx/>
              <a:buSzTx/>
              <a:buFontTx/>
              <a:buNone/>
            </a:pPr>
            <a:endParaRPr lang="en-US" sz="2000" b="0" dirty="0"/>
          </a:p>
          <a:p>
            <a:pPr algn="ctr" eaLnBrk="1" hangingPunct="1">
              <a:spcBef>
                <a:spcPct val="0"/>
              </a:spcBef>
              <a:buClrTx/>
              <a:buSzTx/>
              <a:buFontTx/>
              <a:buNone/>
            </a:pPr>
            <a:r>
              <a:rPr lang="en-US" sz="1600" b="0" dirty="0" err="1"/>
              <a:t>Binay</a:t>
            </a:r>
            <a:r>
              <a:rPr lang="en-US" sz="1600" b="0" dirty="0"/>
              <a:t> </a:t>
            </a:r>
            <a:r>
              <a:rPr lang="en-US" sz="1600" b="0" dirty="0" err="1"/>
              <a:t>Dayal</a:t>
            </a:r>
            <a:r>
              <a:rPr lang="en-US" sz="1600" b="0" dirty="0"/>
              <a:t>, </a:t>
            </a:r>
          </a:p>
          <a:p>
            <a:pPr algn="ctr" eaLnBrk="1" hangingPunct="1">
              <a:spcBef>
                <a:spcPct val="0"/>
              </a:spcBef>
              <a:buClrTx/>
              <a:buSzTx/>
              <a:buFontTx/>
              <a:buNone/>
            </a:pPr>
            <a:r>
              <a:rPr lang="en-US" sz="1600" b="0" dirty="0"/>
              <a:t>Director (Tech/Planning and Design)</a:t>
            </a:r>
          </a:p>
          <a:p>
            <a:pPr algn="ctr" eaLnBrk="1" hangingPunct="1">
              <a:spcBef>
                <a:spcPct val="0"/>
              </a:spcBef>
              <a:buClrTx/>
              <a:buSzTx/>
              <a:buFontTx/>
              <a:buNone/>
            </a:pPr>
            <a:r>
              <a:rPr lang="en-US" sz="1600" b="0" dirty="0"/>
              <a:t>CMPDI</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b="1" dirty="0"/>
              <a:t>UNFC 2009 SYSTEM IN CIL BLOCKS</a:t>
            </a:r>
          </a:p>
        </p:txBody>
      </p:sp>
      <p:sp>
        <p:nvSpPr>
          <p:cNvPr id="38915" name="Rectangle 3"/>
          <p:cNvSpPr>
            <a:spLocks noGrp="1" noChangeArrowheads="1"/>
          </p:cNvSpPr>
          <p:nvPr>
            <p:ph type="body" idx="1"/>
          </p:nvPr>
        </p:nvSpPr>
        <p:spPr>
          <a:xfrm>
            <a:off x="877888" y="1547812"/>
            <a:ext cx="7953375" cy="4731963"/>
          </a:xfrm>
        </p:spPr>
        <p:txBody>
          <a:bodyPr/>
          <a:lstStyle/>
          <a:p>
            <a:r>
              <a:rPr lang="en-US" sz="2000" dirty="0">
                <a:ea typeface="Times New Roman" panose="02020603050405020304" pitchFamily="18" charset="0"/>
              </a:rPr>
              <a:t>The UNFC Classification of coal resources in CIL blocks is being updated. Upgradation to UNFC 2009 system will be attempted. </a:t>
            </a:r>
          </a:p>
          <a:p>
            <a:endParaRPr lang="en-US" sz="2000" dirty="0">
              <a:ea typeface="Times New Roman" panose="02020603050405020304" pitchFamily="18" charset="0"/>
            </a:endParaRPr>
          </a:p>
          <a:p>
            <a:r>
              <a:rPr lang="en-US" sz="2000" dirty="0">
                <a:ea typeface="Times New Roman" panose="02020603050405020304" pitchFamily="18" charset="0"/>
              </a:rPr>
              <a:t>Data for environmental and social constraints is also being generated. </a:t>
            </a:r>
          </a:p>
          <a:p>
            <a:endParaRPr lang="en-US" sz="2000" dirty="0">
              <a:ea typeface="Times New Roman" panose="02020603050405020304" pitchFamily="18" charset="0"/>
            </a:endParaRPr>
          </a:p>
          <a:p>
            <a:r>
              <a:rPr lang="en-US" sz="2000" dirty="0">
                <a:ea typeface="Times New Roman" panose="02020603050405020304" pitchFamily="18" charset="0"/>
              </a:rPr>
              <a:t>Draft guidelines for conversion of ISP classification to UNFC 2009 system (categories and sub-categories) was circulated by Indian Bureau of Mines (IBM) in Aug 2014. CMPDI has submitted its suggestions to IBM for finalizing the guidelines. </a:t>
            </a:r>
          </a:p>
          <a:p>
            <a:endParaRPr lang="en-US" sz="2000" dirty="0">
              <a:ea typeface="Times New Roman" panose="02020603050405020304" pitchFamily="18" charset="0"/>
            </a:endParaRPr>
          </a:p>
          <a:p>
            <a:r>
              <a:rPr lang="en-US" sz="2000" dirty="0">
                <a:ea typeface="Times New Roman" panose="02020603050405020304" pitchFamily="18" charset="0"/>
              </a:rPr>
              <a:t>Finalized guidelines from IBM would help in UNFC classification in CIL on the 2009 system. </a:t>
            </a:r>
          </a:p>
          <a:p>
            <a:pPr marL="0" indent="0">
              <a:buNone/>
            </a:pPr>
            <a:endParaRPr lang="en-US" b="1"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b="1" dirty="0"/>
              <a:t>UNFC APPLICATION TO CBM RESOURCES</a:t>
            </a:r>
          </a:p>
        </p:txBody>
      </p:sp>
      <p:sp>
        <p:nvSpPr>
          <p:cNvPr id="38915" name="Rectangle 3"/>
          <p:cNvSpPr>
            <a:spLocks noGrp="1" noChangeArrowheads="1"/>
          </p:cNvSpPr>
          <p:nvPr>
            <p:ph type="body" idx="1"/>
          </p:nvPr>
        </p:nvSpPr>
        <p:spPr>
          <a:xfrm>
            <a:off x="524436" y="1547812"/>
            <a:ext cx="8306828" cy="4731963"/>
          </a:xfrm>
        </p:spPr>
        <p:txBody>
          <a:bodyPr/>
          <a:lstStyle/>
          <a:p>
            <a:pPr marL="0" indent="0">
              <a:buNone/>
            </a:pPr>
            <a:r>
              <a:rPr lang="en-US" dirty="0"/>
              <a:t>Application of UNFC to CBM Resources:</a:t>
            </a:r>
          </a:p>
          <a:p>
            <a:r>
              <a:rPr lang="en-US" dirty="0"/>
              <a:t>Uniformly applicable criteria to be developed primarily for the G-Axis;</a:t>
            </a:r>
          </a:p>
          <a:p>
            <a:r>
              <a:rPr lang="en-US" dirty="0"/>
              <a:t>Guiding principle remains the same – confidence level of information about the Gas Content and Permeability factors primarily;</a:t>
            </a:r>
          </a:p>
          <a:p>
            <a:r>
              <a:rPr lang="en-US" dirty="0"/>
              <a:t>These two factors would in turn help in fixing the requisite borehole density i.e. the sampling/observation points for Gas studies and reservoir characteristics tests</a:t>
            </a:r>
          </a:p>
          <a:p>
            <a:r>
              <a:rPr lang="en-US" dirty="0"/>
              <a:t>G-Axes criteria therefore depends upon borehole density, gas content, permeability etc; </a:t>
            </a:r>
          </a:p>
        </p:txBody>
      </p:sp>
    </p:spTree>
    <p:extLst>
      <p:ext uri="{BB962C8B-B14F-4D97-AF65-F5344CB8AC3E}">
        <p14:creationId xmlns:p14="http://schemas.microsoft.com/office/powerpoint/2010/main" val="393674187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b="1" dirty="0"/>
              <a:t>UNFC APPLICATION TO CBM RESOURCES</a:t>
            </a:r>
          </a:p>
        </p:txBody>
      </p:sp>
      <p:sp>
        <p:nvSpPr>
          <p:cNvPr id="38915" name="Rectangle 3"/>
          <p:cNvSpPr>
            <a:spLocks noGrp="1" noChangeArrowheads="1"/>
          </p:cNvSpPr>
          <p:nvPr>
            <p:ph type="body" idx="1"/>
          </p:nvPr>
        </p:nvSpPr>
        <p:spPr>
          <a:xfrm>
            <a:off x="524436" y="1547812"/>
            <a:ext cx="8306828" cy="4731963"/>
          </a:xfrm>
        </p:spPr>
        <p:txBody>
          <a:bodyPr/>
          <a:lstStyle/>
          <a:p>
            <a:pPr marL="0" indent="0">
              <a:buNone/>
            </a:pPr>
            <a:r>
              <a:rPr lang="en-US" b="1" dirty="0"/>
              <a:t> </a:t>
            </a:r>
          </a:p>
        </p:txBody>
      </p:sp>
      <p:sp>
        <p:nvSpPr>
          <p:cNvPr id="4" name="Rectangle 3"/>
          <p:cNvSpPr txBox="1">
            <a:spLocks noChangeArrowheads="1"/>
          </p:cNvSpPr>
          <p:nvPr/>
        </p:nvSpPr>
        <p:spPr bwMode="auto">
          <a:xfrm>
            <a:off x="755964" y="2245316"/>
            <a:ext cx="7605518" cy="3364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è"/>
              <a:defRPr sz="2400">
                <a:solidFill>
                  <a:schemeClr val="tx2"/>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accent1"/>
              </a:buClr>
              <a:buSzPct val="80000"/>
              <a:buFont typeface="Wingdings" panose="05000000000000000000" pitchFamily="2" charset="2"/>
              <a:buChar char="§"/>
              <a:defRPr sz="2000">
                <a:solidFill>
                  <a:schemeClr val="tx2"/>
                </a:solidFill>
                <a:latin typeface="Arial" pitchFamily="34" charset="0"/>
                <a:cs typeface="Arial" pitchFamily="34" charset="0"/>
              </a:defRPr>
            </a:lvl2pPr>
            <a:lvl3pPr marL="1143000" indent="-228600" algn="l" rtl="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itchFamily="34" charset="0"/>
                <a:cs typeface="Arial" pitchFamily="34" charset="0"/>
              </a:defRPr>
            </a:lvl3pPr>
            <a:lvl4pPr marL="1600200" indent="-228600" algn="l" rtl="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itchFamily="34" charset="0"/>
                <a:cs typeface="Arial" pitchFamily="34" charset="0"/>
              </a:defRPr>
            </a:lvl4pPr>
            <a:lvl5pPr marL="2057400" indent="-228600" algn="l" rtl="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itchFamily="34" charset="0"/>
                <a:cs typeface="Arial" pitchFamily="34" charset="0"/>
              </a:defRPr>
            </a:lvl5pPr>
            <a:lvl6pPr marL="2514600" indent="-228600" algn="l" rtl="0" fontAlgn="base">
              <a:spcBef>
                <a:spcPct val="20000"/>
              </a:spcBef>
              <a:spcAft>
                <a:spcPct val="0"/>
              </a:spcAft>
              <a:buClr>
                <a:schemeClr val="accent1"/>
              </a:buClr>
              <a:buSzPct val="80000"/>
              <a:buFont typeface="Wingdings" pitchFamily="2" charset="2"/>
              <a:buChar char="§"/>
              <a:defRPr>
                <a:solidFill>
                  <a:schemeClr val="tx2"/>
                </a:solidFill>
                <a:latin typeface="+mn-lt"/>
                <a:cs typeface="+mn-cs"/>
              </a:defRPr>
            </a:lvl6pPr>
            <a:lvl7pPr marL="2971800" indent="-228600" algn="l" rtl="0" fontAlgn="base">
              <a:spcBef>
                <a:spcPct val="20000"/>
              </a:spcBef>
              <a:spcAft>
                <a:spcPct val="0"/>
              </a:spcAft>
              <a:buClr>
                <a:schemeClr val="accent1"/>
              </a:buClr>
              <a:buSzPct val="80000"/>
              <a:buFont typeface="Wingdings" pitchFamily="2" charset="2"/>
              <a:buChar char="§"/>
              <a:defRPr>
                <a:solidFill>
                  <a:schemeClr val="tx2"/>
                </a:solidFill>
                <a:latin typeface="+mn-lt"/>
                <a:cs typeface="+mn-cs"/>
              </a:defRPr>
            </a:lvl7pPr>
            <a:lvl8pPr marL="3429000" indent="-228600" algn="l" rtl="0" fontAlgn="base">
              <a:spcBef>
                <a:spcPct val="20000"/>
              </a:spcBef>
              <a:spcAft>
                <a:spcPct val="0"/>
              </a:spcAft>
              <a:buClr>
                <a:schemeClr val="accent1"/>
              </a:buClr>
              <a:buSzPct val="80000"/>
              <a:buFont typeface="Wingdings" pitchFamily="2" charset="2"/>
              <a:buChar char="§"/>
              <a:defRPr>
                <a:solidFill>
                  <a:schemeClr val="tx2"/>
                </a:solidFill>
                <a:latin typeface="+mn-lt"/>
                <a:cs typeface="+mn-cs"/>
              </a:defRPr>
            </a:lvl8pPr>
            <a:lvl9pPr marL="3886200" indent="-228600" algn="l" rtl="0" fontAlgn="base">
              <a:spcBef>
                <a:spcPct val="20000"/>
              </a:spcBef>
              <a:spcAft>
                <a:spcPct val="0"/>
              </a:spcAft>
              <a:buClr>
                <a:schemeClr val="accent1"/>
              </a:buClr>
              <a:buSzPct val="80000"/>
              <a:buFont typeface="Wingdings" pitchFamily="2" charset="2"/>
              <a:buChar char="§"/>
              <a:defRPr>
                <a:solidFill>
                  <a:schemeClr val="tx2"/>
                </a:solidFill>
                <a:latin typeface="+mn-lt"/>
                <a:cs typeface="+mn-cs"/>
              </a:defRPr>
            </a:lvl9pPr>
          </a:lstStyle>
          <a:p>
            <a:pPr marL="0" indent="0">
              <a:buNone/>
            </a:pPr>
            <a:r>
              <a:rPr lang="en-US" b="0" kern="0" dirty="0"/>
              <a:t>CBM resource studies may generally involve:</a:t>
            </a:r>
          </a:p>
          <a:p>
            <a:r>
              <a:rPr lang="en-US" b="0" kern="0" dirty="0"/>
              <a:t>Desorption studies – using core samples; estimation of gas content, and resource assessment vis-à-vis coal volume i.e. Resource modeling.</a:t>
            </a:r>
          </a:p>
          <a:p>
            <a:r>
              <a:rPr lang="en-US" b="0" kern="0" dirty="0"/>
              <a:t>Geo-engineering tests – Reservoir characteristics,</a:t>
            </a:r>
          </a:p>
          <a:p>
            <a:r>
              <a:rPr lang="en-US" b="0" kern="0" dirty="0"/>
              <a:t>Adsorption studies – Adsorption Isotherm parameters for reservoir modeling;</a:t>
            </a:r>
          </a:p>
          <a:p>
            <a:r>
              <a:rPr lang="en-US" b="0" kern="0" dirty="0"/>
              <a:t>Feasibility Studies</a:t>
            </a:r>
          </a:p>
          <a:p>
            <a:pPr>
              <a:buNone/>
            </a:pPr>
            <a:endParaRPr lang="en-US" b="0" kern="0" dirty="0"/>
          </a:p>
          <a:p>
            <a:endParaRPr lang="en-US" b="0" kern="0" dirty="0"/>
          </a:p>
        </p:txBody>
      </p:sp>
    </p:spTree>
    <p:extLst>
      <p:ext uri="{BB962C8B-B14F-4D97-AF65-F5344CB8AC3E}">
        <p14:creationId xmlns:p14="http://schemas.microsoft.com/office/powerpoint/2010/main" val="315712386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b="1" dirty="0"/>
              <a:t>UNFC APPLICATION TO CBM RESOURCES</a:t>
            </a:r>
          </a:p>
        </p:txBody>
      </p:sp>
      <p:sp>
        <p:nvSpPr>
          <p:cNvPr id="38915" name="Rectangle 3"/>
          <p:cNvSpPr>
            <a:spLocks noGrp="1" noChangeArrowheads="1"/>
          </p:cNvSpPr>
          <p:nvPr>
            <p:ph type="body" idx="1"/>
          </p:nvPr>
        </p:nvSpPr>
        <p:spPr>
          <a:xfrm>
            <a:off x="524436" y="1547812"/>
            <a:ext cx="8306828" cy="4731963"/>
          </a:xfrm>
        </p:spPr>
        <p:txBody>
          <a:bodyPr/>
          <a:lstStyle/>
          <a:p>
            <a:pPr marL="0" indent="0">
              <a:buNone/>
            </a:pPr>
            <a:r>
              <a:rPr lang="en-US" b="1" dirty="0"/>
              <a:t> </a:t>
            </a:r>
          </a:p>
        </p:txBody>
      </p:sp>
      <p:sp>
        <p:nvSpPr>
          <p:cNvPr id="4" name="Rectangle 3"/>
          <p:cNvSpPr txBox="1">
            <a:spLocks noChangeArrowheads="1"/>
          </p:cNvSpPr>
          <p:nvPr/>
        </p:nvSpPr>
        <p:spPr bwMode="auto">
          <a:xfrm>
            <a:off x="676836" y="1700212"/>
            <a:ext cx="8306828" cy="473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è"/>
              <a:defRPr sz="2400">
                <a:solidFill>
                  <a:schemeClr val="tx2"/>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accent1"/>
              </a:buClr>
              <a:buSzPct val="80000"/>
              <a:buFont typeface="Wingdings" panose="05000000000000000000" pitchFamily="2" charset="2"/>
              <a:buChar char="§"/>
              <a:defRPr sz="2000">
                <a:solidFill>
                  <a:schemeClr val="tx2"/>
                </a:solidFill>
                <a:latin typeface="Arial" pitchFamily="34" charset="0"/>
                <a:cs typeface="Arial" pitchFamily="34" charset="0"/>
              </a:defRPr>
            </a:lvl2pPr>
            <a:lvl3pPr marL="1143000" indent="-228600" algn="l" rtl="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itchFamily="34" charset="0"/>
                <a:cs typeface="Arial" pitchFamily="34" charset="0"/>
              </a:defRPr>
            </a:lvl3pPr>
            <a:lvl4pPr marL="1600200" indent="-228600" algn="l" rtl="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itchFamily="34" charset="0"/>
                <a:cs typeface="Arial" pitchFamily="34" charset="0"/>
              </a:defRPr>
            </a:lvl4pPr>
            <a:lvl5pPr marL="2057400" indent="-228600" algn="l" rtl="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itchFamily="34" charset="0"/>
                <a:cs typeface="Arial" pitchFamily="34" charset="0"/>
              </a:defRPr>
            </a:lvl5pPr>
            <a:lvl6pPr marL="2514600" indent="-228600" algn="l" rtl="0" fontAlgn="base">
              <a:spcBef>
                <a:spcPct val="20000"/>
              </a:spcBef>
              <a:spcAft>
                <a:spcPct val="0"/>
              </a:spcAft>
              <a:buClr>
                <a:schemeClr val="accent1"/>
              </a:buClr>
              <a:buSzPct val="80000"/>
              <a:buFont typeface="Wingdings" pitchFamily="2" charset="2"/>
              <a:buChar char="§"/>
              <a:defRPr>
                <a:solidFill>
                  <a:schemeClr val="tx2"/>
                </a:solidFill>
                <a:latin typeface="+mn-lt"/>
                <a:cs typeface="+mn-cs"/>
              </a:defRPr>
            </a:lvl6pPr>
            <a:lvl7pPr marL="2971800" indent="-228600" algn="l" rtl="0" fontAlgn="base">
              <a:spcBef>
                <a:spcPct val="20000"/>
              </a:spcBef>
              <a:spcAft>
                <a:spcPct val="0"/>
              </a:spcAft>
              <a:buClr>
                <a:schemeClr val="accent1"/>
              </a:buClr>
              <a:buSzPct val="80000"/>
              <a:buFont typeface="Wingdings" pitchFamily="2" charset="2"/>
              <a:buChar char="§"/>
              <a:defRPr>
                <a:solidFill>
                  <a:schemeClr val="tx2"/>
                </a:solidFill>
                <a:latin typeface="+mn-lt"/>
                <a:cs typeface="+mn-cs"/>
              </a:defRPr>
            </a:lvl7pPr>
            <a:lvl8pPr marL="3429000" indent="-228600" algn="l" rtl="0" fontAlgn="base">
              <a:spcBef>
                <a:spcPct val="20000"/>
              </a:spcBef>
              <a:spcAft>
                <a:spcPct val="0"/>
              </a:spcAft>
              <a:buClr>
                <a:schemeClr val="accent1"/>
              </a:buClr>
              <a:buSzPct val="80000"/>
              <a:buFont typeface="Wingdings" pitchFamily="2" charset="2"/>
              <a:buChar char="§"/>
              <a:defRPr>
                <a:solidFill>
                  <a:schemeClr val="tx2"/>
                </a:solidFill>
                <a:latin typeface="+mn-lt"/>
                <a:cs typeface="+mn-cs"/>
              </a:defRPr>
            </a:lvl8pPr>
            <a:lvl9pPr marL="3886200" indent="-228600" algn="l" rtl="0" fontAlgn="base">
              <a:spcBef>
                <a:spcPct val="20000"/>
              </a:spcBef>
              <a:spcAft>
                <a:spcPct val="0"/>
              </a:spcAft>
              <a:buClr>
                <a:schemeClr val="accent1"/>
              </a:buClr>
              <a:buSzPct val="80000"/>
              <a:buFont typeface="Wingdings" pitchFamily="2" charset="2"/>
              <a:buChar char="§"/>
              <a:defRPr>
                <a:solidFill>
                  <a:schemeClr val="tx2"/>
                </a:solidFill>
                <a:latin typeface="+mn-lt"/>
                <a:cs typeface="+mn-cs"/>
              </a:defRPr>
            </a:lvl9pPr>
          </a:lstStyle>
          <a:p>
            <a:r>
              <a:rPr lang="en-US" sz="1800" b="0" kern="0" dirty="0"/>
              <a:t>Prognosticates estimates through indirect methods based on empirical studies and theoretical methods, to compute the gas volume – may form the G4 category of UNFC.</a:t>
            </a:r>
          </a:p>
          <a:p>
            <a:r>
              <a:rPr lang="en-US" sz="1800" b="0" kern="0" dirty="0"/>
              <a:t>Estimates through experimental methods using Adsorption Isotherm analyses – may form G3 category</a:t>
            </a:r>
          </a:p>
          <a:p>
            <a:r>
              <a:rPr lang="en-US" sz="1800" b="0" kern="0" dirty="0"/>
              <a:t>Estimates through direct methods involving boreholes say 2-3 km apart with proximate analyses – may form G2 category</a:t>
            </a:r>
          </a:p>
          <a:p>
            <a:r>
              <a:rPr lang="en-US" sz="1800" b="0" kern="0" dirty="0"/>
              <a:t>Reasonably firm estimates through direct methods involving borehole density of 150-650 sq. m per borehole, with coal characterizations and its  analysis – may form G1 category</a:t>
            </a:r>
          </a:p>
          <a:p>
            <a:pPr marL="0" indent="0">
              <a:buNone/>
            </a:pPr>
            <a:r>
              <a:rPr lang="en-US" sz="2000" b="0" kern="0" dirty="0"/>
              <a:t>For each of these categories, the criteria depends upon borehole density, coal characteristics, gas content, permeability etc. To enhance confidence level for lower gas content seams may require higher borehole density for reservoir characterization for reservoir modeling and feasibility studies etc. </a:t>
            </a:r>
          </a:p>
        </p:txBody>
      </p:sp>
    </p:spTree>
    <p:extLst>
      <p:ext uri="{BB962C8B-B14F-4D97-AF65-F5344CB8AC3E}">
        <p14:creationId xmlns:p14="http://schemas.microsoft.com/office/powerpoint/2010/main" val="354790423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b="1" dirty="0"/>
              <a:t>UNFC APPLICATION TO CBM RESOURCES</a:t>
            </a:r>
          </a:p>
        </p:txBody>
      </p:sp>
      <p:sp>
        <p:nvSpPr>
          <p:cNvPr id="38915" name="Rectangle 3"/>
          <p:cNvSpPr>
            <a:spLocks noGrp="1" noChangeArrowheads="1"/>
          </p:cNvSpPr>
          <p:nvPr>
            <p:ph type="body" idx="1"/>
          </p:nvPr>
        </p:nvSpPr>
        <p:spPr>
          <a:xfrm>
            <a:off x="524436" y="1547812"/>
            <a:ext cx="8306828" cy="4731963"/>
          </a:xfrm>
        </p:spPr>
        <p:txBody>
          <a:bodyPr/>
          <a:lstStyle/>
          <a:p>
            <a:pPr marL="0" indent="0">
              <a:buNone/>
            </a:pPr>
            <a:r>
              <a:rPr lang="en-US" b="1" dirty="0"/>
              <a:t> </a:t>
            </a:r>
          </a:p>
        </p:txBody>
      </p:sp>
      <p:sp>
        <p:nvSpPr>
          <p:cNvPr id="4" name="Rectangle 3"/>
          <p:cNvSpPr txBox="1">
            <a:spLocks noChangeArrowheads="1"/>
          </p:cNvSpPr>
          <p:nvPr/>
        </p:nvSpPr>
        <p:spPr bwMode="auto">
          <a:xfrm>
            <a:off x="676836" y="1700212"/>
            <a:ext cx="8306828" cy="473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è"/>
              <a:defRPr sz="2400">
                <a:solidFill>
                  <a:schemeClr val="tx2"/>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accent1"/>
              </a:buClr>
              <a:buSzPct val="80000"/>
              <a:buFont typeface="Wingdings" panose="05000000000000000000" pitchFamily="2" charset="2"/>
              <a:buChar char="§"/>
              <a:defRPr sz="2000">
                <a:solidFill>
                  <a:schemeClr val="tx2"/>
                </a:solidFill>
                <a:latin typeface="Arial" pitchFamily="34" charset="0"/>
                <a:cs typeface="Arial" pitchFamily="34" charset="0"/>
              </a:defRPr>
            </a:lvl2pPr>
            <a:lvl3pPr marL="1143000" indent="-228600" algn="l" rtl="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itchFamily="34" charset="0"/>
                <a:cs typeface="Arial" pitchFamily="34" charset="0"/>
              </a:defRPr>
            </a:lvl3pPr>
            <a:lvl4pPr marL="1600200" indent="-228600" algn="l" rtl="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itchFamily="34" charset="0"/>
                <a:cs typeface="Arial" pitchFamily="34" charset="0"/>
              </a:defRPr>
            </a:lvl4pPr>
            <a:lvl5pPr marL="2057400" indent="-228600" algn="l" rtl="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itchFamily="34" charset="0"/>
                <a:cs typeface="Arial" pitchFamily="34" charset="0"/>
              </a:defRPr>
            </a:lvl5pPr>
            <a:lvl6pPr marL="2514600" indent="-228600" algn="l" rtl="0" fontAlgn="base">
              <a:spcBef>
                <a:spcPct val="20000"/>
              </a:spcBef>
              <a:spcAft>
                <a:spcPct val="0"/>
              </a:spcAft>
              <a:buClr>
                <a:schemeClr val="accent1"/>
              </a:buClr>
              <a:buSzPct val="80000"/>
              <a:buFont typeface="Wingdings" pitchFamily="2" charset="2"/>
              <a:buChar char="§"/>
              <a:defRPr>
                <a:solidFill>
                  <a:schemeClr val="tx2"/>
                </a:solidFill>
                <a:latin typeface="+mn-lt"/>
                <a:cs typeface="+mn-cs"/>
              </a:defRPr>
            </a:lvl6pPr>
            <a:lvl7pPr marL="2971800" indent="-228600" algn="l" rtl="0" fontAlgn="base">
              <a:spcBef>
                <a:spcPct val="20000"/>
              </a:spcBef>
              <a:spcAft>
                <a:spcPct val="0"/>
              </a:spcAft>
              <a:buClr>
                <a:schemeClr val="accent1"/>
              </a:buClr>
              <a:buSzPct val="80000"/>
              <a:buFont typeface="Wingdings" pitchFamily="2" charset="2"/>
              <a:buChar char="§"/>
              <a:defRPr>
                <a:solidFill>
                  <a:schemeClr val="tx2"/>
                </a:solidFill>
                <a:latin typeface="+mn-lt"/>
                <a:cs typeface="+mn-cs"/>
              </a:defRPr>
            </a:lvl7pPr>
            <a:lvl8pPr marL="3429000" indent="-228600" algn="l" rtl="0" fontAlgn="base">
              <a:spcBef>
                <a:spcPct val="20000"/>
              </a:spcBef>
              <a:spcAft>
                <a:spcPct val="0"/>
              </a:spcAft>
              <a:buClr>
                <a:schemeClr val="accent1"/>
              </a:buClr>
              <a:buSzPct val="80000"/>
              <a:buFont typeface="Wingdings" pitchFamily="2" charset="2"/>
              <a:buChar char="§"/>
              <a:defRPr>
                <a:solidFill>
                  <a:schemeClr val="tx2"/>
                </a:solidFill>
                <a:latin typeface="+mn-lt"/>
                <a:cs typeface="+mn-cs"/>
              </a:defRPr>
            </a:lvl8pPr>
            <a:lvl9pPr marL="3886200" indent="-228600" algn="l" rtl="0" fontAlgn="base">
              <a:spcBef>
                <a:spcPct val="20000"/>
              </a:spcBef>
              <a:spcAft>
                <a:spcPct val="0"/>
              </a:spcAft>
              <a:buClr>
                <a:schemeClr val="accent1"/>
              </a:buClr>
              <a:buSzPct val="80000"/>
              <a:buFont typeface="Wingdings" pitchFamily="2" charset="2"/>
              <a:buChar char="§"/>
              <a:defRPr>
                <a:solidFill>
                  <a:schemeClr val="tx2"/>
                </a:solidFill>
                <a:latin typeface="+mn-lt"/>
                <a:cs typeface="+mn-cs"/>
              </a:defRPr>
            </a:lvl9pPr>
          </a:lstStyle>
          <a:p>
            <a:pPr marL="0" indent="0">
              <a:buNone/>
            </a:pPr>
            <a:r>
              <a:rPr lang="en-US" sz="2000" b="0" kern="0" dirty="0"/>
              <a:t>Unified or integrated reporting of coal and CBM resources would require correlation between at least one factor common to both.</a:t>
            </a:r>
          </a:p>
          <a:p>
            <a:pPr marL="0" indent="0">
              <a:buNone/>
            </a:pPr>
            <a:r>
              <a:rPr lang="en-US" sz="2000" b="0" kern="0" dirty="0"/>
              <a:t>Borehole density may be a possible factor to link the resources.</a:t>
            </a:r>
          </a:p>
          <a:p>
            <a:pPr marL="0" indent="0">
              <a:buNone/>
            </a:pPr>
            <a:endParaRPr lang="en-US" sz="2000" b="0" kern="0" dirty="0"/>
          </a:p>
          <a:p>
            <a:pPr marL="0" indent="0">
              <a:buNone/>
            </a:pPr>
            <a:r>
              <a:rPr lang="en-US" sz="2000" b="0" kern="0" dirty="0"/>
              <a:t>However, variations in G category for CBM resources depend not only on borehole density but also upon gas content, permeability, etc.</a:t>
            </a:r>
          </a:p>
          <a:p>
            <a:pPr marL="0" indent="0">
              <a:buNone/>
            </a:pPr>
            <a:endParaRPr lang="en-US" sz="2000" b="0" kern="0" dirty="0"/>
          </a:p>
          <a:p>
            <a:pPr marL="0" indent="0">
              <a:buNone/>
            </a:pPr>
            <a:r>
              <a:rPr lang="en-US" sz="2000" b="0" kern="0" dirty="0"/>
              <a:t>Linking coal and CBM through E and F axes appears unlikely due to variability in extraction-feasibility, technology, commercial considerations, market availability, economics, etc. </a:t>
            </a:r>
          </a:p>
          <a:p>
            <a:pPr marL="0" indent="0">
              <a:buNone/>
            </a:pPr>
            <a:endParaRPr lang="en-US" sz="2000" b="0" kern="0" dirty="0"/>
          </a:p>
          <a:p>
            <a:pPr marL="0" indent="0">
              <a:buNone/>
            </a:pPr>
            <a:r>
              <a:rPr lang="en-US" sz="2000" b="0" kern="0" dirty="0"/>
              <a:t>Focus may therefore be kept on the possibility of linking the G-axes criteria for coal and CBM through at least one factor, for unified reporting of these two resources. </a:t>
            </a:r>
          </a:p>
        </p:txBody>
      </p:sp>
    </p:spTree>
    <p:extLst>
      <p:ext uri="{BB962C8B-B14F-4D97-AF65-F5344CB8AC3E}">
        <p14:creationId xmlns:p14="http://schemas.microsoft.com/office/powerpoint/2010/main" val="1748840358"/>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4294967295"/>
          </p:nvPr>
        </p:nvSpPr>
        <p:spPr/>
        <p:txBody>
          <a:bodyPr/>
          <a:lstStyle/>
          <a:p>
            <a:pPr marL="0" indent="0" eaLnBrk="1" hangingPunct="1">
              <a:buFont typeface="Wingdings" panose="05000000000000000000" pitchFamily="2" charset="2"/>
              <a:buNone/>
            </a:pPr>
            <a:r>
              <a:rPr lang="en-US" dirty="0"/>
              <a:t>                         </a:t>
            </a:r>
          </a:p>
          <a:p>
            <a:pPr marL="0" indent="0" eaLnBrk="1" hangingPunct="1">
              <a:buFont typeface="Wingdings" panose="05000000000000000000" pitchFamily="2" charset="2"/>
              <a:buNone/>
            </a:pPr>
            <a:endParaRPr lang="en-US" dirty="0"/>
          </a:p>
          <a:p>
            <a:pPr marL="0" indent="0" eaLnBrk="1" hangingPunct="1">
              <a:buFont typeface="Wingdings" panose="05000000000000000000" pitchFamily="2" charset="2"/>
              <a:buNone/>
            </a:pPr>
            <a:endParaRPr lang="en-US" dirty="0"/>
          </a:p>
          <a:p>
            <a:pPr marL="0" indent="0" algn="ctr" eaLnBrk="1" hangingPunct="1">
              <a:buFont typeface="Wingdings" panose="05000000000000000000" pitchFamily="2" charset="2"/>
              <a:buNone/>
            </a:pPr>
            <a:r>
              <a:rPr lang="en-US" sz="4800" dirty="0">
                <a:solidFill>
                  <a:schemeClr val="accent1"/>
                </a:solidFill>
              </a:rPr>
              <a:t>THANK YOU</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Line 2"/>
          <p:cNvSpPr>
            <a:spLocks noChangeShapeType="1"/>
          </p:cNvSpPr>
          <p:nvPr/>
        </p:nvSpPr>
        <p:spPr bwMode="auto">
          <a:xfrm>
            <a:off x="1700213" y="200025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1" name="Line 65"/>
          <p:cNvSpPr>
            <a:spLocks noChangeShapeType="1"/>
          </p:cNvSpPr>
          <p:nvPr/>
        </p:nvSpPr>
        <p:spPr bwMode="auto">
          <a:xfrm>
            <a:off x="1700213"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2" name="Line 66"/>
          <p:cNvSpPr>
            <a:spLocks noChangeShapeType="1"/>
          </p:cNvSpPr>
          <p:nvPr/>
        </p:nvSpPr>
        <p:spPr bwMode="auto">
          <a:xfrm>
            <a:off x="1700213"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3" name="Line 67"/>
          <p:cNvSpPr>
            <a:spLocks noChangeShapeType="1"/>
          </p:cNvSpPr>
          <p:nvPr/>
        </p:nvSpPr>
        <p:spPr bwMode="auto">
          <a:xfrm>
            <a:off x="2444750"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4" name="Line 68"/>
          <p:cNvSpPr>
            <a:spLocks noChangeShapeType="1"/>
          </p:cNvSpPr>
          <p:nvPr/>
        </p:nvSpPr>
        <p:spPr bwMode="auto">
          <a:xfrm>
            <a:off x="2444750"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5" name="Line 69"/>
          <p:cNvSpPr>
            <a:spLocks noChangeShapeType="1"/>
          </p:cNvSpPr>
          <p:nvPr/>
        </p:nvSpPr>
        <p:spPr bwMode="auto">
          <a:xfrm>
            <a:off x="3189288"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6" name="Line 70"/>
          <p:cNvSpPr>
            <a:spLocks noChangeShapeType="1"/>
          </p:cNvSpPr>
          <p:nvPr/>
        </p:nvSpPr>
        <p:spPr bwMode="auto">
          <a:xfrm>
            <a:off x="3189288"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7" name="Line 71"/>
          <p:cNvSpPr>
            <a:spLocks noChangeShapeType="1"/>
          </p:cNvSpPr>
          <p:nvPr/>
        </p:nvSpPr>
        <p:spPr bwMode="auto">
          <a:xfrm>
            <a:off x="3676650"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8" name="Line 72"/>
          <p:cNvSpPr>
            <a:spLocks noChangeShapeType="1"/>
          </p:cNvSpPr>
          <p:nvPr/>
        </p:nvSpPr>
        <p:spPr bwMode="auto">
          <a:xfrm>
            <a:off x="3676650"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9" name="Line 73"/>
          <p:cNvSpPr>
            <a:spLocks noChangeShapeType="1"/>
          </p:cNvSpPr>
          <p:nvPr/>
        </p:nvSpPr>
        <p:spPr bwMode="auto">
          <a:xfrm>
            <a:off x="4421188"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0" name="Line 74"/>
          <p:cNvSpPr>
            <a:spLocks noChangeShapeType="1"/>
          </p:cNvSpPr>
          <p:nvPr/>
        </p:nvSpPr>
        <p:spPr bwMode="auto">
          <a:xfrm>
            <a:off x="4421188"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1" name="Line 75"/>
          <p:cNvSpPr>
            <a:spLocks noChangeShapeType="1"/>
          </p:cNvSpPr>
          <p:nvPr/>
        </p:nvSpPr>
        <p:spPr bwMode="auto">
          <a:xfrm>
            <a:off x="5091113"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2" name="Line 76"/>
          <p:cNvSpPr>
            <a:spLocks noChangeShapeType="1"/>
          </p:cNvSpPr>
          <p:nvPr/>
        </p:nvSpPr>
        <p:spPr bwMode="auto">
          <a:xfrm>
            <a:off x="5091113"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3" name="Line 77"/>
          <p:cNvSpPr>
            <a:spLocks noChangeShapeType="1"/>
          </p:cNvSpPr>
          <p:nvPr/>
        </p:nvSpPr>
        <p:spPr bwMode="auto">
          <a:xfrm>
            <a:off x="6323013"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4" name="Line 78"/>
          <p:cNvSpPr>
            <a:spLocks noChangeShapeType="1"/>
          </p:cNvSpPr>
          <p:nvPr/>
        </p:nvSpPr>
        <p:spPr bwMode="auto">
          <a:xfrm>
            <a:off x="6323013"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5" name="Line 79"/>
          <p:cNvSpPr>
            <a:spLocks noChangeShapeType="1"/>
          </p:cNvSpPr>
          <p:nvPr/>
        </p:nvSpPr>
        <p:spPr bwMode="auto">
          <a:xfrm>
            <a:off x="6810375"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6" name="Line 80"/>
          <p:cNvSpPr>
            <a:spLocks noChangeShapeType="1"/>
          </p:cNvSpPr>
          <p:nvPr/>
        </p:nvSpPr>
        <p:spPr bwMode="auto">
          <a:xfrm>
            <a:off x="6810375"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7" name="Line 81"/>
          <p:cNvSpPr>
            <a:spLocks noChangeShapeType="1"/>
          </p:cNvSpPr>
          <p:nvPr/>
        </p:nvSpPr>
        <p:spPr bwMode="auto">
          <a:xfrm>
            <a:off x="7334250"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8" name="Line 82"/>
          <p:cNvSpPr>
            <a:spLocks noChangeShapeType="1"/>
          </p:cNvSpPr>
          <p:nvPr/>
        </p:nvSpPr>
        <p:spPr bwMode="auto">
          <a:xfrm>
            <a:off x="7334250"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9" name="Line 83"/>
          <p:cNvSpPr>
            <a:spLocks noChangeShapeType="1"/>
          </p:cNvSpPr>
          <p:nvPr/>
        </p:nvSpPr>
        <p:spPr bwMode="auto">
          <a:xfrm>
            <a:off x="8078788"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0" name="Line 84"/>
          <p:cNvSpPr>
            <a:spLocks noChangeShapeType="1"/>
          </p:cNvSpPr>
          <p:nvPr/>
        </p:nvSpPr>
        <p:spPr bwMode="auto">
          <a:xfrm>
            <a:off x="8078788"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60" name="Text Box 112"/>
          <p:cNvSpPr txBox="1">
            <a:spLocks noChangeArrowheads="1"/>
          </p:cNvSpPr>
          <p:nvPr/>
        </p:nvSpPr>
        <p:spPr bwMode="auto">
          <a:xfrm>
            <a:off x="1152525" y="365125"/>
            <a:ext cx="184150" cy="336550"/>
          </a:xfrm>
          <a:prstGeom prst="rect">
            <a:avLst/>
          </a:prstGeom>
          <a:noFill/>
          <a:ln>
            <a:noFill/>
          </a:ln>
          <a:effectLst>
            <a:prstShdw prst="shdw17" dist="17961" dir="2700000">
              <a:schemeClr val="accent1">
                <a:gamma/>
                <a:shade val="60000"/>
                <a:invGamma/>
              </a:schemeClr>
            </a:prstShdw>
          </a:effectLst>
          <a:extLst/>
        </p:spPr>
        <p:txBody>
          <a:bodyPr wrap="none">
            <a:spAutoFit/>
          </a:bodyPr>
          <a:lstStyle/>
          <a:p>
            <a:pPr>
              <a:defRPr/>
            </a:pPr>
            <a:endParaRPr lang="en-US">
              <a:latin typeface="Arial" charset="0"/>
              <a:cs typeface="Arial" charset="0"/>
            </a:endParaRPr>
          </a:p>
        </p:txBody>
      </p:sp>
      <p:sp>
        <p:nvSpPr>
          <p:cNvPr id="43032" name="Text Box 113"/>
          <p:cNvSpPr txBox="1">
            <a:spLocks noChangeArrowheads="1"/>
          </p:cNvSpPr>
          <p:nvPr/>
        </p:nvSpPr>
        <p:spPr bwMode="auto">
          <a:xfrm>
            <a:off x="709613" y="246063"/>
            <a:ext cx="8129587" cy="1373187"/>
          </a:xfrm>
          <a:prstGeom prst="rect">
            <a:avLst/>
          </a:prstGeom>
          <a:noFill/>
          <a:ln>
            <a:noFill/>
          </a:ln>
          <a:effectLst>
            <a:prstShdw prst="shdw17" dist="17961" dir="2700000">
              <a:srgbClr val="0A0F51"/>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è"/>
              <a:defRPr sz="2400">
                <a:solidFill>
                  <a:schemeClr val="tx2"/>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80000"/>
              <a:buFont typeface="Wingdings" panose="05000000000000000000" pitchFamily="2" charset="2"/>
              <a:buChar char="§"/>
              <a:defRPr sz="2000">
                <a:solidFill>
                  <a:schemeClr val="tx2"/>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3pPr>
            <a:lvl4pPr marL="1600200" indent="-228600">
              <a:spcBef>
                <a:spcPct val="20000"/>
              </a:spcBef>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9pPr>
          </a:lstStyle>
          <a:p>
            <a:pPr algn="ctr" fontAlgn="ctr">
              <a:spcBef>
                <a:spcPct val="0"/>
              </a:spcBef>
              <a:buFont typeface="Wingdings" panose="05000000000000000000" pitchFamily="2" charset="2"/>
              <a:buNone/>
            </a:pPr>
            <a:r>
              <a:rPr lang="en-US" sz="2800">
                <a:solidFill>
                  <a:schemeClr val="bg1"/>
                </a:solidFill>
                <a:latin typeface="Arial Narrow" panose="020B0606020202030204" pitchFamily="34" charset="0"/>
              </a:rPr>
              <a:t>Coal Resources &amp; Reserves under CIL </a:t>
            </a:r>
          </a:p>
          <a:p>
            <a:pPr algn="ctr" fontAlgn="ctr">
              <a:spcBef>
                <a:spcPct val="0"/>
              </a:spcBef>
              <a:buFont typeface="Wingdings" panose="05000000000000000000" pitchFamily="2" charset="2"/>
              <a:buNone/>
            </a:pPr>
            <a:r>
              <a:rPr lang="en-US" sz="2800">
                <a:solidFill>
                  <a:schemeClr val="bg1"/>
                </a:solidFill>
                <a:latin typeface="Arial Narrow" panose="020B0606020202030204" pitchFamily="34" charset="0"/>
              </a:rPr>
              <a:t>as per UNFC Classification</a:t>
            </a:r>
          </a:p>
          <a:p>
            <a:pPr algn="ctr">
              <a:spcBef>
                <a:spcPct val="0"/>
              </a:spcBef>
              <a:buClrTx/>
              <a:buSzTx/>
              <a:buFontTx/>
              <a:buNone/>
            </a:pPr>
            <a:endParaRPr lang="en-US" sz="2800">
              <a:latin typeface="Arial Narrow" panose="020B0606020202030204" pitchFamily="34" charset="0"/>
            </a:endParaRPr>
          </a:p>
        </p:txBody>
      </p:sp>
      <p:graphicFrame>
        <p:nvGraphicFramePr>
          <p:cNvPr id="97305" name="Group 25"/>
          <p:cNvGraphicFramePr>
            <a:graphicFrameLocks noGrp="1"/>
          </p:cNvGraphicFramePr>
          <p:nvPr/>
        </p:nvGraphicFramePr>
        <p:xfrm>
          <a:off x="212725" y="1524000"/>
          <a:ext cx="8718550" cy="4637086"/>
        </p:xfrm>
        <a:graphic>
          <a:graphicData uri="http://schemas.openxmlformats.org/drawingml/2006/table">
            <a:tbl>
              <a:tblPr/>
              <a:tblGrid>
                <a:gridCol w="793750">
                  <a:extLst>
                    <a:ext uri="{9D8B030D-6E8A-4147-A177-3AD203B41FA5}">
                      <a16:colId xmlns="" xmlns:a16="http://schemas.microsoft.com/office/drawing/2014/main" val="20000"/>
                    </a:ext>
                  </a:extLst>
                </a:gridCol>
                <a:gridCol w="792163">
                  <a:extLst>
                    <a:ext uri="{9D8B030D-6E8A-4147-A177-3AD203B41FA5}">
                      <a16:colId xmlns="" xmlns:a16="http://schemas.microsoft.com/office/drawing/2014/main" val="20001"/>
                    </a:ext>
                  </a:extLst>
                </a:gridCol>
                <a:gridCol w="792162">
                  <a:extLst>
                    <a:ext uri="{9D8B030D-6E8A-4147-A177-3AD203B41FA5}">
                      <a16:colId xmlns="" xmlns:a16="http://schemas.microsoft.com/office/drawing/2014/main" val="20002"/>
                    </a:ext>
                  </a:extLst>
                </a:gridCol>
                <a:gridCol w="792163">
                  <a:extLst>
                    <a:ext uri="{9D8B030D-6E8A-4147-A177-3AD203B41FA5}">
                      <a16:colId xmlns="" xmlns:a16="http://schemas.microsoft.com/office/drawing/2014/main" val="20003"/>
                    </a:ext>
                  </a:extLst>
                </a:gridCol>
                <a:gridCol w="792162">
                  <a:extLst>
                    <a:ext uri="{9D8B030D-6E8A-4147-A177-3AD203B41FA5}">
                      <a16:colId xmlns="" xmlns:a16="http://schemas.microsoft.com/office/drawing/2014/main" val="20004"/>
                    </a:ext>
                  </a:extLst>
                </a:gridCol>
                <a:gridCol w="793750">
                  <a:extLst>
                    <a:ext uri="{9D8B030D-6E8A-4147-A177-3AD203B41FA5}">
                      <a16:colId xmlns="" xmlns:a16="http://schemas.microsoft.com/office/drawing/2014/main" val="20005"/>
                    </a:ext>
                  </a:extLst>
                </a:gridCol>
                <a:gridCol w="792163">
                  <a:extLst>
                    <a:ext uri="{9D8B030D-6E8A-4147-A177-3AD203B41FA5}">
                      <a16:colId xmlns="" xmlns:a16="http://schemas.microsoft.com/office/drawing/2014/main" val="20006"/>
                    </a:ext>
                  </a:extLst>
                </a:gridCol>
                <a:gridCol w="792162">
                  <a:extLst>
                    <a:ext uri="{9D8B030D-6E8A-4147-A177-3AD203B41FA5}">
                      <a16:colId xmlns="" xmlns:a16="http://schemas.microsoft.com/office/drawing/2014/main" val="20007"/>
                    </a:ext>
                  </a:extLst>
                </a:gridCol>
                <a:gridCol w="792163">
                  <a:extLst>
                    <a:ext uri="{9D8B030D-6E8A-4147-A177-3AD203B41FA5}">
                      <a16:colId xmlns="" xmlns:a16="http://schemas.microsoft.com/office/drawing/2014/main" val="20008"/>
                    </a:ext>
                  </a:extLst>
                </a:gridCol>
                <a:gridCol w="792162">
                  <a:extLst>
                    <a:ext uri="{9D8B030D-6E8A-4147-A177-3AD203B41FA5}">
                      <a16:colId xmlns="" xmlns:a16="http://schemas.microsoft.com/office/drawing/2014/main" val="20009"/>
                    </a:ext>
                  </a:extLst>
                </a:gridCol>
                <a:gridCol w="793750">
                  <a:extLst>
                    <a:ext uri="{9D8B030D-6E8A-4147-A177-3AD203B41FA5}">
                      <a16:colId xmlns="" xmlns:a16="http://schemas.microsoft.com/office/drawing/2014/main" val="20010"/>
                    </a:ext>
                  </a:extLst>
                </a:gridCol>
              </a:tblGrid>
              <a:tr h="376289">
                <a:tc gridSpan="11">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CIL Subsidiary-wise UNFC Classification as on 01.04.2013     (excluding 119 assigned blocks)</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 xmlns:a16="http://schemas.microsoft.com/office/drawing/2014/main" val="10000"/>
                  </a:ext>
                </a:extLst>
              </a:tr>
              <a:tr h="344535">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Company</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Coal Resource (Mt)</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Coal Reserve (Mt)</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extLst>
                  <a:ext uri="{0D108BD9-81ED-4DB2-BD59-A6C34878D82A}">
                    <a16:rowId xmlns="" xmlns:a16="http://schemas.microsoft.com/office/drawing/2014/main" val="10001"/>
                  </a:ext>
                </a:extLst>
              </a:tr>
              <a:tr h="344535">
                <a:tc vMerge="1">
                  <a:txBody>
                    <a:bodyPr/>
                    <a:lstStyle/>
                    <a:p>
                      <a:endParaRPr lang="en-IN"/>
                    </a:p>
                  </a:txBody>
                  <a:tcPr/>
                </a:tc>
                <a:tc gridSpan="10">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U N F C   Code</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 xmlns:a16="http://schemas.microsoft.com/office/drawing/2014/main" val="10002"/>
                  </a:ext>
                </a:extLst>
              </a:tr>
              <a:tr h="548715">
                <a:tc vMerge="1">
                  <a:txBody>
                    <a:bodyPr/>
                    <a:lstStyle/>
                    <a:p>
                      <a:endParaRPr lang="en-IN"/>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3,3,3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3,3,2</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3,3,1</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2,2,2</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2,2,1</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2,1,1</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Total Resource</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1,2,2</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2"/>
                          </a:solidFill>
                          <a:effectLst/>
                          <a:latin typeface="Arial" charset="0"/>
                          <a:cs typeface="Arial" charset="0"/>
                        </a:rPr>
                        <a:t>1,2,1</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2"/>
                          </a:solidFill>
                          <a:effectLst/>
                          <a:latin typeface="Arial" charset="0"/>
                          <a:cs typeface="Arial" charset="0"/>
                        </a:rPr>
                        <a:t>1,1,2</a:t>
                      </a:r>
                      <a:endParaRPr kumimoji="0" lang="en-IN" sz="1200" b="1" i="0" u="none" strike="noStrike" cap="none" normalizeH="0" baseline="0">
                        <a:ln>
                          <a:noFill/>
                        </a:ln>
                        <a:solidFill>
                          <a:schemeClr val="tx2"/>
                        </a:solidFill>
                        <a:effectLst/>
                        <a:latin typeface="Arial" charset="0"/>
                        <a:cs typeface="Arial" charset="0"/>
                      </a:endParaRP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1,1,1</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Total Reserve</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2794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ECL</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1285.86</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1918.66</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5951.24</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2633.77</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894.37</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12683.90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1056.374</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1056.37</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2794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BCCL</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271.85</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1914.07</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6138.38</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2585.67</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1035.54</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11945.50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1031.25</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1031.25</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2794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CCL</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14.48</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3439.92</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5552.91</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2046.22</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311.41</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11364.94</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3630.29</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3630.29</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2794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WCL</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184.94</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1018.93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1545.71</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227.09</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2240.10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204.23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5420.99</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1494.94</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1494.94</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2794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SECL</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217.52</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6122.94</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4649.37</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1615.03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291.47</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12896.32</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3759.63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3759.63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2794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MCL</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780.61</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2252.79</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4417.58</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17.58</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2235.02</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38.63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9742.20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6969.93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6969.93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2794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NCL</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2354.85</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1206.51</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472.02</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227.02</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4260.40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1767.95</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1767.95</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2794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NEC</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2"/>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26.86</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204.69</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60.76</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5.19</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297.49</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94.63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94.63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r h="39375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CIL</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2755.26</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19049.01</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29666.38</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244.67</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13888.57</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3007.86</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68611.75 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19805.01</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19805.01 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2"/>
                  </a:ext>
                </a:extLst>
              </a:tr>
              <a:tr h="393754">
                <a:tc vMerge="1">
                  <a:txBody>
                    <a:bodyPr/>
                    <a:lstStyle/>
                    <a:p>
                      <a:endParaRPr lang="en-IN"/>
                    </a:p>
                  </a:txBody>
                  <a:tcPr/>
                </a:tc>
                <a:tc gridSpan="7">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68611.75</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IN" sz="1200" b="1" i="0" u="none" strike="noStrike" cap="none" normalizeH="0" baseline="0">
                          <a:ln>
                            <a:noFill/>
                          </a:ln>
                          <a:solidFill>
                            <a:schemeClr val="tx2"/>
                          </a:solidFill>
                          <a:effectLst/>
                          <a:latin typeface="Arial" charset="0"/>
                          <a:cs typeface="Arial" charset="0"/>
                        </a:rPr>
                        <a:t>19805.01</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val="1109038940"/>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Line 2"/>
          <p:cNvSpPr>
            <a:spLocks noChangeShapeType="1"/>
          </p:cNvSpPr>
          <p:nvPr/>
        </p:nvSpPr>
        <p:spPr bwMode="auto">
          <a:xfrm>
            <a:off x="1700213" y="200025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59" name="Line 65"/>
          <p:cNvSpPr>
            <a:spLocks noChangeShapeType="1"/>
          </p:cNvSpPr>
          <p:nvPr/>
        </p:nvSpPr>
        <p:spPr bwMode="auto">
          <a:xfrm>
            <a:off x="1700213"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0" name="Line 66"/>
          <p:cNvSpPr>
            <a:spLocks noChangeShapeType="1"/>
          </p:cNvSpPr>
          <p:nvPr/>
        </p:nvSpPr>
        <p:spPr bwMode="auto">
          <a:xfrm>
            <a:off x="1700213"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1" name="Line 67"/>
          <p:cNvSpPr>
            <a:spLocks noChangeShapeType="1"/>
          </p:cNvSpPr>
          <p:nvPr/>
        </p:nvSpPr>
        <p:spPr bwMode="auto">
          <a:xfrm>
            <a:off x="2444750"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2" name="Line 68"/>
          <p:cNvSpPr>
            <a:spLocks noChangeShapeType="1"/>
          </p:cNvSpPr>
          <p:nvPr/>
        </p:nvSpPr>
        <p:spPr bwMode="auto">
          <a:xfrm>
            <a:off x="2444750"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3" name="Line 69"/>
          <p:cNvSpPr>
            <a:spLocks noChangeShapeType="1"/>
          </p:cNvSpPr>
          <p:nvPr/>
        </p:nvSpPr>
        <p:spPr bwMode="auto">
          <a:xfrm>
            <a:off x="3189288"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4" name="Line 70"/>
          <p:cNvSpPr>
            <a:spLocks noChangeShapeType="1"/>
          </p:cNvSpPr>
          <p:nvPr/>
        </p:nvSpPr>
        <p:spPr bwMode="auto">
          <a:xfrm>
            <a:off x="3189288"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5" name="Line 71"/>
          <p:cNvSpPr>
            <a:spLocks noChangeShapeType="1"/>
          </p:cNvSpPr>
          <p:nvPr/>
        </p:nvSpPr>
        <p:spPr bwMode="auto">
          <a:xfrm>
            <a:off x="3676650"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6" name="Line 72"/>
          <p:cNvSpPr>
            <a:spLocks noChangeShapeType="1"/>
          </p:cNvSpPr>
          <p:nvPr/>
        </p:nvSpPr>
        <p:spPr bwMode="auto">
          <a:xfrm>
            <a:off x="3676650"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7" name="Line 73"/>
          <p:cNvSpPr>
            <a:spLocks noChangeShapeType="1"/>
          </p:cNvSpPr>
          <p:nvPr/>
        </p:nvSpPr>
        <p:spPr bwMode="auto">
          <a:xfrm>
            <a:off x="4421188"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8" name="Line 74"/>
          <p:cNvSpPr>
            <a:spLocks noChangeShapeType="1"/>
          </p:cNvSpPr>
          <p:nvPr/>
        </p:nvSpPr>
        <p:spPr bwMode="auto">
          <a:xfrm>
            <a:off x="4421188"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9" name="Line 75"/>
          <p:cNvSpPr>
            <a:spLocks noChangeShapeType="1"/>
          </p:cNvSpPr>
          <p:nvPr/>
        </p:nvSpPr>
        <p:spPr bwMode="auto">
          <a:xfrm>
            <a:off x="5091113"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0" name="Line 76"/>
          <p:cNvSpPr>
            <a:spLocks noChangeShapeType="1"/>
          </p:cNvSpPr>
          <p:nvPr/>
        </p:nvSpPr>
        <p:spPr bwMode="auto">
          <a:xfrm>
            <a:off x="5091113"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1" name="Line 77"/>
          <p:cNvSpPr>
            <a:spLocks noChangeShapeType="1"/>
          </p:cNvSpPr>
          <p:nvPr/>
        </p:nvSpPr>
        <p:spPr bwMode="auto">
          <a:xfrm>
            <a:off x="6323013"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2" name="Line 78"/>
          <p:cNvSpPr>
            <a:spLocks noChangeShapeType="1"/>
          </p:cNvSpPr>
          <p:nvPr/>
        </p:nvSpPr>
        <p:spPr bwMode="auto">
          <a:xfrm>
            <a:off x="6323013"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3" name="Line 79"/>
          <p:cNvSpPr>
            <a:spLocks noChangeShapeType="1"/>
          </p:cNvSpPr>
          <p:nvPr/>
        </p:nvSpPr>
        <p:spPr bwMode="auto">
          <a:xfrm>
            <a:off x="6810375"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4" name="Line 80"/>
          <p:cNvSpPr>
            <a:spLocks noChangeShapeType="1"/>
          </p:cNvSpPr>
          <p:nvPr/>
        </p:nvSpPr>
        <p:spPr bwMode="auto">
          <a:xfrm>
            <a:off x="6810375"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5" name="Line 81"/>
          <p:cNvSpPr>
            <a:spLocks noChangeShapeType="1"/>
          </p:cNvSpPr>
          <p:nvPr/>
        </p:nvSpPr>
        <p:spPr bwMode="auto">
          <a:xfrm>
            <a:off x="7334250"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6" name="Line 82"/>
          <p:cNvSpPr>
            <a:spLocks noChangeShapeType="1"/>
          </p:cNvSpPr>
          <p:nvPr/>
        </p:nvSpPr>
        <p:spPr bwMode="auto">
          <a:xfrm>
            <a:off x="7334250"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7" name="Line 83"/>
          <p:cNvSpPr>
            <a:spLocks noChangeShapeType="1"/>
          </p:cNvSpPr>
          <p:nvPr/>
        </p:nvSpPr>
        <p:spPr bwMode="auto">
          <a:xfrm>
            <a:off x="8078788"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8" name="Line 84"/>
          <p:cNvSpPr>
            <a:spLocks noChangeShapeType="1"/>
          </p:cNvSpPr>
          <p:nvPr/>
        </p:nvSpPr>
        <p:spPr bwMode="auto">
          <a:xfrm>
            <a:off x="8078788"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60" name="Text Box 112"/>
          <p:cNvSpPr txBox="1">
            <a:spLocks noChangeArrowheads="1"/>
          </p:cNvSpPr>
          <p:nvPr/>
        </p:nvSpPr>
        <p:spPr bwMode="auto">
          <a:xfrm>
            <a:off x="1152525" y="365125"/>
            <a:ext cx="184150" cy="336550"/>
          </a:xfrm>
          <a:prstGeom prst="rect">
            <a:avLst/>
          </a:prstGeom>
          <a:noFill/>
          <a:ln>
            <a:noFill/>
          </a:ln>
          <a:effectLst>
            <a:prstShdw prst="shdw17" dist="17961" dir="2700000">
              <a:schemeClr val="accent1">
                <a:gamma/>
                <a:shade val="60000"/>
                <a:invGamma/>
              </a:schemeClr>
            </a:prstShdw>
          </a:effectLst>
          <a:extLst/>
        </p:spPr>
        <p:txBody>
          <a:bodyPr wrap="none">
            <a:spAutoFit/>
          </a:bodyPr>
          <a:lstStyle/>
          <a:p>
            <a:pPr>
              <a:defRPr/>
            </a:pPr>
            <a:endParaRPr lang="en-US">
              <a:cs typeface="Arial" charset="0"/>
            </a:endParaRPr>
          </a:p>
        </p:txBody>
      </p:sp>
      <p:sp>
        <p:nvSpPr>
          <p:cNvPr id="104561" name="Text Box 113"/>
          <p:cNvSpPr txBox="1">
            <a:spLocks noChangeArrowheads="1"/>
          </p:cNvSpPr>
          <p:nvPr/>
        </p:nvSpPr>
        <p:spPr bwMode="auto">
          <a:xfrm>
            <a:off x="987425" y="339725"/>
            <a:ext cx="7860740" cy="1138773"/>
          </a:xfrm>
          <a:prstGeom prst="rect">
            <a:avLst/>
          </a:prstGeom>
          <a:noFill/>
          <a:ln>
            <a:noFill/>
          </a:ln>
          <a:effectLst>
            <a:prstShdw prst="shdw17" dist="17961" dir="2700000">
              <a:schemeClr val="accent1">
                <a:gamma/>
                <a:shade val="60000"/>
                <a:invGamma/>
              </a:schemeClr>
            </a:prstShdw>
          </a:effectLst>
          <a:extLst/>
        </p:spPr>
        <p:txBody>
          <a:bodyPr wrap="square">
            <a:spAutoFit/>
          </a:bodyPr>
          <a:lstStyle/>
          <a:p>
            <a:pPr fontAlgn="ctr">
              <a:buClr>
                <a:schemeClr val="accent1"/>
              </a:buClr>
              <a:buSzPct val="80000"/>
              <a:buFont typeface="Wingdings" pitchFamily="2" charset="2"/>
              <a:buNone/>
              <a:defRPr/>
            </a:pPr>
            <a:r>
              <a:rPr lang="en-US" sz="2400" dirty="0">
                <a:solidFill>
                  <a:schemeClr val="bg1"/>
                </a:solidFill>
                <a:cs typeface="Arial" charset="0"/>
              </a:rPr>
              <a:t>Coal Resources &amp; Reserves for Some of the Captive Blocks as per UNFC Classification</a:t>
            </a:r>
          </a:p>
          <a:p>
            <a:pPr>
              <a:defRPr/>
            </a:pPr>
            <a:endParaRPr lang="en-US" sz="2000" dirty="0">
              <a:cs typeface="Arial" charset="0"/>
            </a:endParaRPr>
          </a:p>
        </p:txBody>
      </p:sp>
      <p:graphicFrame>
        <p:nvGraphicFramePr>
          <p:cNvPr id="84493" name="Group 1549"/>
          <p:cNvGraphicFramePr>
            <a:graphicFrameLocks noGrp="1"/>
          </p:cNvGraphicFramePr>
          <p:nvPr/>
        </p:nvGraphicFramePr>
        <p:xfrm>
          <a:off x="69850" y="1389063"/>
          <a:ext cx="9007475" cy="5021257"/>
        </p:xfrm>
        <a:graphic>
          <a:graphicData uri="http://schemas.openxmlformats.org/drawingml/2006/table">
            <a:tbl>
              <a:tblPr/>
              <a:tblGrid>
                <a:gridCol w="1501775">
                  <a:extLst>
                    <a:ext uri="{9D8B030D-6E8A-4147-A177-3AD203B41FA5}">
                      <a16:colId xmlns="" xmlns:a16="http://schemas.microsoft.com/office/drawing/2014/main" val="20000"/>
                    </a:ext>
                  </a:extLst>
                </a:gridCol>
                <a:gridCol w="395288">
                  <a:extLst>
                    <a:ext uri="{9D8B030D-6E8A-4147-A177-3AD203B41FA5}">
                      <a16:colId xmlns="" xmlns:a16="http://schemas.microsoft.com/office/drawing/2014/main" val="20001"/>
                    </a:ext>
                  </a:extLst>
                </a:gridCol>
                <a:gridCol w="768350">
                  <a:extLst>
                    <a:ext uri="{9D8B030D-6E8A-4147-A177-3AD203B41FA5}">
                      <a16:colId xmlns="" xmlns:a16="http://schemas.microsoft.com/office/drawing/2014/main" val="20002"/>
                    </a:ext>
                  </a:extLst>
                </a:gridCol>
                <a:gridCol w="755650">
                  <a:extLst>
                    <a:ext uri="{9D8B030D-6E8A-4147-A177-3AD203B41FA5}">
                      <a16:colId xmlns="" xmlns:a16="http://schemas.microsoft.com/office/drawing/2014/main" val="20003"/>
                    </a:ext>
                  </a:extLst>
                </a:gridCol>
                <a:gridCol w="639762">
                  <a:extLst>
                    <a:ext uri="{9D8B030D-6E8A-4147-A177-3AD203B41FA5}">
                      <a16:colId xmlns="" xmlns:a16="http://schemas.microsoft.com/office/drawing/2014/main" val="20004"/>
                    </a:ext>
                  </a:extLst>
                </a:gridCol>
                <a:gridCol w="738188">
                  <a:extLst>
                    <a:ext uri="{9D8B030D-6E8A-4147-A177-3AD203B41FA5}">
                      <a16:colId xmlns="" xmlns:a16="http://schemas.microsoft.com/office/drawing/2014/main" val="20005"/>
                    </a:ext>
                  </a:extLst>
                </a:gridCol>
                <a:gridCol w="339725">
                  <a:extLst>
                    <a:ext uri="{9D8B030D-6E8A-4147-A177-3AD203B41FA5}">
                      <a16:colId xmlns="" xmlns:a16="http://schemas.microsoft.com/office/drawing/2014/main" val="20006"/>
                    </a:ext>
                  </a:extLst>
                </a:gridCol>
                <a:gridCol w="782637">
                  <a:extLst>
                    <a:ext uri="{9D8B030D-6E8A-4147-A177-3AD203B41FA5}">
                      <a16:colId xmlns="" xmlns:a16="http://schemas.microsoft.com/office/drawing/2014/main" val="20007"/>
                    </a:ext>
                  </a:extLst>
                </a:gridCol>
                <a:gridCol w="706438">
                  <a:extLst>
                    <a:ext uri="{9D8B030D-6E8A-4147-A177-3AD203B41FA5}">
                      <a16:colId xmlns="" xmlns:a16="http://schemas.microsoft.com/office/drawing/2014/main" val="20008"/>
                    </a:ext>
                  </a:extLst>
                </a:gridCol>
                <a:gridCol w="617537">
                  <a:extLst>
                    <a:ext uri="{9D8B030D-6E8A-4147-A177-3AD203B41FA5}">
                      <a16:colId xmlns="" xmlns:a16="http://schemas.microsoft.com/office/drawing/2014/main" val="20009"/>
                    </a:ext>
                  </a:extLst>
                </a:gridCol>
                <a:gridCol w="881063">
                  <a:extLst>
                    <a:ext uri="{9D8B030D-6E8A-4147-A177-3AD203B41FA5}">
                      <a16:colId xmlns="" xmlns:a16="http://schemas.microsoft.com/office/drawing/2014/main" val="20010"/>
                    </a:ext>
                  </a:extLst>
                </a:gridCol>
                <a:gridCol w="881062">
                  <a:extLst>
                    <a:ext uri="{9D8B030D-6E8A-4147-A177-3AD203B41FA5}">
                      <a16:colId xmlns="" xmlns:a16="http://schemas.microsoft.com/office/drawing/2014/main" val="20011"/>
                    </a:ext>
                  </a:extLst>
                </a:gridCol>
              </a:tblGrid>
              <a:tr h="327046">
                <a:tc rowSpan="2">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dirty="0">
                          <a:ln>
                            <a:noFill/>
                          </a:ln>
                          <a:solidFill>
                            <a:srgbClr val="3333FF"/>
                          </a:solidFill>
                          <a:effectLst/>
                          <a:latin typeface="Arial" charset="0"/>
                          <a:cs typeface="Arial" charset="0"/>
                        </a:rPr>
                        <a:t>Captive Block</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gridSpan="7">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3333FF"/>
                          </a:solidFill>
                          <a:effectLst/>
                          <a:latin typeface="Arial" charset="0"/>
                          <a:cs typeface="Arial" charset="0"/>
                        </a:rPr>
                        <a:t>Coal Resources (Mt)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gridSpan="4">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3333FF"/>
                          </a:solidFill>
                          <a:effectLst/>
                          <a:latin typeface="Arial" charset="0"/>
                          <a:cs typeface="Arial" charset="0"/>
                        </a:rPr>
                        <a:t>Coal Reserves (Mt)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 xmlns:a16="http://schemas.microsoft.com/office/drawing/2014/main" val="10000"/>
                  </a:ext>
                </a:extLst>
              </a:tr>
              <a:tr h="548676">
                <a:tc vMerge="1">
                  <a:txBody>
                    <a:bodyPr/>
                    <a:lstStyle/>
                    <a:p>
                      <a:endParaRPr lang="en-IN"/>
                    </a:p>
                  </a:txBody>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3333FF"/>
                          </a:solidFill>
                          <a:effectLst/>
                          <a:latin typeface="Arial" charset="0"/>
                          <a:cs typeface="Arial" charset="0"/>
                        </a:rPr>
                        <a:t>3,3,3</a:t>
                      </a: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3333FF"/>
                          </a:solidFill>
                          <a:effectLst/>
                          <a:latin typeface="Arial" charset="0"/>
                          <a:cs typeface="Arial" charset="0"/>
                        </a:rPr>
                        <a:t>3,3,2</a:t>
                      </a: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3333FF"/>
                          </a:solidFill>
                          <a:effectLst/>
                          <a:latin typeface="Arial" charset="0"/>
                          <a:cs typeface="Arial" charset="0"/>
                        </a:rPr>
                        <a:t>3,3,1</a:t>
                      </a: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3333FF"/>
                          </a:solidFill>
                          <a:effectLst/>
                          <a:latin typeface="Arial" charset="0"/>
                          <a:cs typeface="Arial" charset="0"/>
                        </a:rPr>
                        <a:t>2,2,2</a:t>
                      </a: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3333FF"/>
                          </a:solidFill>
                          <a:effectLst/>
                          <a:latin typeface="Arial" charset="0"/>
                          <a:cs typeface="Arial" charset="0"/>
                        </a:rPr>
                        <a:t>2,2,1</a:t>
                      </a: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3333FF"/>
                          </a:solidFill>
                          <a:effectLst/>
                          <a:latin typeface="Arial" charset="0"/>
                          <a:cs typeface="Arial" charset="0"/>
                        </a:rPr>
                        <a:t>2,1,1</a:t>
                      </a: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3333FF"/>
                          </a:solidFill>
                          <a:effectLst/>
                          <a:latin typeface="Arial" charset="0"/>
                          <a:cs typeface="Arial" charset="0"/>
                        </a:rPr>
                        <a:t>Total</a:t>
                      </a: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3333FF"/>
                          </a:solidFill>
                          <a:effectLst/>
                          <a:latin typeface="Arial" charset="0"/>
                          <a:cs typeface="Arial" charset="0"/>
                        </a:rPr>
                        <a:t>1,2,2 &amp; 1,2,1</a:t>
                      </a: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3333FF"/>
                          </a:solidFill>
                          <a:effectLst/>
                          <a:latin typeface="Arial" charset="0"/>
                          <a:cs typeface="Arial" charset="0"/>
                        </a:rPr>
                        <a:t>1,1,2</a:t>
                      </a: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3333FF"/>
                          </a:solidFill>
                          <a:effectLst/>
                          <a:latin typeface="Arial" charset="0"/>
                          <a:cs typeface="Arial" charset="0"/>
                        </a:rPr>
                        <a:t>1,1,1</a:t>
                      </a: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3333FF"/>
                          </a:solidFill>
                          <a:effectLst/>
                          <a:latin typeface="Arial" charset="0"/>
                          <a:cs typeface="Arial" charset="0"/>
                        </a:rPr>
                        <a:t>Total</a:t>
                      </a: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extLst>
                  <a:ext uri="{0D108BD9-81ED-4DB2-BD59-A6C34878D82A}">
                    <a16:rowId xmlns="" xmlns:a16="http://schemas.microsoft.com/office/drawing/2014/main" val="10001"/>
                  </a:ext>
                </a:extLst>
              </a:tr>
              <a:tr h="243855">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Durgapur-II/Sariya</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24.708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24.708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66.962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dirty="0">
                          <a:ln>
                            <a:noFill/>
                          </a:ln>
                          <a:solidFill>
                            <a:srgbClr val="000000"/>
                          </a:solidFill>
                          <a:effectLst/>
                          <a:latin typeface="Arial" charset="0"/>
                          <a:cs typeface="Arial" charset="0"/>
                        </a:rPr>
                        <a:t>66.962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243855">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Mandla North</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111.253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111.253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84.125</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84.125</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243855">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Utkal-E</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51.5644</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3.400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54.9644</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67.49</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67.49</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243855">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Rajgamar Dip Side</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42.697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42.697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19.00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19.00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243855">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Utkal B2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44.167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44.167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70.17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70.17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243855">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Gare Pelma IV/5</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49.615</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49.615</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42.4295</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42.4295</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243855">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Radhikapur East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31.07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41.57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72.64</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4.49</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106.3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110.79</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243855">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Kathautia</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3.282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3.282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0.16</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23.803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23.963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243855">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Mandakini-A</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2.634</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2.634</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1.206</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286.68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287.886</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243855">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Kerendari-A</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95.718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49.057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144.775</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139.74</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139.74</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r h="243855">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Chatti-Bariatu</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41.887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41.887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151.8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151.8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2"/>
                  </a:ext>
                </a:extLst>
              </a:tr>
              <a:tr h="243855">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Dulunga</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48.94</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44.139</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93.093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152.05</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152.05</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3"/>
                  </a:ext>
                </a:extLst>
              </a:tr>
              <a:tr h="243855">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Pakri Barwadih</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619.699</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108.37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88.68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115.75</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932.499</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24.82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478.58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503.4</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4"/>
                  </a:ext>
                </a:extLst>
              </a:tr>
              <a:tr h="243855">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Chatti-Bariatu South</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90.86</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262.99</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353.85</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5"/>
                  </a:ext>
                </a:extLst>
              </a:tr>
              <a:tr h="243855">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Talaipalli</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40.278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365.607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405.885</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861.26</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861.26</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6"/>
                  </a:ext>
                </a:extLst>
              </a:tr>
              <a:tr h="243855">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TOTAL</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806.277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471.8644</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162.662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937.132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2377.9494</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30.676</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2550.3895</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2581.066</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7"/>
                  </a:ext>
                </a:extLst>
              </a:tr>
              <a:tr h="243855">
                <a:tc gridSpan="12">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de-DE" sz="1000" b="1" i="0" u="none" strike="noStrike" cap="none" normalizeH="0" baseline="0">
                          <a:ln>
                            <a:noFill/>
                          </a:ln>
                          <a:solidFill>
                            <a:srgbClr val="000000"/>
                          </a:solidFill>
                          <a:effectLst/>
                          <a:latin typeface="Arial" charset="0"/>
                          <a:cs typeface="Arial" charset="0"/>
                        </a:rPr>
                        <a:t>Total Resource + Reserve for the above 15 Captive Blocks = 2.581 + 2.378 = 4.959 Billion Tonnes.</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 xmlns:a16="http://schemas.microsoft.com/office/drawing/2014/main" val="10018"/>
                  </a:ext>
                </a:extLst>
              </a:tr>
            </a:tbl>
          </a:graphicData>
        </a:graphic>
      </p:graphicFrame>
    </p:spTree>
    <p:extLst>
      <p:ext uri="{BB962C8B-B14F-4D97-AF65-F5344CB8AC3E}">
        <p14:creationId xmlns:p14="http://schemas.microsoft.com/office/powerpoint/2010/main" val="2466350986"/>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Line 2"/>
          <p:cNvSpPr>
            <a:spLocks noChangeShapeType="1"/>
          </p:cNvSpPr>
          <p:nvPr/>
        </p:nvSpPr>
        <p:spPr bwMode="auto">
          <a:xfrm>
            <a:off x="1700213" y="200025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3" name="Line 65"/>
          <p:cNvSpPr>
            <a:spLocks noChangeShapeType="1"/>
          </p:cNvSpPr>
          <p:nvPr/>
        </p:nvSpPr>
        <p:spPr bwMode="auto">
          <a:xfrm>
            <a:off x="1700213"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4" name="Line 66"/>
          <p:cNvSpPr>
            <a:spLocks noChangeShapeType="1"/>
          </p:cNvSpPr>
          <p:nvPr/>
        </p:nvSpPr>
        <p:spPr bwMode="auto">
          <a:xfrm>
            <a:off x="1700213"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5" name="Line 67"/>
          <p:cNvSpPr>
            <a:spLocks noChangeShapeType="1"/>
          </p:cNvSpPr>
          <p:nvPr/>
        </p:nvSpPr>
        <p:spPr bwMode="auto">
          <a:xfrm>
            <a:off x="2444750"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6" name="Line 68"/>
          <p:cNvSpPr>
            <a:spLocks noChangeShapeType="1"/>
          </p:cNvSpPr>
          <p:nvPr/>
        </p:nvSpPr>
        <p:spPr bwMode="auto">
          <a:xfrm>
            <a:off x="2444750"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7" name="Line 69"/>
          <p:cNvSpPr>
            <a:spLocks noChangeShapeType="1"/>
          </p:cNvSpPr>
          <p:nvPr/>
        </p:nvSpPr>
        <p:spPr bwMode="auto">
          <a:xfrm>
            <a:off x="3189288"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8" name="Line 70"/>
          <p:cNvSpPr>
            <a:spLocks noChangeShapeType="1"/>
          </p:cNvSpPr>
          <p:nvPr/>
        </p:nvSpPr>
        <p:spPr bwMode="auto">
          <a:xfrm>
            <a:off x="3189288"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9" name="Line 71"/>
          <p:cNvSpPr>
            <a:spLocks noChangeShapeType="1"/>
          </p:cNvSpPr>
          <p:nvPr/>
        </p:nvSpPr>
        <p:spPr bwMode="auto">
          <a:xfrm>
            <a:off x="3676650"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0" name="Line 72"/>
          <p:cNvSpPr>
            <a:spLocks noChangeShapeType="1"/>
          </p:cNvSpPr>
          <p:nvPr/>
        </p:nvSpPr>
        <p:spPr bwMode="auto">
          <a:xfrm>
            <a:off x="3676650"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1" name="Line 73"/>
          <p:cNvSpPr>
            <a:spLocks noChangeShapeType="1"/>
          </p:cNvSpPr>
          <p:nvPr/>
        </p:nvSpPr>
        <p:spPr bwMode="auto">
          <a:xfrm>
            <a:off x="4421188"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2" name="Line 74"/>
          <p:cNvSpPr>
            <a:spLocks noChangeShapeType="1"/>
          </p:cNvSpPr>
          <p:nvPr/>
        </p:nvSpPr>
        <p:spPr bwMode="auto">
          <a:xfrm>
            <a:off x="4421188"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3" name="Line 75"/>
          <p:cNvSpPr>
            <a:spLocks noChangeShapeType="1"/>
          </p:cNvSpPr>
          <p:nvPr/>
        </p:nvSpPr>
        <p:spPr bwMode="auto">
          <a:xfrm>
            <a:off x="5091113"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4" name="Line 76"/>
          <p:cNvSpPr>
            <a:spLocks noChangeShapeType="1"/>
          </p:cNvSpPr>
          <p:nvPr/>
        </p:nvSpPr>
        <p:spPr bwMode="auto">
          <a:xfrm>
            <a:off x="5091113"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5" name="Line 77"/>
          <p:cNvSpPr>
            <a:spLocks noChangeShapeType="1"/>
          </p:cNvSpPr>
          <p:nvPr/>
        </p:nvSpPr>
        <p:spPr bwMode="auto">
          <a:xfrm>
            <a:off x="6323013"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6" name="Line 78"/>
          <p:cNvSpPr>
            <a:spLocks noChangeShapeType="1"/>
          </p:cNvSpPr>
          <p:nvPr/>
        </p:nvSpPr>
        <p:spPr bwMode="auto">
          <a:xfrm>
            <a:off x="6323013"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7" name="Line 79"/>
          <p:cNvSpPr>
            <a:spLocks noChangeShapeType="1"/>
          </p:cNvSpPr>
          <p:nvPr/>
        </p:nvSpPr>
        <p:spPr bwMode="auto">
          <a:xfrm>
            <a:off x="6810375"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8" name="Line 80"/>
          <p:cNvSpPr>
            <a:spLocks noChangeShapeType="1"/>
          </p:cNvSpPr>
          <p:nvPr/>
        </p:nvSpPr>
        <p:spPr bwMode="auto">
          <a:xfrm>
            <a:off x="6810375"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9" name="Line 81"/>
          <p:cNvSpPr>
            <a:spLocks noChangeShapeType="1"/>
          </p:cNvSpPr>
          <p:nvPr/>
        </p:nvSpPr>
        <p:spPr bwMode="auto">
          <a:xfrm>
            <a:off x="7334250"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0" name="Line 82"/>
          <p:cNvSpPr>
            <a:spLocks noChangeShapeType="1"/>
          </p:cNvSpPr>
          <p:nvPr/>
        </p:nvSpPr>
        <p:spPr bwMode="auto">
          <a:xfrm>
            <a:off x="7334250"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1" name="Line 83"/>
          <p:cNvSpPr>
            <a:spLocks noChangeShapeType="1"/>
          </p:cNvSpPr>
          <p:nvPr/>
        </p:nvSpPr>
        <p:spPr bwMode="auto">
          <a:xfrm>
            <a:off x="8078788"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2" name="Line 84"/>
          <p:cNvSpPr>
            <a:spLocks noChangeShapeType="1"/>
          </p:cNvSpPr>
          <p:nvPr/>
        </p:nvSpPr>
        <p:spPr bwMode="auto">
          <a:xfrm>
            <a:off x="8078788" y="444500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60" name="Text Box 112"/>
          <p:cNvSpPr txBox="1">
            <a:spLocks noChangeArrowheads="1"/>
          </p:cNvSpPr>
          <p:nvPr/>
        </p:nvSpPr>
        <p:spPr bwMode="auto">
          <a:xfrm>
            <a:off x="1152525" y="365125"/>
            <a:ext cx="184150" cy="336550"/>
          </a:xfrm>
          <a:prstGeom prst="rect">
            <a:avLst/>
          </a:prstGeom>
          <a:noFill/>
          <a:ln>
            <a:noFill/>
          </a:ln>
          <a:effectLst>
            <a:prstShdw prst="shdw17" dist="17961" dir="2700000">
              <a:schemeClr val="accent1">
                <a:gamma/>
                <a:shade val="60000"/>
                <a:invGamma/>
              </a:schemeClr>
            </a:prstShdw>
          </a:effectLst>
          <a:extLst/>
        </p:spPr>
        <p:txBody>
          <a:bodyPr wrap="none">
            <a:spAutoFit/>
          </a:bodyPr>
          <a:lstStyle/>
          <a:p>
            <a:pPr>
              <a:defRPr/>
            </a:pPr>
            <a:endParaRPr lang="en-US">
              <a:cs typeface="Arial" charset="0"/>
            </a:endParaRPr>
          </a:p>
        </p:txBody>
      </p:sp>
      <p:sp>
        <p:nvSpPr>
          <p:cNvPr id="104561" name="Text Box 113"/>
          <p:cNvSpPr txBox="1">
            <a:spLocks noChangeArrowheads="1"/>
          </p:cNvSpPr>
          <p:nvPr/>
        </p:nvSpPr>
        <p:spPr bwMode="auto">
          <a:xfrm>
            <a:off x="987425" y="339725"/>
            <a:ext cx="7734810" cy="461665"/>
          </a:xfrm>
          <a:prstGeom prst="rect">
            <a:avLst/>
          </a:prstGeom>
          <a:noFill/>
          <a:ln>
            <a:noFill/>
          </a:ln>
          <a:effectLst>
            <a:prstShdw prst="shdw17" dist="17961" dir="2700000">
              <a:schemeClr val="accent1">
                <a:gamma/>
                <a:shade val="60000"/>
                <a:invGamma/>
              </a:schemeClr>
            </a:prstShdw>
          </a:effectLst>
          <a:extLst/>
        </p:spPr>
        <p:txBody>
          <a:bodyPr wrap="none">
            <a:spAutoFit/>
          </a:bodyPr>
          <a:lstStyle/>
          <a:p>
            <a:pPr fontAlgn="ctr">
              <a:buClr>
                <a:schemeClr val="accent1"/>
              </a:buClr>
              <a:buSzPct val="80000"/>
              <a:buFont typeface="Wingdings" pitchFamily="2" charset="2"/>
              <a:buNone/>
              <a:defRPr/>
            </a:pPr>
            <a:r>
              <a:rPr lang="en-US" sz="2400" dirty="0">
                <a:solidFill>
                  <a:schemeClr val="bg1"/>
                </a:solidFill>
                <a:cs typeface="Arial" charset="0"/>
              </a:rPr>
              <a:t>Coal Resources &amp; Reserves for </a:t>
            </a:r>
            <a:r>
              <a:rPr lang="en-US" sz="2400" dirty="0" err="1">
                <a:solidFill>
                  <a:schemeClr val="bg1"/>
                </a:solidFill>
                <a:cs typeface="Arial" charset="0"/>
              </a:rPr>
              <a:t>Singareni</a:t>
            </a:r>
            <a:r>
              <a:rPr lang="en-US" sz="2400" dirty="0">
                <a:solidFill>
                  <a:schemeClr val="bg1"/>
                </a:solidFill>
                <a:cs typeface="Arial" charset="0"/>
              </a:rPr>
              <a:t> Blocks as per UNFC </a:t>
            </a:r>
            <a:endParaRPr lang="en-US" sz="2000" dirty="0">
              <a:cs typeface="Arial" charset="0"/>
            </a:endParaRPr>
          </a:p>
        </p:txBody>
      </p:sp>
      <p:graphicFrame>
        <p:nvGraphicFramePr>
          <p:cNvPr id="26" name="Table 25"/>
          <p:cNvGraphicFramePr>
            <a:graphicFrameLocks noGrp="1"/>
          </p:cNvGraphicFramePr>
          <p:nvPr/>
        </p:nvGraphicFramePr>
        <p:xfrm>
          <a:off x="141288" y="1420813"/>
          <a:ext cx="8875712" cy="4627565"/>
        </p:xfrm>
        <a:graphic>
          <a:graphicData uri="http://schemas.openxmlformats.org/drawingml/2006/table">
            <a:tbl>
              <a:tblPr/>
              <a:tblGrid>
                <a:gridCol w="469847">
                  <a:extLst>
                    <a:ext uri="{9D8B030D-6E8A-4147-A177-3AD203B41FA5}">
                      <a16:colId xmlns="" xmlns:a16="http://schemas.microsoft.com/office/drawing/2014/main" val="20000"/>
                    </a:ext>
                  </a:extLst>
                </a:gridCol>
                <a:gridCol w="1927108">
                  <a:extLst>
                    <a:ext uri="{9D8B030D-6E8A-4147-A177-3AD203B41FA5}">
                      <a16:colId xmlns="" xmlns:a16="http://schemas.microsoft.com/office/drawing/2014/main" val="20001"/>
                    </a:ext>
                  </a:extLst>
                </a:gridCol>
                <a:gridCol w="627687">
                  <a:extLst>
                    <a:ext uri="{9D8B030D-6E8A-4147-A177-3AD203B41FA5}">
                      <a16:colId xmlns="" xmlns:a16="http://schemas.microsoft.com/office/drawing/2014/main" val="20002"/>
                    </a:ext>
                  </a:extLst>
                </a:gridCol>
                <a:gridCol w="715783">
                  <a:extLst>
                    <a:ext uri="{9D8B030D-6E8A-4147-A177-3AD203B41FA5}">
                      <a16:colId xmlns="" xmlns:a16="http://schemas.microsoft.com/office/drawing/2014/main" val="20003"/>
                    </a:ext>
                  </a:extLst>
                </a:gridCol>
                <a:gridCol w="682747">
                  <a:extLst>
                    <a:ext uri="{9D8B030D-6E8A-4147-A177-3AD203B41FA5}">
                      <a16:colId xmlns="" xmlns:a16="http://schemas.microsoft.com/office/drawing/2014/main" val="20004"/>
                    </a:ext>
                  </a:extLst>
                </a:gridCol>
                <a:gridCol w="550603">
                  <a:extLst>
                    <a:ext uri="{9D8B030D-6E8A-4147-A177-3AD203B41FA5}">
                      <a16:colId xmlns="" xmlns:a16="http://schemas.microsoft.com/office/drawing/2014/main" val="20005"/>
                    </a:ext>
                  </a:extLst>
                </a:gridCol>
                <a:gridCol w="704771">
                  <a:extLst>
                    <a:ext uri="{9D8B030D-6E8A-4147-A177-3AD203B41FA5}">
                      <a16:colId xmlns="" xmlns:a16="http://schemas.microsoft.com/office/drawing/2014/main" val="20006"/>
                    </a:ext>
                  </a:extLst>
                </a:gridCol>
                <a:gridCol w="561614">
                  <a:extLst>
                    <a:ext uri="{9D8B030D-6E8A-4147-A177-3AD203B41FA5}">
                      <a16:colId xmlns="" xmlns:a16="http://schemas.microsoft.com/office/drawing/2014/main" val="20007"/>
                    </a:ext>
                  </a:extLst>
                </a:gridCol>
                <a:gridCol w="407448">
                  <a:extLst>
                    <a:ext uri="{9D8B030D-6E8A-4147-A177-3AD203B41FA5}">
                      <a16:colId xmlns="" xmlns:a16="http://schemas.microsoft.com/office/drawing/2014/main" val="20008"/>
                    </a:ext>
                  </a:extLst>
                </a:gridCol>
                <a:gridCol w="451493">
                  <a:extLst>
                    <a:ext uri="{9D8B030D-6E8A-4147-A177-3AD203B41FA5}">
                      <a16:colId xmlns="" xmlns:a16="http://schemas.microsoft.com/office/drawing/2014/main" val="20009"/>
                    </a:ext>
                  </a:extLst>
                </a:gridCol>
                <a:gridCol w="411115">
                  <a:extLst>
                    <a:ext uri="{9D8B030D-6E8A-4147-A177-3AD203B41FA5}">
                      <a16:colId xmlns="" xmlns:a16="http://schemas.microsoft.com/office/drawing/2014/main" val="20010"/>
                    </a:ext>
                  </a:extLst>
                </a:gridCol>
                <a:gridCol w="631358">
                  <a:extLst>
                    <a:ext uri="{9D8B030D-6E8A-4147-A177-3AD203B41FA5}">
                      <a16:colId xmlns="" xmlns:a16="http://schemas.microsoft.com/office/drawing/2014/main" val="20011"/>
                    </a:ext>
                  </a:extLst>
                </a:gridCol>
                <a:gridCol w="734138">
                  <a:extLst>
                    <a:ext uri="{9D8B030D-6E8A-4147-A177-3AD203B41FA5}">
                      <a16:colId xmlns="" xmlns:a16="http://schemas.microsoft.com/office/drawing/2014/main" val="20012"/>
                    </a:ext>
                  </a:extLst>
                </a:gridCol>
              </a:tblGrid>
              <a:tr h="541320">
                <a:tc>
                  <a:txBody>
                    <a:bodyPr/>
                    <a:lstStyle/>
                    <a:p>
                      <a:pPr algn="ctr" fontAlgn="ctr"/>
                      <a:r>
                        <a:rPr lang="en-IN"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b"/>
                      <a:r>
                        <a:rPr lang="en-IN" sz="1600" b="1" i="0" u="none" strike="noStrike" dirty="0">
                          <a:solidFill>
                            <a:srgbClr val="000000"/>
                          </a:solidFill>
                          <a:latin typeface="Arial" pitchFamily="34" charset="0"/>
                          <a:cs typeface="Arial" pitchFamily="34" charset="0"/>
                        </a:rPr>
                        <a:t>SCCL – UNFC CATEGORISATION OF COAL RESERVES / RESOURCES AS ON 01-4-2013 (COAL (MT))</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lgn="l" fontAlgn="b"/>
                      <a:r>
                        <a:rPr lang="en-IN" sz="900" b="1"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900" b="1"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900" b="1"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41661">
                <a:tc rowSpan="2">
                  <a:txBody>
                    <a:bodyPr/>
                    <a:lstStyle/>
                    <a:p>
                      <a:pPr algn="ctr" fontAlgn="ctr"/>
                      <a:r>
                        <a:rPr lang="en-IN" sz="1100" b="1" i="0" u="none" strike="noStrike" dirty="0" err="1">
                          <a:solidFill>
                            <a:srgbClr val="000000"/>
                          </a:solidFill>
                          <a:latin typeface="Arial" pitchFamily="34" charset="0"/>
                          <a:cs typeface="Arial" pitchFamily="34" charset="0"/>
                        </a:rPr>
                        <a:t>Sl</a:t>
                      </a:r>
                      <a:r>
                        <a:rPr lang="en-IN" sz="1100" b="1" i="0" u="none" strike="noStrike" dirty="0">
                          <a:solidFill>
                            <a:srgbClr val="000000"/>
                          </a:solidFill>
                          <a:latin typeface="Arial" pitchFamily="34" charset="0"/>
                          <a:cs typeface="Arial" pitchFamily="34" charset="0"/>
                        </a:rPr>
                        <a:t>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IN" sz="1100" b="1" i="0" u="none" strike="noStrike">
                          <a:solidFill>
                            <a:srgbClr val="000000"/>
                          </a:solidFill>
                          <a:latin typeface="Arial" pitchFamily="34" charset="0"/>
                          <a:cs typeface="Arial" pitchFamily="34" charset="0"/>
                        </a:rPr>
                        <a:t>Block/GR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en-IN" sz="1100" b="1" i="0" u="none" strike="noStrike">
                          <a:solidFill>
                            <a:srgbClr val="000000"/>
                          </a:solidFill>
                          <a:latin typeface="Arial" pitchFamily="34" charset="0"/>
                          <a:cs typeface="Arial" pitchFamily="34" charset="0"/>
                        </a:rPr>
                        <a:t>Coal Resource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gridSpan="4">
                  <a:txBody>
                    <a:bodyPr/>
                    <a:lstStyle/>
                    <a:p>
                      <a:pPr algn="ctr" fontAlgn="b"/>
                      <a:r>
                        <a:rPr lang="en-IN" sz="1100" b="1" i="0" u="none" strike="noStrike">
                          <a:solidFill>
                            <a:srgbClr val="000000"/>
                          </a:solidFill>
                          <a:latin typeface="Arial" pitchFamily="34" charset="0"/>
                          <a:cs typeface="Arial" pitchFamily="34" charset="0"/>
                        </a:rPr>
                        <a:t>Coal Reserve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rowSpan="2">
                  <a:txBody>
                    <a:bodyPr/>
                    <a:lstStyle/>
                    <a:p>
                      <a:pPr algn="ctr" fontAlgn="ctr"/>
                      <a:r>
                        <a:rPr lang="en-IN" sz="1100" b="1" i="0" u="none" strike="noStrike">
                          <a:solidFill>
                            <a:srgbClr val="000000"/>
                          </a:solidFill>
                          <a:latin typeface="Arial" pitchFamily="34" charset="0"/>
                          <a:cs typeface="Arial" pitchFamily="34" charset="0"/>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41661">
                <a:tc vMerge="1">
                  <a:txBody>
                    <a:bodyPr/>
                    <a:lstStyle/>
                    <a:p>
                      <a:endParaRPr lang="en-IN"/>
                    </a:p>
                  </a:txBody>
                  <a:tcPr/>
                </a:tc>
                <a:tc vMerge="1">
                  <a:txBody>
                    <a:bodyPr/>
                    <a:lstStyle/>
                    <a:p>
                      <a:endParaRPr lang="en-IN"/>
                    </a:p>
                  </a:txBody>
                  <a:tcPr/>
                </a:tc>
                <a:tc>
                  <a:txBody>
                    <a:bodyPr/>
                    <a:lstStyle/>
                    <a:p>
                      <a:pPr algn="ctr" fontAlgn="b"/>
                      <a:r>
                        <a:rPr lang="en-IN" sz="1100" b="1" i="0" u="none" strike="noStrike" dirty="0">
                          <a:solidFill>
                            <a:srgbClr val="000000"/>
                          </a:solidFill>
                          <a:latin typeface="Arial" pitchFamily="34" charset="0"/>
                          <a:cs typeface="Arial" pitchFamily="34" charset="0"/>
                        </a:rPr>
                        <a:t>3,3,3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3,3,2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3,3,1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2,2,2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2,2,1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2,1,1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1,2,2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1,2,1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1,1,2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1,1,1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extLst>
                  <a:ext uri="{0D108BD9-81ED-4DB2-BD59-A6C34878D82A}">
                    <a16:rowId xmlns="" xmlns:a16="http://schemas.microsoft.com/office/drawing/2014/main" val="10002"/>
                  </a:ext>
                </a:extLst>
              </a:tr>
              <a:tr h="241661">
                <a:tc>
                  <a:txBody>
                    <a:bodyPr/>
                    <a:lstStyle/>
                    <a:p>
                      <a:pPr algn="ctr" fontAlgn="ctr"/>
                      <a:r>
                        <a:rPr lang="en-IN" sz="1100" b="1" i="0" u="none" strike="noStrike" dirty="0">
                          <a:solidFill>
                            <a:srgbClr val="000000"/>
                          </a:solidFill>
                          <a:latin typeface="Arial" pitchFamily="34" charset="0"/>
                          <a:cs typeface="Arial"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100" b="0" i="0" u="none" strike="noStrike">
                          <a:solidFill>
                            <a:srgbClr val="000000"/>
                          </a:solidFill>
                          <a:latin typeface="Arial" pitchFamily="34" charset="0"/>
                          <a:cs typeface="Arial" pitchFamily="34" charset="0"/>
                        </a:rPr>
                        <a:t> KHAGAZNAGAR CB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110.79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110.79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41661">
                <a:tc>
                  <a:txBody>
                    <a:bodyPr/>
                    <a:lstStyle/>
                    <a:p>
                      <a:pPr algn="ctr" fontAlgn="ctr"/>
                      <a:r>
                        <a:rPr lang="en-IN" sz="1100" b="1" i="0" u="none" strike="noStrike" dirty="0">
                          <a:solidFill>
                            <a:srgbClr val="000000"/>
                          </a:solidFill>
                          <a:latin typeface="Arial" pitchFamily="34" charset="0"/>
                          <a:cs typeface="Arial"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100" b="0" i="0" u="none" strike="noStrike">
                          <a:solidFill>
                            <a:srgbClr val="000000"/>
                          </a:solidFill>
                          <a:latin typeface="Arial" pitchFamily="34" charset="0"/>
                          <a:cs typeface="Arial" pitchFamily="34" charset="0"/>
                        </a:rPr>
                        <a:t>DORLI  BELLAMPALLI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676.99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655.23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73.15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75.38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1572.88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41661">
                <a:tc>
                  <a:txBody>
                    <a:bodyPr/>
                    <a:lstStyle/>
                    <a:p>
                      <a:pPr algn="ctr" fontAlgn="ctr"/>
                      <a:r>
                        <a:rPr lang="en-IN" sz="1100" b="1" i="0" u="none" strike="noStrike" dirty="0">
                          <a:solidFill>
                            <a:srgbClr val="000000"/>
                          </a:solidFill>
                          <a:latin typeface="Arial" pitchFamily="34" charset="0"/>
                          <a:cs typeface="Arial"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100" b="0" i="0" u="none" strike="noStrike">
                          <a:solidFill>
                            <a:srgbClr val="000000"/>
                          </a:solidFill>
                          <a:latin typeface="Arial" pitchFamily="34" charset="0"/>
                          <a:cs typeface="Arial" pitchFamily="34" charset="0"/>
                        </a:rPr>
                        <a:t>SOMAGUDEM-INDARAM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958.41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535.22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71.35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113.90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1851.59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241661">
                <a:tc>
                  <a:txBody>
                    <a:bodyPr/>
                    <a:lstStyle/>
                    <a:p>
                      <a:pPr algn="ctr" fontAlgn="ctr"/>
                      <a:r>
                        <a:rPr lang="en-IN" sz="1100" b="1" i="0" u="none" strike="noStrike" dirty="0">
                          <a:solidFill>
                            <a:srgbClr val="000000"/>
                          </a:solidFill>
                          <a:latin typeface="Arial" pitchFamily="34" charset="0"/>
                          <a:cs typeface="Arial"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100" b="0" i="0" u="none" strike="noStrike">
                          <a:solidFill>
                            <a:srgbClr val="000000"/>
                          </a:solidFill>
                          <a:latin typeface="Arial" pitchFamily="34" charset="0"/>
                          <a:cs typeface="Arial" pitchFamily="34" charset="0"/>
                        </a:rPr>
                        <a:t>CHINNUR CB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298.97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48.09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11.70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360.57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41661">
                <a:tc>
                  <a:txBody>
                    <a:bodyPr/>
                    <a:lstStyle/>
                    <a:p>
                      <a:pPr algn="ctr" fontAlgn="ctr"/>
                      <a:r>
                        <a:rPr lang="en-IN" sz="1100" b="1" i="0" u="none" strike="noStrike" dirty="0">
                          <a:solidFill>
                            <a:srgbClr val="000000"/>
                          </a:solidFill>
                          <a:latin typeface="Arial" pitchFamily="34" charset="0"/>
                          <a:cs typeface="Arial"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100" b="0" i="0" u="none" strike="noStrike">
                          <a:solidFill>
                            <a:srgbClr val="000000"/>
                          </a:solidFill>
                          <a:latin typeface="Arial" pitchFamily="34" charset="0"/>
                          <a:cs typeface="Arial" pitchFamily="34" charset="0"/>
                        </a:rPr>
                        <a:t>RAMAGUNDAM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157.12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229.21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885.53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442.15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87.47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2185.34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241661">
                <a:tc>
                  <a:txBody>
                    <a:bodyPr/>
                    <a:lstStyle/>
                    <a:p>
                      <a:pPr algn="ctr" fontAlgn="ctr"/>
                      <a:r>
                        <a:rPr lang="en-IN" sz="1100" b="1" i="0" u="none" strike="noStrike" dirty="0">
                          <a:solidFill>
                            <a:srgbClr val="000000"/>
                          </a:solidFill>
                          <a:latin typeface="Arial" pitchFamily="34" charset="0"/>
                          <a:cs typeface="Arial"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100" b="0" i="0" u="none" strike="noStrike">
                          <a:solidFill>
                            <a:srgbClr val="000000"/>
                          </a:solidFill>
                          <a:latin typeface="Arial" pitchFamily="34" charset="0"/>
                          <a:cs typeface="Arial" pitchFamily="34" charset="0"/>
                        </a:rPr>
                        <a:t>MULUG CB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802.91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262.75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77.67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36.46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1197.47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241661">
                <a:tc>
                  <a:txBody>
                    <a:bodyPr/>
                    <a:lstStyle/>
                    <a:p>
                      <a:pPr algn="ctr" fontAlgn="ctr"/>
                      <a:r>
                        <a:rPr lang="en-IN" sz="1100" b="1" i="0" u="none" strike="noStrike" dirty="0">
                          <a:solidFill>
                            <a:srgbClr val="000000"/>
                          </a:solidFill>
                          <a:latin typeface="Arial" pitchFamily="34" charset="0"/>
                          <a:cs typeface="Arial"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100" b="0" i="0" u="none" strike="noStrike">
                          <a:solidFill>
                            <a:srgbClr val="000000"/>
                          </a:solidFill>
                          <a:latin typeface="Arial" pitchFamily="34" charset="0"/>
                          <a:cs typeface="Arial" pitchFamily="34" charset="0"/>
                        </a:rPr>
                        <a:t>CHDU-MAHD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147.17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147.17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241661">
                <a:tc>
                  <a:txBody>
                    <a:bodyPr/>
                    <a:lstStyle/>
                    <a:p>
                      <a:pPr algn="ctr" fontAlgn="ctr"/>
                      <a:r>
                        <a:rPr lang="en-IN" sz="1100" b="1" i="0" u="none" strike="noStrike" dirty="0">
                          <a:solidFill>
                            <a:srgbClr val="000000"/>
                          </a:solidFill>
                          <a:latin typeface="Arial" pitchFamily="34" charset="0"/>
                          <a:cs typeface="Arial"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100" b="0" i="0" u="none" strike="noStrike">
                          <a:solidFill>
                            <a:srgbClr val="000000"/>
                          </a:solidFill>
                          <a:latin typeface="Arial" pitchFamily="34" charset="0"/>
                          <a:cs typeface="Arial" pitchFamily="34" charset="0"/>
                        </a:rPr>
                        <a:t>SOUTH OF KOTHAGUDEM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237.43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44.41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247.11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550.55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241661">
                <a:tc>
                  <a:txBody>
                    <a:bodyPr/>
                    <a:lstStyle/>
                    <a:p>
                      <a:pPr algn="ctr" fontAlgn="ctr"/>
                      <a:r>
                        <a:rPr lang="en-IN" sz="1100" b="1" i="0" u="none" strike="noStrike" dirty="0">
                          <a:solidFill>
                            <a:srgbClr val="000000"/>
                          </a:solidFill>
                          <a:latin typeface="Arial" pitchFamily="34" charset="0"/>
                          <a:cs typeface="Arial"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100" b="0" i="0" u="none" strike="noStrike">
                          <a:solidFill>
                            <a:srgbClr val="000000"/>
                          </a:solidFill>
                          <a:latin typeface="Arial" pitchFamily="34" charset="0"/>
                          <a:cs typeface="Arial" pitchFamily="34" charset="0"/>
                        </a:rPr>
                        <a:t>LINGALA KOYAGUDEM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443.83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6.57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26.82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500.46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241661">
                <a:tc>
                  <a:txBody>
                    <a:bodyPr/>
                    <a:lstStyle/>
                    <a:p>
                      <a:pPr algn="ctr" fontAlgn="ctr"/>
                      <a:r>
                        <a:rPr lang="en-IN" sz="1100" b="1" i="0" u="none" strike="noStrike" dirty="0">
                          <a:solidFill>
                            <a:srgbClr val="000000"/>
                          </a:solidFill>
                          <a:latin typeface="Arial" pitchFamily="34" charset="0"/>
                          <a:cs typeface="Arial"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100" b="0" i="0" u="none" strike="noStrike">
                          <a:solidFill>
                            <a:srgbClr val="000000"/>
                          </a:solidFill>
                          <a:latin typeface="Arial" pitchFamily="34" charset="0"/>
                          <a:cs typeface="Arial" pitchFamily="34" charset="0"/>
                        </a:rPr>
                        <a:t>ANS-MABU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92.08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92.08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241661">
                <a:tc>
                  <a:txBody>
                    <a:bodyPr/>
                    <a:lstStyle/>
                    <a:p>
                      <a:pPr algn="ctr" fontAlgn="ctr"/>
                      <a:r>
                        <a:rPr lang="en-IN" sz="1100" b="1" i="0" u="none" strike="noStrike" dirty="0">
                          <a:solidFill>
                            <a:srgbClr val="000000"/>
                          </a:solidFill>
                          <a:latin typeface="Arial" pitchFamily="34" charset="0"/>
                          <a:cs typeface="Arial" pitchFamily="34"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100" b="0" i="0" u="none" strike="noStrike">
                          <a:solidFill>
                            <a:srgbClr val="000000"/>
                          </a:solidFill>
                          <a:latin typeface="Arial" pitchFamily="34" charset="0"/>
                          <a:cs typeface="Arial" pitchFamily="34" charset="0"/>
                        </a:rPr>
                        <a:t>YELLANDU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22.34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208.29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6.01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17.74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357.94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241661">
                <a:tc>
                  <a:txBody>
                    <a:bodyPr/>
                    <a:lstStyle/>
                    <a:p>
                      <a:pPr algn="ctr" fontAlgn="ctr"/>
                      <a:r>
                        <a:rPr lang="en-IN" sz="1100" b="1" i="0" u="none" strike="noStrike" dirty="0">
                          <a:solidFill>
                            <a:srgbClr val="000000"/>
                          </a:solidFill>
                          <a:latin typeface="Arial" pitchFamily="34" charset="0"/>
                          <a:cs typeface="Arial" pitchFamily="34" charset="0"/>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100" b="0" i="0" u="none" strike="noStrike">
                          <a:solidFill>
                            <a:srgbClr val="000000"/>
                          </a:solidFill>
                          <a:latin typeface="Arial" pitchFamily="34" charset="0"/>
                          <a:cs typeface="Arial" pitchFamily="34" charset="0"/>
                        </a:rPr>
                        <a:t>KOTHAGUDEM AREA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563.87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432.85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54.84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1167.22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241661">
                <a:tc>
                  <a:txBody>
                    <a:bodyPr/>
                    <a:lstStyle/>
                    <a:p>
                      <a:pPr algn="ctr" fontAlgn="ctr"/>
                      <a:r>
                        <a:rPr lang="en-IN" sz="1100" b="1" i="0" u="none" strike="noStrike" dirty="0">
                          <a:solidFill>
                            <a:srgbClr val="000000"/>
                          </a:solidFill>
                          <a:latin typeface="Arial" pitchFamily="34" charset="0"/>
                          <a:cs typeface="Arial" pitchFamily="34" charset="0"/>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100" b="0" i="0" u="none" strike="noStrike">
                          <a:solidFill>
                            <a:srgbClr val="000000"/>
                          </a:solidFill>
                          <a:latin typeface="Arial" pitchFamily="34" charset="0"/>
                          <a:cs typeface="Arial" pitchFamily="34" charset="0"/>
                        </a:rPr>
                        <a:t>MANUGURU CB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264.47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231.11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9.14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368.07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1026.87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5"/>
                  </a:ext>
                </a:extLst>
              </a:tr>
              <a:tr h="219669">
                <a:tc>
                  <a:txBody>
                    <a:bodyPr/>
                    <a:lstStyle/>
                    <a:p>
                      <a:pPr algn="ctr" fontAlgn="ctr"/>
                      <a:r>
                        <a:rPr lang="en-IN" sz="1100" b="0" i="0" u="none" strike="noStrike" dirty="0">
                          <a:solidFill>
                            <a:srgbClr val="000000"/>
                          </a:solidFill>
                          <a:latin typeface="Arial" pitchFamily="34" charset="0"/>
                          <a:cs typeface="Arial"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100" b="0"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solidFill>
                            <a:srgbClr val="000000"/>
                          </a:solidFill>
                          <a:latin typeface="Arial" pitchFamily="34" charset="0"/>
                          <a:cs typeface="Arial"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6"/>
                  </a:ext>
                </a:extLst>
              </a:tr>
              <a:tr h="241661">
                <a:tc>
                  <a:txBody>
                    <a:bodyPr/>
                    <a:lstStyle/>
                    <a:p>
                      <a:pPr algn="ctr" fontAlgn="ctr"/>
                      <a:r>
                        <a:rPr lang="en-IN" sz="1100" b="1" i="0" u="none" strike="noStrike" dirty="0">
                          <a:solidFill>
                            <a:srgbClr val="000000"/>
                          </a:solidFill>
                          <a:latin typeface="Arial" pitchFamily="34" charset="0"/>
                          <a:cs typeface="Arial" pitchFamily="34" charset="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100" b="1" i="0" u="none" strike="noStrike" dirty="0">
                          <a:solidFill>
                            <a:srgbClr val="000000"/>
                          </a:solidFill>
                          <a:latin typeface="Arial" pitchFamily="34" charset="0"/>
                          <a:cs typeface="Arial" pitchFamily="34" charset="0"/>
                        </a:rPr>
                        <a:t>Total</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157.12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4848.46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3310.04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746.00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972.94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0000"/>
                          </a:solidFill>
                          <a:latin typeface="Arial" pitchFamily="34" charset="0"/>
                          <a:cs typeface="Arial" pitchFamily="34" charset="0"/>
                        </a:rPr>
                        <a:t>11120.93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7"/>
                  </a:ext>
                </a:extLst>
              </a:tr>
            </a:tbl>
          </a:graphicData>
        </a:graphic>
      </p:graphicFrame>
    </p:spTree>
    <p:extLst>
      <p:ext uri="{BB962C8B-B14F-4D97-AF65-F5344CB8AC3E}">
        <p14:creationId xmlns:p14="http://schemas.microsoft.com/office/powerpoint/2010/main" val="219332569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1606550" y="193675"/>
            <a:ext cx="59705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è"/>
              <a:defRPr sz="2400">
                <a:solidFill>
                  <a:schemeClr val="tx2"/>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80000"/>
              <a:buFont typeface="Wingdings" panose="05000000000000000000" pitchFamily="2" charset="2"/>
              <a:buChar char="§"/>
              <a:defRPr sz="2000">
                <a:solidFill>
                  <a:schemeClr val="tx2"/>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3pPr>
            <a:lvl4pPr marL="1600200" indent="-228600">
              <a:spcBef>
                <a:spcPct val="20000"/>
              </a:spcBef>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sz="2800">
                <a:solidFill>
                  <a:schemeClr val="bg1"/>
                </a:solidFill>
                <a:latin typeface="Arial Narrow" panose="020B0606020202030204" pitchFamily="34" charset="0"/>
              </a:rPr>
              <a:t>United Nation Framework Classification</a:t>
            </a:r>
          </a:p>
          <a:p>
            <a:pPr eaLnBrk="1" hangingPunct="1">
              <a:spcBef>
                <a:spcPct val="0"/>
              </a:spcBef>
              <a:buClrTx/>
              <a:buSzTx/>
              <a:buFontTx/>
              <a:buNone/>
            </a:pPr>
            <a:r>
              <a:rPr lang="en-US" sz="2800">
                <a:solidFill>
                  <a:schemeClr val="bg1"/>
                </a:solidFill>
                <a:latin typeface="Arial Narrow" panose="020B0606020202030204" pitchFamily="34" charset="0"/>
              </a:rPr>
              <a:t>		(UNFC)</a:t>
            </a:r>
          </a:p>
        </p:txBody>
      </p:sp>
      <p:sp>
        <p:nvSpPr>
          <p:cNvPr id="21507" name="TextBox 2"/>
          <p:cNvSpPr txBox="1">
            <a:spLocks noChangeArrowheads="1"/>
          </p:cNvSpPr>
          <p:nvPr/>
        </p:nvSpPr>
        <p:spPr bwMode="auto">
          <a:xfrm>
            <a:off x="515144" y="1801906"/>
            <a:ext cx="8153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è"/>
              <a:defRPr sz="2400">
                <a:solidFill>
                  <a:schemeClr val="tx2"/>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80000"/>
              <a:buFont typeface="Wingdings" panose="05000000000000000000" pitchFamily="2" charset="2"/>
              <a:buChar char="§"/>
              <a:defRPr sz="2000">
                <a:solidFill>
                  <a:schemeClr val="tx2"/>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3pPr>
            <a:lvl4pPr marL="1600200" indent="-228600">
              <a:spcBef>
                <a:spcPct val="20000"/>
              </a:spcBef>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9pPr>
          </a:lstStyle>
          <a:p>
            <a:pPr algn="just" eaLnBrk="1" hangingPunct="1">
              <a:spcBef>
                <a:spcPct val="0"/>
              </a:spcBef>
              <a:buClrTx/>
              <a:buSzTx/>
              <a:buFontTx/>
              <a:buNone/>
            </a:pPr>
            <a:r>
              <a:rPr lang="en-US" sz="2000" b="0" dirty="0"/>
              <a:t>United Nation Framework Classification (UNFC) is a system classifying the estimations based on three digit codes representing Geological Certainty, Feasibility, and Economic viability. </a:t>
            </a:r>
          </a:p>
          <a:p>
            <a:pPr algn="just" eaLnBrk="1" hangingPunct="1">
              <a:spcBef>
                <a:spcPct val="0"/>
              </a:spcBef>
              <a:buClrTx/>
              <a:buSzTx/>
              <a:buFontTx/>
              <a:buNone/>
            </a:pPr>
            <a:endParaRPr lang="en-US" sz="2000" b="0" dirty="0"/>
          </a:p>
          <a:p>
            <a:pPr eaLnBrk="1" hangingPunct="1">
              <a:spcBef>
                <a:spcPct val="0"/>
              </a:spcBef>
              <a:buClrTx/>
              <a:buSzTx/>
              <a:buFontTx/>
              <a:buNone/>
            </a:pPr>
            <a:r>
              <a:rPr lang="en-US" sz="2000" b="0" dirty="0"/>
              <a:t>In the UNFC System, Reserve/Resources are represented by following three digits codes:</a:t>
            </a:r>
          </a:p>
          <a:p>
            <a:pPr eaLnBrk="1" hangingPunct="1">
              <a:spcBef>
                <a:spcPct val="0"/>
              </a:spcBef>
              <a:buClrTx/>
              <a:buSzTx/>
              <a:buFontTx/>
              <a:buNone/>
            </a:pPr>
            <a:endParaRPr lang="en-US" sz="2000" b="0" dirty="0"/>
          </a:p>
          <a:p>
            <a:pPr eaLnBrk="1" hangingPunct="1">
              <a:spcBef>
                <a:spcPct val="0"/>
              </a:spcBef>
              <a:buClrTx/>
              <a:buSzTx/>
              <a:buFont typeface="Wingdings" panose="05000000000000000000" pitchFamily="2" charset="2"/>
              <a:buChar char="Ø"/>
            </a:pPr>
            <a:r>
              <a:rPr lang="en-US" sz="2000" b="0" dirty="0"/>
              <a:t>Economic (E) -  Represented by first digit.</a:t>
            </a:r>
          </a:p>
          <a:p>
            <a:pPr eaLnBrk="1" hangingPunct="1">
              <a:spcBef>
                <a:spcPct val="0"/>
              </a:spcBef>
              <a:buClrTx/>
              <a:buSzTx/>
              <a:buFont typeface="Wingdings" panose="05000000000000000000" pitchFamily="2" charset="2"/>
              <a:buChar char="v"/>
            </a:pPr>
            <a:endParaRPr lang="en-US" sz="2000" b="0" dirty="0"/>
          </a:p>
          <a:p>
            <a:pPr eaLnBrk="1" hangingPunct="1">
              <a:spcBef>
                <a:spcPct val="0"/>
              </a:spcBef>
              <a:buClrTx/>
              <a:buSzTx/>
              <a:buFont typeface="Wingdings" panose="05000000000000000000" pitchFamily="2" charset="2"/>
              <a:buChar char="Ø"/>
            </a:pPr>
            <a:r>
              <a:rPr lang="en-US" sz="2000" b="0" dirty="0"/>
              <a:t>Feasibility (F) -  Represented by second digit.</a:t>
            </a:r>
          </a:p>
          <a:p>
            <a:pPr eaLnBrk="1" hangingPunct="1">
              <a:spcBef>
                <a:spcPct val="0"/>
              </a:spcBef>
              <a:buClrTx/>
              <a:buSzTx/>
              <a:buNone/>
            </a:pPr>
            <a:endParaRPr lang="en-US" sz="2000" b="0" dirty="0"/>
          </a:p>
          <a:p>
            <a:pPr eaLnBrk="1" hangingPunct="1">
              <a:spcBef>
                <a:spcPct val="0"/>
              </a:spcBef>
              <a:buClrTx/>
              <a:buSzTx/>
              <a:buFont typeface="Wingdings" panose="05000000000000000000" pitchFamily="2" charset="2"/>
              <a:buChar char="Ø"/>
            </a:pPr>
            <a:r>
              <a:rPr lang="en-US" sz="2000" b="0" dirty="0"/>
              <a:t>Geological (G) - Represented by third digit.</a:t>
            </a:r>
          </a:p>
        </p:txBody>
      </p:sp>
    </p:spTree>
    <p:extLst>
      <p:ext uri="{BB962C8B-B14F-4D97-AF65-F5344CB8AC3E}">
        <p14:creationId xmlns:p14="http://schemas.microsoft.com/office/powerpoint/2010/main" val="365075231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b="1"/>
              <a:t>UNFC – 2009 SYSTEM: CATEGORIES</a:t>
            </a:r>
          </a:p>
        </p:txBody>
      </p:sp>
      <p:sp>
        <p:nvSpPr>
          <p:cNvPr id="31747" name="Rectangle 3"/>
          <p:cNvSpPr>
            <a:spLocks noGrp="1" noChangeArrowheads="1"/>
          </p:cNvSpPr>
          <p:nvPr>
            <p:ph type="body" idx="1"/>
          </p:nvPr>
        </p:nvSpPr>
        <p:spPr>
          <a:xfrm>
            <a:off x="510988" y="1547813"/>
            <a:ext cx="8320275" cy="4758858"/>
          </a:xfrm>
        </p:spPr>
        <p:txBody>
          <a:bodyPr/>
          <a:lstStyle/>
          <a:p>
            <a:pPr>
              <a:buFont typeface="Wingdings" panose="05000000000000000000" pitchFamily="2" charset="2"/>
              <a:buNone/>
            </a:pPr>
            <a:r>
              <a:rPr lang="en-US" sz="1800" b="1" dirty="0"/>
              <a:t>E = Economic </a:t>
            </a:r>
            <a:r>
              <a:rPr lang="en-US" sz="1800" b="1" dirty="0" smtClean="0"/>
              <a:t>Viability</a:t>
            </a:r>
            <a:endParaRPr lang="en-US" sz="1800" dirty="0"/>
          </a:p>
          <a:p>
            <a:pPr>
              <a:buFont typeface="Wingdings" panose="05000000000000000000" pitchFamily="2" charset="2"/>
              <a:buNone/>
            </a:pPr>
            <a:r>
              <a:rPr lang="en-US" sz="1800" dirty="0"/>
              <a:t>E1‐Extraction and sale has been </a:t>
            </a:r>
            <a:r>
              <a:rPr lang="en-US" sz="1800" u="sng" dirty="0"/>
              <a:t>confirmed</a:t>
            </a:r>
            <a:r>
              <a:rPr lang="en-US" sz="1800" dirty="0"/>
              <a:t> to be economically viable</a:t>
            </a:r>
            <a:r>
              <a:rPr lang="en-US" sz="1800" dirty="0" smtClean="0"/>
              <a:t>.</a:t>
            </a:r>
            <a:endParaRPr lang="en-US" sz="1800" dirty="0"/>
          </a:p>
          <a:p>
            <a:pPr>
              <a:buFont typeface="Wingdings" panose="05000000000000000000" pitchFamily="2" charset="2"/>
              <a:buNone/>
            </a:pPr>
            <a:r>
              <a:rPr lang="en-US" sz="1800" dirty="0"/>
              <a:t>E2‐Extraction and sale is </a:t>
            </a:r>
            <a:r>
              <a:rPr lang="en-US" sz="1800" u="sng" dirty="0"/>
              <a:t>expected to become </a:t>
            </a:r>
            <a:r>
              <a:rPr lang="en-US" sz="1800" dirty="0"/>
              <a:t>economically viable in the foreseeable future</a:t>
            </a:r>
            <a:r>
              <a:rPr lang="en-US" sz="1800" dirty="0" smtClean="0"/>
              <a:t>.</a:t>
            </a:r>
            <a:endParaRPr lang="en-US" sz="1800" dirty="0"/>
          </a:p>
          <a:p>
            <a:pPr>
              <a:buFont typeface="Wingdings" panose="05000000000000000000" pitchFamily="2" charset="2"/>
              <a:buNone/>
            </a:pPr>
            <a:r>
              <a:rPr lang="en-US" sz="1800" dirty="0"/>
              <a:t>E3‐Extraction and sale is </a:t>
            </a:r>
            <a:r>
              <a:rPr lang="en-US" sz="1800" u="sng" dirty="0"/>
              <a:t>not expected to become </a:t>
            </a:r>
            <a:r>
              <a:rPr lang="en-US" sz="1800" dirty="0"/>
              <a:t>economically viable in the foreseeable future or evaluation is at too early a stage to determine economic viability. </a:t>
            </a:r>
            <a:endParaRPr lang="en-US" sz="1800" dirty="0" smtClean="0"/>
          </a:p>
          <a:p>
            <a:pPr>
              <a:buFont typeface="Wingdings" panose="05000000000000000000" pitchFamily="2" charset="2"/>
              <a:buNone/>
            </a:pPr>
            <a:endParaRPr lang="en-US" sz="1800" dirty="0"/>
          </a:p>
          <a:p>
            <a:pPr>
              <a:lnSpc>
                <a:spcPct val="90000"/>
              </a:lnSpc>
              <a:buNone/>
            </a:pPr>
            <a:r>
              <a:rPr lang="en-US" sz="1800" b="1" dirty="0"/>
              <a:t>F = Feasibility Study</a:t>
            </a:r>
            <a:r>
              <a:rPr lang="en-US" sz="1800" dirty="0"/>
              <a:t> </a:t>
            </a:r>
          </a:p>
          <a:p>
            <a:pPr>
              <a:lnSpc>
                <a:spcPct val="90000"/>
              </a:lnSpc>
              <a:buNone/>
            </a:pPr>
            <a:r>
              <a:rPr lang="en-US" sz="1800" dirty="0"/>
              <a:t>F1‐Feasibility of extraction by a defined development project or mining operation has been </a:t>
            </a:r>
            <a:r>
              <a:rPr lang="en-US" sz="1800" u="sng" dirty="0"/>
              <a:t>confirmed</a:t>
            </a:r>
            <a:r>
              <a:rPr lang="en-US" sz="1800" dirty="0"/>
              <a:t>.</a:t>
            </a:r>
          </a:p>
          <a:p>
            <a:pPr>
              <a:lnSpc>
                <a:spcPct val="90000"/>
              </a:lnSpc>
              <a:buNone/>
            </a:pPr>
            <a:r>
              <a:rPr lang="en-US" sz="1800" dirty="0"/>
              <a:t>F2‐ Feasibility of extraction by a defined development project or mining operation is </a:t>
            </a:r>
            <a:r>
              <a:rPr lang="en-US" sz="1800" u="sng" dirty="0"/>
              <a:t>subject to further evaluation</a:t>
            </a:r>
            <a:r>
              <a:rPr lang="en-US" sz="1800" dirty="0"/>
              <a:t>.</a:t>
            </a:r>
          </a:p>
          <a:p>
            <a:pPr>
              <a:lnSpc>
                <a:spcPct val="90000"/>
              </a:lnSpc>
              <a:buNone/>
            </a:pPr>
            <a:r>
              <a:rPr lang="en-US" sz="1800" dirty="0"/>
              <a:t>F3‐Feasibility of extraction by a defined development project or mining operation </a:t>
            </a:r>
            <a:r>
              <a:rPr lang="en-US" sz="1800" u="sng" dirty="0"/>
              <a:t>cannot be evaluated due to limited technical data</a:t>
            </a:r>
            <a:r>
              <a:rPr lang="en-US" sz="1800" dirty="0"/>
              <a:t>.</a:t>
            </a:r>
          </a:p>
          <a:p>
            <a:pPr>
              <a:lnSpc>
                <a:spcPct val="90000"/>
              </a:lnSpc>
              <a:buNone/>
            </a:pPr>
            <a:r>
              <a:rPr lang="en-US" sz="1800" dirty="0"/>
              <a:t>F4‐No development project or mining operation has been identified</a:t>
            </a:r>
            <a:r>
              <a:rPr lang="en-US" sz="2000" dirty="0"/>
              <a:t>.</a:t>
            </a:r>
            <a:endParaRPr lang="en-US" sz="1800"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b="1"/>
              <a:t>UNFC – 2009 SYSTEM: CATEGORIES</a:t>
            </a:r>
          </a:p>
        </p:txBody>
      </p:sp>
      <p:sp>
        <p:nvSpPr>
          <p:cNvPr id="33795"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en-US" b="1" dirty="0"/>
              <a:t>G = Geological Assessment</a:t>
            </a:r>
            <a:r>
              <a:rPr lang="en-US" sz="2000" dirty="0"/>
              <a:t> </a:t>
            </a:r>
            <a:endParaRPr lang="en-US" sz="2000" b="1" dirty="0"/>
          </a:p>
          <a:p>
            <a:pPr>
              <a:lnSpc>
                <a:spcPct val="90000"/>
              </a:lnSpc>
              <a:buFont typeface="Wingdings" panose="05000000000000000000" pitchFamily="2" charset="2"/>
              <a:buNone/>
            </a:pPr>
            <a:r>
              <a:rPr lang="en-US" sz="2000" dirty="0"/>
              <a:t> </a:t>
            </a:r>
          </a:p>
          <a:p>
            <a:pPr>
              <a:lnSpc>
                <a:spcPct val="90000"/>
              </a:lnSpc>
            </a:pPr>
            <a:r>
              <a:rPr lang="en-US" sz="2000" dirty="0"/>
              <a:t>G1‐Quantities associated with a known deposit that can be estimated with a </a:t>
            </a:r>
            <a:r>
              <a:rPr lang="en-US" sz="2000" u="sng" dirty="0"/>
              <a:t>high level </a:t>
            </a:r>
            <a:r>
              <a:rPr lang="en-US" sz="2000" dirty="0"/>
              <a:t>of confidence.</a:t>
            </a:r>
          </a:p>
          <a:p>
            <a:pPr>
              <a:lnSpc>
                <a:spcPct val="90000"/>
              </a:lnSpc>
            </a:pPr>
            <a:endParaRPr lang="en-US" sz="2000" dirty="0"/>
          </a:p>
          <a:p>
            <a:pPr>
              <a:lnSpc>
                <a:spcPct val="90000"/>
              </a:lnSpc>
            </a:pPr>
            <a:r>
              <a:rPr lang="en-US" sz="2000" dirty="0"/>
              <a:t>G2‐Quantities associated with a known deposit that can be estimated with a </a:t>
            </a:r>
            <a:r>
              <a:rPr lang="en-US" sz="2000" u="sng" dirty="0"/>
              <a:t>moderate level </a:t>
            </a:r>
            <a:r>
              <a:rPr lang="en-US" sz="2000" dirty="0"/>
              <a:t>of confidence.</a:t>
            </a:r>
          </a:p>
          <a:p>
            <a:pPr>
              <a:lnSpc>
                <a:spcPct val="90000"/>
              </a:lnSpc>
            </a:pPr>
            <a:endParaRPr lang="en-US" sz="2000" dirty="0"/>
          </a:p>
          <a:p>
            <a:pPr>
              <a:lnSpc>
                <a:spcPct val="90000"/>
              </a:lnSpc>
            </a:pPr>
            <a:r>
              <a:rPr lang="en-US" sz="2000" dirty="0"/>
              <a:t>G3‐ Quantities associated with a known deposit that can be estimated with a </a:t>
            </a:r>
            <a:r>
              <a:rPr lang="en-US" sz="2000" u="sng" dirty="0"/>
              <a:t>low level</a:t>
            </a:r>
            <a:r>
              <a:rPr lang="en-US" sz="2000" dirty="0"/>
              <a:t> of confidence.</a:t>
            </a:r>
          </a:p>
          <a:p>
            <a:pPr>
              <a:lnSpc>
                <a:spcPct val="90000"/>
              </a:lnSpc>
            </a:pPr>
            <a:endParaRPr lang="en-US" sz="2000" dirty="0"/>
          </a:p>
          <a:p>
            <a:pPr>
              <a:lnSpc>
                <a:spcPct val="90000"/>
              </a:lnSpc>
            </a:pPr>
            <a:r>
              <a:rPr lang="en-US" sz="2000" dirty="0"/>
              <a:t>G4‐ Estimated quantities associated with a potential deposit, based primarily on </a:t>
            </a:r>
            <a:r>
              <a:rPr lang="en-US" sz="2000" u="sng" dirty="0"/>
              <a:t>indirect evidence</a:t>
            </a:r>
            <a:r>
              <a:rPr lang="en-US" sz="2000" dirty="0"/>
              <a:t>. </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b="1"/>
              <a:t>UNFC – 2009 SYSTEM: SUB-CATEGORIES</a:t>
            </a:r>
          </a:p>
        </p:txBody>
      </p:sp>
      <p:sp>
        <p:nvSpPr>
          <p:cNvPr id="34819" name="Rectangle 3"/>
          <p:cNvSpPr>
            <a:spLocks noGrp="1" noChangeArrowheads="1"/>
          </p:cNvSpPr>
          <p:nvPr>
            <p:ph type="body" idx="1"/>
          </p:nvPr>
        </p:nvSpPr>
        <p:spPr>
          <a:xfrm>
            <a:off x="877888" y="1547812"/>
            <a:ext cx="7953375" cy="4731963"/>
          </a:xfrm>
        </p:spPr>
        <p:txBody>
          <a:bodyPr/>
          <a:lstStyle/>
          <a:p>
            <a:pPr marL="892175" indent="-892175">
              <a:lnSpc>
                <a:spcPct val="90000"/>
              </a:lnSpc>
              <a:buFont typeface="Wingdings" panose="05000000000000000000" pitchFamily="2" charset="2"/>
              <a:buNone/>
            </a:pPr>
            <a:r>
              <a:rPr lang="en-US" sz="1800" b="1" dirty="0"/>
              <a:t>E 1</a:t>
            </a:r>
            <a:r>
              <a:rPr lang="en-US" sz="1800" dirty="0"/>
              <a:t> </a:t>
            </a:r>
          </a:p>
          <a:p>
            <a:pPr marL="892175" indent="-892175">
              <a:lnSpc>
                <a:spcPct val="90000"/>
              </a:lnSpc>
              <a:buFont typeface="Wingdings" panose="05000000000000000000" pitchFamily="2" charset="2"/>
              <a:buNone/>
            </a:pPr>
            <a:r>
              <a:rPr lang="en-US" sz="1800" dirty="0"/>
              <a:t>E 1.1 	Extraction and sale is economic on the basis of current market conditions and realistic assumptions of future market conditions.</a:t>
            </a:r>
          </a:p>
          <a:p>
            <a:pPr marL="892175" indent="-892175">
              <a:lnSpc>
                <a:spcPct val="90000"/>
              </a:lnSpc>
              <a:buFont typeface="Wingdings" panose="05000000000000000000" pitchFamily="2" charset="2"/>
              <a:buNone/>
            </a:pPr>
            <a:r>
              <a:rPr lang="en-US" sz="1800" dirty="0"/>
              <a:t>E 1.2 	Extraction and sale is not economic on the basis of current market conditions and realistic assumptions of future market conditions, but is made viable through government subsidies and/or other considerations. </a:t>
            </a:r>
          </a:p>
          <a:p>
            <a:pPr marL="892175" indent="-892175">
              <a:lnSpc>
                <a:spcPct val="90000"/>
              </a:lnSpc>
              <a:buFont typeface="Wingdings" panose="05000000000000000000" pitchFamily="2" charset="2"/>
              <a:buNone/>
            </a:pPr>
            <a:endParaRPr lang="en-US" sz="1800" dirty="0"/>
          </a:p>
          <a:p>
            <a:pPr marL="892175" indent="-892175">
              <a:lnSpc>
                <a:spcPct val="90000"/>
              </a:lnSpc>
              <a:buNone/>
            </a:pPr>
            <a:r>
              <a:rPr lang="en-US" sz="1800" b="1" dirty="0"/>
              <a:t>E 3</a:t>
            </a:r>
          </a:p>
          <a:p>
            <a:pPr marL="892175" indent="-892175">
              <a:lnSpc>
                <a:spcPct val="90000"/>
              </a:lnSpc>
              <a:buNone/>
            </a:pPr>
            <a:r>
              <a:rPr lang="en-US" sz="1800" dirty="0"/>
              <a:t>E 3.1 	Quantities that are forecast to be extracted, but which will not be available for sale.</a:t>
            </a:r>
          </a:p>
          <a:p>
            <a:pPr marL="892175" indent="-892175">
              <a:lnSpc>
                <a:spcPct val="90000"/>
              </a:lnSpc>
              <a:buNone/>
            </a:pPr>
            <a:r>
              <a:rPr lang="en-US" sz="1800" dirty="0"/>
              <a:t>E 3.2 	Economic viability of extraction cannot yet be determined due to insufficient information (e.g. during the exploration phase).</a:t>
            </a:r>
          </a:p>
          <a:p>
            <a:pPr marL="892175" indent="-892175">
              <a:lnSpc>
                <a:spcPct val="90000"/>
              </a:lnSpc>
              <a:buNone/>
            </a:pPr>
            <a:r>
              <a:rPr lang="en-US" sz="1800" dirty="0"/>
              <a:t>E 3.3 	On the basis of realistic assumptions of future market conditions, it is currently considered that there are not reasonable prospects for economic extraction and sale in the foreseeable future. </a:t>
            </a:r>
          </a:p>
          <a:p>
            <a:pPr marL="892175" indent="-892175">
              <a:lnSpc>
                <a:spcPct val="90000"/>
              </a:lnSpc>
              <a:buFont typeface="Wingdings" panose="05000000000000000000" pitchFamily="2" charset="2"/>
              <a:buNone/>
            </a:pPr>
            <a:endParaRPr lang="en-US" sz="1800"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b="1"/>
              <a:t>UNFC – 2009 SYSTEM: SUB-CATEGORIES</a:t>
            </a:r>
          </a:p>
        </p:txBody>
      </p:sp>
      <p:sp>
        <p:nvSpPr>
          <p:cNvPr id="36867" name="Rectangle 3"/>
          <p:cNvSpPr>
            <a:spLocks noGrp="1" noChangeArrowheads="1"/>
          </p:cNvSpPr>
          <p:nvPr>
            <p:ph type="body" idx="1"/>
          </p:nvPr>
        </p:nvSpPr>
        <p:spPr>
          <a:xfrm>
            <a:off x="877888" y="1547812"/>
            <a:ext cx="7953375" cy="4906775"/>
          </a:xfrm>
        </p:spPr>
        <p:txBody>
          <a:bodyPr/>
          <a:lstStyle/>
          <a:p>
            <a:pPr marL="892175" indent="-892175">
              <a:buFont typeface="Wingdings" panose="05000000000000000000" pitchFamily="2" charset="2"/>
              <a:buNone/>
            </a:pPr>
            <a:r>
              <a:rPr lang="en-US" sz="2000" b="1" dirty="0"/>
              <a:t>F 1</a:t>
            </a:r>
          </a:p>
          <a:p>
            <a:pPr marL="892175" indent="-892175">
              <a:buFont typeface="Wingdings" panose="05000000000000000000" pitchFamily="2" charset="2"/>
              <a:buNone/>
            </a:pPr>
            <a:r>
              <a:rPr lang="en-US" sz="2000" dirty="0"/>
              <a:t>F 1.1 	Extraction is currently taking place.</a:t>
            </a:r>
          </a:p>
          <a:p>
            <a:pPr marL="892175" indent="-892175">
              <a:buFont typeface="Wingdings" panose="05000000000000000000" pitchFamily="2" charset="2"/>
              <a:buNone/>
            </a:pPr>
            <a:r>
              <a:rPr lang="en-US" sz="2000" dirty="0"/>
              <a:t>F 1.2 	Capital funds have been committed and implementation of the development project or mining operation is underway.</a:t>
            </a:r>
          </a:p>
          <a:p>
            <a:pPr marL="892175" indent="-892175">
              <a:buFont typeface="Wingdings" panose="05000000000000000000" pitchFamily="2" charset="2"/>
              <a:buNone/>
            </a:pPr>
            <a:r>
              <a:rPr lang="en-US" sz="2000" dirty="0"/>
              <a:t>F 1.3 	Sufficiently detailed studies have been completed to demonstrate the feasibility of extraction by implementing a defined development project or mining operation. </a:t>
            </a:r>
          </a:p>
          <a:p>
            <a:pPr marL="892175" indent="-892175">
              <a:buFont typeface="Wingdings" panose="05000000000000000000" pitchFamily="2" charset="2"/>
              <a:buNone/>
            </a:pPr>
            <a:endParaRPr lang="en-US" sz="2000" dirty="0"/>
          </a:p>
          <a:p>
            <a:pPr marL="892175" indent="-892175">
              <a:lnSpc>
                <a:spcPct val="90000"/>
              </a:lnSpc>
              <a:buNone/>
            </a:pPr>
            <a:r>
              <a:rPr lang="en-US" sz="2000" b="1" dirty="0"/>
              <a:t>F 2</a:t>
            </a:r>
          </a:p>
          <a:p>
            <a:pPr marL="892175" indent="-892175">
              <a:lnSpc>
                <a:spcPct val="90000"/>
              </a:lnSpc>
              <a:buNone/>
            </a:pPr>
            <a:r>
              <a:rPr lang="en-US" sz="2000" dirty="0"/>
              <a:t>F 2.1 	Project activities are ongoing to justify development in the foreseeable future.</a:t>
            </a:r>
          </a:p>
          <a:p>
            <a:pPr marL="892175" indent="-892175">
              <a:lnSpc>
                <a:spcPct val="90000"/>
              </a:lnSpc>
              <a:buNone/>
            </a:pPr>
            <a:r>
              <a:rPr lang="en-US" sz="2000" dirty="0"/>
              <a:t>F 2.2 	Project activities are on hold and/or where justification as a commercial development may be subject to significant delay.</a:t>
            </a:r>
          </a:p>
          <a:p>
            <a:pPr marL="892175" indent="-892175">
              <a:lnSpc>
                <a:spcPct val="90000"/>
              </a:lnSpc>
              <a:buNone/>
            </a:pPr>
            <a:r>
              <a:rPr lang="en-US" sz="2000" dirty="0"/>
              <a:t>F 2.3 	There are no current plans to develop or to acquire additional data at the time due to limited potential.</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81062" y="277813"/>
            <a:ext cx="8115019" cy="974725"/>
          </a:xfrm>
        </p:spPr>
        <p:txBody>
          <a:bodyPr/>
          <a:lstStyle/>
          <a:p>
            <a:r>
              <a:rPr lang="en-US" sz="2400" b="1" dirty="0"/>
              <a:t>UNFC - COAL INDIA LTD (CIL) BLOCKS</a:t>
            </a:r>
          </a:p>
        </p:txBody>
      </p:sp>
      <p:sp>
        <p:nvSpPr>
          <p:cNvPr id="36867" name="Rectangle 3"/>
          <p:cNvSpPr>
            <a:spLocks noGrp="1" noChangeArrowheads="1"/>
          </p:cNvSpPr>
          <p:nvPr>
            <p:ph type="body" idx="1"/>
          </p:nvPr>
        </p:nvSpPr>
        <p:spPr>
          <a:xfrm>
            <a:off x="877888" y="1547812"/>
            <a:ext cx="7953375" cy="4906775"/>
          </a:xfrm>
        </p:spPr>
        <p:txBody>
          <a:bodyPr/>
          <a:lstStyle/>
          <a:p>
            <a:r>
              <a:rPr lang="en-US" sz="2000" dirty="0"/>
              <a:t>Utilizing the detailed guidelines to correlate the ISP (Indian Standard Procedure) classification to UNFC 2004 system </a:t>
            </a:r>
            <a:r>
              <a:rPr lang="en-US" sz="2000" dirty="0" smtClean="0"/>
              <a:t>available </a:t>
            </a:r>
            <a:r>
              <a:rPr lang="en-US" sz="2000" dirty="0"/>
              <a:t>from Indian Bureau of Mines (IBM</a:t>
            </a:r>
            <a:r>
              <a:rPr lang="en-US" sz="2000" dirty="0" smtClean="0"/>
              <a:t>), the UNFC </a:t>
            </a:r>
            <a:r>
              <a:rPr lang="en-US" sz="2000" dirty="0"/>
              <a:t>classification of the coal resources (as on 01.04.2013) in blocks of CIL were done on the UNFC-2004 system.</a:t>
            </a:r>
          </a:p>
          <a:p>
            <a:endParaRPr lang="en-US" sz="2000" dirty="0"/>
          </a:p>
          <a:p>
            <a:r>
              <a:rPr lang="en-US" sz="2000" dirty="0" smtClean="0"/>
              <a:t>Based </a:t>
            </a:r>
            <a:r>
              <a:rPr lang="en-US" sz="2000" dirty="0"/>
              <a:t>on available guidelines, the E, F and G categories were mapped with the ISP as well as the prevalent practice in CIL for feasibility studies and economic viability assessments. </a:t>
            </a:r>
          </a:p>
          <a:p>
            <a:endParaRPr lang="en-US" sz="2000" dirty="0"/>
          </a:p>
          <a:p>
            <a:r>
              <a:rPr lang="en-US" sz="2000" dirty="0"/>
              <a:t>The interpretations of E, F, G axes for CIL Blocks, developed accordingly, are given below:</a:t>
            </a:r>
          </a:p>
        </p:txBody>
      </p:sp>
    </p:spTree>
    <p:extLst>
      <p:ext uri="{BB962C8B-B14F-4D97-AF65-F5344CB8AC3E}">
        <p14:creationId xmlns:p14="http://schemas.microsoft.com/office/powerpoint/2010/main" val="25296771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1309688" y="393700"/>
            <a:ext cx="4610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0000"/>
              <a:buFont typeface="Wingdings" panose="05000000000000000000" pitchFamily="2" charset="2"/>
              <a:buChar char="è"/>
              <a:defRPr sz="2400">
                <a:solidFill>
                  <a:schemeClr val="tx2"/>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80000"/>
              <a:buFont typeface="Wingdings" panose="05000000000000000000" pitchFamily="2" charset="2"/>
              <a:buChar char="§"/>
              <a:defRPr sz="2000">
                <a:solidFill>
                  <a:schemeClr val="tx2"/>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3pPr>
            <a:lvl4pPr marL="1600200" indent="-228600">
              <a:spcBef>
                <a:spcPct val="20000"/>
              </a:spcBef>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sz="3200">
                <a:solidFill>
                  <a:schemeClr val="bg1"/>
                </a:solidFill>
                <a:latin typeface="Arial Narrow" panose="020B0606020202030204" pitchFamily="34" charset="0"/>
              </a:rPr>
              <a:t>Geological Assessment (G)</a:t>
            </a:r>
            <a:r>
              <a:rPr lang="en-US" sz="3200" b="0">
                <a:solidFill>
                  <a:schemeClr val="accent1"/>
                </a:solidFill>
                <a:latin typeface="Arial Narrow" panose="020B0606020202030204" pitchFamily="34" charset="0"/>
              </a:rPr>
              <a:t> </a:t>
            </a:r>
          </a:p>
        </p:txBody>
      </p:sp>
      <p:sp>
        <p:nvSpPr>
          <p:cNvPr id="27651" name="TextBox 4"/>
          <p:cNvSpPr txBox="1">
            <a:spLocks noChangeArrowheads="1"/>
          </p:cNvSpPr>
          <p:nvPr/>
        </p:nvSpPr>
        <p:spPr bwMode="auto">
          <a:xfrm>
            <a:off x="635000" y="1353672"/>
            <a:ext cx="8102600" cy="5038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1"/>
              </a:buClr>
              <a:buSzPct val="80000"/>
              <a:buFont typeface="Wingdings" panose="05000000000000000000" pitchFamily="2" charset="2"/>
              <a:buChar char="è"/>
              <a:defRPr sz="2400">
                <a:solidFill>
                  <a:schemeClr val="tx2"/>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80000"/>
              <a:buFont typeface="Wingdings" panose="05000000000000000000" pitchFamily="2" charset="2"/>
              <a:buChar char="§"/>
              <a:defRPr sz="2000">
                <a:solidFill>
                  <a:schemeClr val="tx2"/>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3pPr>
            <a:lvl4pPr marL="1600200" indent="-228600">
              <a:spcBef>
                <a:spcPct val="20000"/>
              </a:spcBef>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80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9pPr>
          </a:lstStyle>
          <a:p>
            <a:pPr eaLnBrk="1" hangingPunct="1">
              <a:spcBef>
                <a:spcPct val="0"/>
              </a:spcBef>
              <a:buClrTx/>
              <a:buSzTx/>
              <a:buFont typeface="Consolas" panose="020B0609020204030204" pitchFamily="49" charset="0"/>
              <a:buNone/>
            </a:pPr>
            <a:r>
              <a:rPr lang="en-US" b="0" dirty="0">
                <a:solidFill>
                  <a:schemeClr val="tx1"/>
                </a:solidFill>
              </a:rPr>
              <a:t>    </a:t>
            </a:r>
            <a:r>
              <a:rPr lang="en-US" b="0" dirty="0"/>
              <a:t>Geological assessment is categorized into the following 4 sub-groups:</a:t>
            </a:r>
            <a:endParaRPr lang="en-US" b="0" dirty="0">
              <a:latin typeface="Arial Narrow" panose="020B0606020202030204" pitchFamily="34" charset="0"/>
            </a:endParaRPr>
          </a:p>
          <a:p>
            <a:pPr lvl="1" eaLnBrk="1" hangingPunct="1">
              <a:spcBef>
                <a:spcPct val="0"/>
              </a:spcBef>
              <a:buClrTx/>
              <a:buSzTx/>
              <a:buFont typeface="Wingdings" panose="05000000000000000000" pitchFamily="2" charset="2"/>
              <a:buChar char="Ø"/>
            </a:pPr>
            <a:r>
              <a:rPr lang="en-US" b="0" dirty="0"/>
              <a:t>Detailed Exploration or Proved Reserves (- (G1)</a:t>
            </a:r>
          </a:p>
          <a:p>
            <a:pPr lvl="1" eaLnBrk="1" hangingPunct="1">
              <a:spcBef>
                <a:spcPct val="0"/>
              </a:spcBef>
              <a:buClrTx/>
              <a:buSzTx/>
              <a:buFont typeface="Wingdings" panose="05000000000000000000" pitchFamily="2" charset="2"/>
              <a:buChar char="Ø"/>
            </a:pPr>
            <a:endParaRPr lang="en-US" b="0" dirty="0"/>
          </a:p>
          <a:p>
            <a:pPr lvl="1" eaLnBrk="1" hangingPunct="1">
              <a:spcBef>
                <a:spcPct val="0"/>
              </a:spcBef>
              <a:buClrTx/>
              <a:buSzTx/>
              <a:buFont typeface="Wingdings" panose="05000000000000000000" pitchFamily="2" charset="2"/>
              <a:buChar char="Ø"/>
            </a:pPr>
            <a:r>
              <a:rPr lang="en-US" b="0" dirty="0"/>
              <a:t>General Exploration or Indicated Reserves - (G2)</a:t>
            </a:r>
          </a:p>
          <a:p>
            <a:pPr lvl="1" eaLnBrk="1" hangingPunct="1">
              <a:spcBef>
                <a:spcPct val="0"/>
              </a:spcBef>
              <a:buClrTx/>
              <a:buSzTx/>
              <a:buFont typeface="Wingdings" panose="05000000000000000000" pitchFamily="2" charset="2"/>
              <a:buChar char="Ø"/>
            </a:pPr>
            <a:endParaRPr lang="en-US" b="0" dirty="0"/>
          </a:p>
          <a:p>
            <a:pPr lvl="1" eaLnBrk="1" hangingPunct="1">
              <a:spcBef>
                <a:spcPct val="0"/>
              </a:spcBef>
              <a:buClrTx/>
              <a:buSzTx/>
              <a:buFont typeface="Wingdings" panose="05000000000000000000" pitchFamily="2" charset="2"/>
              <a:buChar char="Ø"/>
            </a:pPr>
            <a:r>
              <a:rPr lang="en-US" b="0" dirty="0"/>
              <a:t>Prospecting or Inferred Reserves - (G3)</a:t>
            </a:r>
          </a:p>
          <a:p>
            <a:pPr lvl="1" eaLnBrk="1" hangingPunct="1">
              <a:spcBef>
                <a:spcPct val="0"/>
              </a:spcBef>
              <a:buClrTx/>
              <a:buSzTx/>
              <a:buFont typeface="Wingdings" panose="05000000000000000000" pitchFamily="2" charset="2"/>
              <a:buChar char="Ø"/>
            </a:pPr>
            <a:endParaRPr lang="en-US" b="0" dirty="0"/>
          </a:p>
          <a:p>
            <a:pPr lvl="1" eaLnBrk="1" hangingPunct="1">
              <a:spcBef>
                <a:spcPct val="0"/>
              </a:spcBef>
              <a:buClrTx/>
              <a:buSzTx/>
              <a:buFont typeface="Wingdings" panose="05000000000000000000" pitchFamily="2" charset="2"/>
              <a:buChar char="Ø"/>
            </a:pPr>
            <a:r>
              <a:rPr lang="en-US" b="0" dirty="0"/>
              <a:t>Reconnaissance or Prognosticated Resources - (G4)</a:t>
            </a:r>
          </a:p>
          <a:p>
            <a:pPr marL="457200" lvl="1" indent="0" eaLnBrk="1" hangingPunct="1">
              <a:spcBef>
                <a:spcPct val="0"/>
              </a:spcBef>
              <a:buClrTx/>
              <a:buSzTx/>
              <a:buNone/>
            </a:pPr>
            <a:endParaRPr lang="en-US" b="0" dirty="0"/>
          </a:p>
          <a:p>
            <a:pPr marL="0" indent="0">
              <a:lnSpc>
                <a:spcPct val="80000"/>
              </a:lnSpc>
              <a:spcBef>
                <a:spcPct val="30000"/>
              </a:spcBef>
              <a:spcAft>
                <a:spcPct val="30000"/>
              </a:spcAft>
              <a:buNone/>
            </a:pPr>
            <a:r>
              <a:rPr lang="en-US" sz="1800" b="0" dirty="0"/>
              <a:t>[ </a:t>
            </a:r>
            <a:r>
              <a:rPr lang="en-US" sz="1800" b="0" u="sng" dirty="0"/>
              <a:t>Inferred reserves</a:t>
            </a:r>
            <a:r>
              <a:rPr lang="en-US" sz="1800" b="0" dirty="0"/>
              <a:t>: occurring in the area between radii of 1 km and 2 km from an exploratory borehole</a:t>
            </a:r>
          </a:p>
          <a:p>
            <a:pPr marL="0" indent="0">
              <a:lnSpc>
                <a:spcPct val="80000"/>
              </a:lnSpc>
              <a:spcBef>
                <a:spcPct val="30000"/>
              </a:spcBef>
              <a:spcAft>
                <a:spcPct val="30000"/>
              </a:spcAft>
              <a:buNone/>
            </a:pPr>
            <a:r>
              <a:rPr lang="en-US" sz="1800" b="0" u="sng" dirty="0"/>
              <a:t>Indicated reserves</a:t>
            </a:r>
            <a:r>
              <a:rPr lang="en-US" sz="1800" b="0" dirty="0"/>
              <a:t>: occurring in the area between radii of 200 m and 1 km from an exploratory borehole</a:t>
            </a:r>
          </a:p>
          <a:p>
            <a:pPr marL="0" indent="0">
              <a:lnSpc>
                <a:spcPct val="80000"/>
              </a:lnSpc>
              <a:spcBef>
                <a:spcPct val="30000"/>
              </a:spcBef>
              <a:spcAft>
                <a:spcPct val="30000"/>
              </a:spcAft>
              <a:buNone/>
            </a:pPr>
            <a:r>
              <a:rPr lang="en-US" sz="1800" b="0" u="sng" dirty="0"/>
              <a:t>Proved reserves</a:t>
            </a:r>
            <a:r>
              <a:rPr lang="en-US" sz="1800" b="0" dirty="0"/>
              <a:t>: occurring in the area within 200 m radius from an exploratory borehole. Mining projects are planned on the basis of this ]</a:t>
            </a:r>
          </a:p>
        </p:txBody>
      </p:sp>
    </p:spTree>
    <p:extLst>
      <p:ext uri="{BB962C8B-B14F-4D97-AF65-F5344CB8AC3E}">
        <p14:creationId xmlns:p14="http://schemas.microsoft.com/office/powerpoint/2010/main" val="296272965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b="1">
                <a:latin typeface="Arial Narrow" panose="020B0606020202030204" pitchFamily="34" charset="0"/>
              </a:rPr>
              <a:t>Feasibility Assessment (F)</a:t>
            </a:r>
          </a:p>
        </p:txBody>
      </p:sp>
      <p:sp>
        <p:nvSpPr>
          <p:cNvPr id="29699" name="Rectangle 3"/>
          <p:cNvSpPr>
            <a:spLocks noGrp="1" noChangeArrowheads="1"/>
          </p:cNvSpPr>
          <p:nvPr>
            <p:ph type="body" idx="1"/>
          </p:nvPr>
        </p:nvSpPr>
        <p:spPr>
          <a:xfrm>
            <a:off x="676182" y="1534366"/>
            <a:ext cx="7953375" cy="4392612"/>
          </a:xfrm>
        </p:spPr>
        <p:txBody>
          <a:bodyPr/>
          <a:lstStyle/>
          <a:p>
            <a:pPr>
              <a:buFont typeface="Wingdings" panose="05000000000000000000" pitchFamily="2" charset="2"/>
              <a:buNone/>
            </a:pPr>
            <a:r>
              <a:rPr lang="en-US" dirty="0"/>
              <a:t>Feasibility assessment is represented by the following 3 sub-groups:</a:t>
            </a:r>
          </a:p>
          <a:p>
            <a:pPr lvl="1">
              <a:buFont typeface="Wingdings" panose="05000000000000000000" pitchFamily="2" charset="2"/>
              <a:buChar char="Ø"/>
            </a:pPr>
            <a:r>
              <a:rPr lang="en-US" dirty="0"/>
              <a:t>Feasibility i.e. Project Report Prepared - (F1)</a:t>
            </a:r>
          </a:p>
          <a:p>
            <a:pPr lvl="1">
              <a:buFont typeface="Wingdings" panose="05000000000000000000" pitchFamily="2" charset="2"/>
              <a:buChar char="Ø"/>
            </a:pPr>
            <a:r>
              <a:rPr lang="en-US" dirty="0"/>
              <a:t>Pre-Feasibility with economics prepared - (F2)</a:t>
            </a:r>
          </a:p>
          <a:p>
            <a:pPr lvl="1">
              <a:buFont typeface="Wingdings" panose="05000000000000000000" pitchFamily="2" charset="2"/>
              <a:buChar char="Ø"/>
            </a:pPr>
            <a:r>
              <a:rPr lang="en-US" dirty="0"/>
              <a:t>No PR or Pre-Feasibility with economics prepared – (F3)</a:t>
            </a:r>
          </a:p>
          <a:p>
            <a:pPr marL="457200" lvl="1" indent="0">
              <a:buNone/>
            </a:pPr>
            <a:endParaRPr lang="en-US" dirty="0"/>
          </a:p>
          <a:p>
            <a:pPr>
              <a:buNone/>
            </a:pPr>
            <a:r>
              <a:rPr lang="en-US" dirty="0"/>
              <a:t> Economic assessment is represented by the following sub-groups:</a:t>
            </a:r>
          </a:p>
          <a:p>
            <a:pPr lvl="2">
              <a:buFont typeface="Wingdings" panose="05000000000000000000" pitchFamily="2" charset="2"/>
              <a:buChar char="Ø"/>
            </a:pPr>
            <a:r>
              <a:rPr lang="en-US" sz="2000" dirty="0"/>
              <a:t>Economic – (E1)</a:t>
            </a:r>
          </a:p>
          <a:p>
            <a:pPr lvl="2">
              <a:buFont typeface="Wingdings" panose="05000000000000000000" pitchFamily="2" charset="2"/>
              <a:buChar char="Ø"/>
            </a:pPr>
            <a:r>
              <a:rPr lang="en-US" sz="2000" dirty="0"/>
              <a:t>Potentially Economic or not economic – (E2)</a:t>
            </a:r>
          </a:p>
          <a:p>
            <a:pPr lvl="2">
              <a:buFont typeface="Wingdings" panose="05000000000000000000" pitchFamily="2" charset="2"/>
              <a:buChar char="Ø"/>
            </a:pPr>
            <a:r>
              <a:rPr lang="en-US" sz="2000" dirty="0"/>
              <a:t>Economics not determined – (E3)</a:t>
            </a:r>
            <a:endParaRPr lang="en-US" dirty="0"/>
          </a:p>
        </p:txBody>
      </p:sp>
    </p:spTree>
    <p:extLst>
      <p:ext uri="{BB962C8B-B14F-4D97-AF65-F5344CB8AC3E}">
        <p14:creationId xmlns:p14="http://schemas.microsoft.com/office/powerpoint/2010/main" val="603534085"/>
      </p:ext>
    </p:extLst>
  </p:cSld>
  <p:clrMapOvr>
    <a:masterClrMapping/>
  </p:clrMapOvr>
  <p:transition>
    <p:fade/>
  </p:transition>
</p:sld>
</file>

<file path=ppt/theme/theme1.xml><?xml version="1.0" encoding="utf-8"?>
<a:theme xmlns:a="http://schemas.openxmlformats.org/drawingml/2006/main" name="CMPDI">
  <a:themeElements>
    <a:clrScheme name="Steria Blue 1">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D40026"/>
      </a:hlink>
      <a:folHlink>
        <a:srgbClr val="70BC1F"/>
      </a:folHlink>
    </a:clrScheme>
    <a:fontScheme name="Steria Blu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e-DE" sz="1600" b="0"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e-DE" sz="1600" b="0" i="0" u="none" strike="noStrike" cap="none" normalizeH="0" baseline="0" smtClean="0">
            <a:ln>
              <a:noFill/>
            </a:ln>
            <a:solidFill>
              <a:schemeClr val="tx2"/>
            </a:solidFill>
            <a:effectLst/>
            <a:latin typeface="Arial" pitchFamily="34" charset="0"/>
          </a:defRPr>
        </a:defPPr>
      </a:lstStyle>
    </a:lnDef>
  </a:objectDefaults>
  <a:extraClrSchemeLst>
    <a:extraClrScheme>
      <a:clrScheme name="Steria Blue 1">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D40026"/>
        </a:hlink>
        <a:folHlink>
          <a:srgbClr val="70BC1F"/>
        </a:folHlink>
      </a:clrScheme>
      <a:clrMap bg1="lt1" tx1="dk1" bg2="lt2" tx2="dk2" accent1="accent1" accent2="accent2" accent3="accent3" accent4="accent4" accent5="accent5" accent6="accent6" hlink="hlink" folHlink="folHlink"/>
    </a:extraClrScheme>
    <a:extraClrScheme>
      <a:clrScheme name="Steria Blue 2">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E14C67"/>
        </a:hlink>
        <a:folHlink>
          <a:srgbClr val="D40026"/>
        </a:folHlink>
      </a:clrScheme>
      <a:clrMap bg1="lt1" tx1="dk1" bg2="lt2" tx2="dk2" accent1="accent1" accent2="accent2" accent3="accent3" accent4="accent4" accent5="accent5" accent6="accent6" hlink="hlink" folHlink="folHlink"/>
    </a:extraClrScheme>
    <a:extraClrScheme>
      <a:clrScheme name="Steria Blue 3">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9BD062"/>
        </a:hlink>
        <a:folHlink>
          <a:srgbClr val="70BC1F"/>
        </a:folHlink>
      </a:clrScheme>
      <a:clrMap bg1="lt1" tx1="dk1" bg2="lt2" tx2="dk2" accent1="accent1" accent2="accent2" accent3="accent3" accent4="accent4" accent5="accent5" accent6="accent6" hlink="hlink" folHlink="folHlink"/>
    </a:extraClrScheme>
    <a:extraClrScheme>
      <a:clrScheme name="Steria Blue 4">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FF8A4C"/>
        </a:hlink>
        <a:folHlink>
          <a:srgbClr val="FFB200"/>
        </a:folHlink>
      </a:clrScheme>
      <a:clrMap bg1="lt1" tx1="dk1" bg2="lt2" tx2="dk2" accent1="accent1" accent2="accent2" accent3="accent3" accent4="accent4" accent5="accent5" accent6="accent6" hlink="hlink" folHlink="folHlink"/>
    </a:extraClrScheme>
    <a:extraClrScheme>
      <a:clrScheme name="Steria Blue 5">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4066AA"/>
        </a:hlink>
        <a:folHlink>
          <a:srgbClr val="00687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MPDI_new">
  <a:themeElements>
    <a:clrScheme name="Steria Blue Agenda 1">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D40026"/>
      </a:hlink>
      <a:folHlink>
        <a:srgbClr val="70BC1F"/>
      </a:folHlink>
    </a:clrScheme>
    <a:fontScheme name="Steria Blue Agend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e-DE" sz="1600" b="0"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e-DE" sz="1600" b="0" i="0" u="none" strike="noStrike" cap="none" normalizeH="0" baseline="0" smtClean="0">
            <a:ln>
              <a:noFill/>
            </a:ln>
            <a:solidFill>
              <a:schemeClr val="tx2"/>
            </a:solidFill>
            <a:effectLst/>
            <a:latin typeface="Arial" pitchFamily="34" charset="0"/>
          </a:defRPr>
        </a:defPPr>
      </a:lstStyle>
    </a:lnDef>
  </a:objectDefaults>
  <a:extraClrSchemeLst>
    <a:extraClrScheme>
      <a:clrScheme name="Steria Blue Agenda 1">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D40026"/>
        </a:hlink>
        <a:folHlink>
          <a:srgbClr val="70BC1F"/>
        </a:folHlink>
      </a:clrScheme>
      <a:clrMap bg1="lt1" tx1="dk1" bg2="lt2" tx2="dk2" accent1="accent1" accent2="accent2" accent3="accent3" accent4="accent4" accent5="accent5" accent6="accent6" hlink="hlink" folHlink="folHlink"/>
    </a:extraClrScheme>
    <a:extraClrScheme>
      <a:clrScheme name="Steria Blue Agenda 2">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E14C67"/>
        </a:hlink>
        <a:folHlink>
          <a:srgbClr val="D40026"/>
        </a:folHlink>
      </a:clrScheme>
      <a:clrMap bg1="lt1" tx1="dk1" bg2="lt2" tx2="dk2" accent1="accent1" accent2="accent2" accent3="accent3" accent4="accent4" accent5="accent5" accent6="accent6" hlink="hlink" folHlink="folHlink"/>
    </a:extraClrScheme>
    <a:extraClrScheme>
      <a:clrScheme name="Steria Blue Agenda 3">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9BD062"/>
        </a:hlink>
        <a:folHlink>
          <a:srgbClr val="70BC1F"/>
        </a:folHlink>
      </a:clrScheme>
      <a:clrMap bg1="lt1" tx1="dk1" bg2="lt2" tx2="dk2" accent1="accent1" accent2="accent2" accent3="accent3" accent4="accent4" accent5="accent5" accent6="accent6" hlink="hlink" folHlink="folHlink"/>
    </a:extraClrScheme>
    <a:extraClrScheme>
      <a:clrScheme name="Steria Blue Agenda 4">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FF8A4C"/>
        </a:hlink>
        <a:folHlink>
          <a:srgbClr val="FFB200"/>
        </a:folHlink>
      </a:clrScheme>
      <a:clrMap bg1="lt1" tx1="dk1" bg2="lt2" tx2="dk2" accent1="accent1" accent2="accent2" accent3="accent3" accent4="accent4" accent5="accent5" accent6="accent6" hlink="hlink" folHlink="folHlink"/>
    </a:extraClrScheme>
    <a:extraClrScheme>
      <a:clrScheme name="Steria Blue Agenda 5">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4066AA"/>
        </a:hlink>
        <a:folHlink>
          <a:srgbClr val="00687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eria Orange">
  <a:themeElements>
    <a:clrScheme name="Steria Orange 1">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D40026"/>
      </a:hlink>
      <a:folHlink>
        <a:srgbClr val="70BC1F"/>
      </a:folHlink>
    </a:clrScheme>
    <a:fontScheme name="Steria Orang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e-DE" sz="1600" b="0"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e-DE" sz="1600" b="0" i="0" u="none" strike="noStrike" cap="none" normalizeH="0" baseline="0" smtClean="0">
            <a:ln>
              <a:noFill/>
            </a:ln>
            <a:solidFill>
              <a:schemeClr val="tx2"/>
            </a:solidFill>
            <a:effectLst/>
            <a:latin typeface="Arial" pitchFamily="34" charset="0"/>
          </a:defRPr>
        </a:defPPr>
      </a:lstStyle>
    </a:lnDef>
  </a:objectDefaults>
  <a:extraClrSchemeLst>
    <a:extraClrScheme>
      <a:clrScheme name="Steria Orange 1">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D40026"/>
        </a:hlink>
        <a:folHlink>
          <a:srgbClr val="70BC1F"/>
        </a:folHlink>
      </a:clrScheme>
      <a:clrMap bg1="lt1" tx1="dk1" bg2="lt2" tx2="dk2" accent1="accent1" accent2="accent2" accent3="accent3" accent4="accent4" accent5="accent5" accent6="accent6" hlink="hlink" folHlink="folHlink"/>
    </a:extraClrScheme>
    <a:extraClrScheme>
      <a:clrScheme name="Steria Orange 2">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E14C67"/>
        </a:hlink>
        <a:folHlink>
          <a:srgbClr val="D40026"/>
        </a:folHlink>
      </a:clrScheme>
      <a:clrMap bg1="lt1" tx1="dk1" bg2="lt2" tx2="dk2" accent1="accent1" accent2="accent2" accent3="accent3" accent4="accent4" accent5="accent5" accent6="accent6" hlink="hlink" folHlink="folHlink"/>
    </a:extraClrScheme>
    <a:extraClrScheme>
      <a:clrScheme name="Steria Orange 3">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9BD062"/>
        </a:hlink>
        <a:folHlink>
          <a:srgbClr val="70BC1F"/>
        </a:folHlink>
      </a:clrScheme>
      <a:clrMap bg1="lt1" tx1="dk1" bg2="lt2" tx2="dk2" accent1="accent1" accent2="accent2" accent3="accent3" accent4="accent4" accent5="accent5" accent6="accent6" hlink="hlink" folHlink="folHlink"/>
    </a:extraClrScheme>
    <a:extraClrScheme>
      <a:clrScheme name="Steria Orange 4">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FF8A4C"/>
        </a:hlink>
        <a:folHlink>
          <a:srgbClr val="FFB200"/>
        </a:folHlink>
      </a:clrScheme>
      <a:clrMap bg1="lt1" tx1="dk1" bg2="lt2" tx2="dk2" accent1="accent1" accent2="accent2" accent3="accent3" accent4="accent4" accent5="accent5" accent6="accent6" hlink="hlink" folHlink="folHlink"/>
    </a:extraClrScheme>
    <a:extraClrScheme>
      <a:clrScheme name="Steria Orange 5">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4066AA"/>
        </a:hlink>
        <a:folHlink>
          <a:srgbClr val="00687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teria Orange Agenda">
  <a:themeElements>
    <a:clrScheme name="Steria Orange Agenda 1">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D40026"/>
      </a:hlink>
      <a:folHlink>
        <a:srgbClr val="70BC1F"/>
      </a:folHlink>
    </a:clrScheme>
    <a:fontScheme name="Steria Orange Agend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e-DE" sz="1600" b="0"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e-DE" sz="1600" b="0" i="0" u="none" strike="noStrike" cap="none" normalizeH="0" baseline="0" smtClean="0">
            <a:ln>
              <a:noFill/>
            </a:ln>
            <a:solidFill>
              <a:schemeClr val="tx2"/>
            </a:solidFill>
            <a:effectLst/>
            <a:latin typeface="Arial" pitchFamily="34" charset="0"/>
          </a:defRPr>
        </a:defPPr>
      </a:lstStyle>
    </a:lnDef>
  </a:objectDefaults>
  <a:extraClrSchemeLst>
    <a:extraClrScheme>
      <a:clrScheme name="Steria Orange Agenda 1">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D40026"/>
        </a:hlink>
        <a:folHlink>
          <a:srgbClr val="70BC1F"/>
        </a:folHlink>
      </a:clrScheme>
      <a:clrMap bg1="lt1" tx1="dk1" bg2="lt2" tx2="dk2" accent1="accent1" accent2="accent2" accent3="accent3" accent4="accent4" accent5="accent5" accent6="accent6" hlink="hlink" folHlink="folHlink"/>
    </a:extraClrScheme>
    <a:extraClrScheme>
      <a:clrScheme name="Steria Orange Agenda 2">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E14C67"/>
        </a:hlink>
        <a:folHlink>
          <a:srgbClr val="D40026"/>
        </a:folHlink>
      </a:clrScheme>
      <a:clrMap bg1="lt1" tx1="dk1" bg2="lt2" tx2="dk2" accent1="accent1" accent2="accent2" accent3="accent3" accent4="accent4" accent5="accent5" accent6="accent6" hlink="hlink" folHlink="folHlink"/>
    </a:extraClrScheme>
    <a:extraClrScheme>
      <a:clrScheme name="Steria Orange Agenda 3">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9BD062"/>
        </a:hlink>
        <a:folHlink>
          <a:srgbClr val="70BC1F"/>
        </a:folHlink>
      </a:clrScheme>
      <a:clrMap bg1="lt1" tx1="dk1" bg2="lt2" tx2="dk2" accent1="accent1" accent2="accent2" accent3="accent3" accent4="accent4" accent5="accent5" accent6="accent6" hlink="hlink" folHlink="folHlink"/>
    </a:extraClrScheme>
    <a:extraClrScheme>
      <a:clrScheme name="Steria Orange Agenda 4">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FF8A4C"/>
        </a:hlink>
        <a:folHlink>
          <a:srgbClr val="FFB200"/>
        </a:folHlink>
      </a:clrScheme>
      <a:clrMap bg1="lt1" tx1="dk1" bg2="lt2" tx2="dk2" accent1="accent1" accent2="accent2" accent3="accent3" accent4="accent4" accent5="accent5" accent6="accent6" hlink="hlink" folHlink="folHlink"/>
    </a:extraClrScheme>
    <a:extraClrScheme>
      <a:clrScheme name="Steria Orange Agenda 5">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4066AA"/>
        </a:hlink>
        <a:folHlink>
          <a:srgbClr val="00687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teria Red">
  <a:themeElements>
    <a:clrScheme name="Steria Red 1">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D40026"/>
      </a:hlink>
      <a:folHlink>
        <a:srgbClr val="70BC1F"/>
      </a:folHlink>
    </a:clrScheme>
    <a:fontScheme name="Steria Re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e-DE" sz="1600" b="0"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e-DE" sz="1600" b="0" i="0" u="none" strike="noStrike" cap="none" normalizeH="0" baseline="0" smtClean="0">
            <a:ln>
              <a:noFill/>
            </a:ln>
            <a:solidFill>
              <a:schemeClr val="tx2"/>
            </a:solidFill>
            <a:effectLst/>
            <a:latin typeface="Arial" pitchFamily="34" charset="0"/>
          </a:defRPr>
        </a:defPPr>
      </a:lstStyle>
    </a:lnDef>
  </a:objectDefaults>
  <a:extraClrSchemeLst>
    <a:extraClrScheme>
      <a:clrScheme name="Steria Red 1">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D40026"/>
        </a:hlink>
        <a:folHlink>
          <a:srgbClr val="70BC1F"/>
        </a:folHlink>
      </a:clrScheme>
      <a:clrMap bg1="lt1" tx1="dk1" bg2="lt2" tx2="dk2" accent1="accent1" accent2="accent2" accent3="accent3" accent4="accent4" accent5="accent5" accent6="accent6" hlink="hlink" folHlink="folHlink"/>
    </a:extraClrScheme>
    <a:extraClrScheme>
      <a:clrScheme name="Steria Red 2">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4066AA"/>
        </a:hlink>
        <a:folHlink>
          <a:srgbClr val="111987"/>
        </a:folHlink>
      </a:clrScheme>
      <a:clrMap bg1="lt1" tx1="dk1" bg2="lt2" tx2="dk2" accent1="accent1" accent2="accent2" accent3="accent3" accent4="accent4" accent5="accent5" accent6="accent6" hlink="hlink" folHlink="folHlink"/>
    </a:extraClrScheme>
    <a:extraClrScheme>
      <a:clrScheme name="Steria Red 3">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FF8A4C"/>
        </a:hlink>
        <a:folHlink>
          <a:srgbClr val="FF5900"/>
        </a:folHlink>
      </a:clrScheme>
      <a:clrMap bg1="lt1" tx1="dk1" bg2="lt2" tx2="dk2" accent1="accent1" accent2="accent2" accent3="accent3" accent4="accent4" accent5="accent5" accent6="accent6" hlink="hlink" folHlink="folHlink"/>
    </a:extraClrScheme>
    <a:extraClrScheme>
      <a:clrScheme name="Steria Red 4">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E14C67"/>
        </a:hlink>
        <a:folHlink>
          <a:srgbClr val="D40026"/>
        </a:folHlink>
      </a:clrScheme>
      <a:clrMap bg1="lt1" tx1="dk1" bg2="lt2" tx2="dk2" accent1="accent1" accent2="accent2" accent3="accent3" accent4="accent4" accent5="accent5" accent6="accent6" hlink="hlink" folHlink="folHlink"/>
    </a:extraClrScheme>
    <a:extraClrScheme>
      <a:clrScheme name="Steria Red 5">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9BD062"/>
        </a:hlink>
        <a:folHlink>
          <a:srgbClr val="70BC1F"/>
        </a:folHlink>
      </a:clrScheme>
      <a:clrMap bg1="lt1" tx1="dk1" bg2="lt2" tx2="dk2" accent1="accent1" accent2="accent2" accent3="accent3" accent4="accent4" accent5="accent5" accent6="accent6" hlink="hlink" folHlink="folHlink"/>
    </a:extraClrScheme>
    <a:extraClrScheme>
      <a:clrScheme name="Steria Red 6">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FF8A4C"/>
        </a:hlink>
        <a:folHlink>
          <a:srgbClr val="FFB200"/>
        </a:folHlink>
      </a:clrScheme>
      <a:clrMap bg1="lt1" tx1="dk1" bg2="lt2" tx2="dk2" accent1="accent1" accent2="accent2" accent3="accent3" accent4="accent4" accent5="accent5" accent6="accent6" hlink="hlink" folHlink="folHlink"/>
    </a:extraClrScheme>
    <a:extraClrScheme>
      <a:clrScheme name="Steria Red 7">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4066AA"/>
        </a:hlink>
        <a:folHlink>
          <a:srgbClr val="00687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Steria Red Agenda">
  <a:themeElements>
    <a:clrScheme name="Steria Red Agenda 1">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D40026"/>
      </a:hlink>
      <a:folHlink>
        <a:srgbClr val="70BC1F"/>
      </a:folHlink>
    </a:clrScheme>
    <a:fontScheme name="Steria Red Agend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e-DE" sz="1600" b="0"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e-DE" sz="1600" b="0" i="0" u="none" strike="noStrike" cap="none" normalizeH="0" baseline="0" smtClean="0">
            <a:ln>
              <a:noFill/>
            </a:ln>
            <a:solidFill>
              <a:schemeClr val="tx2"/>
            </a:solidFill>
            <a:effectLst/>
            <a:latin typeface="Arial" pitchFamily="34" charset="0"/>
          </a:defRPr>
        </a:defPPr>
      </a:lstStyle>
    </a:lnDef>
  </a:objectDefaults>
  <a:extraClrSchemeLst>
    <a:extraClrScheme>
      <a:clrScheme name="Steria Red Agenda 1">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D40026"/>
        </a:hlink>
        <a:folHlink>
          <a:srgbClr val="70BC1F"/>
        </a:folHlink>
      </a:clrScheme>
      <a:clrMap bg1="lt1" tx1="dk1" bg2="lt2" tx2="dk2" accent1="accent1" accent2="accent2" accent3="accent3" accent4="accent4" accent5="accent5" accent6="accent6" hlink="hlink" folHlink="folHlink"/>
    </a:extraClrScheme>
    <a:extraClrScheme>
      <a:clrScheme name="Steria Red Agenda 2">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4066AA"/>
        </a:hlink>
        <a:folHlink>
          <a:srgbClr val="111987"/>
        </a:folHlink>
      </a:clrScheme>
      <a:clrMap bg1="lt1" tx1="dk1" bg2="lt2" tx2="dk2" accent1="accent1" accent2="accent2" accent3="accent3" accent4="accent4" accent5="accent5" accent6="accent6" hlink="hlink" folHlink="folHlink"/>
    </a:extraClrScheme>
    <a:extraClrScheme>
      <a:clrScheme name="Steria Red Agenda 3">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FF8A4C"/>
        </a:hlink>
        <a:folHlink>
          <a:srgbClr val="FF5900"/>
        </a:folHlink>
      </a:clrScheme>
      <a:clrMap bg1="lt1" tx1="dk1" bg2="lt2" tx2="dk2" accent1="accent1" accent2="accent2" accent3="accent3" accent4="accent4" accent5="accent5" accent6="accent6" hlink="hlink" folHlink="folHlink"/>
    </a:extraClrScheme>
    <a:extraClrScheme>
      <a:clrScheme name="Steria Red Agenda 4">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E14C67"/>
        </a:hlink>
        <a:folHlink>
          <a:srgbClr val="D40026"/>
        </a:folHlink>
      </a:clrScheme>
      <a:clrMap bg1="lt1" tx1="dk1" bg2="lt2" tx2="dk2" accent1="accent1" accent2="accent2" accent3="accent3" accent4="accent4" accent5="accent5" accent6="accent6" hlink="hlink" folHlink="folHlink"/>
    </a:extraClrScheme>
    <a:extraClrScheme>
      <a:clrScheme name="Steria Red Agenda 5">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9BD062"/>
        </a:hlink>
        <a:folHlink>
          <a:srgbClr val="70BC1F"/>
        </a:folHlink>
      </a:clrScheme>
      <a:clrMap bg1="lt1" tx1="dk1" bg2="lt2" tx2="dk2" accent1="accent1" accent2="accent2" accent3="accent3" accent4="accent4" accent5="accent5" accent6="accent6" hlink="hlink" folHlink="folHlink"/>
    </a:extraClrScheme>
    <a:extraClrScheme>
      <a:clrScheme name="Steria Red Agenda 6">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FF8A4C"/>
        </a:hlink>
        <a:folHlink>
          <a:srgbClr val="FFB200"/>
        </a:folHlink>
      </a:clrScheme>
      <a:clrMap bg1="lt1" tx1="dk1" bg2="lt2" tx2="dk2" accent1="accent1" accent2="accent2" accent3="accent3" accent4="accent4" accent5="accent5" accent6="accent6" hlink="hlink" folHlink="folHlink"/>
    </a:extraClrScheme>
    <a:extraClrScheme>
      <a:clrScheme name="Steria Red Agenda 7">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4066AA"/>
        </a:hlink>
        <a:folHlink>
          <a:srgbClr val="00687A"/>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Steria Green Agenda">
  <a:themeElements>
    <a:clrScheme name="Steria Green Agenda 1">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D40026"/>
      </a:hlink>
      <a:folHlink>
        <a:srgbClr val="70BC1F"/>
      </a:folHlink>
    </a:clrScheme>
    <a:fontScheme name="Steria Green Agend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e-DE" sz="1600" b="0"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e-DE" sz="1600" b="0" i="0" u="none" strike="noStrike" cap="none" normalizeH="0" baseline="0" smtClean="0">
            <a:ln>
              <a:noFill/>
            </a:ln>
            <a:solidFill>
              <a:schemeClr val="tx2"/>
            </a:solidFill>
            <a:effectLst/>
            <a:latin typeface="Arial" pitchFamily="34" charset="0"/>
          </a:defRPr>
        </a:defPPr>
      </a:lstStyle>
    </a:lnDef>
  </a:objectDefaults>
  <a:extraClrSchemeLst>
    <a:extraClrScheme>
      <a:clrScheme name="Steria Green Agenda 1">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D40026"/>
        </a:hlink>
        <a:folHlink>
          <a:srgbClr val="70BC1F"/>
        </a:folHlink>
      </a:clrScheme>
      <a:clrMap bg1="lt1" tx1="dk1" bg2="lt2" tx2="dk2" accent1="accent1" accent2="accent2" accent3="accent3" accent4="accent4" accent5="accent5" accent6="accent6" hlink="hlink" folHlink="folHlink"/>
    </a:extraClrScheme>
    <a:extraClrScheme>
      <a:clrScheme name="Steria Green Agenda 2">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4066AA"/>
        </a:hlink>
        <a:folHlink>
          <a:srgbClr val="111987"/>
        </a:folHlink>
      </a:clrScheme>
      <a:clrMap bg1="lt1" tx1="dk1" bg2="lt2" tx2="dk2" accent1="accent1" accent2="accent2" accent3="accent3" accent4="accent4" accent5="accent5" accent6="accent6" hlink="hlink" folHlink="folHlink"/>
    </a:extraClrScheme>
    <a:extraClrScheme>
      <a:clrScheme name="Steria Green Agenda 3">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FF8A4C"/>
        </a:hlink>
        <a:folHlink>
          <a:srgbClr val="FF5900"/>
        </a:folHlink>
      </a:clrScheme>
      <a:clrMap bg1="lt1" tx1="dk1" bg2="lt2" tx2="dk2" accent1="accent1" accent2="accent2" accent3="accent3" accent4="accent4" accent5="accent5" accent6="accent6" hlink="hlink" folHlink="folHlink"/>
    </a:extraClrScheme>
    <a:extraClrScheme>
      <a:clrScheme name="Steria Green Agenda 4">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E14C67"/>
        </a:hlink>
        <a:folHlink>
          <a:srgbClr val="D40026"/>
        </a:folHlink>
      </a:clrScheme>
      <a:clrMap bg1="lt1" tx1="dk1" bg2="lt2" tx2="dk2" accent1="accent1" accent2="accent2" accent3="accent3" accent4="accent4" accent5="accent5" accent6="accent6" hlink="hlink" folHlink="folHlink"/>
    </a:extraClrScheme>
    <a:extraClrScheme>
      <a:clrScheme name="Steria Green Agenda 5">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9BD062"/>
        </a:hlink>
        <a:folHlink>
          <a:srgbClr val="70BC1F"/>
        </a:folHlink>
      </a:clrScheme>
      <a:clrMap bg1="lt1" tx1="dk1" bg2="lt2" tx2="dk2" accent1="accent1" accent2="accent2" accent3="accent3" accent4="accent4" accent5="accent5" accent6="accent6" hlink="hlink" folHlink="folHlink"/>
    </a:extraClrScheme>
    <a:extraClrScheme>
      <a:clrScheme name="Steria Green Agenda 6">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FF8A4C"/>
        </a:hlink>
        <a:folHlink>
          <a:srgbClr val="FFB200"/>
        </a:folHlink>
      </a:clrScheme>
      <a:clrMap bg1="lt1" tx1="dk1" bg2="lt2" tx2="dk2" accent1="accent1" accent2="accent2" accent3="accent3" accent4="accent4" accent5="accent5" accent6="accent6" hlink="hlink" folHlink="folHlink"/>
    </a:extraClrScheme>
    <a:extraClrScheme>
      <a:clrScheme name="Steria Green Agenda 7">
        <a:dk1>
          <a:srgbClr val="808080"/>
        </a:dk1>
        <a:lt1>
          <a:srgbClr val="FFFFFF"/>
        </a:lt1>
        <a:dk2>
          <a:srgbClr val="000000"/>
        </a:dk2>
        <a:lt2>
          <a:srgbClr val="ABABAD"/>
        </a:lt2>
        <a:accent1>
          <a:srgbClr val="111987"/>
        </a:accent1>
        <a:accent2>
          <a:srgbClr val="FF5900"/>
        </a:accent2>
        <a:accent3>
          <a:srgbClr val="FFFFFF"/>
        </a:accent3>
        <a:accent4>
          <a:srgbClr val="6C6C6C"/>
        </a:accent4>
        <a:accent5>
          <a:srgbClr val="AAABC3"/>
        </a:accent5>
        <a:accent6>
          <a:srgbClr val="E75000"/>
        </a:accent6>
        <a:hlink>
          <a:srgbClr val="4066AA"/>
        </a:hlink>
        <a:folHlink>
          <a:srgbClr val="00687A"/>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14388</TotalTime>
  <Words>1793</Words>
  <Application>Microsoft Office PowerPoint</Application>
  <PresentationFormat>On-screen Show (4:3)</PresentationFormat>
  <Paragraphs>681</Paragraphs>
  <Slides>18</Slides>
  <Notes>4</Notes>
  <HiddenSlides>0</HiddenSlides>
  <MMClips>0</MMClips>
  <ScaleCrop>false</ScaleCrop>
  <HeadingPairs>
    <vt:vector size="6" baseType="variant">
      <vt:variant>
        <vt:lpstr>Fonts Used</vt:lpstr>
      </vt:variant>
      <vt:variant>
        <vt:i4>8</vt:i4>
      </vt:variant>
      <vt:variant>
        <vt:lpstr>Theme</vt:lpstr>
      </vt:variant>
      <vt:variant>
        <vt:i4>7</vt:i4>
      </vt:variant>
      <vt:variant>
        <vt:lpstr>Slide Titles</vt:lpstr>
      </vt:variant>
      <vt:variant>
        <vt:i4>18</vt:i4>
      </vt:variant>
    </vt:vector>
  </HeadingPairs>
  <TitlesOfParts>
    <vt:vector size="33" baseType="lpstr">
      <vt:lpstr>Arial Unicode MS</vt:lpstr>
      <vt:lpstr>ＭＳ Ｐゴシック</vt:lpstr>
      <vt:lpstr>Arial</vt:lpstr>
      <vt:lpstr>Arial Narrow</vt:lpstr>
      <vt:lpstr>Calibri</vt:lpstr>
      <vt:lpstr>Consolas</vt:lpstr>
      <vt:lpstr>Times New Roman</vt:lpstr>
      <vt:lpstr>Wingdings</vt:lpstr>
      <vt:lpstr>CMPDI</vt:lpstr>
      <vt:lpstr>CMPDI_new</vt:lpstr>
      <vt:lpstr>Steria Orange</vt:lpstr>
      <vt:lpstr>Steria Orange Agenda</vt:lpstr>
      <vt:lpstr>Steria Red</vt:lpstr>
      <vt:lpstr>Steria Red Agenda</vt:lpstr>
      <vt:lpstr>Steria Green Agenda</vt:lpstr>
      <vt:lpstr>PowerPoint Presentation</vt:lpstr>
      <vt:lpstr>PowerPoint Presentation</vt:lpstr>
      <vt:lpstr>UNFC – 2009 SYSTEM: CATEGORIES</vt:lpstr>
      <vt:lpstr>UNFC – 2009 SYSTEM: CATEGORIES</vt:lpstr>
      <vt:lpstr>UNFC – 2009 SYSTEM: SUB-CATEGORIES</vt:lpstr>
      <vt:lpstr>UNFC – 2009 SYSTEM: SUB-CATEGORIES</vt:lpstr>
      <vt:lpstr>UNFC - COAL INDIA LTD (CIL) BLOCKS</vt:lpstr>
      <vt:lpstr>PowerPoint Presentation</vt:lpstr>
      <vt:lpstr>Feasibility Assessment (F)</vt:lpstr>
      <vt:lpstr>UNFC 2009 SYSTEM IN CIL BLOCKS</vt:lpstr>
      <vt:lpstr>UNFC APPLICATION TO CBM RESOURCES</vt:lpstr>
      <vt:lpstr>UNFC APPLICATION TO CBM RESOURCES</vt:lpstr>
      <vt:lpstr>UNFC APPLICATION TO CBM RESOURCES</vt:lpstr>
      <vt:lpstr>UNFC APPLICATION TO CBM RESOURCES</vt:lpstr>
      <vt:lpstr>PowerPoint Presentation</vt:lpstr>
      <vt:lpstr>PowerPoint Presentation</vt:lpstr>
      <vt:lpstr>PowerPoint Presentation</vt:lpstr>
      <vt:lpstr>PowerPoint Presentation</vt:lpstr>
    </vt:vector>
  </TitlesOfParts>
  <Company>Steria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Steria</dc:creator>
  <cp:lastModifiedBy>acer</cp:lastModifiedBy>
  <cp:revision>598</cp:revision>
  <cp:lastPrinted>2017-03-07T10:26:22Z</cp:lastPrinted>
  <dcterms:created xsi:type="dcterms:W3CDTF">2009-03-10T11:26:49Z</dcterms:created>
  <dcterms:modified xsi:type="dcterms:W3CDTF">2017-03-07T10:27:11Z</dcterms:modified>
</cp:coreProperties>
</file>