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57" r:id="rId5"/>
    <p:sldId id="259" r:id="rId6"/>
    <p:sldId id="258" r:id="rId7"/>
    <p:sldId id="263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97084-A8C4-B64C-836B-CDAC5A6642D3}" type="datetimeFigureOut">
              <a:rPr lang="en-US" smtClean="0"/>
              <a:t>20/04/15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2C9F-996C-124D-A0EC-D222A98A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59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C2C9F-996C-124D-A0EC-D222A98ABC5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0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73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025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23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40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76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3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880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93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28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5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67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FC08-8D64-479B-BAF9-1A3356681C8B}" type="datetimeFigureOut">
              <a:rPr lang="nl-NL" smtClean="0"/>
              <a:t>20/04/15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9F190-63B9-4D3E-856A-5EEA33E3D9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03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4781"/>
            <a:ext cx="7772400" cy="1470025"/>
          </a:xfrm>
        </p:spPr>
        <p:txBody>
          <a:bodyPr/>
          <a:lstStyle/>
          <a:p>
            <a:r>
              <a:rPr lang="nl-NL" dirty="0" smtClean="0"/>
              <a:t>Electronic </a:t>
            </a:r>
            <a:r>
              <a:rPr lang="nl-NL" dirty="0" err="1" smtClean="0"/>
              <a:t>Certification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512768" cy="4226024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nl-NL" dirty="0" smtClean="0"/>
              <a:t>More </a:t>
            </a:r>
            <a:r>
              <a:rPr lang="nl-NL" dirty="0" err="1" smtClean="0"/>
              <a:t>Reliable</a:t>
            </a:r>
            <a:endParaRPr lang="nl-NL" dirty="0" smtClean="0"/>
          </a:p>
          <a:p>
            <a:pPr marL="457200" indent="-457200" algn="l">
              <a:buFont typeface="Arial"/>
              <a:buChar char="•"/>
            </a:pPr>
            <a:r>
              <a:rPr lang="nl-NL" dirty="0" err="1" smtClean="0"/>
              <a:t>Easier</a:t>
            </a:r>
            <a:endParaRPr lang="nl-NL" dirty="0"/>
          </a:p>
          <a:p>
            <a:pPr marL="457200" indent="-457200" algn="l">
              <a:buFont typeface="Arial"/>
              <a:buChar char="•"/>
            </a:pPr>
            <a:r>
              <a:rPr lang="nl-NL" dirty="0" err="1" smtClean="0"/>
              <a:t>Smarter</a:t>
            </a:r>
            <a:endParaRPr lang="nl-NL" dirty="0" smtClean="0"/>
          </a:p>
          <a:p>
            <a:pPr marL="457200" indent="-457200" algn="l">
              <a:buFont typeface="Arial"/>
              <a:buChar char="•"/>
            </a:pPr>
            <a:r>
              <a:rPr lang="nl-NL" dirty="0" err="1" smtClean="0"/>
              <a:t>Plants</a:t>
            </a:r>
            <a:r>
              <a:rPr lang="nl-NL" dirty="0" smtClean="0"/>
              <a:t> &amp; Plant </a:t>
            </a:r>
            <a:r>
              <a:rPr lang="nl-NL" dirty="0" err="1" smtClean="0"/>
              <a:t>Material</a:t>
            </a:r>
            <a:r>
              <a:rPr lang="nl-NL" dirty="0" smtClean="0"/>
              <a:t> (E-</a:t>
            </a:r>
            <a:r>
              <a:rPr lang="nl-NL" dirty="0" err="1" smtClean="0"/>
              <a:t>Phyto</a:t>
            </a:r>
            <a:r>
              <a:rPr lang="nl-NL" dirty="0" smtClean="0"/>
              <a:t>)</a:t>
            </a:r>
          </a:p>
          <a:p>
            <a:pPr marL="457200" indent="-457200" algn="l">
              <a:buFont typeface="Arial"/>
              <a:buChar char="•"/>
            </a:pPr>
            <a:r>
              <a:rPr lang="nl-NL" dirty="0" err="1" smtClean="0"/>
              <a:t>Animal</a:t>
            </a:r>
            <a:r>
              <a:rPr lang="nl-NL" dirty="0" smtClean="0"/>
              <a:t> &amp; </a:t>
            </a:r>
            <a:r>
              <a:rPr lang="nl-NL" dirty="0" err="1" smtClean="0"/>
              <a:t>Animal</a:t>
            </a:r>
            <a:r>
              <a:rPr lang="nl-NL" dirty="0" smtClean="0"/>
              <a:t> </a:t>
            </a:r>
            <a:r>
              <a:rPr lang="nl-NL" dirty="0" err="1" smtClean="0"/>
              <a:t>Products</a:t>
            </a:r>
            <a:r>
              <a:rPr lang="nl-NL" dirty="0" smtClean="0"/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nl-NL" dirty="0" smtClean="0"/>
              <a:t>Food (CODEX )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endParaRPr lang="nl-NL" dirty="0" smtClean="0"/>
          </a:p>
          <a:p>
            <a:pPr marL="457200" indent="-457200" algn="l">
              <a:buFont typeface="Arial"/>
              <a:buChar char="•"/>
            </a:pPr>
            <a:r>
              <a:rPr lang="nl-NL" dirty="0" smtClean="0"/>
              <a:t>UNCEFACT SPS XML Standard</a:t>
            </a:r>
            <a:endParaRPr lang="nl-NL" dirty="0" smtClean="0"/>
          </a:p>
          <a:p>
            <a:pPr marL="457200" indent="-457200" algn="l">
              <a:buFont typeface="Arial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769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 Exchanges NL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China (Paperless Dairy) </a:t>
            </a:r>
          </a:p>
          <a:p>
            <a:r>
              <a:rPr lang="en-GB" dirty="0" smtClean="0"/>
              <a:t>USA</a:t>
            </a:r>
          </a:p>
          <a:p>
            <a:r>
              <a:rPr lang="en-GB" dirty="0" smtClean="0"/>
              <a:t>South Korea</a:t>
            </a:r>
          </a:p>
          <a:p>
            <a:r>
              <a:rPr lang="en-GB" dirty="0" smtClean="0"/>
              <a:t>Chile</a:t>
            </a:r>
          </a:p>
          <a:p>
            <a:r>
              <a:rPr lang="en-GB" dirty="0" smtClean="0"/>
              <a:t>Kenya</a:t>
            </a:r>
          </a:p>
          <a:p>
            <a:r>
              <a:rPr lang="en-GB" dirty="0" smtClean="0"/>
              <a:t>Australia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91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Topics for WTO – sisters 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Mapping </a:t>
            </a:r>
          </a:p>
          <a:p>
            <a:r>
              <a:rPr lang="en-GB" dirty="0" smtClean="0"/>
              <a:t>Codification</a:t>
            </a:r>
          </a:p>
          <a:p>
            <a:r>
              <a:rPr lang="en-GB" dirty="0" smtClean="0"/>
              <a:t>Re- export</a:t>
            </a:r>
            <a:endParaRPr lang="en-GB" dirty="0"/>
          </a:p>
          <a:p>
            <a:r>
              <a:rPr lang="en-GB" dirty="0" smtClean="0"/>
              <a:t>Non-Repudiation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Topic for UNCEFACT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Implementation &amp; Security at the Exchange of data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47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Observations</a:t>
            </a:r>
            <a:r>
              <a:rPr lang="nl-NL" dirty="0" smtClean="0"/>
              <a:t>/</a:t>
            </a:r>
            <a:r>
              <a:rPr lang="nl-NL" dirty="0" err="1" smtClean="0"/>
              <a:t>Experiences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Existing bilateral exchanges are based on Web services</a:t>
            </a:r>
          </a:p>
          <a:p>
            <a:r>
              <a:rPr lang="nl-NL" dirty="0" smtClean="0"/>
              <a:t>Functionality more or less the same</a:t>
            </a:r>
          </a:p>
          <a:p>
            <a:r>
              <a:rPr lang="nl-NL" dirty="0" smtClean="0"/>
              <a:t>Implementation differ (slightly)</a:t>
            </a:r>
          </a:p>
          <a:p>
            <a:r>
              <a:rPr lang="nl-NL" dirty="0" smtClean="0"/>
              <a:t>Standardisation of the implementation will reduce cost of IT Solutions</a:t>
            </a:r>
          </a:p>
          <a:p>
            <a:r>
              <a:rPr lang="nl-NL" dirty="0" smtClean="0"/>
              <a:t>Conclusion : Create a best practice that can be used by newcomers</a:t>
            </a:r>
          </a:p>
          <a:p>
            <a:r>
              <a:rPr lang="nl-NL" dirty="0" smtClean="0"/>
              <a:t>Existing applications can migrate in their own timeline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385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Communication Diagram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711325"/>
            <a:ext cx="5761037" cy="343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65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Functionality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Find certificates issued by the exporting NPPO</a:t>
            </a:r>
            <a:endParaRPr lang="nl-NL" dirty="0"/>
          </a:p>
          <a:p>
            <a:pPr lvl="0"/>
            <a:r>
              <a:rPr lang="en-GB" dirty="0"/>
              <a:t>Get (Download) certificates from the exporting NPPO</a:t>
            </a:r>
            <a:endParaRPr lang="nl-NL" dirty="0"/>
          </a:p>
          <a:p>
            <a:pPr lvl="0"/>
            <a:r>
              <a:rPr lang="en-GB" dirty="0"/>
              <a:t>Report the status of a downloaded certificate to the exporting NPPO</a:t>
            </a:r>
            <a:endParaRPr lang="nl-NL" dirty="0"/>
          </a:p>
          <a:p>
            <a:pPr lvl="0"/>
            <a:r>
              <a:rPr lang="en-GB" dirty="0"/>
              <a:t>Monitor the status of a certificate </a:t>
            </a:r>
            <a:endParaRPr lang="nl-NL" dirty="0"/>
          </a:p>
          <a:p>
            <a:pPr lvl="0"/>
            <a:r>
              <a:rPr lang="en-GB" dirty="0"/>
              <a:t>Detect if the network and services at the exporting country are available </a:t>
            </a:r>
            <a:r>
              <a:rPr lang="en-GB" dirty="0" smtClean="0"/>
              <a:t>(Hart beat)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92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What is (</a:t>
            </a:r>
            <a:r>
              <a:rPr lang="en-GB" dirty="0" err="1" smtClean="0"/>
              <a:t>defacto</a:t>
            </a:r>
            <a:r>
              <a:rPr lang="en-GB" dirty="0" smtClean="0"/>
              <a:t>) Standardised:</a:t>
            </a:r>
            <a:endParaRPr lang="en-GB" dirty="0"/>
          </a:p>
          <a:p>
            <a:r>
              <a:rPr lang="en-GB" dirty="0" smtClean="0"/>
              <a:t>Security of the SOAP Server (HTTP/SSL)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need to be Standardised:</a:t>
            </a:r>
          </a:p>
          <a:p>
            <a:r>
              <a:rPr lang="en-GB" dirty="0" smtClean="0"/>
              <a:t>Authentication of the Client (Consumer of the WS)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Currently </a:t>
            </a:r>
            <a:r>
              <a:rPr lang="en-GB" dirty="0" err="1" smtClean="0"/>
              <a:t>Implmented</a:t>
            </a:r>
            <a:r>
              <a:rPr lang="en-GB" dirty="0" smtClean="0"/>
              <a:t>:</a:t>
            </a:r>
          </a:p>
          <a:p>
            <a:r>
              <a:rPr lang="en-GB" dirty="0" smtClean="0"/>
              <a:t>Username / Password </a:t>
            </a:r>
          </a:p>
          <a:p>
            <a:r>
              <a:rPr lang="en-GB" dirty="0" smtClean="0"/>
              <a:t>Multiple Security Authentication configurations (Basic, Pre-Emptive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20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UNCEFACT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Create a standard (or add to the existing SPS XML standard) for the exchange 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Standardized SOAP Services</a:t>
            </a:r>
          </a:p>
          <a:p>
            <a:r>
              <a:rPr lang="en-GB" dirty="0" smtClean="0"/>
              <a:t>Standardized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88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247</Words>
  <Application>Microsoft Macintosh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Electronic Certification</vt:lpstr>
      <vt:lpstr>Operational Exchanges NL</vt:lpstr>
      <vt:lpstr>Challenges</vt:lpstr>
      <vt:lpstr>Observations/Experiences</vt:lpstr>
      <vt:lpstr>Communication Diagram</vt:lpstr>
      <vt:lpstr>Functionality</vt:lpstr>
      <vt:lpstr>Security</vt:lpstr>
      <vt:lpstr>UNCEFACT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OEWG 3  - Exchange Mechanisms</dc:title>
  <dc:creator>AMORET</dc:creator>
  <cp:lastModifiedBy>Alexander Moret</cp:lastModifiedBy>
  <cp:revision>6</cp:revision>
  <dcterms:created xsi:type="dcterms:W3CDTF">2012-10-05T01:23:55Z</dcterms:created>
  <dcterms:modified xsi:type="dcterms:W3CDTF">2015-04-20T16:50:24Z</dcterms:modified>
</cp:coreProperties>
</file>